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1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5143500" type="screen16x9"/>
  <p:notesSz cx="6858000" cy="9144000"/>
  <p:embeddedFontLst>
    <p:embeddedFont>
      <p:font typeface="Fira Sans Extra Condensed" panose="020B0503050000020004" pitchFamily="34" charset="0"/>
      <p:regular r:id="rId33"/>
      <p:bold r:id="rId34"/>
      <p:italic r:id="rId35"/>
      <p:boldItalic r:id="rId36"/>
    </p:embeddedFont>
    <p:embeddedFont>
      <p:font typeface="Fira Sans Extra Condensed Medium" panose="020B0603050000020004" pitchFamily="34" charset="0"/>
      <p:regular r:id="rId37"/>
      <p:bold r:id="rId38"/>
      <p:italic r:id="rId39"/>
      <p:boldItalic r:id="rId40"/>
    </p:embeddedFont>
    <p:embeddedFont>
      <p:font typeface="Roboto" panose="02000000000000000000" pitchFamily="2" charset="0"/>
      <p:regular r:id="rId41"/>
      <p:bold r:id="rId42"/>
      <p:italic r:id="rId43"/>
      <p:boldItalic r:id="rId44"/>
    </p:embeddedFont>
    <p:embeddedFont>
      <p:font typeface="Roboto Black" panose="020F0502020204030204" pitchFamily="34" charset="0"/>
      <p:bold r:id="rId45"/>
      <p:italic r:id="rId46"/>
      <p:boldItalic r:id="rId4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11F981D-002D-439E-85DB-7B28C3C1A313}">
  <a:tblStyle styleId="{411F981D-002D-439E-85DB-7B28C3C1A31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97"/>
  </p:normalViewPr>
  <p:slideViewPr>
    <p:cSldViewPr snapToGrid="0" snapToObjects="1">
      <p:cViewPr varScale="1">
        <p:scale>
          <a:sx n="120" d="100"/>
          <a:sy n="120" d="100"/>
        </p:scale>
        <p:origin x="200" y="5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font" Target="fonts/font15.fnt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font" Target="fonts/font14.fntdata"/><Relationship Id="rId20" Type="http://schemas.openxmlformats.org/officeDocument/2006/relationships/slide" Target="slides/slide19.xml"/><Relationship Id="rId41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B52D8F-F7DA-E042-9B91-46608C94DD92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GB"/>
        </a:p>
      </dgm:t>
    </dgm:pt>
    <dgm:pt modelId="{4F06CDD9-671A-4443-9231-6C53CFC86492}">
      <dgm:prSet custT="1"/>
      <dgm:spPr/>
      <dgm:t>
        <a:bodyPr/>
        <a:lstStyle/>
        <a:p>
          <a:r>
            <a:rPr lang="en-IN" sz="1200" b="0" i="0" dirty="0"/>
            <a:t>Security issues on the cloud include identity theft, data breaches, malware infections </a:t>
          </a:r>
          <a:endParaRPr lang="en-IN" sz="1200" dirty="0"/>
        </a:p>
      </dgm:t>
    </dgm:pt>
    <dgm:pt modelId="{21EEC614-D24D-4847-A474-A86B32B77D40}" type="parTrans" cxnId="{67B0F801-348D-4143-A4CC-3E9BE36454B1}">
      <dgm:prSet/>
      <dgm:spPr/>
      <dgm:t>
        <a:bodyPr/>
        <a:lstStyle/>
        <a:p>
          <a:endParaRPr lang="en-GB"/>
        </a:p>
      </dgm:t>
    </dgm:pt>
    <dgm:pt modelId="{70884AF5-21E3-9846-A91A-03C5BFA195CD}" type="sibTrans" cxnId="{67B0F801-348D-4143-A4CC-3E9BE36454B1}">
      <dgm:prSet/>
      <dgm:spPr/>
      <dgm:t>
        <a:bodyPr/>
        <a:lstStyle/>
        <a:p>
          <a:endParaRPr lang="en-GB"/>
        </a:p>
      </dgm:t>
    </dgm:pt>
    <dgm:pt modelId="{4626DFF3-8702-E646-BC3D-E5FB5BB5A48D}" type="pres">
      <dgm:prSet presAssocID="{CAB52D8F-F7DA-E042-9B91-46608C94DD92}" presName="linear" presStyleCnt="0">
        <dgm:presLayoutVars>
          <dgm:animLvl val="lvl"/>
          <dgm:resizeHandles val="exact"/>
        </dgm:presLayoutVars>
      </dgm:prSet>
      <dgm:spPr/>
    </dgm:pt>
    <dgm:pt modelId="{2203491B-8A8E-DA43-A72C-EE227F070552}" type="pres">
      <dgm:prSet presAssocID="{4F06CDD9-671A-4443-9231-6C53CFC86492}" presName="parentText" presStyleLbl="node1" presStyleIdx="0" presStyleCnt="1" custLinFactNeighborY="-6763">
        <dgm:presLayoutVars>
          <dgm:chMax val="0"/>
          <dgm:bulletEnabled val="1"/>
        </dgm:presLayoutVars>
      </dgm:prSet>
      <dgm:spPr/>
    </dgm:pt>
  </dgm:ptLst>
  <dgm:cxnLst>
    <dgm:cxn modelId="{67B0F801-348D-4143-A4CC-3E9BE36454B1}" srcId="{CAB52D8F-F7DA-E042-9B91-46608C94DD92}" destId="{4F06CDD9-671A-4443-9231-6C53CFC86492}" srcOrd="0" destOrd="0" parTransId="{21EEC614-D24D-4847-A474-A86B32B77D40}" sibTransId="{70884AF5-21E3-9846-A91A-03C5BFA195CD}"/>
    <dgm:cxn modelId="{CC910519-C130-F540-9BB0-BAA99DECF5AD}" type="presOf" srcId="{4F06CDD9-671A-4443-9231-6C53CFC86492}" destId="{2203491B-8A8E-DA43-A72C-EE227F070552}" srcOrd="0" destOrd="0" presId="urn:microsoft.com/office/officeart/2005/8/layout/vList2"/>
    <dgm:cxn modelId="{18F43442-D890-654B-940E-A36F9CBF8EE0}" type="presOf" srcId="{CAB52D8F-F7DA-E042-9B91-46608C94DD92}" destId="{4626DFF3-8702-E646-BC3D-E5FB5BB5A48D}" srcOrd="0" destOrd="0" presId="urn:microsoft.com/office/officeart/2005/8/layout/vList2"/>
    <dgm:cxn modelId="{97B3FB8F-2449-C442-8690-AC9A468B8399}" type="presParOf" srcId="{4626DFF3-8702-E646-BC3D-E5FB5BB5A48D}" destId="{2203491B-8A8E-DA43-A72C-EE227F07055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C6A9C8-8425-8345-97C7-6AFCDCCDD64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GB"/>
        </a:p>
      </dgm:t>
    </dgm:pt>
    <dgm:pt modelId="{4B194B4B-27A0-674A-BD2A-D77700F9238D}">
      <dgm:prSet custT="1"/>
      <dgm:spPr/>
      <dgm:t>
        <a:bodyPr/>
        <a:lstStyle/>
        <a:p>
          <a:pPr algn="ctr"/>
          <a:r>
            <a:rPr lang="en-IN" sz="1300" b="0" i="0" dirty="0"/>
            <a:t>“</a:t>
          </a:r>
          <a:r>
            <a:rPr lang="en-IN" sz="1100" b="0" i="0" dirty="0"/>
            <a:t>Pay As You Go” model, which reduces the overall cost of the resources being used, there are times when there are huge costs incurred to the enterprise using cloud computing </a:t>
          </a:r>
          <a:endParaRPr lang="en-IN" sz="1300" dirty="0"/>
        </a:p>
      </dgm:t>
    </dgm:pt>
    <dgm:pt modelId="{D252AA77-34FE-F941-8389-DC8AA2FF594B}" type="parTrans" cxnId="{CC8491A3-9F58-8F4F-A472-D0676AD13767}">
      <dgm:prSet/>
      <dgm:spPr/>
      <dgm:t>
        <a:bodyPr/>
        <a:lstStyle/>
        <a:p>
          <a:endParaRPr lang="en-GB"/>
        </a:p>
      </dgm:t>
    </dgm:pt>
    <dgm:pt modelId="{279D9F1B-40E7-0A4B-8714-FBF0015C4276}" type="sibTrans" cxnId="{CC8491A3-9F58-8F4F-A472-D0676AD13767}">
      <dgm:prSet/>
      <dgm:spPr/>
      <dgm:t>
        <a:bodyPr/>
        <a:lstStyle/>
        <a:p>
          <a:endParaRPr lang="en-GB"/>
        </a:p>
      </dgm:t>
    </dgm:pt>
    <dgm:pt modelId="{1B95F118-AFE4-5045-B7D9-8BDA99C5DCF8}" type="pres">
      <dgm:prSet presAssocID="{68C6A9C8-8425-8345-97C7-6AFCDCCDD64D}" presName="linear" presStyleCnt="0">
        <dgm:presLayoutVars>
          <dgm:animLvl val="lvl"/>
          <dgm:resizeHandles val="exact"/>
        </dgm:presLayoutVars>
      </dgm:prSet>
      <dgm:spPr/>
    </dgm:pt>
    <dgm:pt modelId="{DEF56E45-D79B-5746-B0F7-2D1B61231F5B}" type="pres">
      <dgm:prSet presAssocID="{4B194B4B-27A0-674A-BD2A-D77700F9238D}" presName="parentText" presStyleLbl="node1" presStyleIdx="0" presStyleCnt="1" custLinFactNeighborX="-3585" custLinFactNeighborY="10399">
        <dgm:presLayoutVars>
          <dgm:chMax val="0"/>
          <dgm:bulletEnabled val="1"/>
        </dgm:presLayoutVars>
      </dgm:prSet>
      <dgm:spPr/>
    </dgm:pt>
  </dgm:ptLst>
  <dgm:cxnLst>
    <dgm:cxn modelId="{28E57306-CC4E-A246-9279-562DDB0CF00B}" type="presOf" srcId="{4B194B4B-27A0-674A-BD2A-D77700F9238D}" destId="{DEF56E45-D79B-5746-B0F7-2D1B61231F5B}" srcOrd="0" destOrd="0" presId="urn:microsoft.com/office/officeart/2005/8/layout/vList2"/>
    <dgm:cxn modelId="{DCFD9C2C-D3EE-A342-88C8-CFAFC0F5C74D}" type="presOf" srcId="{68C6A9C8-8425-8345-97C7-6AFCDCCDD64D}" destId="{1B95F118-AFE4-5045-B7D9-8BDA99C5DCF8}" srcOrd="0" destOrd="0" presId="urn:microsoft.com/office/officeart/2005/8/layout/vList2"/>
    <dgm:cxn modelId="{CC8491A3-9F58-8F4F-A472-D0676AD13767}" srcId="{68C6A9C8-8425-8345-97C7-6AFCDCCDD64D}" destId="{4B194B4B-27A0-674A-BD2A-D77700F9238D}" srcOrd="0" destOrd="0" parTransId="{D252AA77-34FE-F941-8389-DC8AA2FF594B}" sibTransId="{279D9F1B-40E7-0A4B-8714-FBF0015C4276}"/>
    <dgm:cxn modelId="{A075F0E1-6362-0744-8546-5D98DC1EEEF5}" type="presParOf" srcId="{1B95F118-AFE4-5045-B7D9-8BDA99C5DCF8}" destId="{DEF56E45-D79B-5746-B0F7-2D1B61231F5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387EE58-54F7-7046-BBFF-0D50F14CD2F8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EBE6D5E7-1CF2-2D45-8E45-019131601669}">
      <dgm:prSet/>
      <dgm:spPr>
        <a:solidFill>
          <a:schemeClr val="accent4">
            <a:alpha val="67239"/>
          </a:schemeClr>
        </a:solidFill>
      </dgm:spPr>
      <dgm:t>
        <a:bodyPr/>
        <a:lstStyle/>
        <a:p>
          <a:pPr algn="ctr"/>
          <a:r>
            <a:rPr lang="en-IN" b="0" i="0" dirty="0"/>
            <a:t>Even a little latency while loading an app or a web page can result in a huge drop in the percentage of users. </a:t>
          </a:r>
          <a:endParaRPr lang="en-IN" b="0" dirty="0"/>
        </a:p>
      </dgm:t>
    </dgm:pt>
    <dgm:pt modelId="{13231422-21CC-ED41-BE62-C4849D81277F}" type="parTrans" cxnId="{73EB3C9D-15BA-4B4E-9015-D7B895CEF945}">
      <dgm:prSet/>
      <dgm:spPr/>
      <dgm:t>
        <a:bodyPr/>
        <a:lstStyle/>
        <a:p>
          <a:endParaRPr lang="en-GB"/>
        </a:p>
      </dgm:t>
    </dgm:pt>
    <dgm:pt modelId="{28FDCA54-B945-7B43-BCFA-18D0FCC7927D}" type="sibTrans" cxnId="{73EB3C9D-15BA-4B4E-9015-D7B895CEF945}">
      <dgm:prSet/>
      <dgm:spPr/>
      <dgm:t>
        <a:bodyPr/>
        <a:lstStyle/>
        <a:p>
          <a:endParaRPr lang="en-GB"/>
        </a:p>
      </dgm:t>
    </dgm:pt>
    <dgm:pt modelId="{081059EC-BE8F-6341-BFED-1C193F767713}" type="pres">
      <dgm:prSet presAssocID="{3387EE58-54F7-7046-BBFF-0D50F14CD2F8}" presName="linear" presStyleCnt="0">
        <dgm:presLayoutVars>
          <dgm:animLvl val="lvl"/>
          <dgm:resizeHandles val="exact"/>
        </dgm:presLayoutVars>
      </dgm:prSet>
      <dgm:spPr/>
    </dgm:pt>
    <dgm:pt modelId="{DBD70819-EC67-E543-93FC-0C22E12FA51A}" type="pres">
      <dgm:prSet presAssocID="{EBE6D5E7-1CF2-2D45-8E45-01913160166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94E54E6C-3A24-1548-8322-F5837128B87F}" type="presOf" srcId="{EBE6D5E7-1CF2-2D45-8E45-019131601669}" destId="{DBD70819-EC67-E543-93FC-0C22E12FA51A}" srcOrd="0" destOrd="0" presId="urn:microsoft.com/office/officeart/2005/8/layout/vList2"/>
    <dgm:cxn modelId="{DE082978-065A-4748-82D9-3074EF68360D}" type="presOf" srcId="{3387EE58-54F7-7046-BBFF-0D50F14CD2F8}" destId="{081059EC-BE8F-6341-BFED-1C193F767713}" srcOrd="0" destOrd="0" presId="urn:microsoft.com/office/officeart/2005/8/layout/vList2"/>
    <dgm:cxn modelId="{73EB3C9D-15BA-4B4E-9015-D7B895CEF945}" srcId="{3387EE58-54F7-7046-BBFF-0D50F14CD2F8}" destId="{EBE6D5E7-1CF2-2D45-8E45-019131601669}" srcOrd="0" destOrd="0" parTransId="{13231422-21CC-ED41-BE62-C4849D81277F}" sibTransId="{28FDCA54-B945-7B43-BCFA-18D0FCC7927D}"/>
    <dgm:cxn modelId="{30268D21-BB19-F148-8291-DF3A02E560A7}" type="presParOf" srcId="{081059EC-BE8F-6341-BFED-1C193F767713}" destId="{DBD70819-EC67-E543-93FC-0C22E12FA51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E5D7193-3816-FD44-908F-2BF393ED0AFB}" type="doc">
      <dgm:prSet loTypeId="urn:microsoft.com/office/officeart/2005/8/layout/vList2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en-GB"/>
        </a:p>
      </dgm:t>
    </dgm:pt>
    <dgm:pt modelId="{09C84710-C5F0-C54A-A0C9-3CDF8F1923C6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pPr algn="ctr"/>
          <a:r>
            <a:rPr lang="en-IN" b="0" i="0" dirty="0"/>
            <a:t>Due to the complex nature and the high demand for research working with the cloud often ends up being a highly tedious task. </a:t>
          </a:r>
          <a:endParaRPr lang="en-IN" dirty="0"/>
        </a:p>
      </dgm:t>
    </dgm:pt>
    <dgm:pt modelId="{8080B7FE-7656-C043-831C-774576DA4515}" type="parTrans" cxnId="{0B115FC1-CA7E-EB42-8AEA-241ACA73B556}">
      <dgm:prSet/>
      <dgm:spPr/>
      <dgm:t>
        <a:bodyPr/>
        <a:lstStyle/>
        <a:p>
          <a:endParaRPr lang="en-GB"/>
        </a:p>
      </dgm:t>
    </dgm:pt>
    <dgm:pt modelId="{6166D0C2-40FF-C846-AFD7-20F1CEBEB71C}" type="sibTrans" cxnId="{0B115FC1-CA7E-EB42-8AEA-241ACA73B556}">
      <dgm:prSet/>
      <dgm:spPr/>
      <dgm:t>
        <a:bodyPr/>
        <a:lstStyle/>
        <a:p>
          <a:endParaRPr lang="en-GB"/>
        </a:p>
      </dgm:t>
    </dgm:pt>
    <dgm:pt modelId="{832C77D5-A7A2-F246-8C96-38A431D29F29}" type="pres">
      <dgm:prSet presAssocID="{5E5D7193-3816-FD44-908F-2BF393ED0AFB}" presName="linear" presStyleCnt="0">
        <dgm:presLayoutVars>
          <dgm:animLvl val="lvl"/>
          <dgm:resizeHandles val="exact"/>
        </dgm:presLayoutVars>
      </dgm:prSet>
      <dgm:spPr/>
    </dgm:pt>
    <dgm:pt modelId="{115B81BE-9083-C748-976B-DF5A6E85ABAC}" type="pres">
      <dgm:prSet presAssocID="{09C84710-C5F0-C54A-A0C9-3CDF8F1923C6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FA96B55-5D4D-8349-89B9-AE8481A3EFB9}" type="presOf" srcId="{09C84710-C5F0-C54A-A0C9-3CDF8F1923C6}" destId="{115B81BE-9083-C748-976B-DF5A6E85ABAC}" srcOrd="0" destOrd="0" presId="urn:microsoft.com/office/officeart/2005/8/layout/vList2"/>
    <dgm:cxn modelId="{0B115FC1-CA7E-EB42-8AEA-241ACA73B556}" srcId="{5E5D7193-3816-FD44-908F-2BF393ED0AFB}" destId="{09C84710-C5F0-C54A-A0C9-3CDF8F1923C6}" srcOrd="0" destOrd="0" parTransId="{8080B7FE-7656-C043-831C-774576DA4515}" sibTransId="{6166D0C2-40FF-C846-AFD7-20F1CEBEB71C}"/>
    <dgm:cxn modelId="{BD1FFCE4-3F37-BF46-8EC8-0C0A9C830802}" type="presOf" srcId="{5E5D7193-3816-FD44-908F-2BF393ED0AFB}" destId="{832C77D5-A7A2-F246-8C96-38A431D29F29}" srcOrd="0" destOrd="0" presId="urn:microsoft.com/office/officeart/2005/8/layout/vList2"/>
    <dgm:cxn modelId="{BEE7499D-4071-C146-A9F6-AED0C95EF757}" type="presParOf" srcId="{832C77D5-A7A2-F246-8C96-38A431D29F29}" destId="{115B81BE-9083-C748-976B-DF5A6E85ABA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03491B-8A8E-DA43-A72C-EE227F070552}">
      <dsp:nvSpPr>
        <dsp:cNvPr id="0" name=""/>
        <dsp:cNvSpPr/>
      </dsp:nvSpPr>
      <dsp:spPr>
        <a:xfrm>
          <a:off x="0" y="0"/>
          <a:ext cx="1652062" cy="95752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200" b="0" i="0" kern="1200" dirty="0"/>
            <a:t>Security issues on the cloud include identity theft, data breaches, malware infections </a:t>
          </a:r>
          <a:endParaRPr lang="en-IN" sz="1200" kern="1200" dirty="0"/>
        </a:p>
      </dsp:txBody>
      <dsp:txXfrm>
        <a:off x="46743" y="46743"/>
        <a:ext cx="1558576" cy="8640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F56E45-D79B-5746-B0F7-2D1B61231F5B}">
      <dsp:nvSpPr>
        <dsp:cNvPr id="0" name=""/>
        <dsp:cNvSpPr/>
      </dsp:nvSpPr>
      <dsp:spPr>
        <a:xfrm>
          <a:off x="0" y="593"/>
          <a:ext cx="2053327" cy="110564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300" b="0" i="0" kern="1200" dirty="0"/>
            <a:t>“</a:t>
          </a:r>
          <a:r>
            <a:rPr lang="en-IN" sz="1100" b="0" i="0" kern="1200" dirty="0"/>
            <a:t>Pay As You Go” model, which reduces the overall cost of the resources being used, there are times when there are huge costs incurred to the enterprise using cloud computing </a:t>
          </a:r>
          <a:endParaRPr lang="en-IN" sz="1300" kern="1200" dirty="0"/>
        </a:p>
      </dsp:txBody>
      <dsp:txXfrm>
        <a:off x="53973" y="54566"/>
        <a:ext cx="1945381" cy="9977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D70819-EC67-E543-93FC-0C22E12FA51A}">
      <dsp:nvSpPr>
        <dsp:cNvPr id="0" name=""/>
        <dsp:cNvSpPr/>
      </dsp:nvSpPr>
      <dsp:spPr>
        <a:xfrm>
          <a:off x="0" y="12020"/>
          <a:ext cx="1961979" cy="666900"/>
        </a:xfrm>
        <a:prstGeom prst="roundRect">
          <a:avLst/>
        </a:prstGeom>
        <a:solidFill>
          <a:schemeClr val="accent4">
            <a:alpha val="67239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000" b="0" i="0" kern="1200" dirty="0"/>
            <a:t>Even a little latency while loading an app or a web page can result in a huge drop in the percentage of users. </a:t>
          </a:r>
          <a:endParaRPr lang="en-IN" sz="1000" b="0" kern="1200" dirty="0"/>
        </a:p>
      </dsp:txBody>
      <dsp:txXfrm>
        <a:off x="32555" y="44575"/>
        <a:ext cx="1896869" cy="60179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5B81BE-9083-C748-976B-DF5A6E85ABAC}">
      <dsp:nvSpPr>
        <dsp:cNvPr id="0" name=""/>
        <dsp:cNvSpPr/>
      </dsp:nvSpPr>
      <dsp:spPr>
        <a:xfrm>
          <a:off x="0" y="95300"/>
          <a:ext cx="1974494" cy="600209"/>
        </a:xfrm>
        <a:prstGeom prst="roundRect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900" b="0" i="0" kern="1200" dirty="0"/>
            <a:t>Due to the complex nature and the high demand for research working with the cloud often ends up being a highly tedious task. </a:t>
          </a:r>
          <a:endParaRPr lang="en-IN" sz="900" kern="1200" dirty="0"/>
        </a:p>
      </dsp:txBody>
      <dsp:txXfrm>
        <a:off x="29300" y="124600"/>
        <a:ext cx="1915894" cy="5416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9838e2ec69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9838e2ec69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9838e2ec69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9838e2ec69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9838e2ec69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9838e2ec69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9838e2ec69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" name="Google Shape;198;g9838e2ec69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9838e2ec69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Google Shape;232;g9838e2ec69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9838e2ec69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9838e2ec69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999fe2707e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1" name="Google Shape;301;g999fe2707e_0_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a0dc0e16b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2" name="Google Shape;332;ga0dc0e16b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a0dc0e16b1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4" name="Google Shape;384;ga0dc0e16b1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ga0dc0e16b1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0" name="Google Shape;430;ga0dc0e16b1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a0dc0e16b1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a0dc0e16b1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4" name="Google Shape;1164;ga0dc0e16b1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5" name="Google Shape;1165;ga0dc0e16b1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7" name="Google Shape;1277;ga0dc0e16b1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8" name="Google Shape;1278;ga0dc0e16b1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9" name="Google Shape;1419;ga0dc0e16b1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0" name="Google Shape;1420;ga0dc0e16b1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2" name="Google Shape;1512;ga0dc0e16b1_0_18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3" name="Google Shape;1513;ga0dc0e16b1_0_18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1" name="Google Shape;1541;ga0dc0e16b1_0_18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2" name="Google Shape;1542;ga0dc0e16b1_0_18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" name="Google Shape;1576;ga0dc0e16b1_0_18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7" name="Google Shape;1577;ga0dc0e16b1_0_18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1" name="Google Shape;1591;ga0dc0e16b1_0_19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2" name="Google Shape;1592;ga0dc0e16b1_0_19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9" name="Google Shape;1659;ga0dc0e16b1_0_19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0" name="Google Shape;1660;ga0dc0e16b1_0_19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7" name="Google Shape;1687;ga0dc0e16b1_0_19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8" name="Google Shape;1688;ga0dc0e16b1_0_19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5" name="Google Shape;1735;ga0dc0e16b1_0_19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6" name="Google Shape;1736;ga0dc0e16b1_0_19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5" name="Google Shape;1795;ga0dc0e16b1_0_19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6" name="Google Shape;1796;ga0dc0e16b1_0_19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" name="Google Shape;1843;g9cf8dc31f2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4" name="Google Shape;1844;g9cf8dc31f2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5" name="Google Shape;1905;g9cf8dc31f2_0_2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6" name="Google Shape;1906;g9cf8dc31f2_0_2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2" name="Google Shape;1942;ga377f5a3ea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3" name="Google Shape;1943;ga377f5a3ea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4" name="Google Shape;1974;ga377f5a3ea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5" name="Google Shape;1975;ga377f5a3ea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0" name="Google Shape;2010;ga377f5a3ea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1" name="Google Shape;2011;ga377f5a3ea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0" name="Google Shape;2040;ga377f5a3ea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1" name="Google Shape;2041;ga377f5a3ea_0_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7" name="Google Shape;2097;ga377f5a3ea_0_1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98" name="Google Shape;2098;ga377f5a3ea_0_1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457200" y="744575"/>
            <a:ext cx="8229600" cy="205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Font typeface="Fira Sans Extra Condensed"/>
              <a:buNone/>
              <a:defRPr sz="4800" b="1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457200" y="3215125"/>
            <a:ext cx="8229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  <a:defRPr sz="24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 sz="2800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 sz="2800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 sz="2800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 sz="2800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 sz="2800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 sz="2800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 sz="2800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 sz="2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457200" y="2150850"/>
            <a:ext cx="8229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title"/>
          </p:nvPr>
        </p:nvSpPr>
        <p:spPr>
          <a:xfrm>
            <a:off x="457200" y="4450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8">
          <p15:clr>
            <a:srgbClr val="EA4335"/>
          </p15:clr>
        </p15:guide>
        <p15:guide id="2" pos="5472">
          <p15:clr>
            <a:srgbClr val="EA4335"/>
          </p15:clr>
        </p15:guide>
        <p15:guide id="3" orient="horz" pos="251">
          <p15:clr>
            <a:srgbClr val="EA4335"/>
          </p15:clr>
        </p15:guide>
        <p15:guide id="4" orient="horz" pos="2989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18" Type="http://schemas.openxmlformats.org/officeDocument/2006/relationships/diagramData" Target="../diagrams/data4.xml"/><Relationship Id="rId3" Type="http://schemas.openxmlformats.org/officeDocument/2006/relationships/diagramData" Target="../diagrams/data1.xml"/><Relationship Id="rId21" Type="http://schemas.openxmlformats.org/officeDocument/2006/relationships/diagramColors" Target="../diagrams/colors4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" Type="http://schemas.openxmlformats.org/officeDocument/2006/relationships/notesSlide" Target="../notesSlides/notesSlide30.xml"/><Relationship Id="rId16" Type="http://schemas.openxmlformats.org/officeDocument/2006/relationships/diagramColors" Target="../diagrams/colors3.xml"/><Relationship Id="rId20" Type="http://schemas.openxmlformats.org/officeDocument/2006/relationships/diagramQuickStyle" Target="../diagrams/quickStyle4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2.xml"/><Relationship Id="rId19" Type="http://schemas.openxmlformats.org/officeDocument/2006/relationships/diagramLayout" Target="../diagrams/layout4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Relationship Id="rId22" Type="http://schemas.microsoft.com/office/2007/relationships/diagramDrawing" Target="../diagrams/drawing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7"/>
          <p:cNvSpPr txBox="1">
            <a:spLocks noGrp="1"/>
          </p:cNvSpPr>
          <p:nvPr>
            <p:ph type="ctrTitle"/>
          </p:nvPr>
        </p:nvSpPr>
        <p:spPr>
          <a:xfrm>
            <a:off x="3496809" y="108482"/>
            <a:ext cx="5469190" cy="99931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3600" dirty="0"/>
              <a:t>H</a:t>
            </a:r>
            <a:r>
              <a:rPr lang="en" sz="3600" dirty="0"/>
              <a:t>ow Cloud Computing is  changing Management   </a:t>
            </a:r>
            <a:endParaRPr sz="3600" dirty="0"/>
          </a:p>
        </p:txBody>
      </p:sp>
      <p:sp>
        <p:nvSpPr>
          <p:cNvPr id="61" name="Google Shape;61;p17"/>
          <p:cNvSpPr/>
          <p:nvPr/>
        </p:nvSpPr>
        <p:spPr>
          <a:xfrm>
            <a:off x="40854" y="1153040"/>
            <a:ext cx="4412891" cy="3585620"/>
          </a:xfrm>
          <a:custGeom>
            <a:avLst/>
            <a:gdLst/>
            <a:ahLst/>
            <a:cxnLst/>
            <a:rect l="l" t="t" r="r" b="b"/>
            <a:pathLst>
              <a:path w="179477" h="145831" extrusionOk="0">
                <a:moveTo>
                  <a:pt x="111799" y="0"/>
                </a:moveTo>
                <a:cubicBezTo>
                  <a:pt x="106504" y="0"/>
                  <a:pt x="100523" y="1666"/>
                  <a:pt x="94201" y="5204"/>
                </a:cubicBezTo>
                <a:cubicBezTo>
                  <a:pt x="83222" y="11321"/>
                  <a:pt x="73316" y="21821"/>
                  <a:pt x="66194" y="33827"/>
                </a:cubicBezTo>
                <a:cubicBezTo>
                  <a:pt x="65806" y="34489"/>
                  <a:pt x="65098" y="34946"/>
                  <a:pt x="64300" y="35037"/>
                </a:cubicBezTo>
                <a:cubicBezTo>
                  <a:pt x="60488" y="35516"/>
                  <a:pt x="56356" y="36908"/>
                  <a:pt x="52020" y="39328"/>
                </a:cubicBezTo>
                <a:cubicBezTo>
                  <a:pt x="35426" y="48595"/>
                  <a:pt x="21616" y="69549"/>
                  <a:pt x="18809" y="88608"/>
                </a:cubicBezTo>
                <a:cubicBezTo>
                  <a:pt x="18695" y="89361"/>
                  <a:pt x="18238" y="90023"/>
                  <a:pt x="17553" y="90411"/>
                </a:cubicBezTo>
                <a:lnTo>
                  <a:pt x="15408" y="91598"/>
                </a:lnTo>
                <a:cubicBezTo>
                  <a:pt x="6940" y="96323"/>
                  <a:pt x="1" y="109105"/>
                  <a:pt x="1" y="119992"/>
                </a:cubicBezTo>
                <a:cubicBezTo>
                  <a:pt x="1" y="126635"/>
                  <a:pt x="2580" y="131108"/>
                  <a:pt x="6506" y="132524"/>
                </a:cubicBezTo>
                <a:cubicBezTo>
                  <a:pt x="6985" y="132820"/>
                  <a:pt x="7487" y="133071"/>
                  <a:pt x="8035" y="133277"/>
                </a:cubicBezTo>
                <a:cubicBezTo>
                  <a:pt x="8515" y="133573"/>
                  <a:pt x="9017" y="133825"/>
                  <a:pt x="9542" y="134030"/>
                </a:cubicBezTo>
                <a:cubicBezTo>
                  <a:pt x="10021" y="134327"/>
                  <a:pt x="10546" y="134601"/>
                  <a:pt x="11071" y="134783"/>
                </a:cubicBezTo>
                <a:cubicBezTo>
                  <a:pt x="11550" y="135080"/>
                  <a:pt x="12052" y="135354"/>
                  <a:pt x="12600" y="135536"/>
                </a:cubicBezTo>
                <a:cubicBezTo>
                  <a:pt x="13080" y="135833"/>
                  <a:pt x="13582" y="136107"/>
                  <a:pt x="14130" y="136290"/>
                </a:cubicBezTo>
                <a:cubicBezTo>
                  <a:pt x="14609" y="136586"/>
                  <a:pt x="15111" y="136860"/>
                  <a:pt x="15636" y="137043"/>
                </a:cubicBezTo>
                <a:cubicBezTo>
                  <a:pt x="16115" y="137340"/>
                  <a:pt x="16640" y="137614"/>
                  <a:pt x="17165" y="137796"/>
                </a:cubicBezTo>
                <a:cubicBezTo>
                  <a:pt x="17645" y="138116"/>
                  <a:pt x="18147" y="138367"/>
                  <a:pt x="18695" y="138549"/>
                </a:cubicBezTo>
                <a:cubicBezTo>
                  <a:pt x="19174" y="138869"/>
                  <a:pt x="19676" y="139120"/>
                  <a:pt x="20224" y="139303"/>
                </a:cubicBezTo>
                <a:cubicBezTo>
                  <a:pt x="20703" y="139622"/>
                  <a:pt x="21205" y="139873"/>
                  <a:pt x="21730" y="140056"/>
                </a:cubicBezTo>
                <a:cubicBezTo>
                  <a:pt x="22210" y="140375"/>
                  <a:pt x="22735" y="140626"/>
                  <a:pt x="23260" y="140809"/>
                </a:cubicBezTo>
                <a:cubicBezTo>
                  <a:pt x="23739" y="141129"/>
                  <a:pt x="24241" y="141380"/>
                  <a:pt x="24789" y="141562"/>
                </a:cubicBezTo>
                <a:cubicBezTo>
                  <a:pt x="25268" y="141882"/>
                  <a:pt x="25770" y="142133"/>
                  <a:pt x="26318" y="142316"/>
                </a:cubicBezTo>
                <a:cubicBezTo>
                  <a:pt x="26798" y="142635"/>
                  <a:pt x="27300" y="142886"/>
                  <a:pt x="27825" y="143092"/>
                </a:cubicBezTo>
                <a:cubicBezTo>
                  <a:pt x="28304" y="143388"/>
                  <a:pt x="28829" y="143639"/>
                  <a:pt x="29354" y="143845"/>
                </a:cubicBezTo>
                <a:cubicBezTo>
                  <a:pt x="29833" y="144142"/>
                  <a:pt x="30336" y="144393"/>
                  <a:pt x="30883" y="144598"/>
                </a:cubicBezTo>
                <a:cubicBezTo>
                  <a:pt x="32162" y="145397"/>
                  <a:pt x="33622" y="145831"/>
                  <a:pt x="35220" y="145831"/>
                </a:cubicBezTo>
                <a:cubicBezTo>
                  <a:pt x="37092" y="145831"/>
                  <a:pt x="39146" y="145260"/>
                  <a:pt x="41315" y="144050"/>
                </a:cubicBezTo>
                <a:lnTo>
                  <a:pt x="155601" y="80368"/>
                </a:lnTo>
                <a:cubicBezTo>
                  <a:pt x="159299" y="78268"/>
                  <a:pt x="163978" y="75072"/>
                  <a:pt x="165895" y="72927"/>
                </a:cubicBezTo>
                <a:cubicBezTo>
                  <a:pt x="173861" y="64961"/>
                  <a:pt x="179476" y="53229"/>
                  <a:pt x="179476" y="43140"/>
                </a:cubicBezTo>
                <a:cubicBezTo>
                  <a:pt x="179476" y="35927"/>
                  <a:pt x="176600" y="31088"/>
                  <a:pt x="172035" y="29239"/>
                </a:cubicBezTo>
                <a:cubicBezTo>
                  <a:pt x="171556" y="28965"/>
                  <a:pt x="171031" y="28714"/>
                  <a:pt x="170506" y="28486"/>
                </a:cubicBezTo>
                <a:cubicBezTo>
                  <a:pt x="170026" y="28189"/>
                  <a:pt x="169524" y="27961"/>
                  <a:pt x="168976" y="27733"/>
                </a:cubicBezTo>
                <a:cubicBezTo>
                  <a:pt x="168497" y="27436"/>
                  <a:pt x="167995" y="27208"/>
                  <a:pt x="167470" y="26979"/>
                </a:cubicBezTo>
                <a:cubicBezTo>
                  <a:pt x="166991" y="26683"/>
                  <a:pt x="166466" y="26455"/>
                  <a:pt x="165941" y="26226"/>
                </a:cubicBezTo>
                <a:cubicBezTo>
                  <a:pt x="165461" y="25930"/>
                  <a:pt x="164936" y="25701"/>
                  <a:pt x="164411" y="25473"/>
                </a:cubicBezTo>
                <a:cubicBezTo>
                  <a:pt x="163932" y="25176"/>
                  <a:pt x="163430" y="24925"/>
                  <a:pt x="162882" y="24720"/>
                </a:cubicBezTo>
                <a:cubicBezTo>
                  <a:pt x="162403" y="24423"/>
                  <a:pt x="161901" y="24172"/>
                  <a:pt x="161376" y="23967"/>
                </a:cubicBezTo>
                <a:cubicBezTo>
                  <a:pt x="160896" y="23670"/>
                  <a:pt x="160371" y="23419"/>
                  <a:pt x="159846" y="23213"/>
                </a:cubicBezTo>
                <a:cubicBezTo>
                  <a:pt x="159367" y="22917"/>
                  <a:pt x="158842" y="22666"/>
                  <a:pt x="158317" y="22460"/>
                </a:cubicBezTo>
                <a:cubicBezTo>
                  <a:pt x="157838" y="22163"/>
                  <a:pt x="157336" y="21912"/>
                  <a:pt x="156788" y="21707"/>
                </a:cubicBezTo>
                <a:cubicBezTo>
                  <a:pt x="156308" y="21410"/>
                  <a:pt x="155806" y="21159"/>
                  <a:pt x="155281" y="20954"/>
                </a:cubicBezTo>
                <a:cubicBezTo>
                  <a:pt x="154802" y="20657"/>
                  <a:pt x="154277" y="20406"/>
                  <a:pt x="153752" y="20200"/>
                </a:cubicBezTo>
                <a:cubicBezTo>
                  <a:pt x="153638" y="20132"/>
                  <a:pt x="153524" y="20063"/>
                  <a:pt x="153410" y="20018"/>
                </a:cubicBezTo>
                <a:cubicBezTo>
                  <a:pt x="151469" y="17598"/>
                  <a:pt x="149073" y="15772"/>
                  <a:pt x="146334" y="14563"/>
                </a:cubicBezTo>
                <a:cubicBezTo>
                  <a:pt x="145832" y="14289"/>
                  <a:pt x="145329" y="14038"/>
                  <a:pt x="144804" y="13809"/>
                </a:cubicBezTo>
                <a:cubicBezTo>
                  <a:pt x="144302" y="13535"/>
                  <a:pt x="143800" y="13284"/>
                  <a:pt x="143275" y="13056"/>
                </a:cubicBezTo>
                <a:cubicBezTo>
                  <a:pt x="142796" y="12782"/>
                  <a:pt x="142271" y="12531"/>
                  <a:pt x="141746" y="12303"/>
                </a:cubicBezTo>
                <a:cubicBezTo>
                  <a:pt x="141267" y="12029"/>
                  <a:pt x="140764" y="11778"/>
                  <a:pt x="140239" y="11550"/>
                </a:cubicBezTo>
                <a:cubicBezTo>
                  <a:pt x="139737" y="11276"/>
                  <a:pt x="139235" y="11025"/>
                  <a:pt x="138710" y="10796"/>
                </a:cubicBezTo>
                <a:cubicBezTo>
                  <a:pt x="138208" y="10522"/>
                  <a:pt x="137706" y="10271"/>
                  <a:pt x="137181" y="10020"/>
                </a:cubicBezTo>
                <a:cubicBezTo>
                  <a:pt x="136701" y="9746"/>
                  <a:pt x="136177" y="9495"/>
                  <a:pt x="135652" y="9267"/>
                </a:cubicBezTo>
                <a:cubicBezTo>
                  <a:pt x="135172" y="8993"/>
                  <a:pt x="134670" y="8742"/>
                  <a:pt x="134145" y="8514"/>
                </a:cubicBezTo>
                <a:cubicBezTo>
                  <a:pt x="133643" y="8240"/>
                  <a:pt x="133141" y="7989"/>
                  <a:pt x="132616" y="7761"/>
                </a:cubicBezTo>
                <a:cubicBezTo>
                  <a:pt x="132114" y="7487"/>
                  <a:pt x="131611" y="7236"/>
                  <a:pt x="131086" y="7007"/>
                </a:cubicBezTo>
                <a:cubicBezTo>
                  <a:pt x="130607" y="6733"/>
                  <a:pt x="130082" y="6482"/>
                  <a:pt x="129557" y="6254"/>
                </a:cubicBezTo>
                <a:cubicBezTo>
                  <a:pt x="129078" y="5980"/>
                  <a:pt x="128576" y="5729"/>
                  <a:pt x="128051" y="5501"/>
                </a:cubicBezTo>
                <a:cubicBezTo>
                  <a:pt x="127549" y="5227"/>
                  <a:pt x="127046" y="4976"/>
                  <a:pt x="126521" y="4748"/>
                </a:cubicBezTo>
                <a:cubicBezTo>
                  <a:pt x="126019" y="4474"/>
                  <a:pt x="125517" y="4223"/>
                  <a:pt x="124992" y="3994"/>
                </a:cubicBezTo>
                <a:cubicBezTo>
                  <a:pt x="124513" y="3721"/>
                  <a:pt x="123988" y="3469"/>
                  <a:pt x="123486" y="3241"/>
                </a:cubicBezTo>
                <a:cubicBezTo>
                  <a:pt x="122983" y="2967"/>
                  <a:pt x="122481" y="2716"/>
                  <a:pt x="121956" y="2488"/>
                </a:cubicBezTo>
                <a:cubicBezTo>
                  <a:pt x="118989" y="845"/>
                  <a:pt x="115565" y="0"/>
                  <a:pt x="111799" y="0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62" name="Google Shape;62;p17"/>
          <p:cNvSpPr/>
          <p:nvPr/>
        </p:nvSpPr>
        <p:spPr>
          <a:xfrm>
            <a:off x="720537" y="1436279"/>
            <a:ext cx="3834249" cy="3320812"/>
          </a:xfrm>
          <a:custGeom>
            <a:avLst/>
            <a:gdLst/>
            <a:ahLst/>
            <a:cxnLst/>
            <a:rect l="l" t="t" r="r" b="b"/>
            <a:pathLst>
              <a:path w="155943" h="135061" extrusionOk="0">
                <a:moveTo>
                  <a:pt x="113514" y="0"/>
                </a:moveTo>
                <a:cubicBezTo>
                  <a:pt x="108140" y="0"/>
                  <a:pt x="102069" y="1698"/>
                  <a:pt x="95638" y="5283"/>
                </a:cubicBezTo>
                <a:cubicBezTo>
                  <a:pt x="84523" y="11492"/>
                  <a:pt x="74457" y="22151"/>
                  <a:pt x="67221" y="34340"/>
                </a:cubicBezTo>
                <a:cubicBezTo>
                  <a:pt x="66810" y="35024"/>
                  <a:pt x="66102" y="35481"/>
                  <a:pt x="65281" y="35572"/>
                </a:cubicBezTo>
                <a:cubicBezTo>
                  <a:pt x="61423" y="36052"/>
                  <a:pt x="57223" y="37490"/>
                  <a:pt x="52818" y="39932"/>
                </a:cubicBezTo>
                <a:cubicBezTo>
                  <a:pt x="35973" y="49336"/>
                  <a:pt x="21958" y="70632"/>
                  <a:pt x="19105" y="89965"/>
                </a:cubicBezTo>
                <a:cubicBezTo>
                  <a:pt x="18991" y="90741"/>
                  <a:pt x="18512" y="91403"/>
                  <a:pt x="17827" y="91791"/>
                </a:cubicBezTo>
                <a:lnTo>
                  <a:pt x="15636" y="93023"/>
                </a:lnTo>
                <a:cubicBezTo>
                  <a:pt x="7053" y="97817"/>
                  <a:pt x="0" y="110782"/>
                  <a:pt x="0" y="121852"/>
                </a:cubicBezTo>
                <a:cubicBezTo>
                  <a:pt x="0" y="130106"/>
                  <a:pt x="3921" y="135061"/>
                  <a:pt x="9474" y="135061"/>
                </a:cubicBezTo>
                <a:cubicBezTo>
                  <a:pt x="11368" y="135061"/>
                  <a:pt x="13452" y="134484"/>
                  <a:pt x="15636" y="133264"/>
                </a:cubicBezTo>
                <a:lnTo>
                  <a:pt x="131702" y="68578"/>
                </a:lnTo>
                <a:cubicBezTo>
                  <a:pt x="135446" y="66455"/>
                  <a:pt x="140216" y="63214"/>
                  <a:pt x="142156" y="61022"/>
                </a:cubicBezTo>
                <a:cubicBezTo>
                  <a:pt x="150237" y="52942"/>
                  <a:pt x="155943" y="41005"/>
                  <a:pt x="155943" y="30779"/>
                </a:cubicBezTo>
                <a:cubicBezTo>
                  <a:pt x="155943" y="21301"/>
                  <a:pt x="151029" y="15821"/>
                  <a:pt x="143863" y="15821"/>
                </a:cubicBezTo>
                <a:cubicBezTo>
                  <a:pt x="141434" y="15821"/>
                  <a:pt x="138746" y="16451"/>
                  <a:pt x="135902" y="17769"/>
                </a:cubicBezTo>
                <a:cubicBezTo>
                  <a:pt x="135743" y="17837"/>
                  <a:pt x="135571" y="17871"/>
                  <a:pt x="135400" y="17871"/>
                </a:cubicBezTo>
                <a:cubicBezTo>
                  <a:pt x="135229" y="17871"/>
                  <a:pt x="135058" y="17837"/>
                  <a:pt x="134898" y="17769"/>
                </a:cubicBezTo>
                <a:cubicBezTo>
                  <a:pt x="134578" y="17632"/>
                  <a:pt x="134350" y="17358"/>
                  <a:pt x="134259" y="17015"/>
                </a:cubicBezTo>
                <a:cubicBezTo>
                  <a:pt x="131389" y="6105"/>
                  <a:pt x="123706" y="0"/>
                  <a:pt x="113514" y="0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17"/>
          <p:cNvSpPr/>
          <p:nvPr/>
        </p:nvSpPr>
        <p:spPr>
          <a:xfrm>
            <a:off x="1558570" y="2137564"/>
            <a:ext cx="3572490" cy="2902766"/>
          </a:xfrm>
          <a:custGeom>
            <a:avLst/>
            <a:gdLst/>
            <a:ahLst/>
            <a:cxnLst/>
            <a:rect l="l" t="t" r="r" b="b"/>
            <a:pathLst>
              <a:path w="179477" h="145831" extrusionOk="0">
                <a:moveTo>
                  <a:pt x="111799" y="0"/>
                </a:moveTo>
                <a:cubicBezTo>
                  <a:pt x="106504" y="0"/>
                  <a:pt x="100523" y="1666"/>
                  <a:pt x="94201" y="5204"/>
                </a:cubicBezTo>
                <a:cubicBezTo>
                  <a:pt x="83222" y="11321"/>
                  <a:pt x="73316" y="21821"/>
                  <a:pt x="66194" y="33827"/>
                </a:cubicBezTo>
                <a:cubicBezTo>
                  <a:pt x="65806" y="34489"/>
                  <a:pt x="65098" y="34946"/>
                  <a:pt x="64300" y="35037"/>
                </a:cubicBezTo>
                <a:cubicBezTo>
                  <a:pt x="60488" y="35516"/>
                  <a:pt x="56356" y="36908"/>
                  <a:pt x="52020" y="39328"/>
                </a:cubicBezTo>
                <a:cubicBezTo>
                  <a:pt x="35426" y="48595"/>
                  <a:pt x="21616" y="69549"/>
                  <a:pt x="18809" y="88608"/>
                </a:cubicBezTo>
                <a:cubicBezTo>
                  <a:pt x="18695" y="89361"/>
                  <a:pt x="18238" y="90023"/>
                  <a:pt x="17553" y="90411"/>
                </a:cubicBezTo>
                <a:lnTo>
                  <a:pt x="15408" y="91598"/>
                </a:lnTo>
                <a:cubicBezTo>
                  <a:pt x="6940" y="96323"/>
                  <a:pt x="1" y="109105"/>
                  <a:pt x="1" y="119992"/>
                </a:cubicBezTo>
                <a:cubicBezTo>
                  <a:pt x="1" y="126635"/>
                  <a:pt x="2580" y="131108"/>
                  <a:pt x="6506" y="132524"/>
                </a:cubicBezTo>
                <a:cubicBezTo>
                  <a:pt x="6985" y="132820"/>
                  <a:pt x="7487" y="133071"/>
                  <a:pt x="8035" y="133277"/>
                </a:cubicBezTo>
                <a:cubicBezTo>
                  <a:pt x="8515" y="133573"/>
                  <a:pt x="9017" y="133825"/>
                  <a:pt x="9542" y="134030"/>
                </a:cubicBezTo>
                <a:cubicBezTo>
                  <a:pt x="10021" y="134327"/>
                  <a:pt x="10546" y="134601"/>
                  <a:pt x="11071" y="134783"/>
                </a:cubicBezTo>
                <a:cubicBezTo>
                  <a:pt x="11550" y="135080"/>
                  <a:pt x="12052" y="135354"/>
                  <a:pt x="12600" y="135536"/>
                </a:cubicBezTo>
                <a:cubicBezTo>
                  <a:pt x="13080" y="135833"/>
                  <a:pt x="13582" y="136107"/>
                  <a:pt x="14130" y="136290"/>
                </a:cubicBezTo>
                <a:cubicBezTo>
                  <a:pt x="14609" y="136586"/>
                  <a:pt x="15111" y="136860"/>
                  <a:pt x="15636" y="137043"/>
                </a:cubicBezTo>
                <a:cubicBezTo>
                  <a:pt x="16115" y="137340"/>
                  <a:pt x="16640" y="137614"/>
                  <a:pt x="17165" y="137796"/>
                </a:cubicBezTo>
                <a:cubicBezTo>
                  <a:pt x="17645" y="138116"/>
                  <a:pt x="18147" y="138367"/>
                  <a:pt x="18695" y="138549"/>
                </a:cubicBezTo>
                <a:cubicBezTo>
                  <a:pt x="19174" y="138869"/>
                  <a:pt x="19676" y="139120"/>
                  <a:pt x="20224" y="139303"/>
                </a:cubicBezTo>
                <a:cubicBezTo>
                  <a:pt x="20703" y="139622"/>
                  <a:pt x="21205" y="139873"/>
                  <a:pt x="21730" y="140056"/>
                </a:cubicBezTo>
                <a:cubicBezTo>
                  <a:pt x="22210" y="140375"/>
                  <a:pt x="22735" y="140626"/>
                  <a:pt x="23260" y="140809"/>
                </a:cubicBezTo>
                <a:cubicBezTo>
                  <a:pt x="23739" y="141129"/>
                  <a:pt x="24241" y="141380"/>
                  <a:pt x="24789" y="141562"/>
                </a:cubicBezTo>
                <a:cubicBezTo>
                  <a:pt x="25268" y="141882"/>
                  <a:pt x="25770" y="142133"/>
                  <a:pt x="26318" y="142316"/>
                </a:cubicBezTo>
                <a:cubicBezTo>
                  <a:pt x="26798" y="142635"/>
                  <a:pt x="27300" y="142886"/>
                  <a:pt x="27825" y="143092"/>
                </a:cubicBezTo>
                <a:cubicBezTo>
                  <a:pt x="28304" y="143388"/>
                  <a:pt x="28829" y="143639"/>
                  <a:pt x="29354" y="143845"/>
                </a:cubicBezTo>
                <a:cubicBezTo>
                  <a:pt x="29833" y="144142"/>
                  <a:pt x="30336" y="144393"/>
                  <a:pt x="30883" y="144598"/>
                </a:cubicBezTo>
                <a:cubicBezTo>
                  <a:pt x="32162" y="145397"/>
                  <a:pt x="33622" y="145831"/>
                  <a:pt x="35220" y="145831"/>
                </a:cubicBezTo>
                <a:cubicBezTo>
                  <a:pt x="37092" y="145831"/>
                  <a:pt x="39146" y="145260"/>
                  <a:pt x="41315" y="144050"/>
                </a:cubicBezTo>
                <a:lnTo>
                  <a:pt x="155601" y="80368"/>
                </a:lnTo>
                <a:cubicBezTo>
                  <a:pt x="159299" y="78268"/>
                  <a:pt x="163978" y="75072"/>
                  <a:pt x="165895" y="72927"/>
                </a:cubicBezTo>
                <a:cubicBezTo>
                  <a:pt x="173861" y="64961"/>
                  <a:pt x="179476" y="53229"/>
                  <a:pt x="179476" y="43140"/>
                </a:cubicBezTo>
                <a:cubicBezTo>
                  <a:pt x="179476" y="35927"/>
                  <a:pt x="176600" y="31088"/>
                  <a:pt x="172035" y="29239"/>
                </a:cubicBezTo>
                <a:cubicBezTo>
                  <a:pt x="171556" y="28965"/>
                  <a:pt x="171031" y="28714"/>
                  <a:pt x="170506" y="28486"/>
                </a:cubicBezTo>
                <a:cubicBezTo>
                  <a:pt x="170026" y="28189"/>
                  <a:pt x="169524" y="27961"/>
                  <a:pt x="168976" y="27733"/>
                </a:cubicBezTo>
                <a:cubicBezTo>
                  <a:pt x="168497" y="27436"/>
                  <a:pt x="167995" y="27208"/>
                  <a:pt x="167470" y="26979"/>
                </a:cubicBezTo>
                <a:cubicBezTo>
                  <a:pt x="166991" y="26683"/>
                  <a:pt x="166466" y="26455"/>
                  <a:pt x="165941" y="26226"/>
                </a:cubicBezTo>
                <a:cubicBezTo>
                  <a:pt x="165461" y="25930"/>
                  <a:pt x="164936" y="25701"/>
                  <a:pt x="164411" y="25473"/>
                </a:cubicBezTo>
                <a:cubicBezTo>
                  <a:pt x="163932" y="25176"/>
                  <a:pt x="163430" y="24925"/>
                  <a:pt x="162882" y="24720"/>
                </a:cubicBezTo>
                <a:cubicBezTo>
                  <a:pt x="162403" y="24423"/>
                  <a:pt x="161901" y="24172"/>
                  <a:pt x="161376" y="23967"/>
                </a:cubicBezTo>
                <a:cubicBezTo>
                  <a:pt x="160896" y="23670"/>
                  <a:pt x="160371" y="23419"/>
                  <a:pt x="159846" y="23213"/>
                </a:cubicBezTo>
                <a:cubicBezTo>
                  <a:pt x="159367" y="22917"/>
                  <a:pt x="158842" y="22666"/>
                  <a:pt x="158317" y="22460"/>
                </a:cubicBezTo>
                <a:cubicBezTo>
                  <a:pt x="157838" y="22163"/>
                  <a:pt x="157336" y="21912"/>
                  <a:pt x="156788" y="21707"/>
                </a:cubicBezTo>
                <a:cubicBezTo>
                  <a:pt x="156308" y="21410"/>
                  <a:pt x="155806" y="21159"/>
                  <a:pt x="155281" y="20954"/>
                </a:cubicBezTo>
                <a:cubicBezTo>
                  <a:pt x="154802" y="20657"/>
                  <a:pt x="154277" y="20406"/>
                  <a:pt x="153752" y="20200"/>
                </a:cubicBezTo>
                <a:cubicBezTo>
                  <a:pt x="153638" y="20132"/>
                  <a:pt x="153524" y="20063"/>
                  <a:pt x="153410" y="20018"/>
                </a:cubicBezTo>
                <a:cubicBezTo>
                  <a:pt x="151469" y="17598"/>
                  <a:pt x="149073" y="15772"/>
                  <a:pt x="146334" y="14563"/>
                </a:cubicBezTo>
                <a:cubicBezTo>
                  <a:pt x="145832" y="14289"/>
                  <a:pt x="145329" y="14038"/>
                  <a:pt x="144804" y="13809"/>
                </a:cubicBezTo>
                <a:cubicBezTo>
                  <a:pt x="144302" y="13535"/>
                  <a:pt x="143800" y="13284"/>
                  <a:pt x="143275" y="13056"/>
                </a:cubicBezTo>
                <a:cubicBezTo>
                  <a:pt x="142796" y="12782"/>
                  <a:pt x="142271" y="12531"/>
                  <a:pt x="141746" y="12303"/>
                </a:cubicBezTo>
                <a:cubicBezTo>
                  <a:pt x="141267" y="12029"/>
                  <a:pt x="140764" y="11778"/>
                  <a:pt x="140239" y="11550"/>
                </a:cubicBezTo>
                <a:cubicBezTo>
                  <a:pt x="139737" y="11276"/>
                  <a:pt x="139235" y="11025"/>
                  <a:pt x="138710" y="10796"/>
                </a:cubicBezTo>
                <a:cubicBezTo>
                  <a:pt x="138208" y="10522"/>
                  <a:pt x="137706" y="10271"/>
                  <a:pt x="137181" y="10020"/>
                </a:cubicBezTo>
                <a:cubicBezTo>
                  <a:pt x="136701" y="9746"/>
                  <a:pt x="136177" y="9495"/>
                  <a:pt x="135652" y="9267"/>
                </a:cubicBezTo>
                <a:cubicBezTo>
                  <a:pt x="135172" y="8993"/>
                  <a:pt x="134670" y="8742"/>
                  <a:pt x="134145" y="8514"/>
                </a:cubicBezTo>
                <a:cubicBezTo>
                  <a:pt x="133643" y="8240"/>
                  <a:pt x="133141" y="7989"/>
                  <a:pt x="132616" y="7761"/>
                </a:cubicBezTo>
                <a:cubicBezTo>
                  <a:pt x="132114" y="7487"/>
                  <a:pt x="131611" y="7236"/>
                  <a:pt x="131086" y="7007"/>
                </a:cubicBezTo>
                <a:cubicBezTo>
                  <a:pt x="130607" y="6733"/>
                  <a:pt x="130082" y="6482"/>
                  <a:pt x="129557" y="6254"/>
                </a:cubicBezTo>
                <a:cubicBezTo>
                  <a:pt x="129078" y="5980"/>
                  <a:pt x="128576" y="5729"/>
                  <a:pt x="128051" y="5501"/>
                </a:cubicBezTo>
                <a:cubicBezTo>
                  <a:pt x="127549" y="5227"/>
                  <a:pt x="127046" y="4976"/>
                  <a:pt x="126521" y="4748"/>
                </a:cubicBezTo>
                <a:cubicBezTo>
                  <a:pt x="126019" y="4474"/>
                  <a:pt x="125517" y="4223"/>
                  <a:pt x="124992" y="3994"/>
                </a:cubicBezTo>
                <a:cubicBezTo>
                  <a:pt x="124513" y="3721"/>
                  <a:pt x="123988" y="3469"/>
                  <a:pt x="123486" y="3241"/>
                </a:cubicBezTo>
                <a:cubicBezTo>
                  <a:pt x="122983" y="2967"/>
                  <a:pt x="122481" y="2716"/>
                  <a:pt x="121956" y="2488"/>
                </a:cubicBezTo>
                <a:cubicBezTo>
                  <a:pt x="118989" y="845"/>
                  <a:pt x="115565" y="0"/>
                  <a:pt x="111799" y="0"/>
                </a:cubicBezTo>
                <a:close/>
              </a:path>
            </a:pathLst>
          </a:cu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Google Shape;64;p17"/>
          <p:cNvSpPr/>
          <p:nvPr/>
        </p:nvSpPr>
        <p:spPr>
          <a:xfrm>
            <a:off x="2126083" y="2446309"/>
            <a:ext cx="3104045" cy="2688389"/>
          </a:xfrm>
          <a:custGeom>
            <a:avLst/>
            <a:gdLst/>
            <a:ahLst/>
            <a:cxnLst/>
            <a:rect l="l" t="t" r="r" b="b"/>
            <a:pathLst>
              <a:path w="155943" h="135061" extrusionOk="0">
                <a:moveTo>
                  <a:pt x="113514" y="0"/>
                </a:moveTo>
                <a:cubicBezTo>
                  <a:pt x="108140" y="0"/>
                  <a:pt x="102069" y="1698"/>
                  <a:pt x="95638" y="5283"/>
                </a:cubicBezTo>
                <a:cubicBezTo>
                  <a:pt x="84523" y="11492"/>
                  <a:pt x="74457" y="22151"/>
                  <a:pt x="67221" y="34340"/>
                </a:cubicBezTo>
                <a:cubicBezTo>
                  <a:pt x="66810" y="35024"/>
                  <a:pt x="66102" y="35481"/>
                  <a:pt x="65281" y="35572"/>
                </a:cubicBezTo>
                <a:cubicBezTo>
                  <a:pt x="61423" y="36052"/>
                  <a:pt x="57223" y="37490"/>
                  <a:pt x="52818" y="39932"/>
                </a:cubicBezTo>
                <a:cubicBezTo>
                  <a:pt x="35973" y="49336"/>
                  <a:pt x="21958" y="70632"/>
                  <a:pt x="19105" y="89965"/>
                </a:cubicBezTo>
                <a:cubicBezTo>
                  <a:pt x="18991" y="90741"/>
                  <a:pt x="18512" y="91403"/>
                  <a:pt x="17827" y="91791"/>
                </a:cubicBezTo>
                <a:lnTo>
                  <a:pt x="15636" y="93023"/>
                </a:lnTo>
                <a:cubicBezTo>
                  <a:pt x="7053" y="97817"/>
                  <a:pt x="0" y="110782"/>
                  <a:pt x="0" y="121852"/>
                </a:cubicBezTo>
                <a:cubicBezTo>
                  <a:pt x="0" y="130106"/>
                  <a:pt x="3921" y="135061"/>
                  <a:pt x="9474" y="135061"/>
                </a:cubicBezTo>
                <a:cubicBezTo>
                  <a:pt x="11368" y="135061"/>
                  <a:pt x="13452" y="134484"/>
                  <a:pt x="15636" y="133264"/>
                </a:cubicBezTo>
                <a:lnTo>
                  <a:pt x="131702" y="68578"/>
                </a:lnTo>
                <a:cubicBezTo>
                  <a:pt x="135446" y="66455"/>
                  <a:pt x="140216" y="63214"/>
                  <a:pt x="142156" y="61022"/>
                </a:cubicBezTo>
                <a:cubicBezTo>
                  <a:pt x="150237" y="52942"/>
                  <a:pt x="155943" y="41005"/>
                  <a:pt x="155943" y="30779"/>
                </a:cubicBezTo>
                <a:cubicBezTo>
                  <a:pt x="155943" y="21301"/>
                  <a:pt x="151029" y="15821"/>
                  <a:pt x="143863" y="15821"/>
                </a:cubicBezTo>
                <a:cubicBezTo>
                  <a:pt x="141434" y="15821"/>
                  <a:pt x="138746" y="16451"/>
                  <a:pt x="135902" y="17769"/>
                </a:cubicBezTo>
                <a:cubicBezTo>
                  <a:pt x="135743" y="17837"/>
                  <a:pt x="135571" y="17871"/>
                  <a:pt x="135400" y="17871"/>
                </a:cubicBezTo>
                <a:cubicBezTo>
                  <a:pt x="135229" y="17871"/>
                  <a:pt x="135058" y="17837"/>
                  <a:pt x="134898" y="17769"/>
                </a:cubicBezTo>
                <a:cubicBezTo>
                  <a:pt x="134578" y="17632"/>
                  <a:pt x="134350" y="17358"/>
                  <a:pt x="134259" y="17015"/>
                </a:cubicBezTo>
                <a:cubicBezTo>
                  <a:pt x="131389" y="6105"/>
                  <a:pt x="123706" y="0"/>
                  <a:pt x="113514" y="0"/>
                </a:cubicBezTo>
                <a:close/>
              </a:path>
            </a:pathLst>
          </a:cu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65" name="Google Shape;65;p17"/>
          <p:cNvSpPr/>
          <p:nvPr/>
        </p:nvSpPr>
        <p:spPr>
          <a:xfrm>
            <a:off x="2915853" y="3219651"/>
            <a:ext cx="2323330" cy="1887782"/>
          </a:xfrm>
          <a:custGeom>
            <a:avLst/>
            <a:gdLst/>
            <a:ahLst/>
            <a:cxnLst/>
            <a:rect l="l" t="t" r="r" b="b"/>
            <a:pathLst>
              <a:path w="179477" h="145831" extrusionOk="0">
                <a:moveTo>
                  <a:pt x="111799" y="0"/>
                </a:moveTo>
                <a:cubicBezTo>
                  <a:pt x="106504" y="0"/>
                  <a:pt x="100523" y="1666"/>
                  <a:pt x="94201" y="5204"/>
                </a:cubicBezTo>
                <a:cubicBezTo>
                  <a:pt x="83222" y="11321"/>
                  <a:pt x="73316" y="21821"/>
                  <a:pt x="66194" y="33827"/>
                </a:cubicBezTo>
                <a:cubicBezTo>
                  <a:pt x="65806" y="34489"/>
                  <a:pt x="65098" y="34946"/>
                  <a:pt x="64300" y="35037"/>
                </a:cubicBezTo>
                <a:cubicBezTo>
                  <a:pt x="60488" y="35516"/>
                  <a:pt x="56356" y="36908"/>
                  <a:pt x="52020" y="39328"/>
                </a:cubicBezTo>
                <a:cubicBezTo>
                  <a:pt x="35426" y="48595"/>
                  <a:pt x="21616" y="69549"/>
                  <a:pt x="18809" y="88608"/>
                </a:cubicBezTo>
                <a:cubicBezTo>
                  <a:pt x="18695" y="89361"/>
                  <a:pt x="18238" y="90023"/>
                  <a:pt x="17553" y="90411"/>
                </a:cubicBezTo>
                <a:lnTo>
                  <a:pt x="15408" y="91598"/>
                </a:lnTo>
                <a:cubicBezTo>
                  <a:pt x="6940" y="96323"/>
                  <a:pt x="1" y="109105"/>
                  <a:pt x="1" y="119992"/>
                </a:cubicBezTo>
                <a:cubicBezTo>
                  <a:pt x="1" y="126635"/>
                  <a:pt x="2580" y="131108"/>
                  <a:pt x="6506" y="132524"/>
                </a:cubicBezTo>
                <a:cubicBezTo>
                  <a:pt x="6985" y="132820"/>
                  <a:pt x="7487" y="133071"/>
                  <a:pt x="8035" y="133277"/>
                </a:cubicBezTo>
                <a:cubicBezTo>
                  <a:pt x="8515" y="133573"/>
                  <a:pt x="9017" y="133825"/>
                  <a:pt x="9542" y="134030"/>
                </a:cubicBezTo>
                <a:cubicBezTo>
                  <a:pt x="10021" y="134327"/>
                  <a:pt x="10546" y="134601"/>
                  <a:pt x="11071" y="134783"/>
                </a:cubicBezTo>
                <a:cubicBezTo>
                  <a:pt x="11550" y="135080"/>
                  <a:pt x="12052" y="135354"/>
                  <a:pt x="12600" y="135536"/>
                </a:cubicBezTo>
                <a:cubicBezTo>
                  <a:pt x="13080" y="135833"/>
                  <a:pt x="13582" y="136107"/>
                  <a:pt x="14130" y="136290"/>
                </a:cubicBezTo>
                <a:cubicBezTo>
                  <a:pt x="14609" y="136586"/>
                  <a:pt x="15111" y="136860"/>
                  <a:pt x="15636" y="137043"/>
                </a:cubicBezTo>
                <a:cubicBezTo>
                  <a:pt x="16115" y="137340"/>
                  <a:pt x="16640" y="137614"/>
                  <a:pt x="17165" y="137796"/>
                </a:cubicBezTo>
                <a:cubicBezTo>
                  <a:pt x="17645" y="138116"/>
                  <a:pt x="18147" y="138367"/>
                  <a:pt x="18695" y="138549"/>
                </a:cubicBezTo>
                <a:cubicBezTo>
                  <a:pt x="19174" y="138869"/>
                  <a:pt x="19676" y="139120"/>
                  <a:pt x="20224" y="139303"/>
                </a:cubicBezTo>
                <a:cubicBezTo>
                  <a:pt x="20703" y="139622"/>
                  <a:pt x="21205" y="139873"/>
                  <a:pt x="21730" y="140056"/>
                </a:cubicBezTo>
                <a:cubicBezTo>
                  <a:pt x="22210" y="140375"/>
                  <a:pt x="22735" y="140626"/>
                  <a:pt x="23260" y="140809"/>
                </a:cubicBezTo>
                <a:cubicBezTo>
                  <a:pt x="23739" y="141129"/>
                  <a:pt x="24241" y="141380"/>
                  <a:pt x="24789" y="141562"/>
                </a:cubicBezTo>
                <a:cubicBezTo>
                  <a:pt x="25268" y="141882"/>
                  <a:pt x="25770" y="142133"/>
                  <a:pt x="26318" y="142316"/>
                </a:cubicBezTo>
                <a:cubicBezTo>
                  <a:pt x="26798" y="142635"/>
                  <a:pt x="27300" y="142886"/>
                  <a:pt x="27825" y="143092"/>
                </a:cubicBezTo>
                <a:cubicBezTo>
                  <a:pt x="28304" y="143388"/>
                  <a:pt x="28829" y="143639"/>
                  <a:pt x="29354" y="143845"/>
                </a:cubicBezTo>
                <a:cubicBezTo>
                  <a:pt x="29833" y="144142"/>
                  <a:pt x="30336" y="144393"/>
                  <a:pt x="30883" y="144598"/>
                </a:cubicBezTo>
                <a:cubicBezTo>
                  <a:pt x="32162" y="145397"/>
                  <a:pt x="33622" y="145831"/>
                  <a:pt x="35220" y="145831"/>
                </a:cubicBezTo>
                <a:cubicBezTo>
                  <a:pt x="37092" y="145831"/>
                  <a:pt x="39146" y="145260"/>
                  <a:pt x="41315" y="144050"/>
                </a:cubicBezTo>
                <a:lnTo>
                  <a:pt x="155601" y="80368"/>
                </a:lnTo>
                <a:cubicBezTo>
                  <a:pt x="159299" y="78268"/>
                  <a:pt x="163978" y="75072"/>
                  <a:pt x="165895" y="72927"/>
                </a:cubicBezTo>
                <a:cubicBezTo>
                  <a:pt x="173861" y="64961"/>
                  <a:pt x="179476" y="53229"/>
                  <a:pt x="179476" y="43140"/>
                </a:cubicBezTo>
                <a:cubicBezTo>
                  <a:pt x="179476" y="35927"/>
                  <a:pt x="176600" y="31088"/>
                  <a:pt x="172035" y="29239"/>
                </a:cubicBezTo>
                <a:cubicBezTo>
                  <a:pt x="171556" y="28965"/>
                  <a:pt x="171031" y="28714"/>
                  <a:pt x="170506" y="28486"/>
                </a:cubicBezTo>
                <a:cubicBezTo>
                  <a:pt x="170026" y="28189"/>
                  <a:pt x="169524" y="27961"/>
                  <a:pt x="168976" y="27733"/>
                </a:cubicBezTo>
                <a:cubicBezTo>
                  <a:pt x="168497" y="27436"/>
                  <a:pt x="167995" y="27208"/>
                  <a:pt x="167470" y="26979"/>
                </a:cubicBezTo>
                <a:cubicBezTo>
                  <a:pt x="166991" y="26683"/>
                  <a:pt x="166466" y="26455"/>
                  <a:pt x="165941" y="26226"/>
                </a:cubicBezTo>
                <a:cubicBezTo>
                  <a:pt x="165461" y="25930"/>
                  <a:pt x="164936" y="25701"/>
                  <a:pt x="164411" y="25473"/>
                </a:cubicBezTo>
                <a:cubicBezTo>
                  <a:pt x="163932" y="25176"/>
                  <a:pt x="163430" y="24925"/>
                  <a:pt x="162882" y="24720"/>
                </a:cubicBezTo>
                <a:cubicBezTo>
                  <a:pt x="162403" y="24423"/>
                  <a:pt x="161901" y="24172"/>
                  <a:pt x="161376" y="23967"/>
                </a:cubicBezTo>
                <a:cubicBezTo>
                  <a:pt x="160896" y="23670"/>
                  <a:pt x="160371" y="23419"/>
                  <a:pt x="159846" y="23213"/>
                </a:cubicBezTo>
                <a:cubicBezTo>
                  <a:pt x="159367" y="22917"/>
                  <a:pt x="158842" y="22666"/>
                  <a:pt x="158317" y="22460"/>
                </a:cubicBezTo>
                <a:cubicBezTo>
                  <a:pt x="157838" y="22163"/>
                  <a:pt x="157336" y="21912"/>
                  <a:pt x="156788" y="21707"/>
                </a:cubicBezTo>
                <a:cubicBezTo>
                  <a:pt x="156308" y="21410"/>
                  <a:pt x="155806" y="21159"/>
                  <a:pt x="155281" y="20954"/>
                </a:cubicBezTo>
                <a:cubicBezTo>
                  <a:pt x="154802" y="20657"/>
                  <a:pt x="154277" y="20406"/>
                  <a:pt x="153752" y="20200"/>
                </a:cubicBezTo>
                <a:cubicBezTo>
                  <a:pt x="153638" y="20132"/>
                  <a:pt x="153524" y="20063"/>
                  <a:pt x="153410" y="20018"/>
                </a:cubicBezTo>
                <a:cubicBezTo>
                  <a:pt x="151469" y="17598"/>
                  <a:pt x="149073" y="15772"/>
                  <a:pt x="146334" y="14563"/>
                </a:cubicBezTo>
                <a:cubicBezTo>
                  <a:pt x="145832" y="14289"/>
                  <a:pt x="145329" y="14038"/>
                  <a:pt x="144804" y="13809"/>
                </a:cubicBezTo>
                <a:cubicBezTo>
                  <a:pt x="144302" y="13535"/>
                  <a:pt x="143800" y="13284"/>
                  <a:pt x="143275" y="13056"/>
                </a:cubicBezTo>
                <a:cubicBezTo>
                  <a:pt x="142796" y="12782"/>
                  <a:pt x="142271" y="12531"/>
                  <a:pt x="141746" y="12303"/>
                </a:cubicBezTo>
                <a:cubicBezTo>
                  <a:pt x="141267" y="12029"/>
                  <a:pt x="140764" y="11778"/>
                  <a:pt x="140239" y="11550"/>
                </a:cubicBezTo>
                <a:cubicBezTo>
                  <a:pt x="139737" y="11276"/>
                  <a:pt x="139235" y="11025"/>
                  <a:pt x="138710" y="10796"/>
                </a:cubicBezTo>
                <a:cubicBezTo>
                  <a:pt x="138208" y="10522"/>
                  <a:pt x="137706" y="10271"/>
                  <a:pt x="137181" y="10020"/>
                </a:cubicBezTo>
                <a:cubicBezTo>
                  <a:pt x="136701" y="9746"/>
                  <a:pt x="136177" y="9495"/>
                  <a:pt x="135652" y="9267"/>
                </a:cubicBezTo>
                <a:cubicBezTo>
                  <a:pt x="135172" y="8993"/>
                  <a:pt x="134670" y="8742"/>
                  <a:pt x="134145" y="8514"/>
                </a:cubicBezTo>
                <a:cubicBezTo>
                  <a:pt x="133643" y="8240"/>
                  <a:pt x="133141" y="7989"/>
                  <a:pt x="132616" y="7761"/>
                </a:cubicBezTo>
                <a:cubicBezTo>
                  <a:pt x="132114" y="7487"/>
                  <a:pt x="131611" y="7236"/>
                  <a:pt x="131086" y="7007"/>
                </a:cubicBezTo>
                <a:cubicBezTo>
                  <a:pt x="130607" y="6733"/>
                  <a:pt x="130082" y="6482"/>
                  <a:pt x="129557" y="6254"/>
                </a:cubicBezTo>
                <a:cubicBezTo>
                  <a:pt x="129078" y="5980"/>
                  <a:pt x="128576" y="5729"/>
                  <a:pt x="128051" y="5501"/>
                </a:cubicBezTo>
                <a:cubicBezTo>
                  <a:pt x="127549" y="5227"/>
                  <a:pt x="127046" y="4976"/>
                  <a:pt x="126521" y="4748"/>
                </a:cubicBezTo>
                <a:cubicBezTo>
                  <a:pt x="126019" y="4474"/>
                  <a:pt x="125517" y="4223"/>
                  <a:pt x="124992" y="3994"/>
                </a:cubicBezTo>
                <a:cubicBezTo>
                  <a:pt x="124513" y="3721"/>
                  <a:pt x="123988" y="3469"/>
                  <a:pt x="123486" y="3241"/>
                </a:cubicBezTo>
                <a:cubicBezTo>
                  <a:pt x="122983" y="2967"/>
                  <a:pt x="122481" y="2716"/>
                  <a:pt x="121956" y="2488"/>
                </a:cubicBezTo>
                <a:cubicBezTo>
                  <a:pt x="118989" y="845"/>
                  <a:pt x="115565" y="0"/>
                  <a:pt x="111799" y="0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17"/>
          <p:cNvSpPr/>
          <p:nvPr/>
        </p:nvSpPr>
        <p:spPr>
          <a:xfrm>
            <a:off x="3211446" y="3395135"/>
            <a:ext cx="2018682" cy="1748365"/>
          </a:xfrm>
          <a:custGeom>
            <a:avLst/>
            <a:gdLst/>
            <a:ahLst/>
            <a:cxnLst/>
            <a:rect l="l" t="t" r="r" b="b"/>
            <a:pathLst>
              <a:path w="155943" h="135061" extrusionOk="0">
                <a:moveTo>
                  <a:pt x="113514" y="0"/>
                </a:moveTo>
                <a:cubicBezTo>
                  <a:pt x="108140" y="0"/>
                  <a:pt x="102069" y="1698"/>
                  <a:pt x="95638" y="5283"/>
                </a:cubicBezTo>
                <a:cubicBezTo>
                  <a:pt x="84523" y="11492"/>
                  <a:pt x="74457" y="22151"/>
                  <a:pt x="67221" y="34340"/>
                </a:cubicBezTo>
                <a:cubicBezTo>
                  <a:pt x="66810" y="35024"/>
                  <a:pt x="66102" y="35481"/>
                  <a:pt x="65281" y="35572"/>
                </a:cubicBezTo>
                <a:cubicBezTo>
                  <a:pt x="61423" y="36052"/>
                  <a:pt x="57223" y="37490"/>
                  <a:pt x="52818" y="39932"/>
                </a:cubicBezTo>
                <a:cubicBezTo>
                  <a:pt x="35973" y="49336"/>
                  <a:pt x="21958" y="70632"/>
                  <a:pt x="19105" y="89965"/>
                </a:cubicBezTo>
                <a:cubicBezTo>
                  <a:pt x="18991" y="90741"/>
                  <a:pt x="18512" y="91403"/>
                  <a:pt x="17827" y="91791"/>
                </a:cubicBezTo>
                <a:lnTo>
                  <a:pt x="15636" y="93023"/>
                </a:lnTo>
                <a:cubicBezTo>
                  <a:pt x="7053" y="97817"/>
                  <a:pt x="0" y="110782"/>
                  <a:pt x="0" y="121852"/>
                </a:cubicBezTo>
                <a:cubicBezTo>
                  <a:pt x="0" y="130106"/>
                  <a:pt x="3921" y="135061"/>
                  <a:pt x="9474" y="135061"/>
                </a:cubicBezTo>
                <a:cubicBezTo>
                  <a:pt x="11368" y="135061"/>
                  <a:pt x="13452" y="134484"/>
                  <a:pt x="15636" y="133264"/>
                </a:cubicBezTo>
                <a:lnTo>
                  <a:pt x="131702" y="68578"/>
                </a:lnTo>
                <a:cubicBezTo>
                  <a:pt x="135446" y="66455"/>
                  <a:pt x="140216" y="63214"/>
                  <a:pt x="142156" y="61022"/>
                </a:cubicBezTo>
                <a:cubicBezTo>
                  <a:pt x="150237" y="52942"/>
                  <a:pt x="155943" y="41005"/>
                  <a:pt x="155943" y="30779"/>
                </a:cubicBezTo>
                <a:cubicBezTo>
                  <a:pt x="155943" y="21301"/>
                  <a:pt x="151029" y="15821"/>
                  <a:pt x="143863" y="15821"/>
                </a:cubicBezTo>
                <a:cubicBezTo>
                  <a:pt x="141434" y="15821"/>
                  <a:pt x="138746" y="16451"/>
                  <a:pt x="135902" y="17769"/>
                </a:cubicBezTo>
                <a:cubicBezTo>
                  <a:pt x="135743" y="17837"/>
                  <a:pt x="135571" y="17871"/>
                  <a:pt x="135400" y="17871"/>
                </a:cubicBezTo>
                <a:cubicBezTo>
                  <a:pt x="135229" y="17871"/>
                  <a:pt x="135058" y="17837"/>
                  <a:pt x="134898" y="17769"/>
                </a:cubicBezTo>
                <a:cubicBezTo>
                  <a:pt x="134578" y="17632"/>
                  <a:pt x="134350" y="17358"/>
                  <a:pt x="134259" y="17015"/>
                </a:cubicBezTo>
                <a:cubicBezTo>
                  <a:pt x="131389" y="6105"/>
                  <a:pt x="123706" y="0"/>
                  <a:pt x="113514" y="0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337;p25">
            <a:extLst>
              <a:ext uri="{FF2B5EF4-FFF2-40B4-BE49-F238E27FC236}">
                <a16:creationId xmlns:a16="http://schemas.microsoft.com/office/drawing/2014/main" id="{C1C1FA5A-047E-BE4E-A11D-0A84F53511AD}"/>
              </a:ext>
            </a:extLst>
          </p:cNvPr>
          <p:cNvSpPr/>
          <p:nvPr/>
        </p:nvSpPr>
        <p:spPr>
          <a:xfrm>
            <a:off x="7187904" y="1398794"/>
            <a:ext cx="1743569" cy="863428"/>
          </a:xfrm>
          <a:custGeom>
            <a:avLst/>
            <a:gdLst/>
            <a:ahLst/>
            <a:cxnLst/>
            <a:rect l="l" t="t" r="r" b="b"/>
            <a:pathLst>
              <a:path w="60238" h="43058" extrusionOk="0">
                <a:moveTo>
                  <a:pt x="30111" y="0"/>
                </a:moveTo>
                <a:cubicBezTo>
                  <a:pt x="23011" y="0"/>
                  <a:pt x="16804" y="3872"/>
                  <a:pt x="13496" y="9624"/>
                </a:cubicBezTo>
                <a:cubicBezTo>
                  <a:pt x="13198" y="9609"/>
                  <a:pt x="12901" y="9577"/>
                  <a:pt x="12587" y="9577"/>
                </a:cubicBezTo>
                <a:cubicBezTo>
                  <a:pt x="5643" y="9577"/>
                  <a:pt x="1" y="15220"/>
                  <a:pt x="1" y="22179"/>
                </a:cubicBezTo>
                <a:cubicBezTo>
                  <a:pt x="1" y="29139"/>
                  <a:pt x="5643" y="34782"/>
                  <a:pt x="12587" y="34782"/>
                </a:cubicBezTo>
                <a:cubicBezTo>
                  <a:pt x="13198" y="34782"/>
                  <a:pt x="13794" y="34719"/>
                  <a:pt x="14390" y="34641"/>
                </a:cubicBezTo>
                <a:cubicBezTo>
                  <a:pt x="14766" y="39327"/>
                  <a:pt x="20017" y="43058"/>
                  <a:pt x="26475" y="43058"/>
                </a:cubicBezTo>
                <a:cubicBezTo>
                  <a:pt x="31992" y="43058"/>
                  <a:pt x="36632" y="40330"/>
                  <a:pt x="38105" y="36600"/>
                </a:cubicBezTo>
                <a:cubicBezTo>
                  <a:pt x="39735" y="35847"/>
                  <a:pt x="41240" y="34876"/>
                  <a:pt x="42588" y="33716"/>
                </a:cubicBezTo>
                <a:cubicBezTo>
                  <a:pt x="44140" y="34390"/>
                  <a:pt x="45848" y="34782"/>
                  <a:pt x="47635" y="34782"/>
                </a:cubicBezTo>
                <a:cubicBezTo>
                  <a:pt x="54594" y="34782"/>
                  <a:pt x="60237" y="29139"/>
                  <a:pt x="60237" y="22179"/>
                </a:cubicBezTo>
                <a:cubicBezTo>
                  <a:pt x="60237" y="15220"/>
                  <a:pt x="54594" y="9577"/>
                  <a:pt x="47635" y="9577"/>
                </a:cubicBezTo>
                <a:cubicBezTo>
                  <a:pt x="47337" y="9577"/>
                  <a:pt x="47039" y="9609"/>
                  <a:pt x="46742" y="9624"/>
                </a:cubicBezTo>
                <a:cubicBezTo>
                  <a:pt x="43434" y="3872"/>
                  <a:pt x="37227" y="0"/>
                  <a:pt x="30111" y="0"/>
                </a:cubicBezTo>
                <a:close/>
              </a:path>
            </a:pathLst>
          </a:cu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 Rishikesh Tiwari</a:t>
            </a:r>
            <a:endParaRPr dirty="0"/>
          </a:p>
        </p:txBody>
      </p:sp>
      <p:sp>
        <p:nvSpPr>
          <p:cNvPr id="15" name="Google Shape;335;p25">
            <a:extLst>
              <a:ext uri="{FF2B5EF4-FFF2-40B4-BE49-F238E27FC236}">
                <a16:creationId xmlns:a16="http://schemas.microsoft.com/office/drawing/2014/main" id="{34209AE4-4912-8D43-BF52-0B6A80BBB1A6}"/>
              </a:ext>
            </a:extLst>
          </p:cNvPr>
          <p:cNvSpPr/>
          <p:nvPr/>
        </p:nvSpPr>
        <p:spPr>
          <a:xfrm>
            <a:off x="7187904" y="2387806"/>
            <a:ext cx="1743569" cy="786724"/>
          </a:xfrm>
          <a:custGeom>
            <a:avLst/>
            <a:gdLst/>
            <a:ahLst/>
            <a:cxnLst/>
            <a:rect l="l" t="t" r="r" b="b"/>
            <a:pathLst>
              <a:path w="84360" h="60284" extrusionOk="0">
                <a:moveTo>
                  <a:pt x="42180" y="0"/>
                </a:moveTo>
                <a:cubicBezTo>
                  <a:pt x="32226" y="0"/>
                  <a:pt x="23527" y="5424"/>
                  <a:pt x="18903" y="13480"/>
                </a:cubicBezTo>
                <a:cubicBezTo>
                  <a:pt x="18480" y="13449"/>
                  <a:pt x="18073" y="13417"/>
                  <a:pt x="17634" y="13417"/>
                </a:cubicBezTo>
                <a:cubicBezTo>
                  <a:pt x="7900" y="13417"/>
                  <a:pt x="0" y="21317"/>
                  <a:pt x="0" y="31051"/>
                </a:cubicBezTo>
                <a:cubicBezTo>
                  <a:pt x="0" y="40801"/>
                  <a:pt x="7900" y="48700"/>
                  <a:pt x="17634" y="48700"/>
                </a:cubicBezTo>
                <a:cubicBezTo>
                  <a:pt x="20157" y="48700"/>
                  <a:pt x="22540" y="48152"/>
                  <a:pt x="24718" y="47211"/>
                </a:cubicBezTo>
                <a:cubicBezTo>
                  <a:pt x="26599" y="48826"/>
                  <a:pt x="28715" y="50189"/>
                  <a:pt x="30988" y="51240"/>
                </a:cubicBezTo>
                <a:cubicBezTo>
                  <a:pt x="33041" y="56459"/>
                  <a:pt x="39562" y="60284"/>
                  <a:pt x="47289" y="60284"/>
                </a:cubicBezTo>
                <a:cubicBezTo>
                  <a:pt x="56318" y="60284"/>
                  <a:pt x="63669" y="55064"/>
                  <a:pt x="64202" y="48497"/>
                </a:cubicBezTo>
                <a:cubicBezTo>
                  <a:pt x="65033" y="48606"/>
                  <a:pt x="65864" y="48700"/>
                  <a:pt x="66710" y="48700"/>
                </a:cubicBezTo>
                <a:cubicBezTo>
                  <a:pt x="76459" y="48700"/>
                  <a:pt x="84359" y="40801"/>
                  <a:pt x="84359" y="31051"/>
                </a:cubicBezTo>
                <a:cubicBezTo>
                  <a:pt x="84359" y="21317"/>
                  <a:pt x="76459" y="13417"/>
                  <a:pt x="66710" y="13417"/>
                </a:cubicBezTo>
                <a:cubicBezTo>
                  <a:pt x="66287" y="13417"/>
                  <a:pt x="65879" y="13449"/>
                  <a:pt x="65456" y="13480"/>
                </a:cubicBezTo>
                <a:cubicBezTo>
                  <a:pt x="60816" y="5424"/>
                  <a:pt x="52133" y="0"/>
                  <a:pt x="42180" y="0"/>
                </a:cubicBezTo>
                <a:close/>
              </a:path>
            </a:pathLst>
          </a:cu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   </a:t>
            </a:r>
            <a:r>
              <a:rPr lang="en-US" dirty="0" err="1"/>
              <a:t>Raunak</a:t>
            </a:r>
            <a:r>
              <a:rPr lang="en-US" dirty="0"/>
              <a:t> </a:t>
            </a:r>
            <a:r>
              <a:rPr lang="en-US" dirty="0" err="1"/>
              <a:t>Damle</a:t>
            </a:r>
            <a:endParaRPr dirty="0"/>
          </a:p>
        </p:txBody>
      </p:sp>
      <p:sp>
        <p:nvSpPr>
          <p:cNvPr id="16" name="Google Shape;337;p25">
            <a:extLst>
              <a:ext uri="{FF2B5EF4-FFF2-40B4-BE49-F238E27FC236}">
                <a16:creationId xmlns:a16="http://schemas.microsoft.com/office/drawing/2014/main" id="{FF4171A9-07BD-AC48-B761-8F02E05D6311}"/>
              </a:ext>
            </a:extLst>
          </p:cNvPr>
          <p:cNvSpPr/>
          <p:nvPr/>
        </p:nvSpPr>
        <p:spPr>
          <a:xfrm>
            <a:off x="7191661" y="3300114"/>
            <a:ext cx="1743569" cy="863428"/>
          </a:xfrm>
          <a:custGeom>
            <a:avLst/>
            <a:gdLst/>
            <a:ahLst/>
            <a:cxnLst/>
            <a:rect l="l" t="t" r="r" b="b"/>
            <a:pathLst>
              <a:path w="60238" h="43058" extrusionOk="0">
                <a:moveTo>
                  <a:pt x="30111" y="0"/>
                </a:moveTo>
                <a:cubicBezTo>
                  <a:pt x="23011" y="0"/>
                  <a:pt x="16804" y="3872"/>
                  <a:pt x="13496" y="9624"/>
                </a:cubicBezTo>
                <a:cubicBezTo>
                  <a:pt x="13198" y="9609"/>
                  <a:pt x="12901" y="9577"/>
                  <a:pt x="12587" y="9577"/>
                </a:cubicBezTo>
                <a:cubicBezTo>
                  <a:pt x="5643" y="9577"/>
                  <a:pt x="1" y="15220"/>
                  <a:pt x="1" y="22179"/>
                </a:cubicBezTo>
                <a:cubicBezTo>
                  <a:pt x="1" y="29139"/>
                  <a:pt x="5643" y="34782"/>
                  <a:pt x="12587" y="34782"/>
                </a:cubicBezTo>
                <a:cubicBezTo>
                  <a:pt x="13198" y="34782"/>
                  <a:pt x="13794" y="34719"/>
                  <a:pt x="14390" y="34641"/>
                </a:cubicBezTo>
                <a:cubicBezTo>
                  <a:pt x="14766" y="39327"/>
                  <a:pt x="20017" y="43058"/>
                  <a:pt x="26475" y="43058"/>
                </a:cubicBezTo>
                <a:cubicBezTo>
                  <a:pt x="31992" y="43058"/>
                  <a:pt x="36632" y="40330"/>
                  <a:pt x="38105" y="36600"/>
                </a:cubicBezTo>
                <a:cubicBezTo>
                  <a:pt x="39735" y="35847"/>
                  <a:pt x="41240" y="34876"/>
                  <a:pt x="42588" y="33716"/>
                </a:cubicBezTo>
                <a:cubicBezTo>
                  <a:pt x="44140" y="34390"/>
                  <a:pt x="45848" y="34782"/>
                  <a:pt x="47635" y="34782"/>
                </a:cubicBezTo>
                <a:cubicBezTo>
                  <a:pt x="54594" y="34782"/>
                  <a:pt x="60237" y="29139"/>
                  <a:pt x="60237" y="22179"/>
                </a:cubicBezTo>
                <a:cubicBezTo>
                  <a:pt x="60237" y="15220"/>
                  <a:pt x="54594" y="9577"/>
                  <a:pt x="47635" y="9577"/>
                </a:cubicBezTo>
                <a:cubicBezTo>
                  <a:pt x="47337" y="9577"/>
                  <a:pt x="47039" y="9609"/>
                  <a:pt x="46742" y="9624"/>
                </a:cubicBezTo>
                <a:cubicBezTo>
                  <a:pt x="43434" y="3872"/>
                  <a:pt x="37227" y="0"/>
                  <a:pt x="30111" y="0"/>
                </a:cubicBezTo>
                <a:close/>
              </a:path>
            </a:pathLst>
          </a:cu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     </a:t>
            </a:r>
            <a:r>
              <a:rPr lang="en-US" dirty="0" err="1"/>
              <a:t>Amritha</a:t>
            </a:r>
            <a:r>
              <a:rPr lang="en-US" dirty="0"/>
              <a:t> Raj</a:t>
            </a:r>
            <a:endParaRPr dirty="0"/>
          </a:p>
        </p:txBody>
      </p:sp>
      <p:sp>
        <p:nvSpPr>
          <p:cNvPr id="17" name="Google Shape;335;p25">
            <a:extLst>
              <a:ext uri="{FF2B5EF4-FFF2-40B4-BE49-F238E27FC236}">
                <a16:creationId xmlns:a16="http://schemas.microsoft.com/office/drawing/2014/main" id="{B4C75CF1-FD2F-6A4D-AFB4-1FA2CC78BD33}"/>
              </a:ext>
            </a:extLst>
          </p:cNvPr>
          <p:cNvSpPr/>
          <p:nvPr/>
        </p:nvSpPr>
        <p:spPr>
          <a:xfrm>
            <a:off x="7181576" y="4253606"/>
            <a:ext cx="1921570" cy="786724"/>
          </a:xfrm>
          <a:custGeom>
            <a:avLst/>
            <a:gdLst/>
            <a:ahLst/>
            <a:cxnLst/>
            <a:rect l="l" t="t" r="r" b="b"/>
            <a:pathLst>
              <a:path w="84360" h="60284" extrusionOk="0">
                <a:moveTo>
                  <a:pt x="42180" y="0"/>
                </a:moveTo>
                <a:cubicBezTo>
                  <a:pt x="32226" y="0"/>
                  <a:pt x="23527" y="5424"/>
                  <a:pt x="18903" y="13480"/>
                </a:cubicBezTo>
                <a:cubicBezTo>
                  <a:pt x="18480" y="13449"/>
                  <a:pt x="18073" y="13417"/>
                  <a:pt x="17634" y="13417"/>
                </a:cubicBezTo>
                <a:cubicBezTo>
                  <a:pt x="7900" y="13417"/>
                  <a:pt x="0" y="21317"/>
                  <a:pt x="0" y="31051"/>
                </a:cubicBezTo>
                <a:cubicBezTo>
                  <a:pt x="0" y="40801"/>
                  <a:pt x="7900" y="48700"/>
                  <a:pt x="17634" y="48700"/>
                </a:cubicBezTo>
                <a:cubicBezTo>
                  <a:pt x="20157" y="48700"/>
                  <a:pt x="22540" y="48152"/>
                  <a:pt x="24718" y="47211"/>
                </a:cubicBezTo>
                <a:cubicBezTo>
                  <a:pt x="26599" y="48826"/>
                  <a:pt x="28715" y="50189"/>
                  <a:pt x="30988" y="51240"/>
                </a:cubicBezTo>
                <a:cubicBezTo>
                  <a:pt x="33041" y="56459"/>
                  <a:pt x="39562" y="60284"/>
                  <a:pt x="47289" y="60284"/>
                </a:cubicBezTo>
                <a:cubicBezTo>
                  <a:pt x="56318" y="60284"/>
                  <a:pt x="63669" y="55064"/>
                  <a:pt x="64202" y="48497"/>
                </a:cubicBezTo>
                <a:cubicBezTo>
                  <a:pt x="65033" y="48606"/>
                  <a:pt x="65864" y="48700"/>
                  <a:pt x="66710" y="48700"/>
                </a:cubicBezTo>
                <a:cubicBezTo>
                  <a:pt x="76459" y="48700"/>
                  <a:pt x="84359" y="40801"/>
                  <a:pt x="84359" y="31051"/>
                </a:cubicBezTo>
                <a:cubicBezTo>
                  <a:pt x="84359" y="21317"/>
                  <a:pt x="76459" y="13417"/>
                  <a:pt x="66710" y="13417"/>
                </a:cubicBezTo>
                <a:cubicBezTo>
                  <a:pt x="66287" y="13417"/>
                  <a:pt x="65879" y="13449"/>
                  <a:pt x="65456" y="13480"/>
                </a:cubicBezTo>
                <a:cubicBezTo>
                  <a:pt x="60816" y="5424"/>
                  <a:pt x="52133" y="0"/>
                  <a:pt x="42180" y="0"/>
                </a:cubicBezTo>
                <a:close/>
              </a:path>
            </a:pathLst>
          </a:cu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   </a:t>
            </a:r>
            <a:r>
              <a:rPr lang="en-US" dirty="0" err="1"/>
              <a:t>Rikku</a:t>
            </a:r>
            <a:r>
              <a:rPr lang="en-US" dirty="0"/>
              <a:t> </a:t>
            </a:r>
            <a:r>
              <a:rPr lang="en-US" dirty="0" err="1"/>
              <a:t>Veliyambara</a:t>
            </a:r>
            <a:endParaRPr dirty="0"/>
          </a:p>
        </p:txBody>
      </p:sp>
      <p:sp>
        <p:nvSpPr>
          <p:cNvPr id="18" name="Google Shape;186;p20">
            <a:extLst>
              <a:ext uri="{FF2B5EF4-FFF2-40B4-BE49-F238E27FC236}">
                <a16:creationId xmlns:a16="http://schemas.microsoft.com/office/drawing/2014/main" id="{0A55DB83-AA37-0F4D-911D-221113A683EE}"/>
              </a:ext>
            </a:extLst>
          </p:cNvPr>
          <p:cNvSpPr/>
          <p:nvPr/>
        </p:nvSpPr>
        <p:spPr>
          <a:xfrm flipH="1">
            <a:off x="449217" y="1523406"/>
            <a:ext cx="626717" cy="614204"/>
          </a:xfrm>
          <a:custGeom>
            <a:avLst/>
            <a:gdLst/>
            <a:ahLst/>
            <a:cxnLst/>
            <a:rect l="l" t="t" r="r" b="b"/>
            <a:pathLst>
              <a:path w="16145" h="16146" extrusionOk="0">
                <a:moveTo>
                  <a:pt x="8072" y="4270"/>
                </a:moveTo>
                <a:cubicBezTo>
                  <a:pt x="10174" y="4270"/>
                  <a:pt x="11875" y="5971"/>
                  <a:pt x="11875" y="8073"/>
                </a:cubicBezTo>
                <a:cubicBezTo>
                  <a:pt x="11875" y="10174"/>
                  <a:pt x="10174" y="11875"/>
                  <a:pt x="8072" y="11875"/>
                </a:cubicBezTo>
                <a:cubicBezTo>
                  <a:pt x="6004" y="11875"/>
                  <a:pt x="4303" y="10174"/>
                  <a:pt x="4303" y="8073"/>
                </a:cubicBezTo>
                <a:cubicBezTo>
                  <a:pt x="4303" y="5971"/>
                  <a:pt x="6004" y="4270"/>
                  <a:pt x="8072" y="4270"/>
                </a:cubicBezTo>
                <a:close/>
                <a:moveTo>
                  <a:pt x="7372" y="0"/>
                </a:moveTo>
                <a:lnTo>
                  <a:pt x="6038" y="2435"/>
                </a:lnTo>
                <a:cubicBezTo>
                  <a:pt x="5871" y="2502"/>
                  <a:pt x="5704" y="2569"/>
                  <a:pt x="5537" y="2635"/>
                </a:cubicBezTo>
                <a:lnTo>
                  <a:pt x="2869" y="1868"/>
                </a:lnTo>
                <a:lnTo>
                  <a:pt x="1868" y="2869"/>
                </a:lnTo>
                <a:lnTo>
                  <a:pt x="2669" y="5537"/>
                </a:lnTo>
                <a:cubicBezTo>
                  <a:pt x="2569" y="5704"/>
                  <a:pt x="2502" y="5871"/>
                  <a:pt x="2468" y="6038"/>
                </a:cubicBezTo>
                <a:lnTo>
                  <a:pt x="0" y="7372"/>
                </a:lnTo>
                <a:lnTo>
                  <a:pt x="0" y="8806"/>
                </a:lnTo>
                <a:lnTo>
                  <a:pt x="2468" y="10107"/>
                </a:lnTo>
                <a:cubicBezTo>
                  <a:pt x="2502" y="10274"/>
                  <a:pt x="2602" y="10441"/>
                  <a:pt x="2669" y="10608"/>
                </a:cubicBezTo>
                <a:lnTo>
                  <a:pt x="1868" y="13276"/>
                </a:lnTo>
                <a:lnTo>
                  <a:pt x="2869" y="14277"/>
                </a:lnTo>
                <a:lnTo>
                  <a:pt x="5537" y="13510"/>
                </a:lnTo>
                <a:cubicBezTo>
                  <a:pt x="5704" y="13577"/>
                  <a:pt x="5871" y="13643"/>
                  <a:pt x="6038" y="13710"/>
                </a:cubicBezTo>
                <a:lnTo>
                  <a:pt x="7372" y="16145"/>
                </a:lnTo>
                <a:lnTo>
                  <a:pt x="8806" y="16145"/>
                </a:lnTo>
                <a:lnTo>
                  <a:pt x="10141" y="13710"/>
                </a:lnTo>
                <a:cubicBezTo>
                  <a:pt x="10307" y="13643"/>
                  <a:pt x="10474" y="13577"/>
                  <a:pt x="10608" y="13510"/>
                </a:cubicBezTo>
                <a:lnTo>
                  <a:pt x="13276" y="14277"/>
                </a:lnTo>
                <a:lnTo>
                  <a:pt x="14310" y="13276"/>
                </a:lnTo>
                <a:lnTo>
                  <a:pt x="13510" y="10608"/>
                </a:lnTo>
                <a:cubicBezTo>
                  <a:pt x="13576" y="10441"/>
                  <a:pt x="13643" y="10274"/>
                  <a:pt x="13710" y="10107"/>
                </a:cubicBezTo>
                <a:lnTo>
                  <a:pt x="16145" y="8806"/>
                </a:lnTo>
                <a:lnTo>
                  <a:pt x="16145" y="7372"/>
                </a:lnTo>
                <a:lnTo>
                  <a:pt x="13710" y="6038"/>
                </a:lnTo>
                <a:cubicBezTo>
                  <a:pt x="13643" y="5871"/>
                  <a:pt x="13576" y="5704"/>
                  <a:pt x="13510" y="5537"/>
                </a:cubicBezTo>
                <a:lnTo>
                  <a:pt x="14310" y="2869"/>
                </a:lnTo>
                <a:lnTo>
                  <a:pt x="13276" y="1868"/>
                </a:lnTo>
                <a:lnTo>
                  <a:pt x="10608" y="2635"/>
                </a:lnTo>
                <a:cubicBezTo>
                  <a:pt x="10474" y="2569"/>
                  <a:pt x="10307" y="2502"/>
                  <a:pt x="10141" y="2435"/>
                </a:cubicBezTo>
                <a:lnTo>
                  <a:pt x="8806" y="0"/>
                </a:lnTo>
                <a:close/>
              </a:path>
            </a:pathLst>
          </a:cu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86;p20">
            <a:extLst>
              <a:ext uri="{FF2B5EF4-FFF2-40B4-BE49-F238E27FC236}">
                <a16:creationId xmlns:a16="http://schemas.microsoft.com/office/drawing/2014/main" id="{43C38F8C-EB30-5540-8615-DF4F4D4B0FD3}"/>
              </a:ext>
            </a:extLst>
          </p:cNvPr>
          <p:cNvSpPr/>
          <p:nvPr/>
        </p:nvSpPr>
        <p:spPr>
          <a:xfrm flipH="1">
            <a:off x="693203" y="606491"/>
            <a:ext cx="555289" cy="502986"/>
          </a:xfrm>
          <a:custGeom>
            <a:avLst/>
            <a:gdLst/>
            <a:ahLst/>
            <a:cxnLst/>
            <a:rect l="l" t="t" r="r" b="b"/>
            <a:pathLst>
              <a:path w="16145" h="16146" extrusionOk="0">
                <a:moveTo>
                  <a:pt x="8072" y="4270"/>
                </a:moveTo>
                <a:cubicBezTo>
                  <a:pt x="10174" y="4270"/>
                  <a:pt x="11875" y="5971"/>
                  <a:pt x="11875" y="8073"/>
                </a:cubicBezTo>
                <a:cubicBezTo>
                  <a:pt x="11875" y="10174"/>
                  <a:pt x="10174" y="11875"/>
                  <a:pt x="8072" y="11875"/>
                </a:cubicBezTo>
                <a:cubicBezTo>
                  <a:pt x="6004" y="11875"/>
                  <a:pt x="4303" y="10174"/>
                  <a:pt x="4303" y="8073"/>
                </a:cubicBezTo>
                <a:cubicBezTo>
                  <a:pt x="4303" y="5971"/>
                  <a:pt x="6004" y="4270"/>
                  <a:pt x="8072" y="4270"/>
                </a:cubicBezTo>
                <a:close/>
                <a:moveTo>
                  <a:pt x="7372" y="0"/>
                </a:moveTo>
                <a:lnTo>
                  <a:pt x="6038" y="2435"/>
                </a:lnTo>
                <a:cubicBezTo>
                  <a:pt x="5871" y="2502"/>
                  <a:pt x="5704" y="2569"/>
                  <a:pt x="5537" y="2635"/>
                </a:cubicBezTo>
                <a:lnTo>
                  <a:pt x="2869" y="1868"/>
                </a:lnTo>
                <a:lnTo>
                  <a:pt x="1868" y="2869"/>
                </a:lnTo>
                <a:lnTo>
                  <a:pt x="2669" y="5537"/>
                </a:lnTo>
                <a:cubicBezTo>
                  <a:pt x="2569" y="5704"/>
                  <a:pt x="2502" y="5871"/>
                  <a:pt x="2468" y="6038"/>
                </a:cubicBezTo>
                <a:lnTo>
                  <a:pt x="0" y="7372"/>
                </a:lnTo>
                <a:lnTo>
                  <a:pt x="0" y="8806"/>
                </a:lnTo>
                <a:lnTo>
                  <a:pt x="2468" y="10107"/>
                </a:lnTo>
                <a:cubicBezTo>
                  <a:pt x="2502" y="10274"/>
                  <a:pt x="2602" y="10441"/>
                  <a:pt x="2669" y="10608"/>
                </a:cubicBezTo>
                <a:lnTo>
                  <a:pt x="1868" y="13276"/>
                </a:lnTo>
                <a:lnTo>
                  <a:pt x="2869" y="14277"/>
                </a:lnTo>
                <a:lnTo>
                  <a:pt x="5537" y="13510"/>
                </a:lnTo>
                <a:cubicBezTo>
                  <a:pt x="5704" y="13577"/>
                  <a:pt x="5871" y="13643"/>
                  <a:pt x="6038" y="13710"/>
                </a:cubicBezTo>
                <a:lnTo>
                  <a:pt x="7372" y="16145"/>
                </a:lnTo>
                <a:lnTo>
                  <a:pt x="8806" y="16145"/>
                </a:lnTo>
                <a:lnTo>
                  <a:pt x="10141" y="13710"/>
                </a:lnTo>
                <a:cubicBezTo>
                  <a:pt x="10307" y="13643"/>
                  <a:pt x="10474" y="13577"/>
                  <a:pt x="10608" y="13510"/>
                </a:cubicBezTo>
                <a:lnTo>
                  <a:pt x="13276" y="14277"/>
                </a:lnTo>
                <a:lnTo>
                  <a:pt x="14310" y="13276"/>
                </a:lnTo>
                <a:lnTo>
                  <a:pt x="13510" y="10608"/>
                </a:lnTo>
                <a:cubicBezTo>
                  <a:pt x="13576" y="10441"/>
                  <a:pt x="13643" y="10274"/>
                  <a:pt x="13710" y="10107"/>
                </a:cubicBezTo>
                <a:lnTo>
                  <a:pt x="16145" y="8806"/>
                </a:lnTo>
                <a:lnTo>
                  <a:pt x="16145" y="7372"/>
                </a:lnTo>
                <a:lnTo>
                  <a:pt x="13710" y="6038"/>
                </a:lnTo>
                <a:cubicBezTo>
                  <a:pt x="13643" y="5871"/>
                  <a:pt x="13576" y="5704"/>
                  <a:pt x="13510" y="5537"/>
                </a:cubicBezTo>
                <a:lnTo>
                  <a:pt x="14310" y="2869"/>
                </a:lnTo>
                <a:lnTo>
                  <a:pt x="13276" y="1868"/>
                </a:lnTo>
                <a:lnTo>
                  <a:pt x="10608" y="2635"/>
                </a:lnTo>
                <a:cubicBezTo>
                  <a:pt x="10474" y="2569"/>
                  <a:pt x="10307" y="2502"/>
                  <a:pt x="10141" y="2435"/>
                </a:cubicBezTo>
                <a:lnTo>
                  <a:pt x="8806" y="0"/>
                </a:lnTo>
                <a:close/>
              </a:path>
            </a:pathLst>
          </a:cu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" name="Google Shape;186;p20">
            <a:extLst>
              <a:ext uri="{FF2B5EF4-FFF2-40B4-BE49-F238E27FC236}">
                <a16:creationId xmlns:a16="http://schemas.microsoft.com/office/drawing/2014/main" id="{9DD56B01-FE18-BF44-96C9-F690A9270043}"/>
              </a:ext>
            </a:extLst>
          </p:cNvPr>
          <p:cNvSpPr/>
          <p:nvPr/>
        </p:nvSpPr>
        <p:spPr>
          <a:xfrm flipH="1">
            <a:off x="1793292" y="891119"/>
            <a:ext cx="364958" cy="364980"/>
          </a:xfrm>
          <a:custGeom>
            <a:avLst/>
            <a:gdLst/>
            <a:ahLst/>
            <a:cxnLst/>
            <a:rect l="l" t="t" r="r" b="b"/>
            <a:pathLst>
              <a:path w="16145" h="16146" extrusionOk="0">
                <a:moveTo>
                  <a:pt x="8072" y="4270"/>
                </a:moveTo>
                <a:cubicBezTo>
                  <a:pt x="10174" y="4270"/>
                  <a:pt x="11875" y="5971"/>
                  <a:pt x="11875" y="8073"/>
                </a:cubicBezTo>
                <a:cubicBezTo>
                  <a:pt x="11875" y="10174"/>
                  <a:pt x="10174" y="11875"/>
                  <a:pt x="8072" y="11875"/>
                </a:cubicBezTo>
                <a:cubicBezTo>
                  <a:pt x="6004" y="11875"/>
                  <a:pt x="4303" y="10174"/>
                  <a:pt x="4303" y="8073"/>
                </a:cubicBezTo>
                <a:cubicBezTo>
                  <a:pt x="4303" y="5971"/>
                  <a:pt x="6004" y="4270"/>
                  <a:pt x="8072" y="4270"/>
                </a:cubicBezTo>
                <a:close/>
                <a:moveTo>
                  <a:pt x="7372" y="0"/>
                </a:moveTo>
                <a:lnTo>
                  <a:pt x="6038" y="2435"/>
                </a:lnTo>
                <a:cubicBezTo>
                  <a:pt x="5871" y="2502"/>
                  <a:pt x="5704" y="2569"/>
                  <a:pt x="5537" y="2635"/>
                </a:cubicBezTo>
                <a:lnTo>
                  <a:pt x="2869" y="1868"/>
                </a:lnTo>
                <a:lnTo>
                  <a:pt x="1868" y="2869"/>
                </a:lnTo>
                <a:lnTo>
                  <a:pt x="2669" y="5537"/>
                </a:lnTo>
                <a:cubicBezTo>
                  <a:pt x="2569" y="5704"/>
                  <a:pt x="2502" y="5871"/>
                  <a:pt x="2468" y="6038"/>
                </a:cubicBezTo>
                <a:lnTo>
                  <a:pt x="0" y="7372"/>
                </a:lnTo>
                <a:lnTo>
                  <a:pt x="0" y="8806"/>
                </a:lnTo>
                <a:lnTo>
                  <a:pt x="2468" y="10107"/>
                </a:lnTo>
                <a:cubicBezTo>
                  <a:pt x="2502" y="10274"/>
                  <a:pt x="2602" y="10441"/>
                  <a:pt x="2669" y="10608"/>
                </a:cubicBezTo>
                <a:lnTo>
                  <a:pt x="1868" y="13276"/>
                </a:lnTo>
                <a:lnTo>
                  <a:pt x="2869" y="14277"/>
                </a:lnTo>
                <a:lnTo>
                  <a:pt x="5537" y="13510"/>
                </a:lnTo>
                <a:cubicBezTo>
                  <a:pt x="5704" y="13577"/>
                  <a:pt x="5871" y="13643"/>
                  <a:pt x="6038" y="13710"/>
                </a:cubicBezTo>
                <a:lnTo>
                  <a:pt x="7372" y="16145"/>
                </a:lnTo>
                <a:lnTo>
                  <a:pt x="8806" y="16145"/>
                </a:lnTo>
                <a:lnTo>
                  <a:pt x="10141" y="13710"/>
                </a:lnTo>
                <a:cubicBezTo>
                  <a:pt x="10307" y="13643"/>
                  <a:pt x="10474" y="13577"/>
                  <a:pt x="10608" y="13510"/>
                </a:cubicBezTo>
                <a:lnTo>
                  <a:pt x="13276" y="14277"/>
                </a:lnTo>
                <a:lnTo>
                  <a:pt x="14310" y="13276"/>
                </a:lnTo>
                <a:lnTo>
                  <a:pt x="13510" y="10608"/>
                </a:lnTo>
                <a:cubicBezTo>
                  <a:pt x="13576" y="10441"/>
                  <a:pt x="13643" y="10274"/>
                  <a:pt x="13710" y="10107"/>
                </a:cubicBezTo>
                <a:lnTo>
                  <a:pt x="16145" y="8806"/>
                </a:lnTo>
                <a:lnTo>
                  <a:pt x="16145" y="7372"/>
                </a:lnTo>
                <a:lnTo>
                  <a:pt x="13710" y="6038"/>
                </a:lnTo>
                <a:cubicBezTo>
                  <a:pt x="13643" y="5871"/>
                  <a:pt x="13576" y="5704"/>
                  <a:pt x="13510" y="5537"/>
                </a:cubicBezTo>
                <a:lnTo>
                  <a:pt x="14310" y="2869"/>
                </a:lnTo>
                <a:lnTo>
                  <a:pt x="13276" y="1868"/>
                </a:lnTo>
                <a:lnTo>
                  <a:pt x="10608" y="2635"/>
                </a:lnTo>
                <a:cubicBezTo>
                  <a:pt x="10474" y="2569"/>
                  <a:pt x="10307" y="2502"/>
                  <a:pt x="10141" y="2435"/>
                </a:cubicBezTo>
                <a:lnTo>
                  <a:pt x="8806" y="0"/>
                </a:lnTo>
                <a:close/>
              </a:path>
            </a:pathLst>
          </a:cu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26" name="Picture 2" descr="Escuela Ciencias Sticker by ESCAT for iOS &amp; Android | GIPHY">
            <a:extLst>
              <a:ext uri="{FF2B5EF4-FFF2-40B4-BE49-F238E27FC236}">
                <a16:creationId xmlns:a16="http://schemas.microsoft.com/office/drawing/2014/main" id="{E9ABD6A6-198A-1743-B799-BF5A9CDA9A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49" y="483644"/>
            <a:ext cx="948196" cy="7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scuela Ciencias Sticker by ESCAT for iOS &amp; Android | GIPHY">
            <a:extLst>
              <a:ext uri="{FF2B5EF4-FFF2-40B4-BE49-F238E27FC236}">
                <a16:creationId xmlns:a16="http://schemas.microsoft.com/office/drawing/2014/main" id="{60807349-99AF-F741-8D7A-E3BA4F906E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61" y="1355171"/>
            <a:ext cx="1265628" cy="999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scuela Ciencias Sticker by ESCAT for iOS &amp; Android | GIPHY">
            <a:extLst>
              <a:ext uri="{FF2B5EF4-FFF2-40B4-BE49-F238E27FC236}">
                <a16:creationId xmlns:a16="http://schemas.microsoft.com/office/drawing/2014/main" id="{C22850C6-B030-8445-AC38-1E77C9AD0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421" y="720993"/>
            <a:ext cx="921900" cy="727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grpSp>
        <p:nvGrpSpPr>
          <p:cNvPr id="72" name="Google Shape;72;p18"/>
          <p:cNvGrpSpPr/>
          <p:nvPr/>
        </p:nvGrpSpPr>
        <p:grpSpPr>
          <a:xfrm>
            <a:off x="567846" y="1504275"/>
            <a:ext cx="1541203" cy="2932635"/>
            <a:chOff x="589746" y="1504275"/>
            <a:chExt cx="1541203" cy="2932635"/>
          </a:xfrm>
        </p:grpSpPr>
        <p:sp>
          <p:nvSpPr>
            <p:cNvPr id="73" name="Google Shape;73;p18"/>
            <p:cNvSpPr/>
            <p:nvPr/>
          </p:nvSpPr>
          <p:spPr>
            <a:xfrm rot="5400000">
              <a:off x="870651" y="1259875"/>
              <a:ext cx="326488" cy="815287"/>
            </a:xfrm>
            <a:custGeom>
              <a:avLst/>
              <a:gdLst/>
              <a:ahLst/>
              <a:cxnLst/>
              <a:rect l="l" t="t" r="r" b="b"/>
              <a:pathLst>
                <a:path w="16302" h="41538" extrusionOk="0">
                  <a:moveTo>
                    <a:pt x="11756" y="0"/>
                  </a:moveTo>
                  <a:cubicBezTo>
                    <a:pt x="9233" y="0"/>
                    <a:pt x="7195" y="2038"/>
                    <a:pt x="7195" y="4546"/>
                  </a:cubicBezTo>
                  <a:cubicBezTo>
                    <a:pt x="7195" y="5784"/>
                    <a:pt x="7696" y="6913"/>
                    <a:pt x="8511" y="7728"/>
                  </a:cubicBezTo>
                  <a:cubicBezTo>
                    <a:pt x="6944" y="10690"/>
                    <a:pt x="4985" y="15173"/>
                    <a:pt x="3699" y="20926"/>
                  </a:cubicBezTo>
                  <a:cubicBezTo>
                    <a:pt x="2007" y="28402"/>
                    <a:pt x="1583" y="34092"/>
                    <a:pt x="1474" y="37023"/>
                  </a:cubicBezTo>
                  <a:cubicBezTo>
                    <a:pt x="612" y="37352"/>
                    <a:pt x="0" y="38199"/>
                    <a:pt x="0" y="39186"/>
                  </a:cubicBezTo>
                  <a:cubicBezTo>
                    <a:pt x="0" y="40487"/>
                    <a:pt x="1035" y="41537"/>
                    <a:pt x="2336" y="41537"/>
                  </a:cubicBezTo>
                  <a:cubicBezTo>
                    <a:pt x="3621" y="41537"/>
                    <a:pt x="4671" y="40487"/>
                    <a:pt x="4671" y="39186"/>
                  </a:cubicBezTo>
                  <a:cubicBezTo>
                    <a:pt x="4671" y="38214"/>
                    <a:pt x="4076" y="37384"/>
                    <a:pt x="3229" y="37039"/>
                  </a:cubicBezTo>
                  <a:cubicBezTo>
                    <a:pt x="3339" y="34155"/>
                    <a:pt x="3762" y="28559"/>
                    <a:pt x="5392" y="21302"/>
                  </a:cubicBezTo>
                  <a:cubicBezTo>
                    <a:pt x="6615" y="15894"/>
                    <a:pt x="8480" y="11599"/>
                    <a:pt x="9969" y="8731"/>
                  </a:cubicBezTo>
                  <a:cubicBezTo>
                    <a:pt x="10518" y="8966"/>
                    <a:pt x="11113" y="9107"/>
                    <a:pt x="11756" y="9107"/>
                  </a:cubicBezTo>
                  <a:cubicBezTo>
                    <a:pt x="14264" y="9107"/>
                    <a:pt x="16302" y="7054"/>
                    <a:pt x="16302" y="4546"/>
                  </a:cubicBezTo>
                  <a:cubicBezTo>
                    <a:pt x="16302" y="2038"/>
                    <a:pt x="14264" y="0"/>
                    <a:pt x="11756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8100019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18"/>
            <p:cNvSpPr/>
            <p:nvPr/>
          </p:nvSpPr>
          <p:spPr>
            <a:xfrm rot="5400000">
              <a:off x="1297072" y="1698015"/>
              <a:ext cx="662390" cy="637168"/>
            </a:xfrm>
            <a:custGeom>
              <a:avLst/>
              <a:gdLst/>
              <a:ahLst/>
              <a:cxnLst/>
              <a:rect l="l" t="t" r="r" b="b"/>
              <a:pathLst>
                <a:path w="33074" h="32463" extrusionOk="0">
                  <a:moveTo>
                    <a:pt x="27880" y="1"/>
                  </a:moveTo>
                  <a:cubicBezTo>
                    <a:pt x="26289" y="1"/>
                    <a:pt x="24748" y="837"/>
                    <a:pt x="23919" y="2313"/>
                  </a:cubicBezTo>
                  <a:cubicBezTo>
                    <a:pt x="23308" y="3395"/>
                    <a:pt x="23183" y="4633"/>
                    <a:pt x="23481" y="5730"/>
                  </a:cubicBezTo>
                  <a:cubicBezTo>
                    <a:pt x="20675" y="7548"/>
                    <a:pt x="16772" y="10495"/>
                    <a:pt x="12822" y="14868"/>
                  </a:cubicBezTo>
                  <a:cubicBezTo>
                    <a:pt x="7681" y="20558"/>
                    <a:pt x="4530" y="25307"/>
                    <a:pt x="2994" y="27815"/>
                  </a:cubicBezTo>
                  <a:cubicBezTo>
                    <a:pt x="2880" y="27798"/>
                    <a:pt x="2765" y="27789"/>
                    <a:pt x="2651" y="27789"/>
                  </a:cubicBezTo>
                  <a:cubicBezTo>
                    <a:pt x="1844" y="27789"/>
                    <a:pt x="1069" y="28220"/>
                    <a:pt x="643" y="28975"/>
                  </a:cubicBezTo>
                  <a:cubicBezTo>
                    <a:pt x="0" y="30104"/>
                    <a:pt x="408" y="31530"/>
                    <a:pt x="1537" y="32157"/>
                  </a:cubicBezTo>
                  <a:cubicBezTo>
                    <a:pt x="1895" y="32364"/>
                    <a:pt x="2286" y="32462"/>
                    <a:pt x="2673" y="32462"/>
                  </a:cubicBezTo>
                  <a:cubicBezTo>
                    <a:pt x="3487" y="32462"/>
                    <a:pt x="4283" y="32029"/>
                    <a:pt x="4718" y="31264"/>
                  </a:cubicBezTo>
                  <a:cubicBezTo>
                    <a:pt x="5189" y="30417"/>
                    <a:pt x="5079" y="29398"/>
                    <a:pt x="4515" y="28677"/>
                  </a:cubicBezTo>
                  <a:cubicBezTo>
                    <a:pt x="6019" y="26232"/>
                    <a:pt x="9139" y="21561"/>
                    <a:pt x="14123" y="16044"/>
                  </a:cubicBezTo>
                  <a:cubicBezTo>
                    <a:pt x="17838" y="11922"/>
                    <a:pt x="21568" y="9085"/>
                    <a:pt x="24264" y="7329"/>
                  </a:cubicBezTo>
                  <a:cubicBezTo>
                    <a:pt x="24625" y="7799"/>
                    <a:pt x="25095" y="8207"/>
                    <a:pt x="25644" y="8520"/>
                  </a:cubicBezTo>
                  <a:cubicBezTo>
                    <a:pt x="26350" y="8919"/>
                    <a:pt x="27116" y="9108"/>
                    <a:pt x="27872" y="9108"/>
                  </a:cubicBezTo>
                  <a:cubicBezTo>
                    <a:pt x="29465" y="9108"/>
                    <a:pt x="31011" y="8268"/>
                    <a:pt x="31851" y="6780"/>
                  </a:cubicBezTo>
                  <a:cubicBezTo>
                    <a:pt x="33073" y="4602"/>
                    <a:pt x="32305" y="1827"/>
                    <a:pt x="30111" y="589"/>
                  </a:cubicBezTo>
                  <a:cubicBezTo>
                    <a:pt x="29404" y="190"/>
                    <a:pt x="28636" y="1"/>
                    <a:pt x="27880" y="1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189000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18"/>
            <p:cNvSpPr/>
            <p:nvPr/>
          </p:nvSpPr>
          <p:spPr>
            <a:xfrm rot="5400000">
              <a:off x="1546508" y="2458669"/>
              <a:ext cx="852290" cy="316592"/>
            </a:xfrm>
            <a:custGeom>
              <a:avLst/>
              <a:gdLst/>
              <a:ahLst/>
              <a:cxnLst/>
              <a:rect l="l" t="t" r="r" b="b"/>
              <a:pathLst>
                <a:path w="42556" h="16130" extrusionOk="0">
                  <a:moveTo>
                    <a:pt x="37358" y="0"/>
                  </a:moveTo>
                  <a:cubicBezTo>
                    <a:pt x="36584" y="0"/>
                    <a:pt x="35799" y="197"/>
                    <a:pt x="35079" y="611"/>
                  </a:cubicBezTo>
                  <a:cubicBezTo>
                    <a:pt x="33998" y="1238"/>
                    <a:pt x="33277" y="2226"/>
                    <a:pt x="32979" y="3339"/>
                  </a:cubicBezTo>
                  <a:cubicBezTo>
                    <a:pt x="29625" y="3480"/>
                    <a:pt x="24766" y="4028"/>
                    <a:pt x="19154" y="5800"/>
                  </a:cubicBezTo>
                  <a:cubicBezTo>
                    <a:pt x="11834" y="8088"/>
                    <a:pt x="6709" y="10580"/>
                    <a:pt x="4122" y="11960"/>
                  </a:cubicBezTo>
                  <a:cubicBezTo>
                    <a:pt x="3704" y="11630"/>
                    <a:pt x="3189" y="11452"/>
                    <a:pt x="2664" y="11452"/>
                  </a:cubicBezTo>
                  <a:cubicBezTo>
                    <a:pt x="2266" y="11452"/>
                    <a:pt x="1861" y="11555"/>
                    <a:pt x="1489" y="11772"/>
                  </a:cubicBezTo>
                  <a:cubicBezTo>
                    <a:pt x="376" y="12414"/>
                    <a:pt x="0" y="13841"/>
                    <a:pt x="643" y="14969"/>
                  </a:cubicBezTo>
                  <a:cubicBezTo>
                    <a:pt x="1083" y="15714"/>
                    <a:pt x="1868" y="16129"/>
                    <a:pt x="2673" y="16129"/>
                  </a:cubicBezTo>
                  <a:cubicBezTo>
                    <a:pt x="3070" y="16129"/>
                    <a:pt x="3472" y="16028"/>
                    <a:pt x="3840" y="15816"/>
                  </a:cubicBezTo>
                  <a:cubicBezTo>
                    <a:pt x="4687" y="15330"/>
                    <a:pt x="5110" y="14389"/>
                    <a:pt x="4985" y="13480"/>
                  </a:cubicBezTo>
                  <a:cubicBezTo>
                    <a:pt x="7524" y="12132"/>
                    <a:pt x="12587" y="9687"/>
                    <a:pt x="19687" y="7461"/>
                  </a:cubicBezTo>
                  <a:cubicBezTo>
                    <a:pt x="24969" y="5800"/>
                    <a:pt x="29609" y="5251"/>
                    <a:pt x="32838" y="5110"/>
                  </a:cubicBezTo>
                  <a:cubicBezTo>
                    <a:pt x="32916" y="5690"/>
                    <a:pt x="33104" y="6286"/>
                    <a:pt x="33418" y="6834"/>
                  </a:cubicBezTo>
                  <a:cubicBezTo>
                    <a:pt x="34266" y="8290"/>
                    <a:pt x="35793" y="9102"/>
                    <a:pt x="37358" y="9102"/>
                  </a:cubicBezTo>
                  <a:cubicBezTo>
                    <a:pt x="38136" y="9102"/>
                    <a:pt x="38923" y="8901"/>
                    <a:pt x="39640" y="8480"/>
                  </a:cubicBezTo>
                  <a:cubicBezTo>
                    <a:pt x="41819" y="7226"/>
                    <a:pt x="42556" y="4436"/>
                    <a:pt x="41302" y="2257"/>
                  </a:cubicBezTo>
                  <a:cubicBezTo>
                    <a:pt x="40452" y="809"/>
                    <a:pt x="38927" y="0"/>
                    <a:pt x="37358" y="0"/>
                  </a:cubicBezTo>
                  <a:close/>
                </a:path>
              </a:pathLst>
            </a:custGeom>
            <a:gradFill>
              <a:gsLst>
                <a:gs pos="0">
                  <a:srgbClr val="58CBDF"/>
                </a:gs>
                <a:gs pos="100000">
                  <a:srgbClr val="23819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18"/>
            <p:cNvSpPr/>
            <p:nvPr/>
          </p:nvSpPr>
          <p:spPr>
            <a:xfrm rot="5400000">
              <a:off x="1516681" y="3156604"/>
              <a:ext cx="835047" cy="311057"/>
            </a:xfrm>
            <a:custGeom>
              <a:avLst/>
              <a:gdLst/>
              <a:ahLst/>
              <a:cxnLst/>
              <a:rect l="l" t="t" r="r" b="b"/>
              <a:pathLst>
                <a:path w="41695" h="15848" extrusionOk="0">
                  <a:moveTo>
                    <a:pt x="2359" y="0"/>
                  </a:moveTo>
                  <a:cubicBezTo>
                    <a:pt x="2346" y="0"/>
                    <a:pt x="2333" y="0"/>
                    <a:pt x="2321" y="1"/>
                  </a:cubicBezTo>
                  <a:cubicBezTo>
                    <a:pt x="1035" y="16"/>
                    <a:pt x="1" y="1066"/>
                    <a:pt x="17" y="2367"/>
                  </a:cubicBezTo>
                  <a:cubicBezTo>
                    <a:pt x="32" y="3643"/>
                    <a:pt x="1082" y="4672"/>
                    <a:pt x="2355" y="4672"/>
                  </a:cubicBezTo>
                  <a:cubicBezTo>
                    <a:pt x="2364" y="4672"/>
                    <a:pt x="2374" y="4672"/>
                    <a:pt x="2383" y="4671"/>
                  </a:cubicBezTo>
                  <a:cubicBezTo>
                    <a:pt x="3355" y="4656"/>
                    <a:pt x="4186" y="4060"/>
                    <a:pt x="4515" y="3198"/>
                  </a:cubicBezTo>
                  <a:cubicBezTo>
                    <a:pt x="7399" y="3276"/>
                    <a:pt x="13011" y="3621"/>
                    <a:pt x="20283" y="5157"/>
                  </a:cubicBezTo>
                  <a:cubicBezTo>
                    <a:pt x="25707" y="6317"/>
                    <a:pt x="30017" y="8120"/>
                    <a:pt x="32901" y="9562"/>
                  </a:cubicBezTo>
                  <a:cubicBezTo>
                    <a:pt x="32682" y="10126"/>
                    <a:pt x="32556" y="10722"/>
                    <a:pt x="32572" y="11364"/>
                  </a:cubicBezTo>
                  <a:cubicBezTo>
                    <a:pt x="32603" y="13853"/>
                    <a:pt x="34625" y="15848"/>
                    <a:pt x="37122" y="15848"/>
                  </a:cubicBezTo>
                  <a:cubicBezTo>
                    <a:pt x="37141" y="15848"/>
                    <a:pt x="37161" y="15847"/>
                    <a:pt x="37180" y="15847"/>
                  </a:cubicBezTo>
                  <a:cubicBezTo>
                    <a:pt x="39688" y="15816"/>
                    <a:pt x="41695" y="13747"/>
                    <a:pt x="41663" y="11239"/>
                  </a:cubicBezTo>
                  <a:cubicBezTo>
                    <a:pt x="41632" y="8760"/>
                    <a:pt x="39610" y="6755"/>
                    <a:pt x="37141" y="6755"/>
                  </a:cubicBezTo>
                  <a:cubicBezTo>
                    <a:pt x="37112" y="6755"/>
                    <a:pt x="37084" y="6756"/>
                    <a:pt x="37055" y="6756"/>
                  </a:cubicBezTo>
                  <a:cubicBezTo>
                    <a:pt x="35817" y="6772"/>
                    <a:pt x="34704" y="7273"/>
                    <a:pt x="33889" y="8088"/>
                  </a:cubicBezTo>
                  <a:cubicBezTo>
                    <a:pt x="30911" y="6568"/>
                    <a:pt x="26396" y="4671"/>
                    <a:pt x="20644" y="3449"/>
                  </a:cubicBezTo>
                  <a:cubicBezTo>
                    <a:pt x="13136" y="1866"/>
                    <a:pt x="7446" y="1505"/>
                    <a:pt x="4515" y="1458"/>
                  </a:cubicBezTo>
                  <a:cubicBezTo>
                    <a:pt x="4175" y="592"/>
                    <a:pt x="3330" y="0"/>
                    <a:pt x="2359" y="0"/>
                  </a:cubicBezTo>
                  <a:close/>
                </a:path>
              </a:pathLst>
            </a:custGeom>
            <a:gradFill>
              <a:gsLst>
                <a:gs pos="0">
                  <a:srgbClr val="45BFDE"/>
                </a:gs>
                <a:gs pos="100000">
                  <a:srgbClr val="1E6E83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7;p18"/>
            <p:cNvSpPr/>
            <p:nvPr/>
          </p:nvSpPr>
          <p:spPr>
            <a:xfrm rot="5400000">
              <a:off x="1259970" y="3596660"/>
              <a:ext cx="661128" cy="638286"/>
            </a:xfrm>
            <a:custGeom>
              <a:avLst/>
              <a:gdLst/>
              <a:ahLst/>
              <a:cxnLst/>
              <a:rect l="l" t="t" r="r" b="b"/>
              <a:pathLst>
                <a:path w="33011" h="32520" extrusionOk="0">
                  <a:moveTo>
                    <a:pt x="2672" y="1"/>
                  </a:moveTo>
                  <a:cubicBezTo>
                    <a:pt x="1867" y="1"/>
                    <a:pt x="1081" y="415"/>
                    <a:pt x="643" y="1156"/>
                  </a:cubicBezTo>
                  <a:cubicBezTo>
                    <a:pt x="0" y="2284"/>
                    <a:pt x="377" y="3711"/>
                    <a:pt x="1489" y="4369"/>
                  </a:cubicBezTo>
                  <a:cubicBezTo>
                    <a:pt x="1855" y="4583"/>
                    <a:pt x="2260" y="4684"/>
                    <a:pt x="2660" y="4684"/>
                  </a:cubicBezTo>
                  <a:cubicBezTo>
                    <a:pt x="3170" y="4684"/>
                    <a:pt x="3672" y="4520"/>
                    <a:pt x="4076" y="4212"/>
                  </a:cubicBezTo>
                  <a:cubicBezTo>
                    <a:pt x="6505" y="5748"/>
                    <a:pt x="11129" y="8946"/>
                    <a:pt x="16568" y="14025"/>
                  </a:cubicBezTo>
                  <a:cubicBezTo>
                    <a:pt x="20612" y="17802"/>
                    <a:pt x="23387" y="21580"/>
                    <a:pt x="25111" y="24307"/>
                  </a:cubicBezTo>
                  <a:cubicBezTo>
                    <a:pt x="24625" y="24667"/>
                    <a:pt x="24202" y="25122"/>
                    <a:pt x="23888" y="25671"/>
                  </a:cubicBezTo>
                  <a:cubicBezTo>
                    <a:pt x="22618" y="27834"/>
                    <a:pt x="23339" y="30624"/>
                    <a:pt x="25518" y="31893"/>
                  </a:cubicBezTo>
                  <a:cubicBezTo>
                    <a:pt x="26240" y="32317"/>
                    <a:pt x="27032" y="32519"/>
                    <a:pt x="27814" y="32519"/>
                  </a:cubicBezTo>
                  <a:cubicBezTo>
                    <a:pt x="29375" y="32519"/>
                    <a:pt x="30895" y="31715"/>
                    <a:pt x="31741" y="30263"/>
                  </a:cubicBezTo>
                  <a:cubicBezTo>
                    <a:pt x="33011" y="28100"/>
                    <a:pt x="32290" y="25310"/>
                    <a:pt x="30111" y="24040"/>
                  </a:cubicBezTo>
                  <a:cubicBezTo>
                    <a:pt x="29392" y="23617"/>
                    <a:pt x="28602" y="23416"/>
                    <a:pt x="27822" y="23416"/>
                  </a:cubicBezTo>
                  <a:cubicBezTo>
                    <a:pt x="27446" y="23416"/>
                    <a:pt x="27072" y="23463"/>
                    <a:pt x="26709" y="23554"/>
                  </a:cubicBezTo>
                  <a:cubicBezTo>
                    <a:pt x="24938" y="20717"/>
                    <a:pt x="22054" y="16768"/>
                    <a:pt x="17759" y="12739"/>
                  </a:cubicBezTo>
                  <a:cubicBezTo>
                    <a:pt x="12148" y="7504"/>
                    <a:pt x="7461" y="4275"/>
                    <a:pt x="4985" y="2708"/>
                  </a:cubicBezTo>
                  <a:cubicBezTo>
                    <a:pt x="5126" y="1783"/>
                    <a:pt x="4703" y="827"/>
                    <a:pt x="3856" y="325"/>
                  </a:cubicBezTo>
                  <a:cubicBezTo>
                    <a:pt x="3484" y="105"/>
                    <a:pt x="3076" y="1"/>
                    <a:pt x="2672" y="1"/>
                  </a:cubicBez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18"/>
            <p:cNvSpPr/>
            <p:nvPr/>
          </p:nvSpPr>
          <p:spPr>
            <a:xfrm rot="5400000">
              <a:off x="825259" y="3856704"/>
              <a:ext cx="344693" cy="815719"/>
            </a:xfrm>
            <a:custGeom>
              <a:avLst/>
              <a:gdLst/>
              <a:ahLst/>
              <a:cxnLst/>
              <a:rect l="l" t="t" r="r" b="b"/>
              <a:pathLst>
                <a:path w="17211" h="41560" extrusionOk="0">
                  <a:moveTo>
                    <a:pt x="2670" y="1"/>
                  </a:moveTo>
                  <a:cubicBezTo>
                    <a:pt x="2269" y="1"/>
                    <a:pt x="1861" y="105"/>
                    <a:pt x="1490" y="325"/>
                  </a:cubicBezTo>
                  <a:cubicBezTo>
                    <a:pt x="377" y="968"/>
                    <a:pt x="0" y="2410"/>
                    <a:pt x="643" y="3523"/>
                  </a:cubicBezTo>
                  <a:cubicBezTo>
                    <a:pt x="1073" y="4257"/>
                    <a:pt x="1857" y="4673"/>
                    <a:pt x="2662" y="4673"/>
                  </a:cubicBezTo>
                  <a:cubicBezTo>
                    <a:pt x="2767" y="4673"/>
                    <a:pt x="2873" y="4666"/>
                    <a:pt x="2979" y="4651"/>
                  </a:cubicBezTo>
                  <a:cubicBezTo>
                    <a:pt x="4342" y="7191"/>
                    <a:pt x="6787" y="12238"/>
                    <a:pt x="9045" y="19323"/>
                  </a:cubicBezTo>
                  <a:cubicBezTo>
                    <a:pt x="10722" y="24621"/>
                    <a:pt x="11286" y="29260"/>
                    <a:pt x="11443" y="32489"/>
                  </a:cubicBezTo>
                  <a:cubicBezTo>
                    <a:pt x="10847" y="32567"/>
                    <a:pt x="10251" y="32756"/>
                    <a:pt x="9719" y="33069"/>
                  </a:cubicBezTo>
                  <a:cubicBezTo>
                    <a:pt x="7540" y="34339"/>
                    <a:pt x="6803" y="37129"/>
                    <a:pt x="8073" y="39292"/>
                  </a:cubicBezTo>
                  <a:cubicBezTo>
                    <a:pt x="8921" y="40747"/>
                    <a:pt x="10448" y="41559"/>
                    <a:pt x="12013" y="41559"/>
                  </a:cubicBezTo>
                  <a:cubicBezTo>
                    <a:pt x="12791" y="41559"/>
                    <a:pt x="13578" y="41359"/>
                    <a:pt x="14295" y="40938"/>
                  </a:cubicBezTo>
                  <a:cubicBezTo>
                    <a:pt x="16474" y="39668"/>
                    <a:pt x="17211" y="36878"/>
                    <a:pt x="15941" y="34699"/>
                  </a:cubicBezTo>
                  <a:cubicBezTo>
                    <a:pt x="15314" y="33633"/>
                    <a:pt x="14311" y="32912"/>
                    <a:pt x="13198" y="32614"/>
                  </a:cubicBezTo>
                  <a:cubicBezTo>
                    <a:pt x="13057" y="29276"/>
                    <a:pt x="12493" y="24417"/>
                    <a:pt x="10706" y="18805"/>
                  </a:cubicBezTo>
                  <a:cubicBezTo>
                    <a:pt x="8386" y="11485"/>
                    <a:pt x="5894" y="6360"/>
                    <a:pt x="4499" y="3789"/>
                  </a:cubicBezTo>
                  <a:cubicBezTo>
                    <a:pt x="5079" y="3053"/>
                    <a:pt x="5189" y="2018"/>
                    <a:pt x="4687" y="1156"/>
                  </a:cubicBezTo>
                  <a:cubicBezTo>
                    <a:pt x="4249" y="415"/>
                    <a:pt x="3470" y="1"/>
                    <a:pt x="2670" y="1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9" name="Google Shape;79;p18"/>
          <p:cNvGrpSpPr/>
          <p:nvPr/>
        </p:nvGrpSpPr>
        <p:grpSpPr>
          <a:xfrm>
            <a:off x="1761007" y="1220100"/>
            <a:ext cx="480179" cy="429901"/>
            <a:chOff x="1584882" y="1341000"/>
            <a:chExt cx="480179" cy="429901"/>
          </a:xfrm>
        </p:grpSpPr>
        <p:sp>
          <p:nvSpPr>
            <p:cNvPr id="80" name="Google Shape;80;p18"/>
            <p:cNvSpPr/>
            <p:nvPr/>
          </p:nvSpPr>
          <p:spPr>
            <a:xfrm>
              <a:off x="1584882" y="1341000"/>
              <a:ext cx="480179" cy="429901"/>
            </a:xfrm>
            <a:custGeom>
              <a:avLst/>
              <a:gdLst/>
              <a:ahLst/>
              <a:cxnLst/>
              <a:rect l="l" t="t" r="r" b="b"/>
              <a:pathLst>
                <a:path w="37008" h="33133" extrusionOk="0">
                  <a:moveTo>
                    <a:pt x="13749" y="1"/>
                  </a:moveTo>
                  <a:cubicBezTo>
                    <a:pt x="13098" y="1"/>
                    <a:pt x="12410" y="79"/>
                    <a:pt x="11693" y="264"/>
                  </a:cubicBezTo>
                  <a:cubicBezTo>
                    <a:pt x="11051" y="436"/>
                    <a:pt x="10361" y="703"/>
                    <a:pt x="9671" y="1063"/>
                  </a:cubicBezTo>
                  <a:cubicBezTo>
                    <a:pt x="5329" y="3352"/>
                    <a:pt x="5126" y="6972"/>
                    <a:pt x="5314" y="8728"/>
                  </a:cubicBezTo>
                  <a:cubicBezTo>
                    <a:pt x="5376" y="9339"/>
                    <a:pt x="5502" y="9731"/>
                    <a:pt x="5502" y="9731"/>
                  </a:cubicBezTo>
                  <a:cubicBezTo>
                    <a:pt x="5502" y="9731"/>
                    <a:pt x="4326" y="10201"/>
                    <a:pt x="3072" y="11283"/>
                  </a:cubicBezTo>
                  <a:cubicBezTo>
                    <a:pt x="1113" y="12991"/>
                    <a:pt x="0" y="15405"/>
                    <a:pt x="63" y="18023"/>
                  </a:cubicBezTo>
                  <a:cubicBezTo>
                    <a:pt x="204" y="23430"/>
                    <a:pt x="4499" y="25985"/>
                    <a:pt x="8041" y="26377"/>
                  </a:cubicBezTo>
                  <a:cubicBezTo>
                    <a:pt x="8410" y="26419"/>
                    <a:pt x="8784" y="26436"/>
                    <a:pt x="9159" y="26436"/>
                  </a:cubicBezTo>
                  <a:cubicBezTo>
                    <a:pt x="9757" y="26436"/>
                    <a:pt x="10360" y="26394"/>
                    <a:pt x="10957" y="26346"/>
                  </a:cubicBezTo>
                  <a:lnTo>
                    <a:pt x="10957" y="26346"/>
                  </a:lnTo>
                  <a:cubicBezTo>
                    <a:pt x="11145" y="28180"/>
                    <a:pt x="10972" y="29982"/>
                    <a:pt x="9797" y="33133"/>
                  </a:cubicBezTo>
                  <a:cubicBezTo>
                    <a:pt x="10831" y="32992"/>
                    <a:pt x="11772" y="32678"/>
                    <a:pt x="12602" y="32271"/>
                  </a:cubicBezTo>
                  <a:cubicBezTo>
                    <a:pt x="15831" y="30703"/>
                    <a:pt x="17618" y="27662"/>
                    <a:pt x="18198" y="26534"/>
                  </a:cubicBezTo>
                  <a:cubicBezTo>
                    <a:pt x="18339" y="26252"/>
                    <a:pt x="18418" y="26095"/>
                    <a:pt x="18418" y="26095"/>
                  </a:cubicBezTo>
                  <a:cubicBezTo>
                    <a:pt x="18418" y="26095"/>
                    <a:pt x="24358" y="26142"/>
                    <a:pt x="27587" y="26158"/>
                  </a:cubicBezTo>
                  <a:lnTo>
                    <a:pt x="29452" y="26158"/>
                  </a:lnTo>
                  <a:cubicBezTo>
                    <a:pt x="30048" y="26158"/>
                    <a:pt x="31427" y="25970"/>
                    <a:pt x="32854" y="25217"/>
                  </a:cubicBezTo>
                  <a:cubicBezTo>
                    <a:pt x="34374" y="24434"/>
                    <a:pt x="35941" y="23023"/>
                    <a:pt x="36631" y="20562"/>
                  </a:cubicBezTo>
                  <a:cubicBezTo>
                    <a:pt x="36882" y="19669"/>
                    <a:pt x="37007" y="18634"/>
                    <a:pt x="36976" y="17443"/>
                  </a:cubicBezTo>
                  <a:cubicBezTo>
                    <a:pt x="36898" y="14183"/>
                    <a:pt x="35691" y="12192"/>
                    <a:pt x="34343" y="10969"/>
                  </a:cubicBezTo>
                  <a:cubicBezTo>
                    <a:pt x="33386" y="10092"/>
                    <a:pt x="32352" y="9606"/>
                    <a:pt x="31615" y="9355"/>
                  </a:cubicBezTo>
                  <a:cubicBezTo>
                    <a:pt x="31004" y="9151"/>
                    <a:pt x="30596" y="9088"/>
                    <a:pt x="30596" y="9088"/>
                  </a:cubicBezTo>
                  <a:cubicBezTo>
                    <a:pt x="30596" y="9088"/>
                    <a:pt x="30659" y="6816"/>
                    <a:pt x="27430" y="4041"/>
                  </a:cubicBezTo>
                  <a:cubicBezTo>
                    <a:pt x="26161" y="2944"/>
                    <a:pt x="24750" y="2489"/>
                    <a:pt x="23512" y="2348"/>
                  </a:cubicBezTo>
                  <a:cubicBezTo>
                    <a:pt x="23180" y="2310"/>
                    <a:pt x="22859" y="2294"/>
                    <a:pt x="22557" y="2294"/>
                  </a:cubicBezTo>
                  <a:cubicBezTo>
                    <a:pt x="21129" y="2294"/>
                    <a:pt x="20095" y="2646"/>
                    <a:pt x="20095" y="2646"/>
                  </a:cubicBezTo>
                  <a:cubicBezTo>
                    <a:pt x="20095" y="2646"/>
                    <a:pt x="17529" y="1"/>
                    <a:pt x="13749" y="1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8100019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81" name="Google Shape;81;p18"/>
            <p:cNvGrpSpPr/>
            <p:nvPr/>
          </p:nvGrpSpPr>
          <p:grpSpPr>
            <a:xfrm>
              <a:off x="1726556" y="1413360"/>
              <a:ext cx="197017" cy="210379"/>
              <a:chOff x="3698760" y="1422121"/>
              <a:chExt cx="382929" cy="408901"/>
            </a:xfrm>
          </p:grpSpPr>
          <p:sp>
            <p:nvSpPr>
              <p:cNvPr id="82" name="Google Shape;82;p18"/>
              <p:cNvSpPr/>
              <p:nvPr/>
            </p:nvSpPr>
            <p:spPr>
              <a:xfrm>
                <a:off x="3698760" y="1422121"/>
                <a:ext cx="382929" cy="408901"/>
              </a:xfrm>
              <a:custGeom>
                <a:avLst/>
                <a:gdLst/>
                <a:ahLst/>
                <a:cxnLst/>
                <a:rect l="l" t="t" r="r" b="b"/>
                <a:pathLst>
                  <a:path w="8057" h="8603" extrusionOk="0">
                    <a:moveTo>
                      <a:pt x="3574" y="0"/>
                    </a:moveTo>
                    <a:lnTo>
                      <a:pt x="3574" y="1254"/>
                    </a:lnTo>
                    <a:cubicBezTo>
                      <a:pt x="5157" y="1285"/>
                      <a:pt x="6301" y="2414"/>
                      <a:pt x="6552" y="3683"/>
                    </a:cubicBezTo>
                    <a:cubicBezTo>
                      <a:pt x="6819" y="5000"/>
                      <a:pt x="6192" y="6348"/>
                      <a:pt x="5016" y="6975"/>
                    </a:cubicBezTo>
                    <a:cubicBezTo>
                      <a:pt x="4572" y="7214"/>
                      <a:pt x="4095" y="7346"/>
                      <a:pt x="3602" y="7346"/>
                    </a:cubicBezTo>
                    <a:cubicBezTo>
                      <a:pt x="3417" y="7346"/>
                      <a:pt x="3230" y="7327"/>
                      <a:pt x="3041" y="7289"/>
                    </a:cubicBezTo>
                    <a:cubicBezTo>
                      <a:pt x="2226" y="7148"/>
                      <a:pt x="1583" y="6724"/>
                      <a:pt x="1097" y="6066"/>
                    </a:cubicBezTo>
                    <a:cubicBezTo>
                      <a:pt x="1066" y="6082"/>
                      <a:pt x="1035" y="6097"/>
                      <a:pt x="1019" y="6113"/>
                    </a:cubicBezTo>
                    <a:cubicBezTo>
                      <a:pt x="706" y="6285"/>
                      <a:pt x="392" y="6474"/>
                      <a:pt x="79" y="6662"/>
                    </a:cubicBezTo>
                    <a:cubicBezTo>
                      <a:pt x="63" y="6677"/>
                      <a:pt x="32" y="6693"/>
                      <a:pt x="0" y="6693"/>
                    </a:cubicBezTo>
                    <a:lnTo>
                      <a:pt x="0" y="6709"/>
                    </a:lnTo>
                    <a:cubicBezTo>
                      <a:pt x="188" y="6928"/>
                      <a:pt x="361" y="7163"/>
                      <a:pt x="564" y="7367"/>
                    </a:cubicBezTo>
                    <a:cubicBezTo>
                      <a:pt x="1160" y="7963"/>
                      <a:pt x="1865" y="8354"/>
                      <a:pt x="2681" y="8511"/>
                    </a:cubicBezTo>
                    <a:cubicBezTo>
                      <a:pt x="2996" y="8572"/>
                      <a:pt x="3305" y="8603"/>
                      <a:pt x="3606" y="8603"/>
                    </a:cubicBezTo>
                    <a:cubicBezTo>
                      <a:pt x="4619" y="8603"/>
                      <a:pt x="5546" y="8256"/>
                      <a:pt x="6380" y="7555"/>
                    </a:cubicBezTo>
                    <a:cubicBezTo>
                      <a:pt x="7132" y="6928"/>
                      <a:pt x="7602" y="6113"/>
                      <a:pt x="7790" y="5157"/>
                    </a:cubicBezTo>
                    <a:cubicBezTo>
                      <a:pt x="8057" y="3793"/>
                      <a:pt x="7728" y="2555"/>
                      <a:pt x="6834" y="1489"/>
                    </a:cubicBezTo>
                    <a:cubicBezTo>
                      <a:pt x="6192" y="737"/>
                      <a:pt x="5392" y="282"/>
                      <a:pt x="4420" y="78"/>
                    </a:cubicBezTo>
                    <a:cubicBezTo>
                      <a:pt x="4248" y="47"/>
                      <a:pt x="4076" y="31"/>
                      <a:pt x="388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83;p18"/>
              <p:cNvSpPr/>
              <p:nvPr/>
            </p:nvSpPr>
            <p:spPr>
              <a:xfrm>
                <a:off x="3761306" y="1519700"/>
                <a:ext cx="213874" cy="213125"/>
              </a:xfrm>
              <a:custGeom>
                <a:avLst/>
                <a:gdLst/>
                <a:ahLst/>
                <a:cxnLst/>
                <a:rect l="l" t="t" r="r" b="b"/>
                <a:pathLst>
                  <a:path w="4500" h="4484" extrusionOk="0">
                    <a:moveTo>
                      <a:pt x="2258" y="0"/>
                    </a:moveTo>
                    <a:cubicBezTo>
                      <a:pt x="1035" y="0"/>
                      <a:pt x="17" y="988"/>
                      <a:pt x="17" y="2242"/>
                    </a:cubicBezTo>
                    <a:cubicBezTo>
                      <a:pt x="1" y="3480"/>
                      <a:pt x="1020" y="4483"/>
                      <a:pt x="2258" y="4483"/>
                    </a:cubicBezTo>
                    <a:cubicBezTo>
                      <a:pt x="2267" y="4483"/>
                      <a:pt x="2277" y="4483"/>
                      <a:pt x="2286" y="4483"/>
                    </a:cubicBezTo>
                    <a:cubicBezTo>
                      <a:pt x="3496" y="4483"/>
                      <a:pt x="4499" y="3486"/>
                      <a:pt x="4499" y="2257"/>
                    </a:cubicBezTo>
                    <a:cubicBezTo>
                      <a:pt x="4499" y="1019"/>
                      <a:pt x="3528" y="16"/>
                      <a:pt x="225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cxnSp>
        <p:nvCxnSpPr>
          <p:cNvPr id="84" name="Google Shape;84;p18"/>
          <p:cNvCxnSpPr/>
          <p:nvPr/>
        </p:nvCxnSpPr>
        <p:spPr>
          <a:xfrm>
            <a:off x="2527750" y="1402087"/>
            <a:ext cx="2106300" cy="0"/>
          </a:xfrm>
          <a:prstGeom prst="straightConnector1">
            <a:avLst/>
          </a:prstGeom>
          <a:noFill/>
          <a:ln w="19050" cap="flat" cmpd="sng">
            <a:solidFill>
              <a:srgbClr val="9B96F2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85" name="Google Shape;85;p18"/>
          <p:cNvSpPr txBox="1"/>
          <p:nvPr/>
        </p:nvSpPr>
        <p:spPr>
          <a:xfrm>
            <a:off x="4894575" y="1186600"/>
            <a:ext cx="944700" cy="5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rgbClr val="9B96F2"/>
                </a:solidFill>
                <a:latin typeface="Roboto"/>
                <a:ea typeface="Roboto"/>
                <a:cs typeface="Roboto"/>
                <a:sym typeface="Roboto"/>
              </a:rPr>
              <a:t>Mercury</a:t>
            </a:r>
            <a:endParaRPr sz="1600" b="1">
              <a:solidFill>
                <a:srgbClr val="9B96F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6" name="Google Shape;86;p18"/>
          <p:cNvSpPr txBox="1"/>
          <p:nvPr/>
        </p:nvSpPr>
        <p:spPr>
          <a:xfrm>
            <a:off x="5844825" y="1259638"/>
            <a:ext cx="2841600" cy="5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Mercury is the closest planet to the Sun and the smallest one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87" name="Google Shape;87;p18"/>
          <p:cNvGrpSpPr/>
          <p:nvPr/>
        </p:nvGrpSpPr>
        <p:grpSpPr>
          <a:xfrm>
            <a:off x="2587681" y="2725014"/>
            <a:ext cx="480179" cy="429901"/>
            <a:chOff x="2435281" y="2685404"/>
            <a:chExt cx="480179" cy="429901"/>
          </a:xfrm>
        </p:grpSpPr>
        <p:sp>
          <p:nvSpPr>
            <p:cNvPr id="88" name="Google Shape;88;p18"/>
            <p:cNvSpPr/>
            <p:nvPr/>
          </p:nvSpPr>
          <p:spPr>
            <a:xfrm>
              <a:off x="2435281" y="2685404"/>
              <a:ext cx="480179" cy="429901"/>
            </a:xfrm>
            <a:custGeom>
              <a:avLst/>
              <a:gdLst/>
              <a:ahLst/>
              <a:cxnLst/>
              <a:rect l="l" t="t" r="r" b="b"/>
              <a:pathLst>
                <a:path w="37008" h="33133" extrusionOk="0">
                  <a:moveTo>
                    <a:pt x="13749" y="1"/>
                  </a:moveTo>
                  <a:cubicBezTo>
                    <a:pt x="13098" y="1"/>
                    <a:pt x="12410" y="79"/>
                    <a:pt x="11693" y="264"/>
                  </a:cubicBezTo>
                  <a:cubicBezTo>
                    <a:pt x="11051" y="436"/>
                    <a:pt x="10361" y="703"/>
                    <a:pt x="9671" y="1063"/>
                  </a:cubicBezTo>
                  <a:cubicBezTo>
                    <a:pt x="5329" y="3352"/>
                    <a:pt x="5126" y="6972"/>
                    <a:pt x="5314" y="8728"/>
                  </a:cubicBezTo>
                  <a:cubicBezTo>
                    <a:pt x="5376" y="9339"/>
                    <a:pt x="5502" y="9731"/>
                    <a:pt x="5502" y="9731"/>
                  </a:cubicBezTo>
                  <a:cubicBezTo>
                    <a:pt x="5502" y="9731"/>
                    <a:pt x="4326" y="10201"/>
                    <a:pt x="3072" y="11283"/>
                  </a:cubicBezTo>
                  <a:cubicBezTo>
                    <a:pt x="1113" y="12991"/>
                    <a:pt x="0" y="15405"/>
                    <a:pt x="63" y="18023"/>
                  </a:cubicBezTo>
                  <a:cubicBezTo>
                    <a:pt x="204" y="23430"/>
                    <a:pt x="4499" y="25985"/>
                    <a:pt x="8041" y="26377"/>
                  </a:cubicBezTo>
                  <a:cubicBezTo>
                    <a:pt x="8410" y="26419"/>
                    <a:pt x="8784" y="26436"/>
                    <a:pt x="9159" y="26436"/>
                  </a:cubicBezTo>
                  <a:cubicBezTo>
                    <a:pt x="9757" y="26436"/>
                    <a:pt x="10360" y="26394"/>
                    <a:pt x="10957" y="26346"/>
                  </a:cubicBezTo>
                  <a:lnTo>
                    <a:pt x="10957" y="26346"/>
                  </a:lnTo>
                  <a:cubicBezTo>
                    <a:pt x="11145" y="28180"/>
                    <a:pt x="10972" y="29982"/>
                    <a:pt x="9797" y="33133"/>
                  </a:cubicBezTo>
                  <a:cubicBezTo>
                    <a:pt x="10831" y="32992"/>
                    <a:pt x="11772" y="32678"/>
                    <a:pt x="12602" y="32271"/>
                  </a:cubicBezTo>
                  <a:cubicBezTo>
                    <a:pt x="15831" y="30703"/>
                    <a:pt x="17618" y="27662"/>
                    <a:pt x="18198" y="26534"/>
                  </a:cubicBezTo>
                  <a:cubicBezTo>
                    <a:pt x="18339" y="26252"/>
                    <a:pt x="18418" y="26095"/>
                    <a:pt x="18418" y="26095"/>
                  </a:cubicBezTo>
                  <a:cubicBezTo>
                    <a:pt x="18418" y="26095"/>
                    <a:pt x="24358" y="26142"/>
                    <a:pt x="27587" y="26158"/>
                  </a:cubicBezTo>
                  <a:lnTo>
                    <a:pt x="29452" y="26158"/>
                  </a:lnTo>
                  <a:cubicBezTo>
                    <a:pt x="30048" y="26158"/>
                    <a:pt x="31427" y="25970"/>
                    <a:pt x="32854" y="25217"/>
                  </a:cubicBezTo>
                  <a:cubicBezTo>
                    <a:pt x="34374" y="24434"/>
                    <a:pt x="35941" y="23023"/>
                    <a:pt x="36631" y="20562"/>
                  </a:cubicBezTo>
                  <a:cubicBezTo>
                    <a:pt x="36882" y="19669"/>
                    <a:pt x="37007" y="18634"/>
                    <a:pt x="36976" y="17443"/>
                  </a:cubicBezTo>
                  <a:cubicBezTo>
                    <a:pt x="36898" y="14183"/>
                    <a:pt x="35691" y="12192"/>
                    <a:pt x="34343" y="10969"/>
                  </a:cubicBezTo>
                  <a:cubicBezTo>
                    <a:pt x="33386" y="10092"/>
                    <a:pt x="32352" y="9606"/>
                    <a:pt x="31615" y="9355"/>
                  </a:cubicBezTo>
                  <a:cubicBezTo>
                    <a:pt x="31004" y="9151"/>
                    <a:pt x="30596" y="9088"/>
                    <a:pt x="30596" y="9088"/>
                  </a:cubicBezTo>
                  <a:cubicBezTo>
                    <a:pt x="30596" y="9088"/>
                    <a:pt x="30659" y="6816"/>
                    <a:pt x="27430" y="4041"/>
                  </a:cubicBezTo>
                  <a:cubicBezTo>
                    <a:pt x="26161" y="2944"/>
                    <a:pt x="24750" y="2489"/>
                    <a:pt x="23512" y="2348"/>
                  </a:cubicBezTo>
                  <a:cubicBezTo>
                    <a:pt x="23180" y="2310"/>
                    <a:pt x="22859" y="2294"/>
                    <a:pt x="22557" y="2294"/>
                  </a:cubicBezTo>
                  <a:cubicBezTo>
                    <a:pt x="21129" y="2294"/>
                    <a:pt x="20095" y="2646"/>
                    <a:pt x="20095" y="2646"/>
                  </a:cubicBezTo>
                  <a:cubicBezTo>
                    <a:pt x="20095" y="2646"/>
                    <a:pt x="17529" y="1"/>
                    <a:pt x="13749" y="1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8100019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89" name="Google Shape;89;p18"/>
            <p:cNvGrpSpPr/>
            <p:nvPr/>
          </p:nvGrpSpPr>
          <p:grpSpPr>
            <a:xfrm>
              <a:off x="2576945" y="2780029"/>
              <a:ext cx="197027" cy="197062"/>
              <a:chOff x="5908819" y="3557156"/>
              <a:chExt cx="378461" cy="378529"/>
            </a:xfrm>
          </p:grpSpPr>
          <p:sp>
            <p:nvSpPr>
              <p:cNvPr id="90" name="Google Shape;90;p18"/>
              <p:cNvSpPr/>
              <p:nvPr/>
            </p:nvSpPr>
            <p:spPr>
              <a:xfrm>
                <a:off x="5978827" y="3846234"/>
                <a:ext cx="208646" cy="89451"/>
              </a:xfrm>
              <a:custGeom>
                <a:avLst/>
                <a:gdLst/>
                <a:ahLst/>
                <a:cxnLst/>
                <a:rect l="l" t="t" r="r" b="b"/>
                <a:pathLst>
                  <a:path w="4390" h="1882" extrusionOk="0">
                    <a:moveTo>
                      <a:pt x="3402" y="0"/>
                    </a:moveTo>
                    <a:cubicBezTo>
                      <a:pt x="2955" y="355"/>
                      <a:pt x="2494" y="532"/>
                      <a:pt x="2019" y="532"/>
                    </a:cubicBezTo>
                    <a:cubicBezTo>
                      <a:pt x="1612" y="532"/>
                      <a:pt x="1195" y="402"/>
                      <a:pt x="769" y="141"/>
                    </a:cubicBezTo>
                    <a:cubicBezTo>
                      <a:pt x="518" y="502"/>
                      <a:pt x="267" y="862"/>
                      <a:pt x="0" y="1238"/>
                    </a:cubicBezTo>
                    <a:cubicBezTo>
                      <a:pt x="16" y="1238"/>
                      <a:pt x="16" y="1254"/>
                      <a:pt x="16" y="1254"/>
                    </a:cubicBezTo>
                    <a:cubicBezTo>
                      <a:pt x="392" y="1505"/>
                      <a:pt x="784" y="1693"/>
                      <a:pt x="1223" y="1787"/>
                    </a:cubicBezTo>
                    <a:cubicBezTo>
                      <a:pt x="1411" y="1834"/>
                      <a:pt x="1615" y="1850"/>
                      <a:pt x="1819" y="1881"/>
                    </a:cubicBezTo>
                    <a:lnTo>
                      <a:pt x="2226" y="1881"/>
                    </a:lnTo>
                    <a:cubicBezTo>
                      <a:pt x="2273" y="1881"/>
                      <a:pt x="2320" y="1865"/>
                      <a:pt x="2383" y="1865"/>
                    </a:cubicBezTo>
                    <a:cubicBezTo>
                      <a:pt x="2900" y="1803"/>
                      <a:pt x="3386" y="1630"/>
                      <a:pt x="3841" y="1348"/>
                    </a:cubicBezTo>
                    <a:cubicBezTo>
                      <a:pt x="4029" y="1238"/>
                      <a:pt x="4201" y="1097"/>
                      <a:pt x="4389" y="941"/>
                    </a:cubicBezTo>
                    <a:cubicBezTo>
                      <a:pt x="4044" y="611"/>
                      <a:pt x="3731" y="314"/>
                      <a:pt x="340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" name="Google Shape;91;p18"/>
              <p:cNvSpPr/>
              <p:nvPr/>
            </p:nvSpPr>
            <p:spPr>
              <a:xfrm>
                <a:off x="5908819" y="3697227"/>
                <a:ext cx="75284" cy="91685"/>
              </a:xfrm>
              <a:custGeom>
                <a:avLst/>
                <a:gdLst/>
                <a:ahLst/>
                <a:cxnLst/>
                <a:rect l="l" t="t" r="r" b="b"/>
                <a:pathLst>
                  <a:path w="1584" h="1929" extrusionOk="0">
                    <a:moveTo>
                      <a:pt x="392" y="0"/>
                    </a:moveTo>
                    <a:cubicBezTo>
                      <a:pt x="376" y="16"/>
                      <a:pt x="361" y="16"/>
                      <a:pt x="361" y="32"/>
                    </a:cubicBezTo>
                    <a:cubicBezTo>
                      <a:pt x="220" y="329"/>
                      <a:pt x="110" y="659"/>
                      <a:pt x="47" y="1003"/>
                    </a:cubicBezTo>
                    <a:cubicBezTo>
                      <a:pt x="31" y="1097"/>
                      <a:pt x="16" y="1207"/>
                      <a:pt x="0" y="1317"/>
                    </a:cubicBezTo>
                    <a:lnTo>
                      <a:pt x="0" y="1771"/>
                    </a:lnTo>
                    <a:cubicBezTo>
                      <a:pt x="16" y="1819"/>
                      <a:pt x="31" y="1881"/>
                      <a:pt x="31" y="1928"/>
                    </a:cubicBezTo>
                    <a:cubicBezTo>
                      <a:pt x="486" y="1866"/>
                      <a:pt x="925" y="1803"/>
                      <a:pt x="1379" y="1724"/>
                    </a:cubicBezTo>
                    <a:cubicBezTo>
                      <a:pt x="1348" y="1333"/>
                      <a:pt x="1411" y="972"/>
                      <a:pt x="1583" y="627"/>
                    </a:cubicBezTo>
                    <a:cubicBezTo>
                      <a:pt x="1176" y="408"/>
                      <a:pt x="784" y="204"/>
                      <a:pt x="39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" name="Google Shape;92;p18"/>
              <p:cNvSpPr/>
              <p:nvPr/>
            </p:nvSpPr>
            <p:spPr>
              <a:xfrm>
                <a:off x="6073455" y="3557156"/>
                <a:ext cx="142297" cy="77521"/>
              </a:xfrm>
              <a:custGeom>
                <a:avLst/>
                <a:gdLst/>
                <a:ahLst/>
                <a:cxnLst/>
                <a:rect l="l" t="t" r="r" b="b"/>
                <a:pathLst>
                  <a:path w="2994" h="1631" extrusionOk="0">
                    <a:moveTo>
                      <a:pt x="0" y="1"/>
                    </a:moveTo>
                    <a:lnTo>
                      <a:pt x="0" y="690"/>
                    </a:lnTo>
                    <a:cubicBezTo>
                      <a:pt x="956" y="690"/>
                      <a:pt x="1787" y="1019"/>
                      <a:pt x="2508" y="1631"/>
                    </a:cubicBezTo>
                    <a:cubicBezTo>
                      <a:pt x="2680" y="1458"/>
                      <a:pt x="2837" y="1301"/>
                      <a:pt x="2994" y="1145"/>
                    </a:cubicBezTo>
                    <a:cubicBezTo>
                      <a:pt x="2994" y="1145"/>
                      <a:pt x="2978" y="1129"/>
                      <a:pt x="2978" y="1129"/>
                    </a:cubicBezTo>
                    <a:cubicBezTo>
                      <a:pt x="2304" y="533"/>
                      <a:pt x="1521" y="173"/>
                      <a:pt x="643" y="48"/>
                    </a:cubicBezTo>
                    <a:cubicBezTo>
                      <a:pt x="517" y="32"/>
                      <a:pt x="392" y="16"/>
                      <a:pt x="28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93;p18"/>
              <p:cNvSpPr/>
              <p:nvPr/>
            </p:nvSpPr>
            <p:spPr>
              <a:xfrm>
                <a:off x="6245504" y="3734491"/>
                <a:ext cx="41777" cy="105089"/>
              </a:xfrm>
              <a:custGeom>
                <a:avLst/>
                <a:gdLst/>
                <a:ahLst/>
                <a:cxnLst/>
                <a:rect l="l" t="t" r="r" b="b"/>
                <a:pathLst>
                  <a:path w="879" h="2211" extrusionOk="0">
                    <a:moveTo>
                      <a:pt x="816" y="0"/>
                    </a:moveTo>
                    <a:cubicBezTo>
                      <a:pt x="597" y="47"/>
                      <a:pt x="377" y="78"/>
                      <a:pt x="142" y="125"/>
                    </a:cubicBezTo>
                    <a:cubicBezTo>
                      <a:pt x="252" y="752"/>
                      <a:pt x="205" y="1364"/>
                      <a:pt x="1" y="1959"/>
                    </a:cubicBezTo>
                    <a:cubicBezTo>
                      <a:pt x="220" y="2053"/>
                      <a:pt x="424" y="2132"/>
                      <a:pt x="659" y="2210"/>
                    </a:cubicBezTo>
                    <a:cubicBezTo>
                      <a:pt x="722" y="1959"/>
                      <a:pt x="769" y="1724"/>
                      <a:pt x="816" y="1489"/>
                    </a:cubicBezTo>
                    <a:cubicBezTo>
                      <a:pt x="847" y="1332"/>
                      <a:pt x="863" y="1176"/>
                      <a:pt x="879" y="1019"/>
                    </a:cubicBezTo>
                    <a:lnTo>
                      <a:pt x="879" y="517"/>
                    </a:lnTo>
                    <a:cubicBezTo>
                      <a:pt x="879" y="486"/>
                      <a:pt x="879" y="455"/>
                      <a:pt x="863" y="408"/>
                    </a:cubicBezTo>
                    <a:cubicBezTo>
                      <a:pt x="847" y="282"/>
                      <a:pt x="832" y="141"/>
                      <a:pt x="81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18"/>
              <p:cNvSpPr/>
              <p:nvPr/>
            </p:nvSpPr>
            <p:spPr>
              <a:xfrm>
                <a:off x="6147170" y="3769473"/>
                <a:ext cx="95435" cy="114785"/>
              </a:xfrm>
              <a:custGeom>
                <a:avLst/>
                <a:gdLst/>
                <a:ahLst/>
                <a:cxnLst/>
                <a:rect l="l" t="t" r="r" b="b"/>
                <a:pathLst>
                  <a:path w="2008" h="2415" extrusionOk="0">
                    <a:moveTo>
                      <a:pt x="581" y="1"/>
                    </a:moveTo>
                    <a:cubicBezTo>
                      <a:pt x="565" y="565"/>
                      <a:pt x="377" y="1051"/>
                      <a:pt x="1" y="1474"/>
                    </a:cubicBezTo>
                    <a:cubicBezTo>
                      <a:pt x="330" y="1788"/>
                      <a:pt x="644" y="2101"/>
                      <a:pt x="973" y="2415"/>
                    </a:cubicBezTo>
                    <a:cubicBezTo>
                      <a:pt x="1506" y="1960"/>
                      <a:pt x="2007" y="706"/>
                      <a:pt x="192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95;p18"/>
              <p:cNvSpPr/>
              <p:nvPr/>
            </p:nvSpPr>
            <p:spPr>
              <a:xfrm>
                <a:off x="5911766" y="3788105"/>
                <a:ext cx="96909" cy="111791"/>
              </a:xfrm>
              <a:custGeom>
                <a:avLst/>
                <a:gdLst/>
                <a:ahLst/>
                <a:cxnLst/>
                <a:rect l="l" t="t" r="r" b="b"/>
                <a:pathLst>
                  <a:path w="2039" h="2352" extrusionOk="0">
                    <a:moveTo>
                      <a:pt x="1333" y="1"/>
                    </a:moveTo>
                    <a:cubicBezTo>
                      <a:pt x="894" y="63"/>
                      <a:pt x="455" y="126"/>
                      <a:pt x="1" y="204"/>
                    </a:cubicBezTo>
                    <a:cubicBezTo>
                      <a:pt x="158" y="1082"/>
                      <a:pt x="581" y="1787"/>
                      <a:pt x="1270" y="2352"/>
                    </a:cubicBezTo>
                    <a:cubicBezTo>
                      <a:pt x="1537" y="1976"/>
                      <a:pt x="1788" y="1615"/>
                      <a:pt x="2038" y="1239"/>
                    </a:cubicBezTo>
                    <a:cubicBezTo>
                      <a:pt x="1662" y="910"/>
                      <a:pt x="1427" y="486"/>
                      <a:pt x="133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96;p18"/>
              <p:cNvSpPr/>
              <p:nvPr/>
            </p:nvSpPr>
            <p:spPr>
              <a:xfrm>
                <a:off x="6096553" y="3610818"/>
                <a:ext cx="102089" cy="90164"/>
              </a:xfrm>
              <a:custGeom>
                <a:avLst/>
                <a:gdLst/>
                <a:ahLst/>
                <a:cxnLst/>
                <a:rect l="l" t="t" r="r" b="b"/>
                <a:pathLst>
                  <a:path w="2148" h="1897" extrusionOk="0">
                    <a:moveTo>
                      <a:pt x="329" y="0"/>
                    </a:moveTo>
                    <a:cubicBezTo>
                      <a:pt x="219" y="439"/>
                      <a:pt x="110" y="878"/>
                      <a:pt x="0" y="1285"/>
                    </a:cubicBezTo>
                    <a:cubicBezTo>
                      <a:pt x="204" y="1379"/>
                      <a:pt x="392" y="1442"/>
                      <a:pt x="564" y="1536"/>
                    </a:cubicBezTo>
                    <a:cubicBezTo>
                      <a:pt x="737" y="1646"/>
                      <a:pt x="893" y="1771"/>
                      <a:pt x="1066" y="1897"/>
                    </a:cubicBezTo>
                    <a:cubicBezTo>
                      <a:pt x="1411" y="1630"/>
                      <a:pt x="1771" y="1364"/>
                      <a:pt x="2147" y="1097"/>
                    </a:cubicBezTo>
                    <a:cubicBezTo>
                      <a:pt x="1646" y="533"/>
                      <a:pt x="1050" y="172"/>
                      <a:pt x="32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18"/>
              <p:cNvSpPr/>
              <p:nvPr/>
            </p:nvSpPr>
            <p:spPr>
              <a:xfrm>
                <a:off x="6152398" y="3669660"/>
                <a:ext cx="85740" cy="90925"/>
              </a:xfrm>
              <a:custGeom>
                <a:avLst/>
                <a:gdLst/>
                <a:ahLst/>
                <a:cxnLst/>
                <a:rect l="l" t="t" r="r" b="b"/>
                <a:pathLst>
                  <a:path w="1804" h="1913" extrusionOk="0">
                    <a:moveTo>
                      <a:pt x="1082" y="0"/>
                    </a:moveTo>
                    <a:cubicBezTo>
                      <a:pt x="706" y="267"/>
                      <a:pt x="361" y="533"/>
                      <a:pt x="1" y="800"/>
                    </a:cubicBezTo>
                    <a:cubicBezTo>
                      <a:pt x="251" y="1129"/>
                      <a:pt x="408" y="1505"/>
                      <a:pt x="455" y="1913"/>
                    </a:cubicBezTo>
                    <a:lnTo>
                      <a:pt x="1803" y="1913"/>
                    </a:lnTo>
                    <a:cubicBezTo>
                      <a:pt x="1756" y="1192"/>
                      <a:pt x="1521" y="565"/>
                      <a:pt x="108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98;p18"/>
              <p:cNvSpPr/>
              <p:nvPr/>
            </p:nvSpPr>
            <p:spPr>
              <a:xfrm>
                <a:off x="5930397" y="3622700"/>
                <a:ext cx="97621" cy="96153"/>
              </a:xfrm>
              <a:custGeom>
                <a:avLst/>
                <a:gdLst/>
                <a:ahLst/>
                <a:cxnLst/>
                <a:rect l="l" t="t" r="r" b="b"/>
                <a:pathLst>
                  <a:path w="2054" h="2023" extrusionOk="0">
                    <a:moveTo>
                      <a:pt x="1505" y="1"/>
                    </a:moveTo>
                    <a:cubicBezTo>
                      <a:pt x="863" y="330"/>
                      <a:pt x="361" y="785"/>
                      <a:pt x="1" y="1412"/>
                    </a:cubicBezTo>
                    <a:cubicBezTo>
                      <a:pt x="424" y="1615"/>
                      <a:pt x="816" y="1819"/>
                      <a:pt x="1223" y="2023"/>
                    </a:cubicBezTo>
                    <a:cubicBezTo>
                      <a:pt x="1427" y="1694"/>
                      <a:pt x="1709" y="1427"/>
                      <a:pt x="2054" y="1255"/>
                    </a:cubicBezTo>
                    <a:cubicBezTo>
                      <a:pt x="1866" y="832"/>
                      <a:pt x="1693" y="424"/>
                      <a:pt x="150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99;p18"/>
              <p:cNvSpPr/>
              <p:nvPr/>
            </p:nvSpPr>
            <p:spPr>
              <a:xfrm>
                <a:off x="6009388" y="3606017"/>
                <a:ext cx="94627" cy="72626"/>
              </a:xfrm>
              <a:custGeom>
                <a:avLst/>
                <a:gdLst/>
                <a:ahLst/>
                <a:cxnLst/>
                <a:rect l="l" t="t" r="r" b="b"/>
                <a:pathLst>
                  <a:path w="1991" h="1528" extrusionOk="0">
                    <a:moveTo>
                      <a:pt x="1358" y="1"/>
                    </a:moveTo>
                    <a:cubicBezTo>
                      <a:pt x="905" y="1"/>
                      <a:pt x="421" y="95"/>
                      <a:pt x="0" y="273"/>
                    </a:cubicBezTo>
                    <a:cubicBezTo>
                      <a:pt x="188" y="697"/>
                      <a:pt x="361" y="1104"/>
                      <a:pt x="549" y="1527"/>
                    </a:cubicBezTo>
                    <a:cubicBezTo>
                      <a:pt x="806" y="1415"/>
                      <a:pt x="1064" y="1359"/>
                      <a:pt x="1327" y="1359"/>
                    </a:cubicBezTo>
                    <a:cubicBezTo>
                      <a:pt x="1432" y="1359"/>
                      <a:pt x="1538" y="1368"/>
                      <a:pt x="1646" y="1386"/>
                    </a:cubicBezTo>
                    <a:cubicBezTo>
                      <a:pt x="1771" y="932"/>
                      <a:pt x="1881" y="493"/>
                      <a:pt x="1991" y="70"/>
                    </a:cubicBezTo>
                    <a:cubicBezTo>
                      <a:pt x="1795" y="23"/>
                      <a:pt x="1580" y="1"/>
                      <a:pt x="135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100;p18"/>
              <p:cNvSpPr/>
              <p:nvPr/>
            </p:nvSpPr>
            <p:spPr>
              <a:xfrm>
                <a:off x="6200068" y="3617519"/>
                <a:ext cx="82745" cy="114737"/>
              </a:xfrm>
              <a:custGeom>
                <a:avLst/>
                <a:gdLst/>
                <a:ahLst/>
                <a:cxnLst/>
                <a:rect l="l" t="t" r="r" b="b"/>
                <a:pathLst>
                  <a:path w="1741" h="2414" extrusionOk="0">
                    <a:moveTo>
                      <a:pt x="471" y="0"/>
                    </a:moveTo>
                    <a:cubicBezTo>
                      <a:pt x="314" y="173"/>
                      <a:pt x="158" y="329"/>
                      <a:pt x="1" y="486"/>
                    </a:cubicBezTo>
                    <a:cubicBezTo>
                      <a:pt x="534" y="1019"/>
                      <a:pt x="894" y="1662"/>
                      <a:pt x="1067" y="2414"/>
                    </a:cubicBezTo>
                    <a:cubicBezTo>
                      <a:pt x="1302" y="2367"/>
                      <a:pt x="1506" y="2320"/>
                      <a:pt x="1741" y="2289"/>
                    </a:cubicBezTo>
                    <a:cubicBezTo>
                      <a:pt x="1537" y="1395"/>
                      <a:pt x="1114" y="643"/>
                      <a:pt x="47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101;p18"/>
              <p:cNvSpPr/>
              <p:nvPr/>
            </p:nvSpPr>
            <p:spPr>
              <a:xfrm>
                <a:off x="6206769" y="3835777"/>
                <a:ext cx="66348" cy="81276"/>
              </a:xfrm>
              <a:custGeom>
                <a:avLst/>
                <a:gdLst/>
                <a:ahLst/>
                <a:cxnLst/>
                <a:rect l="l" t="t" r="r" b="b"/>
                <a:pathLst>
                  <a:path w="1396" h="1710" extrusionOk="0">
                    <a:moveTo>
                      <a:pt x="769" y="1"/>
                    </a:moveTo>
                    <a:cubicBezTo>
                      <a:pt x="581" y="471"/>
                      <a:pt x="314" y="878"/>
                      <a:pt x="1" y="1223"/>
                    </a:cubicBezTo>
                    <a:cubicBezTo>
                      <a:pt x="158" y="1396"/>
                      <a:pt x="314" y="1552"/>
                      <a:pt x="471" y="1709"/>
                    </a:cubicBezTo>
                    <a:cubicBezTo>
                      <a:pt x="879" y="1286"/>
                      <a:pt x="1176" y="800"/>
                      <a:pt x="1396" y="252"/>
                    </a:cubicBezTo>
                    <a:cubicBezTo>
                      <a:pt x="1176" y="157"/>
                      <a:pt x="973" y="79"/>
                      <a:pt x="76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cxnSp>
        <p:nvCxnSpPr>
          <p:cNvPr id="102" name="Google Shape;102;p18"/>
          <p:cNvCxnSpPr/>
          <p:nvPr/>
        </p:nvCxnSpPr>
        <p:spPr>
          <a:xfrm>
            <a:off x="3426250" y="2902250"/>
            <a:ext cx="1207800" cy="0"/>
          </a:xfrm>
          <a:prstGeom prst="straightConnector1">
            <a:avLst/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103" name="Google Shape;103;p18"/>
          <p:cNvSpPr txBox="1"/>
          <p:nvPr/>
        </p:nvSpPr>
        <p:spPr>
          <a:xfrm>
            <a:off x="4894575" y="2633237"/>
            <a:ext cx="944700" cy="5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600" b="1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Saturn</a:t>
            </a:r>
            <a:endParaRPr sz="1600" b="1">
              <a:solidFill>
                <a:schemeClr val="accent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4" name="Google Shape;104;p18"/>
          <p:cNvSpPr txBox="1"/>
          <p:nvPr/>
        </p:nvSpPr>
        <p:spPr>
          <a:xfrm>
            <a:off x="5844834" y="2747204"/>
            <a:ext cx="2841600" cy="5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Yes, this is the ringed one. It’s composed of hydrogen and helium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5" name="Google Shape;105;p18"/>
          <p:cNvSpPr/>
          <p:nvPr/>
        </p:nvSpPr>
        <p:spPr>
          <a:xfrm>
            <a:off x="2307718" y="3456833"/>
            <a:ext cx="480179" cy="429901"/>
          </a:xfrm>
          <a:custGeom>
            <a:avLst/>
            <a:gdLst/>
            <a:ahLst/>
            <a:cxnLst/>
            <a:rect l="l" t="t" r="r" b="b"/>
            <a:pathLst>
              <a:path w="37008" h="33133" extrusionOk="0">
                <a:moveTo>
                  <a:pt x="13749" y="1"/>
                </a:moveTo>
                <a:cubicBezTo>
                  <a:pt x="13098" y="1"/>
                  <a:pt x="12410" y="79"/>
                  <a:pt x="11693" y="264"/>
                </a:cubicBezTo>
                <a:cubicBezTo>
                  <a:pt x="11051" y="436"/>
                  <a:pt x="10361" y="703"/>
                  <a:pt x="9671" y="1063"/>
                </a:cubicBezTo>
                <a:cubicBezTo>
                  <a:pt x="5329" y="3352"/>
                  <a:pt x="5126" y="6972"/>
                  <a:pt x="5314" y="8728"/>
                </a:cubicBezTo>
                <a:cubicBezTo>
                  <a:pt x="5376" y="9339"/>
                  <a:pt x="5502" y="9731"/>
                  <a:pt x="5502" y="9731"/>
                </a:cubicBezTo>
                <a:cubicBezTo>
                  <a:pt x="5502" y="9731"/>
                  <a:pt x="4326" y="10201"/>
                  <a:pt x="3072" y="11283"/>
                </a:cubicBezTo>
                <a:cubicBezTo>
                  <a:pt x="1113" y="12991"/>
                  <a:pt x="0" y="15405"/>
                  <a:pt x="63" y="18023"/>
                </a:cubicBezTo>
                <a:cubicBezTo>
                  <a:pt x="204" y="23430"/>
                  <a:pt x="4499" y="25985"/>
                  <a:pt x="8041" y="26377"/>
                </a:cubicBezTo>
                <a:cubicBezTo>
                  <a:pt x="8410" y="26419"/>
                  <a:pt x="8784" y="26436"/>
                  <a:pt x="9159" y="26436"/>
                </a:cubicBezTo>
                <a:cubicBezTo>
                  <a:pt x="9757" y="26436"/>
                  <a:pt x="10360" y="26394"/>
                  <a:pt x="10957" y="26346"/>
                </a:cubicBezTo>
                <a:lnTo>
                  <a:pt x="10957" y="26346"/>
                </a:lnTo>
                <a:cubicBezTo>
                  <a:pt x="11145" y="28180"/>
                  <a:pt x="10972" y="29982"/>
                  <a:pt x="9797" y="33133"/>
                </a:cubicBezTo>
                <a:cubicBezTo>
                  <a:pt x="10831" y="32992"/>
                  <a:pt x="11772" y="32678"/>
                  <a:pt x="12602" y="32271"/>
                </a:cubicBezTo>
                <a:cubicBezTo>
                  <a:pt x="15831" y="30703"/>
                  <a:pt x="17618" y="27662"/>
                  <a:pt x="18198" y="26534"/>
                </a:cubicBezTo>
                <a:cubicBezTo>
                  <a:pt x="18339" y="26252"/>
                  <a:pt x="18418" y="26095"/>
                  <a:pt x="18418" y="26095"/>
                </a:cubicBezTo>
                <a:cubicBezTo>
                  <a:pt x="18418" y="26095"/>
                  <a:pt x="24358" y="26142"/>
                  <a:pt x="27587" y="26158"/>
                </a:cubicBezTo>
                <a:lnTo>
                  <a:pt x="29452" y="26158"/>
                </a:lnTo>
                <a:cubicBezTo>
                  <a:pt x="30048" y="26158"/>
                  <a:pt x="31427" y="25970"/>
                  <a:pt x="32854" y="25217"/>
                </a:cubicBezTo>
                <a:cubicBezTo>
                  <a:pt x="34374" y="24434"/>
                  <a:pt x="35941" y="23023"/>
                  <a:pt x="36631" y="20562"/>
                </a:cubicBezTo>
                <a:cubicBezTo>
                  <a:pt x="36882" y="19669"/>
                  <a:pt x="37007" y="18634"/>
                  <a:pt x="36976" y="17443"/>
                </a:cubicBezTo>
                <a:cubicBezTo>
                  <a:pt x="36898" y="14183"/>
                  <a:pt x="35691" y="12192"/>
                  <a:pt x="34343" y="10969"/>
                </a:cubicBezTo>
                <a:cubicBezTo>
                  <a:pt x="33386" y="10092"/>
                  <a:pt x="32352" y="9606"/>
                  <a:pt x="31615" y="9355"/>
                </a:cubicBezTo>
                <a:cubicBezTo>
                  <a:pt x="31004" y="9151"/>
                  <a:pt x="30596" y="9088"/>
                  <a:pt x="30596" y="9088"/>
                </a:cubicBezTo>
                <a:cubicBezTo>
                  <a:pt x="30596" y="9088"/>
                  <a:pt x="30659" y="6816"/>
                  <a:pt x="27430" y="4041"/>
                </a:cubicBezTo>
                <a:cubicBezTo>
                  <a:pt x="26161" y="2944"/>
                  <a:pt x="24750" y="2489"/>
                  <a:pt x="23512" y="2348"/>
                </a:cubicBezTo>
                <a:cubicBezTo>
                  <a:pt x="23180" y="2310"/>
                  <a:pt x="22859" y="2294"/>
                  <a:pt x="22557" y="2294"/>
                </a:cubicBezTo>
                <a:cubicBezTo>
                  <a:pt x="21129" y="2294"/>
                  <a:pt x="20095" y="2646"/>
                  <a:pt x="20095" y="2646"/>
                </a:cubicBezTo>
                <a:cubicBezTo>
                  <a:pt x="20095" y="2646"/>
                  <a:pt x="17529" y="1"/>
                  <a:pt x="13749" y="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8100019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06" name="Google Shape;106;p18"/>
          <p:cNvGrpSpPr/>
          <p:nvPr/>
        </p:nvGrpSpPr>
        <p:grpSpPr>
          <a:xfrm>
            <a:off x="2470813" y="3557149"/>
            <a:ext cx="153590" cy="159790"/>
            <a:chOff x="4597906" y="3571259"/>
            <a:chExt cx="350183" cy="364317"/>
          </a:xfrm>
        </p:grpSpPr>
        <p:sp>
          <p:nvSpPr>
            <p:cNvPr id="107" name="Google Shape;107;p18"/>
            <p:cNvSpPr/>
            <p:nvPr/>
          </p:nvSpPr>
          <p:spPr>
            <a:xfrm>
              <a:off x="4849707" y="3571259"/>
              <a:ext cx="98382" cy="364317"/>
            </a:xfrm>
            <a:custGeom>
              <a:avLst/>
              <a:gdLst/>
              <a:ahLst/>
              <a:cxnLst/>
              <a:rect l="l" t="t" r="r" b="b"/>
              <a:pathLst>
                <a:path w="2070" h="7665" extrusionOk="0">
                  <a:moveTo>
                    <a:pt x="236" y="0"/>
                  </a:moveTo>
                  <a:cubicBezTo>
                    <a:pt x="64" y="63"/>
                    <a:pt x="1" y="204"/>
                    <a:pt x="1" y="376"/>
                  </a:cubicBezTo>
                  <a:cubicBezTo>
                    <a:pt x="1" y="2681"/>
                    <a:pt x="1" y="4985"/>
                    <a:pt x="1" y="7289"/>
                  </a:cubicBezTo>
                  <a:cubicBezTo>
                    <a:pt x="1" y="7461"/>
                    <a:pt x="64" y="7602"/>
                    <a:pt x="236" y="7665"/>
                  </a:cubicBezTo>
                  <a:lnTo>
                    <a:pt x="1850" y="7665"/>
                  </a:lnTo>
                  <a:cubicBezTo>
                    <a:pt x="1944" y="7618"/>
                    <a:pt x="2023" y="7540"/>
                    <a:pt x="2070" y="7430"/>
                  </a:cubicBezTo>
                  <a:lnTo>
                    <a:pt x="2070" y="235"/>
                  </a:lnTo>
                  <a:cubicBezTo>
                    <a:pt x="2023" y="126"/>
                    <a:pt x="1944" y="47"/>
                    <a:pt x="18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18"/>
            <p:cNvSpPr/>
            <p:nvPr/>
          </p:nvSpPr>
          <p:spPr>
            <a:xfrm>
              <a:off x="4723807" y="3655434"/>
              <a:ext cx="98382" cy="280142"/>
            </a:xfrm>
            <a:custGeom>
              <a:avLst/>
              <a:gdLst/>
              <a:ahLst/>
              <a:cxnLst/>
              <a:rect l="l" t="t" r="r" b="b"/>
              <a:pathLst>
                <a:path w="2070" h="5894" extrusionOk="0">
                  <a:moveTo>
                    <a:pt x="314" y="0"/>
                  </a:moveTo>
                  <a:cubicBezTo>
                    <a:pt x="126" y="0"/>
                    <a:pt x="1" y="126"/>
                    <a:pt x="1" y="314"/>
                  </a:cubicBezTo>
                  <a:cubicBezTo>
                    <a:pt x="1" y="2069"/>
                    <a:pt x="1" y="3825"/>
                    <a:pt x="1" y="5581"/>
                  </a:cubicBezTo>
                  <a:cubicBezTo>
                    <a:pt x="1" y="5722"/>
                    <a:pt x="79" y="5816"/>
                    <a:pt x="205" y="5863"/>
                  </a:cubicBezTo>
                  <a:cubicBezTo>
                    <a:pt x="220" y="5878"/>
                    <a:pt x="220" y="5878"/>
                    <a:pt x="236" y="5894"/>
                  </a:cubicBezTo>
                  <a:lnTo>
                    <a:pt x="1835" y="5894"/>
                  </a:lnTo>
                  <a:cubicBezTo>
                    <a:pt x="2007" y="5831"/>
                    <a:pt x="2070" y="5690"/>
                    <a:pt x="2070" y="5518"/>
                  </a:cubicBezTo>
                  <a:cubicBezTo>
                    <a:pt x="2070" y="3794"/>
                    <a:pt x="2070" y="2085"/>
                    <a:pt x="2070" y="377"/>
                  </a:cubicBezTo>
                  <a:cubicBezTo>
                    <a:pt x="2070" y="345"/>
                    <a:pt x="2070" y="330"/>
                    <a:pt x="2070" y="298"/>
                  </a:cubicBezTo>
                  <a:cubicBezTo>
                    <a:pt x="2054" y="126"/>
                    <a:pt x="1944" y="0"/>
                    <a:pt x="175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18"/>
            <p:cNvSpPr/>
            <p:nvPr/>
          </p:nvSpPr>
          <p:spPr>
            <a:xfrm>
              <a:off x="4597906" y="3739610"/>
              <a:ext cx="98382" cy="195966"/>
            </a:xfrm>
            <a:custGeom>
              <a:avLst/>
              <a:gdLst/>
              <a:ahLst/>
              <a:cxnLst/>
              <a:rect l="l" t="t" r="r" b="b"/>
              <a:pathLst>
                <a:path w="2070" h="4123" extrusionOk="0">
                  <a:moveTo>
                    <a:pt x="330" y="1"/>
                  </a:moveTo>
                  <a:cubicBezTo>
                    <a:pt x="236" y="1"/>
                    <a:pt x="158" y="16"/>
                    <a:pt x="95" y="95"/>
                  </a:cubicBezTo>
                  <a:cubicBezTo>
                    <a:pt x="17" y="157"/>
                    <a:pt x="1" y="251"/>
                    <a:pt x="1" y="345"/>
                  </a:cubicBezTo>
                  <a:cubicBezTo>
                    <a:pt x="1" y="1474"/>
                    <a:pt x="17" y="2603"/>
                    <a:pt x="1" y="3731"/>
                  </a:cubicBezTo>
                  <a:cubicBezTo>
                    <a:pt x="1" y="3919"/>
                    <a:pt x="64" y="4045"/>
                    <a:pt x="236" y="4123"/>
                  </a:cubicBezTo>
                  <a:lnTo>
                    <a:pt x="1835" y="4123"/>
                  </a:lnTo>
                  <a:cubicBezTo>
                    <a:pt x="2007" y="4060"/>
                    <a:pt x="2070" y="3919"/>
                    <a:pt x="2070" y="3747"/>
                  </a:cubicBezTo>
                  <a:cubicBezTo>
                    <a:pt x="2070" y="2618"/>
                    <a:pt x="2070" y="1490"/>
                    <a:pt x="2070" y="377"/>
                  </a:cubicBezTo>
                  <a:cubicBezTo>
                    <a:pt x="2070" y="345"/>
                    <a:pt x="2070" y="330"/>
                    <a:pt x="2070" y="298"/>
                  </a:cubicBezTo>
                  <a:cubicBezTo>
                    <a:pt x="2054" y="110"/>
                    <a:pt x="1945" y="1"/>
                    <a:pt x="17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cxnSp>
        <p:nvCxnSpPr>
          <p:cNvPr id="110" name="Google Shape;110;p18"/>
          <p:cNvCxnSpPr/>
          <p:nvPr/>
        </p:nvCxnSpPr>
        <p:spPr>
          <a:xfrm>
            <a:off x="3102850" y="3637062"/>
            <a:ext cx="1531200" cy="0"/>
          </a:xfrm>
          <a:prstGeom prst="straightConnector1">
            <a:avLst/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111" name="Google Shape;111;p18"/>
          <p:cNvSpPr txBox="1"/>
          <p:nvPr/>
        </p:nvSpPr>
        <p:spPr>
          <a:xfrm>
            <a:off x="4894575" y="3377396"/>
            <a:ext cx="944700" cy="5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Mars</a:t>
            </a:r>
            <a:endParaRPr sz="1600" b="1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2" name="Google Shape;112;p18"/>
          <p:cNvSpPr txBox="1"/>
          <p:nvPr/>
        </p:nvSpPr>
        <p:spPr>
          <a:xfrm>
            <a:off x="5844816" y="3490971"/>
            <a:ext cx="2841600" cy="5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Despite being red, Mars is a cold place. It’s full of iron oxide dust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113" name="Google Shape;113;p18"/>
          <p:cNvGrpSpPr/>
          <p:nvPr/>
        </p:nvGrpSpPr>
        <p:grpSpPr>
          <a:xfrm>
            <a:off x="2322195" y="1978731"/>
            <a:ext cx="480179" cy="429901"/>
            <a:chOff x="2169795" y="1961000"/>
            <a:chExt cx="480179" cy="429901"/>
          </a:xfrm>
        </p:grpSpPr>
        <p:sp>
          <p:nvSpPr>
            <p:cNvPr id="114" name="Google Shape;114;p18"/>
            <p:cNvSpPr/>
            <p:nvPr/>
          </p:nvSpPr>
          <p:spPr>
            <a:xfrm>
              <a:off x="2169795" y="1961000"/>
              <a:ext cx="480179" cy="429901"/>
            </a:xfrm>
            <a:custGeom>
              <a:avLst/>
              <a:gdLst/>
              <a:ahLst/>
              <a:cxnLst/>
              <a:rect l="l" t="t" r="r" b="b"/>
              <a:pathLst>
                <a:path w="37008" h="33133" extrusionOk="0">
                  <a:moveTo>
                    <a:pt x="13749" y="1"/>
                  </a:moveTo>
                  <a:cubicBezTo>
                    <a:pt x="13098" y="1"/>
                    <a:pt x="12410" y="79"/>
                    <a:pt x="11693" y="264"/>
                  </a:cubicBezTo>
                  <a:cubicBezTo>
                    <a:pt x="11051" y="436"/>
                    <a:pt x="10361" y="703"/>
                    <a:pt x="9671" y="1063"/>
                  </a:cubicBezTo>
                  <a:cubicBezTo>
                    <a:pt x="5329" y="3352"/>
                    <a:pt x="5126" y="6972"/>
                    <a:pt x="5314" y="8728"/>
                  </a:cubicBezTo>
                  <a:cubicBezTo>
                    <a:pt x="5376" y="9339"/>
                    <a:pt x="5502" y="9731"/>
                    <a:pt x="5502" y="9731"/>
                  </a:cubicBezTo>
                  <a:cubicBezTo>
                    <a:pt x="5502" y="9731"/>
                    <a:pt x="4326" y="10201"/>
                    <a:pt x="3072" y="11283"/>
                  </a:cubicBezTo>
                  <a:cubicBezTo>
                    <a:pt x="1113" y="12991"/>
                    <a:pt x="0" y="15405"/>
                    <a:pt x="63" y="18023"/>
                  </a:cubicBezTo>
                  <a:cubicBezTo>
                    <a:pt x="204" y="23430"/>
                    <a:pt x="4499" y="25985"/>
                    <a:pt x="8041" y="26377"/>
                  </a:cubicBezTo>
                  <a:cubicBezTo>
                    <a:pt x="8410" y="26419"/>
                    <a:pt x="8784" y="26436"/>
                    <a:pt x="9159" y="26436"/>
                  </a:cubicBezTo>
                  <a:cubicBezTo>
                    <a:pt x="9757" y="26436"/>
                    <a:pt x="10360" y="26394"/>
                    <a:pt x="10957" y="26346"/>
                  </a:cubicBezTo>
                  <a:lnTo>
                    <a:pt x="10957" y="26346"/>
                  </a:lnTo>
                  <a:cubicBezTo>
                    <a:pt x="11145" y="28180"/>
                    <a:pt x="10972" y="29982"/>
                    <a:pt x="9797" y="33133"/>
                  </a:cubicBezTo>
                  <a:cubicBezTo>
                    <a:pt x="10831" y="32992"/>
                    <a:pt x="11772" y="32678"/>
                    <a:pt x="12602" y="32271"/>
                  </a:cubicBezTo>
                  <a:cubicBezTo>
                    <a:pt x="15831" y="30703"/>
                    <a:pt x="17618" y="27662"/>
                    <a:pt x="18198" y="26534"/>
                  </a:cubicBezTo>
                  <a:cubicBezTo>
                    <a:pt x="18339" y="26252"/>
                    <a:pt x="18418" y="26095"/>
                    <a:pt x="18418" y="26095"/>
                  </a:cubicBezTo>
                  <a:cubicBezTo>
                    <a:pt x="18418" y="26095"/>
                    <a:pt x="24358" y="26142"/>
                    <a:pt x="27587" y="26158"/>
                  </a:cubicBezTo>
                  <a:lnTo>
                    <a:pt x="29452" y="26158"/>
                  </a:lnTo>
                  <a:cubicBezTo>
                    <a:pt x="30048" y="26158"/>
                    <a:pt x="31427" y="25970"/>
                    <a:pt x="32854" y="25217"/>
                  </a:cubicBezTo>
                  <a:cubicBezTo>
                    <a:pt x="34374" y="24434"/>
                    <a:pt x="35941" y="23023"/>
                    <a:pt x="36631" y="20562"/>
                  </a:cubicBezTo>
                  <a:cubicBezTo>
                    <a:pt x="36882" y="19669"/>
                    <a:pt x="37007" y="18634"/>
                    <a:pt x="36976" y="17443"/>
                  </a:cubicBezTo>
                  <a:cubicBezTo>
                    <a:pt x="36898" y="14183"/>
                    <a:pt x="35691" y="12192"/>
                    <a:pt x="34343" y="10969"/>
                  </a:cubicBezTo>
                  <a:cubicBezTo>
                    <a:pt x="33386" y="10092"/>
                    <a:pt x="32352" y="9606"/>
                    <a:pt x="31615" y="9355"/>
                  </a:cubicBezTo>
                  <a:cubicBezTo>
                    <a:pt x="31004" y="9151"/>
                    <a:pt x="30596" y="9088"/>
                    <a:pt x="30596" y="9088"/>
                  </a:cubicBezTo>
                  <a:cubicBezTo>
                    <a:pt x="30596" y="9088"/>
                    <a:pt x="30659" y="6816"/>
                    <a:pt x="27430" y="4041"/>
                  </a:cubicBezTo>
                  <a:cubicBezTo>
                    <a:pt x="26161" y="2944"/>
                    <a:pt x="24750" y="2489"/>
                    <a:pt x="23512" y="2348"/>
                  </a:cubicBezTo>
                  <a:cubicBezTo>
                    <a:pt x="23180" y="2310"/>
                    <a:pt x="22859" y="2294"/>
                    <a:pt x="22557" y="2294"/>
                  </a:cubicBezTo>
                  <a:cubicBezTo>
                    <a:pt x="21129" y="2294"/>
                    <a:pt x="20095" y="2646"/>
                    <a:pt x="20095" y="2646"/>
                  </a:cubicBezTo>
                  <a:cubicBezTo>
                    <a:pt x="20095" y="2646"/>
                    <a:pt x="17529" y="1"/>
                    <a:pt x="13749" y="1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8100019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5" name="Google Shape;115;p18"/>
            <p:cNvGrpSpPr/>
            <p:nvPr/>
          </p:nvGrpSpPr>
          <p:grpSpPr>
            <a:xfrm>
              <a:off x="2328214" y="2066087"/>
              <a:ext cx="163691" cy="163700"/>
              <a:chOff x="4106192" y="1959639"/>
              <a:chExt cx="406788" cy="406809"/>
            </a:xfrm>
          </p:grpSpPr>
          <p:sp>
            <p:nvSpPr>
              <p:cNvPr id="116" name="Google Shape;116;p18"/>
              <p:cNvSpPr/>
              <p:nvPr/>
            </p:nvSpPr>
            <p:spPr>
              <a:xfrm>
                <a:off x="4106192" y="1959639"/>
                <a:ext cx="406788" cy="406809"/>
              </a:xfrm>
              <a:custGeom>
                <a:avLst/>
                <a:gdLst/>
                <a:ahLst/>
                <a:cxnLst/>
                <a:rect l="l" t="t" r="r" b="b"/>
                <a:pathLst>
                  <a:path w="8559" h="8559" extrusionOk="0">
                    <a:moveTo>
                      <a:pt x="0" y="0"/>
                    </a:moveTo>
                    <a:lnTo>
                      <a:pt x="0" y="8558"/>
                    </a:lnTo>
                    <a:lnTo>
                      <a:pt x="8558" y="8558"/>
                    </a:lnTo>
                    <a:lnTo>
                      <a:pt x="8558" y="8245"/>
                    </a:lnTo>
                    <a:lnTo>
                      <a:pt x="314" y="8245"/>
                    </a:lnTo>
                    <a:lnTo>
                      <a:pt x="314" y="8135"/>
                    </a:lnTo>
                    <a:cubicBezTo>
                      <a:pt x="314" y="5455"/>
                      <a:pt x="314" y="2774"/>
                      <a:pt x="314" y="94"/>
                    </a:cubicBezTo>
                    <a:cubicBezTo>
                      <a:pt x="314" y="63"/>
                      <a:pt x="314" y="31"/>
                      <a:pt x="31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117;p18"/>
              <p:cNvSpPr/>
              <p:nvPr/>
            </p:nvSpPr>
            <p:spPr>
              <a:xfrm>
                <a:off x="4167265" y="1992387"/>
                <a:ext cx="314394" cy="304002"/>
              </a:xfrm>
              <a:custGeom>
                <a:avLst/>
                <a:gdLst/>
                <a:ahLst/>
                <a:cxnLst/>
                <a:rect l="l" t="t" r="r" b="b"/>
                <a:pathLst>
                  <a:path w="6615" h="6396" extrusionOk="0">
                    <a:moveTo>
                      <a:pt x="6349" y="1"/>
                    </a:moveTo>
                    <a:cubicBezTo>
                      <a:pt x="5769" y="440"/>
                      <a:pt x="5204" y="879"/>
                      <a:pt x="4624" y="1302"/>
                    </a:cubicBezTo>
                    <a:cubicBezTo>
                      <a:pt x="4875" y="1411"/>
                      <a:pt x="5095" y="1506"/>
                      <a:pt x="5330" y="1600"/>
                    </a:cubicBezTo>
                    <a:cubicBezTo>
                      <a:pt x="5063" y="2227"/>
                      <a:pt x="4812" y="2838"/>
                      <a:pt x="4562" y="3449"/>
                    </a:cubicBezTo>
                    <a:cubicBezTo>
                      <a:pt x="4201" y="3026"/>
                      <a:pt x="3841" y="2634"/>
                      <a:pt x="3496" y="2227"/>
                    </a:cubicBezTo>
                    <a:cubicBezTo>
                      <a:pt x="3120" y="2932"/>
                      <a:pt x="2759" y="3622"/>
                      <a:pt x="2383" y="4327"/>
                    </a:cubicBezTo>
                    <a:cubicBezTo>
                      <a:pt x="2007" y="3966"/>
                      <a:pt x="1631" y="3606"/>
                      <a:pt x="1270" y="3245"/>
                    </a:cubicBezTo>
                    <a:cubicBezTo>
                      <a:pt x="847" y="4217"/>
                      <a:pt x="424" y="5173"/>
                      <a:pt x="0" y="6145"/>
                    </a:cubicBezTo>
                    <a:cubicBezTo>
                      <a:pt x="188" y="6223"/>
                      <a:pt x="377" y="6302"/>
                      <a:pt x="565" y="6396"/>
                    </a:cubicBezTo>
                    <a:cubicBezTo>
                      <a:pt x="862" y="5691"/>
                      <a:pt x="1176" y="5017"/>
                      <a:pt x="1474" y="4311"/>
                    </a:cubicBezTo>
                    <a:cubicBezTo>
                      <a:pt x="1834" y="4672"/>
                      <a:pt x="2179" y="5001"/>
                      <a:pt x="2540" y="5346"/>
                    </a:cubicBezTo>
                    <a:cubicBezTo>
                      <a:pt x="2900" y="4672"/>
                      <a:pt x="3261" y="3998"/>
                      <a:pt x="3621" y="3308"/>
                    </a:cubicBezTo>
                    <a:cubicBezTo>
                      <a:pt x="3997" y="3747"/>
                      <a:pt x="4358" y="4170"/>
                      <a:pt x="4734" y="4609"/>
                    </a:cubicBezTo>
                    <a:cubicBezTo>
                      <a:pt x="5126" y="3684"/>
                      <a:pt x="5518" y="2759"/>
                      <a:pt x="5894" y="1850"/>
                    </a:cubicBezTo>
                    <a:cubicBezTo>
                      <a:pt x="6145" y="1944"/>
                      <a:pt x="6364" y="2038"/>
                      <a:pt x="6615" y="2148"/>
                    </a:cubicBezTo>
                    <a:cubicBezTo>
                      <a:pt x="6521" y="1427"/>
                      <a:pt x="6443" y="722"/>
                      <a:pt x="634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cxnSp>
        <p:nvCxnSpPr>
          <p:cNvPr id="118" name="Google Shape;118;p18"/>
          <p:cNvCxnSpPr/>
          <p:nvPr/>
        </p:nvCxnSpPr>
        <p:spPr>
          <a:xfrm>
            <a:off x="3081550" y="2148713"/>
            <a:ext cx="1552500" cy="0"/>
          </a:xfrm>
          <a:prstGeom prst="straightConnector1">
            <a:avLst/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119" name="Google Shape;119;p18"/>
          <p:cNvSpPr txBox="1"/>
          <p:nvPr/>
        </p:nvSpPr>
        <p:spPr>
          <a:xfrm>
            <a:off x="4894575" y="1889075"/>
            <a:ext cx="944700" cy="5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accent2"/>
                </a:solidFill>
                <a:latin typeface="Roboto"/>
                <a:ea typeface="Roboto"/>
                <a:cs typeface="Roboto"/>
                <a:sym typeface="Roboto"/>
              </a:rPr>
              <a:t>Jupiter</a:t>
            </a:r>
            <a:endParaRPr sz="1600" b="1">
              <a:solidFill>
                <a:schemeClr val="accen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0" name="Google Shape;120;p18"/>
          <p:cNvSpPr txBox="1"/>
          <p:nvPr/>
        </p:nvSpPr>
        <p:spPr>
          <a:xfrm>
            <a:off x="5844829" y="2003427"/>
            <a:ext cx="2841600" cy="5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It’s a gas giant and the biggest planet in the Solar System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121" name="Google Shape;121;p18"/>
          <p:cNvCxnSpPr/>
          <p:nvPr/>
        </p:nvCxnSpPr>
        <p:spPr>
          <a:xfrm>
            <a:off x="2518150" y="4371140"/>
            <a:ext cx="2115900" cy="0"/>
          </a:xfrm>
          <a:prstGeom prst="straightConnector1">
            <a:avLst/>
          </a:prstGeom>
          <a:noFill/>
          <a:ln w="19050" cap="flat" cmpd="sng">
            <a:solidFill>
              <a:schemeClr val="accent6"/>
            </a:solidFill>
            <a:prstDash val="solid"/>
            <a:round/>
            <a:headEnd type="none" w="med" len="med"/>
            <a:tailEnd type="oval" w="med" len="med"/>
          </a:ln>
        </p:spPr>
      </p:cxnSp>
      <p:grpSp>
        <p:nvGrpSpPr>
          <p:cNvPr id="122" name="Google Shape;122;p18"/>
          <p:cNvGrpSpPr/>
          <p:nvPr/>
        </p:nvGrpSpPr>
        <p:grpSpPr>
          <a:xfrm>
            <a:off x="1732400" y="4215598"/>
            <a:ext cx="490144" cy="455500"/>
            <a:chOff x="1580000" y="4130758"/>
            <a:chExt cx="490144" cy="455500"/>
          </a:xfrm>
        </p:grpSpPr>
        <p:sp>
          <p:nvSpPr>
            <p:cNvPr id="123" name="Google Shape;123;p18"/>
            <p:cNvSpPr/>
            <p:nvPr/>
          </p:nvSpPr>
          <p:spPr>
            <a:xfrm>
              <a:off x="1580000" y="4130758"/>
              <a:ext cx="490144" cy="455500"/>
            </a:xfrm>
            <a:custGeom>
              <a:avLst/>
              <a:gdLst/>
              <a:ahLst/>
              <a:cxnLst/>
              <a:rect l="l" t="t" r="r" b="b"/>
              <a:pathLst>
                <a:path w="37776" h="35106" extrusionOk="0">
                  <a:moveTo>
                    <a:pt x="14439" y="0"/>
                  </a:moveTo>
                  <a:cubicBezTo>
                    <a:pt x="13920" y="0"/>
                    <a:pt x="13376" y="42"/>
                    <a:pt x="12806" y="136"/>
                  </a:cubicBezTo>
                  <a:cubicBezTo>
                    <a:pt x="12258" y="214"/>
                    <a:pt x="11678" y="355"/>
                    <a:pt x="11066" y="543"/>
                  </a:cubicBezTo>
                  <a:cubicBezTo>
                    <a:pt x="6364" y="2079"/>
                    <a:pt x="5533" y="5935"/>
                    <a:pt x="5471" y="8192"/>
                  </a:cubicBezTo>
                  <a:cubicBezTo>
                    <a:pt x="5439" y="9211"/>
                    <a:pt x="5580" y="9901"/>
                    <a:pt x="5580" y="9901"/>
                  </a:cubicBezTo>
                  <a:cubicBezTo>
                    <a:pt x="5580" y="9901"/>
                    <a:pt x="4812" y="10199"/>
                    <a:pt x="3872" y="10904"/>
                  </a:cubicBezTo>
                  <a:cubicBezTo>
                    <a:pt x="1270" y="12848"/>
                    <a:pt x="0" y="16139"/>
                    <a:pt x="486" y="19353"/>
                  </a:cubicBezTo>
                  <a:cubicBezTo>
                    <a:pt x="1113" y="23459"/>
                    <a:pt x="4671" y="26516"/>
                    <a:pt x="8292" y="26531"/>
                  </a:cubicBezTo>
                  <a:lnTo>
                    <a:pt x="10565" y="26531"/>
                  </a:lnTo>
                  <a:cubicBezTo>
                    <a:pt x="10189" y="30716"/>
                    <a:pt x="7696" y="35105"/>
                    <a:pt x="7696" y="35105"/>
                  </a:cubicBezTo>
                  <a:cubicBezTo>
                    <a:pt x="7696" y="35105"/>
                    <a:pt x="8355" y="35074"/>
                    <a:pt x="9342" y="34886"/>
                  </a:cubicBezTo>
                  <a:cubicBezTo>
                    <a:pt x="10894" y="34588"/>
                    <a:pt x="13229" y="33883"/>
                    <a:pt x="15016" y="32174"/>
                  </a:cubicBezTo>
                  <a:cubicBezTo>
                    <a:pt x="16019" y="31234"/>
                    <a:pt x="16740" y="30168"/>
                    <a:pt x="17242" y="29212"/>
                  </a:cubicBezTo>
                  <a:cubicBezTo>
                    <a:pt x="18057" y="27738"/>
                    <a:pt x="18339" y="26531"/>
                    <a:pt x="18339" y="26531"/>
                  </a:cubicBezTo>
                  <a:lnTo>
                    <a:pt x="30612" y="26531"/>
                  </a:lnTo>
                  <a:cubicBezTo>
                    <a:pt x="31051" y="26531"/>
                    <a:pt x="32211" y="26453"/>
                    <a:pt x="33465" y="25873"/>
                  </a:cubicBezTo>
                  <a:cubicBezTo>
                    <a:pt x="34938" y="25199"/>
                    <a:pt x="36568" y="23820"/>
                    <a:pt x="37305" y="21092"/>
                  </a:cubicBezTo>
                  <a:cubicBezTo>
                    <a:pt x="37525" y="20262"/>
                    <a:pt x="37666" y="19290"/>
                    <a:pt x="37697" y="18193"/>
                  </a:cubicBezTo>
                  <a:cubicBezTo>
                    <a:pt x="37775" y="14948"/>
                    <a:pt x="36631" y="12863"/>
                    <a:pt x="35267" y="11531"/>
                  </a:cubicBezTo>
                  <a:cubicBezTo>
                    <a:pt x="34029" y="10308"/>
                    <a:pt x="32603" y="9713"/>
                    <a:pt x="31772" y="9462"/>
                  </a:cubicBezTo>
                  <a:cubicBezTo>
                    <a:pt x="31333" y="9321"/>
                    <a:pt x="31051" y="9274"/>
                    <a:pt x="31051" y="9274"/>
                  </a:cubicBezTo>
                  <a:cubicBezTo>
                    <a:pt x="31051" y="9274"/>
                    <a:pt x="31114" y="7001"/>
                    <a:pt x="28339" y="4791"/>
                  </a:cubicBezTo>
                  <a:cubicBezTo>
                    <a:pt x="26584" y="3396"/>
                    <a:pt x="24969" y="3036"/>
                    <a:pt x="23778" y="3036"/>
                  </a:cubicBezTo>
                  <a:cubicBezTo>
                    <a:pt x="22493" y="3036"/>
                    <a:pt x="21694" y="3459"/>
                    <a:pt x="21694" y="3459"/>
                  </a:cubicBezTo>
                  <a:cubicBezTo>
                    <a:pt x="21694" y="3459"/>
                    <a:pt x="19138" y="0"/>
                    <a:pt x="14439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8100019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24" name="Google Shape;124;p18"/>
            <p:cNvGrpSpPr/>
            <p:nvPr/>
          </p:nvGrpSpPr>
          <p:grpSpPr>
            <a:xfrm>
              <a:off x="1716295" y="4226587"/>
              <a:ext cx="197006" cy="196004"/>
              <a:chOff x="3435663" y="3579351"/>
              <a:chExt cx="379222" cy="377293"/>
            </a:xfrm>
          </p:grpSpPr>
          <p:sp>
            <p:nvSpPr>
              <p:cNvPr id="125" name="Google Shape;125;p18"/>
              <p:cNvSpPr/>
              <p:nvPr/>
            </p:nvSpPr>
            <p:spPr>
              <a:xfrm>
                <a:off x="3435663" y="3579351"/>
                <a:ext cx="178086" cy="304002"/>
              </a:xfrm>
              <a:custGeom>
                <a:avLst/>
                <a:gdLst/>
                <a:ahLst/>
                <a:cxnLst/>
                <a:rect l="l" t="t" r="r" b="b"/>
                <a:pathLst>
                  <a:path w="3747" h="6396" extrusionOk="0">
                    <a:moveTo>
                      <a:pt x="3511" y="1"/>
                    </a:moveTo>
                    <a:cubicBezTo>
                      <a:pt x="3355" y="16"/>
                      <a:pt x="3213" y="32"/>
                      <a:pt x="3072" y="63"/>
                    </a:cubicBezTo>
                    <a:cubicBezTo>
                      <a:pt x="2101" y="252"/>
                      <a:pt x="1301" y="737"/>
                      <a:pt x="721" y="1537"/>
                    </a:cubicBezTo>
                    <a:cubicBezTo>
                      <a:pt x="298" y="2117"/>
                      <a:pt x="63" y="2759"/>
                      <a:pt x="16" y="3465"/>
                    </a:cubicBezTo>
                    <a:cubicBezTo>
                      <a:pt x="16" y="3480"/>
                      <a:pt x="0" y="3496"/>
                      <a:pt x="0" y="3512"/>
                    </a:cubicBezTo>
                    <a:lnTo>
                      <a:pt x="0" y="3982"/>
                    </a:lnTo>
                    <a:cubicBezTo>
                      <a:pt x="0" y="3998"/>
                      <a:pt x="16" y="4013"/>
                      <a:pt x="16" y="4045"/>
                    </a:cubicBezTo>
                    <a:cubicBezTo>
                      <a:pt x="63" y="4750"/>
                      <a:pt x="298" y="5393"/>
                      <a:pt x="721" y="5973"/>
                    </a:cubicBezTo>
                    <a:cubicBezTo>
                      <a:pt x="847" y="6114"/>
                      <a:pt x="972" y="6255"/>
                      <a:pt x="1082" y="6396"/>
                    </a:cubicBezTo>
                    <a:cubicBezTo>
                      <a:pt x="1113" y="6380"/>
                      <a:pt x="1129" y="6365"/>
                      <a:pt x="1129" y="6365"/>
                    </a:cubicBezTo>
                    <a:cubicBezTo>
                      <a:pt x="1991" y="5502"/>
                      <a:pt x="2837" y="4656"/>
                      <a:pt x="3699" y="3794"/>
                    </a:cubicBezTo>
                    <a:cubicBezTo>
                      <a:pt x="3715" y="3763"/>
                      <a:pt x="3731" y="3716"/>
                      <a:pt x="3731" y="3684"/>
                    </a:cubicBezTo>
                    <a:cubicBezTo>
                      <a:pt x="3746" y="2462"/>
                      <a:pt x="3746" y="1223"/>
                      <a:pt x="3746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126;p18"/>
              <p:cNvSpPr/>
              <p:nvPr/>
            </p:nvSpPr>
            <p:spPr>
              <a:xfrm>
                <a:off x="3636799" y="3579351"/>
                <a:ext cx="178086" cy="178095"/>
              </a:xfrm>
              <a:custGeom>
                <a:avLst/>
                <a:gdLst/>
                <a:ahLst/>
                <a:cxnLst/>
                <a:rect l="l" t="t" r="r" b="b"/>
                <a:pathLst>
                  <a:path w="3747" h="3747" extrusionOk="0">
                    <a:moveTo>
                      <a:pt x="0" y="1"/>
                    </a:moveTo>
                    <a:lnTo>
                      <a:pt x="0" y="3747"/>
                    </a:lnTo>
                    <a:lnTo>
                      <a:pt x="3746" y="3747"/>
                    </a:lnTo>
                    <a:cubicBezTo>
                      <a:pt x="3746" y="3716"/>
                      <a:pt x="3746" y="3684"/>
                      <a:pt x="3746" y="3653"/>
                    </a:cubicBezTo>
                    <a:cubicBezTo>
                      <a:pt x="3731" y="3010"/>
                      <a:pt x="3558" y="2383"/>
                      <a:pt x="3214" y="1835"/>
                    </a:cubicBezTo>
                    <a:cubicBezTo>
                      <a:pt x="2634" y="863"/>
                      <a:pt x="1787" y="283"/>
                      <a:pt x="674" y="63"/>
                    </a:cubicBezTo>
                    <a:cubicBezTo>
                      <a:pt x="533" y="32"/>
                      <a:pt x="376" y="16"/>
                      <a:pt x="23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127;p18"/>
              <p:cNvSpPr/>
              <p:nvPr/>
            </p:nvSpPr>
            <p:spPr>
              <a:xfrm>
                <a:off x="3502676" y="3779024"/>
                <a:ext cx="304033" cy="177620"/>
              </a:xfrm>
              <a:custGeom>
                <a:avLst/>
                <a:gdLst/>
                <a:ahLst/>
                <a:cxnLst/>
                <a:rect l="l" t="t" r="r" b="b"/>
                <a:pathLst>
                  <a:path w="6397" h="3737" extrusionOk="0">
                    <a:moveTo>
                      <a:pt x="2713" y="0"/>
                    </a:moveTo>
                    <a:cubicBezTo>
                      <a:pt x="2681" y="0"/>
                      <a:pt x="2634" y="16"/>
                      <a:pt x="2603" y="47"/>
                    </a:cubicBezTo>
                    <a:cubicBezTo>
                      <a:pt x="1756" y="894"/>
                      <a:pt x="894" y="1740"/>
                      <a:pt x="48" y="2602"/>
                    </a:cubicBezTo>
                    <a:cubicBezTo>
                      <a:pt x="32" y="2618"/>
                      <a:pt x="17" y="2634"/>
                      <a:pt x="1" y="2634"/>
                    </a:cubicBezTo>
                    <a:cubicBezTo>
                      <a:pt x="656" y="3310"/>
                      <a:pt x="1620" y="3737"/>
                      <a:pt x="2646" y="3737"/>
                    </a:cubicBezTo>
                    <a:cubicBezTo>
                      <a:pt x="3117" y="3737"/>
                      <a:pt x="3602" y="3646"/>
                      <a:pt x="4076" y="3449"/>
                    </a:cubicBezTo>
                    <a:cubicBezTo>
                      <a:pt x="5628" y="2806"/>
                      <a:pt x="6396" y="1317"/>
                      <a:pt x="638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8" name="Google Shape;128;p18"/>
          <p:cNvSpPr txBox="1"/>
          <p:nvPr/>
        </p:nvSpPr>
        <p:spPr>
          <a:xfrm>
            <a:off x="4894575" y="4111491"/>
            <a:ext cx="944700" cy="5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accent6"/>
                </a:solidFill>
                <a:latin typeface="Roboto"/>
                <a:ea typeface="Roboto"/>
                <a:cs typeface="Roboto"/>
                <a:sym typeface="Roboto"/>
              </a:rPr>
              <a:t>Venus</a:t>
            </a:r>
            <a:endParaRPr sz="1600" b="1">
              <a:solidFill>
                <a:schemeClr val="accent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9" name="Google Shape;129;p18"/>
          <p:cNvSpPr txBox="1"/>
          <p:nvPr/>
        </p:nvSpPr>
        <p:spPr>
          <a:xfrm>
            <a:off x="5844816" y="4234754"/>
            <a:ext cx="2841600" cy="5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Venus has a beautiful name and is the second planet from the Sun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9"/>
          <p:cNvSpPr txBox="1"/>
          <p:nvPr/>
        </p:nvSpPr>
        <p:spPr>
          <a:xfrm>
            <a:off x="457200" y="2003938"/>
            <a:ext cx="1573800" cy="41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It’s the biggest </a:t>
            </a:r>
            <a:br>
              <a:rPr lang="en" sz="1200"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latin typeface="Roboto"/>
                <a:ea typeface="Roboto"/>
                <a:cs typeface="Roboto"/>
                <a:sym typeface="Roboto"/>
              </a:rPr>
              <a:t>planet of them all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5" name="Google Shape;135;p19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sp>
        <p:nvSpPr>
          <p:cNvPr id="136" name="Google Shape;136;p19"/>
          <p:cNvSpPr/>
          <p:nvPr/>
        </p:nvSpPr>
        <p:spPr>
          <a:xfrm>
            <a:off x="4865247" y="2677676"/>
            <a:ext cx="1308786" cy="1179851"/>
          </a:xfrm>
          <a:custGeom>
            <a:avLst/>
            <a:gdLst/>
            <a:ahLst/>
            <a:cxnLst/>
            <a:rect l="l" t="t" r="r" b="b"/>
            <a:pathLst>
              <a:path w="77846" h="70177" extrusionOk="0">
                <a:moveTo>
                  <a:pt x="32707" y="1"/>
                </a:moveTo>
                <a:cubicBezTo>
                  <a:pt x="32607" y="26"/>
                  <a:pt x="32507" y="26"/>
                  <a:pt x="32406" y="26"/>
                </a:cubicBezTo>
                <a:cubicBezTo>
                  <a:pt x="32356" y="26"/>
                  <a:pt x="32306" y="26"/>
                  <a:pt x="32256" y="51"/>
                </a:cubicBezTo>
                <a:cubicBezTo>
                  <a:pt x="32131" y="51"/>
                  <a:pt x="32005" y="76"/>
                  <a:pt x="31880" y="76"/>
                </a:cubicBezTo>
                <a:cubicBezTo>
                  <a:pt x="31629" y="126"/>
                  <a:pt x="31354" y="151"/>
                  <a:pt x="31078" y="227"/>
                </a:cubicBezTo>
                <a:cubicBezTo>
                  <a:pt x="27369" y="978"/>
                  <a:pt x="24261" y="3685"/>
                  <a:pt x="22732" y="6768"/>
                </a:cubicBezTo>
                <a:cubicBezTo>
                  <a:pt x="22557" y="7094"/>
                  <a:pt x="22431" y="7395"/>
                  <a:pt x="22306" y="7720"/>
                </a:cubicBezTo>
                <a:cubicBezTo>
                  <a:pt x="21905" y="8723"/>
                  <a:pt x="21679" y="9775"/>
                  <a:pt x="21679" y="10778"/>
                </a:cubicBezTo>
                <a:cubicBezTo>
                  <a:pt x="21629" y="17119"/>
                  <a:pt x="25389" y="18447"/>
                  <a:pt x="25940" y="20753"/>
                </a:cubicBezTo>
                <a:cubicBezTo>
                  <a:pt x="26291" y="22307"/>
                  <a:pt x="25088" y="23259"/>
                  <a:pt x="21805" y="23259"/>
                </a:cubicBezTo>
                <a:cubicBezTo>
                  <a:pt x="14662" y="23284"/>
                  <a:pt x="7494" y="23309"/>
                  <a:pt x="351" y="23334"/>
                </a:cubicBezTo>
                <a:lnTo>
                  <a:pt x="176" y="36944"/>
                </a:lnTo>
                <a:cubicBezTo>
                  <a:pt x="176" y="39846"/>
                  <a:pt x="870" y="41128"/>
                  <a:pt x="2107" y="41128"/>
                </a:cubicBezTo>
                <a:cubicBezTo>
                  <a:pt x="2280" y="41128"/>
                  <a:pt x="2463" y="41103"/>
                  <a:pt x="2657" y="41054"/>
                </a:cubicBezTo>
                <a:cubicBezTo>
                  <a:pt x="4963" y="40502"/>
                  <a:pt x="6341" y="36718"/>
                  <a:pt x="12682" y="36718"/>
                </a:cubicBezTo>
                <a:cubicBezTo>
                  <a:pt x="12694" y="36718"/>
                  <a:pt x="12706" y="36718"/>
                  <a:pt x="12718" y="36718"/>
                </a:cubicBezTo>
                <a:cubicBezTo>
                  <a:pt x="17672" y="36718"/>
                  <a:pt x="23384" y="41796"/>
                  <a:pt x="23334" y="48046"/>
                </a:cubicBezTo>
                <a:cubicBezTo>
                  <a:pt x="23283" y="54337"/>
                  <a:pt x="17469" y="59450"/>
                  <a:pt x="12506" y="59450"/>
                </a:cubicBezTo>
                <a:cubicBezTo>
                  <a:pt x="12486" y="59450"/>
                  <a:pt x="12465" y="59450"/>
                  <a:pt x="12444" y="59450"/>
                </a:cubicBezTo>
                <a:cubicBezTo>
                  <a:pt x="6157" y="59450"/>
                  <a:pt x="4855" y="55689"/>
                  <a:pt x="2557" y="55164"/>
                </a:cubicBezTo>
                <a:cubicBezTo>
                  <a:pt x="2363" y="55115"/>
                  <a:pt x="2179" y="55090"/>
                  <a:pt x="2005" y="55090"/>
                </a:cubicBezTo>
                <a:cubicBezTo>
                  <a:pt x="764" y="55090"/>
                  <a:pt x="47" y="56372"/>
                  <a:pt x="25" y="59274"/>
                </a:cubicBezTo>
                <a:lnTo>
                  <a:pt x="0" y="69650"/>
                </a:lnTo>
                <a:cubicBezTo>
                  <a:pt x="3890" y="69610"/>
                  <a:pt x="7765" y="69584"/>
                  <a:pt x="11619" y="69584"/>
                </a:cubicBezTo>
                <a:cubicBezTo>
                  <a:pt x="14966" y="69584"/>
                  <a:pt x="18296" y="69604"/>
                  <a:pt x="21604" y="69650"/>
                </a:cubicBezTo>
                <a:cubicBezTo>
                  <a:pt x="21880" y="69650"/>
                  <a:pt x="22181" y="69650"/>
                  <a:pt x="22481" y="69676"/>
                </a:cubicBezTo>
                <a:cubicBezTo>
                  <a:pt x="25414" y="69701"/>
                  <a:pt x="28321" y="69776"/>
                  <a:pt x="31203" y="69851"/>
                </a:cubicBezTo>
                <a:cubicBezTo>
                  <a:pt x="31504" y="69876"/>
                  <a:pt x="31805" y="69876"/>
                  <a:pt x="32081" y="69876"/>
                </a:cubicBezTo>
                <a:cubicBezTo>
                  <a:pt x="32406" y="69901"/>
                  <a:pt x="32732" y="69901"/>
                  <a:pt x="33058" y="69901"/>
                </a:cubicBezTo>
                <a:cubicBezTo>
                  <a:pt x="34336" y="69951"/>
                  <a:pt x="35589" y="70001"/>
                  <a:pt x="36842" y="70051"/>
                </a:cubicBezTo>
                <a:cubicBezTo>
                  <a:pt x="37118" y="70051"/>
                  <a:pt x="37419" y="70077"/>
                  <a:pt x="37720" y="70077"/>
                </a:cubicBezTo>
                <a:cubicBezTo>
                  <a:pt x="37845" y="70077"/>
                  <a:pt x="37970" y="70102"/>
                  <a:pt x="38121" y="70102"/>
                </a:cubicBezTo>
                <a:cubicBezTo>
                  <a:pt x="38672" y="70127"/>
                  <a:pt x="39223" y="70152"/>
                  <a:pt x="39775" y="70177"/>
                </a:cubicBezTo>
                <a:lnTo>
                  <a:pt x="40752" y="70177"/>
                </a:lnTo>
                <a:cubicBezTo>
                  <a:pt x="41003" y="70152"/>
                  <a:pt x="41228" y="70152"/>
                  <a:pt x="41454" y="70152"/>
                </a:cubicBezTo>
                <a:cubicBezTo>
                  <a:pt x="41680" y="70127"/>
                  <a:pt x="41905" y="70127"/>
                  <a:pt x="42106" y="70102"/>
                </a:cubicBezTo>
                <a:cubicBezTo>
                  <a:pt x="42381" y="70102"/>
                  <a:pt x="42632" y="70077"/>
                  <a:pt x="42883" y="70051"/>
                </a:cubicBezTo>
                <a:cubicBezTo>
                  <a:pt x="43083" y="70026"/>
                  <a:pt x="43309" y="70026"/>
                  <a:pt x="43509" y="70001"/>
                </a:cubicBezTo>
                <a:cubicBezTo>
                  <a:pt x="43609" y="69976"/>
                  <a:pt x="43685" y="69976"/>
                  <a:pt x="43760" y="69976"/>
                </a:cubicBezTo>
                <a:cubicBezTo>
                  <a:pt x="43985" y="69951"/>
                  <a:pt x="44186" y="69926"/>
                  <a:pt x="44386" y="69901"/>
                </a:cubicBezTo>
                <a:cubicBezTo>
                  <a:pt x="45063" y="69826"/>
                  <a:pt x="45740" y="69726"/>
                  <a:pt x="46391" y="69600"/>
                </a:cubicBezTo>
                <a:cubicBezTo>
                  <a:pt x="46667" y="69550"/>
                  <a:pt x="46968" y="69500"/>
                  <a:pt x="47244" y="69450"/>
                </a:cubicBezTo>
                <a:cubicBezTo>
                  <a:pt x="47269" y="69450"/>
                  <a:pt x="47294" y="69450"/>
                  <a:pt x="47319" y="69425"/>
                </a:cubicBezTo>
                <a:cubicBezTo>
                  <a:pt x="47494" y="69400"/>
                  <a:pt x="47695" y="69350"/>
                  <a:pt x="47895" y="69325"/>
                </a:cubicBezTo>
                <a:cubicBezTo>
                  <a:pt x="47920" y="69300"/>
                  <a:pt x="47945" y="69300"/>
                  <a:pt x="47995" y="69300"/>
                </a:cubicBezTo>
                <a:cubicBezTo>
                  <a:pt x="48171" y="69249"/>
                  <a:pt x="48346" y="69224"/>
                  <a:pt x="48547" y="69174"/>
                </a:cubicBezTo>
                <a:cubicBezTo>
                  <a:pt x="49098" y="69049"/>
                  <a:pt x="49650" y="68899"/>
                  <a:pt x="50201" y="68748"/>
                </a:cubicBezTo>
                <a:cubicBezTo>
                  <a:pt x="50502" y="68648"/>
                  <a:pt x="50802" y="68573"/>
                  <a:pt x="51103" y="68473"/>
                </a:cubicBezTo>
                <a:cubicBezTo>
                  <a:pt x="51404" y="68372"/>
                  <a:pt x="51705" y="68272"/>
                  <a:pt x="51980" y="68172"/>
                </a:cubicBezTo>
                <a:lnTo>
                  <a:pt x="52056" y="68172"/>
                </a:lnTo>
                <a:cubicBezTo>
                  <a:pt x="52331" y="68072"/>
                  <a:pt x="52607" y="67971"/>
                  <a:pt x="52883" y="67871"/>
                </a:cubicBezTo>
                <a:cubicBezTo>
                  <a:pt x="53183" y="67746"/>
                  <a:pt x="53509" y="67645"/>
                  <a:pt x="53835" y="67495"/>
                </a:cubicBezTo>
                <a:cubicBezTo>
                  <a:pt x="54086" y="67395"/>
                  <a:pt x="54336" y="67295"/>
                  <a:pt x="54587" y="67194"/>
                </a:cubicBezTo>
                <a:cubicBezTo>
                  <a:pt x="54888" y="67069"/>
                  <a:pt x="55163" y="66944"/>
                  <a:pt x="55439" y="66818"/>
                </a:cubicBezTo>
                <a:cubicBezTo>
                  <a:pt x="55715" y="66693"/>
                  <a:pt x="56015" y="66568"/>
                  <a:pt x="56291" y="66417"/>
                </a:cubicBezTo>
                <a:cubicBezTo>
                  <a:pt x="56567" y="66292"/>
                  <a:pt x="56843" y="66167"/>
                  <a:pt x="57118" y="66016"/>
                </a:cubicBezTo>
                <a:cubicBezTo>
                  <a:pt x="57143" y="65991"/>
                  <a:pt x="57193" y="65991"/>
                  <a:pt x="57218" y="65966"/>
                </a:cubicBezTo>
                <a:cubicBezTo>
                  <a:pt x="57444" y="65841"/>
                  <a:pt x="57695" y="65716"/>
                  <a:pt x="57920" y="65590"/>
                </a:cubicBezTo>
                <a:cubicBezTo>
                  <a:pt x="58196" y="65440"/>
                  <a:pt x="58472" y="65290"/>
                  <a:pt x="58722" y="65139"/>
                </a:cubicBezTo>
                <a:cubicBezTo>
                  <a:pt x="58998" y="64989"/>
                  <a:pt x="59274" y="64838"/>
                  <a:pt x="59524" y="64663"/>
                </a:cubicBezTo>
                <a:cubicBezTo>
                  <a:pt x="59725" y="64538"/>
                  <a:pt x="59900" y="64437"/>
                  <a:pt x="60101" y="64312"/>
                </a:cubicBezTo>
                <a:cubicBezTo>
                  <a:pt x="60351" y="64162"/>
                  <a:pt x="60602" y="63986"/>
                  <a:pt x="60853" y="63836"/>
                </a:cubicBezTo>
                <a:cubicBezTo>
                  <a:pt x="61003" y="63736"/>
                  <a:pt x="61153" y="63610"/>
                  <a:pt x="61304" y="63510"/>
                </a:cubicBezTo>
                <a:cubicBezTo>
                  <a:pt x="61905" y="63109"/>
                  <a:pt x="62507" y="62658"/>
                  <a:pt x="63083" y="62232"/>
                </a:cubicBezTo>
                <a:cubicBezTo>
                  <a:pt x="63209" y="62107"/>
                  <a:pt x="63359" y="62006"/>
                  <a:pt x="63484" y="61906"/>
                </a:cubicBezTo>
                <a:cubicBezTo>
                  <a:pt x="63584" y="61831"/>
                  <a:pt x="63660" y="61756"/>
                  <a:pt x="63760" y="61681"/>
                </a:cubicBezTo>
                <a:cubicBezTo>
                  <a:pt x="63885" y="61580"/>
                  <a:pt x="64011" y="61455"/>
                  <a:pt x="64161" y="61355"/>
                </a:cubicBezTo>
                <a:cubicBezTo>
                  <a:pt x="64612" y="60979"/>
                  <a:pt x="65038" y="60603"/>
                  <a:pt x="65489" y="60202"/>
                </a:cubicBezTo>
                <a:cubicBezTo>
                  <a:pt x="65640" y="60051"/>
                  <a:pt x="65790" y="59901"/>
                  <a:pt x="65940" y="59776"/>
                </a:cubicBezTo>
                <a:cubicBezTo>
                  <a:pt x="66216" y="59525"/>
                  <a:pt x="66467" y="59274"/>
                  <a:pt x="66717" y="58999"/>
                </a:cubicBezTo>
                <a:cubicBezTo>
                  <a:pt x="73584" y="52132"/>
                  <a:pt x="77845" y="42658"/>
                  <a:pt x="77845" y="32131"/>
                </a:cubicBezTo>
                <a:cubicBezTo>
                  <a:pt x="77845" y="30578"/>
                  <a:pt x="77745" y="29049"/>
                  <a:pt x="77569" y="27570"/>
                </a:cubicBezTo>
                <a:cubicBezTo>
                  <a:pt x="77469" y="26818"/>
                  <a:pt x="77369" y="26066"/>
                  <a:pt x="77244" y="25339"/>
                </a:cubicBezTo>
                <a:cubicBezTo>
                  <a:pt x="77168" y="24964"/>
                  <a:pt x="77093" y="24613"/>
                  <a:pt x="77018" y="24237"/>
                </a:cubicBezTo>
                <a:cubicBezTo>
                  <a:pt x="76943" y="23861"/>
                  <a:pt x="76868" y="23510"/>
                  <a:pt x="76767" y="23159"/>
                </a:cubicBezTo>
                <a:lnTo>
                  <a:pt x="65589" y="23159"/>
                </a:lnTo>
                <a:cubicBezTo>
                  <a:pt x="57093" y="23184"/>
                  <a:pt x="48071" y="23184"/>
                  <a:pt x="44136" y="23184"/>
                </a:cubicBezTo>
                <a:cubicBezTo>
                  <a:pt x="44092" y="23184"/>
                  <a:pt x="44049" y="23185"/>
                  <a:pt x="44006" y="23185"/>
                </a:cubicBezTo>
                <a:cubicBezTo>
                  <a:pt x="40797" y="23185"/>
                  <a:pt x="39654" y="22261"/>
                  <a:pt x="40025" y="20703"/>
                </a:cubicBezTo>
                <a:cubicBezTo>
                  <a:pt x="40602" y="18397"/>
                  <a:pt x="44386" y="17044"/>
                  <a:pt x="44436" y="10728"/>
                </a:cubicBezTo>
                <a:cubicBezTo>
                  <a:pt x="44462" y="6643"/>
                  <a:pt x="41078" y="2056"/>
                  <a:pt x="36416" y="527"/>
                </a:cubicBezTo>
                <a:cubicBezTo>
                  <a:pt x="35364" y="176"/>
                  <a:pt x="34261" y="1"/>
                  <a:pt x="33133" y="1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19"/>
          <p:cNvSpPr/>
          <p:nvPr/>
        </p:nvSpPr>
        <p:spPr>
          <a:xfrm>
            <a:off x="4489536" y="1568307"/>
            <a:ext cx="1672003" cy="1011726"/>
          </a:xfrm>
          <a:custGeom>
            <a:avLst/>
            <a:gdLst/>
            <a:ahLst/>
            <a:cxnLst/>
            <a:rect l="l" t="t" r="r" b="b"/>
            <a:pathLst>
              <a:path w="99450" h="60177" extrusionOk="0">
                <a:moveTo>
                  <a:pt x="23484" y="0"/>
                </a:moveTo>
                <a:cubicBezTo>
                  <a:pt x="23434" y="5464"/>
                  <a:pt x="23409" y="16517"/>
                  <a:pt x="23359" y="21980"/>
                </a:cubicBezTo>
                <a:cubicBezTo>
                  <a:pt x="23337" y="24902"/>
                  <a:pt x="22591" y="26182"/>
                  <a:pt x="21347" y="26182"/>
                </a:cubicBezTo>
                <a:cubicBezTo>
                  <a:pt x="21182" y="26182"/>
                  <a:pt x="21009" y="26160"/>
                  <a:pt x="20828" y="26116"/>
                </a:cubicBezTo>
                <a:cubicBezTo>
                  <a:pt x="18522" y="25564"/>
                  <a:pt x="17218" y="21805"/>
                  <a:pt x="10878" y="21805"/>
                </a:cubicBezTo>
                <a:cubicBezTo>
                  <a:pt x="5890" y="21830"/>
                  <a:pt x="76" y="26943"/>
                  <a:pt x="50" y="33234"/>
                </a:cubicBezTo>
                <a:cubicBezTo>
                  <a:pt x="0" y="39484"/>
                  <a:pt x="5687" y="44562"/>
                  <a:pt x="10665" y="44562"/>
                </a:cubicBezTo>
                <a:cubicBezTo>
                  <a:pt x="10678" y="44562"/>
                  <a:pt x="10690" y="44562"/>
                  <a:pt x="10702" y="44562"/>
                </a:cubicBezTo>
                <a:cubicBezTo>
                  <a:pt x="17043" y="44537"/>
                  <a:pt x="18396" y="40777"/>
                  <a:pt x="20702" y="40201"/>
                </a:cubicBezTo>
                <a:cubicBezTo>
                  <a:pt x="20889" y="40157"/>
                  <a:pt x="21067" y="40134"/>
                  <a:pt x="21235" y="40134"/>
                </a:cubicBezTo>
                <a:cubicBezTo>
                  <a:pt x="22487" y="40134"/>
                  <a:pt x="23206" y="41395"/>
                  <a:pt x="23183" y="44311"/>
                </a:cubicBezTo>
                <a:cubicBezTo>
                  <a:pt x="23133" y="51479"/>
                  <a:pt x="23083" y="53033"/>
                  <a:pt x="23033" y="60176"/>
                </a:cubicBezTo>
                <a:lnTo>
                  <a:pt x="44462" y="60126"/>
                </a:lnTo>
                <a:cubicBezTo>
                  <a:pt x="47770" y="60101"/>
                  <a:pt x="48973" y="59174"/>
                  <a:pt x="48597" y="57595"/>
                </a:cubicBezTo>
                <a:cubicBezTo>
                  <a:pt x="48071" y="55289"/>
                  <a:pt x="44311" y="53961"/>
                  <a:pt x="44361" y="47645"/>
                </a:cubicBezTo>
                <a:cubicBezTo>
                  <a:pt x="44412" y="42657"/>
                  <a:pt x="49524" y="36868"/>
                  <a:pt x="55815" y="36843"/>
                </a:cubicBezTo>
                <a:cubicBezTo>
                  <a:pt x="62081" y="36843"/>
                  <a:pt x="67144" y="42582"/>
                  <a:pt x="67093" y="47570"/>
                </a:cubicBezTo>
                <a:cubicBezTo>
                  <a:pt x="67043" y="53910"/>
                  <a:pt x="63284" y="55264"/>
                  <a:pt x="62707" y="57544"/>
                </a:cubicBezTo>
                <a:cubicBezTo>
                  <a:pt x="62306" y="59123"/>
                  <a:pt x="63484" y="60051"/>
                  <a:pt x="66793" y="60051"/>
                </a:cubicBezTo>
                <a:lnTo>
                  <a:pt x="99449" y="60001"/>
                </a:lnTo>
                <a:cubicBezTo>
                  <a:pt x="97845" y="53334"/>
                  <a:pt x="94487" y="47369"/>
                  <a:pt x="89875" y="42607"/>
                </a:cubicBezTo>
                <a:cubicBezTo>
                  <a:pt x="83585" y="36091"/>
                  <a:pt x="74963" y="31780"/>
                  <a:pt x="65364" y="31028"/>
                </a:cubicBezTo>
                <a:cubicBezTo>
                  <a:pt x="62156" y="22131"/>
                  <a:pt x="56291" y="14386"/>
                  <a:pt x="48773" y="8923"/>
                </a:cubicBezTo>
                <a:cubicBezTo>
                  <a:pt x="41605" y="3685"/>
                  <a:pt x="32908" y="451"/>
                  <a:pt x="23484" y="0"/>
                </a:cubicBezTo>
                <a:close/>
              </a:path>
            </a:pathLst>
          </a:cu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19"/>
          <p:cNvSpPr/>
          <p:nvPr/>
        </p:nvSpPr>
        <p:spPr>
          <a:xfrm>
            <a:off x="2983547" y="1568307"/>
            <a:ext cx="1222403" cy="1404853"/>
          </a:xfrm>
          <a:custGeom>
            <a:avLst/>
            <a:gdLst/>
            <a:ahLst/>
            <a:cxnLst/>
            <a:rect l="l" t="t" r="r" b="b"/>
            <a:pathLst>
              <a:path w="72708" h="83560" extrusionOk="0">
                <a:moveTo>
                  <a:pt x="70427" y="0"/>
                </a:moveTo>
                <a:cubicBezTo>
                  <a:pt x="65991" y="0"/>
                  <a:pt x="61705" y="627"/>
                  <a:pt x="57620" y="1755"/>
                </a:cubicBezTo>
                <a:cubicBezTo>
                  <a:pt x="57545" y="1780"/>
                  <a:pt x="57470" y="1805"/>
                  <a:pt x="57395" y="1830"/>
                </a:cubicBezTo>
                <a:cubicBezTo>
                  <a:pt x="56893" y="1980"/>
                  <a:pt x="56392" y="2131"/>
                  <a:pt x="55891" y="2306"/>
                </a:cubicBezTo>
                <a:cubicBezTo>
                  <a:pt x="55866" y="2306"/>
                  <a:pt x="55841" y="2306"/>
                  <a:pt x="55816" y="2331"/>
                </a:cubicBezTo>
                <a:cubicBezTo>
                  <a:pt x="48723" y="4637"/>
                  <a:pt x="42357" y="8597"/>
                  <a:pt x="37194" y="13760"/>
                </a:cubicBezTo>
                <a:cubicBezTo>
                  <a:pt x="28698" y="22231"/>
                  <a:pt x="23409" y="34011"/>
                  <a:pt x="23409" y="46968"/>
                </a:cubicBezTo>
                <a:lnTo>
                  <a:pt x="23460" y="47394"/>
                </a:lnTo>
                <a:cubicBezTo>
                  <a:pt x="15665" y="47720"/>
                  <a:pt x="8698" y="51003"/>
                  <a:pt x="3560" y="56116"/>
                </a:cubicBezTo>
                <a:cubicBezTo>
                  <a:pt x="2256" y="57419"/>
                  <a:pt x="1053" y="58873"/>
                  <a:pt x="1" y="60402"/>
                </a:cubicBezTo>
                <a:cubicBezTo>
                  <a:pt x="10978" y="60377"/>
                  <a:pt x="24061" y="60377"/>
                  <a:pt x="28497" y="60352"/>
                </a:cubicBezTo>
                <a:cubicBezTo>
                  <a:pt x="31806" y="60352"/>
                  <a:pt x="32983" y="61279"/>
                  <a:pt x="32582" y="62858"/>
                </a:cubicBezTo>
                <a:cubicBezTo>
                  <a:pt x="32031" y="65139"/>
                  <a:pt x="28247" y="66517"/>
                  <a:pt x="28196" y="72833"/>
                </a:cubicBezTo>
                <a:cubicBezTo>
                  <a:pt x="28146" y="77809"/>
                  <a:pt x="33162" y="83560"/>
                  <a:pt x="39434" y="83560"/>
                </a:cubicBezTo>
                <a:cubicBezTo>
                  <a:pt x="39447" y="83560"/>
                  <a:pt x="39461" y="83560"/>
                  <a:pt x="39475" y="83560"/>
                </a:cubicBezTo>
                <a:cubicBezTo>
                  <a:pt x="45765" y="83535"/>
                  <a:pt x="50903" y="77770"/>
                  <a:pt x="50928" y="72783"/>
                </a:cubicBezTo>
                <a:cubicBezTo>
                  <a:pt x="50979" y="66442"/>
                  <a:pt x="47219" y="65113"/>
                  <a:pt x="46693" y="62833"/>
                </a:cubicBezTo>
                <a:cubicBezTo>
                  <a:pt x="46317" y="61254"/>
                  <a:pt x="47520" y="60301"/>
                  <a:pt x="50828" y="60301"/>
                </a:cubicBezTo>
                <a:cubicBezTo>
                  <a:pt x="57971" y="60276"/>
                  <a:pt x="65114" y="60251"/>
                  <a:pt x="72282" y="60226"/>
                </a:cubicBezTo>
                <a:lnTo>
                  <a:pt x="72432" y="44387"/>
                </a:lnTo>
                <a:cubicBezTo>
                  <a:pt x="72454" y="41484"/>
                  <a:pt x="71743" y="40202"/>
                  <a:pt x="70502" y="40202"/>
                </a:cubicBezTo>
                <a:cubicBezTo>
                  <a:pt x="70329" y="40202"/>
                  <a:pt x="70145" y="40227"/>
                  <a:pt x="69951" y="40276"/>
                </a:cubicBezTo>
                <a:cubicBezTo>
                  <a:pt x="67645" y="40828"/>
                  <a:pt x="66267" y="44612"/>
                  <a:pt x="59951" y="44612"/>
                </a:cubicBezTo>
                <a:cubicBezTo>
                  <a:pt x="59939" y="44612"/>
                  <a:pt x="59927" y="44612"/>
                  <a:pt x="59914" y="44612"/>
                </a:cubicBezTo>
                <a:cubicBezTo>
                  <a:pt x="54936" y="44612"/>
                  <a:pt x="49249" y="39534"/>
                  <a:pt x="49274" y="33284"/>
                </a:cubicBezTo>
                <a:cubicBezTo>
                  <a:pt x="49324" y="26993"/>
                  <a:pt x="55139" y="21880"/>
                  <a:pt x="60126" y="21880"/>
                </a:cubicBezTo>
                <a:cubicBezTo>
                  <a:pt x="60147" y="21880"/>
                  <a:pt x="60168" y="21880"/>
                  <a:pt x="60189" y="21880"/>
                </a:cubicBezTo>
                <a:cubicBezTo>
                  <a:pt x="66451" y="21880"/>
                  <a:pt x="67778" y="25641"/>
                  <a:pt x="70051" y="26166"/>
                </a:cubicBezTo>
                <a:cubicBezTo>
                  <a:pt x="70238" y="26210"/>
                  <a:pt x="70416" y="26233"/>
                  <a:pt x="70585" y="26233"/>
                </a:cubicBezTo>
                <a:cubicBezTo>
                  <a:pt x="71843" y="26233"/>
                  <a:pt x="72586" y="24972"/>
                  <a:pt x="72608" y="22056"/>
                </a:cubicBezTo>
                <a:lnTo>
                  <a:pt x="72708" y="76"/>
                </a:lnTo>
                <a:cubicBezTo>
                  <a:pt x="71956" y="25"/>
                  <a:pt x="71204" y="0"/>
                  <a:pt x="70427" y="0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19"/>
          <p:cNvSpPr/>
          <p:nvPr/>
        </p:nvSpPr>
        <p:spPr>
          <a:xfrm>
            <a:off x="2952612" y="3081462"/>
            <a:ext cx="1690127" cy="787985"/>
          </a:xfrm>
          <a:custGeom>
            <a:avLst/>
            <a:gdLst/>
            <a:ahLst/>
            <a:cxnLst/>
            <a:rect l="l" t="t" r="r" b="b"/>
            <a:pathLst>
              <a:path w="100528" h="46869" extrusionOk="0">
                <a:moveTo>
                  <a:pt x="77520" y="1"/>
                </a:moveTo>
                <a:lnTo>
                  <a:pt x="56041" y="76"/>
                </a:lnTo>
                <a:cubicBezTo>
                  <a:pt x="52758" y="76"/>
                  <a:pt x="51555" y="1028"/>
                  <a:pt x="51906" y="2607"/>
                </a:cubicBezTo>
                <a:cubicBezTo>
                  <a:pt x="52407" y="4713"/>
                  <a:pt x="55640" y="6016"/>
                  <a:pt x="56116" y="11154"/>
                </a:cubicBezTo>
                <a:cubicBezTo>
                  <a:pt x="56141" y="11605"/>
                  <a:pt x="56167" y="12056"/>
                  <a:pt x="56167" y="12532"/>
                </a:cubicBezTo>
                <a:cubicBezTo>
                  <a:pt x="56141" y="15314"/>
                  <a:pt x="54537" y="18347"/>
                  <a:pt x="52031" y="20477"/>
                </a:cubicBezTo>
                <a:cubicBezTo>
                  <a:pt x="51580" y="20878"/>
                  <a:pt x="51079" y="21254"/>
                  <a:pt x="50578" y="21580"/>
                </a:cubicBezTo>
                <a:cubicBezTo>
                  <a:pt x="48848" y="22658"/>
                  <a:pt x="46843" y="23334"/>
                  <a:pt x="44713" y="23334"/>
                </a:cubicBezTo>
                <a:cubicBezTo>
                  <a:pt x="44412" y="23334"/>
                  <a:pt x="44086" y="23334"/>
                  <a:pt x="43786" y="23284"/>
                </a:cubicBezTo>
                <a:cubicBezTo>
                  <a:pt x="37946" y="22783"/>
                  <a:pt x="33384" y="17344"/>
                  <a:pt x="33435" y="12607"/>
                </a:cubicBezTo>
                <a:cubicBezTo>
                  <a:pt x="33485" y="6292"/>
                  <a:pt x="37244" y="4938"/>
                  <a:pt x="37821" y="2632"/>
                </a:cubicBezTo>
                <a:cubicBezTo>
                  <a:pt x="38222" y="1053"/>
                  <a:pt x="37044" y="126"/>
                  <a:pt x="33735" y="126"/>
                </a:cubicBezTo>
                <a:lnTo>
                  <a:pt x="5239" y="176"/>
                </a:lnTo>
                <a:cubicBezTo>
                  <a:pt x="2657" y="3961"/>
                  <a:pt x="903" y="8372"/>
                  <a:pt x="277" y="13109"/>
                </a:cubicBezTo>
                <a:cubicBezTo>
                  <a:pt x="176" y="13835"/>
                  <a:pt x="101" y="14562"/>
                  <a:pt x="76" y="15314"/>
                </a:cubicBezTo>
                <a:cubicBezTo>
                  <a:pt x="26" y="15865"/>
                  <a:pt x="1" y="16442"/>
                  <a:pt x="1" y="17018"/>
                </a:cubicBezTo>
                <a:cubicBezTo>
                  <a:pt x="1" y="17244"/>
                  <a:pt x="26" y="17470"/>
                  <a:pt x="26" y="17720"/>
                </a:cubicBezTo>
                <a:cubicBezTo>
                  <a:pt x="26" y="17946"/>
                  <a:pt x="26" y="18146"/>
                  <a:pt x="51" y="18372"/>
                </a:cubicBezTo>
                <a:cubicBezTo>
                  <a:pt x="76" y="18898"/>
                  <a:pt x="101" y="19399"/>
                  <a:pt x="151" y="19926"/>
                </a:cubicBezTo>
                <a:cubicBezTo>
                  <a:pt x="176" y="20101"/>
                  <a:pt x="201" y="20302"/>
                  <a:pt x="201" y="20477"/>
                </a:cubicBezTo>
                <a:cubicBezTo>
                  <a:pt x="226" y="20652"/>
                  <a:pt x="251" y="20828"/>
                  <a:pt x="277" y="21003"/>
                </a:cubicBezTo>
                <a:cubicBezTo>
                  <a:pt x="327" y="21354"/>
                  <a:pt x="377" y="21680"/>
                  <a:pt x="427" y="22031"/>
                </a:cubicBezTo>
                <a:cubicBezTo>
                  <a:pt x="552" y="22733"/>
                  <a:pt x="703" y="23434"/>
                  <a:pt x="878" y="24111"/>
                </a:cubicBezTo>
                <a:cubicBezTo>
                  <a:pt x="2181" y="29500"/>
                  <a:pt x="4988" y="34337"/>
                  <a:pt x="8798" y="38146"/>
                </a:cubicBezTo>
                <a:cubicBezTo>
                  <a:pt x="8973" y="38322"/>
                  <a:pt x="9149" y="38497"/>
                  <a:pt x="9324" y="38673"/>
                </a:cubicBezTo>
                <a:cubicBezTo>
                  <a:pt x="9550" y="38848"/>
                  <a:pt x="9750" y="39049"/>
                  <a:pt x="9951" y="39249"/>
                </a:cubicBezTo>
                <a:cubicBezTo>
                  <a:pt x="10602" y="39826"/>
                  <a:pt x="11304" y="40402"/>
                  <a:pt x="12006" y="40928"/>
                </a:cubicBezTo>
                <a:cubicBezTo>
                  <a:pt x="12056" y="40978"/>
                  <a:pt x="12131" y="41029"/>
                  <a:pt x="12181" y="41054"/>
                </a:cubicBezTo>
                <a:cubicBezTo>
                  <a:pt x="12607" y="41379"/>
                  <a:pt x="13059" y="41705"/>
                  <a:pt x="13510" y="42006"/>
                </a:cubicBezTo>
                <a:lnTo>
                  <a:pt x="13535" y="42006"/>
                </a:lnTo>
                <a:cubicBezTo>
                  <a:pt x="14211" y="42457"/>
                  <a:pt x="14913" y="42858"/>
                  <a:pt x="15615" y="43259"/>
                </a:cubicBezTo>
                <a:cubicBezTo>
                  <a:pt x="15690" y="43284"/>
                  <a:pt x="15740" y="43309"/>
                  <a:pt x="15790" y="43334"/>
                </a:cubicBezTo>
                <a:cubicBezTo>
                  <a:pt x="19976" y="45590"/>
                  <a:pt x="24788" y="46868"/>
                  <a:pt x="29876" y="46868"/>
                </a:cubicBezTo>
                <a:cubicBezTo>
                  <a:pt x="35064" y="46868"/>
                  <a:pt x="40402" y="46818"/>
                  <a:pt x="45765" y="46768"/>
                </a:cubicBezTo>
                <a:cubicBezTo>
                  <a:pt x="46442" y="46743"/>
                  <a:pt x="47144" y="46743"/>
                  <a:pt x="47821" y="46718"/>
                </a:cubicBezTo>
                <a:lnTo>
                  <a:pt x="49375" y="46718"/>
                </a:lnTo>
                <a:cubicBezTo>
                  <a:pt x="50126" y="46693"/>
                  <a:pt x="50853" y="46693"/>
                  <a:pt x="51605" y="46668"/>
                </a:cubicBezTo>
                <a:cubicBezTo>
                  <a:pt x="60026" y="46542"/>
                  <a:pt x="68598" y="46417"/>
                  <a:pt x="77144" y="46317"/>
                </a:cubicBezTo>
                <a:cubicBezTo>
                  <a:pt x="77169" y="45490"/>
                  <a:pt x="77169" y="36818"/>
                  <a:pt x="77169" y="35966"/>
                </a:cubicBezTo>
                <a:cubicBezTo>
                  <a:pt x="77191" y="33044"/>
                  <a:pt x="77937" y="31764"/>
                  <a:pt x="79181" y="31764"/>
                </a:cubicBezTo>
                <a:cubicBezTo>
                  <a:pt x="79346" y="31764"/>
                  <a:pt x="79519" y="31787"/>
                  <a:pt x="79701" y="31830"/>
                </a:cubicBezTo>
                <a:cubicBezTo>
                  <a:pt x="82006" y="32382"/>
                  <a:pt x="83310" y="36141"/>
                  <a:pt x="89650" y="36141"/>
                </a:cubicBezTo>
                <a:cubicBezTo>
                  <a:pt x="94638" y="36116"/>
                  <a:pt x="100452" y="31003"/>
                  <a:pt x="100478" y="24738"/>
                </a:cubicBezTo>
                <a:cubicBezTo>
                  <a:pt x="100528" y="18447"/>
                  <a:pt x="94788" y="13384"/>
                  <a:pt x="89826" y="13384"/>
                </a:cubicBezTo>
                <a:cubicBezTo>
                  <a:pt x="83485" y="13409"/>
                  <a:pt x="82107" y="17194"/>
                  <a:pt x="79826" y="17745"/>
                </a:cubicBezTo>
                <a:cubicBezTo>
                  <a:pt x="79639" y="17790"/>
                  <a:pt x="79461" y="17812"/>
                  <a:pt x="79293" y="17812"/>
                </a:cubicBezTo>
                <a:cubicBezTo>
                  <a:pt x="78041" y="17812"/>
                  <a:pt x="77323" y="16552"/>
                  <a:pt x="77345" y="13635"/>
                </a:cubicBezTo>
                <a:cubicBezTo>
                  <a:pt x="77395" y="6492"/>
                  <a:pt x="77445" y="7169"/>
                  <a:pt x="77520" y="1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0" name="Google Shape;140;p19"/>
          <p:cNvGrpSpPr/>
          <p:nvPr/>
        </p:nvGrpSpPr>
        <p:grpSpPr>
          <a:xfrm>
            <a:off x="2155175" y="3208994"/>
            <a:ext cx="587400" cy="587400"/>
            <a:chOff x="2155175" y="3208994"/>
            <a:chExt cx="587400" cy="587400"/>
          </a:xfrm>
        </p:grpSpPr>
        <p:sp>
          <p:nvSpPr>
            <p:cNvPr id="141" name="Google Shape;141;p19"/>
            <p:cNvSpPr/>
            <p:nvPr/>
          </p:nvSpPr>
          <p:spPr>
            <a:xfrm>
              <a:off x="2155175" y="3208994"/>
              <a:ext cx="587400" cy="587400"/>
            </a:xfrm>
            <a:prstGeom prst="ellipse">
              <a:avLst/>
            </a:prstGeom>
            <a:gradFill>
              <a:gsLst>
                <a:gs pos="0">
                  <a:srgbClr val="58CBDF"/>
                </a:gs>
                <a:gs pos="100000">
                  <a:srgbClr val="238191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19"/>
            <p:cNvSpPr/>
            <p:nvPr/>
          </p:nvSpPr>
          <p:spPr>
            <a:xfrm>
              <a:off x="2265462" y="3349425"/>
              <a:ext cx="366813" cy="306555"/>
            </a:xfrm>
            <a:custGeom>
              <a:avLst/>
              <a:gdLst/>
              <a:ahLst/>
              <a:cxnLst/>
              <a:rect l="l" t="t" r="r" b="b"/>
              <a:pathLst>
                <a:path w="10452" h="8735" extrusionOk="0">
                  <a:moveTo>
                    <a:pt x="4213" y="1933"/>
                  </a:moveTo>
                  <a:cubicBezTo>
                    <a:pt x="4371" y="1933"/>
                    <a:pt x="4466" y="2059"/>
                    <a:pt x="4466" y="2186"/>
                  </a:cubicBezTo>
                  <a:cubicBezTo>
                    <a:pt x="4466" y="2313"/>
                    <a:pt x="4371" y="2439"/>
                    <a:pt x="4213" y="2439"/>
                  </a:cubicBezTo>
                  <a:cubicBezTo>
                    <a:pt x="3769" y="2439"/>
                    <a:pt x="3389" y="2788"/>
                    <a:pt x="3389" y="3263"/>
                  </a:cubicBezTo>
                  <a:cubicBezTo>
                    <a:pt x="3389" y="3390"/>
                    <a:pt x="3262" y="3516"/>
                    <a:pt x="3136" y="3516"/>
                  </a:cubicBezTo>
                  <a:cubicBezTo>
                    <a:pt x="3009" y="3516"/>
                    <a:pt x="2882" y="3390"/>
                    <a:pt x="2882" y="3263"/>
                  </a:cubicBezTo>
                  <a:cubicBezTo>
                    <a:pt x="2914" y="2535"/>
                    <a:pt x="3484" y="1933"/>
                    <a:pt x="4213" y="1933"/>
                  </a:cubicBezTo>
                  <a:close/>
                  <a:moveTo>
                    <a:pt x="7020" y="3147"/>
                  </a:moveTo>
                  <a:cubicBezTo>
                    <a:pt x="7073" y="3147"/>
                    <a:pt x="7121" y="3162"/>
                    <a:pt x="7158" y="3200"/>
                  </a:cubicBezTo>
                  <a:cubicBezTo>
                    <a:pt x="7221" y="3263"/>
                    <a:pt x="7253" y="3358"/>
                    <a:pt x="7221" y="3421"/>
                  </a:cubicBezTo>
                  <a:cubicBezTo>
                    <a:pt x="7094" y="4150"/>
                    <a:pt x="6493" y="4720"/>
                    <a:pt x="5764" y="4846"/>
                  </a:cubicBezTo>
                  <a:cubicBezTo>
                    <a:pt x="5543" y="5416"/>
                    <a:pt x="5004" y="5796"/>
                    <a:pt x="4403" y="5796"/>
                  </a:cubicBezTo>
                  <a:cubicBezTo>
                    <a:pt x="4244" y="5796"/>
                    <a:pt x="4149" y="5670"/>
                    <a:pt x="4149" y="5543"/>
                  </a:cubicBezTo>
                  <a:cubicBezTo>
                    <a:pt x="4149" y="5416"/>
                    <a:pt x="4276" y="5290"/>
                    <a:pt x="4403" y="5290"/>
                  </a:cubicBezTo>
                  <a:cubicBezTo>
                    <a:pt x="4751" y="5290"/>
                    <a:pt x="5068" y="5131"/>
                    <a:pt x="5226" y="4815"/>
                  </a:cubicBezTo>
                  <a:cubicBezTo>
                    <a:pt x="4846" y="4751"/>
                    <a:pt x="4466" y="4561"/>
                    <a:pt x="4213" y="4276"/>
                  </a:cubicBezTo>
                  <a:cubicBezTo>
                    <a:pt x="4118" y="4181"/>
                    <a:pt x="4118" y="4023"/>
                    <a:pt x="4213" y="3928"/>
                  </a:cubicBezTo>
                  <a:cubicBezTo>
                    <a:pt x="4271" y="3884"/>
                    <a:pt x="4330" y="3860"/>
                    <a:pt x="4386" y="3860"/>
                  </a:cubicBezTo>
                  <a:cubicBezTo>
                    <a:pt x="4450" y="3860"/>
                    <a:pt x="4510" y="3892"/>
                    <a:pt x="4561" y="3960"/>
                  </a:cubicBezTo>
                  <a:cubicBezTo>
                    <a:pt x="4814" y="4213"/>
                    <a:pt x="5163" y="4371"/>
                    <a:pt x="5511" y="4371"/>
                  </a:cubicBezTo>
                  <a:cubicBezTo>
                    <a:pt x="6113" y="4371"/>
                    <a:pt x="6651" y="3928"/>
                    <a:pt x="6746" y="3326"/>
                  </a:cubicBezTo>
                  <a:cubicBezTo>
                    <a:pt x="6778" y="3263"/>
                    <a:pt x="6841" y="3168"/>
                    <a:pt x="6904" y="3168"/>
                  </a:cubicBezTo>
                  <a:cubicBezTo>
                    <a:pt x="6944" y="3155"/>
                    <a:pt x="6983" y="3147"/>
                    <a:pt x="7020" y="3147"/>
                  </a:cubicBezTo>
                  <a:close/>
                  <a:moveTo>
                    <a:pt x="6113" y="1"/>
                  </a:moveTo>
                  <a:cubicBezTo>
                    <a:pt x="5994" y="1"/>
                    <a:pt x="5875" y="33"/>
                    <a:pt x="5764" y="96"/>
                  </a:cubicBezTo>
                  <a:cubicBezTo>
                    <a:pt x="5543" y="223"/>
                    <a:pt x="5416" y="444"/>
                    <a:pt x="5416" y="698"/>
                  </a:cubicBezTo>
                  <a:cubicBezTo>
                    <a:pt x="5416" y="856"/>
                    <a:pt x="5321" y="951"/>
                    <a:pt x="5163" y="951"/>
                  </a:cubicBezTo>
                  <a:cubicBezTo>
                    <a:pt x="5036" y="951"/>
                    <a:pt x="4941" y="856"/>
                    <a:pt x="4941" y="698"/>
                  </a:cubicBezTo>
                  <a:cubicBezTo>
                    <a:pt x="4941" y="571"/>
                    <a:pt x="4973" y="413"/>
                    <a:pt x="5004" y="286"/>
                  </a:cubicBezTo>
                  <a:cubicBezTo>
                    <a:pt x="4751" y="128"/>
                    <a:pt x="4466" y="33"/>
                    <a:pt x="4149" y="33"/>
                  </a:cubicBezTo>
                  <a:cubicBezTo>
                    <a:pt x="3452" y="33"/>
                    <a:pt x="2851" y="476"/>
                    <a:pt x="2661" y="1173"/>
                  </a:cubicBezTo>
                  <a:cubicBezTo>
                    <a:pt x="2635" y="1278"/>
                    <a:pt x="2543" y="1339"/>
                    <a:pt x="2440" y="1339"/>
                  </a:cubicBezTo>
                  <a:cubicBezTo>
                    <a:pt x="2419" y="1339"/>
                    <a:pt x="2397" y="1337"/>
                    <a:pt x="2376" y="1331"/>
                  </a:cubicBezTo>
                  <a:cubicBezTo>
                    <a:pt x="2249" y="1299"/>
                    <a:pt x="2186" y="1173"/>
                    <a:pt x="2186" y="1046"/>
                  </a:cubicBezTo>
                  <a:cubicBezTo>
                    <a:pt x="2217" y="951"/>
                    <a:pt x="2249" y="856"/>
                    <a:pt x="2281" y="793"/>
                  </a:cubicBezTo>
                  <a:cubicBezTo>
                    <a:pt x="2217" y="761"/>
                    <a:pt x="2154" y="761"/>
                    <a:pt x="2091" y="761"/>
                  </a:cubicBezTo>
                  <a:cubicBezTo>
                    <a:pt x="1616" y="761"/>
                    <a:pt x="1204" y="1109"/>
                    <a:pt x="1141" y="1584"/>
                  </a:cubicBezTo>
                  <a:cubicBezTo>
                    <a:pt x="1489" y="1616"/>
                    <a:pt x="1806" y="1774"/>
                    <a:pt x="1996" y="2059"/>
                  </a:cubicBezTo>
                  <a:cubicBezTo>
                    <a:pt x="2091" y="2186"/>
                    <a:pt x="2059" y="2313"/>
                    <a:pt x="1964" y="2408"/>
                  </a:cubicBezTo>
                  <a:cubicBezTo>
                    <a:pt x="1925" y="2434"/>
                    <a:pt x="1874" y="2449"/>
                    <a:pt x="1822" y="2449"/>
                  </a:cubicBezTo>
                  <a:cubicBezTo>
                    <a:pt x="1749" y="2449"/>
                    <a:pt x="1671" y="2419"/>
                    <a:pt x="1616" y="2344"/>
                  </a:cubicBezTo>
                  <a:cubicBezTo>
                    <a:pt x="1502" y="2203"/>
                    <a:pt x="1338" y="2086"/>
                    <a:pt x="1146" y="2086"/>
                  </a:cubicBezTo>
                  <a:cubicBezTo>
                    <a:pt x="1123" y="2086"/>
                    <a:pt x="1100" y="2088"/>
                    <a:pt x="1077" y="2091"/>
                  </a:cubicBezTo>
                  <a:cubicBezTo>
                    <a:pt x="761" y="2091"/>
                    <a:pt x="476" y="2281"/>
                    <a:pt x="412" y="2598"/>
                  </a:cubicBezTo>
                  <a:cubicBezTo>
                    <a:pt x="317" y="2883"/>
                    <a:pt x="444" y="3200"/>
                    <a:pt x="729" y="3358"/>
                  </a:cubicBezTo>
                  <a:cubicBezTo>
                    <a:pt x="824" y="3421"/>
                    <a:pt x="856" y="3580"/>
                    <a:pt x="792" y="3706"/>
                  </a:cubicBezTo>
                  <a:cubicBezTo>
                    <a:pt x="751" y="3768"/>
                    <a:pt x="671" y="3803"/>
                    <a:pt x="593" y="3803"/>
                  </a:cubicBezTo>
                  <a:cubicBezTo>
                    <a:pt x="551" y="3803"/>
                    <a:pt x="509" y="3792"/>
                    <a:pt x="476" y="3770"/>
                  </a:cubicBezTo>
                  <a:cubicBezTo>
                    <a:pt x="381" y="3706"/>
                    <a:pt x="286" y="3643"/>
                    <a:pt x="191" y="3548"/>
                  </a:cubicBezTo>
                  <a:cubicBezTo>
                    <a:pt x="64" y="3801"/>
                    <a:pt x="1" y="4086"/>
                    <a:pt x="1" y="4371"/>
                  </a:cubicBezTo>
                  <a:cubicBezTo>
                    <a:pt x="1" y="5416"/>
                    <a:pt x="856" y="6271"/>
                    <a:pt x="1932" y="6271"/>
                  </a:cubicBezTo>
                  <a:cubicBezTo>
                    <a:pt x="2059" y="6271"/>
                    <a:pt x="2217" y="6240"/>
                    <a:pt x="2376" y="6208"/>
                  </a:cubicBezTo>
                  <a:cubicBezTo>
                    <a:pt x="2344" y="6081"/>
                    <a:pt x="2344" y="5986"/>
                    <a:pt x="2344" y="5860"/>
                  </a:cubicBezTo>
                  <a:cubicBezTo>
                    <a:pt x="2344" y="5828"/>
                    <a:pt x="2344" y="5828"/>
                    <a:pt x="2344" y="5796"/>
                  </a:cubicBezTo>
                  <a:cubicBezTo>
                    <a:pt x="1806" y="5796"/>
                    <a:pt x="1394" y="5353"/>
                    <a:pt x="1394" y="4815"/>
                  </a:cubicBezTo>
                  <a:cubicBezTo>
                    <a:pt x="1394" y="4688"/>
                    <a:pt x="1521" y="4593"/>
                    <a:pt x="1647" y="4593"/>
                  </a:cubicBezTo>
                  <a:cubicBezTo>
                    <a:pt x="1711" y="4593"/>
                    <a:pt x="1774" y="4593"/>
                    <a:pt x="1806" y="4656"/>
                  </a:cubicBezTo>
                  <a:cubicBezTo>
                    <a:pt x="1869" y="4688"/>
                    <a:pt x="1869" y="4751"/>
                    <a:pt x="1869" y="4815"/>
                  </a:cubicBezTo>
                  <a:cubicBezTo>
                    <a:pt x="1869" y="4973"/>
                    <a:pt x="1932" y="5100"/>
                    <a:pt x="2027" y="5195"/>
                  </a:cubicBezTo>
                  <a:cubicBezTo>
                    <a:pt x="2106" y="5273"/>
                    <a:pt x="2227" y="5330"/>
                    <a:pt x="2338" y="5330"/>
                  </a:cubicBezTo>
                  <a:cubicBezTo>
                    <a:pt x="2362" y="5330"/>
                    <a:pt x="2385" y="5327"/>
                    <a:pt x="2407" y="5321"/>
                  </a:cubicBezTo>
                  <a:cubicBezTo>
                    <a:pt x="2439" y="5195"/>
                    <a:pt x="2502" y="5036"/>
                    <a:pt x="2597" y="4910"/>
                  </a:cubicBezTo>
                  <a:cubicBezTo>
                    <a:pt x="2629" y="4846"/>
                    <a:pt x="2724" y="4783"/>
                    <a:pt x="2787" y="4783"/>
                  </a:cubicBezTo>
                  <a:cubicBezTo>
                    <a:pt x="2882" y="4783"/>
                    <a:pt x="2977" y="4846"/>
                    <a:pt x="3009" y="4910"/>
                  </a:cubicBezTo>
                  <a:cubicBezTo>
                    <a:pt x="3041" y="5005"/>
                    <a:pt x="3041" y="5100"/>
                    <a:pt x="3009" y="5163"/>
                  </a:cubicBezTo>
                  <a:cubicBezTo>
                    <a:pt x="2787" y="5511"/>
                    <a:pt x="2756" y="5923"/>
                    <a:pt x="2882" y="6303"/>
                  </a:cubicBezTo>
                  <a:cubicBezTo>
                    <a:pt x="3041" y="6746"/>
                    <a:pt x="3421" y="7095"/>
                    <a:pt x="3896" y="7190"/>
                  </a:cubicBezTo>
                  <a:cubicBezTo>
                    <a:pt x="3964" y="7199"/>
                    <a:pt x="4033" y="7203"/>
                    <a:pt x="4101" y="7203"/>
                  </a:cubicBezTo>
                  <a:cubicBezTo>
                    <a:pt x="4505" y="7203"/>
                    <a:pt x="4892" y="7045"/>
                    <a:pt x="5163" y="6746"/>
                  </a:cubicBezTo>
                  <a:cubicBezTo>
                    <a:pt x="5258" y="6651"/>
                    <a:pt x="5353" y="6651"/>
                    <a:pt x="5448" y="6651"/>
                  </a:cubicBezTo>
                  <a:cubicBezTo>
                    <a:pt x="5693" y="6774"/>
                    <a:pt x="5958" y="6821"/>
                    <a:pt x="6227" y="6821"/>
                  </a:cubicBezTo>
                  <a:cubicBezTo>
                    <a:pt x="6304" y="6821"/>
                    <a:pt x="6383" y="6817"/>
                    <a:pt x="6461" y="6810"/>
                  </a:cubicBezTo>
                  <a:cubicBezTo>
                    <a:pt x="6651" y="6810"/>
                    <a:pt x="6841" y="6778"/>
                    <a:pt x="6999" y="6715"/>
                  </a:cubicBezTo>
                  <a:cubicBezTo>
                    <a:pt x="7025" y="6706"/>
                    <a:pt x="7048" y="6702"/>
                    <a:pt x="7070" y="6702"/>
                  </a:cubicBezTo>
                  <a:cubicBezTo>
                    <a:pt x="7128" y="6702"/>
                    <a:pt x="7175" y="6732"/>
                    <a:pt x="7221" y="6778"/>
                  </a:cubicBezTo>
                  <a:cubicBezTo>
                    <a:pt x="7284" y="6841"/>
                    <a:pt x="7316" y="6936"/>
                    <a:pt x="7316" y="7000"/>
                  </a:cubicBezTo>
                  <a:cubicBezTo>
                    <a:pt x="7284" y="7095"/>
                    <a:pt x="7221" y="7158"/>
                    <a:pt x="7126" y="7190"/>
                  </a:cubicBezTo>
                  <a:cubicBezTo>
                    <a:pt x="6968" y="7221"/>
                    <a:pt x="6778" y="7253"/>
                    <a:pt x="6619" y="7285"/>
                  </a:cubicBezTo>
                  <a:cubicBezTo>
                    <a:pt x="6714" y="7570"/>
                    <a:pt x="6968" y="7792"/>
                    <a:pt x="7696" y="8013"/>
                  </a:cubicBezTo>
                  <a:cubicBezTo>
                    <a:pt x="8013" y="8108"/>
                    <a:pt x="8298" y="8330"/>
                    <a:pt x="8520" y="8583"/>
                  </a:cubicBezTo>
                  <a:cubicBezTo>
                    <a:pt x="8612" y="8676"/>
                    <a:pt x="8739" y="8735"/>
                    <a:pt x="8862" y="8735"/>
                  </a:cubicBezTo>
                  <a:cubicBezTo>
                    <a:pt x="8907" y="8735"/>
                    <a:pt x="8952" y="8727"/>
                    <a:pt x="8995" y="8710"/>
                  </a:cubicBezTo>
                  <a:cubicBezTo>
                    <a:pt x="9121" y="8647"/>
                    <a:pt x="9216" y="8488"/>
                    <a:pt x="9216" y="8362"/>
                  </a:cubicBezTo>
                  <a:cubicBezTo>
                    <a:pt x="9216" y="8298"/>
                    <a:pt x="9216" y="8267"/>
                    <a:pt x="9216" y="8235"/>
                  </a:cubicBezTo>
                  <a:cubicBezTo>
                    <a:pt x="9153" y="8045"/>
                    <a:pt x="9058" y="7855"/>
                    <a:pt x="8963" y="7665"/>
                  </a:cubicBezTo>
                  <a:cubicBezTo>
                    <a:pt x="8773" y="7760"/>
                    <a:pt x="8583" y="7792"/>
                    <a:pt x="8393" y="7823"/>
                  </a:cubicBezTo>
                  <a:lnTo>
                    <a:pt x="8330" y="7823"/>
                  </a:lnTo>
                  <a:cubicBezTo>
                    <a:pt x="8203" y="7823"/>
                    <a:pt x="8108" y="7728"/>
                    <a:pt x="8108" y="7602"/>
                  </a:cubicBezTo>
                  <a:cubicBezTo>
                    <a:pt x="8108" y="7475"/>
                    <a:pt x="8171" y="7380"/>
                    <a:pt x="8298" y="7348"/>
                  </a:cubicBezTo>
                  <a:cubicBezTo>
                    <a:pt x="8868" y="7253"/>
                    <a:pt x="9375" y="6936"/>
                    <a:pt x="9691" y="6430"/>
                  </a:cubicBezTo>
                  <a:lnTo>
                    <a:pt x="9691" y="6430"/>
                  </a:lnTo>
                  <a:cubicBezTo>
                    <a:pt x="9467" y="6514"/>
                    <a:pt x="9237" y="6555"/>
                    <a:pt x="9008" y="6555"/>
                  </a:cubicBezTo>
                  <a:cubicBezTo>
                    <a:pt x="8720" y="6555"/>
                    <a:pt x="8436" y="6490"/>
                    <a:pt x="8171" y="6366"/>
                  </a:cubicBezTo>
                  <a:cubicBezTo>
                    <a:pt x="8045" y="6271"/>
                    <a:pt x="7918" y="6208"/>
                    <a:pt x="7791" y="6113"/>
                  </a:cubicBezTo>
                  <a:cubicBezTo>
                    <a:pt x="7668" y="6162"/>
                    <a:pt x="7541" y="6186"/>
                    <a:pt x="7416" y="6186"/>
                  </a:cubicBezTo>
                  <a:cubicBezTo>
                    <a:pt x="7057" y="6186"/>
                    <a:pt x="6712" y="5990"/>
                    <a:pt x="6524" y="5638"/>
                  </a:cubicBezTo>
                  <a:cubicBezTo>
                    <a:pt x="6461" y="5511"/>
                    <a:pt x="6524" y="5385"/>
                    <a:pt x="6651" y="5321"/>
                  </a:cubicBezTo>
                  <a:cubicBezTo>
                    <a:pt x="6683" y="5300"/>
                    <a:pt x="6721" y="5290"/>
                    <a:pt x="6761" y="5290"/>
                  </a:cubicBezTo>
                  <a:cubicBezTo>
                    <a:pt x="6841" y="5290"/>
                    <a:pt x="6926" y="5332"/>
                    <a:pt x="6968" y="5416"/>
                  </a:cubicBezTo>
                  <a:cubicBezTo>
                    <a:pt x="7031" y="5543"/>
                    <a:pt x="7158" y="5638"/>
                    <a:pt x="7284" y="5670"/>
                  </a:cubicBezTo>
                  <a:cubicBezTo>
                    <a:pt x="7342" y="5681"/>
                    <a:pt x="7396" y="5689"/>
                    <a:pt x="7447" y="5689"/>
                  </a:cubicBezTo>
                  <a:cubicBezTo>
                    <a:pt x="7536" y="5689"/>
                    <a:pt x="7616" y="5667"/>
                    <a:pt x="7696" y="5606"/>
                  </a:cubicBezTo>
                  <a:cubicBezTo>
                    <a:pt x="7918" y="5480"/>
                    <a:pt x="7981" y="5195"/>
                    <a:pt x="7855" y="4973"/>
                  </a:cubicBezTo>
                  <a:cubicBezTo>
                    <a:pt x="7823" y="4846"/>
                    <a:pt x="7855" y="4720"/>
                    <a:pt x="7981" y="4656"/>
                  </a:cubicBezTo>
                  <a:cubicBezTo>
                    <a:pt x="8023" y="4635"/>
                    <a:pt x="8066" y="4625"/>
                    <a:pt x="8106" y="4625"/>
                  </a:cubicBezTo>
                  <a:cubicBezTo>
                    <a:pt x="8185" y="4625"/>
                    <a:pt x="8256" y="4667"/>
                    <a:pt x="8298" y="4751"/>
                  </a:cubicBezTo>
                  <a:cubicBezTo>
                    <a:pt x="8456" y="5100"/>
                    <a:pt x="8425" y="5511"/>
                    <a:pt x="8203" y="5796"/>
                  </a:cubicBezTo>
                  <a:cubicBezTo>
                    <a:pt x="8266" y="5860"/>
                    <a:pt x="8330" y="5891"/>
                    <a:pt x="8393" y="5923"/>
                  </a:cubicBezTo>
                  <a:cubicBezTo>
                    <a:pt x="8587" y="6026"/>
                    <a:pt x="8798" y="6075"/>
                    <a:pt x="9008" y="6075"/>
                  </a:cubicBezTo>
                  <a:cubicBezTo>
                    <a:pt x="9379" y="6075"/>
                    <a:pt x="9745" y="5921"/>
                    <a:pt x="10008" y="5638"/>
                  </a:cubicBezTo>
                  <a:cubicBezTo>
                    <a:pt x="10356" y="5258"/>
                    <a:pt x="10451" y="4688"/>
                    <a:pt x="10230" y="4213"/>
                  </a:cubicBezTo>
                  <a:lnTo>
                    <a:pt x="10230" y="4213"/>
                  </a:lnTo>
                  <a:cubicBezTo>
                    <a:pt x="10166" y="4276"/>
                    <a:pt x="10071" y="4340"/>
                    <a:pt x="9976" y="4403"/>
                  </a:cubicBezTo>
                  <a:cubicBezTo>
                    <a:pt x="9946" y="4410"/>
                    <a:pt x="9915" y="4414"/>
                    <a:pt x="9883" y="4414"/>
                  </a:cubicBezTo>
                  <a:cubicBezTo>
                    <a:pt x="9782" y="4414"/>
                    <a:pt x="9684" y="4373"/>
                    <a:pt x="9660" y="4276"/>
                  </a:cubicBezTo>
                  <a:cubicBezTo>
                    <a:pt x="9596" y="4150"/>
                    <a:pt x="9628" y="4023"/>
                    <a:pt x="9755" y="3960"/>
                  </a:cubicBezTo>
                  <a:cubicBezTo>
                    <a:pt x="9881" y="3896"/>
                    <a:pt x="10008" y="3801"/>
                    <a:pt x="10071" y="3675"/>
                  </a:cubicBezTo>
                  <a:cubicBezTo>
                    <a:pt x="10230" y="3390"/>
                    <a:pt x="10166" y="3010"/>
                    <a:pt x="9945" y="2820"/>
                  </a:cubicBezTo>
                  <a:cubicBezTo>
                    <a:pt x="9803" y="2696"/>
                    <a:pt x="9623" y="2631"/>
                    <a:pt x="9447" y="2631"/>
                  </a:cubicBezTo>
                  <a:cubicBezTo>
                    <a:pt x="9307" y="2631"/>
                    <a:pt x="9170" y="2672"/>
                    <a:pt x="9058" y="2756"/>
                  </a:cubicBezTo>
                  <a:cubicBezTo>
                    <a:pt x="9018" y="2796"/>
                    <a:pt x="8967" y="2814"/>
                    <a:pt x="8915" y="2814"/>
                  </a:cubicBezTo>
                  <a:cubicBezTo>
                    <a:pt x="8841" y="2814"/>
                    <a:pt x="8765" y="2780"/>
                    <a:pt x="8710" y="2725"/>
                  </a:cubicBezTo>
                  <a:cubicBezTo>
                    <a:pt x="8646" y="2630"/>
                    <a:pt x="8646" y="2471"/>
                    <a:pt x="8773" y="2376"/>
                  </a:cubicBezTo>
                  <a:cubicBezTo>
                    <a:pt x="8900" y="2281"/>
                    <a:pt x="9026" y="2218"/>
                    <a:pt x="9185" y="2186"/>
                  </a:cubicBezTo>
                  <a:cubicBezTo>
                    <a:pt x="8995" y="1268"/>
                    <a:pt x="8203" y="603"/>
                    <a:pt x="7284" y="571"/>
                  </a:cubicBezTo>
                  <a:cubicBezTo>
                    <a:pt x="7284" y="634"/>
                    <a:pt x="7284" y="666"/>
                    <a:pt x="7284" y="698"/>
                  </a:cubicBezTo>
                  <a:cubicBezTo>
                    <a:pt x="7284" y="856"/>
                    <a:pt x="7189" y="951"/>
                    <a:pt x="7031" y="951"/>
                  </a:cubicBezTo>
                  <a:cubicBezTo>
                    <a:pt x="6904" y="951"/>
                    <a:pt x="6809" y="856"/>
                    <a:pt x="6809" y="698"/>
                  </a:cubicBezTo>
                  <a:cubicBezTo>
                    <a:pt x="6809" y="444"/>
                    <a:pt x="6683" y="223"/>
                    <a:pt x="6461" y="96"/>
                  </a:cubicBezTo>
                  <a:cubicBezTo>
                    <a:pt x="6350" y="33"/>
                    <a:pt x="6231" y="1"/>
                    <a:pt x="61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3" name="Google Shape;143;p19"/>
          <p:cNvGrpSpPr/>
          <p:nvPr/>
        </p:nvGrpSpPr>
        <p:grpSpPr>
          <a:xfrm>
            <a:off x="6396525" y="3208994"/>
            <a:ext cx="587400" cy="587400"/>
            <a:chOff x="6396525" y="3208994"/>
            <a:chExt cx="587400" cy="587400"/>
          </a:xfrm>
        </p:grpSpPr>
        <p:sp>
          <p:nvSpPr>
            <p:cNvPr id="144" name="Google Shape;144;p19"/>
            <p:cNvSpPr/>
            <p:nvPr/>
          </p:nvSpPr>
          <p:spPr>
            <a:xfrm>
              <a:off x="6396525" y="3208994"/>
              <a:ext cx="587400" cy="587400"/>
            </a:xfrm>
            <a:prstGeom prst="ellipse">
              <a:avLst/>
            </a:pr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19"/>
            <p:cNvSpPr/>
            <p:nvPr/>
          </p:nvSpPr>
          <p:spPr>
            <a:xfrm>
              <a:off x="6536953" y="3345249"/>
              <a:ext cx="306547" cy="306582"/>
            </a:xfrm>
            <a:custGeom>
              <a:avLst/>
              <a:gdLst/>
              <a:ahLst/>
              <a:cxnLst/>
              <a:rect l="l" t="t" r="r" b="b"/>
              <a:pathLst>
                <a:path w="8741" h="8742" extrusionOk="0">
                  <a:moveTo>
                    <a:pt x="4371" y="2471"/>
                  </a:moveTo>
                  <a:cubicBezTo>
                    <a:pt x="5416" y="2471"/>
                    <a:pt x="6271" y="3326"/>
                    <a:pt x="6271" y="4371"/>
                  </a:cubicBezTo>
                  <a:cubicBezTo>
                    <a:pt x="6271" y="5416"/>
                    <a:pt x="5416" y="6271"/>
                    <a:pt x="4371" y="6271"/>
                  </a:cubicBezTo>
                  <a:cubicBezTo>
                    <a:pt x="3326" y="6271"/>
                    <a:pt x="2471" y="5416"/>
                    <a:pt x="2471" y="4371"/>
                  </a:cubicBezTo>
                  <a:cubicBezTo>
                    <a:pt x="2471" y="3326"/>
                    <a:pt x="3326" y="2471"/>
                    <a:pt x="4371" y="2471"/>
                  </a:cubicBezTo>
                  <a:close/>
                  <a:moveTo>
                    <a:pt x="4086" y="1"/>
                  </a:moveTo>
                  <a:cubicBezTo>
                    <a:pt x="3642" y="1"/>
                    <a:pt x="3294" y="349"/>
                    <a:pt x="3294" y="793"/>
                  </a:cubicBezTo>
                  <a:lnTo>
                    <a:pt x="3294" y="983"/>
                  </a:lnTo>
                  <a:cubicBezTo>
                    <a:pt x="3104" y="1046"/>
                    <a:pt x="2914" y="1141"/>
                    <a:pt x="2756" y="1204"/>
                  </a:cubicBezTo>
                  <a:lnTo>
                    <a:pt x="2629" y="1078"/>
                  </a:lnTo>
                  <a:cubicBezTo>
                    <a:pt x="2475" y="924"/>
                    <a:pt x="2268" y="852"/>
                    <a:pt x="2063" y="852"/>
                  </a:cubicBezTo>
                  <a:cubicBezTo>
                    <a:pt x="1848" y="852"/>
                    <a:pt x="1635" y="931"/>
                    <a:pt x="1489" y="1078"/>
                  </a:cubicBezTo>
                  <a:lnTo>
                    <a:pt x="1077" y="1489"/>
                  </a:lnTo>
                  <a:cubicBezTo>
                    <a:pt x="792" y="1774"/>
                    <a:pt x="760" y="2281"/>
                    <a:pt x="1077" y="2598"/>
                  </a:cubicBezTo>
                  <a:lnTo>
                    <a:pt x="1235" y="2756"/>
                  </a:lnTo>
                  <a:cubicBezTo>
                    <a:pt x="1140" y="2915"/>
                    <a:pt x="1045" y="3105"/>
                    <a:pt x="982" y="3295"/>
                  </a:cubicBezTo>
                  <a:lnTo>
                    <a:pt x="792" y="3295"/>
                  </a:lnTo>
                  <a:cubicBezTo>
                    <a:pt x="349" y="3295"/>
                    <a:pt x="0" y="3643"/>
                    <a:pt x="0" y="4086"/>
                  </a:cubicBezTo>
                  <a:lnTo>
                    <a:pt x="0" y="4625"/>
                  </a:lnTo>
                  <a:cubicBezTo>
                    <a:pt x="0" y="5068"/>
                    <a:pt x="349" y="5448"/>
                    <a:pt x="792" y="5448"/>
                  </a:cubicBezTo>
                  <a:lnTo>
                    <a:pt x="982" y="5448"/>
                  </a:lnTo>
                  <a:cubicBezTo>
                    <a:pt x="1045" y="5638"/>
                    <a:pt x="1140" y="5828"/>
                    <a:pt x="1235" y="5986"/>
                  </a:cubicBezTo>
                  <a:lnTo>
                    <a:pt x="1077" y="6113"/>
                  </a:lnTo>
                  <a:cubicBezTo>
                    <a:pt x="760" y="6430"/>
                    <a:pt x="792" y="6936"/>
                    <a:pt x="1077" y="7253"/>
                  </a:cubicBezTo>
                  <a:lnTo>
                    <a:pt x="1489" y="7633"/>
                  </a:lnTo>
                  <a:cubicBezTo>
                    <a:pt x="1631" y="7792"/>
                    <a:pt x="1837" y="7871"/>
                    <a:pt x="2047" y="7871"/>
                  </a:cubicBezTo>
                  <a:cubicBezTo>
                    <a:pt x="2257" y="7871"/>
                    <a:pt x="2471" y="7792"/>
                    <a:pt x="2629" y="7633"/>
                  </a:cubicBezTo>
                  <a:lnTo>
                    <a:pt x="2756" y="7507"/>
                  </a:lnTo>
                  <a:cubicBezTo>
                    <a:pt x="2914" y="7602"/>
                    <a:pt x="3104" y="7665"/>
                    <a:pt x="3294" y="7728"/>
                  </a:cubicBezTo>
                  <a:lnTo>
                    <a:pt x="3294" y="7918"/>
                  </a:lnTo>
                  <a:cubicBezTo>
                    <a:pt x="3294" y="8362"/>
                    <a:pt x="3642" y="8742"/>
                    <a:pt x="4086" y="8742"/>
                  </a:cubicBezTo>
                  <a:lnTo>
                    <a:pt x="4656" y="8742"/>
                  </a:lnTo>
                  <a:cubicBezTo>
                    <a:pt x="5099" y="8742"/>
                    <a:pt x="5447" y="8362"/>
                    <a:pt x="5447" y="7918"/>
                  </a:cubicBezTo>
                  <a:lnTo>
                    <a:pt x="5447" y="7728"/>
                  </a:lnTo>
                  <a:cubicBezTo>
                    <a:pt x="5637" y="7665"/>
                    <a:pt x="5827" y="7602"/>
                    <a:pt x="5986" y="7507"/>
                  </a:cubicBezTo>
                  <a:lnTo>
                    <a:pt x="6112" y="7633"/>
                  </a:lnTo>
                  <a:cubicBezTo>
                    <a:pt x="6271" y="7792"/>
                    <a:pt x="6477" y="7871"/>
                    <a:pt x="6682" y="7871"/>
                  </a:cubicBezTo>
                  <a:cubicBezTo>
                    <a:pt x="6888" y="7871"/>
                    <a:pt x="7094" y="7792"/>
                    <a:pt x="7253" y="7633"/>
                  </a:cubicBezTo>
                  <a:lnTo>
                    <a:pt x="7633" y="7253"/>
                  </a:lnTo>
                  <a:cubicBezTo>
                    <a:pt x="7949" y="6936"/>
                    <a:pt x="7949" y="6430"/>
                    <a:pt x="7633" y="6113"/>
                  </a:cubicBezTo>
                  <a:lnTo>
                    <a:pt x="7506" y="5986"/>
                  </a:lnTo>
                  <a:cubicBezTo>
                    <a:pt x="7601" y="5828"/>
                    <a:pt x="7664" y="5638"/>
                    <a:pt x="7728" y="5448"/>
                  </a:cubicBezTo>
                  <a:lnTo>
                    <a:pt x="7918" y="5448"/>
                  </a:lnTo>
                  <a:cubicBezTo>
                    <a:pt x="8361" y="5448"/>
                    <a:pt x="8741" y="5068"/>
                    <a:pt x="8741" y="4625"/>
                  </a:cubicBezTo>
                  <a:lnTo>
                    <a:pt x="8741" y="4086"/>
                  </a:lnTo>
                  <a:cubicBezTo>
                    <a:pt x="8741" y="3643"/>
                    <a:pt x="8361" y="3295"/>
                    <a:pt x="7918" y="3295"/>
                  </a:cubicBezTo>
                  <a:lnTo>
                    <a:pt x="7728" y="3295"/>
                  </a:lnTo>
                  <a:cubicBezTo>
                    <a:pt x="7696" y="3105"/>
                    <a:pt x="7601" y="2915"/>
                    <a:pt x="7506" y="2756"/>
                  </a:cubicBezTo>
                  <a:lnTo>
                    <a:pt x="7633" y="2598"/>
                  </a:lnTo>
                  <a:cubicBezTo>
                    <a:pt x="7949" y="2281"/>
                    <a:pt x="7949" y="1774"/>
                    <a:pt x="7633" y="1489"/>
                  </a:cubicBezTo>
                  <a:lnTo>
                    <a:pt x="7253" y="1078"/>
                  </a:lnTo>
                  <a:cubicBezTo>
                    <a:pt x="7090" y="931"/>
                    <a:pt x="6878" y="852"/>
                    <a:pt x="6666" y="852"/>
                  </a:cubicBezTo>
                  <a:cubicBezTo>
                    <a:pt x="6466" y="852"/>
                    <a:pt x="6267" y="924"/>
                    <a:pt x="6112" y="1078"/>
                  </a:cubicBezTo>
                  <a:lnTo>
                    <a:pt x="5986" y="1204"/>
                  </a:lnTo>
                  <a:cubicBezTo>
                    <a:pt x="5827" y="1141"/>
                    <a:pt x="5637" y="1046"/>
                    <a:pt x="5447" y="983"/>
                  </a:cubicBezTo>
                  <a:lnTo>
                    <a:pt x="5447" y="793"/>
                  </a:lnTo>
                  <a:cubicBezTo>
                    <a:pt x="5447" y="349"/>
                    <a:pt x="5099" y="1"/>
                    <a:pt x="46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6" name="Google Shape;146;p19"/>
          <p:cNvGrpSpPr/>
          <p:nvPr/>
        </p:nvGrpSpPr>
        <p:grpSpPr>
          <a:xfrm>
            <a:off x="6396525" y="1733888"/>
            <a:ext cx="587400" cy="587400"/>
            <a:chOff x="6396525" y="1719950"/>
            <a:chExt cx="587400" cy="587400"/>
          </a:xfrm>
        </p:grpSpPr>
        <p:sp>
          <p:nvSpPr>
            <p:cNvPr id="147" name="Google Shape;147;p19"/>
            <p:cNvSpPr/>
            <p:nvPr/>
          </p:nvSpPr>
          <p:spPr>
            <a:xfrm>
              <a:off x="6396525" y="1719950"/>
              <a:ext cx="587400" cy="587400"/>
            </a:xfrm>
            <a:prstGeom prst="ellipse">
              <a:avLst/>
            </a:pr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48" name="Google Shape;148;p19"/>
            <p:cNvGrpSpPr/>
            <p:nvPr/>
          </p:nvGrpSpPr>
          <p:grpSpPr>
            <a:xfrm>
              <a:off x="6536941" y="1851522"/>
              <a:ext cx="306560" cy="306560"/>
              <a:chOff x="576281" y="3518756"/>
              <a:chExt cx="254851" cy="254851"/>
            </a:xfrm>
          </p:grpSpPr>
          <p:sp>
            <p:nvSpPr>
              <p:cNvPr id="149" name="Google Shape;149;p19"/>
              <p:cNvSpPr/>
              <p:nvPr/>
            </p:nvSpPr>
            <p:spPr>
              <a:xfrm>
                <a:off x="671376" y="3518756"/>
                <a:ext cx="63757" cy="63727"/>
              </a:xfrm>
              <a:custGeom>
                <a:avLst/>
                <a:gdLst/>
                <a:ahLst/>
                <a:cxnLst/>
                <a:rect l="l" t="t" r="r" b="b"/>
                <a:pathLst>
                  <a:path w="2187" h="2186" extrusionOk="0">
                    <a:moveTo>
                      <a:pt x="1109" y="1"/>
                    </a:moveTo>
                    <a:cubicBezTo>
                      <a:pt x="508" y="1"/>
                      <a:pt x="1" y="507"/>
                      <a:pt x="1" y="1109"/>
                    </a:cubicBezTo>
                    <a:cubicBezTo>
                      <a:pt x="1" y="1711"/>
                      <a:pt x="508" y="2186"/>
                      <a:pt x="1109" y="2186"/>
                    </a:cubicBezTo>
                    <a:cubicBezTo>
                      <a:pt x="1711" y="2186"/>
                      <a:pt x="2186" y="1711"/>
                      <a:pt x="2186" y="1109"/>
                    </a:cubicBezTo>
                    <a:cubicBezTo>
                      <a:pt x="2186" y="507"/>
                      <a:pt x="1711" y="1"/>
                      <a:pt x="110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150;p19"/>
              <p:cNvSpPr/>
              <p:nvPr/>
            </p:nvSpPr>
            <p:spPr>
              <a:xfrm>
                <a:off x="655692" y="3598168"/>
                <a:ext cx="96057" cy="175440"/>
              </a:xfrm>
              <a:custGeom>
                <a:avLst/>
                <a:gdLst/>
                <a:ahLst/>
                <a:cxnLst/>
                <a:rect l="l" t="t" r="r" b="b"/>
                <a:pathLst>
                  <a:path w="3295" h="6018" extrusionOk="0">
                    <a:moveTo>
                      <a:pt x="792" y="0"/>
                    </a:moveTo>
                    <a:cubicBezTo>
                      <a:pt x="507" y="0"/>
                      <a:pt x="286" y="222"/>
                      <a:pt x="254" y="507"/>
                    </a:cubicBezTo>
                    <a:lnTo>
                      <a:pt x="0" y="2439"/>
                    </a:lnTo>
                    <a:cubicBezTo>
                      <a:pt x="0" y="2502"/>
                      <a:pt x="32" y="2597"/>
                      <a:pt x="64" y="2629"/>
                    </a:cubicBezTo>
                    <a:cubicBezTo>
                      <a:pt x="127" y="2692"/>
                      <a:pt x="191" y="2724"/>
                      <a:pt x="286" y="2724"/>
                    </a:cubicBezTo>
                    <a:lnTo>
                      <a:pt x="571" y="2724"/>
                    </a:lnTo>
                    <a:lnTo>
                      <a:pt x="792" y="5511"/>
                    </a:lnTo>
                    <a:cubicBezTo>
                      <a:pt x="824" y="5796"/>
                      <a:pt x="1077" y="6017"/>
                      <a:pt x="1331" y="6017"/>
                    </a:cubicBezTo>
                    <a:lnTo>
                      <a:pt x="1932" y="6017"/>
                    </a:lnTo>
                    <a:cubicBezTo>
                      <a:pt x="2217" y="6017"/>
                      <a:pt x="2471" y="5796"/>
                      <a:pt x="2471" y="5511"/>
                    </a:cubicBezTo>
                    <a:lnTo>
                      <a:pt x="2724" y="2724"/>
                    </a:lnTo>
                    <a:lnTo>
                      <a:pt x="3009" y="2724"/>
                    </a:lnTo>
                    <a:cubicBezTo>
                      <a:pt x="3072" y="2724"/>
                      <a:pt x="3167" y="2692"/>
                      <a:pt x="3199" y="2629"/>
                    </a:cubicBezTo>
                    <a:cubicBezTo>
                      <a:pt x="3262" y="2597"/>
                      <a:pt x="3294" y="2502"/>
                      <a:pt x="3262" y="2439"/>
                    </a:cubicBezTo>
                    <a:lnTo>
                      <a:pt x="3041" y="507"/>
                    </a:lnTo>
                    <a:cubicBezTo>
                      <a:pt x="3009" y="222"/>
                      <a:pt x="2756" y="0"/>
                      <a:pt x="2502" y="0"/>
                    </a:cubicBezTo>
                    <a:lnTo>
                      <a:pt x="2186" y="0"/>
                    </a:lnTo>
                    <a:cubicBezTo>
                      <a:pt x="2122" y="0"/>
                      <a:pt x="2059" y="32"/>
                      <a:pt x="1996" y="95"/>
                    </a:cubicBezTo>
                    <a:lnTo>
                      <a:pt x="1647" y="444"/>
                    </a:lnTo>
                    <a:lnTo>
                      <a:pt x="1299" y="95"/>
                    </a:lnTo>
                    <a:cubicBezTo>
                      <a:pt x="1236" y="32"/>
                      <a:pt x="1172" y="0"/>
                      <a:pt x="110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151;p19"/>
              <p:cNvSpPr/>
              <p:nvPr/>
            </p:nvSpPr>
            <p:spPr>
              <a:xfrm>
                <a:off x="750787" y="3518756"/>
                <a:ext cx="63727" cy="63727"/>
              </a:xfrm>
              <a:custGeom>
                <a:avLst/>
                <a:gdLst/>
                <a:ahLst/>
                <a:cxnLst/>
                <a:rect l="l" t="t" r="r" b="b"/>
                <a:pathLst>
                  <a:path w="2186" h="2186" extrusionOk="0">
                    <a:moveTo>
                      <a:pt x="1109" y="1"/>
                    </a:moveTo>
                    <a:cubicBezTo>
                      <a:pt x="507" y="1"/>
                      <a:pt x="0" y="507"/>
                      <a:pt x="0" y="1109"/>
                    </a:cubicBezTo>
                    <a:cubicBezTo>
                      <a:pt x="0" y="1711"/>
                      <a:pt x="507" y="2186"/>
                      <a:pt x="1109" y="2186"/>
                    </a:cubicBezTo>
                    <a:cubicBezTo>
                      <a:pt x="1711" y="2186"/>
                      <a:pt x="2186" y="1711"/>
                      <a:pt x="2186" y="1109"/>
                    </a:cubicBezTo>
                    <a:cubicBezTo>
                      <a:pt x="2186" y="507"/>
                      <a:pt x="1711" y="1"/>
                      <a:pt x="110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152;p19"/>
              <p:cNvSpPr/>
              <p:nvPr/>
            </p:nvSpPr>
            <p:spPr>
              <a:xfrm>
                <a:off x="591994" y="3518756"/>
                <a:ext cx="63727" cy="63727"/>
              </a:xfrm>
              <a:custGeom>
                <a:avLst/>
                <a:gdLst/>
                <a:ahLst/>
                <a:cxnLst/>
                <a:rect l="l" t="t" r="r" b="b"/>
                <a:pathLst>
                  <a:path w="2186" h="2186" extrusionOk="0">
                    <a:moveTo>
                      <a:pt x="1109" y="1"/>
                    </a:moveTo>
                    <a:cubicBezTo>
                      <a:pt x="507" y="1"/>
                      <a:pt x="0" y="507"/>
                      <a:pt x="0" y="1109"/>
                    </a:cubicBezTo>
                    <a:cubicBezTo>
                      <a:pt x="0" y="1711"/>
                      <a:pt x="507" y="2186"/>
                      <a:pt x="1109" y="2186"/>
                    </a:cubicBezTo>
                    <a:cubicBezTo>
                      <a:pt x="1710" y="2186"/>
                      <a:pt x="2185" y="1711"/>
                      <a:pt x="2185" y="1109"/>
                    </a:cubicBezTo>
                    <a:cubicBezTo>
                      <a:pt x="2185" y="507"/>
                      <a:pt x="1710" y="1"/>
                      <a:pt x="110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" name="Google Shape;153;p19"/>
              <p:cNvSpPr/>
              <p:nvPr/>
            </p:nvSpPr>
            <p:spPr>
              <a:xfrm>
                <a:off x="753557" y="3598168"/>
                <a:ext cx="77575" cy="159727"/>
              </a:xfrm>
              <a:custGeom>
                <a:avLst/>
                <a:gdLst/>
                <a:ahLst/>
                <a:cxnLst/>
                <a:rect l="l" t="t" r="r" b="b"/>
                <a:pathLst>
                  <a:path w="2661" h="5479" extrusionOk="0">
                    <a:moveTo>
                      <a:pt x="159" y="0"/>
                    </a:moveTo>
                    <a:cubicBezTo>
                      <a:pt x="127" y="0"/>
                      <a:pt x="95" y="32"/>
                      <a:pt x="64" y="32"/>
                    </a:cubicBezTo>
                    <a:cubicBezTo>
                      <a:pt x="127" y="159"/>
                      <a:pt x="190" y="285"/>
                      <a:pt x="222" y="444"/>
                    </a:cubicBezTo>
                    <a:lnTo>
                      <a:pt x="444" y="2375"/>
                    </a:lnTo>
                    <a:cubicBezTo>
                      <a:pt x="475" y="2597"/>
                      <a:pt x="412" y="2850"/>
                      <a:pt x="254" y="3009"/>
                    </a:cubicBezTo>
                    <a:cubicBezTo>
                      <a:pt x="190" y="3104"/>
                      <a:pt x="95" y="3167"/>
                      <a:pt x="0" y="3199"/>
                    </a:cubicBezTo>
                    <a:lnTo>
                      <a:pt x="159" y="4972"/>
                    </a:lnTo>
                    <a:cubicBezTo>
                      <a:pt x="190" y="5257"/>
                      <a:pt x="444" y="5479"/>
                      <a:pt x="697" y="5479"/>
                    </a:cubicBezTo>
                    <a:lnTo>
                      <a:pt x="1299" y="5479"/>
                    </a:lnTo>
                    <a:cubicBezTo>
                      <a:pt x="1584" y="5479"/>
                      <a:pt x="1837" y="5257"/>
                      <a:pt x="1837" y="4972"/>
                    </a:cubicBezTo>
                    <a:lnTo>
                      <a:pt x="2091" y="2755"/>
                    </a:lnTo>
                    <a:lnTo>
                      <a:pt x="2376" y="2755"/>
                    </a:lnTo>
                    <a:cubicBezTo>
                      <a:pt x="2439" y="2755"/>
                      <a:pt x="2534" y="2692"/>
                      <a:pt x="2566" y="2660"/>
                    </a:cubicBezTo>
                    <a:cubicBezTo>
                      <a:pt x="2629" y="2597"/>
                      <a:pt x="2661" y="2502"/>
                      <a:pt x="2629" y="2439"/>
                    </a:cubicBezTo>
                    <a:lnTo>
                      <a:pt x="2407" y="507"/>
                    </a:lnTo>
                    <a:cubicBezTo>
                      <a:pt x="2376" y="222"/>
                      <a:pt x="2154" y="0"/>
                      <a:pt x="1869" y="0"/>
                    </a:cubicBezTo>
                    <a:lnTo>
                      <a:pt x="1552" y="0"/>
                    </a:lnTo>
                    <a:cubicBezTo>
                      <a:pt x="1489" y="0"/>
                      <a:pt x="1426" y="32"/>
                      <a:pt x="1362" y="95"/>
                    </a:cubicBezTo>
                    <a:lnTo>
                      <a:pt x="1014" y="444"/>
                    </a:lnTo>
                    <a:lnTo>
                      <a:pt x="665" y="95"/>
                    </a:lnTo>
                    <a:cubicBezTo>
                      <a:pt x="602" y="32"/>
                      <a:pt x="539" y="0"/>
                      <a:pt x="47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" name="Google Shape;154;p19"/>
              <p:cNvSpPr/>
              <p:nvPr/>
            </p:nvSpPr>
            <p:spPr>
              <a:xfrm>
                <a:off x="576281" y="3598168"/>
                <a:ext cx="77604" cy="159727"/>
              </a:xfrm>
              <a:custGeom>
                <a:avLst/>
                <a:gdLst/>
                <a:ahLst/>
                <a:cxnLst/>
                <a:rect l="l" t="t" r="r" b="b"/>
                <a:pathLst>
                  <a:path w="2662" h="5479" extrusionOk="0">
                    <a:moveTo>
                      <a:pt x="793" y="0"/>
                    </a:moveTo>
                    <a:cubicBezTo>
                      <a:pt x="508" y="0"/>
                      <a:pt x="286" y="222"/>
                      <a:pt x="254" y="507"/>
                    </a:cubicBezTo>
                    <a:lnTo>
                      <a:pt x="1" y="2439"/>
                    </a:lnTo>
                    <a:cubicBezTo>
                      <a:pt x="1" y="2502"/>
                      <a:pt x="1" y="2597"/>
                      <a:pt x="64" y="2660"/>
                    </a:cubicBezTo>
                    <a:cubicBezTo>
                      <a:pt x="128" y="2692"/>
                      <a:pt x="191" y="2724"/>
                      <a:pt x="286" y="2724"/>
                    </a:cubicBezTo>
                    <a:lnTo>
                      <a:pt x="571" y="2724"/>
                    </a:lnTo>
                    <a:lnTo>
                      <a:pt x="793" y="4972"/>
                    </a:lnTo>
                    <a:cubicBezTo>
                      <a:pt x="824" y="5257"/>
                      <a:pt x="1046" y="5479"/>
                      <a:pt x="1331" y="5479"/>
                    </a:cubicBezTo>
                    <a:lnTo>
                      <a:pt x="1933" y="5479"/>
                    </a:lnTo>
                    <a:cubicBezTo>
                      <a:pt x="2218" y="5479"/>
                      <a:pt x="2439" y="5257"/>
                      <a:pt x="2471" y="4972"/>
                    </a:cubicBezTo>
                    <a:lnTo>
                      <a:pt x="2661" y="3199"/>
                    </a:lnTo>
                    <a:cubicBezTo>
                      <a:pt x="2566" y="3167"/>
                      <a:pt x="2471" y="3104"/>
                      <a:pt x="2376" y="3009"/>
                    </a:cubicBezTo>
                    <a:cubicBezTo>
                      <a:pt x="2218" y="2819"/>
                      <a:pt x="2154" y="2597"/>
                      <a:pt x="2186" y="2375"/>
                    </a:cubicBezTo>
                    <a:lnTo>
                      <a:pt x="2439" y="412"/>
                    </a:lnTo>
                    <a:cubicBezTo>
                      <a:pt x="2471" y="285"/>
                      <a:pt x="2503" y="159"/>
                      <a:pt x="2566" y="32"/>
                    </a:cubicBezTo>
                    <a:cubicBezTo>
                      <a:pt x="2534" y="32"/>
                      <a:pt x="2503" y="0"/>
                      <a:pt x="2471" y="0"/>
                    </a:cubicBezTo>
                    <a:lnTo>
                      <a:pt x="2186" y="0"/>
                    </a:lnTo>
                    <a:cubicBezTo>
                      <a:pt x="2123" y="0"/>
                      <a:pt x="2028" y="32"/>
                      <a:pt x="1996" y="95"/>
                    </a:cubicBezTo>
                    <a:lnTo>
                      <a:pt x="1648" y="444"/>
                    </a:lnTo>
                    <a:lnTo>
                      <a:pt x="1299" y="95"/>
                    </a:lnTo>
                    <a:cubicBezTo>
                      <a:pt x="1236" y="32"/>
                      <a:pt x="1173" y="0"/>
                      <a:pt x="107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55" name="Google Shape;155;p19"/>
          <p:cNvGrpSpPr/>
          <p:nvPr/>
        </p:nvGrpSpPr>
        <p:grpSpPr>
          <a:xfrm>
            <a:off x="2155175" y="1733888"/>
            <a:ext cx="587400" cy="587400"/>
            <a:chOff x="2155175" y="1733888"/>
            <a:chExt cx="587400" cy="587400"/>
          </a:xfrm>
        </p:grpSpPr>
        <p:sp>
          <p:nvSpPr>
            <p:cNvPr id="156" name="Google Shape;156;p19"/>
            <p:cNvSpPr/>
            <p:nvPr/>
          </p:nvSpPr>
          <p:spPr>
            <a:xfrm>
              <a:off x="2155175" y="1733888"/>
              <a:ext cx="587400" cy="587400"/>
            </a:xfrm>
            <a:prstGeom prst="ellipse">
              <a:avLst/>
            </a:pr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19"/>
            <p:cNvSpPr/>
            <p:nvPr/>
          </p:nvSpPr>
          <p:spPr>
            <a:xfrm>
              <a:off x="2275832" y="2096270"/>
              <a:ext cx="50877" cy="70964"/>
            </a:xfrm>
            <a:custGeom>
              <a:avLst/>
              <a:gdLst/>
              <a:ahLst/>
              <a:cxnLst/>
              <a:rect l="l" t="t" r="r" b="b"/>
              <a:pathLst>
                <a:path w="1363" h="1901" extrusionOk="0">
                  <a:moveTo>
                    <a:pt x="951" y="1"/>
                  </a:moveTo>
                  <a:cubicBezTo>
                    <a:pt x="413" y="1"/>
                    <a:pt x="1" y="444"/>
                    <a:pt x="1" y="951"/>
                  </a:cubicBezTo>
                  <a:lnTo>
                    <a:pt x="1" y="1647"/>
                  </a:lnTo>
                  <a:cubicBezTo>
                    <a:pt x="1" y="1774"/>
                    <a:pt x="96" y="1901"/>
                    <a:pt x="254" y="1901"/>
                  </a:cubicBezTo>
                  <a:lnTo>
                    <a:pt x="1363" y="1901"/>
                  </a:lnTo>
                  <a:cubicBezTo>
                    <a:pt x="1331" y="1806"/>
                    <a:pt x="1299" y="1742"/>
                    <a:pt x="1299" y="1647"/>
                  </a:cubicBezTo>
                  <a:lnTo>
                    <a:pt x="129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19"/>
            <p:cNvSpPr/>
            <p:nvPr/>
          </p:nvSpPr>
          <p:spPr>
            <a:xfrm>
              <a:off x="2344402" y="2045427"/>
              <a:ext cx="50877" cy="121807"/>
            </a:xfrm>
            <a:custGeom>
              <a:avLst/>
              <a:gdLst/>
              <a:ahLst/>
              <a:cxnLst/>
              <a:rect l="l" t="t" r="r" b="b"/>
              <a:pathLst>
                <a:path w="1363" h="3263" extrusionOk="0">
                  <a:moveTo>
                    <a:pt x="919" y="1"/>
                  </a:moveTo>
                  <a:cubicBezTo>
                    <a:pt x="412" y="1"/>
                    <a:pt x="1" y="413"/>
                    <a:pt x="1" y="951"/>
                  </a:cubicBezTo>
                  <a:lnTo>
                    <a:pt x="1" y="3009"/>
                  </a:lnTo>
                  <a:cubicBezTo>
                    <a:pt x="1" y="3136"/>
                    <a:pt x="96" y="3263"/>
                    <a:pt x="254" y="3263"/>
                  </a:cubicBezTo>
                  <a:lnTo>
                    <a:pt x="1363" y="3263"/>
                  </a:lnTo>
                  <a:cubicBezTo>
                    <a:pt x="1331" y="3168"/>
                    <a:pt x="1299" y="3104"/>
                    <a:pt x="1299" y="3009"/>
                  </a:cubicBezTo>
                  <a:lnTo>
                    <a:pt x="129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19"/>
            <p:cNvSpPr/>
            <p:nvPr/>
          </p:nvSpPr>
          <p:spPr>
            <a:xfrm>
              <a:off x="2446080" y="1840935"/>
              <a:ext cx="156064" cy="326300"/>
            </a:xfrm>
            <a:custGeom>
              <a:avLst/>
              <a:gdLst/>
              <a:ahLst/>
              <a:cxnLst/>
              <a:rect l="l" t="t" r="r" b="b"/>
              <a:pathLst>
                <a:path w="4181" h="8741" extrusionOk="0">
                  <a:moveTo>
                    <a:pt x="2090" y="0"/>
                  </a:moveTo>
                  <a:cubicBezTo>
                    <a:pt x="1995" y="0"/>
                    <a:pt x="1932" y="32"/>
                    <a:pt x="1869" y="95"/>
                  </a:cubicBezTo>
                  <a:lnTo>
                    <a:pt x="64" y="2565"/>
                  </a:lnTo>
                  <a:cubicBezTo>
                    <a:pt x="0" y="2660"/>
                    <a:pt x="0" y="2755"/>
                    <a:pt x="32" y="2850"/>
                  </a:cubicBezTo>
                  <a:cubicBezTo>
                    <a:pt x="64" y="2914"/>
                    <a:pt x="159" y="2977"/>
                    <a:pt x="254" y="2977"/>
                  </a:cubicBezTo>
                  <a:lnTo>
                    <a:pt x="919" y="2977"/>
                  </a:lnTo>
                  <a:lnTo>
                    <a:pt x="919" y="8487"/>
                  </a:lnTo>
                  <a:cubicBezTo>
                    <a:pt x="919" y="8614"/>
                    <a:pt x="1045" y="8741"/>
                    <a:pt x="1172" y="8741"/>
                  </a:cubicBezTo>
                  <a:lnTo>
                    <a:pt x="3009" y="8741"/>
                  </a:lnTo>
                  <a:cubicBezTo>
                    <a:pt x="3136" y="8741"/>
                    <a:pt x="3262" y="8614"/>
                    <a:pt x="3262" y="8487"/>
                  </a:cubicBezTo>
                  <a:lnTo>
                    <a:pt x="3262" y="2977"/>
                  </a:lnTo>
                  <a:lnTo>
                    <a:pt x="3927" y="2977"/>
                  </a:lnTo>
                  <a:cubicBezTo>
                    <a:pt x="4022" y="2977"/>
                    <a:pt x="4086" y="2914"/>
                    <a:pt x="4149" y="2850"/>
                  </a:cubicBezTo>
                  <a:cubicBezTo>
                    <a:pt x="4181" y="2755"/>
                    <a:pt x="4181" y="2660"/>
                    <a:pt x="4117" y="2565"/>
                  </a:cubicBezTo>
                  <a:lnTo>
                    <a:pt x="2280" y="95"/>
                  </a:lnTo>
                  <a:cubicBezTo>
                    <a:pt x="2249" y="32"/>
                    <a:pt x="2185" y="0"/>
                    <a:pt x="20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19"/>
            <p:cNvSpPr/>
            <p:nvPr/>
          </p:nvSpPr>
          <p:spPr>
            <a:xfrm>
              <a:off x="2411777" y="1994621"/>
              <a:ext cx="50877" cy="172613"/>
            </a:xfrm>
            <a:custGeom>
              <a:avLst/>
              <a:gdLst/>
              <a:ahLst/>
              <a:cxnLst/>
              <a:rect l="l" t="t" r="r" b="b"/>
              <a:pathLst>
                <a:path w="1363" h="4624" extrusionOk="0">
                  <a:moveTo>
                    <a:pt x="951" y="0"/>
                  </a:moveTo>
                  <a:cubicBezTo>
                    <a:pt x="444" y="0"/>
                    <a:pt x="1" y="412"/>
                    <a:pt x="1" y="950"/>
                  </a:cubicBezTo>
                  <a:lnTo>
                    <a:pt x="1" y="4370"/>
                  </a:lnTo>
                  <a:cubicBezTo>
                    <a:pt x="1" y="4497"/>
                    <a:pt x="128" y="4624"/>
                    <a:pt x="254" y="4624"/>
                  </a:cubicBezTo>
                  <a:lnTo>
                    <a:pt x="1363" y="4624"/>
                  </a:lnTo>
                  <a:cubicBezTo>
                    <a:pt x="1331" y="4529"/>
                    <a:pt x="1331" y="4465"/>
                    <a:pt x="1331" y="4370"/>
                  </a:cubicBezTo>
                  <a:lnTo>
                    <a:pt x="133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1" name="Google Shape;161;p19"/>
          <p:cNvSpPr txBox="1"/>
          <p:nvPr/>
        </p:nvSpPr>
        <p:spPr>
          <a:xfrm>
            <a:off x="457200" y="1619825"/>
            <a:ext cx="1573800" cy="37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6"/>
                </a:solidFill>
                <a:latin typeface="Roboto"/>
                <a:ea typeface="Roboto"/>
                <a:cs typeface="Roboto"/>
                <a:sym typeface="Roboto"/>
              </a:rPr>
              <a:t>Jupiter</a:t>
            </a:r>
            <a:endParaRPr b="1">
              <a:solidFill>
                <a:schemeClr val="accent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2" name="Google Shape;162;p19"/>
          <p:cNvSpPr txBox="1"/>
          <p:nvPr/>
        </p:nvSpPr>
        <p:spPr>
          <a:xfrm>
            <a:off x="457200" y="3081450"/>
            <a:ext cx="1573800" cy="37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Neptune</a:t>
            </a:r>
            <a:endParaRPr b="1">
              <a:solidFill>
                <a:schemeClr val="accent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3" name="Google Shape;163;p19"/>
          <p:cNvSpPr txBox="1"/>
          <p:nvPr/>
        </p:nvSpPr>
        <p:spPr>
          <a:xfrm>
            <a:off x="457200" y="3453747"/>
            <a:ext cx="1573800" cy="41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It’s the farthest planet from the Sun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4" name="Google Shape;164;p19"/>
          <p:cNvSpPr txBox="1"/>
          <p:nvPr/>
        </p:nvSpPr>
        <p:spPr>
          <a:xfrm>
            <a:off x="7093555" y="1605725"/>
            <a:ext cx="1573800" cy="3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Mars</a:t>
            </a:r>
            <a:endParaRPr b="1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5" name="Google Shape;165;p19"/>
          <p:cNvSpPr txBox="1"/>
          <p:nvPr/>
        </p:nvSpPr>
        <p:spPr>
          <a:xfrm>
            <a:off x="7093550" y="2003938"/>
            <a:ext cx="1573800" cy="41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Despite being red, </a:t>
            </a:r>
            <a:br>
              <a:rPr lang="en" sz="1200"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latin typeface="Roboto"/>
                <a:ea typeface="Roboto"/>
                <a:cs typeface="Roboto"/>
                <a:sym typeface="Roboto"/>
              </a:rPr>
              <a:t>it is a cold place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6" name="Google Shape;166;p19"/>
          <p:cNvSpPr txBox="1"/>
          <p:nvPr/>
        </p:nvSpPr>
        <p:spPr>
          <a:xfrm>
            <a:off x="7093550" y="3080950"/>
            <a:ext cx="1573800" cy="37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2"/>
                </a:solidFill>
                <a:latin typeface="Roboto"/>
                <a:ea typeface="Roboto"/>
                <a:cs typeface="Roboto"/>
                <a:sym typeface="Roboto"/>
              </a:rPr>
              <a:t>Mercury</a:t>
            </a:r>
            <a:endParaRPr b="1">
              <a:solidFill>
                <a:schemeClr val="accen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7" name="Google Shape;167;p19"/>
          <p:cNvSpPr txBox="1"/>
          <p:nvPr/>
        </p:nvSpPr>
        <p:spPr>
          <a:xfrm>
            <a:off x="7093550" y="3453247"/>
            <a:ext cx="1573800" cy="41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It’s the closest planet to the Sun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0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grpSp>
        <p:nvGrpSpPr>
          <p:cNvPr id="173" name="Google Shape;173;p20"/>
          <p:cNvGrpSpPr/>
          <p:nvPr/>
        </p:nvGrpSpPr>
        <p:grpSpPr>
          <a:xfrm>
            <a:off x="533400" y="1307012"/>
            <a:ext cx="2764665" cy="2249018"/>
            <a:chOff x="562500" y="1294312"/>
            <a:chExt cx="2764665" cy="2249018"/>
          </a:xfrm>
        </p:grpSpPr>
        <p:sp>
          <p:nvSpPr>
            <p:cNvPr id="174" name="Google Shape;174;p20"/>
            <p:cNvSpPr/>
            <p:nvPr/>
          </p:nvSpPr>
          <p:spPr>
            <a:xfrm>
              <a:off x="562500" y="1294312"/>
              <a:ext cx="2748242" cy="2233037"/>
            </a:xfrm>
            <a:custGeom>
              <a:avLst/>
              <a:gdLst/>
              <a:ahLst/>
              <a:cxnLst/>
              <a:rect l="l" t="t" r="r" b="b"/>
              <a:pathLst>
                <a:path w="179477" h="145831" extrusionOk="0">
                  <a:moveTo>
                    <a:pt x="111799" y="0"/>
                  </a:moveTo>
                  <a:cubicBezTo>
                    <a:pt x="106504" y="0"/>
                    <a:pt x="100523" y="1666"/>
                    <a:pt x="94201" y="5204"/>
                  </a:cubicBezTo>
                  <a:cubicBezTo>
                    <a:pt x="83222" y="11321"/>
                    <a:pt x="73316" y="21821"/>
                    <a:pt x="66194" y="33827"/>
                  </a:cubicBezTo>
                  <a:cubicBezTo>
                    <a:pt x="65806" y="34489"/>
                    <a:pt x="65098" y="34946"/>
                    <a:pt x="64300" y="35037"/>
                  </a:cubicBezTo>
                  <a:cubicBezTo>
                    <a:pt x="60488" y="35516"/>
                    <a:pt x="56356" y="36908"/>
                    <a:pt x="52020" y="39328"/>
                  </a:cubicBezTo>
                  <a:cubicBezTo>
                    <a:pt x="35426" y="48595"/>
                    <a:pt x="21616" y="69549"/>
                    <a:pt x="18809" y="88608"/>
                  </a:cubicBezTo>
                  <a:cubicBezTo>
                    <a:pt x="18695" y="89361"/>
                    <a:pt x="18238" y="90023"/>
                    <a:pt x="17553" y="90411"/>
                  </a:cubicBezTo>
                  <a:lnTo>
                    <a:pt x="15408" y="91598"/>
                  </a:lnTo>
                  <a:cubicBezTo>
                    <a:pt x="6940" y="96323"/>
                    <a:pt x="1" y="109105"/>
                    <a:pt x="1" y="119992"/>
                  </a:cubicBezTo>
                  <a:cubicBezTo>
                    <a:pt x="1" y="126635"/>
                    <a:pt x="2580" y="131108"/>
                    <a:pt x="6506" y="132524"/>
                  </a:cubicBezTo>
                  <a:cubicBezTo>
                    <a:pt x="6985" y="132820"/>
                    <a:pt x="7487" y="133071"/>
                    <a:pt x="8035" y="133277"/>
                  </a:cubicBezTo>
                  <a:cubicBezTo>
                    <a:pt x="8515" y="133573"/>
                    <a:pt x="9017" y="133825"/>
                    <a:pt x="9542" y="134030"/>
                  </a:cubicBezTo>
                  <a:cubicBezTo>
                    <a:pt x="10021" y="134327"/>
                    <a:pt x="10546" y="134601"/>
                    <a:pt x="11071" y="134783"/>
                  </a:cubicBezTo>
                  <a:cubicBezTo>
                    <a:pt x="11550" y="135080"/>
                    <a:pt x="12052" y="135354"/>
                    <a:pt x="12600" y="135536"/>
                  </a:cubicBezTo>
                  <a:cubicBezTo>
                    <a:pt x="13080" y="135833"/>
                    <a:pt x="13582" y="136107"/>
                    <a:pt x="14130" y="136290"/>
                  </a:cubicBezTo>
                  <a:cubicBezTo>
                    <a:pt x="14609" y="136586"/>
                    <a:pt x="15111" y="136860"/>
                    <a:pt x="15636" y="137043"/>
                  </a:cubicBezTo>
                  <a:cubicBezTo>
                    <a:pt x="16115" y="137340"/>
                    <a:pt x="16640" y="137614"/>
                    <a:pt x="17165" y="137796"/>
                  </a:cubicBezTo>
                  <a:cubicBezTo>
                    <a:pt x="17645" y="138116"/>
                    <a:pt x="18147" y="138367"/>
                    <a:pt x="18695" y="138549"/>
                  </a:cubicBezTo>
                  <a:cubicBezTo>
                    <a:pt x="19174" y="138869"/>
                    <a:pt x="19676" y="139120"/>
                    <a:pt x="20224" y="139303"/>
                  </a:cubicBezTo>
                  <a:cubicBezTo>
                    <a:pt x="20703" y="139622"/>
                    <a:pt x="21205" y="139873"/>
                    <a:pt x="21730" y="140056"/>
                  </a:cubicBezTo>
                  <a:cubicBezTo>
                    <a:pt x="22210" y="140375"/>
                    <a:pt x="22735" y="140626"/>
                    <a:pt x="23260" y="140809"/>
                  </a:cubicBezTo>
                  <a:cubicBezTo>
                    <a:pt x="23739" y="141129"/>
                    <a:pt x="24241" y="141380"/>
                    <a:pt x="24789" y="141562"/>
                  </a:cubicBezTo>
                  <a:cubicBezTo>
                    <a:pt x="25268" y="141882"/>
                    <a:pt x="25770" y="142133"/>
                    <a:pt x="26318" y="142316"/>
                  </a:cubicBezTo>
                  <a:cubicBezTo>
                    <a:pt x="26798" y="142635"/>
                    <a:pt x="27300" y="142886"/>
                    <a:pt x="27825" y="143092"/>
                  </a:cubicBezTo>
                  <a:cubicBezTo>
                    <a:pt x="28304" y="143388"/>
                    <a:pt x="28829" y="143639"/>
                    <a:pt x="29354" y="143845"/>
                  </a:cubicBezTo>
                  <a:cubicBezTo>
                    <a:pt x="29833" y="144142"/>
                    <a:pt x="30336" y="144393"/>
                    <a:pt x="30883" y="144598"/>
                  </a:cubicBezTo>
                  <a:cubicBezTo>
                    <a:pt x="32162" y="145397"/>
                    <a:pt x="33622" y="145831"/>
                    <a:pt x="35220" y="145831"/>
                  </a:cubicBezTo>
                  <a:cubicBezTo>
                    <a:pt x="37092" y="145831"/>
                    <a:pt x="39146" y="145260"/>
                    <a:pt x="41315" y="144050"/>
                  </a:cubicBezTo>
                  <a:lnTo>
                    <a:pt x="155601" y="80368"/>
                  </a:lnTo>
                  <a:cubicBezTo>
                    <a:pt x="159299" y="78268"/>
                    <a:pt x="163978" y="75072"/>
                    <a:pt x="165895" y="72927"/>
                  </a:cubicBezTo>
                  <a:cubicBezTo>
                    <a:pt x="173861" y="64961"/>
                    <a:pt x="179476" y="53229"/>
                    <a:pt x="179476" y="43140"/>
                  </a:cubicBezTo>
                  <a:cubicBezTo>
                    <a:pt x="179476" y="35927"/>
                    <a:pt x="176600" y="31088"/>
                    <a:pt x="172035" y="29239"/>
                  </a:cubicBezTo>
                  <a:cubicBezTo>
                    <a:pt x="171556" y="28965"/>
                    <a:pt x="171031" y="28714"/>
                    <a:pt x="170506" y="28486"/>
                  </a:cubicBezTo>
                  <a:cubicBezTo>
                    <a:pt x="170026" y="28189"/>
                    <a:pt x="169524" y="27961"/>
                    <a:pt x="168976" y="27733"/>
                  </a:cubicBezTo>
                  <a:cubicBezTo>
                    <a:pt x="168497" y="27436"/>
                    <a:pt x="167995" y="27208"/>
                    <a:pt x="167470" y="26979"/>
                  </a:cubicBezTo>
                  <a:cubicBezTo>
                    <a:pt x="166991" y="26683"/>
                    <a:pt x="166466" y="26455"/>
                    <a:pt x="165941" y="26226"/>
                  </a:cubicBezTo>
                  <a:cubicBezTo>
                    <a:pt x="165461" y="25930"/>
                    <a:pt x="164936" y="25701"/>
                    <a:pt x="164411" y="25473"/>
                  </a:cubicBezTo>
                  <a:cubicBezTo>
                    <a:pt x="163932" y="25176"/>
                    <a:pt x="163430" y="24925"/>
                    <a:pt x="162882" y="24720"/>
                  </a:cubicBezTo>
                  <a:cubicBezTo>
                    <a:pt x="162403" y="24423"/>
                    <a:pt x="161901" y="24172"/>
                    <a:pt x="161376" y="23967"/>
                  </a:cubicBezTo>
                  <a:cubicBezTo>
                    <a:pt x="160896" y="23670"/>
                    <a:pt x="160371" y="23419"/>
                    <a:pt x="159846" y="23213"/>
                  </a:cubicBezTo>
                  <a:cubicBezTo>
                    <a:pt x="159367" y="22917"/>
                    <a:pt x="158842" y="22666"/>
                    <a:pt x="158317" y="22460"/>
                  </a:cubicBezTo>
                  <a:cubicBezTo>
                    <a:pt x="157838" y="22163"/>
                    <a:pt x="157336" y="21912"/>
                    <a:pt x="156788" y="21707"/>
                  </a:cubicBezTo>
                  <a:cubicBezTo>
                    <a:pt x="156308" y="21410"/>
                    <a:pt x="155806" y="21159"/>
                    <a:pt x="155281" y="20954"/>
                  </a:cubicBezTo>
                  <a:cubicBezTo>
                    <a:pt x="154802" y="20657"/>
                    <a:pt x="154277" y="20406"/>
                    <a:pt x="153752" y="20200"/>
                  </a:cubicBezTo>
                  <a:cubicBezTo>
                    <a:pt x="153638" y="20132"/>
                    <a:pt x="153524" y="20063"/>
                    <a:pt x="153410" y="20018"/>
                  </a:cubicBezTo>
                  <a:cubicBezTo>
                    <a:pt x="151469" y="17598"/>
                    <a:pt x="149073" y="15772"/>
                    <a:pt x="146334" y="14563"/>
                  </a:cubicBezTo>
                  <a:cubicBezTo>
                    <a:pt x="145832" y="14289"/>
                    <a:pt x="145329" y="14038"/>
                    <a:pt x="144804" y="13809"/>
                  </a:cubicBezTo>
                  <a:cubicBezTo>
                    <a:pt x="144302" y="13535"/>
                    <a:pt x="143800" y="13284"/>
                    <a:pt x="143275" y="13056"/>
                  </a:cubicBezTo>
                  <a:cubicBezTo>
                    <a:pt x="142796" y="12782"/>
                    <a:pt x="142271" y="12531"/>
                    <a:pt x="141746" y="12303"/>
                  </a:cubicBezTo>
                  <a:cubicBezTo>
                    <a:pt x="141267" y="12029"/>
                    <a:pt x="140764" y="11778"/>
                    <a:pt x="140239" y="11550"/>
                  </a:cubicBezTo>
                  <a:cubicBezTo>
                    <a:pt x="139737" y="11276"/>
                    <a:pt x="139235" y="11025"/>
                    <a:pt x="138710" y="10796"/>
                  </a:cubicBezTo>
                  <a:cubicBezTo>
                    <a:pt x="138208" y="10522"/>
                    <a:pt x="137706" y="10271"/>
                    <a:pt x="137181" y="10020"/>
                  </a:cubicBezTo>
                  <a:cubicBezTo>
                    <a:pt x="136701" y="9746"/>
                    <a:pt x="136177" y="9495"/>
                    <a:pt x="135652" y="9267"/>
                  </a:cubicBezTo>
                  <a:cubicBezTo>
                    <a:pt x="135172" y="8993"/>
                    <a:pt x="134670" y="8742"/>
                    <a:pt x="134145" y="8514"/>
                  </a:cubicBezTo>
                  <a:cubicBezTo>
                    <a:pt x="133643" y="8240"/>
                    <a:pt x="133141" y="7989"/>
                    <a:pt x="132616" y="7761"/>
                  </a:cubicBezTo>
                  <a:cubicBezTo>
                    <a:pt x="132114" y="7487"/>
                    <a:pt x="131611" y="7236"/>
                    <a:pt x="131086" y="7007"/>
                  </a:cubicBezTo>
                  <a:cubicBezTo>
                    <a:pt x="130607" y="6733"/>
                    <a:pt x="130082" y="6482"/>
                    <a:pt x="129557" y="6254"/>
                  </a:cubicBezTo>
                  <a:cubicBezTo>
                    <a:pt x="129078" y="5980"/>
                    <a:pt x="128576" y="5729"/>
                    <a:pt x="128051" y="5501"/>
                  </a:cubicBezTo>
                  <a:cubicBezTo>
                    <a:pt x="127549" y="5227"/>
                    <a:pt x="127046" y="4976"/>
                    <a:pt x="126521" y="4748"/>
                  </a:cubicBezTo>
                  <a:cubicBezTo>
                    <a:pt x="126019" y="4474"/>
                    <a:pt x="125517" y="4223"/>
                    <a:pt x="124992" y="3994"/>
                  </a:cubicBezTo>
                  <a:cubicBezTo>
                    <a:pt x="124513" y="3721"/>
                    <a:pt x="123988" y="3469"/>
                    <a:pt x="123486" y="3241"/>
                  </a:cubicBezTo>
                  <a:cubicBezTo>
                    <a:pt x="122983" y="2967"/>
                    <a:pt x="122481" y="2716"/>
                    <a:pt x="121956" y="2488"/>
                  </a:cubicBezTo>
                  <a:cubicBezTo>
                    <a:pt x="118989" y="845"/>
                    <a:pt x="115565" y="0"/>
                    <a:pt x="111799" y="0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20"/>
            <p:cNvSpPr/>
            <p:nvPr/>
          </p:nvSpPr>
          <p:spPr>
            <a:xfrm>
              <a:off x="939287" y="1475209"/>
              <a:ext cx="2387877" cy="2068122"/>
            </a:xfrm>
            <a:custGeom>
              <a:avLst/>
              <a:gdLst/>
              <a:ahLst/>
              <a:cxnLst/>
              <a:rect l="l" t="t" r="r" b="b"/>
              <a:pathLst>
                <a:path w="155943" h="135061" extrusionOk="0">
                  <a:moveTo>
                    <a:pt x="113514" y="0"/>
                  </a:moveTo>
                  <a:cubicBezTo>
                    <a:pt x="108140" y="0"/>
                    <a:pt x="102069" y="1698"/>
                    <a:pt x="95638" y="5283"/>
                  </a:cubicBezTo>
                  <a:cubicBezTo>
                    <a:pt x="84523" y="11492"/>
                    <a:pt x="74457" y="22151"/>
                    <a:pt x="67221" y="34340"/>
                  </a:cubicBezTo>
                  <a:cubicBezTo>
                    <a:pt x="66810" y="35024"/>
                    <a:pt x="66102" y="35481"/>
                    <a:pt x="65281" y="35572"/>
                  </a:cubicBezTo>
                  <a:cubicBezTo>
                    <a:pt x="61423" y="36052"/>
                    <a:pt x="57223" y="37490"/>
                    <a:pt x="52818" y="39932"/>
                  </a:cubicBezTo>
                  <a:cubicBezTo>
                    <a:pt x="35973" y="49336"/>
                    <a:pt x="21958" y="70632"/>
                    <a:pt x="19105" y="89965"/>
                  </a:cubicBezTo>
                  <a:cubicBezTo>
                    <a:pt x="18991" y="90741"/>
                    <a:pt x="18512" y="91403"/>
                    <a:pt x="17827" y="91791"/>
                  </a:cubicBezTo>
                  <a:lnTo>
                    <a:pt x="15636" y="93023"/>
                  </a:lnTo>
                  <a:cubicBezTo>
                    <a:pt x="7053" y="97817"/>
                    <a:pt x="0" y="110782"/>
                    <a:pt x="0" y="121852"/>
                  </a:cubicBezTo>
                  <a:cubicBezTo>
                    <a:pt x="0" y="130106"/>
                    <a:pt x="3921" y="135061"/>
                    <a:pt x="9474" y="135061"/>
                  </a:cubicBezTo>
                  <a:cubicBezTo>
                    <a:pt x="11368" y="135061"/>
                    <a:pt x="13452" y="134484"/>
                    <a:pt x="15636" y="133264"/>
                  </a:cubicBezTo>
                  <a:lnTo>
                    <a:pt x="131702" y="68578"/>
                  </a:lnTo>
                  <a:cubicBezTo>
                    <a:pt x="135446" y="66455"/>
                    <a:pt x="140216" y="63214"/>
                    <a:pt x="142156" y="61022"/>
                  </a:cubicBezTo>
                  <a:cubicBezTo>
                    <a:pt x="150237" y="52942"/>
                    <a:pt x="155943" y="41005"/>
                    <a:pt x="155943" y="30779"/>
                  </a:cubicBezTo>
                  <a:cubicBezTo>
                    <a:pt x="155943" y="21301"/>
                    <a:pt x="151029" y="15821"/>
                    <a:pt x="143863" y="15821"/>
                  </a:cubicBezTo>
                  <a:cubicBezTo>
                    <a:pt x="141434" y="15821"/>
                    <a:pt x="138746" y="16451"/>
                    <a:pt x="135902" y="17769"/>
                  </a:cubicBezTo>
                  <a:cubicBezTo>
                    <a:pt x="135743" y="17837"/>
                    <a:pt x="135571" y="17871"/>
                    <a:pt x="135400" y="17871"/>
                  </a:cubicBezTo>
                  <a:cubicBezTo>
                    <a:pt x="135229" y="17871"/>
                    <a:pt x="135058" y="17837"/>
                    <a:pt x="134898" y="17769"/>
                  </a:cubicBezTo>
                  <a:cubicBezTo>
                    <a:pt x="134578" y="17632"/>
                    <a:pt x="134350" y="17358"/>
                    <a:pt x="134259" y="17015"/>
                  </a:cubicBezTo>
                  <a:cubicBezTo>
                    <a:pt x="131389" y="6105"/>
                    <a:pt x="123706" y="0"/>
                    <a:pt x="113514" y="0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6" name="Google Shape;176;p20"/>
          <p:cNvGrpSpPr/>
          <p:nvPr/>
        </p:nvGrpSpPr>
        <p:grpSpPr>
          <a:xfrm>
            <a:off x="1373300" y="2408174"/>
            <a:ext cx="2238366" cy="1820879"/>
            <a:chOff x="1462225" y="2192274"/>
            <a:chExt cx="2238366" cy="1820879"/>
          </a:xfrm>
        </p:grpSpPr>
        <p:sp>
          <p:nvSpPr>
            <p:cNvPr id="177" name="Google Shape;177;p20"/>
            <p:cNvSpPr/>
            <p:nvPr/>
          </p:nvSpPr>
          <p:spPr>
            <a:xfrm>
              <a:off x="1462225" y="2192274"/>
              <a:ext cx="2225066" cy="1807940"/>
            </a:xfrm>
            <a:custGeom>
              <a:avLst/>
              <a:gdLst/>
              <a:ahLst/>
              <a:cxnLst/>
              <a:rect l="l" t="t" r="r" b="b"/>
              <a:pathLst>
                <a:path w="179477" h="145831" extrusionOk="0">
                  <a:moveTo>
                    <a:pt x="111799" y="0"/>
                  </a:moveTo>
                  <a:cubicBezTo>
                    <a:pt x="106504" y="0"/>
                    <a:pt x="100523" y="1666"/>
                    <a:pt x="94201" y="5204"/>
                  </a:cubicBezTo>
                  <a:cubicBezTo>
                    <a:pt x="83222" y="11321"/>
                    <a:pt x="73316" y="21821"/>
                    <a:pt x="66194" y="33827"/>
                  </a:cubicBezTo>
                  <a:cubicBezTo>
                    <a:pt x="65806" y="34489"/>
                    <a:pt x="65098" y="34946"/>
                    <a:pt x="64300" y="35037"/>
                  </a:cubicBezTo>
                  <a:cubicBezTo>
                    <a:pt x="60488" y="35516"/>
                    <a:pt x="56356" y="36908"/>
                    <a:pt x="52020" y="39328"/>
                  </a:cubicBezTo>
                  <a:cubicBezTo>
                    <a:pt x="35426" y="48595"/>
                    <a:pt x="21616" y="69549"/>
                    <a:pt x="18809" y="88608"/>
                  </a:cubicBezTo>
                  <a:cubicBezTo>
                    <a:pt x="18695" y="89361"/>
                    <a:pt x="18238" y="90023"/>
                    <a:pt x="17553" y="90411"/>
                  </a:cubicBezTo>
                  <a:lnTo>
                    <a:pt x="15408" y="91598"/>
                  </a:lnTo>
                  <a:cubicBezTo>
                    <a:pt x="6940" y="96323"/>
                    <a:pt x="1" y="109105"/>
                    <a:pt x="1" y="119992"/>
                  </a:cubicBezTo>
                  <a:cubicBezTo>
                    <a:pt x="1" y="126635"/>
                    <a:pt x="2580" y="131108"/>
                    <a:pt x="6506" y="132524"/>
                  </a:cubicBezTo>
                  <a:cubicBezTo>
                    <a:pt x="6985" y="132820"/>
                    <a:pt x="7487" y="133071"/>
                    <a:pt x="8035" y="133277"/>
                  </a:cubicBezTo>
                  <a:cubicBezTo>
                    <a:pt x="8515" y="133573"/>
                    <a:pt x="9017" y="133825"/>
                    <a:pt x="9542" y="134030"/>
                  </a:cubicBezTo>
                  <a:cubicBezTo>
                    <a:pt x="10021" y="134327"/>
                    <a:pt x="10546" y="134601"/>
                    <a:pt x="11071" y="134783"/>
                  </a:cubicBezTo>
                  <a:cubicBezTo>
                    <a:pt x="11550" y="135080"/>
                    <a:pt x="12052" y="135354"/>
                    <a:pt x="12600" y="135536"/>
                  </a:cubicBezTo>
                  <a:cubicBezTo>
                    <a:pt x="13080" y="135833"/>
                    <a:pt x="13582" y="136107"/>
                    <a:pt x="14130" y="136290"/>
                  </a:cubicBezTo>
                  <a:cubicBezTo>
                    <a:pt x="14609" y="136586"/>
                    <a:pt x="15111" y="136860"/>
                    <a:pt x="15636" y="137043"/>
                  </a:cubicBezTo>
                  <a:cubicBezTo>
                    <a:pt x="16115" y="137340"/>
                    <a:pt x="16640" y="137614"/>
                    <a:pt x="17165" y="137796"/>
                  </a:cubicBezTo>
                  <a:cubicBezTo>
                    <a:pt x="17645" y="138116"/>
                    <a:pt x="18147" y="138367"/>
                    <a:pt x="18695" y="138549"/>
                  </a:cubicBezTo>
                  <a:cubicBezTo>
                    <a:pt x="19174" y="138869"/>
                    <a:pt x="19676" y="139120"/>
                    <a:pt x="20224" y="139303"/>
                  </a:cubicBezTo>
                  <a:cubicBezTo>
                    <a:pt x="20703" y="139622"/>
                    <a:pt x="21205" y="139873"/>
                    <a:pt x="21730" y="140056"/>
                  </a:cubicBezTo>
                  <a:cubicBezTo>
                    <a:pt x="22210" y="140375"/>
                    <a:pt x="22735" y="140626"/>
                    <a:pt x="23260" y="140809"/>
                  </a:cubicBezTo>
                  <a:cubicBezTo>
                    <a:pt x="23739" y="141129"/>
                    <a:pt x="24241" y="141380"/>
                    <a:pt x="24789" y="141562"/>
                  </a:cubicBezTo>
                  <a:cubicBezTo>
                    <a:pt x="25268" y="141882"/>
                    <a:pt x="25770" y="142133"/>
                    <a:pt x="26318" y="142316"/>
                  </a:cubicBezTo>
                  <a:cubicBezTo>
                    <a:pt x="26798" y="142635"/>
                    <a:pt x="27300" y="142886"/>
                    <a:pt x="27825" y="143092"/>
                  </a:cubicBezTo>
                  <a:cubicBezTo>
                    <a:pt x="28304" y="143388"/>
                    <a:pt x="28829" y="143639"/>
                    <a:pt x="29354" y="143845"/>
                  </a:cubicBezTo>
                  <a:cubicBezTo>
                    <a:pt x="29833" y="144142"/>
                    <a:pt x="30336" y="144393"/>
                    <a:pt x="30883" y="144598"/>
                  </a:cubicBezTo>
                  <a:cubicBezTo>
                    <a:pt x="32162" y="145397"/>
                    <a:pt x="33622" y="145831"/>
                    <a:pt x="35220" y="145831"/>
                  </a:cubicBezTo>
                  <a:cubicBezTo>
                    <a:pt x="37092" y="145831"/>
                    <a:pt x="39146" y="145260"/>
                    <a:pt x="41315" y="144050"/>
                  </a:cubicBezTo>
                  <a:lnTo>
                    <a:pt x="155601" y="80368"/>
                  </a:lnTo>
                  <a:cubicBezTo>
                    <a:pt x="159299" y="78268"/>
                    <a:pt x="163978" y="75072"/>
                    <a:pt x="165895" y="72927"/>
                  </a:cubicBezTo>
                  <a:cubicBezTo>
                    <a:pt x="173861" y="64961"/>
                    <a:pt x="179476" y="53229"/>
                    <a:pt x="179476" y="43140"/>
                  </a:cubicBezTo>
                  <a:cubicBezTo>
                    <a:pt x="179476" y="35927"/>
                    <a:pt x="176600" y="31088"/>
                    <a:pt x="172035" y="29239"/>
                  </a:cubicBezTo>
                  <a:cubicBezTo>
                    <a:pt x="171556" y="28965"/>
                    <a:pt x="171031" y="28714"/>
                    <a:pt x="170506" y="28486"/>
                  </a:cubicBezTo>
                  <a:cubicBezTo>
                    <a:pt x="170026" y="28189"/>
                    <a:pt x="169524" y="27961"/>
                    <a:pt x="168976" y="27733"/>
                  </a:cubicBezTo>
                  <a:cubicBezTo>
                    <a:pt x="168497" y="27436"/>
                    <a:pt x="167995" y="27208"/>
                    <a:pt x="167470" y="26979"/>
                  </a:cubicBezTo>
                  <a:cubicBezTo>
                    <a:pt x="166991" y="26683"/>
                    <a:pt x="166466" y="26455"/>
                    <a:pt x="165941" y="26226"/>
                  </a:cubicBezTo>
                  <a:cubicBezTo>
                    <a:pt x="165461" y="25930"/>
                    <a:pt x="164936" y="25701"/>
                    <a:pt x="164411" y="25473"/>
                  </a:cubicBezTo>
                  <a:cubicBezTo>
                    <a:pt x="163932" y="25176"/>
                    <a:pt x="163430" y="24925"/>
                    <a:pt x="162882" y="24720"/>
                  </a:cubicBezTo>
                  <a:cubicBezTo>
                    <a:pt x="162403" y="24423"/>
                    <a:pt x="161901" y="24172"/>
                    <a:pt x="161376" y="23967"/>
                  </a:cubicBezTo>
                  <a:cubicBezTo>
                    <a:pt x="160896" y="23670"/>
                    <a:pt x="160371" y="23419"/>
                    <a:pt x="159846" y="23213"/>
                  </a:cubicBezTo>
                  <a:cubicBezTo>
                    <a:pt x="159367" y="22917"/>
                    <a:pt x="158842" y="22666"/>
                    <a:pt x="158317" y="22460"/>
                  </a:cubicBezTo>
                  <a:cubicBezTo>
                    <a:pt x="157838" y="22163"/>
                    <a:pt x="157336" y="21912"/>
                    <a:pt x="156788" y="21707"/>
                  </a:cubicBezTo>
                  <a:cubicBezTo>
                    <a:pt x="156308" y="21410"/>
                    <a:pt x="155806" y="21159"/>
                    <a:pt x="155281" y="20954"/>
                  </a:cubicBezTo>
                  <a:cubicBezTo>
                    <a:pt x="154802" y="20657"/>
                    <a:pt x="154277" y="20406"/>
                    <a:pt x="153752" y="20200"/>
                  </a:cubicBezTo>
                  <a:cubicBezTo>
                    <a:pt x="153638" y="20132"/>
                    <a:pt x="153524" y="20063"/>
                    <a:pt x="153410" y="20018"/>
                  </a:cubicBezTo>
                  <a:cubicBezTo>
                    <a:pt x="151469" y="17598"/>
                    <a:pt x="149073" y="15772"/>
                    <a:pt x="146334" y="14563"/>
                  </a:cubicBezTo>
                  <a:cubicBezTo>
                    <a:pt x="145832" y="14289"/>
                    <a:pt x="145329" y="14038"/>
                    <a:pt x="144804" y="13809"/>
                  </a:cubicBezTo>
                  <a:cubicBezTo>
                    <a:pt x="144302" y="13535"/>
                    <a:pt x="143800" y="13284"/>
                    <a:pt x="143275" y="13056"/>
                  </a:cubicBezTo>
                  <a:cubicBezTo>
                    <a:pt x="142796" y="12782"/>
                    <a:pt x="142271" y="12531"/>
                    <a:pt x="141746" y="12303"/>
                  </a:cubicBezTo>
                  <a:cubicBezTo>
                    <a:pt x="141267" y="12029"/>
                    <a:pt x="140764" y="11778"/>
                    <a:pt x="140239" y="11550"/>
                  </a:cubicBezTo>
                  <a:cubicBezTo>
                    <a:pt x="139737" y="11276"/>
                    <a:pt x="139235" y="11025"/>
                    <a:pt x="138710" y="10796"/>
                  </a:cubicBezTo>
                  <a:cubicBezTo>
                    <a:pt x="138208" y="10522"/>
                    <a:pt x="137706" y="10271"/>
                    <a:pt x="137181" y="10020"/>
                  </a:cubicBezTo>
                  <a:cubicBezTo>
                    <a:pt x="136701" y="9746"/>
                    <a:pt x="136177" y="9495"/>
                    <a:pt x="135652" y="9267"/>
                  </a:cubicBezTo>
                  <a:cubicBezTo>
                    <a:pt x="135172" y="8993"/>
                    <a:pt x="134670" y="8742"/>
                    <a:pt x="134145" y="8514"/>
                  </a:cubicBezTo>
                  <a:cubicBezTo>
                    <a:pt x="133643" y="8240"/>
                    <a:pt x="133141" y="7989"/>
                    <a:pt x="132616" y="7761"/>
                  </a:cubicBezTo>
                  <a:cubicBezTo>
                    <a:pt x="132114" y="7487"/>
                    <a:pt x="131611" y="7236"/>
                    <a:pt x="131086" y="7007"/>
                  </a:cubicBezTo>
                  <a:cubicBezTo>
                    <a:pt x="130607" y="6733"/>
                    <a:pt x="130082" y="6482"/>
                    <a:pt x="129557" y="6254"/>
                  </a:cubicBezTo>
                  <a:cubicBezTo>
                    <a:pt x="129078" y="5980"/>
                    <a:pt x="128576" y="5729"/>
                    <a:pt x="128051" y="5501"/>
                  </a:cubicBezTo>
                  <a:cubicBezTo>
                    <a:pt x="127549" y="5227"/>
                    <a:pt x="127046" y="4976"/>
                    <a:pt x="126521" y="4748"/>
                  </a:cubicBezTo>
                  <a:cubicBezTo>
                    <a:pt x="126019" y="4474"/>
                    <a:pt x="125517" y="4223"/>
                    <a:pt x="124992" y="3994"/>
                  </a:cubicBezTo>
                  <a:cubicBezTo>
                    <a:pt x="124513" y="3721"/>
                    <a:pt x="123988" y="3469"/>
                    <a:pt x="123486" y="3241"/>
                  </a:cubicBezTo>
                  <a:cubicBezTo>
                    <a:pt x="122983" y="2967"/>
                    <a:pt x="122481" y="2716"/>
                    <a:pt x="121956" y="2488"/>
                  </a:cubicBezTo>
                  <a:cubicBezTo>
                    <a:pt x="118989" y="845"/>
                    <a:pt x="115565" y="0"/>
                    <a:pt x="111799" y="0"/>
                  </a:cubicBezTo>
                  <a:close/>
                </a:path>
              </a:pathLst>
            </a:custGeom>
            <a:gradFill>
              <a:gsLst>
                <a:gs pos="0">
                  <a:srgbClr val="45BFDE"/>
                </a:gs>
                <a:gs pos="100000">
                  <a:srgbClr val="1E6E83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8;p20"/>
            <p:cNvSpPr/>
            <p:nvPr/>
          </p:nvSpPr>
          <p:spPr>
            <a:xfrm>
              <a:off x="1767288" y="2338734"/>
              <a:ext cx="1933303" cy="1674419"/>
            </a:xfrm>
            <a:custGeom>
              <a:avLst/>
              <a:gdLst/>
              <a:ahLst/>
              <a:cxnLst/>
              <a:rect l="l" t="t" r="r" b="b"/>
              <a:pathLst>
                <a:path w="155943" h="135061" extrusionOk="0">
                  <a:moveTo>
                    <a:pt x="113514" y="0"/>
                  </a:moveTo>
                  <a:cubicBezTo>
                    <a:pt x="108140" y="0"/>
                    <a:pt x="102069" y="1698"/>
                    <a:pt x="95638" y="5283"/>
                  </a:cubicBezTo>
                  <a:cubicBezTo>
                    <a:pt x="84523" y="11492"/>
                    <a:pt x="74457" y="22151"/>
                    <a:pt x="67221" y="34340"/>
                  </a:cubicBezTo>
                  <a:cubicBezTo>
                    <a:pt x="66810" y="35024"/>
                    <a:pt x="66102" y="35481"/>
                    <a:pt x="65281" y="35572"/>
                  </a:cubicBezTo>
                  <a:cubicBezTo>
                    <a:pt x="61423" y="36052"/>
                    <a:pt x="57223" y="37490"/>
                    <a:pt x="52818" y="39932"/>
                  </a:cubicBezTo>
                  <a:cubicBezTo>
                    <a:pt x="35973" y="49336"/>
                    <a:pt x="21958" y="70632"/>
                    <a:pt x="19105" y="89965"/>
                  </a:cubicBezTo>
                  <a:cubicBezTo>
                    <a:pt x="18991" y="90741"/>
                    <a:pt x="18512" y="91403"/>
                    <a:pt x="17827" y="91791"/>
                  </a:cubicBezTo>
                  <a:lnTo>
                    <a:pt x="15636" y="93023"/>
                  </a:lnTo>
                  <a:cubicBezTo>
                    <a:pt x="7053" y="97817"/>
                    <a:pt x="0" y="110782"/>
                    <a:pt x="0" y="121852"/>
                  </a:cubicBezTo>
                  <a:cubicBezTo>
                    <a:pt x="0" y="130106"/>
                    <a:pt x="3921" y="135061"/>
                    <a:pt x="9474" y="135061"/>
                  </a:cubicBezTo>
                  <a:cubicBezTo>
                    <a:pt x="11368" y="135061"/>
                    <a:pt x="13452" y="134484"/>
                    <a:pt x="15636" y="133264"/>
                  </a:cubicBezTo>
                  <a:lnTo>
                    <a:pt x="131702" y="68578"/>
                  </a:lnTo>
                  <a:cubicBezTo>
                    <a:pt x="135446" y="66455"/>
                    <a:pt x="140216" y="63214"/>
                    <a:pt x="142156" y="61022"/>
                  </a:cubicBezTo>
                  <a:cubicBezTo>
                    <a:pt x="150237" y="52942"/>
                    <a:pt x="155943" y="41005"/>
                    <a:pt x="155943" y="30779"/>
                  </a:cubicBezTo>
                  <a:cubicBezTo>
                    <a:pt x="155943" y="21301"/>
                    <a:pt x="151029" y="15821"/>
                    <a:pt x="143863" y="15821"/>
                  </a:cubicBezTo>
                  <a:cubicBezTo>
                    <a:pt x="141434" y="15821"/>
                    <a:pt x="138746" y="16451"/>
                    <a:pt x="135902" y="17769"/>
                  </a:cubicBezTo>
                  <a:cubicBezTo>
                    <a:pt x="135743" y="17837"/>
                    <a:pt x="135571" y="17871"/>
                    <a:pt x="135400" y="17871"/>
                  </a:cubicBezTo>
                  <a:cubicBezTo>
                    <a:pt x="135229" y="17871"/>
                    <a:pt x="135058" y="17837"/>
                    <a:pt x="134898" y="17769"/>
                  </a:cubicBezTo>
                  <a:cubicBezTo>
                    <a:pt x="134578" y="17632"/>
                    <a:pt x="134350" y="17358"/>
                    <a:pt x="134259" y="17015"/>
                  </a:cubicBezTo>
                  <a:cubicBezTo>
                    <a:pt x="131389" y="6105"/>
                    <a:pt x="123706" y="0"/>
                    <a:pt x="113514" y="0"/>
                  </a:cubicBezTo>
                  <a:close/>
                </a:path>
              </a:pathLst>
            </a:custGeom>
            <a:gradFill>
              <a:gsLst>
                <a:gs pos="0">
                  <a:srgbClr val="45BFDE"/>
                </a:gs>
                <a:gs pos="100000">
                  <a:srgbClr val="1E6E8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9" name="Google Shape;179;p20"/>
          <p:cNvGrpSpPr/>
          <p:nvPr/>
        </p:nvGrpSpPr>
        <p:grpSpPr>
          <a:xfrm>
            <a:off x="2169100" y="3421970"/>
            <a:ext cx="1455272" cy="1183828"/>
            <a:chOff x="2357175" y="3046370"/>
            <a:chExt cx="1455272" cy="1183828"/>
          </a:xfrm>
        </p:grpSpPr>
        <p:sp>
          <p:nvSpPr>
            <p:cNvPr id="180" name="Google Shape;180;p20"/>
            <p:cNvSpPr/>
            <p:nvPr/>
          </p:nvSpPr>
          <p:spPr>
            <a:xfrm>
              <a:off x="2357175" y="3046370"/>
              <a:ext cx="1446585" cy="1175398"/>
            </a:xfrm>
            <a:custGeom>
              <a:avLst/>
              <a:gdLst/>
              <a:ahLst/>
              <a:cxnLst/>
              <a:rect l="l" t="t" r="r" b="b"/>
              <a:pathLst>
                <a:path w="179477" h="145831" extrusionOk="0">
                  <a:moveTo>
                    <a:pt x="111799" y="0"/>
                  </a:moveTo>
                  <a:cubicBezTo>
                    <a:pt x="106504" y="0"/>
                    <a:pt x="100523" y="1666"/>
                    <a:pt x="94201" y="5204"/>
                  </a:cubicBezTo>
                  <a:cubicBezTo>
                    <a:pt x="83222" y="11321"/>
                    <a:pt x="73316" y="21821"/>
                    <a:pt x="66194" y="33827"/>
                  </a:cubicBezTo>
                  <a:cubicBezTo>
                    <a:pt x="65806" y="34489"/>
                    <a:pt x="65098" y="34946"/>
                    <a:pt x="64300" y="35037"/>
                  </a:cubicBezTo>
                  <a:cubicBezTo>
                    <a:pt x="60488" y="35516"/>
                    <a:pt x="56356" y="36908"/>
                    <a:pt x="52020" y="39328"/>
                  </a:cubicBezTo>
                  <a:cubicBezTo>
                    <a:pt x="35426" y="48595"/>
                    <a:pt x="21616" y="69549"/>
                    <a:pt x="18809" y="88608"/>
                  </a:cubicBezTo>
                  <a:cubicBezTo>
                    <a:pt x="18695" y="89361"/>
                    <a:pt x="18238" y="90023"/>
                    <a:pt x="17553" y="90411"/>
                  </a:cubicBezTo>
                  <a:lnTo>
                    <a:pt x="15408" y="91598"/>
                  </a:lnTo>
                  <a:cubicBezTo>
                    <a:pt x="6940" y="96323"/>
                    <a:pt x="1" y="109105"/>
                    <a:pt x="1" y="119992"/>
                  </a:cubicBezTo>
                  <a:cubicBezTo>
                    <a:pt x="1" y="126635"/>
                    <a:pt x="2580" y="131108"/>
                    <a:pt x="6506" y="132524"/>
                  </a:cubicBezTo>
                  <a:cubicBezTo>
                    <a:pt x="6985" y="132820"/>
                    <a:pt x="7487" y="133071"/>
                    <a:pt x="8035" y="133277"/>
                  </a:cubicBezTo>
                  <a:cubicBezTo>
                    <a:pt x="8515" y="133573"/>
                    <a:pt x="9017" y="133825"/>
                    <a:pt x="9542" y="134030"/>
                  </a:cubicBezTo>
                  <a:cubicBezTo>
                    <a:pt x="10021" y="134327"/>
                    <a:pt x="10546" y="134601"/>
                    <a:pt x="11071" y="134783"/>
                  </a:cubicBezTo>
                  <a:cubicBezTo>
                    <a:pt x="11550" y="135080"/>
                    <a:pt x="12052" y="135354"/>
                    <a:pt x="12600" y="135536"/>
                  </a:cubicBezTo>
                  <a:cubicBezTo>
                    <a:pt x="13080" y="135833"/>
                    <a:pt x="13582" y="136107"/>
                    <a:pt x="14130" y="136290"/>
                  </a:cubicBezTo>
                  <a:cubicBezTo>
                    <a:pt x="14609" y="136586"/>
                    <a:pt x="15111" y="136860"/>
                    <a:pt x="15636" y="137043"/>
                  </a:cubicBezTo>
                  <a:cubicBezTo>
                    <a:pt x="16115" y="137340"/>
                    <a:pt x="16640" y="137614"/>
                    <a:pt x="17165" y="137796"/>
                  </a:cubicBezTo>
                  <a:cubicBezTo>
                    <a:pt x="17645" y="138116"/>
                    <a:pt x="18147" y="138367"/>
                    <a:pt x="18695" y="138549"/>
                  </a:cubicBezTo>
                  <a:cubicBezTo>
                    <a:pt x="19174" y="138869"/>
                    <a:pt x="19676" y="139120"/>
                    <a:pt x="20224" y="139303"/>
                  </a:cubicBezTo>
                  <a:cubicBezTo>
                    <a:pt x="20703" y="139622"/>
                    <a:pt x="21205" y="139873"/>
                    <a:pt x="21730" y="140056"/>
                  </a:cubicBezTo>
                  <a:cubicBezTo>
                    <a:pt x="22210" y="140375"/>
                    <a:pt x="22735" y="140626"/>
                    <a:pt x="23260" y="140809"/>
                  </a:cubicBezTo>
                  <a:cubicBezTo>
                    <a:pt x="23739" y="141129"/>
                    <a:pt x="24241" y="141380"/>
                    <a:pt x="24789" y="141562"/>
                  </a:cubicBezTo>
                  <a:cubicBezTo>
                    <a:pt x="25268" y="141882"/>
                    <a:pt x="25770" y="142133"/>
                    <a:pt x="26318" y="142316"/>
                  </a:cubicBezTo>
                  <a:cubicBezTo>
                    <a:pt x="26798" y="142635"/>
                    <a:pt x="27300" y="142886"/>
                    <a:pt x="27825" y="143092"/>
                  </a:cubicBezTo>
                  <a:cubicBezTo>
                    <a:pt x="28304" y="143388"/>
                    <a:pt x="28829" y="143639"/>
                    <a:pt x="29354" y="143845"/>
                  </a:cubicBezTo>
                  <a:cubicBezTo>
                    <a:pt x="29833" y="144142"/>
                    <a:pt x="30336" y="144393"/>
                    <a:pt x="30883" y="144598"/>
                  </a:cubicBezTo>
                  <a:cubicBezTo>
                    <a:pt x="32162" y="145397"/>
                    <a:pt x="33622" y="145831"/>
                    <a:pt x="35220" y="145831"/>
                  </a:cubicBezTo>
                  <a:cubicBezTo>
                    <a:pt x="37092" y="145831"/>
                    <a:pt x="39146" y="145260"/>
                    <a:pt x="41315" y="144050"/>
                  </a:cubicBezTo>
                  <a:lnTo>
                    <a:pt x="155601" y="80368"/>
                  </a:lnTo>
                  <a:cubicBezTo>
                    <a:pt x="159299" y="78268"/>
                    <a:pt x="163978" y="75072"/>
                    <a:pt x="165895" y="72927"/>
                  </a:cubicBezTo>
                  <a:cubicBezTo>
                    <a:pt x="173861" y="64961"/>
                    <a:pt x="179476" y="53229"/>
                    <a:pt x="179476" y="43140"/>
                  </a:cubicBezTo>
                  <a:cubicBezTo>
                    <a:pt x="179476" y="35927"/>
                    <a:pt x="176600" y="31088"/>
                    <a:pt x="172035" y="29239"/>
                  </a:cubicBezTo>
                  <a:cubicBezTo>
                    <a:pt x="171556" y="28965"/>
                    <a:pt x="171031" y="28714"/>
                    <a:pt x="170506" y="28486"/>
                  </a:cubicBezTo>
                  <a:cubicBezTo>
                    <a:pt x="170026" y="28189"/>
                    <a:pt x="169524" y="27961"/>
                    <a:pt x="168976" y="27733"/>
                  </a:cubicBezTo>
                  <a:cubicBezTo>
                    <a:pt x="168497" y="27436"/>
                    <a:pt x="167995" y="27208"/>
                    <a:pt x="167470" y="26979"/>
                  </a:cubicBezTo>
                  <a:cubicBezTo>
                    <a:pt x="166991" y="26683"/>
                    <a:pt x="166466" y="26455"/>
                    <a:pt x="165941" y="26226"/>
                  </a:cubicBezTo>
                  <a:cubicBezTo>
                    <a:pt x="165461" y="25930"/>
                    <a:pt x="164936" y="25701"/>
                    <a:pt x="164411" y="25473"/>
                  </a:cubicBezTo>
                  <a:cubicBezTo>
                    <a:pt x="163932" y="25176"/>
                    <a:pt x="163430" y="24925"/>
                    <a:pt x="162882" y="24720"/>
                  </a:cubicBezTo>
                  <a:cubicBezTo>
                    <a:pt x="162403" y="24423"/>
                    <a:pt x="161901" y="24172"/>
                    <a:pt x="161376" y="23967"/>
                  </a:cubicBezTo>
                  <a:cubicBezTo>
                    <a:pt x="160896" y="23670"/>
                    <a:pt x="160371" y="23419"/>
                    <a:pt x="159846" y="23213"/>
                  </a:cubicBezTo>
                  <a:cubicBezTo>
                    <a:pt x="159367" y="22917"/>
                    <a:pt x="158842" y="22666"/>
                    <a:pt x="158317" y="22460"/>
                  </a:cubicBezTo>
                  <a:cubicBezTo>
                    <a:pt x="157838" y="22163"/>
                    <a:pt x="157336" y="21912"/>
                    <a:pt x="156788" y="21707"/>
                  </a:cubicBezTo>
                  <a:cubicBezTo>
                    <a:pt x="156308" y="21410"/>
                    <a:pt x="155806" y="21159"/>
                    <a:pt x="155281" y="20954"/>
                  </a:cubicBezTo>
                  <a:cubicBezTo>
                    <a:pt x="154802" y="20657"/>
                    <a:pt x="154277" y="20406"/>
                    <a:pt x="153752" y="20200"/>
                  </a:cubicBezTo>
                  <a:cubicBezTo>
                    <a:pt x="153638" y="20132"/>
                    <a:pt x="153524" y="20063"/>
                    <a:pt x="153410" y="20018"/>
                  </a:cubicBezTo>
                  <a:cubicBezTo>
                    <a:pt x="151469" y="17598"/>
                    <a:pt x="149073" y="15772"/>
                    <a:pt x="146334" y="14563"/>
                  </a:cubicBezTo>
                  <a:cubicBezTo>
                    <a:pt x="145832" y="14289"/>
                    <a:pt x="145329" y="14038"/>
                    <a:pt x="144804" y="13809"/>
                  </a:cubicBezTo>
                  <a:cubicBezTo>
                    <a:pt x="144302" y="13535"/>
                    <a:pt x="143800" y="13284"/>
                    <a:pt x="143275" y="13056"/>
                  </a:cubicBezTo>
                  <a:cubicBezTo>
                    <a:pt x="142796" y="12782"/>
                    <a:pt x="142271" y="12531"/>
                    <a:pt x="141746" y="12303"/>
                  </a:cubicBezTo>
                  <a:cubicBezTo>
                    <a:pt x="141267" y="12029"/>
                    <a:pt x="140764" y="11778"/>
                    <a:pt x="140239" y="11550"/>
                  </a:cubicBezTo>
                  <a:cubicBezTo>
                    <a:pt x="139737" y="11276"/>
                    <a:pt x="139235" y="11025"/>
                    <a:pt x="138710" y="10796"/>
                  </a:cubicBezTo>
                  <a:cubicBezTo>
                    <a:pt x="138208" y="10522"/>
                    <a:pt x="137706" y="10271"/>
                    <a:pt x="137181" y="10020"/>
                  </a:cubicBezTo>
                  <a:cubicBezTo>
                    <a:pt x="136701" y="9746"/>
                    <a:pt x="136177" y="9495"/>
                    <a:pt x="135652" y="9267"/>
                  </a:cubicBezTo>
                  <a:cubicBezTo>
                    <a:pt x="135172" y="8993"/>
                    <a:pt x="134670" y="8742"/>
                    <a:pt x="134145" y="8514"/>
                  </a:cubicBezTo>
                  <a:cubicBezTo>
                    <a:pt x="133643" y="8240"/>
                    <a:pt x="133141" y="7989"/>
                    <a:pt x="132616" y="7761"/>
                  </a:cubicBezTo>
                  <a:cubicBezTo>
                    <a:pt x="132114" y="7487"/>
                    <a:pt x="131611" y="7236"/>
                    <a:pt x="131086" y="7007"/>
                  </a:cubicBezTo>
                  <a:cubicBezTo>
                    <a:pt x="130607" y="6733"/>
                    <a:pt x="130082" y="6482"/>
                    <a:pt x="129557" y="6254"/>
                  </a:cubicBezTo>
                  <a:cubicBezTo>
                    <a:pt x="129078" y="5980"/>
                    <a:pt x="128576" y="5729"/>
                    <a:pt x="128051" y="5501"/>
                  </a:cubicBezTo>
                  <a:cubicBezTo>
                    <a:pt x="127549" y="5227"/>
                    <a:pt x="127046" y="4976"/>
                    <a:pt x="126521" y="4748"/>
                  </a:cubicBezTo>
                  <a:cubicBezTo>
                    <a:pt x="126019" y="4474"/>
                    <a:pt x="125517" y="4223"/>
                    <a:pt x="124992" y="3994"/>
                  </a:cubicBezTo>
                  <a:cubicBezTo>
                    <a:pt x="124513" y="3721"/>
                    <a:pt x="123988" y="3469"/>
                    <a:pt x="123486" y="3241"/>
                  </a:cubicBezTo>
                  <a:cubicBezTo>
                    <a:pt x="122983" y="2967"/>
                    <a:pt x="122481" y="2716"/>
                    <a:pt x="121956" y="2488"/>
                  </a:cubicBezTo>
                  <a:cubicBezTo>
                    <a:pt x="118989" y="845"/>
                    <a:pt x="115565" y="0"/>
                    <a:pt x="111799" y="0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20"/>
            <p:cNvSpPr/>
            <p:nvPr/>
          </p:nvSpPr>
          <p:spPr>
            <a:xfrm>
              <a:off x="2555547" y="3141607"/>
              <a:ext cx="1256901" cy="1088592"/>
            </a:xfrm>
            <a:custGeom>
              <a:avLst/>
              <a:gdLst/>
              <a:ahLst/>
              <a:cxnLst/>
              <a:rect l="l" t="t" r="r" b="b"/>
              <a:pathLst>
                <a:path w="155943" h="135061" extrusionOk="0">
                  <a:moveTo>
                    <a:pt x="113514" y="0"/>
                  </a:moveTo>
                  <a:cubicBezTo>
                    <a:pt x="108140" y="0"/>
                    <a:pt x="102069" y="1698"/>
                    <a:pt x="95638" y="5283"/>
                  </a:cubicBezTo>
                  <a:cubicBezTo>
                    <a:pt x="84523" y="11492"/>
                    <a:pt x="74457" y="22151"/>
                    <a:pt x="67221" y="34340"/>
                  </a:cubicBezTo>
                  <a:cubicBezTo>
                    <a:pt x="66810" y="35024"/>
                    <a:pt x="66102" y="35481"/>
                    <a:pt x="65281" y="35572"/>
                  </a:cubicBezTo>
                  <a:cubicBezTo>
                    <a:pt x="61423" y="36052"/>
                    <a:pt x="57223" y="37490"/>
                    <a:pt x="52818" y="39932"/>
                  </a:cubicBezTo>
                  <a:cubicBezTo>
                    <a:pt x="35973" y="49336"/>
                    <a:pt x="21958" y="70632"/>
                    <a:pt x="19105" y="89965"/>
                  </a:cubicBezTo>
                  <a:cubicBezTo>
                    <a:pt x="18991" y="90741"/>
                    <a:pt x="18512" y="91403"/>
                    <a:pt x="17827" y="91791"/>
                  </a:cubicBezTo>
                  <a:lnTo>
                    <a:pt x="15636" y="93023"/>
                  </a:lnTo>
                  <a:cubicBezTo>
                    <a:pt x="7053" y="97817"/>
                    <a:pt x="0" y="110782"/>
                    <a:pt x="0" y="121852"/>
                  </a:cubicBezTo>
                  <a:cubicBezTo>
                    <a:pt x="0" y="130106"/>
                    <a:pt x="3921" y="135061"/>
                    <a:pt x="9474" y="135061"/>
                  </a:cubicBezTo>
                  <a:cubicBezTo>
                    <a:pt x="11368" y="135061"/>
                    <a:pt x="13452" y="134484"/>
                    <a:pt x="15636" y="133264"/>
                  </a:cubicBezTo>
                  <a:lnTo>
                    <a:pt x="131702" y="68578"/>
                  </a:lnTo>
                  <a:cubicBezTo>
                    <a:pt x="135446" y="66455"/>
                    <a:pt x="140216" y="63214"/>
                    <a:pt x="142156" y="61022"/>
                  </a:cubicBezTo>
                  <a:cubicBezTo>
                    <a:pt x="150237" y="52942"/>
                    <a:pt x="155943" y="41005"/>
                    <a:pt x="155943" y="30779"/>
                  </a:cubicBezTo>
                  <a:cubicBezTo>
                    <a:pt x="155943" y="21301"/>
                    <a:pt x="151029" y="15821"/>
                    <a:pt x="143863" y="15821"/>
                  </a:cubicBezTo>
                  <a:cubicBezTo>
                    <a:pt x="141434" y="15821"/>
                    <a:pt x="138746" y="16451"/>
                    <a:pt x="135902" y="17769"/>
                  </a:cubicBezTo>
                  <a:cubicBezTo>
                    <a:pt x="135743" y="17837"/>
                    <a:pt x="135571" y="17871"/>
                    <a:pt x="135400" y="17871"/>
                  </a:cubicBezTo>
                  <a:cubicBezTo>
                    <a:pt x="135229" y="17871"/>
                    <a:pt x="135058" y="17837"/>
                    <a:pt x="134898" y="17769"/>
                  </a:cubicBezTo>
                  <a:cubicBezTo>
                    <a:pt x="134578" y="17632"/>
                    <a:pt x="134350" y="17358"/>
                    <a:pt x="134259" y="17015"/>
                  </a:cubicBezTo>
                  <a:cubicBezTo>
                    <a:pt x="131389" y="6105"/>
                    <a:pt x="123706" y="0"/>
                    <a:pt x="113514" y="0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2" name="Google Shape;182;p20"/>
          <p:cNvGrpSpPr/>
          <p:nvPr/>
        </p:nvGrpSpPr>
        <p:grpSpPr>
          <a:xfrm flipH="1">
            <a:off x="4162110" y="1608138"/>
            <a:ext cx="364188" cy="368792"/>
            <a:chOff x="6665701" y="1263473"/>
            <a:chExt cx="364188" cy="368755"/>
          </a:xfrm>
        </p:grpSpPr>
        <p:sp>
          <p:nvSpPr>
            <p:cNvPr id="183" name="Google Shape;183;p20"/>
            <p:cNvSpPr/>
            <p:nvPr/>
          </p:nvSpPr>
          <p:spPr>
            <a:xfrm>
              <a:off x="6665701" y="1417286"/>
              <a:ext cx="97292" cy="214928"/>
            </a:xfrm>
            <a:custGeom>
              <a:avLst/>
              <a:gdLst/>
              <a:ahLst/>
              <a:cxnLst/>
              <a:rect l="l" t="t" r="r" b="b"/>
              <a:pathLst>
                <a:path w="4304" h="9508" extrusionOk="0">
                  <a:moveTo>
                    <a:pt x="0" y="1"/>
                  </a:moveTo>
                  <a:lnTo>
                    <a:pt x="0" y="9507"/>
                  </a:lnTo>
                  <a:lnTo>
                    <a:pt x="4303" y="9507"/>
                  </a:lnTo>
                  <a:lnTo>
                    <a:pt x="4303" y="1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20"/>
            <p:cNvSpPr/>
            <p:nvPr/>
          </p:nvSpPr>
          <p:spPr>
            <a:xfrm>
              <a:off x="6799149" y="1340391"/>
              <a:ext cx="97292" cy="291831"/>
            </a:xfrm>
            <a:custGeom>
              <a:avLst/>
              <a:gdLst/>
              <a:ahLst/>
              <a:cxnLst/>
              <a:rect l="l" t="t" r="r" b="b"/>
              <a:pathLst>
                <a:path w="4304" h="12910" extrusionOk="0">
                  <a:moveTo>
                    <a:pt x="1" y="0"/>
                  </a:moveTo>
                  <a:lnTo>
                    <a:pt x="1" y="12909"/>
                  </a:lnTo>
                  <a:lnTo>
                    <a:pt x="4304" y="12909"/>
                  </a:lnTo>
                  <a:lnTo>
                    <a:pt x="4304" y="0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20"/>
            <p:cNvSpPr/>
            <p:nvPr/>
          </p:nvSpPr>
          <p:spPr>
            <a:xfrm>
              <a:off x="6932597" y="1263473"/>
              <a:ext cx="97292" cy="368755"/>
            </a:xfrm>
            <a:custGeom>
              <a:avLst/>
              <a:gdLst/>
              <a:ahLst/>
              <a:cxnLst/>
              <a:rect l="l" t="t" r="r" b="b"/>
              <a:pathLst>
                <a:path w="4304" h="16313" extrusionOk="0">
                  <a:moveTo>
                    <a:pt x="1" y="1"/>
                  </a:moveTo>
                  <a:lnTo>
                    <a:pt x="1" y="16312"/>
                  </a:lnTo>
                  <a:lnTo>
                    <a:pt x="4304" y="16312"/>
                  </a:lnTo>
                  <a:lnTo>
                    <a:pt x="4304" y="1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86" name="Google Shape;186;p20"/>
          <p:cNvSpPr/>
          <p:nvPr/>
        </p:nvSpPr>
        <p:spPr>
          <a:xfrm flipH="1">
            <a:off x="4195090" y="2745097"/>
            <a:ext cx="364958" cy="364980"/>
          </a:xfrm>
          <a:custGeom>
            <a:avLst/>
            <a:gdLst/>
            <a:ahLst/>
            <a:cxnLst/>
            <a:rect l="l" t="t" r="r" b="b"/>
            <a:pathLst>
              <a:path w="16145" h="16146" extrusionOk="0">
                <a:moveTo>
                  <a:pt x="8072" y="4270"/>
                </a:moveTo>
                <a:cubicBezTo>
                  <a:pt x="10174" y="4270"/>
                  <a:pt x="11875" y="5971"/>
                  <a:pt x="11875" y="8073"/>
                </a:cubicBezTo>
                <a:cubicBezTo>
                  <a:pt x="11875" y="10174"/>
                  <a:pt x="10174" y="11875"/>
                  <a:pt x="8072" y="11875"/>
                </a:cubicBezTo>
                <a:cubicBezTo>
                  <a:pt x="6004" y="11875"/>
                  <a:pt x="4303" y="10174"/>
                  <a:pt x="4303" y="8073"/>
                </a:cubicBezTo>
                <a:cubicBezTo>
                  <a:pt x="4303" y="5971"/>
                  <a:pt x="6004" y="4270"/>
                  <a:pt x="8072" y="4270"/>
                </a:cubicBezTo>
                <a:close/>
                <a:moveTo>
                  <a:pt x="7372" y="0"/>
                </a:moveTo>
                <a:lnTo>
                  <a:pt x="6038" y="2435"/>
                </a:lnTo>
                <a:cubicBezTo>
                  <a:pt x="5871" y="2502"/>
                  <a:pt x="5704" y="2569"/>
                  <a:pt x="5537" y="2635"/>
                </a:cubicBezTo>
                <a:lnTo>
                  <a:pt x="2869" y="1868"/>
                </a:lnTo>
                <a:lnTo>
                  <a:pt x="1868" y="2869"/>
                </a:lnTo>
                <a:lnTo>
                  <a:pt x="2669" y="5537"/>
                </a:lnTo>
                <a:cubicBezTo>
                  <a:pt x="2569" y="5704"/>
                  <a:pt x="2502" y="5871"/>
                  <a:pt x="2468" y="6038"/>
                </a:cubicBezTo>
                <a:lnTo>
                  <a:pt x="0" y="7372"/>
                </a:lnTo>
                <a:lnTo>
                  <a:pt x="0" y="8806"/>
                </a:lnTo>
                <a:lnTo>
                  <a:pt x="2468" y="10107"/>
                </a:lnTo>
                <a:cubicBezTo>
                  <a:pt x="2502" y="10274"/>
                  <a:pt x="2602" y="10441"/>
                  <a:pt x="2669" y="10608"/>
                </a:cubicBezTo>
                <a:lnTo>
                  <a:pt x="1868" y="13276"/>
                </a:lnTo>
                <a:lnTo>
                  <a:pt x="2869" y="14277"/>
                </a:lnTo>
                <a:lnTo>
                  <a:pt x="5537" y="13510"/>
                </a:lnTo>
                <a:cubicBezTo>
                  <a:pt x="5704" y="13577"/>
                  <a:pt x="5871" y="13643"/>
                  <a:pt x="6038" y="13710"/>
                </a:cubicBezTo>
                <a:lnTo>
                  <a:pt x="7372" y="16145"/>
                </a:lnTo>
                <a:lnTo>
                  <a:pt x="8806" y="16145"/>
                </a:lnTo>
                <a:lnTo>
                  <a:pt x="10141" y="13710"/>
                </a:lnTo>
                <a:cubicBezTo>
                  <a:pt x="10307" y="13643"/>
                  <a:pt x="10474" y="13577"/>
                  <a:pt x="10608" y="13510"/>
                </a:cubicBezTo>
                <a:lnTo>
                  <a:pt x="13276" y="14277"/>
                </a:lnTo>
                <a:lnTo>
                  <a:pt x="14310" y="13276"/>
                </a:lnTo>
                <a:lnTo>
                  <a:pt x="13510" y="10608"/>
                </a:lnTo>
                <a:cubicBezTo>
                  <a:pt x="13576" y="10441"/>
                  <a:pt x="13643" y="10274"/>
                  <a:pt x="13710" y="10107"/>
                </a:cubicBezTo>
                <a:lnTo>
                  <a:pt x="16145" y="8806"/>
                </a:lnTo>
                <a:lnTo>
                  <a:pt x="16145" y="7372"/>
                </a:lnTo>
                <a:lnTo>
                  <a:pt x="13710" y="6038"/>
                </a:lnTo>
                <a:cubicBezTo>
                  <a:pt x="13643" y="5871"/>
                  <a:pt x="13576" y="5704"/>
                  <a:pt x="13510" y="5537"/>
                </a:cubicBezTo>
                <a:lnTo>
                  <a:pt x="14310" y="2869"/>
                </a:lnTo>
                <a:lnTo>
                  <a:pt x="13276" y="1868"/>
                </a:lnTo>
                <a:lnTo>
                  <a:pt x="10608" y="2635"/>
                </a:lnTo>
                <a:cubicBezTo>
                  <a:pt x="10474" y="2569"/>
                  <a:pt x="10307" y="2502"/>
                  <a:pt x="10141" y="2435"/>
                </a:cubicBezTo>
                <a:lnTo>
                  <a:pt x="8806" y="0"/>
                </a:lnTo>
                <a:close/>
              </a:path>
            </a:pathLst>
          </a:cu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87" name="Google Shape;187;p20"/>
          <p:cNvGrpSpPr/>
          <p:nvPr/>
        </p:nvGrpSpPr>
        <p:grpSpPr>
          <a:xfrm flipH="1">
            <a:off x="4195101" y="3906565"/>
            <a:ext cx="364980" cy="312183"/>
            <a:chOff x="6666447" y="2894320"/>
            <a:chExt cx="364980" cy="312183"/>
          </a:xfrm>
        </p:grpSpPr>
        <p:sp>
          <p:nvSpPr>
            <p:cNvPr id="188" name="Google Shape;188;p20"/>
            <p:cNvSpPr/>
            <p:nvPr/>
          </p:nvSpPr>
          <p:spPr>
            <a:xfrm>
              <a:off x="6746371" y="2894320"/>
              <a:ext cx="203603" cy="185519"/>
            </a:xfrm>
            <a:custGeom>
              <a:avLst/>
              <a:gdLst/>
              <a:ahLst/>
              <a:cxnLst/>
              <a:rect l="l" t="t" r="r" b="b"/>
              <a:pathLst>
                <a:path w="9007" h="8207" extrusionOk="0">
                  <a:moveTo>
                    <a:pt x="4504" y="0"/>
                  </a:moveTo>
                  <a:cubicBezTo>
                    <a:pt x="3453" y="0"/>
                    <a:pt x="2402" y="401"/>
                    <a:pt x="1602" y="1201"/>
                  </a:cubicBezTo>
                  <a:cubicBezTo>
                    <a:pt x="1" y="2802"/>
                    <a:pt x="1" y="5404"/>
                    <a:pt x="1602" y="7005"/>
                  </a:cubicBezTo>
                  <a:cubicBezTo>
                    <a:pt x="2402" y="7806"/>
                    <a:pt x="3453" y="8206"/>
                    <a:pt x="4504" y="8206"/>
                  </a:cubicBezTo>
                  <a:cubicBezTo>
                    <a:pt x="5555" y="8206"/>
                    <a:pt x="6605" y="7806"/>
                    <a:pt x="7406" y="7005"/>
                  </a:cubicBezTo>
                  <a:cubicBezTo>
                    <a:pt x="9007" y="5404"/>
                    <a:pt x="9007" y="2802"/>
                    <a:pt x="7406" y="1201"/>
                  </a:cubicBezTo>
                  <a:cubicBezTo>
                    <a:pt x="6605" y="401"/>
                    <a:pt x="5555" y="0"/>
                    <a:pt x="4504" y="0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20"/>
            <p:cNvSpPr/>
            <p:nvPr/>
          </p:nvSpPr>
          <p:spPr>
            <a:xfrm>
              <a:off x="6666447" y="3057175"/>
              <a:ext cx="364980" cy="149329"/>
            </a:xfrm>
            <a:custGeom>
              <a:avLst/>
              <a:gdLst/>
              <a:ahLst/>
              <a:cxnLst/>
              <a:rect l="l" t="t" r="r" b="b"/>
              <a:pathLst>
                <a:path w="16146" h="6606" extrusionOk="0">
                  <a:moveTo>
                    <a:pt x="4137" y="1"/>
                  </a:moveTo>
                  <a:cubicBezTo>
                    <a:pt x="1669" y="1268"/>
                    <a:pt x="1" y="3770"/>
                    <a:pt x="1" y="6605"/>
                  </a:cubicBezTo>
                  <a:lnTo>
                    <a:pt x="16146" y="6605"/>
                  </a:lnTo>
                  <a:cubicBezTo>
                    <a:pt x="16146" y="3770"/>
                    <a:pt x="14478" y="1268"/>
                    <a:pt x="12009" y="1"/>
                  </a:cubicBezTo>
                  <a:cubicBezTo>
                    <a:pt x="11175" y="1568"/>
                    <a:pt x="9708" y="2636"/>
                    <a:pt x="8073" y="2636"/>
                  </a:cubicBezTo>
                  <a:cubicBezTo>
                    <a:pt x="6405" y="2636"/>
                    <a:pt x="4938" y="1568"/>
                    <a:pt x="4137" y="1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90" name="Google Shape;190;p20"/>
          <p:cNvSpPr txBox="1"/>
          <p:nvPr/>
        </p:nvSpPr>
        <p:spPr>
          <a:xfrm flipH="1">
            <a:off x="5273050" y="2547488"/>
            <a:ext cx="3413700" cy="76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Jupiter is a gas giant and the biggest planet in our Solar System—it’s only a bit larger than the Moon. It’s the fourth-brightest object in the sky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1" name="Google Shape;191;p20"/>
          <p:cNvSpPr txBox="1"/>
          <p:nvPr/>
        </p:nvSpPr>
        <p:spPr>
          <a:xfrm flipH="1">
            <a:off x="5273075" y="3682556"/>
            <a:ext cx="3413700" cy="76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Venus has a beautiful name and is the second planet from the Sun. It’s terribly hot, and its atmosphere is extremely poisonous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2" name="Google Shape;192;p20"/>
          <p:cNvSpPr txBox="1"/>
          <p:nvPr/>
        </p:nvSpPr>
        <p:spPr>
          <a:xfrm flipH="1">
            <a:off x="5253575" y="1412434"/>
            <a:ext cx="3413700" cy="76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Despite being red, Mars is a cold place.</a:t>
            </a:r>
            <a:br>
              <a:rPr lang="en" sz="1200"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latin typeface="Roboto"/>
                <a:ea typeface="Roboto"/>
                <a:cs typeface="Roboto"/>
                <a:sym typeface="Roboto"/>
              </a:rPr>
              <a:t>It’s full of iron oxide dust, which gives this beautiful planet its reddish cast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193" name="Google Shape;193;p20"/>
          <p:cNvCxnSpPr/>
          <p:nvPr/>
        </p:nvCxnSpPr>
        <p:spPr>
          <a:xfrm>
            <a:off x="4991100" y="1449634"/>
            <a:ext cx="0" cy="685800"/>
          </a:xfrm>
          <a:prstGeom prst="straightConnector1">
            <a:avLst/>
          </a:prstGeom>
          <a:noFill/>
          <a:ln w="19050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94" name="Google Shape;194;p20"/>
          <p:cNvCxnSpPr/>
          <p:nvPr/>
        </p:nvCxnSpPr>
        <p:spPr>
          <a:xfrm>
            <a:off x="4991075" y="2584688"/>
            <a:ext cx="0" cy="685800"/>
          </a:xfrm>
          <a:prstGeom prst="straightConnector1">
            <a:avLst/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95" name="Google Shape;195;p20"/>
          <p:cNvCxnSpPr/>
          <p:nvPr/>
        </p:nvCxnSpPr>
        <p:spPr>
          <a:xfrm>
            <a:off x="4991100" y="3719756"/>
            <a:ext cx="0" cy="685800"/>
          </a:xfrm>
          <a:prstGeom prst="straightConnector1">
            <a:avLst/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1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sp>
        <p:nvSpPr>
          <p:cNvPr id="201" name="Google Shape;201;p21"/>
          <p:cNvSpPr/>
          <p:nvPr/>
        </p:nvSpPr>
        <p:spPr>
          <a:xfrm>
            <a:off x="2404050" y="1612901"/>
            <a:ext cx="4153449" cy="2201979"/>
          </a:xfrm>
          <a:custGeom>
            <a:avLst/>
            <a:gdLst/>
            <a:ahLst/>
            <a:cxnLst/>
            <a:rect l="l" t="t" r="r" b="b"/>
            <a:pathLst>
              <a:path w="116392" h="61706" extrusionOk="0">
                <a:moveTo>
                  <a:pt x="57369" y="39174"/>
                </a:moveTo>
                <a:cubicBezTo>
                  <a:pt x="58798" y="39174"/>
                  <a:pt x="59925" y="40326"/>
                  <a:pt x="59925" y="41730"/>
                </a:cubicBezTo>
                <a:cubicBezTo>
                  <a:pt x="59925" y="43159"/>
                  <a:pt x="58798" y="44286"/>
                  <a:pt x="57369" y="44286"/>
                </a:cubicBezTo>
                <a:cubicBezTo>
                  <a:pt x="55965" y="44286"/>
                  <a:pt x="54813" y="43159"/>
                  <a:pt x="54813" y="41730"/>
                </a:cubicBezTo>
                <a:cubicBezTo>
                  <a:pt x="54813" y="40326"/>
                  <a:pt x="55965" y="39174"/>
                  <a:pt x="57369" y="39174"/>
                </a:cubicBezTo>
                <a:close/>
                <a:moveTo>
                  <a:pt x="6441" y="39925"/>
                </a:moveTo>
                <a:cubicBezTo>
                  <a:pt x="7845" y="39925"/>
                  <a:pt x="8998" y="41078"/>
                  <a:pt x="8998" y="42482"/>
                </a:cubicBezTo>
                <a:cubicBezTo>
                  <a:pt x="8998" y="43885"/>
                  <a:pt x="7845" y="45038"/>
                  <a:pt x="6441" y="45038"/>
                </a:cubicBezTo>
                <a:cubicBezTo>
                  <a:pt x="5013" y="45038"/>
                  <a:pt x="3885" y="43885"/>
                  <a:pt x="3885" y="42482"/>
                </a:cubicBezTo>
                <a:cubicBezTo>
                  <a:pt x="3885" y="41078"/>
                  <a:pt x="5013" y="39925"/>
                  <a:pt x="6441" y="39925"/>
                </a:cubicBezTo>
                <a:close/>
                <a:moveTo>
                  <a:pt x="37995" y="0"/>
                </a:moveTo>
                <a:cubicBezTo>
                  <a:pt x="27469" y="0"/>
                  <a:pt x="18822" y="8196"/>
                  <a:pt x="18096" y="18522"/>
                </a:cubicBezTo>
                <a:cubicBezTo>
                  <a:pt x="10251" y="20402"/>
                  <a:pt x="4537" y="27519"/>
                  <a:pt x="4537" y="35715"/>
                </a:cubicBezTo>
                <a:cubicBezTo>
                  <a:pt x="4537" y="35915"/>
                  <a:pt x="4562" y="36116"/>
                  <a:pt x="4612" y="36291"/>
                </a:cubicBezTo>
                <a:cubicBezTo>
                  <a:pt x="1955" y="37093"/>
                  <a:pt x="0" y="39550"/>
                  <a:pt x="0" y="42482"/>
                </a:cubicBezTo>
                <a:cubicBezTo>
                  <a:pt x="0" y="46041"/>
                  <a:pt x="2882" y="48923"/>
                  <a:pt x="6441" y="48923"/>
                </a:cubicBezTo>
                <a:cubicBezTo>
                  <a:pt x="10000" y="48923"/>
                  <a:pt x="12882" y="46041"/>
                  <a:pt x="12882" y="42482"/>
                </a:cubicBezTo>
                <a:cubicBezTo>
                  <a:pt x="12882" y="39575"/>
                  <a:pt x="10953" y="37118"/>
                  <a:pt x="8321" y="36316"/>
                </a:cubicBezTo>
                <a:cubicBezTo>
                  <a:pt x="8371" y="36141"/>
                  <a:pt x="8421" y="35940"/>
                  <a:pt x="8421" y="35715"/>
                </a:cubicBezTo>
                <a:cubicBezTo>
                  <a:pt x="8421" y="28898"/>
                  <a:pt x="13509" y="23008"/>
                  <a:pt x="20251" y="22056"/>
                </a:cubicBezTo>
                <a:cubicBezTo>
                  <a:pt x="21203" y="21930"/>
                  <a:pt x="21930" y="21103"/>
                  <a:pt x="21930" y="20126"/>
                </a:cubicBezTo>
                <a:lnTo>
                  <a:pt x="21930" y="19950"/>
                </a:lnTo>
                <a:cubicBezTo>
                  <a:pt x="21930" y="11103"/>
                  <a:pt x="29123" y="3885"/>
                  <a:pt x="37995" y="3885"/>
                </a:cubicBezTo>
                <a:cubicBezTo>
                  <a:pt x="44612" y="3885"/>
                  <a:pt x="50427" y="7845"/>
                  <a:pt x="52858" y="13960"/>
                </a:cubicBezTo>
                <a:cubicBezTo>
                  <a:pt x="53058" y="14487"/>
                  <a:pt x="53509" y="14913"/>
                  <a:pt x="54061" y="15088"/>
                </a:cubicBezTo>
                <a:cubicBezTo>
                  <a:pt x="54248" y="15151"/>
                  <a:pt x="54445" y="15181"/>
                  <a:pt x="54644" y="15181"/>
                </a:cubicBezTo>
                <a:cubicBezTo>
                  <a:pt x="55003" y="15181"/>
                  <a:pt x="55367" y="15081"/>
                  <a:pt x="55690" y="14888"/>
                </a:cubicBezTo>
                <a:cubicBezTo>
                  <a:pt x="57820" y="13559"/>
                  <a:pt x="60201" y="12883"/>
                  <a:pt x="62757" y="12883"/>
                </a:cubicBezTo>
                <a:cubicBezTo>
                  <a:pt x="68522" y="12883"/>
                  <a:pt x="73710" y="16492"/>
                  <a:pt x="75665" y="21855"/>
                </a:cubicBezTo>
                <a:cubicBezTo>
                  <a:pt x="75865" y="22356"/>
                  <a:pt x="76241" y="22757"/>
                  <a:pt x="76742" y="22958"/>
                </a:cubicBezTo>
                <a:cubicBezTo>
                  <a:pt x="76979" y="23064"/>
                  <a:pt x="77233" y="23115"/>
                  <a:pt x="77485" y="23115"/>
                </a:cubicBezTo>
                <a:cubicBezTo>
                  <a:pt x="77766" y="23115"/>
                  <a:pt x="78045" y="23052"/>
                  <a:pt x="78296" y="22933"/>
                </a:cubicBezTo>
                <a:cubicBezTo>
                  <a:pt x="79775" y="22256"/>
                  <a:pt x="81429" y="21905"/>
                  <a:pt x="83033" y="21905"/>
                </a:cubicBezTo>
                <a:cubicBezTo>
                  <a:pt x="88096" y="21905"/>
                  <a:pt x="92507" y="25138"/>
                  <a:pt x="94011" y="29950"/>
                </a:cubicBezTo>
                <a:cubicBezTo>
                  <a:pt x="94278" y="30773"/>
                  <a:pt x="95034" y="31308"/>
                  <a:pt x="95851" y="31308"/>
                </a:cubicBezTo>
                <a:cubicBezTo>
                  <a:pt x="96030" y="31308"/>
                  <a:pt x="96212" y="31283"/>
                  <a:pt x="96392" y="31229"/>
                </a:cubicBezTo>
                <a:cubicBezTo>
                  <a:pt x="97169" y="31028"/>
                  <a:pt x="97971" y="30903"/>
                  <a:pt x="98798" y="30903"/>
                </a:cubicBezTo>
                <a:cubicBezTo>
                  <a:pt x="103710" y="30903"/>
                  <a:pt x="113259" y="35414"/>
                  <a:pt x="112482" y="47820"/>
                </a:cubicBezTo>
                <a:cubicBezTo>
                  <a:pt x="112482" y="47870"/>
                  <a:pt x="112457" y="51981"/>
                  <a:pt x="109625" y="54838"/>
                </a:cubicBezTo>
                <a:cubicBezTo>
                  <a:pt x="107670" y="56818"/>
                  <a:pt x="106041" y="57820"/>
                  <a:pt x="102307" y="57820"/>
                </a:cubicBezTo>
                <a:lnTo>
                  <a:pt x="38321" y="57820"/>
                </a:lnTo>
                <a:cubicBezTo>
                  <a:pt x="38296" y="57820"/>
                  <a:pt x="36467" y="57795"/>
                  <a:pt x="34687" y="56893"/>
                </a:cubicBezTo>
                <a:cubicBezTo>
                  <a:pt x="32356" y="55740"/>
                  <a:pt x="31253" y="53735"/>
                  <a:pt x="31253" y="50753"/>
                </a:cubicBezTo>
                <a:cubicBezTo>
                  <a:pt x="31253" y="43935"/>
                  <a:pt x="37594" y="43685"/>
                  <a:pt x="38321" y="43685"/>
                </a:cubicBezTo>
                <a:lnTo>
                  <a:pt x="51229" y="43685"/>
                </a:lnTo>
                <a:cubicBezTo>
                  <a:pt x="52056" y="46291"/>
                  <a:pt x="54512" y="48171"/>
                  <a:pt x="57369" y="48171"/>
                </a:cubicBezTo>
                <a:cubicBezTo>
                  <a:pt x="60928" y="48171"/>
                  <a:pt x="63835" y="45289"/>
                  <a:pt x="63835" y="41730"/>
                </a:cubicBezTo>
                <a:cubicBezTo>
                  <a:pt x="63835" y="38171"/>
                  <a:pt x="60928" y="35289"/>
                  <a:pt x="57369" y="35289"/>
                </a:cubicBezTo>
                <a:cubicBezTo>
                  <a:pt x="54512" y="35289"/>
                  <a:pt x="52056" y="37194"/>
                  <a:pt x="51229" y="39800"/>
                </a:cubicBezTo>
                <a:lnTo>
                  <a:pt x="38321" y="39800"/>
                </a:lnTo>
                <a:cubicBezTo>
                  <a:pt x="34512" y="39800"/>
                  <a:pt x="27369" y="42081"/>
                  <a:pt x="27369" y="50753"/>
                </a:cubicBezTo>
                <a:cubicBezTo>
                  <a:pt x="27369" y="59399"/>
                  <a:pt x="34512" y="61705"/>
                  <a:pt x="38321" y="61705"/>
                </a:cubicBezTo>
                <a:lnTo>
                  <a:pt x="102307" y="61705"/>
                </a:lnTo>
                <a:cubicBezTo>
                  <a:pt x="107119" y="61705"/>
                  <a:pt x="109675" y="60302"/>
                  <a:pt x="112382" y="57570"/>
                </a:cubicBezTo>
                <a:cubicBezTo>
                  <a:pt x="116392" y="53509"/>
                  <a:pt x="116367" y="48021"/>
                  <a:pt x="116367" y="47795"/>
                </a:cubicBezTo>
                <a:cubicBezTo>
                  <a:pt x="116367" y="42933"/>
                  <a:pt x="114186" y="34662"/>
                  <a:pt x="110176" y="31404"/>
                </a:cubicBezTo>
                <a:cubicBezTo>
                  <a:pt x="106893" y="28697"/>
                  <a:pt x="102532" y="27018"/>
                  <a:pt x="98798" y="27018"/>
                </a:cubicBezTo>
                <a:cubicBezTo>
                  <a:pt x="98221" y="27018"/>
                  <a:pt x="97670" y="27068"/>
                  <a:pt x="97093" y="27143"/>
                </a:cubicBezTo>
                <a:cubicBezTo>
                  <a:pt x="94662" y="21605"/>
                  <a:pt x="89224" y="18021"/>
                  <a:pt x="83033" y="18021"/>
                </a:cubicBezTo>
                <a:cubicBezTo>
                  <a:pt x="81529" y="18021"/>
                  <a:pt x="80001" y="18246"/>
                  <a:pt x="78547" y="18697"/>
                </a:cubicBezTo>
                <a:cubicBezTo>
                  <a:pt x="75590" y="12833"/>
                  <a:pt x="69474" y="8998"/>
                  <a:pt x="62757" y="8998"/>
                </a:cubicBezTo>
                <a:cubicBezTo>
                  <a:pt x="60226" y="8998"/>
                  <a:pt x="57795" y="9524"/>
                  <a:pt x="55564" y="10552"/>
                </a:cubicBezTo>
                <a:cubicBezTo>
                  <a:pt x="52156" y="4086"/>
                  <a:pt x="45489" y="0"/>
                  <a:pt x="37995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8100019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02" name="Google Shape;202;p21"/>
          <p:cNvGrpSpPr/>
          <p:nvPr/>
        </p:nvGrpSpPr>
        <p:grpSpPr>
          <a:xfrm>
            <a:off x="4963564" y="2809983"/>
            <a:ext cx="484667" cy="551449"/>
            <a:chOff x="1529350" y="258825"/>
            <a:chExt cx="423475" cy="481825"/>
          </a:xfrm>
        </p:grpSpPr>
        <p:sp>
          <p:nvSpPr>
            <p:cNvPr id="203" name="Google Shape;203;p21"/>
            <p:cNvSpPr/>
            <p:nvPr/>
          </p:nvSpPr>
          <p:spPr>
            <a:xfrm>
              <a:off x="1585800" y="258825"/>
              <a:ext cx="310650" cy="430550"/>
            </a:xfrm>
            <a:custGeom>
              <a:avLst/>
              <a:gdLst/>
              <a:ahLst/>
              <a:cxnLst/>
              <a:rect l="l" t="t" r="r" b="b"/>
              <a:pathLst>
                <a:path w="12426" h="17222" extrusionOk="0">
                  <a:moveTo>
                    <a:pt x="6213" y="3388"/>
                  </a:moveTo>
                  <a:cubicBezTo>
                    <a:pt x="7354" y="3388"/>
                    <a:pt x="8384" y="4074"/>
                    <a:pt x="8821" y="5131"/>
                  </a:cubicBezTo>
                  <a:cubicBezTo>
                    <a:pt x="9257" y="6185"/>
                    <a:pt x="9016" y="7399"/>
                    <a:pt x="8206" y="8206"/>
                  </a:cubicBezTo>
                  <a:cubicBezTo>
                    <a:pt x="7666" y="8748"/>
                    <a:pt x="6945" y="9035"/>
                    <a:pt x="6210" y="9035"/>
                  </a:cubicBezTo>
                  <a:cubicBezTo>
                    <a:pt x="5847" y="9035"/>
                    <a:pt x="5481" y="8965"/>
                    <a:pt x="5132" y="8820"/>
                  </a:cubicBezTo>
                  <a:cubicBezTo>
                    <a:pt x="4075" y="8383"/>
                    <a:pt x="3388" y="7354"/>
                    <a:pt x="3388" y="6212"/>
                  </a:cubicBezTo>
                  <a:cubicBezTo>
                    <a:pt x="3391" y="4652"/>
                    <a:pt x="4653" y="3391"/>
                    <a:pt x="6213" y="3388"/>
                  </a:cubicBezTo>
                  <a:close/>
                  <a:moveTo>
                    <a:pt x="6213" y="0"/>
                  </a:moveTo>
                  <a:cubicBezTo>
                    <a:pt x="2825" y="0"/>
                    <a:pt x="1" y="2728"/>
                    <a:pt x="1" y="6212"/>
                  </a:cubicBezTo>
                  <a:cubicBezTo>
                    <a:pt x="1" y="7537"/>
                    <a:pt x="398" y="8718"/>
                    <a:pt x="1163" y="9826"/>
                  </a:cubicBezTo>
                  <a:lnTo>
                    <a:pt x="5737" y="16959"/>
                  </a:lnTo>
                  <a:cubicBezTo>
                    <a:pt x="5847" y="17134"/>
                    <a:pt x="6029" y="17221"/>
                    <a:pt x="6211" y="17221"/>
                  </a:cubicBezTo>
                  <a:cubicBezTo>
                    <a:pt x="6394" y="17221"/>
                    <a:pt x="6576" y="17134"/>
                    <a:pt x="6686" y="16959"/>
                  </a:cubicBezTo>
                  <a:lnTo>
                    <a:pt x="11278" y="9802"/>
                  </a:lnTo>
                  <a:cubicBezTo>
                    <a:pt x="12025" y="8751"/>
                    <a:pt x="12425" y="7498"/>
                    <a:pt x="12422" y="6212"/>
                  </a:cubicBezTo>
                  <a:cubicBezTo>
                    <a:pt x="12422" y="2786"/>
                    <a:pt x="9637" y="0"/>
                    <a:pt x="6213" y="0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04" name="Google Shape;204;p21"/>
            <p:cNvSpPr/>
            <p:nvPr/>
          </p:nvSpPr>
          <p:spPr>
            <a:xfrm>
              <a:off x="1529350" y="583200"/>
              <a:ext cx="423475" cy="157450"/>
            </a:xfrm>
            <a:custGeom>
              <a:avLst/>
              <a:gdLst/>
              <a:ahLst/>
              <a:cxnLst/>
              <a:rect l="l" t="t" r="r" b="b"/>
              <a:pathLst>
                <a:path w="16939" h="6298" extrusionOk="0">
                  <a:moveTo>
                    <a:pt x="4050" y="1"/>
                  </a:moveTo>
                  <a:cubicBezTo>
                    <a:pt x="1545" y="582"/>
                    <a:pt x="0" y="1642"/>
                    <a:pt x="0" y="2909"/>
                  </a:cubicBezTo>
                  <a:cubicBezTo>
                    <a:pt x="0" y="5111"/>
                    <a:pt x="4364" y="6297"/>
                    <a:pt x="8471" y="6297"/>
                  </a:cubicBezTo>
                  <a:cubicBezTo>
                    <a:pt x="12575" y="6297"/>
                    <a:pt x="16938" y="5111"/>
                    <a:pt x="16938" y="2909"/>
                  </a:cubicBezTo>
                  <a:cubicBezTo>
                    <a:pt x="16938" y="1642"/>
                    <a:pt x="15391" y="579"/>
                    <a:pt x="12882" y="1"/>
                  </a:cubicBezTo>
                  <a:lnTo>
                    <a:pt x="10040" y="4445"/>
                  </a:lnTo>
                  <a:cubicBezTo>
                    <a:pt x="9673" y="5018"/>
                    <a:pt x="9071" y="5305"/>
                    <a:pt x="8469" y="5305"/>
                  </a:cubicBezTo>
                  <a:cubicBezTo>
                    <a:pt x="7867" y="5305"/>
                    <a:pt x="7265" y="5018"/>
                    <a:pt x="6899" y="4445"/>
                  </a:cubicBezTo>
                  <a:lnTo>
                    <a:pt x="4050" y="1"/>
                  </a:ln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05" name="Google Shape;205;p21"/>
          <p:cNvGrpSpPr/>
          <p:nvPr/>
        </p:nvGrpSpPr>
        <p:grpSpPr>
          <a:xfrm>
            <a:off x="2456383" y="3575265"/>
            <a:ext cx="370895" cy="430800"/>
            <a:chOff x="4492800" y="2027925"/>
            <a:chExt cx="414825" cy="481825"/>
          </a:xfrm>
        </p:grpSpPr>
        <p:sp>
          <p:nvSpPr>
            <p:cNvPr id="206" name="Google Shape;206;p21"/>
            <p:cNvSpPr/>
            <p:nvPr/>
          </p:nvSpPr>
          <p:spPr>
            <a:xfrm>
              <a:off x="4492800" y="2027925"/>
              <a:ext cx="54600" cy="481825"/>
            </a:xfrm>
            <a:custGeom>
              <a:avLst/>
              <a:gdLst/>
              <a:ahLst/>
              <a:cxnLst/>
              <a:rect l="l" t="t" r="r" b="b"/>
              <a:pathLst>
                <a:path w="2184" h="19273" extrusionOk="0">
                  <a:moveTo>
                    <a:pt x="912" y="1"/>
                  </a:moveTo>
                  <a:cubicBezTo>
                    <a:pt x="407" y="1"/>
                    <a:pt x="0" y="407"/>
                    <a:pt x="0" y="913"/>
                  </a:cubicBezTo>
                  <a:lnTo>
                    <a:pt x="0" y="18360"/>
                  </a:lnTo>
                  <a:cubicBezTo>
                    <a:pt x="0" y="18866"/>
                    <a:pt x="407" y="19273"/>
                    <a:pt x="912" y="19273"/>
                  </a:cubicBezTo>
                  <a:lnTo>
                    <a:pt x="1271" y="19273"/>
                  </a:lnTo>
                  <a:cubicBezTo>
                    <a:pt x="1777" y="19273"/>
                    <a:pt x="2183" y="18866"/>
                    <a:pt x="2183" y="18360"/>
                  </a:cubicBezTo>
                  <a:lnTo>
                    <a:pt x="2183" y="913"/>
                  </a:lnTo>
                  <a:cubicBezTo>
                    <a:pt x="2183" y="407"/>
                    <a:pt x="1777" y="1"/>
                    <a:pt x="1271" y="1"/>
                  </a:cubicBezTo>
                  <a:close/>
                </a:path>
              </a:pathLst>
            </a:custGeom>
            <a:gradFill>
              <a:gsLst>
                <a:gs pos="0">
                  <a:srgbClr val="45BFDE"/>
                </a:gs>
                <a:gs pos="100000">
                  <a:srgbClr val="1E6E8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07" name="Google Shape;207;p21"/>
            <p:cNvSpPr/>
            <p:nvPr/>
          </p:nvSpPr>
          <p:spPr>
            <a:xfrm>
              <a:off x="4575600" y="2051425"/>
              <a:ext cx="332025" cy="262450"/>
            </a:xfrm>
            <a:custGeom>
              <a:avLst/>
              <a:gdLst/>
              <a:ahLst/>
              <a:cxnLst/>
              <a:rect l="l" t="t" r="r" b="b"/>
              <a:pathLst>
                <a:path w="13281" h="10498" extrusionOk="0">
                  <a:moveTo>
                    <a:pt x="0" y="0"/>
                  </a:moveTo>
                  <a:lnTo>
                    <a:pt x="0" y="10497"/>
                  </a:lnTo>
                  <a:lnTo>
                    <a:pt x="12485" y="10497"/>
                  </a:lnTo>
                  <a:cubicBezTo>
                    <a:pt x="13006" y="10494"/>
                    <a:pt x="13280" y="9874"/>
                    <a:pt x="12925" y="9488"/>
                  </a:cubicBezTo>
                  <a:lnTo>
                    <a:pt x="9010" y="5249"/>
                  </a:lnTo>
                  <a:lnTo>
                    <a:pt x="12925" y="1006"/>
                  </a:lnTo>
                  <a:cubicBezTo>
                    <a:pt x="13280" y="620"/>
                    <a:pt x="13006" y="0"/>
                    <a:pt x="12485" y="0"/>
                  </a:cubicBezTo>
                  <a:close/>
                </a:path>
              </a:pathLst>
            </a:custGeom>
            <a:gradFill>
              <a:gsLst>
                <a:gs pos="0">
                  <a:srgbClr val="45BFDE"/>
                </a:gs>
                <a:gs pos="100000">
                  <a:srgbClr val="1E6E8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08" name="Google Shape;208;p21"/>
          <p:cNvGrpSpPr/>
          <p:nvPr/>
        </p:nvGrpSpPr>
        <p:grpSpPr>
          <a:xfrm>
            <a:off x="3512919" y="2010760"/>
            <a:ext cx="413808" cy="363659"/>
            <a:chOff x="2085450" y="2057100"/>
            <a:chExt cx="481900" cy="423500"/>
          </a:xfrm>
        </p:grpSpPr>
        <p:sp>
          <p:nvSpPr>
            <p:cNvPr id="209" name="Google Shape;209;p21"/>
            <p:cNvSpPr/>
            <p:nvPr/>
          </p:nvSpPr>
          <p:spPr>
            <a:xfrm>
              <a:off x="2085450" y="2061650"/>
              <a:ext cx="141250" cy="418950"/>
            </a:xfrm>
            <a:custGeom>
              <a:avLst/>
              <a:gdLst/>
              <a:ahLst/>
              <a:cxnLst/>
              <a:rect l="l" t="t" r="r" b="b"/>
              <a:pathLst>
                <a:path w="5650" h="16758" extrusionOk="0">
                  <a:moveTo>
                    <a:pt x="4305" y="6452"/>
                  </a:moveTo>
                  <a:cubicBezTo>
                    <a:pt x="4736" y="6452"/>
                    <a:pt x="5115" y="6999"/>
                    <a:pt x="4728" y="7411"/>
                  </a:cubicBezTo>
                  <a:cubicBezTo>
                    <a:pt x="4520" y="7631"/>
                    <a:pt x="4352" y="7887"/>
                    <a:pt x="4228" y="8164"/>
                  </a:cubicBezTo>
                  <a:cubicBezTo>
                    <a:pt x="4120" y="8402"/>
                    <a:pt x="3927" y="8502"/>
                    <a:pt x="3732" y="8502"/>
                  </a:cubicBezTo>
                  <a:cubicBezTo>
                    <a:pt x="3367" y="8502"/>
                    <a:pt x="2999" y="8150"/>
                    <a:pt x="3195" y="7703"/>
                  </a:cubicBezTo>
                  <a:cubicBezTo>
                    <a:pt x="3373" y="7312"/>
                    <a:pt x="3611" y="6951"/>
                    <a:pt x="3903" y="6637"/>
                  </a:cubicBezTo>
                  <a:cubicBezTo>
                    <a:pt x="4027" y="6506"/>
                    <a:pt x="4169" y="6452"/>
                    <a:pt x="4305" y="6452"/>
                  </a:cubicBezTo>
                  <a:close/>
                  <a:moveTo>
                    <a:pt x="2983" y="9449"/>
                  </a:moveTo>
                  <a:cubicBezTo>
                    <a:pt x="3331" y="9449"/>
                    <a:pt x="3684" y="9752"/>
                    <a:pt x="3539" y="10191"/>
                  </a:cubicBezTo>
                  <a:lnTo>
                    <a:pt x="3361" y="10727"/>
                  </a:lnTo>
                  <a:cubicBezTo>
                    <a:pt x="3270" y="10997"/>
                    <a:pt x="3059" y="11113"/>
                    <a:pt x="2845" y="11113"/>
                  </a:cubicBezTo>
                  <a:cubicBezTo>
                    <a:pt x="2498" y="11113"/>
                    <a:pt x="2143" y="10808"/>
                    <a:pt x="2289" y="10368"/>
                  </a:cubicBezTo>
                  <a:lnTo>
                    <a:pt x="2467" y="9832"/>
                  </a:lnTo>
                  <a:cubicBezTo>
                    <a:pt x="2558" y="9564"/>
                    <a:pt x="2770" y="9449"/>
                    <a:pt x="2983" y="9449"/>
                  </a:cubicBezTo>
                  <a:close/>
                  <a:moveTo>
                    <a:pt x="5649" y="1"/>
                  </a:moveTo>
                  <a:lnTo>
                    <a:pt x="356" y="2117"/>
                  </a:lnTo>
                  <a:cubicBezTo>
                    <a:pt x="142" y="2202"/>
                    <a:pt x="3" y="2410"/>
                    <a:pt x="3" y="2641"/>
                  </a:cubicBezTo>
                  <a:lnTo>
                    <a:pt x="3" y="16192"/>
                  </a:lnTo>
                  <a:cubicBezTo>
                    <a:pt x="1" y="16516"/>
                    <a:pt x="265" y="16758"/>
                    <a:pt x="564" y="16758"/>
                  </a:cubicBezTo>
                  <a:cubicBezTo>
                    <a:pt x="634" y="16758"/>
                    <a:pt x="706" y="16745"/>
                    <a:pt x="777" y="16716"/>
                  </a:cubicBezTo>
                  <a:lnTo>
                    <a:pt x="5649" y="14768"/>
                  </a:lnTo>
                  <a:lnTo>
                    <a:pt x="5649" y="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1890073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10" name="Google Shape;210;p21"/>
            <p:cNvSpPr/>
            <p:nvPr/>
          </p:nvSpPr>
          <p:spPr>
            <a:xfrm>
              <a:off x="2254900" y="2061050"/>
              <a:ext cx="143050" cy="415650"/>
            </a:xfrm>
            <a:custGeom>
              <a:avLst/>
              <a:gdLst/>
              <a:ahLst/>
              <a:cxnLst/>
              <a:rect l="l" t="t" r="r" b="b"/>
              <a:pathLst>
                <a:path w="5722" h="16626" extrusionOk="0">
                  <a:moveTo>
                    <a:pt x="2504" y="6585"/>
                  </a:moveTo>
                  <a:cubicBezTo>
                    <a:pt x="2647" y="6585"/>
                    <a:pt x="2794" y="6645"/>
                    <a:pt x="2916" y="6788"/>
                  </a:cubicBezTo>
                  <a:cubicBezTo>
                    <a:pt x="3153" y="7068"/>
                    <a:pt x="3349" y="7378"/>
                    <a:pt x="3500" y="7709"/>
                  </a:cubicBezTo>
                  <a:cubicBezTo>
                    <a:pt x="3766" y="8258"/>
                    <a:pt x="3464" y="8654"/>
                    <a:pt x="3096" y="8654"/>
                  </a:cubicBezTo>
                  <a:cubicBezTo>
                    <a:pt x="2878" y="8654"/>
                    <a:pt x="2636" y="8515"/>
                    <a:pt x="2476" y="8185"/>
                  </a:cubicBezTo>
                  <a:cubicBezTo>
                    <a:pt x="2367" y="7947"/>
                    <a:pt x="2226" y="7724"/>
                    <a:pt x="2057" y="7523"/>
                  </a:cubicBezTo>
                  <a:cubicBezTo>
                    <a:pt x="1694" y="7098"/>
                    <a:pt x="2083" y="6585"/>
                    <a:pt x="2504" y="6585"/>
                  </a:cubicBezTo>
                  <a:close/>
                  <a:moveTo>
                    <a:pt x="1" y="0"/>
                  </a:moveTo>
                  <a:lnTo>
                    <a:pt x="1" y="5475"/>
                  </a:lnTo>
                  <a:cubicBezTo>
                    <a:pt x="217" y="5475"/>
                    <a:pt x="434" y="5496"/>
                    <a:pt x="648" y="5532"/>
                  </a:cubicBezTo>
                  <a:cubicBezTo>
                    <a:pt x="1334" y="5657"/>
                    <a:pt x="1201" y="6655"/>
                    <a:pt x="564" y="6655"/>
                  </a:cubicBezTo>
                  <a:cubicBezTo>
                    <a:pt x="525" y="6655"/>
                    <a:pt x="483" y="6651"/>
                    <a:pt x="440" y="6643"/>
                  </a:cubicBezTo>
                  <a:cubicBezTo>
                    <a:pt x="296" y="6622"/>
                    <a:pt x="148" y="6610"/>
                    <a:pt x="1" y="6604"/>
                  </a:cubicBezTo>
                  <a:lnTo>
                    <a:pt x="1" y="14744"/>
                  </a:lnTo>
                  <a:lnTo>
                    <a:pt x="5722" y="16626"/>
                  </a:lnTo>
                  <a:lnTo>
                    <a:pt x="5722" y="10395"/>
                  </a:lnTo>
                  <a:cubicBezTo>
                    <a:pt x="5704" y="10397"/>
                    <a:pt x="5684" y="10397"/>
                    <a:pt x="5661" y="10397"/>
                  </a:cubicBezTo>
                  <a:cubicBezTo>
                    <a:pt x="5400" y="10397"/>
                    <a:pt x="4871" y="10299"/>
                    <a:pt x="4388" y="10085"/>
                  </a:cubicBezTo>
                  <a:cubicBezTo>
                    <a:pt x="3793" y="9819"/>
                    <a:pt x="4068" y="8997"/>
                    <a:pt x="4603" y="8997"/>
                  </a:cubicBezTo>
                  <a:cubicBezTo>
                    <a:pt x="4680" y="8997"/>
                    <a:pt x="4763" y="9014"/>
                    <a:pt x="4849" y="9052"/>
                  </a:cubicBezTo>
                  <a:cubicBezTo>
                    <a:pt x="5123" y="9176"/>
                    <a:pt x="5418" y="9251"/>
                    <a:pt x="5722" y="9275"/>
                  </a:cubicBezTo>
                  <a:lnTo>
                    <a:pt x="5722" y="1882"/>
                  </a:ln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1890073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11" name="Google Shape;211;p21"/>
            <p:cNvSpPr/>
            <p:nvPr/>
          </p:nvSpPr>
          <p:spPr>
            <a:xfrm>
              <a:off x="2426175" y="2057100"/>
              <a:ext cx="141175" cy="418925"/>
            </a:xfrm>
            <a:custGeom>
              <a:avLst/>
              <a:gdLst/>
              <a:ahLst/>
              <a:cxnLst/>
              <a:rect l="l" t="t" r="r" b="b"/>
              <a:pathLst>
                <a:path w="5647" h="16757" extrusionOk="0">
                  <a:moveTo>
                    <a:pt x="2800" y="5647"/>
                  </a:moveTo>
                  <a:cubicBezTo>
                    <a:pt x="3154" y="5647"/>
                    <a:pt x="3516" y="5968"/>
                    <a:pt x="3349" y="6410"/>
                  </a:cubicBezTo>
                  <a:lnTo>
                    <a:pt x="3153" y="6937"/>
                  </a:lnTo>
                  <a:cubicBezTo>
                    <a:pt x="3055" y="7196"/>
                    <a:pt x="2850" y="7305"/>
                    <a:pt x="2643" y="7305"/>
                  </a:cubicBezTo>
                  <a:cubicBezTo>
                    <a:pt x="2288" y="7305"/>
                    <a:pt x="1929" y="6984"/>
                    <a:pt x="2096" y="6539"/>
                  </a:cubicBezTo>
                  <a:lnTo>
                    <a:pt x="2295" y="6012"/>
                  </a:lnTo>
                  <a:cubicBezTo>
                    <a:pt x="2390" y="5755"/>
                    <a:pt x="2594" y="5647"/>
                    <a:pt x="2800" y="5647"/>
                  </a:cubicBezTo>
                  <a:close/>
                  <a:moveTo>
                    <a:pt x="1700" y="8178"/>
                  </a:moveTo>
                  <a:cubicBezTo>
                    <a:pt x="2108" y="8178"/>
                    <a:pt x="2500" y="8655"/>
                    <a:pt x="2168" y="9090"/>
                  </a:cubicBezTo>
                  <a:cubicBezTo>
                    <a:pt x="1906" y="9433"/>
                    <a:pt x="1587" y="9725"/>
                    <a:pt x="1226" y="9960"/>
                  </a:cubicBezTo>
                  <a:cubicBezTo>
                    <a:pt x="1118" y="10030"/>
                    <a:pt x="1011" y="10060"/>
                    <a:pt x="911" y="10060"/>
                  </a:cubicBezTo>
                  <a:cubicBezTo>
                    <a:pt x="424" y="10060"/>
                    <a:pt x="97" y="9344"/>
                    <a:pt x="612" y="9012"/>
                  </a:cubicBezTo>
                  <a:cubicBezTo>
                    <a:pt x="867" y="8849"/>
                    <a:pt x="1090" y="8641"/>
                    <a:pt x="1274" y="8403"/>
                  </a:cubicBezTo>
                  <a:cubicBezTo>
                    <a:pt x="1394" y="8244"/>
                    <a:pt x="1548" y="8178"/>
                    <a:pt x="1700" y="8178"/>
                  </a:cubicBezTo>
                  <a:close/>
                  <a:moveTo>
                    <a:pt x="5080" y="0"/>
                  </a:moveTo>
                  <a:cubicBezTo>
                    <a:pt x="5010" y="0"/>
                    <a:pt x="4939" y="13"/>
                    <a:pt x="4869" y="41"/>
                  </a:cubicBezTo>
                  <a:lnTo>
                    <a:pt x="0" y="1989"/>
                  </a:lnTo>
                  <a:lnTo>
                    <a:pt x="0" y="16756"/>
                  </a:lnTo>
                  <a:lnTo>
                    <a:pt x="5291" y="14640"/>
                  </a:lnTo>
                  <a:cubicBezTo>
                    <a:pt x="5505" y="14555"/>
                    <a:pt x="5646" y="14347"/>
                    <a:pt x="5646" y="14116"/>
                  </a:cubicBezTo>
                  <a:lnTo>
                    <a:pt x="5646" y="565"/>
                  </a:lnTo>
                  <a:cubicBezTo>
                    <a:pt x="5644" y="240"/>
                    <a:pt x="5378" y="0"/>
                    <a:pt x="5080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1890073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212" name="Google Shape;212;p21"/>
          <p:cNvSpPr txBox="1"/>
          <p:nvPr/>
        </p:nvSpPr>
        <p:spPr>
          <a:xfrm>
            <a:off x="7195800" y="1915925"/>
            <a:ext cx="1491000" cy="64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18287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Mars </a:t>
            </a:r>
            <a:r>
              <a:rPr lang="en" sz="1200">
                <a:latin typeface="Roboto"/>
                <a:ea typeface="Roboto"/>
                <a:cs typeface="Roboto"/>
                <a:sym typeface="Roboto"/>
              </a:rPr>
              <a:t>i</a:t>
            </a: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 a planet full of iron </a:t>
            </a:r>
            <a:r>
              <a:rPr lang="en" sz="1200">
                <a:latin typeface="Roboto"/>
                <a:ea typeface="Roboto"/>
                <a:cs typeface="Roboto"/>
                <a:sym typeface="Roboto"/>
              </a:rPr>
              <a:t>and</a:t>
            </a: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b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oxide dust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3" name="Google Shape;213;p21"/>
          <p:cNvSpPr txBox="1"/>
          <p:nvPr/>
        </p:nvSpPr>
        <p:spPr>
          <a:xfrm>
            <a:off x="477825" y="1915925"/>
            <a:ext cx="1491000" cy="64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18287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It’s the biggest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planet in the Solar System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4" name="Google Shape;214;p21"/>
          <p:cNvSpPr txBox="1"/>
          <p:nvPr/>
        </p:nvSpPr>
        <p:spPr>
          <a:xfrm>
            <a:off x="462525" y="3718750"/>
            <a:ext cx="1491000" cy="64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18287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It has a beautiful name, but it’s terribly hot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5" name="Google Shape;215;p21"/>
          <p:cNvSpPr/>
          <p:nvPr/>
        </p:nvSpPr>
        <p:spPr>
          <a:xfrm>
            <a:off x="485475" y="1338345"/>
            <a:ext cx="1287900" cy="4341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Jupiter</a:t>
            </a:r>
            <a:endParaRPr sz="1200">
              <a:solidFill>
                <a:srgbClr val="FFFFFF"/>
              </a:solidFill>
            </a:endParaRPr>
          </a:p>
        </p:txBody>
      </p:sp>
      <p:sp>
        <p:nvSpPr>
          <p:cNvPr id="216" name="Google Shape;216;p21"/>
          <p:cNvSpPr/>
          <p:nvPr/>
        </p:nvSpPr>
        <p:spPr>
          <a:xfrm>
            <a:off x="477825" y="3141170"/>
            <a:ext cx="1287900" cy="4341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Venus</a:t>
            </a:r>
            <a:endParaRPr sz="1200">
              <a:solidFill>
                <a:srgbClr val="FFFFFF"/>
              </a:solidFill>
            </a:endParaRPr>
          </a:p>
        </p:txBody>
      </p:sp>
      <p:sp>
        <p:nvSpPr>
          <p:cNvPr id="217" name="Google Shape;217;p21"/>
          <p:cNvSpPr/>
          <p:nvPr/>
        </p:nvSpPr>
        <p:spPr>
          <a:xfrm>
            <a:off x="7398895" y="1338345"/>
            <a:ext cx="1287900" cy="4341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8099331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Mars</a:t>
            </a:r>
            <a:endParaRPr sz="1200">
              <a:solidFill>
                <a:srgbClr val="FFFFFF"/>
              </a:solidFill>
            </a:endParaRPr>
          </a:p>
        </p:txBody>
      </p:sp>
      <p:sp>
        <p:nvSpPr>
          <p:cNvPr id="218" name="Google Shape;218;p21"/>
          <p:cNvSpPr txBox="1"/>
          <p:nvPr/>
        </p:nvSpPr>
        <p:spPr>
          <a:xfrm>
            <a:off x="7195800" y="3718750"/>
            <a:ext cx="1491000" cy="64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18287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Neptune is the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farthest planet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from the Sun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9" name="Google Shape;219;p21"/>
          <p:cNvSpPr/>
          <p:nvPr/>
        </p:nvSpPr>
        <p:spPr>
          <a:xfrm>
            <a:off x="7398895" y="3141170"/>
            <a:ext cx="1287900" cy="4341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8099331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Neptune</a:t>
            </a:r>
            <a:endParaRPr sz="1200">
              <a:solidFill>
                <a:srgbClr val="FFFFFF"/>
              </a:solidFill>
            </a:endParaRPr>
          </a:p>
        </p:txBody>
      </p:sp>
      <p:grpSp>
        <p:nvGrpSpPr>
          <p:cNvPr id="220" name="Google Shape;220;p21"/>
          <p:cNvGrpSpPr/>
          <p:nvPr/>
        </p:nvGrpSpPr>
        <p:grpSpPr>
          <a:xfrm>
            <a:off x="5956229" y="2029410"/>
            <a:ext cx="478772" cy="478772"/>
            <a:chOff x="-63250675" y="4110200"/>
            <a:chExt cx="317425" cy="317425"/>
          </a:xfrm>
        </p:grpSpPr>
        <p:sp>
          <p:nvSpPr>
            <p:cNvPr id="221" name="Google Shape;221;p21"/>
            <p:cNvSpPr/>
            <p:nvPr/>
          </p:nvSpPr>
          <p:spPr>
            <a:xfrm>
              <a:off x="-63007300" y="4153725"/>
              <a:ext cx="30725" cy="29750"/>
            </a:xfrm>
            <a:custGeom>
              <a:avLst/>
              <a:gdLst/>
              <a:ahLst/>
              <a:cxnLst/>
              <a:rect l="l" t="t" r="r" b="b"/>
              <a:pathLst>
                <a:path w="1229" h="1190" extrusionOk="0">
                  <a:moveTo>
                    <a:pt x="772" y="0"/>
                  </a:moveTo>
                  <a:cubicBezTo>
                    <a:pt x="662" y="0"/>
                    <a:pt x="552" y="39"/>
                    <a:pt x="473" y="118"/>
                  </a:cubicBezTo>
                  <a:lnTo>
                    <a:pt x="0" y="591"/>
                  </a:lnTo>
                  <a:cubicBezTo>
                    <a:pt x="252" y="780"/>
                    <a:pt x="441" y="1000"/>
                    <a:pt x="599" y="1189"/>
                  </a:cubicBezTo>
                  <a:lnTo>
                    <a:pt x="1071" y="717"/>
                  </a:lnTo>
                  <a:cubicBezTo>
                    <a:pt x="1229" y="559"/>
                    <a:pt x="1229" y="276"/>
                    <a:pt x="1071" y="118"/>
                  </a:cubicBezTo>
                  <a:cubicBezTo>
                    <a:pt x="993" y="39"/>
                    <a:pt x="882" y="0"/>
                    <a:pt x="772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8099331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21"/>
            <p:cNvSpPr/>
            <p:nvPr/>
          </p:nvSpPr>
          <p:spPr>
            <a:xfrm>
              <a:off x="-63203425" y="4159025"/>
              <a:ext cx="222925" cy="222150"/>
            </a:xfrm>
            <a:custGeom>
              <a:avLst/>
              <a:gdLst/>
              <a:ahLst/>
              <a:cxnLst/>
              <a:rect l="l" t="t" r="r" b="b"/>
              <a:pathLst>
                <a:path w="8917" h="8886" extrusionOk="0">
                  <a:moveTo>
                    <a:pt x="4033" y="1418"/>
                  </a:moveTo>
                  <a:lnTo>
                    <a:pt x="4033" y="3088"/>
                  </a:lnTo>
                  <a:cubicBezTo>
                    <a:pt x="3939" y="3151"/>
                    <a:pt x="3876" y="3151"/>
                    <a:pt x="3781" y="3183"/>
                  </a:cubicBezTo>
                  <a:lnTo>
                    <a:pt x="2615" y="1985"/>
                  </a:lnTo>
                  <a:cubicBezTo>
                    <a:pt x="2993" y="1670"/>
                    <a:pt x="3529" y="1481"/>
                    <a:pt x="4033" y="1418"/>
                  </a:cubicBezTo>
                  <a:close/>
                  <a:moveTo>
                    <a:pt x="4852" y="1418"/>
                  </a:moveTo>
                  <a:cubicBezTo>
                    <a:pt x="5356" y="1481"/>
                    <a:pt x="5892" y="1670"/>
                    <a:pt x="6270" y="1985"/>
                  </a:cubicBezTo>
                  <a:lnTo>
                    <a:pt x="5104" y="3183"/>
                  </a:lnTo>
                  <a:cubicBezTo>
                    <a:pt x="5010" y="3151"/>
                    <a:pt x="4947" y="3088"/>
                    <a:pt x="4852" y="3088"/>
                  </a:cubicBezTo>
                  <a:lnTo>
                    <a:pt x="4852" y="1418"/>
                  </a:lnTo>
                  <a:close/>
                  <a:moveTo>
                    <a:pt x="2017" y="2553"/>
                  </a:moveTo>
                  <a:lnTo>
                    <a:pt x="3214" y="3718"/>
                  </a:lnTo>
                  <a:cubicBezTo>
                    <a:pt x="3151" y="3813"/>
                    <a:pt x="3119" y="3876"/>
                    <a:pt x="3119" y="3970"/>
                  </a:cubicBezTo>
                  <a:lnTo>
                    <a:pt x="1418" y="3970"/>
                  </a:lnTo>
                  <a:cubicBezTo>
                    <a:pt x="1513" y="3466"/>
                    <a:pt x="1733" y="2994"/>
                    <a:pt x="2017" y="2553"/>
                  </a:cubicBezTo>
                  <a:close/>
                  <a:moveTo>
                    <a:pt x="6869" y="2553"/>
                  </a:moveTo>
                  <a:cubicBezTo>
                    <a:pt x="7184" y="2994"/>
                    <a:pt x="7373" y="3466"/>
                    <a:pt x="7467" y="3970"/>
                  </a:cubicBezTo>
                  <a:lnTo>
                    <a:pt x="5766" y="3970"/>
                  </a:lnTo>
                  <a:cubicBezTo>
                    <a:pt x="5734" y="3876"/>
                    <a:pt x="5734" y="3813"/>
                    <a:pt x="5671" y="3718"/>
                  </a:cubicBezTo>
                  <a:lnTo>
                    <a:pt x="6869" y="2553"/>
                  </a:lnTo>
                  <a:close/>
                  <a:moveTo>
                    <a:pt x="3119" y="4789"/>
                  </a:moveTo>
                  <a:cubicBezTo>
                    <a:pt x="3182" y="4884"/>
                    <a:pt x="3182" y="4947"/>
                    <a:pt x="3214" y="5041"/>
                  </a:cubicBezTo>
                  <a:lnTo>
                    <a:pt x="2017" y="6207"/>
                  </a:lnTo>
                  <a:cubicBezTo>
                    <a:pt x="1733" y="5829"/>
                    <a:pt x="1513" y="5357"/>
                    <a:pt x="1418" y="4789"/>
                  </a:cubicBezTo>
                  <a:close/>
                  <a:moveTo>
                    <a:pt x="7467" y="4789"/>
                  </a:moveTo>
                  <a:cubicBezTo>
                    <a:pt x="7373" y="5357"/>
                    <a:pt x="7184" y="5829"/>
                    <a:pt x="6869" y="6207"/>
                  </a:cubicBezTo>
                  <a:lnTo>
                    <a:pt x="5671" y="5041"/>
                  </a:lnTo>
                  <a:cubicBezTo>
                    <a:pt x="5734" y="4947"/>
                    <a:pt x="5766" y="4884"/>
                    <a:pt x="5766" y="4789"/>
                  </a:cubicBezTo>
                  <a:close/>
                  <a:moveTo>
                    <a:pt x="3781" y="5609"/>
                  </a:moveTo>
                  <a:cubicBezTo>
                    <a:pt x="3876" y="5672"/>
                    <a:pt x="3939" y="5703"/>
                    <a:pt x="4033" y="5703"/>
                  </a:cubicBezTo>
                  <a:lnTo>
                    <a:pt x="4033" y="7404"/>
                  </a:lnTo>
                  <a:cubicBezTo>
                    <a:pt x="3529" y="7310"/>
                    <a:pt x="2993" y="7121"/>
                    <a:pt x="2615" y="6806"/>
                  </a:cubicBezTo>
                  <a:lnTo>
                    <a:pt x="3781" y="5609"/>
                  </a:lnTo>
                  <a:close/>
                  <a:moveTo>
                    <a:pt x="5104" y="5609"/>
                  </a:moveTo>
                  <a:lnTo>
                    <a:pt x="6270" y="6806"/>
                  </a:lnTo>
                  <a:cubicBezTo>
                    <a:pt x="5892" y="7121"/>
                    <a:pt x="5419" y="7310"/>
                    <a:pt x="4852" y="7404"/>
                  </a:cubicBezTo>
                  <a:lnTo>
                    <a:pt x="4852" y="5703"/>
                  </a:lnTo>
                  <a:cubicBezTo>
                    <a:pt x="4947" y="5672"/>
                    <a:pt x="5010" y="5672"/>
                    <a:pt x="5104" y="5609"/>
                  </a:cubicBezTo>
                  <a:close/>
                  <a:moveTo>
                    <a:pt x="4474" y="1"/>
                  </a:moveTo>
                  <a:cubicBezTo>
                    <a:pt x="2017" y="1"/>
                    <a:pt x="0" y="1985"/>
                    <a:pt x="0" y="4443"/>
                  </a:cubicBezTo>
                  <a:cubicBezTo>
                    <a:pt x="0" y="6869"/>
                    <a:pt x="2017" y="8885"/>
                    <a:pt x="4474" y="8885"/>
                  </a:cubicBezTo>
                  <a:cubicBezTo>
                    <a:pt x="6900" y="8885"/>
                    <a:pt x="8916" y="6869"/>
                    <a:pt x="8916" y="4443"/>
                  </a:cubicBezTo>
                  <a:cubicBezTo>
                    <a:pt x="8916" y="1954"/>
                    <a:pt x="6900" y="1"/>
                    <a:pt x="4474" y="1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8099331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21"/>
            <p:cNvSpPr/>
            <p:nvPr/>
          </p:nvSpPr>
          <p:spPr>
            <a:xfrm>
              <a:off x="-63102600" y="4401625"/>
              <a:ext cx="20500" cy="26000"/>
            </a:xfrm>
            <a:custGeom>
              <a:avLst/>
              <a:gdLst/>
              <a:ahLst/>
              <a:cxnLst/>
              <a:rect l="l" t="t" r="r" b="b"/>
              <a:pathLst>
                <a:path w="820" h="1040" extrusionOk="0">
                  <a:moveTo>
                    <a:pt x="0" y="0"/>
                  </a:moveTo>
                  <a:lnTo>
                    <a:pt x="0" y="630"/>
                  </a:lnTo>
                  <a:cubicBezTo>
                    <a:pt x="0" y="882"/>
                    <a:pt x="189" y="1040"/>
                    <a:pt x="441" y="1040"/>
                  </a:cubicBezTo>
                  <a:cubicBezTo>
                    <a:pt x="662" y="1040"/>
                    <a:pt x="819" y="851"/>
                    <a:pt x="819" y="630"/>
                  </a:cubicBezTo>
                  <a:lnTo>
                    <a:pt x="819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8099331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1"/>
            <p:cNvSpPr/>
            <p:nvPr/>
          </p:nvSpPr>
          <p:spPr>
            <a:xfrm>
              <a:off x="-63006525" y="4354350"/>
              <a:ext cx="29950" cy="29975"/>
            </a:xfrm>
            <a:custGeom>
              <a:avLst/>
              <a:gdLst/>
              <a:ahLst/>
              <a:cxnLst/>
              <a:rect l="l" t="t" r="r" b="b"/>
              <a:pathLst>
                <a:path w="1198" h="1199" extrusionOk="0">
                  <a:moveTo>
                    <a:pt x="599" y="1"/>
                  </a:moveTo>
                  <a:cubicBezTo>
                    <a:pt x="410" y="221"/>
                    <a:pt x="253" y="410"/>
                    <a:pt x="1" y="599"/>
                  </a:cubicBezTo>
                  <a:lnTo>
                    <a:pt x="473" y="1072"/>
                  </a:lnTo>
                  <a:cubicBezTo>
                    <a:pt x="568" y="1167"/>
                    <a:pt x="694" y="1198"/>
                    <a:pt x="757" y="1198"/>
                  </a:cubicBezTo>
                  <a:cubicBezTo>
                    <a:pt x="851" y="1198"/>
                    <a:pt x="946" y="1167"/>
                    <a:pt x="1040" y="1072"/>
                  </a:cubicBezTo>
                  <a:cubicBezTo>
                    <a:pt x="1198" y="915"/>
                    <a:pt x="1198" y="631"/>
                    <a:pt x="1040" y="473"/>
                  </a:cubicBezTo>
                  <a:lnTo>
                    <a:pt x="599" y="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8099331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1"/>
            <p:cNvSpPr/>
            <p:nvPr/>
          </p:nvSpPr>
          <p:spPr>
            <a:xfrm>
              <a:off x="-62960825" y="4258275"/>
              <a:ext cx="27575" cy="20500"/>
            </a:xfrm>
            <a:custGeom>
              <a:avLst/>
              <a:gdLst/>
              <a:ahLst/>
              <a:cxnLst/>
              <a:rect l="l" t="t" r="r" b="b"/>
              <a:pathLst>
                <a:path w="1103" h="820" extrusionOk="0">
                  <a:moveTo>
                    <a:pt x="0" y="0"/>
                  </a:moveTo>
                  <a:lnTo>
                    <a:pt x="0" y="441"/>
                  </a:lnTo>
                  <a:lnTo>
                    <a:pt x="0" y="819"/>
                  </a:lnTo>
                  <a:lnTo>
                    <a:pt x="662" y="819"/>
                  </a:lnTo>
                  <a:cubicBezTo>
                    <a:pt x="914" y="819"/>
                    <a:pt x="1071" y="630"/>
                    <a:pt x="1071" y="378"/>
                  </a:cubicBezTo>
                  <a:cubicBezTo>
                    <a:pt x="1103" y="189"/>
                    <a:pt x="914" y="0"/>
                    <a:pt x="662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8099331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1"/>
            <p:cNvSpPr/>
            <p:nvPr/>
          </p:nvSpPr>
          <p:spPr>
            <a:xfrm>
              <a:off x="-63250675" y="4259050"/>
              <a:ext cx="26800" cy="20500"/>
            </a:xfrm>
            <a:custGeom>
              <a:avLst/>
              <a:gdLst/>
              <a:ahLst/>
              <a:cxnLst/>
              <a:rect l="l" t="t" r="r" b="b"/>
              <a:pathLst>
                <a:path w="1072" h="820" extrusionOk="0">
                  <a:moveTo>
                    <a:pt x="410" y="1"/>
                  </a:moveTo>
                  <a:cubicBezTo>
                    <a:pt x="158" y="1"/>
                    <a:pt x="0" y="190"/>
                    <a:pt x="0" y="410"/>
                  </a:cubicBezTo>
                  <a:cubicBezTo>
                    <a:pt x="0" y="631"/>
                    <a:pt x="221" y="820"/>
                    <a:pt x="410" y="820"/>
                  </a:cubicBezTo>
                  <a:lnTo>
                    <a:pt x="1071" y="820"/>
                  </a:lnTo>
                  <a:lnTo>
                    <a:pt x="1071" y="442"/>
                  </a:lnTo>
                  <a:lnTo>
                    <a:pt x="1071" y="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8099331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21"/>
            <p:cNvSpPr/>
            <p:nvPr/>
          </p:nvSpPr>
          <p:spPr>
            <a:xfrm>
              <a:off x="-63208950" y="4354350"/>
              <a:ext cx="29175" cy="29975"/>
            </a:xfrm>
            <a:custGeom>
              <a:avLst/>
              <a:gdLst/>
              <a:ahLst/>
              <a:cxnLst/>
              <a:rect l="l" t="t" r="r" b="b"/>
              <a:pathLst>
                <a:path w="1167" h="1199" extrusionOk="0">
                  <a:moveTo>
                    <a:pt x="631" y="1"/>
                  </a:moveTo>
                  <a:lnTo>
                    <a:pt x="158" y="473"/>
                  </a:lnTo>
                  <a:cubicBezTo>
                    <a:pt x="1" y="631"/>
                    <a:pt x="1" y="915"/>
                    <a:pt x="158" y="1072"/>
                  </a:cubicBezTo>
                  <a:cubicBezTo>
                    <a:pt x="221" y="1167"/>
                    <a:pt x="348" y="1198"/>
                    <a:pt x="442" y="1198"/>
                  </a:cubicBezTo>
                  <a:cubicBezTo>
                    <a:pt x="505" y="1198"/>
                    <a:pt x="631" y="1167"/>
                    <a:pt x="694" y="1072"/>
                  </a:cubicBezTo>
                  <a:lnTo>
                    <a:pt x="1167" y="599"/>
                  </a:lnTo>
                  <a:cubicBezTo>
                    <a:pt x="1009" y="442"/>
                    <a:pt x="820" y="253"/>
                    <a:pt x="631" y="1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8099331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21"/>
            <p:cNvSpPr/>
            <p:nvPr/>
          </p:nvSpPr>
          <p:spPr>
            <a:xfrm>
              <a:off x="-63208150" y="4153725"/>
              <a:ext cx="30725" cy="29750"/>
            </a:xfrm>
            <a:custGeom>
              <a:avLst/>
              <a:gdLst/>
              <a:ahLst/>
              <a:cxnLst/>
              <a:rect l="l" t="t" r="r" b="b"/>
              <a:pathLst>
                <a:path w="1229" h="1190" extrusionOk="0">
                  <a:moveTo>
                    <a:pt x="457" y="0"/>
                  </a:moveTo>
                  <a:cubicBezTo>
                    <a:pt x="347" y="0"/>
                    <a:pt x="237" y="39"/>
                    <a:pt x="158" y="118"/>
                  </a:cubicBezTo>
                  <a:cubicBezTo>
                    <a:pt x="0" y="276"/>
                    <a:pt x="0" y="559"/>
                    <a:pt x="158" y="717"/>
                  </a:cubicBezTo>
                  <a:lnTo>
                    <a:pt x="631" y="1189"/>
                  </a:lnTo>
                  <a:lnTo>
                    <a:pt x="1229" y="591"/>
                  </a:lnTo>
                  <a:lnTo>
                    <a:pt x="757" y="118"/>
                  </a:lnTo>
                  <a:cubicBezTo>
                    <a:pt x="678" y="39"/>
                    <a:pt x="568" y="0"/>
                    <a:pt x="457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8099331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21"/>
            <p:cNvSpPr/>
            <p:nvPr/>
          </p:nvSpPr>
          <p:spPr>
            <a:xfrm>
              <a:off x="-63102600" y="4110200"/>
              <a:ext cx="20500" cy="27600"/>
            </a:xfrm>
            <a:custGeom>
              <a:avLst/>
              <a:gdLst/>
              <a:ahLst/>
              <a:cxnLst/>
              <a:rect l="l" t="t" r="r" b="b"/>
              <a:pathLst>
                <a:path w="820" h="1104" extrusionOk="0">
                  <a:moveTo>
                    <a:pt x="441" y="0"/>
                  </a:moveTo>
                  <a:cubicBezTo>
                    <a:pt x="221" y="0"/>
                    <a:pt x="0" y="221"/>
                    <a:pt x="0" y="410"/>
                  </a:cubicBezTo>
                  <a:lnTo>
                    <a:pt x="0" y="1103"/>
                  </a:lnTo>
                  <a:lnTo>
                    <a:pt x="819" y="1103"/>
                  </a:lnTo>
                  <a:lnTo>
                    <a:pt x="819" y="410"/>
                  </a:lnTo>
                  <a:cubicBezTo>
                    <a:pt x="819" y="158"/>
                    <a:pt x="630" y="0"/>
                    <a:pt x="441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8099331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2"/>
          <p:cNvSpPr/>
          <p:nvPr/>
        </p:nvSpPr>
        <p:spPr>
          <a:xfrm>
            <a:off x="2775689" y="3526100"/>
            <a:ext cx="1110806" cy="634882"/>
          </a:xfrm>
          <a:custGeom>
            <a:avLst/>
            <a:gdLst/>
            <a:ahLst/>
            <a:cxnLst/>
            <a:rect l="l" t="t" r="r" b="b"/>
            <a:pathLst>
              <a:path w="54814" h="31329" extrusionOk="0">
                <a:moveTo>
                  <a:pt x="54813" y="17444"/>
                </a:moveTo>
                <a:cubicBezTo>
                  <a:pt x="54813" y="13960"/>
                  <a:pt x="51981" y="11128"/>
                  <a:pt x="48497" y="11128"/>
                </a:cubicBezTo>
                <a:cubicBezTo>
                  <a:pt x="48297" y="11128"/>
                  <a:pt x="48096" y="11128"/>
                  <a:pt x="47896" y="11153"/>
                </a:cubicBezTo>
                <a:cubicBezTo>
                  <a:pt x="47319" y="7845"/>
                  <a:pt x="44412" y="5313"/>
                  <a:pt x="40928" y="5313"/>
                </a:cubicBezTo>
                <a:cubicBezTo>
                  <a:pt x="39700" y="5313"/>
                  <a:pt x="38522" y="5639"/>
                  <a:pt x="37520" y="6191"/>
                </a:cubicBezTo>
                <a:cubicBezTo>
                  <a:pt x="36141" y="2582"/>
                  <a:pt x="32633" y="0"/>
                  <a:pt x="28547" y="0"/>
                </a:cubicBezTo>
                <a:cubicBezTo>
                  <a:pt x="24963" y="0"/>
                  <a:pt x="21856" y="1955"/>
                  <a:pt x="20202" y="4862"/>
                </a:cubicBezTo>
                <a:cubicBezTo>
                  <a:pt x="18948" y="3885"/>
                  <a:pt x="17369" y="3283"/>
                  <a:pt x="15665" y="3283"/>
                </a:cubicBezTo>
                <a:cubicBezTo>
                  <a:pt x="11956" y="3283"/>
                  <a:pt x="8873" y="6040"/>
                  <a:pt x="8397" y="9624"/>
                </a:cubicBezTo>
                <a:cubicBezTo>
                  <a:pt x="8196" y="9624"/>
                  <a:pt x="7971" y="9599"/>
                  <a:pt x="7770" y="9599"/>
                </a:cubicBezTo>
                <a:cubicBezTo>
                  <a:pt x="3485" y="9599"/>
                  <a:pt x="1" y="13083"/>
                  <a:pt x="1" y="17369"/>
                </a:cubicBezTo>
                <a:cubicBezTo>
                  <a:pt x="1" y="21654"/>
                  <a:pt x="3485" y="25138"/>
                  <a:pt x="7770" y="25138"/>
                </a:cubicBezTo>
                <a:cubicBezTo>
                  <a:pt x="8623" y="25138"/>
                  <a:pt x="9450" y="25013"/>
                  <a:pt x="10227" y="24737"/>
                </a:cubicBezTo>
                <a:cubicBezTo>
                  <a:pt x="11154" y="27394"/>
                  <a:pt x="13685" y="29324"/>
                  <a:pt x="16668" y="29324"/>
                </a:cubicBezTo>
                <a:cubicBezTo>
                  <a:pt x="18823" y="29324"/>
                  <a:pt x="20753" y="28321"/>
                  <a:pt x="22006" y="26742"/>
                </a:cubicBezTo>
                <a:cubicBezTo>
                  <a:pt x="23109" y="27419"/>
                  <a:pt x="24387" y="27795"/>
                  <a:pt x="25765" y="27795"/>
                </a:cubicBezTo>
                <a:cubicBezTo>
                  <a:pt x="27370" y="27795"/>
                  <a:pt x="28823" y="27293"/>
                  <a:pt x="30026" y="26416"/>
                </a:cubicBezTo>
                <a:cubicBezTo>
                  <a:pt x="31831" y="29374"/>
                  <a:pt x="35064" y="31329"/>
                  <a:pt x="38773" y="31329"/>
                </a:cubicBezTo>
                <a:cubicBezTo>
                  <a:pt x="43510" y="31329"/>
                  <a:pt x="47495" y="28120"/>
                  <a:pt x="48673" y="23760"/>
                </a:cubicBezTo>
                <a:cubicBezTo>
                  <a:pt x="52081" y="23659"/>
                  <a:pt x="54813" y="20877"/>
                  <a:pt x="54813" y="17444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22"/>
          <p:cNvSpPr/>
          <p:nvPr/>
        </p:nvSpPr>
        <p:spPr>
          <a:xfrm>
            <a:off x="1664889" y="1893400"/>
            <a:ext cx="1110806" cy="634882"/>
          </a:xfrm>
          <a:custGeom>
            <a:avLst/>
            <a:gdLst/>
            <a:ahLst/>
            <a:cxnLst/>
            <a:rect l="l" t="t" r="r" b="b"/>
            <a:pathLst>
              <a:path w="54814" h="31329" extrusionOk="0">
                <a:moveTo>
                  <a:pt x="54813" y="17444"/>
                </a:moveTo>
                <a:cubicBezTo>
                  <a:pt x="54813" y="13960"/>
                  <a:pt x="51981" y="11128"/>
                  <a:pt x="48497" y="11128"/>
                </a:cubicBezTo>
                <a:cubicBezTo>
                  <a:pt x="48297" y="11128"/>
                  <a:pt x="48096" y="11128"/>
                  <a:pt x="47896" y="11153"/>
                </a:cubicBezTo>
                <a:cubicBezTo>
                  <a:pt x="47319" y="7845"/>
                  <a:pt x="44412" y="5313"/>
                  <a:pt x="40928" y="5313"/>
                </a:cubicBezTo>
                <a:cubicBezTo>
                  <a:pt x="39700" y="5313"/>
                  <a:pt x="38522" y="5639"/>
                  <a:pt x="37520" y="6191"/>
                </a:cubicBezTo>
                <a:cubicBezTo>
                  <a:pt x="36141" y="2582"/>
                  <a:pt x="32633" y="0"/>
                  <a:pt x="28547" y="0"/>
                </a:cubicBezTo>
                <a:cubicBezTo>
                  <a:pt x="24963" y="0"/>
                  <a:pt x="21856" y="1955"/>
                  <a:pt x="20202" y="4862"/>
                </a:cubicBezTo>
                <a:cubicBezTo>
                  <a:pt x="18948" y="3885"/>
                  <a:pt x="17369" y="3283"/>
                  <a:pt x="15665" y="3283"/>
                </a:cubicBezTo>
                <a:cubicBezTo>
                  <a:pt x="11956" y="3283"/>
                  <a:pt x="8873" y="6040"/>
                  <a:pt x="8397" y="9624"/>
                </a:cubicBezTo>
                <a:cubicBezTo>
                  <a:pt x="8196" y="9624"/>
                  <a:pt x="7971" y="9599"/>
                  <a:pt x="7770" y="9599"/>
                </a:cubicBezTo>
                <a:cubicBezTo>
                  <a:pt x="3485" y="9599"/>
                  <a:pt x="1" y="13083"/>
                  <a:pt x="1" y="17369"/>
                </a:cubicBezTo>
                <a:cubicBezTo>
                  <a:pt x="1" y="21654"/>
                  <a:pt x="3485" y="25138"/>
                  <a:pt x="7770" y="25138"/>
                </a:cubicBezTo>
                <a:cubicBezTo>
                  <a:pt x="8623" y="25138"/>
                  <a:pt x="9450" y="25013"/>
                  <a:pt x="10227" y="24737"/>
                </a:cubicBezTo>
                <a:cubicBezTo>
                  <a:pt x="11154" y="27394"/>
                  <a:pt x="13685" y="29324"/>
                  <a:pt x="16668" y="29324"/>
                </a:cubicBezTo>
                <a:cubicBezTo>
                  <a:pt x="18823" y="29324"/>
                  <a:pt x="20753" y="28321"/>
                  <a:pt x="22006" y="26742"/>
                </a:cubicBezTo>
                <a:cubicBezTo>
                  <a:pt x="23109" y="27419"/>
                  <a:pt x="24387" y="27795"/>
                  <a:pt x="25765" y="27795"/>
                </a:cubicBezTo>
                <a:cubicBezTo>
                  <a:pt x="27370" y="27795"/>
                  <a:pt x="28823" y="27293"/>
                  <a:pt x="30026" y="26416"/>
                </a:cubicBezTo>
                <a:cubicBezTo>
                  <a:pt x="31831" y="29374"/>
                  <a:pt x="35064" y="31329"/>
                  <a:pt x="38773" y="31329"/>
                </a:cubicBezTo>
                <a:cubicBezTo>
                  <a:pt x="43510" y="31329"/>
                  <a:pt x="47495" y="28120"/>
                  <a:pt x="48673" y="23760"/>
                </a:cubicBezTo>
                <a:cubicBezTo>
                  <a:pt x="52081" y="23659"/>
                  <a:pt x="54813" y="20877"/>
                  <a:pt x="54813" y="17444"/>
                </a:cubicBezTo>
                <a:close/>
              </a:path>
            </a:pathLst>
          </a:cu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p22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sp>
        <p:nvSpPr>
          <p:cNvPr id="237" name="Google Shape;237;p22"/>
          <p:cNvSpPr/>
          <p:nvPr/>
        </p:nvSpPr>
        <p:spPr>
          <a:xfrm>
            <a:off x="1158325" y="1693800"/>
            <a:ext cx="2637833" cy="2750116"/>
          </a:xfrm>
          <a:custGeom>
            <a:avLst/>
            <a:gdLst/>
            <a:ahLst/>
            <a:cxnLst/>
            <a:rect l="l" t="t" r="r" b="b"/>
            <a:pathLst>
              <a:path w="98749" h="100077" extrusionOk="0">
                <a:moveTo>
                  <a:pt x="95465" y="1"/>
                </a:moveTo>
                <a:lnTo>
                  <a:pt x="95465" y="10227"/>
                </a:lnTo>
                <a:lnTo>
                  <a:pt x="95465" y="12783"/>
                </a:lnTo>
                <a:lnTo>
                  <a:pt x="95415" y="13610"/>
                </a:lnTo>
                <a:lnTo>
                  <a:pt x="95390" y="14011"/>
                </a:lnTo>
                <a:cubicBezTo>
                  <a:pt x="95390" y="14136"/>
                  <a:pt x="95365" y="14287"/>
                  <a:pt x="95340" y="14412"/>
                </a:cubicBezTo>
                <a:cubicBezTo>
                  <a:pt x="95290" y="14663"/>
                  <a:pt x="95265" y="14938"/>
                  <a:pt x="95215" y="15189"/>
                </a:cubicBezTo>
                <a:lnTo>
                  <a:pt x="95014" y="15966"/>
                </a:lnTo>
                <a:cubicBezTo>
                  <a:pt x="94989" y="16091"/>
                  <a:pt x="94964" y="16217"/>
                  <a:pt x="94914" y="16342"/>
                </a:cubicBezTo>
                <a:lnTo>
                  <a:pt x="94788" y="16718"/>
                </a:lnTo>
                <a:cubicBezTo>
                  <a:pt x="94688" y="16968"/>
                  <a:pt x="94613" y="17219"/>
                  <a:pt x="94513" y="17470"/>
                </a:cubicBezTo>
                <a:cubicBezTo>
                  <a:pt x="94262" y="17946"/>
                  <a:pt x="94062" y="18447"/>
                  <a:pt x="93761" y="18873"/>
                </a:cubicBezTo>
                <a:cubicBezTo>
                  <a:pt x="93510" y="19349"/>
                  <a:pt x="93159" y="19750"/>
                  <a:pt x="92859" y="20202"/>
                </a:cubicBezTo>
                <a:cubicBezTo>
                  <a:pt x="92683" y="20402"/>
                  <a:pt x="92483" y="20577"/>
                  <a:pt x="92307" y="20778"/>
                </a:cubicBezTo>
                <a:lnTo>
                  <a:pt x="92057" y="21104"/>
                </a:lnTo>
                <a:lnTo>
                  <a:pt x="91756" y="21354"/>
                </a:lnTo>
                <a:cubicBezTo>
                  <a:pt x="91555" y="21530"/>
                  <a:pt x="91355" y="21730"/>
                  <a:pt x="91154" y="21906"/>
                </a:cubicBezTo>
                <a:cubicBezTo>
                  <a:pt x="90929" y="22056"/>
                  <a:pt x="90728" y="22207"/>
                  <a:pt x="90503" y="22382"/>
                </a:cubicBezTo>
                <a:cubicBezTo>
                  <a:pt x="89626" y="22958"/>
                  <a:pt x="88698" y="23510"/>
                  <a:pt x="87671" y="23836"/>
                </a:cubicBezTo>
                <a:lnTo>
                  <a:pt x="87320" y="23961"/>
                </a:lnTo>
                <a:cubicBezTo>
                  <a:pt x="87194" y="24011"/>
                  <a:pt x="87044" y="24036"/>
                  <a:pt x="86919" y="24061"/>
                </a:cubicBezTo>
                <a:cubicBezTo>
                  <a:pt x="86668" y="24136"/>
                  <a:pt x="86418" y="24187"/>
                  <a:pt x="86167" y="24262"/>
                </a:cubicBezTo>
                <a:cubicBezTo>
                  <a:pt x="85891" y="24312"/>
                  <a:pt x="85615" y="24337"/>
                  <a:pt x="85365" y="24387"/>
                </a:cubicBezTo>
                <a:cubicBezTo>
                  <a:pt x="85240" y="24412"/>
                  <a:pt x="85114" y="24437"/>
                  <a:pt x="84964" y="24437"/>
                </a:cubicBezTo>
                <a:lnTo>
                  <a:pt x="84563" y="24462"/>
                </a:lnTo>
                <a:lnTo>
                  <a:pt x="83736" y="24512"/>
                </a:lnTo>
                <a:lnTo>
                  <a:pt x="72808" y="24512"/>
                </a:lnTo>
                <a:lnTo>
                  <a:pt x="71931" y="24562"/>
                </a:lnTo>
                <a:cubicBezTo>
                  <a:pt x="71355" y="24588"/>
                  <a:pt x="70753" y="24588"/>
                  <a:pt x="70177" y="24663"/>
                </a:cubicBezTo>
                <a:lnTo>
                  <a:pt x="68447" y="24938"/>
                </a:lnTo>
                <a:cubicBezTo>
                  <a:pt x="66142" y="25364"/>
                  <a:pt x="63886" y="26066"/>
                  <a:pt x="61781" y="27144"/>
                </a:cubicBezTo>
                <a:lnTo>
                  <a:pt x="61004" y="27520"/>
                </a:lnTo>
                <a:cubicBezTo>
                  <a:pt x="60728" y="27645"/>
                  <a:pt x="60503" y="27821"/>
                  <a:pt x="60252" y="27971"/>
                </a:cubicBezTo>
                <a:lnTo>
                  <a:pt x="58748" y="28873"/>
                </a:lnTo>
                <a:cubicBezTo>
                  <a:pt x="57796" y="29575"/>
                  <a:pt x="56843" y="30227"/>
                  <a:pt x="55991" y="31054"/>
                </a:cubicBezTo>
                <a:cubicBezTo>
                  <a:pt x="55565" y="31455"/>
                  <a:pt x="55114" y="31831"/>
                  <a:pt x="54713" y="32257"/>
                </a:cubicBezTo>
                <a:lnTo>
                  <a:pt x="53535" y="33560"/>
                </a:lnTo>
                <a:cubicBezTo>
                  <a:pt x="53159" y="33986"/>
                  <a:pt x="52808" y="34462"/>
                  <a:pt x="52457" y="34938"/>
                </a:cubicBezTo>
                <a:lnTo>
                  <a:pt x="51931" y="35640"/>
                </a:lnTo>
                <a:cubicBezTo>
                  <a:pt x="51781" y="35866"/>
                  <a:pt x="51630" y="36141"/>
                  <a:pt x="51480" y="36392"/>
                </a:cubicBezTo>
                <a:cubicBezTo>
                  <a:pt x="51154" y="36893"/>
                  <a:pt x="50853" y="37395"/>
                  <a:pt x="50553" y="37896"/>
                </a:cubicBezTo>
                <a:lnTo>
                  <a:pt x="49801" y="39475"/>
                </a:lnTo>
                <a:cubicBezTo>
                  <a:pt x="49675" y="39725"/>
                  <a:pt x="49525" y="40001"/>
                  <a:pt x="49425" y="40277"/>
                </a:cubicBezTo>
                <a:lnTo>
                  <a:pt x="49124" y="41104"/>
                </a:lnTo>
                <a:cubicBezTo>
                  <a:pt x="48924" y="41655"/>
                  <a:pt x="48698" y="42182"/>
                  <a:pt x="48548" y="42758"/>
                </a:cubicBezTo>
                <a:cubicBezTo>
                  <a:pt x="48247" y="43886"/>
                  <a:pt x="47946" y="45014"/>
                  <a:pt x="47796" y="46192"/>
                </a:cubicBezTo>
                <a:lnTo>
                  <a:pt x="47670" y="47069"/>
                </a:lnTo>
                <a:lnTo>
                  <a:pt x="47595" y="47495"/>
                </a:lnTo>
                <a:lnTo>
                  <a:pt x="47570" y="47921"/>
                </a:lnTo>
                <a:lnTo>
                  <a:pt x="47495" y="49675"/>
                </a:lnTo>
                <a:lnTo>
                  <a:pt x="47470" y="50101"/>
                </a:lnTo>
                <a:lnTo>
                  <a:pt x="47470" y="50427"/>
                </a:lnTo>
                <a:lnTo>
                  <a:pt x="47470" y="51054"/>
                </a:lnTo>
                <a:lnTo>
                  <a:pt x="47470" y="52332"/>
                </a:lnTo>
                <a:lnTo>
                  <a:pt x="47470" y="54888"/>
                </a:lnTo>
                <a:lnTo>
                  <a:pt x="47470" y="55540"/>
                </a:lnTo>
                <a:lnTo>
                  <a:pt x="47470" y="55690"/>
                </a:lnTo>
                <a:lnTo>
                  <a:pt x="47470" y="55791"/>
                </a:lnTo>
                <a:lnTo>
                  <a:pt x="47445" y="55991"/>
                </a:lnTo>
                <a:cubicBezTo>
                  <a:pt x="47445" y="56267"/>
                  <a:pt x="47420" y="56518"/>
                  <a:pt x="47420" y="56793"/>
                </a:cubicBezTo>
                <a:cubicBezTo>
                  <a:pt x="47395" y="57069"/>
                  <a:pt x="47320" y="57320"/>
                  <a:pt x="47294" y="57595"/>
                </a:cubicBezTo>
                <a:lnTo>
                  <a:pt x="47244" y="57971"/>
                </a:lnTo>
                <a:cubicBezTo>
                  <a:pt x="47219" y="58122"/>
                  <a:pt x="47169" y="58247"/>
                  <a:pt x="47144" y="58372"/>
                </a:cubicBezTo>
                <a:cubicBezTo>
                  <a:pt x="47069" y="58623"/>
                  <a:pt x="47019" y="58873"/>
                  <a:pt x="46944" y="59149"/>
                </a:cubicBezTo>
                <a:cubicBezTo>
                  <a:pt x="46868" y="59375"/>
                  <a:pt x="46768" y="59625"/>
                  <a:pt x="46668" y="59876"/>
                </a:cubicBezTo>
                <a:cubicBezTo>
                  <a:pt x="46618" y="60001"/>
                  <a:pt x="46593" y="60127"/>
                  <a:pt x="46543" y="60252"/>
                </a:cubicBezTo>
                <a:lnTo>
                  <a:pt x="46367" y="60603"/>
                </a:lnTo>
                <a:cubicBezTo>
                  <a:pt x="46242" y="60853"/>
                  <a:pt x="46142" y="61104"/>
                  <a:pt x="46016" y="61330"/>
                </a:cubicBezTo>
                <a:cubicBezTo>
                  <a:pt x="45490" y="62257"/>
                  <a:pt x="44813" y="63109"/>
                  <a:pt x="44086" y="63886"/>
                </a:cubicBezTo>
                <a:lnTo>
                  <a:pt x="43510" y="64412"/>
                </a:lnTo>
                <a:cubicBezTo>
                  <a:pt x="43410" y="64513"/>
                  <a:pt x="43310" y="64613"/>
                  <a:pt x="43209" y="64688"/>
                </a:cubicBezTo>
                <a:lnTo>
                  <a:pt x="42883" y="64939"/>
                </a:lnTo>
                <a:cubicBezTo>
                  <a:pt x="42658" y="65089"/>
                  <a:pt x="42457" y="65264"/>
                  <a:pt x="42232" y="65390"/>
                </a:cubicBezTo>
                <a:cubicBezTo>
                  <a:pt x="42006" y="65540"/>
                  <a:pt x="41781" y="65665"/>
                  <a:pt x="41555" y="65816"/>
                </a:cubicBezTo>
                <a:cubicBezTo>
                  <a:pt x="40603" y="66317"/>
                  <a:pt x="39650" y="66768"/>
                  <a:pt x="38598" y="66969"/>
                </a:cubicBezTo>
                <a:lnTo>
                  <a:pt x="38222" y="67094"/>
                </a:lnTo>
                <a:cubicBezTo>
                  <a:pt x="38071" y="67094"/>
                  <a:pt x="37946" y="67119"/>
                  <a:pt x="37821" y="67144"/>
                </a:cubicBezTo>
                <a:cubicBezTo>
                  <a:pt x="37545" y="67169"/>
                  <a:pt x="37294" y="67219"/>
                  <a:pt x="37019" y="67269"/>
                </a:cubicBezTo>
                <a:cubicBezTo>
                  <a:pt x="36768" y="67269"/>
                  <a:pt x="36492" y="67269"/>
                  <a:pt x="36217" y="67295"/>
                </a:cubicBezTo>
                <a:lnTo>
                  <a:pt x="35816" y="67320"/>
                </a:lnTo>
                <a:lnTo>
                  <a:pt x="25590" y="67320"/>
                </a:lnTo>
                <a:lnTo>
                  <a:pt x="24713" y="67370"/>
                </a:lnTo>
                <a:lnTo>
                  <a:pt x="22984" y="67470"/>
                </a:lnTo>
                <a:lnTo>
                  <a:pt x="21229" y="67721"/>
                </a:lnTo>
                <a:cubicBezTo>
                  <a:pt x="20953" y="67771"/>
                  <a:pt x="20653" y="67796"/>
                  <a:pt x="20377" y="67871"/>
                </a:cubicBezTo>
                <a:lnTo>
                  <a:pt x="19525" y="68071"/>
                </a:lnTo>
                <a:cubicBezTo>
                  <a:pt x="18948" y="68222"/>
                  <a:pt x="18372" y="68347"/>
                  <a:pt x="17821" y="68523"/>
                </a:cubicBezTo>
                <a:cubicBezTo>
                  <a:pt x="16718" y="68924"/>
                  <a:pt x="15590" y="69300"/>
                  <a:pt x="14562" y="69851"/>
                </a:cubicBezTo>
                <a:lnTo>
                  <a:pt x="13760" y="70227"/>
                </a:lnTo>
                <a:lnTo>
                  <a:pt x="13359" y="70427"/>
                </a:lnTo>
                <a:lnTo>
                  <a:pt x="12984" y="70653"/>
                </a:lnTo>
                <a:lnTo>
                  <a:pt x="11505" y="71555"/>
                </a:lnTo>
                <a:cubicBezTo>
                  <a:pt x="11004" y="71881"/>
                  <a:pt x="10552" y="72257"/>
                  <a:pt x="10076" y="72583"/>
                </a:cubicBezTo>
                <a:lnTo>
                  <a:pt x="9374" y="73134"/>
                </a:lnTo>
                <a:cubicBezTo>
                  <a:pt x="9149" y="73310"/>
                  <a:pt x="8923" y="73510"/>
                  <a:pt x="8723" y="73711"/>
                </a:cubicBezTo>
                <a:cubicBezTo>
                  <a:pt x="8272" y="74087"/>
                  <a:pt x="7846" y="74488"/>
                  <a:pt x="7420" y="74889"/>
                </a:cubicBezTo>
                <a:lnTo>
                  <a:pt x="6242" y="76192"/>
                </a:lnTo>
                <a:cubicBezTo>
                  <a:pt x="4738" y="77971"/>
                  <a:pt x="3410" y="79926"/>
                  <a:pt x="2432" y="82057"/>
                </a:cubicBezTo>
                <a:lnTo>
                  <a:pt x="2056" y="82859"/>
                </a:lnTo>
                <a:cubicBezTo>
                  <a:pt x="1956" y="83134"/>
                  <a:pt x="1856" y="83410"/>
                  <a:pt x="1755" y="83686"/>
                </a:cubicBezTo>
                <a:cubicBezTo>
                  <a:pt x="1555" y="84237"/>
                  <a:pt x="1329" y="84788"/>
                  <a:pt x="1154" y="85340"/>
                </a:cubicBezTo>
                <a:lnTo>
                  <a:pt x="703" y="87044"/>
                </a:lnTo>
                <a:cubicBezTo>
                  <a:pt x="628" y="87320"/>
                  <a:pt x="552" y="87595"/>
                  <a:pt x="502" y="87896"/>
                </a:cubicBezTo>
                <a:lnTo>
                  <a:pt x="377" y="88748"/>
                </a:lnTo>
                <a:cubicBezTo>
                  <a:pt x="277" y="89325"/>
                  <a:pt x="176" y="89926"/>
                  <a:pt x="126" y="90503"/>
                </a:cubicBezTo>
                <a:lnTo>
                  <a:pt x="26" y="92257"/>
                </a:lnTo>
                <a:lnTo>
                  <a:pt x="26" y="92683"/>
                </a:lnTo>
                <a:lnTo>
                  <a:pt x="1" y="92909"/>
                </a:lnTo>
                <a:lnTo>
                  <a:pt x="1" y="93059"/>
                </a:lnTo>
                <a:lnTo>
                  <a:pt x="1" y="93711"/>
                </a:lnTo>
                <a:lnTo>
                  <a:pt x="1" y="94989"/>
                </a:lnTo>
                <a:lnTo>
                  <a:pt x="1" y="100077"/>
                </a:lnTo>
                <a:lnTo>
                  <a:pt x="3284" y="100077"/>
                </a:lnTo>
                <a:lnTo>
                  <a:pt x="3284" y="94989"/>
                </a:lnTo>
                <a:lnTo>
                  <a:pt x="3284" y="93711"/>
                </a:lnTo>
                <a:lnTo>
                  <a:pt x="3284" y="93059"/>
                </a:lnTo>
                <a:lnTo>
                  <a:pt x="3284" y="92909"/>
                </a:lnTo>
                <a:lnTo>
                  <a:pt x="3309" y="92708"/>
                </a:lnTo>
                <a:lnTo>
                  <a:pt x="3309" y="92332"/>
                </a:lnTo>
                <a:lnTo>
                  <a:pt x="3384" y="90803"/>
                </a:lnTo>
                <a:cubicBezTo>
                  <a:pt x="3435" y="90302"/>
                  <a:pt x="3535" y="89801"/>
                  <a:pt x="3610" y="89275"/>
                </a:cubicBezTo>
                <a:lnTo>
                  <a:pt x="3735" y="88523"/>
                </a:lnTo>
                <a:cubicBezTo>
                  <a:pt x="3760" y="88272"/>
                  <a:pt x="3836" y="88021"/>
                  <a:pt x="3911" y="87796"/>
                </a:cubicBezTo>
                <a:lnTo>
                  <a:pt x="4287" y="86292"/>
                </a:lnTo>
                <a:cubicBezTo>
                  <a:pt x="4462" y="85816"/>
                  <a:pt x="4638" y="85340"/>
                  <a:pt x="4813" y="84864"/>
                </a:cubicBezTo>
                <a:cubicBezTo>
                  <a:pt x="4888" y="84613"/>
                  <a:pt x="4988" y="84387"/>
                  <a:pt x="5089" y="84137"/>
                </a:cubicBezTo>
                <a:lnTo>
                  <a:pt x="5415" y="83460"/>
                </a:lnTo>
                <a:cubicBezTo>
                  <a:pt x="6242" y="81580"/>
                  <a:pt x="7420" y="79876"/>
                  <a:pt x="8723" y="78322"/>
                </a:cubicBezTo>
                <a:lnTo>
                  <a:pt x="9750" y="77194"/>
                </a:lnTo>
                <a:cubicBezTo>
                  <a:pt x="10126" y="76843"/>
                  <a:pt x="10502" y="76518"/>
                  <a:pt x="10878" y="76167"/>
                </a:cubicBezTo>
                <a:cubicBezTo>
                  <a:pt x="11079" y="75991"/>
                  <a:pt x="11254" y="75816"/>
                  <a:pt x="11455" y="75665"/>
                </a:cubicBezTo>
                <a:lnTo>
                  <a:pt x="12056" y="75189"/>
                </a:lnTo>
                <a:cubicBezTo>
                  <a:pt x="12482" y="74889"/>
                  <a:pt x="12883" y="74563"/>
                  <a:pt x="13309" y="74312"/>
                </a:cubicBezTo>
                <a:lnTo>
                  <a:pt x="14613" y="73510"/>
                </a:lnTo>
                <a:lnTo>
                  <a:pt x="14938" y="73310"/>
                </a:lnTo>
                <a:lnTo>
                  <a:pt x="15289" y="73134"/>
                </a:lnTo>
                <a:lnTo>
                  <a:pt x="15966" y="72808"/>
                </a:lnTo>
                <a:cubicBezTo>
                  <a:pt x="16868" y="72332"/>
                  <a:pt x="17846" y="72006"/>
                  <a:pt x="18823" y="71655"/>
                </a:cubicBezTo>
                <a:cubicBezTo>
                  <a:pt x="19299" y="71505"/>
                  <a:pt x="19801" y="71405"/>
                  <a:pt x="20302" y="71254"/>
                </a:cubicBezTo>
                <a:lnTo>
                  <a:pt x="21029" y="71079"/>
                </a:lnTo>
                <a:cubicBezTo>
                  <a:pt x="21279" y="71029"/>
                  <a:pt x="21530" y="71004"/>
                  <a:pt x="21781" y="70954"/>
                </a:cubicBezTo>
                <a:lnTo>
                  <a:pt x="23309" y="70728"/>
                </a:lnTo>
                <a:lnTo>
                  <a:pt x="24838" y="70653"/>
                </a:lnTo>
                <a:lnTo>
                  <a:pt x="25590" y="70603"/>
                </a:lnTo>
                <a:lnTo>
                  <a:pt x="35816" y="70603"/>
                </a:lnTo>
                <a:lnTo>
                  <a:pt x="36342" y="70578"/>
                </a:lnTo>
                <a:lnTo>
                  <a:pt x="37370" y="70528"/>
                </a:lnTo>
                <a:lnTo>
                  <a:pt x="38372" y="70377"/>
                </a:lnTo>
                <a:cubicBezTo>
                  <a:pt x="38548" y="70352"/>
                  <a:pt x="38698" y="70327"/>
                  <a:pt x="38873" y="70302"/>
                </a:cubicBezTo>
                <a:lnTo>
                  <a:pt x="39375" y="70177"/>
                </a:lnTo>
                <a:cubicBezTo>
                  <a:pt x="40703" y="69876"/>
                  <a:pt x="41956" y="69300"/>
                  <a:pt x="43159" y="68673"/>
                </a:cubicBezTo>
                <a:lnTo>
                  <a:pt x="44036" y="68147"/>
                </a:lnTo>
                <a:cubicBezTo>
                  <a:pt x="44337" y="67971"/>
                  <a:pt x="44588" y="67746"/>
                  <a:pt x="44863" y="67545"/>
                </a:cubicBezTo>
                <a:lnTo>
                  <a:pt x="45289" y="67244"/>
                </a:lnTo>
                <a:cubicBezTo>
                  <a:pt x="45415" y="67119"/>
                  <a:pt x="45540" y="66994"/>
                  <a:pt x="45665" y="66894"/>
                </a:cubicBezTo>
                <a:cubicBezTo>
                  <a:pt x="45916" y="66668"/>
                  <a:pt x="46167" y="66442"/>
                  <a:pt x="46417" y="66192"/>
                </a:cubicBezTo>
                <a:cubicBezTo>
                  <a:pt x="47370" y="65214"/>
                  <a:pt x="48197" y="64112"/>
                  <a:pt x="48873" y="62934"/>
                </a:cubicBezTo>
                <a:cubicBezTo>
                  <a:pt x="49049" y="62633"/>
                  <a:pt x="49174" y="62307"/>
                  <a:pt x="49325" y="62006"/>
                </a:cubicBezTo>
                <a:lnTo>
                  <a:pt x="49550" y="61555"/>
                </a:lnTo>
                <a:cubicBezTo>
                  <a:pt x="49625" y="61405"/>
                  <a:pt x="49675" y="61229"/>
                  <a:pt x="49726" y="61079"/>
                </a:cubicBezTo>
                <a:lnTo>
                  <a:pt x="50102" y="60102"/>
                </a:lnTo>
                <a:lnTo>
                  <a:pt x="50352" y="59124"/>
                </a:lnTo>
                <a:cubicBezTo>
                  <a:pt x="50377" y="58949"/>
                  <a:pt x="50427" y="58798"/>
                  <a:pt x="50452" y="58623"/>
                </a:cubicBezTo>
                <a:lnTo>
                  <a:pt x="50528" y="58122"/>
                </a:lnTo>
                <a:cubicBezTo>
                  <a:pt x="50578" y="57771"/>
                  <a:pt x="50653" y="57445"/>
                  <a:pt x="50678" y="57094"/>
                </a:cubicBezTo>
                <a:lnTo>
                  <a:pt x="50728" y="56066"/>
                </a:lnTo>
                <a:lnTo>
                  <a:pt x="50753" y="55816"/>
                </a:lnTo>
                <a:cubicBezTo>
                  <a:pt x="50753" y="55741"/>
                  <a:pt x="50753" y="55640"/>
                  <a:pt x="50753" y="55540"/>
                </a:cubicBezTo>
                <a:lnTo>
                  <a:pt x="50753" y="54888"/>
                </a:lnTo>
                <a:lnTo>
                  <a:pt x="50753" y="52332"/>
                </a:lnTo>
                <a:lnTo>
                  <a:pt x="50753" y="51054"/>
                </a:lnTo>
                <a:lnTo>
                  <a:pt x="50753" y="50427"/>
                </a:lnTo>
                <a:lnTo>
                  <a:pt x="50753" y="50101"/>
                </a:lnTo>
                <a:lnTo>
                  <a:pt x="50778" y="49726"/>
                </a:lnTo>
                <a:lnTo>
                  <a:pt x="50853" y="48197"/>
                </a:lnTo>
                <a:lnTo>
                  <a:pt x="50878" y="47821"/>
                </a:lnTo>
                <a:lnTo>
                  <a:pt x="50929" y="47445"/>
                </a:lnTo>
                <a:lnTo>
                  <a:pt x="51029" y="46693"/>
                </a:lnTo>
                <a:cubicBezTo>
                  <a:pt x="51154" y="45665"/>
                  <a:pt x="51430" y="44688"/>
                  <a:pt x="51706" y="43685"/>
                </a:cubicBezTo>
                <a:cubicBezTo>
                  <a:pt x="51831" y="43209"/>
                  <a:pt x="52031" y="42733"/>
                  <a:pt x="52207" y="42257"/>
                </a:cubicBezTo>
                <a:lnTo>
                  <a:pt x="52457" y="41530"/>
                </a:lnTo>
                <a:cubicBezTo>
                  <a:pt x="52558" y="41279"/>
                  <a:pt x="52683" y="41054"/>
                  <a:pt x="52783" y="40828"/>
                </a:cubicBezTo>
                <a:lnTo>
                  <a:pt x="53460" y="39450"/>
                </a:lnTo>
                <a:lnTo>
                  <a:pt x="54237" y="38146"/>
                </a:lnTo>
                <a:cubicBezTo>
                  <a:pt x="54387" y="37921"/>
                  <a:pt x="54488" y="37695"/>
                  <a:pt x="54663" y="37495"/>
                </a:cubicBezTo>
                <a:lnTo>
                  <a:pt x="55114" y="36893"/>
                </a:lnTo>
                <a:cubicBezTo>
                  <a:pt x="55415" y="36492"/>
                  <a:pt x="55691" y="36041"/>
                  <a:pt x="56041" y="35665"/>
                </a:cubicBezTo>
                <a:lnTo>
                  <a:pt x="57069" y="34537"/>
                </a:lnTo>
                <a:cubicBezTo>
                  <a:pt x="57420" y="34162"/>
                  <a:pt x="57821" y="33836"/>
                  <a:pt x="58172" y="33485"/>
                </a:cubicBezTo>
                <a:cubicBezTo>
                  <a:pt x="58924" y="32783"/>
                  <a:pt x="59776" y="32207"/>
                  <a:pt x="60578" y="31605"/>
                </a:cubicBezTo>
                <a:lnTo>
                  <a:pt x="61881" y="30803"/>
                </a:lnTo>
                <a:cubicBezTo>
                  <a:pt x="62107" y="30678"/>
                  <a:pt x="62307" y="30527"/>
                  <a:pt x="62558" y="30427"/>
                </a:cubicBezTo>
                <a:lnTo>
                  <a:pt x="63234" y="30076"/>
                </a:lnTo>
                <a:cubicBezTo>
                  <a:pt x="65064" y="29149"/>
                  <a:pt x="67044" y="28547"/>
                  <a:pt x="69024" y="28172"/>
                </a:cubicBezTo>
                <a:lnTo>
                  <a:pt x="70553" y="27921"/>
                </a:lnTo>
                <a:cubicBezTo>
                  <a:pt x="71054" y="27871"/>
                  <a:pt x="71555" y="27871"/>
                  <a:pt x="72082" y="27821"/>
                </a:cubicBezTo>
                <a:cubicBezTo>
                  <a:pt x="72620" y="27796"/>
                  <a:pt x="73078" y="27789"/>
                  <a:pt x="73510" y="27789"/>
                </a:cubicBezTo>
                <a:cubicBezTo>
                  <a:pt x="73942" y="27789"/>
                  <a:pt x="74350" y="27796"/>
                  <a:pt x="74788" y="27796"/>
                </a:cubicBezTo>
                <a:lnTo>
                  <a:pt x="83736" y="27796"/>
                </a:lnTo>
                <a:lnTo>
                  <a:pt x="84788" y="27720"/>
                </a:lnTo>
                <a:lnTo>
                  <a:pt x="85290" y="27720"/>
                </a:lnTo>
                <a:cubicBezTo>
                  <a:pt x="85465" y="27695"/>
                  <a:pt x="85615" y="27670"/>
                  <a:pt x="85791" y="27645"/>
                </a:cubicBezTo>
                <a:lnTo>
                  <a:pt x="86819" y="27495"/>
                </a:lnTo>
                <a:lnTo>
                  <a:pt x="87796" y="27219"/>
                </a:lnTo>
                <a:cubicBezTo>
                  <a:pt x="87971" y="27194"/>
                  <a:pt x="88122" y="27144"/>
                  <a:pt x="88297" y="27094"/>
                </a:cubicBezTo>
                <a:lnTo>
                  <a:pt x="88773" y="26918"/>
                </a:lnTo>
                <a:cubicBezTo>
                  <a:pt x="90077" y="26492"/>
                  <a:pt x="91280" y="25816"/>
                  <a:pt x="92408" y="25064"/>
                </a:cubicBezTo>
                <a:lnTo>
                  <a:pt x="93235" y="24437"/>
                </a:lnTo>
                <a:cubicBezTo>
                  <a:pt x="93485" y="24237"/>
                  <a:pt x="93736" y="23986"/>
                  <a:pt x="93986" y="23760"/>
                </a:cubicBezTo>
                <a:lnTo>
                  <a:pt x="94362" y="23410"/>
                </a:lnTo>
                <a:lnTo>
                  <a:pt x="94713" y="23034"/>
                </a:lnTo>
                <a:cubicBezTo>
                  <a:pt x="94939" y="22783"/>
                  <a:pt x="95189" y="22532"/>
                  <a:pt x="95390" y="22257"/>
                </a:cubicBezTo>
                <a:cubicBezTo>
                  <a:pt x="95791" y="21705"/>
                  <a:pt x="96242" y="21179"/>
                  <a:pt x="96568" y="20577"/>
                </a:cubicBezTo>
                <a:cubicBezTo>
                  <a:pt x="96944" y="20026"/>
                  <a:pt x="97220" y="19374"/>
                  <a:pt x="97520" y="18773"/>
                </a:cubicBezTo>
                <a:cubicBezTo>
                  <a:pt x="97646" y="18472"/>
                  <a:pt x="97746" y="18121"/>
                  <a:pt x="97871" y="17821"/>
                </a:cubicBezTo>
                <a:lnTo>
                  <a:pt x="98047" y="17344"/>
                </a:lnTo>
                <a:cubicBezTo>
                  <a:pt x="98097" y="17169"/>
                  <a:pt x="98147" y="17019"/>
                  <a:pt x="98172" y="16843"/>
                </a:cubicBezTo>
                <a:lnTo>
                  <a:pt x="98448" y="15841"/>
                </a:lnTo>
                <a:lnTo>
                  <a:pt x="98598" y="14838"/>
                </a:lnTo>
                <a:cubicBezTo>
                  <a:pt x="98623" y="14663"/>
                  <a:pt x="98648" y="14512"/>
                  <a:pt x="98673" y="14337"/>
                </a:cubicBezTo>
                <a:lnTo>
                  <a:pt x="98698" y="13811"/>
                </a:lnTo>
                <a:lnTo>
                  <a:pt x="98748" y="12783"/>
                </a:lnTo>
                <a:lnTo>
                  <a:pt x="98748" y="10227"/>
                </a:lnTo>
                <a:lnTo>
                  <a:pt x="98748" y="1"/>
                </a:lnTo>
                <a:close/>
              </a:path>
            </a:pathLst>
          </a:cu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22"/>
          <p:cNvSpPr/>
          <p:nvPr/>
        </p:nvSpPr>
        <p:spPr>
          <a:xfrm>
            <a:off x="1231300" y="1693800"/>
            <a:ext cx="2637165" cy="2750116"/>
          </a:xfrm>
          <a:custGeom>
            <a:avLst/>
            <a:gdLst/>
            <a:ahLst/>
            <a:cxnLst/>
            <a:rect l="l" t="t" r="r" b="b"/>
            <a:pathLst>
              <a:path w="98724" h="100077" extrusionOk="0">
                <a:moveTo>
                  <a:pt x="95440" y="1"/>
                </a:moveTo>
                <a:lnTo>
                  <a:pt x="95440" y="10227"/>
                </a:lnTo>
                <a:lnTo>
                  <a:pt x="95440" y="12783"/>
                </a:lnTo>
                <a:lnTo>
                  <a:pt x="95390" y="13785"/>
                </a:lnTo>
                <a:lnTo>
                  <a:pt x="95365" y="14287"/>
                </a:lnTo>
                <a:cubicBezTo>
                  <a:pt x="95365" y="14437"/>
                  <a:pt x="95315" y="14613"/>
                  <a:pt x="95290" y="14763"/>
                </a:cubicBezTo>
                <a:lnTo>
                  <a:pt x="95139" y="15740"/>
                </a:lnTo>
                <a:lnTo>
                  <a:pt x="94914" y="16693"/>
                </a:lnTo>
                <a:cubicBezTo>
                  <a:pt x="94864" y="16843"/>
                  <a:pt x="94838" y="17019"/>
                  <a:pt x="94788" y="17169"/>
                </a:cubicBezTo>
                <a:lnTo>
                  <a:pt x="94613" y="17620"/>
                </a:lnTo>
                <a:cubicBezTo>
                  <a:pt x="94488" y="17921"/>
                  <a:pt x="94387" y="18247"/>
                  <a:pt x="94262" y="18547"/>
                </a:cubicBezTo>
                <a:cubicBezTo>
                  <a:pt x="93961" y="19124"/>
                  <a:pt x="93711" y="19750"/>
                  <a:pt x="93360" y="20302"/>
                </a:cubicBezTo>
                <a:cubicBezTo>
                  <a:pt x="93034" y="20878"/>
                  <a:pt x="92608" y="21379"/>
                  <a:pt x="92232" y="21906"/>
                </a:cubicBezTo>
                <a:cubicBezTo>
                  <a:pt x="92006" y="22156"/>
                  <a:pt x="91781" y="22407"/>
                  <a:pt x="91555" y="22633"/>
                </a:cubicBezTo>
                <a:lnTo>
                  <a:pt x="91229" y="23009"/>
                </a:lnTo>
                <a:lnTo>
                  <a:pt x="90879" y="23334"/>
                </a:lnTo>
                <a:cubicBezTo>
                  <a:pt x="90628" y="23560"/>
                  <a:pt x="90377" y="23786"/>
                  <a:pt x="90127" y="24011"/>
                </a:cubicBezTo>
                <a:lnTo>
                  <a:pt x="89350" y="24588"/>
                </a:lnTo>
                <a:cubicBezTo>
                  <a:pt x="88247" y="25314"/>
                  <a:pt x="87094" y="25991"/>
                  <a:pt x="85841" y="26392"/>
                </a:cubicBezTo>
                <a:lnTo>
                  <a:pt x="85390" y="26567"/>
                </a:lnTo>
                <a:cubicBezTo>
                  <a:pt x="85239" y="26618"/>
                  <a:pt x="85064" y="26643"/>
                  <a:pt x="84914" y="26693"/>
                </a:cubicBezTo>
                <a:lnTo>
                  <a:pt x="83961" y="26918"/>
                </a:lnTo>
                <a:lnTo>
                  <a:pt x="82984" y="27069"/>
                </a:lnTo>
                <a:cubicBezTo>
                  <a:pt x="82833" y="27094"/>
                  <a:pt x="82658" y="27144"/>
                  <a:pt x="82508" y="27144"/>
                </a:cubicBezTo>
                <a:lnTo>
                  <a:pt x="82006" y="27169"/>
                </a:lnTo>
                <a:lnTo>
                  <a:pt x="81004" y="27219"/>
                </a:lnTo>
                <a:lnTo>
                  <a:pt x="72056" y="27219"/>
                </a:lnTo>
                <a:cubicBezTo>
                  <a:pt x="71705" y="27219"/>
                  <a:pt x="71379" y="27215"/>
                  <a:pt x="71041" y="27215"/>
                </a:cubicBezTo>
                <a:cubicBezTo>
                  <a:pt x="70534" y="27215"/>
                  <a:pt x="70001" y="27224"/>
                  <a:pt x="69325" y="27269"/>
                </a:cubicBezTo>
                <a:cubicBezTo>
                  <a:pt x="68798" y="27294"/>
                  <a:pt x="68272" y="27294"/>
                  <a:pt x="67746" y="27369"/>
                </a:cubicBezTo>
                <a:lnTo>
                  <a:pt x="66192" y="27595"/>
                </a:lnTo>
                <a:cubicBezTo>
                  <a:pt x="64162" y="27996"/>
                  <a:pt x="62132" y="28623"/>
                  <a:pt x="60252" y="29575"/>
                </a:cubicBezTo>
                <a:lnTo>
                  <a:pt x="59550" y="29926"/>
                </a:lnTo>
                <a:cubicBezTo>
                  <a:pt x="59324" y="30026"/>
                  <a:pt x="59099" y="30177"/>
                  <a:pt x="58873" y="30302"/>
                </a:cubicBezTo>
                <a:lnTo>
                  <a:pt x="57520" y="31129"/>
                </a:lnTo>
                <a:cubicBezTo>
                  <a:pt x="56693" y="31755"/>
                  <a:pt x="55816" y="32332"/>
                  <a:pt x="55064" y="33084"/>
                </a:cubicBezTo>
                <a:cubicBezTo>
                  <a:pt x="54688" y="33435"/>
                  <a:pt x="54287" y="33761"/>
                  <a:pt x="53936" y="34162"/>
                </a:cubicBezTo>
                <a:lnTo>
                  <a:pt x="52883" y="35314"/>
                </a:lnTo>
                <a:cubicBezTo>
                  <a:pt x="52532" y="35690"/>
                  <a:pt x="52232" y="36141"/>
                  <a:pt x="51906" y="36542"/>
                </a:cubicBezTo>
                <a:lnTo>
                  <a:pt x="51455" y="37169"/>
                </a:lnTo>
                <a:cubicBezTo>
                  <a:pt x="51304" y="37395"/>
                  <a:pt x="51179" y="37620"/>
                  <a:pt x="51029" y="37846"/>
                </a:cubicBezTo>
                <a:lnTo>
                  <a:pt x="50227" y="39174"/>
                </a:lnTo>
                <a:lnTo>
                  <a:pt x="49525" y="40603"/>
                </a:lnTo>
                <a:cubicBezTo>
                  <a:pt x="49425" y="40828"/>
                  <a:pt x="49299" y="41054"/>
                  <a:pt x="49199" y="41304"/>
                </a:cubicBezTo>
                <a:lnTo>
                  <a:pt x="48923" y="42056"/>
                </a:lnTo>
                <a:cubicBezTo>
                  <a:pt x="48773" y="42532"/>
                  <a:pt x="48547" y="43034"/>
                  <a:pt x="48422" y="43535"/>
                </a:cubicBezTo>
                <a:cubicBezTo>
                  <a:pt x="48146" y="44538"/>
                  <a:pt x="47871" y="45565"/>
                  <a:pt x="47745" y="46593"/>
                </a:cubicBezTo>
                <a:lnTo>
                  <a:pt x="47620" y="47370"/>
                </a:lnTo>
                <a:lnTo>
                  <a:pt x="47570" y="47771"/>
                </a:lnTo>
                <a:lnTo>
                  <a:pt x="47545" y="48147"/>
                </a:lnTo>
                <a:lnTo>
                  <a:pt x="47470" y="49726"/>
                </a:lnTo>
                <a:lnTo>
                  <a:pt x="47470" y="50101"/>
                </a:lnTo>
                <a:lnTo>
                  <a:pt x="47470" y="50427"/>
                </a:lnTo>
                <a:lnTo>
                  <a:pt x="47470" y="51054"/>
                </a:lnTo>
                <a:lnTo>
                  <a:pt x="47470" y="52332"/>
                </a:lnTo>
                <a:lnTo>
                  <a:pt x="47470" y="54888"/>
                </a:lnTo>
                <a:lnTo>
                  <a:pt x="47470" y="55540"/>
                </a:lnTo>
                <a:lnTo>
                  <a:pt x="47470" y="55690"/>
                </a:lnTo>
                <a:lnTo>
                  <a:pt x="47445" y="55816"/>
                </a:lnTo>
                <a:lnTo>
                  <a:pt x="47445" y="56066"/>
                </a:lnTo>
                <a:lnTo>
                  <a:pt x="47395" y="57044"/>
                </a:lnTo>
                <a:cubicBezTo>
                  <a:pt x="47370" y="57370"/>
                  <a:pt x="47294" y="57695"/>
                  <a:pt x="47244" y="58021"/>
                </a:cubicBezTo>
                <a:lnTo>
                  <a:pt x="47169" y="58523"/>
                </a:lnTo>
                <a:cubicBezTo>
                  <a:pt x="47144" y="58673"/>
                  <a:pt x="47094" y="58823"/>
                  <a:pt x="47069" y="58999"/>
                </a:cubicBezTo>
                <a:lnTo>
                  <a:pt x="46818" y="59951"/>
                </a:lnTo>
                <a:lnTo>
                  <a:pt x="46467" y="60878"/>
                </a:lnTo>
                <a:cubicBezTo>
                  <a:pt x="46417" y="61029"/>
                  <a:pt x="46367" y="61179"/>
                  <a:pt x="46292" y="61330"/>
                </a:cubicBezTo>
                <a:lnTo>
                  <a:pt x="46091" y="61781"/>
                </a:lnTo>
                <a:cubicBezTo>
                  <a:pt x="45941" y="62056"/>
                  <a:pt x="45816" y="62357"/>
                  <a:pt x="45640" y="62658"/>
                </a:cubicBezTo>
                <a:cubicBezTo>
                  <a:pt x="45014" y="63786"/>
                  <a:pt x="44187" y="64838"/>
                  <a:pt x="43284" y="65791"/>
                </a:cubicBezTo>
                <a:lnTo>
                  <a:pt x="42557" y="66467"/>
                </a:lnTo>
                <a:cubicBezTo>
                  <a:pt x="42432" y="66568"/>
                  <a:pt x="42332" y="66693"/>
                  <a:pt x="42182" y="66793"/>
                </a:cubicBezTo>
                <a:lnTo>
                  <a:pt x="41806" y="67094"/>
                </a:lnTo>
                <a:cubicBezTo>
                  <a:pt x="41530" y="67269"/>
                  <a:pt x="41279" y="67495"/>
                  <a:pt x="41004" y="67670"/>
                </a:cubicBezTo>
                <a:lnTo>
                  <a:pt x="40151" y="68172"/>
                </a:lnTo>
                <a:cubicBezTo>
                  <a:pt x="38999" y="68798"/>
                  <a:pt x="37796" y="69350"/>
                  <a:pt x="36517" y="69625"/>
                </a:cubicBezTo>
                <a:lnTo>
                  <a:pt x="36041" y="69751"/>
                </a:lnTo>
                <a:cubicBezTo>
                  <a:pt x="35866" y="69776"/>
                  <a:pt x="35715" y="69776"/>
                  <a:pt x="35540" y="69826"/>
                </a:cubicBezTo>
                <a:lnTo>
                  <a:pt x="34562" y="69976"/>
                </a:lnTo>
                <a:lnTo>
                  <a:pt x="33585" y="70001"/>
                </a:lnTo>
                <a:lnTo>
                  <a:pt x="33084" y="70051"/>
                </a:lnTo>
                <a:lnTo>
                  <a:pt x="22858" y="70051"/>
                </a:lnTo>
                <a:lnTo>
                  <a:pt x="22081" y="70076"/>
                </a:lnTo>
                <a:lnTo>
                  <a:pt x="20527" y="70152"/>
                </a:lnTo>
                <a:lnTo>
                  <a:pt x="18973" y="70402"/>
                </a:lnTo>
                <a:cubicBezTo>
                  <a:pt x="18698" y="70427"/>
                  <a:pt x="18447" y="70478"/>
                  <a:pt x="18196" y="70528"/>
                </a:cubicBezTo>
                <a:lnTo>
                  <a:pt x="17419" y="70703"/>
                </a:lnTo>
                <a:cubicBezTo>
                  <a:pt x="16918" y="70853"/>
                  <a:pt x="16417" y="70954"/>
                  <a:pt x="15916" y="71129"/>
                </a:cubicBezTo>
                <a:cubicBezTo>
                  <a:pt x="14913" y="71480"/>
                  <a:pt x="13936" y="71806"/>
                  <a:pt x="13008" y="72282"/>
                </a:cubicBezTo>
                <a:lnTo>
                  <a:pt x="12282" y="72633"/>
                </a:lnTo>
                <a:lnTo>
                  <a:pt x="11931" y="72808"/>
                </a:lnTo>
                <a:lnTo>
                  <a:pt x="11605" y="73009"/>
                </a:lnTo>
                <a:lnTo>
                  <a:pt x="10252" y="73836"/>
                </a:lnTo>
                <a:cubicBezTo>
                  <a:pt x="9825" y="74112"/>
                  <a:pt x="9424" y="74437"/>
                  <a:pt x="8998" y="74738"/>
                </a:cubicBezTo>
                <a:lnTo>
                  <a:pt x="8372" y="75214"/>
                </a:lnTo>
                <a:cubicBezTo>
                  <a:pt x="8171" y="75390"/>
                  <a:pt x="7971" y="75565"/>
                  <a:pt x="7770" y="75741"/>
                </a:cubicBezTo>
                <a:cubicBezTo>
                  <a:pt x="7394" y="76092"/>
                  <a:pt x="6993" y="76442"/>
                  <a:pt x="6617" y="76793"/>
                </a:cubicBezTo>
                <a:lnTo>
                  <a:pt x="5565" y="77971"/>
                </a:lnTo>
                <a:cubicBezTo>
                  <a:pt x="4211" y="79550"/>
                  <a:pt x="3033" y="81305"/>
                  <a:pt x="2156" y="83209"/>
                </a:cubicBezTo>
                <a:lnTo>
                  <a:pt x="1830" y="83911"/>
                </a:lnTo>
                <a:cubicBezTo>
                  <a:pt x="1730" y="84162"/>
                  <a:pt x="1630" y="84412"/>
                  <a:pt x="1555" y="84663"/>
                </a:cubicBezTo>
                <a:cubicBezTo>
                  <a:pt x="1354" y="85139"/>
                  <a:pt x="1179" y="85640"/>
                  <a:pt x="1003" y="86142"/>
                </a:cubicBezTo>
                <a:lnTo>
                  <a:pt x="627" y="87646"/>
                </a:lnTo>
                <a:cubicBezTo>
                  <a:pt x="552" y="87921"/>
                  <a:pt x="477" y="88172"/>
                  <a:pt x="427" y="88422"/>
                </a:cubicBezTo>
                <a:lnTo>
                  <a:pt x="327" y="89199"/>
                </a:lnTo>
                <a:cubicBezTo>
                  <a:pt x="251" y="89701"/>
                  <a:pt x="151" y="90227"/>
                  <a:pt x="101" y="90753"/>
                </a:cubicBezTo>
                <a:lnTo>
                  <a:pt x="26" y="92307"/>
                </a:lnTo>
                <a:lnTo>
                  <a:pt x="1" y="92708"/>
                </a:lnTo>
                <a:lnTo>
                  <a:pt x="1" y="92909"/>
                </a:lnTo>
                <a:lnTo>
                  <a:pt x="1" y="93059"/>
                </a:lnTo>
                <a:lnTo>
                  <a:pt x="1" y="93711"/>
                </a:lnTo>
                <a:lnTo>
                  <a:pt x="1" y="94989"/>
                </a:lnTo>
                <a:lnTo>
                  <a:pt x="1" y="100077"/>
                </a:lnTo>
                <a:lnTo>
                  <a:pt x="3284" y="100077"/>
                </a:lnTo>
                <a:lnTo>
                  <a:pt x="3284" y="94989"/>
                </a:lnTo>
                <a:lnTo>
                  <a:pt x="3284" y="93711"/>
                </a:lnTo>
                <a:cubicBezTo>
                  <a:pt x="3284" y="93285"/>
                  <a:pt x="3259" y="92859"/>
                  <a:pt x="3309" y="92407"/>
                </a:cubicBezTo>
                <a:lnTo>
                  <a:pt x="3359" y="91054"/>
                </a:lnTo>
                <a:cubicBezTo>
                  <a:pt x="3409" y="90603"/>
                  <a:pt x="3485" y="90177"/>
                  <a:pt x="3560" y="89726"/>
                </a:cubicBezTo>
                <a:lnTo>
                  <a:pt x="3660" y="89049"/>
                </a:lnTo>
                <a:cubicBezTo>
                  <a:pt x="3685" y="88849"/>
                  <a:pt x="3760" y="88623"/>
                  <a:pt x="3810" y="88397"/>
                </a:cubicBezTo>
                <a:lnTo>
                  <a:pt x="4161" y="87094"/>
                </a:lnTo>
                <a:lnTo>
                  <a:pt x="4612" y="85841"/>
                </a:lnTo>
                <a:cubicBezTo>
                  <a:pt x="4688" y="85640"/>
                  <a:pt x="4763" y="85415"/>
                  <a:pt x="4838" y="85214"/>
                </a:cubicBezTo>
                <a:lnTo>
                  <a:pt x="5139" y="84613"/>
                </a:lnTo>
                <a:cubicBezTo>
                  <a:pt x="5866" y="82959"/>
                  <a:pt x="6893" y="81480"/>
                  <a:pt x="8046" y="80102"/>
                </a:cubicBezTo>
                <a:lnTo>
                  <a:pt x="8948" y="79124"/>
                </a:lnTo>
                <a:cubicBezTo>
                  <a:pt x="9274" y="78798"/>
                  <a:pt x="9625" y="78498"/>
                  <a:pt x="9951" y="78197"/>
                </a:cubicBezTo>
                <a:cubicBezTo>
                  <a:pt x="10101" y="78046"/>
                  <a:pt x="10277" y="77896"/>
                  <a:pt x="10452" y="77771"/>
                </a:cubicBezTo>
                <a:lnTo>
                  <a:pt x="10978" y="77345"/>
                </a:lnTo>
                <a:cubicBezTo>
                  <a:pt x="11354" y="77094"/>
                  <a:pt x="11680" y="76793"/>
                  <a:pt x="12081" y="76568"/>
                </a:cubicBezTo>
                <a:lnTo>
                  <a:pt x="13209" y="75866"/>
                </a:lnTo>
                <a:lnTo>
                  <a:pt x="13510" y="75691"/>
                </a:lnTo>
                <a:lnTo>
                  <a:pt x="13810" y="75540"/>
                </a:lnTo>
                <a:lnTo>
                  <a:pt x="14412" y="75264"/>
                </a:lnTo>
                <a:cubicBezTo>
                  <a:pt x="15214" y="74838"/>
                  <a:pt x="16066" y="74563"/>
                  <a:pt x="16893" y="74237"/>
                </a:cubicBezTo>
                <a:cubicBezTo>
                  <a:pt x="17319" y="74112"/>
                  <a:pt x="17770" y="74011"/>
                  <a:pt x="18196" y="73911"/>
                </a:cubicBezTo>
                <a:lnTo>
                  <a:pt x="18848" y="73736"/>
                </a:lnTo>
                <a:cubicBezTo>
                  <a:pt x="19074" y="73686"/>
                  <a:pt x="19299" y="73660"/>
                  <a:pt x="19525" y="73635"/>
                </a:cubicBezTo>
                <a:lnTo>
                  <a:pt x="20853" y="73435"/>
                </a:lnTo>
                <a:lnTo>
                  <a:pt x="22181" y="73360"/>
                </a:lnTo>
                <a:lnTo>
                  <a:pt x="22858" y="73335"/>
                </a:lnTo>
                <a:lnTo>
                  <a:pt x="33084" y="73335"/>
                </a:lnTo>
                <a:lnTo>
                  <a:pt x="33685" y="73285"/>
                </a:lnTo>
                <a:lnTo>
                  <a:pt x="34888" y="73234"/>
                </a:lnTo>
                <a:lnTo>
                  <a:pt x="36091" y="73059"/>
                </a:lnTo>
                <a:cubicBezTo>
                  <a:pt x="36292" y="73009"/>
                  <a:pt x="36492" y="72984"/>
                  <a:pt x="36693" y="72959"/>
                </a:cubicBezTo>
                <a:lnTo>
                  <a:pt x="37269" y="72808"/>
                </a:lnTo>
                <a:cubicBezTo>
                  <a:pt x="38873" y="72457"/>
                  <a:pt x="40352" y="71806"/>
                  <a:pt x="41781" y="71029"/>
                </a:cubicBezTo>
                <a:lnTo>
                  <a:pt x="42808" y="70402"/>
                </a:lnTo>
                <a:cubicBezTo>
                  <a:pt x="43159" y="70202"/>
                  <a:pt x="43460" y="69926"/>
                  <a:pt x="43786" y="69701"/>
                </a:cubicBezTo>
                <a:lnTo>
                  <a:pt x="44262" y="69325"/>
                </a:lnTo>
                <a:cubicBezTo>
                  <a:pt x="44437" y="69199"/>
                  <a:pt x="44562" y="69074"/>
                  <a:pt x="44713" y="68924"/>
                </a:cubicBezTo>
                <a:cubicBezTo>
                  <a:pt x="45014" y="68648"/>
                  <a:pt x="45314" y="68397"/>
                  <a:pt x="45615" y="68122"/>
                </a:cubicBezTo>
                <a:cubicBezTo>
                  <a:pt x="46743" y="66944"/>
                  <a:pt x="47720" y="65665"/>
                  <a:pt x="48522" y="64237"/>
                </a:cubicBezTo>
                <a:cubicBezTo>
                  <a:pt x="48723" y="63911"/>
                  <a:pt x="48873" y="63535"/>
                  <a:pt x="49049" y="63159"/>
                </a:cubicBezTo>
                <a:lnTo>
                  <a:pt x="49324" y="62608"/>
                </a:lnTo>
                <a:cubicBezTo>
                  <a:pt x="49400" y="62432"/>
                  <a:pt x="49475" y="62232"/>
                  <a:pt x="49525" y="62056"/>
                </a:cubicBezTo>
                <a:lnTo>
                  <a:pt x="49951" y="60929"/>
                </a:lnTo>
                <a:lnTo>
                  <a:pt x="50252" y="59751"/>
                </a:lnTo>
                <a:cubicBezTo>
                  <a:pt x="50302" y="59550"/>
                  <a:pt x="50352" y="59350"/>
                  <a:pt x="50402" y="59149"/>
                </a:cubicBezTo>
                <a:lnTo>
                  <a:pt x="50477" y="58548"/>
                </a:lnTo>
                <a:cubicBezTo>
                  <a:pt x="50552" y="58147"/>
                  <a:pt x="50628" y="57771"/>
                  <a:pt x="50653" y="57370"/>
                </a:cubicBezTo>
                <a:cubicBezTo>
                  <a:pt x="50678" y="56543"/>
                  <a:pt x="50753" y="55766"/>
                  <a:pt x="50753" y="54888"/>
                </a:cubicBezTo>
                <a:cubicBezTo>
                  <a:pt x="50753" y="53184"/>
                  <a:pt x="50728" y="51505"/>
                  <a:pt x="50753" y="49776"/>
                </a:cubicBezTo>
                <a:lnTo>
                  <a:pt x="50828" y="48422"/>
                </a:lnTo>
                <a:lnTo>
                  <a:pt x="50853" y="48096"/>
                </a:lnTo>
                <a:lnTo>
                  <a:pt x="50878" y="47771"/>
                </a:lnTo>
                <a:lnTo>
                  <a:pt x="50979" y="47094"/>
                </a:lnTo>
                <a:cubicBezTo>
                  <a:pt x="51079" y="46192"/>
                  <a:pt x="51355" y="45340"/>
                  <a:pt x="51555" y="44462"/>
                </a:cubicBezTo>
                <a:cubicBezTo>
                  <a:pt x="51680" y="44036"/>
                  <a:pt x="51856" y="43635"/>
                  <a:pt x="52006" y="43209"/>
                </a:cubicBezTo>
                <a:lnTo>
                  <a:pt x="52232" y="42583"/>
                </a:lnTo>
                <a:cubicBezTo>
                  <a:pt x="52307" y="42357"/>
                  <a:pt x="52432" y="42157"/>
                  <a:pt x="52507" y="41956"/>
                </a:cubicBezTo>
                <a:lnTo>
                  <a:pt x="53109" y="40753"/>
                </a:lnTo>
                <a:lnTo>
                  <a:pt x="53811" y="39600"/>
                </a:lnTo>
                <a:cubicBezTo>
                  <a:pt x="53911" y="39400"/>
                  <a:pt x="54011" y="39199"/>
                  <a:pt x="54162" y="39024"/>
                </a:cubicBezTo>
                <a:lnTo>
                  <a:pt x="54563" y="38497"/>
                </a:lnTo>
                <a:cubicBezTo>
                  <a:pt x="54838" y="38146"/>
                  <a:pt x="55089" y="37771"/>
                  <a:pt x="55390" y="37445"/>
                </a:cubicBezTo>
                <a:lnTo>
                  <a:pt x="56292" y="36442"/>
                </a:lnTo>
                <a:cubicBezTo>
                  <a:pt x="56593" y="36091"/>
                  <a:pt x="56944" y="35816"/>
                  <a:pt x="57269" y="35515"/>
                </a:cubicBezTo>
                <a:cubicBezTo>
                  <a:pt x="57896" y="34888"/>
                  <a:pt x="58673" y="34387"/>
                  <a:pt x="59375" y="33836"/>
                </a:cubicBezTo>
                <a:lnTo>
                  <a:pt x="60527" y="33159"/>
                </a:lnTo>
                <a:cubicBezTo>
                  <a:pt x="60703" y="33034"/>
                  <a:pt x="60903" y="32908"/>
                  <a:pt x="61104" y="32808"/>
                </a:cubicBezTo>
                <a:lnTo>
                  <a:pt x="61705" y="32507"/>
                </a:lnTo>
                <a:cubicBezTo>
                  <a:pt x="63309" y="31680"/>
                  <a:pt x="65039" y="31179"/>
                  <a:pt x="66793" y="30828"/>
                </a:cubicBezTo>
                <a:lnTo>
                  <a:pt x="68122" y="30628"/>
                </a:lnTo>
                <a:cubicBezTo>
                  <a:pt x="68573" y="30578"/>
                  <a:pt x="69024" y="30578"/>
                  <a:pt x="69450" y="30552"/>
                </a:cubicBezTo>
                <a:cubicBezTo>
                  <a:pt x="70006" y="30507"/>
                  <a:pt x="70527" y="30498"/>
                  <a:pt x="71038" y="30498"/>
                </a:cubicBezTo>
                <a:cubicBezTo>
                  <a:pt x="71379" y="30498"/>
                  <a:pt x="71716" y="30502"/>
                  <a:pt x="72056" y="30502"/>
                </a:cubicBezTo>
                <a:lnTo>
                  <a:pt x="81004" y="30502"/>
                </a:lnTo>
                <a:lnTo>
                  <a:pt x="82207" y="30452"/>
                </a:lnTo>
                <a:lnTo>
                  <a:pt x="82833" y="30402"/>
                </a:lnTo>
                <a:cubicBezTo>
                  <a:pt x="83034" y="30402"/>
                  <a:pt x="83209" y="30352"/>
                  <a:pt x="83410" y="30327"/>
                </a:cubicBezTo>
                <a:lnTo>
                  <a:pt x="84613" y="30151"/>
                </a:lnTo>
                <a:lnTo>
                  <a:pt x="85791" y="29851"/>
                </a:lnTo>
                <a:cubicBezTo>
                  <a:pt x="85991" y="29801"/>
                  <a:pt x="86192" y="29750"/>
                  <a:pt x="86367" y="29700"/>
                </a:cubicBezTo>
                <a:lnTo>
                  <a:pt x="86944" y="29475"/>
                </a:lnTo>
                <a:cubicBezTo>
                  <a:pt x="88472" y="28974"/>
                  <a:pt x="89901" y="28172"/>
                  <a:pt x="91229" y="27269"/>
                </a:cubicBezTo>
                <a:lnTo>
                  <a:pt x="92207" y="26542"/>
                </a:lnTo>
                <a:cubicBezTo>
                  <a:pt x="92508" y="26292"/>
                  <a:pt x="92808" y="26016"/>
                  <a:pt x="93109" y="25740"/>
                </a:cubicBezTo>
                <a:lnTo>
                  <a:pt x="93560" y="25339"/>
                </a:lnTo>
                <a:lnTo>
                  <a:pt x="93961" y="24888"/>
                </a:lnTo>
                <a:cubicBezTo>
                  <a:pt x="94237" y="24588"/>
                  <a:pt x="94513" y="24287"/>
                  <a:pt x="94763" y="23986"/>
                </a:cubicBezTo>
                <a:cubicBezTo>
                  <a:pt x="95239" y="23334"/>
                  <a:pt x="95766" y="22708"/>
                  <a:pt x="96142" y="21981"/>
                </a:cubicBezTo>
                <a:cubicBezTo>
                  <a:pt x="96593" y="21329"/>
                  <a:pt x="96919" y="20577"/>
                  <a:pt x="97270" y="19851"/>
                </a:cubicBezTo>
                <a:cubicBezTo>
                  <a:pt x="97445" y="19475"/>
                  <a:pt x="97570" y="19099"/>
                  <a:pt x="97696" y="18723"/>
                </a:cubicBezTo>
                <a:lnTo>
                  <a:pt x="97921" y="18146"/>
                </a:lnTo>
                <a:cubicBezTo>
                  <a:pt x="97971" y="17946"/>
                  <a:pt x="98021" y="17770"/>
                  <a:pt x="98072" y="17570"/>
                </a:cubicBezTo>
                <a:lnTo>
                  <a:pt x="98372" y="16392"/>
                </a:lnTo>
                <a:lnTo>
                  <a:pt x="98548" y="15189"/>
                </a:lnTo>
                <a:cubicBezTo>
                  <a:pt x="98573" y="14988"/>
                  <a:pt x="98623" y="14788"/>
                  <a:pt x="98623" y="14587"/>
                </a:cubicBezTo>
                <a:lnTo>
                  <a:pt x="98673" y="13986"/>
                </a:lnTo>
                <a:lnTo>
                  <a:pt x="98723" y="12783"/>
                </a:lnTo>
                <a:lnTo>
                  <a:pt x="98723" y="10227"/>
                </a:lnTo>
                <a:lnTo>
                  <a:pt x="98723" y="1"/>
                </a:lnTo>
                <a:close/>
              </a:path>
            </a:pathLst>
          </a:cu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" name="Google Shape;239;p22"/>
          <p:cNvSpPr/>
          <p:nvPr/>
        </p:nvSpPr>
        <p:spPr>
          <a:xfrm>
            <a:off x="1303608" y="1693800"/>
            <a:ext cx="2637138" cy="2750116"/>
          </a:xfrm>
          <a:custGeom>
            <a:avLst/>
            <a:gdLst/>
            <a:ahLst/>
            <a:cxnLst/>
            <a:rect l="l" t="t" r="r" b="b"/>
            <a:pathLst>
              <a:path w="98723" h="100077" extrusionOk="0">
                <a:moveTo>
                  <a:pt x="95440" y="1"/>
                </a:moveTo>
                <a:lnTo>
                  <a:pt x="95440" y="10227"/>
                </a:lnTo>
                <a:lnTo>
                  <a:pt x="95440" y="12783"/>
                </a:lnTo>
                <a:lnTo>
                  <a:pt x="95390" y="13961"/>
                </a:lnTo>
                <a:lnTo>
                  <a:pt x="95365" y="14537"/>
                </a:lnTo>
                <a:cubicBezTo>
                  <a:pt x="95339" y="14738"/>
                  <a:pt x="95314" y="14938"/>
                  <a:pt x="95289" y="15114"/>
                </a:cubicBezTo>
                <a:lnTo>
                  <a:pt x="95114" y="16292"/>
                </a:lnTo>
                <a:lnTo>
                  <a:pt x="94813" y="17420"/>
                </a:lnTo>
                <a:cubicBezTo>
                  <a:pt x="94763" y="17595"/>
                  <a:pt x="94713" y="17796"/>
                  <a:pt x="94663" y="17971"/>
                </a:cubicBezTo>
                <a:lnTo>
                  <a:pt x="94462" y="18522"/>
                </a:lnTo>
                <a:cubicBezTo>
                  <a:pt x="94312" y="18898"/>
                  <a:pt x="94212" y="19274"/>
                  <a:pt x="94061" y="19625"/>
                </a:cubicBezTo>
                <a:cubicBezTo>
                  <a:pt x="93710" y="20327"/>
                  <a:pt x="93410" y="21054"/>
                  <a:pt x="92959" y="21705"/>
                </a:cubicBezTo>
                <a:cubicBezTo>
                  <a:pt x="92583" y="22382"/>
                  <a:pt x="92081" y="22984"/>
                  <a:pt x="91630" y="23610"/>
                </a:cubicBezTo>
                <a:cubicBezTo>
                  <a:pt x="91380" y="23936"/>
                  <a:pt x="91104" y="24212"/>
                  <a:pt x="90853" y="24487"/>
                </a:cubicBezTo>
                <a:lnTo>
                  <a:pt x="90452" y="24938"/>
                </a:lnTo>
                <a:lnTo>
                  <a:pt x="90026" y="25314"/>
                </a:lnTo>
                <a:cubicBezTo>
                  <a:pt x="89725" y="25590"/>
                  <a:pt x="89450" y="25866"/>
                  <a:pt x="89149" y="26116"/>
                </a:cubicBezTo>
                <a:lnTo>
                  <a:pt x="88197" y="26818"/>
                </a:lnTo>
                <a:cubicBezTo>
                  <a:pt x="86918" y="27670"/>
                  <a:pt x="85540" y="28472"/>
                  <a:pt x="84061" y="28948"/>
                </a:cubicBezTo>
                <a:lnTo>
                  <a:pt x="83510" y="29149"/>
                </a:lnTo>
                <a:cubicBezTo>
                  <a:pt x="83309" y="29199"/>
                  <a:pt x="83134" y="29249"/>
                  <a:pt x="82933" y="29299"/>
                </a:cubicBezTo>
                <a:lnTo>
                  <a:pt x="81806" y="29600"/>
                </a:lnTo>
                <a:lnTo>
                  <a:pt x="80628" y="29776"/>
                </a:lnTo>
                <a:cubicBezTo>
                  <a:pt x="80452" y="29801"/>
                  <a:pt x="80252" y="29826"/>
                  <a:pt x="80051" y="29851"/>
                </a:cubicBezTo>
                <a:lnTo>
                  <a:pt x="79475" y="29876"/>
                </a:lnTo>
                <a:lnTo>
                  <a:pt x="78297" y="29926"/>
                </a:lnTo>
                <a:lnTo>
                  <a:pt x="69349" y="29926"/>
                </a:lnTo>
                <a:cubicBezTo>
                  <a:pt x="69136" y="29932"/>
                  <a:pt x="68925" y="29934"/>
                  <a:pt x="68713" y="29934"/>
                </a:cubicBezTo>
                <a:cubicBezTo>
                  <a:pt x="68500" y="29934"/>
                  <a:pt x="68287" y="29932"/>
                  <a:pt x="68071" y="29932"/>
                </a:cubicBezTo>
                <a:cubicBezTo>
                  <a:pt x="67639" y="29932"/>
                  <a:pt x="67194" y="29938"/>
                  <a:pt x="66718" y="29976"/>
                </a:cubicBezTo>
                <a:cubicBezTo>
                  <a:pt x="66267" y="30001"/>
                  <a:pt x="65816" y="30001"/>
                  <a:pt x="65339" y="30076"/>
                </a:cubicBezTo>
                <a:lnTo>
                  <a:pt x="63986" y="30277"/>
                </a:lnTo>
                <a:cubicBezTo>
                  <a:pt x="62181" y="30628"/>
                  <a:pt x="60377" y="31154"/>
                  <a:pt x="58748" y="32006"/>
                </a:cubicBezTo>
                <a:lnTo>
                  <a:pt x="58121" y="32307"/>
                </a:lnTo>
                <a:cubicBezTo>
                  <a:pt x="57921" y="32407"/>
                  <a:pt x="57720" y="32532"/>
                  <a:pt x="57520" y="32658"/>
                </a:cubicBezTo>
                <a:lnTo>
                  <a:pt x="56342" y="33385"/>
                </a:lnTo>
                <a:cubicBezTo>
                  <a:pt x="55615" y="33936"/>
                  <a:pt x="54838" y="34437"/>
                  <a:pt x="54186" y="35089"/>
                </a:cubicBezTo>
                <a:cubicBezTo>
                  <a:pt x="53836" y="35415"/>
                  <a:pt x="53485" y="35690"/>
                  <a:pt x="53184" y="36041"/>
                </a:cubicBezTo>
                <a:lnTo>
                  <a:pt x="52257" y="37069"/>
                </a:lnTo>
                <a:cubicBezTo>
                  <a:pt x="51931" y="37395"/>
                  <a:pt x="51680" y="37796"/>
                  <a:pt x="51404" y="38146"/>
                </a:cubicBezTo>
                <a:lnTo>
                  <a:pt x="50978" y="38723"/>
                </a:lnTo>
                <a:cubicBezTo>
                  <a:pt x="50853" y="38898"/>
                  <a:pt x="50728" y="39099"/>
                  <a:pt x="50602" y="39299"/>
                </a:cubicBezTo>
                <a:lnTo>
                  <a:pt x="49901" y="40477"/>
                </a:lnTo>
                <a:lnTo>
                  <a:pt x="49299" y="41730"/>
                </a:lnTo>
                <a:cubicBezTo>
                  <a:pt x="49199" y="41931"/>
                  <a:pt x="49099" y="42131"/>
                  <a:pt x="48998" y="42357"/>
                </a:cubicBezTo>
                <a:lnTo>
                  <a:pt x="48773" y="43009"/>
                </a:lnTo>
                <a:cubicBezTo>
                  <a:pt x="48622" y="43435"/>
                  <a:pt x="48422" y="43861"/>
                  <a:pt x="48322" y="44312"/>
                </a:cubicBezTo>
                <a:cubicBezTo>
                  <a:pt x="48096" y="45214"/>
                  <a:pt x="47820" y="46091"/>
                  <a:pt x="47720" y="47019"/>
                </a:cubicBezTo>
                <a:lnTo>
                  <a:pt x="47620" y="47695"/>
                </a:lnTo>
                <a:lnTo>
                  <a:pt x="47570" y="48046"/>
                </a:lnTo>
                <a:lnTo>
                  <a:pt x="47545" y="48372"/>
                </a:lnTo>
                <a:lnTo>
                  <a:pt x="47495" y="49751"/>
                </a:lnTo>
                <a:cubicBezTo>
                  <a:pt x="47470" y="50001"/>
                  <a:pt x="47470" y="50227"/>
                  <a:pt x="47470" y="50427"/>
                </a:cubicBezTo>
                <a:lnTo>
                  <a:pt x="47470" y="51054"/>
                </a:lnTo>
                <a:lnTo>
                  <a:pt x="47470" y="52332"/>
                </a:lnTo>
                <a:lnTo>
                  <a:pt x="47470" y="54888"/>
                </a:lnTo>
                <a:cubicBezTo>
                  <a:pt x="47495" y="55791"/>
                  <a:pt x="47419" y="56518"/>
                  <a:pt x="47394" y="57294"/>
                </a:cubicBezTo>
                <a:cubicBezTo>
                  <a:pt x="47344" y="57695"/>
                  <a:pt x="47269" y="58071"/>
                  <a:pt x="47219" y="58472"/>
                </a:cubicBezTo>
                <a:lnTo>
                  <a:pt x="47144" y="59049"/>
                </a:lnTo>
                <a:cubicBezTo>
                  <a:pt x="47094" y="59249"/>
                  <a:pt x="47043" y="59425"/>
                  <a:pt x="46993" y="59625"/>
                </a:cubicBezTo>
                <a:lnTo>
                  <a:pt x="46693" y="60753"/>
                </a:lnTo>
                <a:lnTo>
                  <a:pt x="46292" y="61856"/>
                </a:lnTo>
                <a:cubicBezTo>
                  <a:pt x="46241" y="62031"/>
                  <a:pt x="46166" y="62207"/>
                  <a:pt x="46091" y="62407"/>
                </a:cubicBezTo>
                <a:lnTo>
                  <a:pt x="45840" y="62934"/>
                </a:lnTo>
                <a:cubicBezTo>
                  <a:pt x="45665" y="63259"/>
                  <a:pt x="45515" y="63635"/>
                  <a:pt x="45314" y="63961"/>
                </a:cubicBezTo>
                <a:cubicBezTo>
                  <a:pt x="44537" y="65340"/>
                  <a:pt x="43585" y="66568"/>
                  <a:pt x="42507" y="67721"/>
                </a:cubicBezTo>
                <a:cubicBezTo>
                  <a:pt x="42231" y="67971"/>
                  <a:pt x="41931" y="68247"/>
                  <a:pt x="41630" y="68498"/>
                </a:cubicBezTo>
                <a:cubicBezTo>
                  <a:pt x="41505" y="68623"/>
                  <a:pt x="41354" y="68773"/>
                  <a:pt x="41204" y="68899"/>
                </a:cubicBezTo>
                <a:lnTo>
                  <a:pt x="40728" y="69249"/>
                </a:lnTo>
                <a:cubicBezTo>
                  <a:pt x="40427" y="69475"/>
                  <a:pt x="40126" y="69726"/>
                  <a:pt x="39775" y="69926"/>
                </a:cubicBezTo>
                <a:lnTo>
                  <a:pt x="38773" y="70553"/>
                </a:lnTo>
                <a:cubicBezTo>
                  <a:pt x="37419" y="71280"/>
                  <a:pt x="35966" y="71931"/>
                  <a:pt x="34437" y="72257"/>
                </a:cubicBezTo>
                <a:lnTo>
                  <a:pt x="33860" y="72407"/>
                </a:lnTo>
                <a:cubicBezTo>
                  <a:pt x="33685" y="72432"/>
                  <a:pt x="33485" y="72457"/>
                  <a:pt x="33284" y="72483"/>
                </a:cubicBezTo>
                <a:lnTo>
                  <a:pt x="32131" y="72658"/>
                </a:lnTo>
                <a:lnTo>
                  <a:pt x="30953" y="72733"/>
                </a:lnTo>
                <a:lnTo>
                  <a:pt x="30377" y="72758"/>
                </a:lnTo>
                <a:lnTo>
                  <a:pt x="20151" y="72758"/>
                </a:lnTo>
                <a:lnTo>
                  <a:pt x="19474" y="72783"/>
                </a:lnTo>
                <a:lnTo>
                  <a:pt x="18096" y="72858"/>
                </a:lnTo>
                <a:lnTo>
                  <a:pt x="16718" y="73059"/>
                </a:lnTo>
                <a:cubicBezTo>
                  <a:pt x="16492" y="73109"/>
                  <a:pt x="16266" y="73134"/>
                  <a:pt x="16041" y="73184"/>
                </a:cubicBezTo>
                <a:lnTo>
                  <a:pt x="15364" y="73360"/>
                </a:lnTo>
                <a:cubicBezTo>
                  <a:pt x="14913" y="73460"/>
                  <a:pt x="14462" y="73560"/>
                  <a:pt x="14036" y="73711"/>
                </a:cubicBezTo>
                <a:cubicBezTo>
                  <a:pt x="13159" y="74036"/>
                  <a:pt x="12281" y="74312"/>
                  <a:pt x="11454" y="74738"/>
                </a:cubicBezTo>
                <a:lnTo>
                  <a:pt x="10828" y="75039"/>
                </a:lnTo>
                <a:lnTo>
                  <a:pt x="10527" y="75189"/>
                </a:lnTo>
                <a:lnTo>
                  <a:pt x="10226" y="75365"/>
                </a:lnTo>
                <a:lnTo>
                  <a:pt x="9048" y="76092"/>
                </a:lnTo>
                <a:cubicBezTo>
                  <a:pt x="8672" y="76342"/>
                  <a:pt x="8296" y="76643"/>
                  <a:pt x="7920" y="76894"/>
                </a:cubicBezTo>
                <a:lnTo>
                  <a:pt x="7369" y="77320"/>
                </a:lnTo>
                <a:cubicBezTo>
                  <a:pt x="7194" y="77470"/>
                  <a:pt x="7043" y="77620"/>
                  <a:pt x="6868" y="77771"/>
                </a:cubicBezTo>
                <a:cubicBezTo>
                  <a:pt x="6517" y="78097"/>
                  <a:pt x="6166" y="78397"/>
                  <a:pt x="5840" y="78723"/>
                </a:cubicBezTo>
                <a:lnTo>
                  <a:pt x="4913" y="79751"/>
                </a:lnTo>
                <a:cubicBezTo>
                  <a:pt x="3735" y="81154"/>
                  <a:pt x="2657" y="82683"/>
                  <a:pt x="1905" y="84362"/>
                </a:cubicBezTo>
                <a:lnTo>
                  <a:pt x="1630" y="84989"/>
                </a:lnTo>
                <a:cubicBezTo>
                  <a:pt x="1529" y="85189"/>
                  <a:pt x="1454" y="85415"/>
                  <a:pt x="1379" y="85640"/>
                </a:cubicBezTo>
                <a:lnTo>
                  <a:pt x="903" y="86944"/>
                </a:lnTo>
                <a:lnTo>
                  <a:pt x="552" y="88272"/>
                </a:lnTo>
                <a:cubicBezTo>
                  <a:pt x="502" y="88498"/>
                  <a:pt x="427" y="88723"/>
                  <a:pt x="402" y="88949"/>
                </a:cubicBezTo>
                <a:lnTo>
                  <a:pt x="276" y="89625"/>
                </a:lnTo>
                <a:cubicBezTo>
                  <a:pt x="226" y="90102"/>
                  <a:pt x="126" y="90553"/>
                  <a:pt x="101" y="91004"/>
                </a:cubicBezTo>
                <a:lnTo>
                  <a:pt x="26" y="92382"/>
                </a:lnTo>
                <a:cubicBezTo>
                  <a:pt x="1" y="92859"/>
                  <a:pt x="1" y="93285"/>
                  <a:pt x="1" y="93711"/>
                </a:cubicBezTo>
                <a:lnTo>
                  <a:pt x="1" y="94989"/>
                </a:lnTo>
                <a:lnTo>
                  <a:pt x="1" y="100077"/>
                </a:lnTo>
                <a:lnTo>
                  <a:pt x="3284" y="100077"/>
                </a:lnTo>
                <a:lnTo>
                  <a:pt x="3284" y="94989"/>
                </a:lnTo>
                <a:lnTo>
                  <a:pt x="3284" y="93711"/>
                </a:lnTo>
                <a:cubicBezTo>
                  <a:pt x="3284" y="93285"/>
                  <a:pt x="3284" y="92834"/>
                  <a:pt x="3309" y="92458"/>
                </a:cubicBezTo>
                <a:lnTo>
                  <a:pt x="3359" y="91305"/>
                </a:lnTo>
                <a:cubicBezTo>
                  <a:pt x="3384" y="90929"/>
                  <a:pt x="3484" y="90553"/>
                  <a:pt x="3534" y="90152"/>
                </a:cubicBezTo>
                <a:lnTo>
                  <a:pt x="3610" y="89600"/>
                </a:lnTo>
                <a:cubicBezTo>
                  <a:pt x="3635" y="89400"/>
                  <a:pt x="3710" y="89224"/>
                  <a:pt x="3760" y="89024"/>
                </a:cubicBezTo>
                <a:lnTo>
                  <a:pt x="4036" y="87896"/>
                </a:lnTo>
                <a:lnTo>
                  <a:pt x="4437" y="86818"/>
                </a:lnTo>
                <a:cubicBezTo>
                  <a:pt x="4512" y="86643"/>
                  <a:pt x="4562" y="86468"/>
                  <a:pt x="4637" y="86292"/>
                </a:cubicBezTo>
                <a:lnTo>
                  <a:pt x="4888" y="85766"/>
                </a:lnTo>
                <a:cubicBezTo>
                  <a:pt x="5514" y="84337"/>
                  <a:pt x="6417" y="83059"/>
                  <a:pt x="7394" y="81881"/>
                </a:cubicBezTo>
                <a:lnTo>
                  <a:pt x="8171" y="81029"/>
                </a:lnTo>
                <a:cubicBezTo>
                  <a:pt x="8447" y="80753"/>
                  <a:pt x="8748" y="80503"/>
                  <a:pt x="9023" y="80252"/>
                </a:cubicBezTo>
                <a:cubicBezTo>
                  <a:pt x="9174" y="80127"/>
                  <a:pt x="9324" y="79976"/>
                  <a:pt x="9449" y="79851"/>
                </a:cubicBezTo>
                <a:lnTo>
                  <a:pt x="9925" y="79500"/>
                </a:lnTo>
                <a:cubicBezTo>
                  <a:pt x="10251" y="79300"/>
                  <a:pt x="10527" y="79024"/>
                  <a:pt x="10853" y="78823"/>
                </a:cubicBezTo>
                <a:lnTo>
                  <a:pt x="11855" y="78222"/>
                </a:lnTo>
                <a:lnTo>
                  <a:pt x="12106" y="78072"/>
                </a:lnTo>
                <a:lnTo>
                  <a:pt x="12357" y="77946"/>
                </a:lnTo>
                <a:lnTo>
                  <a:pt x="12883" y="77696"/>
                </a:lnTo>
                <a:cubicBezTo>
                  <a:pt x="13560" y="77345"/>
                  <a:pt x="14311" y="77119"/>
                  <a:pt x="15013" y="76843"/>
                </a:cubicBezTo>
                <a:cubicBezTo>
                  <a:pt x="15389" y="76718"/>
                  <a:pt x="15765" y="76643"/>
                  <a:pt x="16141" y="76543"/>
                </a:cubicBezTo>
                <a:lnTo>
                  <a:pt x="16692" y="76392"/>
                </a:lnTo>
                <a:cubicBezTo>
                  <a:pt x="16893" y="76342"/>
                  <a:pt x="17093" y="76342"/>
                  <a:pt x="17269" y="76292"/>
                </a:cubicBezTo>
                <a:lnTo>
                  <a:pt x="18422" y="76117"/>
                </a:lnTo>
                <a:lnTo>
                  <a:pt x="19575" y="76067"/>
                </a:lnTo>
                <a:lnTo>
                  <a:pt x="20151" y="76041"/>
                </a:lnTo>
                <a:lnTo>
                  <a:pt x="30377" y="76041"/>
                </a:lnTo>
                <a:lnTo>
                  <a:pt x="31078" y="76016"/>
                </a:lnTo>
                <a:lnTo>
                  <a:pt x="32457" y="75941"/>
                </a:lnTo>
                <a:lnTo>
                  <a:pt x="33860" y="75716"/>
                </a:lnTo>
                <a:cubicBezTo>
                  <a:pt x="34086" y="75691"/>
                  <a:pt x="34312" y="75665"/>
                  <a:pt x="34537" y="75615"/>
                </a:cubicBezTo>
                <a:lnTo>
                  <a:pt x="35214" y="75440"/>
                </a:lnTo>
                <a:cubicBezTo>
                  <a:pt x="37043" y="75039"/>
                  <a:pt x="38773" y="74287"/>
                  <a:pt x="40402" y="73410"/>
                </a:cubicBezTo>
                <a:lnTo>
                  <a:pt x="41605" y="72683"/>
                </a:lnTo>
                <a:cubicBezTo>
                  <a:pt x="41981" y="72432"/>
                  <a:pt x="42357" y="72132"/>
                  <a:pt x="42733" y="71856"/>
                </a:cubicBezTo>
                <a:lnTo>
                  <a:pt x="43284" y="71430"/>
                </a:lnTo>
                <a:cubicBezTo>
                  <a:pt x="43460" y="71280"/>
                  <a:pt x="43635" y="71129"/>
                  <a:pt x="43810" y="70979"/>
                </a:cubicBezTo>
                <a:cubicBezTo>
                  <a:pt x="44161" y="70653"/>
                  <a:pt x="44512" y="70352"/>
                  <a:pt x="44838" y="70026"/>
                </a:cubicBezTo>
                <a:cubicBezTo>
                  <a:pt x="46116" y="68673"/>
                  <a:pt x="47269" y="67194"/>
                  <a:pt x="48171" y="65565"/>
                </a:cubicBezTo>
                <a:cubicBezTo>
                  <a:pt x="48422" y="65164"/>
                  <a:pt x="48597" y="64738"/>
                  <a:pt x="48798" y="64312"/>
                </a:cubicBezTo>
                <a:lnTo>
                  <a:pt x="49099" y="63685"/>
                </a:lnTo>
                <a:cubicBezTo>
                  <a:pt x="49199" y="63485"/>
                  <a:pt x="49274" y="63259"/>
                  <a:pt x="49349" y="63034"/>
                </a:cubicBezTo>
                <a:lnTo>
                  <a:pt x="49825" y="61731"/>
                </a:lnTo>
                <a:lnTo>
                  <a:pt x="50176" y="60377"/>
                </a:lnTo>
                <a:cubicBezTo>
                  <a:pt x="50252" y="60152"/>
                  <a:pt x="50302" y="59926"/>
                  <a:pt x="50352" y="59675"/>
                </a:cubicBezTo>
                <a:lnTo>
                  <a:pt x="50452" y="58999"/>
                </a:lnTo>
                <a:cubicBezTo>
                  <a:pt x="50527" y="58548"/>
                  <a:pt x="50602" y="58071"/>
                  <a:pt x="50653" y="57620"/>
                </a:cubicBezTo>
                <a:cubicBezTo>
                  <a:pt x="50703" y="56693"/>
                  <a:pt x="50778" y="55716"/>
                  <a:pt x="50753" y="54888"/>
                </a:cubicBezTo>
                <a:lnTo>
                  <a:pt x="50753" y="52332"/>
                </a:lnTo>
                <a:lnTo>
                  <a:pt x="50753" y="51054"/>
                </a:lnTo>
                <a:lnTo>
                  <a:pt x="50753" y="50427"/>
                </a:lnTo>
                <a:lnTo>
                  <a:pt x="50753" y="50101"/>
                </a:lnTo>
                <a:lnTo>
                  <a:pt x="50753" y="49801"/>
                </a:lnTo>
                <a:lnTo>
                  <a:pt x="50828" y="48648"/>
                </a:lnTo>
                <a:lnTo>
                  <a:pt x="50828" y="48372"/>
                </a:lnTo>
                <a:lnTo>
                  <a:pt x="50878" y="48071"/>
                </a:lnTo>
                <a:lnTo>
                  <a:pt x="50978" y="47495"/>
                </a:lnTo>
                <a:cubicBezTo>
                  <a:pt x="51054" y="46743"/>
                  <a:pt x="51279" y="45991"/>
                  <a:pt x="51455" y="45239"/>
                </a:cubicBezTo>
                <a:cubicBezTo>
                  <a:pt x="51555" y="44863"/>
                  <a:pt x="51730" y="44512"/>
                  <a:pt x="51830" y="44162"/>
                </a:cubicBezTo>
                <a:lnTo>
                  <a:pt x="52031" y="43610"/>
                </a:lnTo>
                <a:cubicBezTo>
                  <a:pt x="52106" y="43435"/>
                  <a:pt x="52206" y="43259"/>
                  <a:pt x="52282" y="43084"/>
                </a:cubicBezTo>
                <a:lnTo>
                  <a:pt x="52783" y="42056"/>
                </a:lnTo>
                <a:lnTo>
                  <a:pt x="53384" y="41054"/>
                </a:lnTo>
                <a:cubicBezTo>
                  <a:pt x="53485" y="40903"/>
                  <a:pt x="53585" y="40728"/>
                  <a:pt x="53685" y="40578"/>
                </a:cubicBezTo>
                <a:lnTo>
                  <a:pt x="54036" y="40101"/>
                </a:lnTo>
                <a:cubicBezTo>
                  <a:pt x="54287" y="39801"/>
                  <a:pt x="54487" y="39475"/>
                  <a:pt x="54738" y="39199"/>
                </a:cubicBezTo>
                <a:lnTo>
                  <a:pt x="55540" y="38322"/>
                </a:lnTo>
                <a:cubicBezTo>
                  <a:pt x="55790" y="38046"/>
                  <a:pt x="56091" y="37796"/>
                  <a:pt x="56367" y="37545"/>
                </a:cubicBezTo>
                <a:cubicBezTo>
                  <a:pt x="56918" y="36994"/>
                  <a:pt x="57570" y="36568"/>
                  <a:pt x="58171" y="36091"/>
                </a:cubicBezTo>
                <a:lnTo>
                  <a:pt x="59174" y="35490"/>
                </a:lnTo>
                <a:cubicBezTo>
                  <a:pt x="59349" y="35390"/>
                  <a:pt x="59500" y="35289"/>
                  <a:pt x="59675" y="35214"/>
                </a:cubicBezTo>
                <a:lnTo>
                  <a:pt x="60201" y="34964"/>
                </a:lnTo>
                <a:cubicBezTo>
                  <a:pt x="61555" y="34237"/>
                  <a:pt x="63059" y="33811"/>
                  <a:pt x="64562" y="33510"/>
                </a:cubicBezTo>
                <a:lnTo>
                  <a:pt x="65715" y="33334"/>
                </a:lnTo>
                <a:cubicBezTo>
                  <a:pt x="66091" y="33284"/>
                  <a:pt x="66492" y="33284"/>
                  <a:pt x="66868" y="33259"/>
                </a:cubicBezTo>
                <a:cubicBezTo>
                  <a:pt x="67304" y="33214"/>
                  <a:pt x="67803" y="33205"/>
                  <a:pt x="68317" y="33205"/>
                </a:cubicBezTo>
                <a:cubicBezTo>
                  <a:pt x="68660" y="33205"/>
                  <a:pt x="69009" y="33209"/>
                  <a:pt x="69349" y="33209"/>
                </a:cubicBezTo>
                <a:lnTo>
                  <a:pt x="78297" y="33209"/>
                </a:lnTo>
                <a:cubicBezTo>
                  <a:pt x="78748" y="33209"/>
                  <a:pt x="79224" y="33184"/>
                  <a:pt x="79675" y="33159"/>
                </a:cubicBezTo>
                <a:lnTo>
                  <a:pt x="80377" y="33109"/>
                </a:lnTo>
                <a:cubicBezTo>
                  <a:pt x="80603" y="33084"/>
                  <a:pt x="80828" y="33059"/>
                  <a:pt x="81079" y="33009"/>
                </a:cubicBezTo>
                <a:lnTo>
                  <a:pt x="82457" y="32808"/>
                </a:lnTo>
                <a:lnTo>
                  <a:pt x="83811" y="32457"/>
                </a:lnTo>
                <a:cubicBezTo>
                  <a:pt x="84036" y="32407"/>
                  <a:pt x="84262" y="32357"/>
                  <a:pt x="84487" y="32282"/>
                </a:cubicBezTo>
                <a:lnTo>
                  <a:pt x="85139" y="32031"/>
                </a:lnTo>
                <a:cubicBezTo>
                  <a:pt x="86918" y="31455"/>
                  <a:pt x="88547" y="30527"/>
                  <a:pt x="90101" y="29500"/>
                </a:cubicBezTo>
                <a:lnTo>
                  <a:pt x="91204" y="28648"/>
                </a:lnTo>
                <a:cubicBezTo>
                  <a:pt x="91580" y="28347"/>
                  <a:pt x="91906" y="28021"/>
                  <a:pt x="92257" y="27720"/>
                </a:cubicBezTo>
                <a:lnTo>
                  <a:pt x="92783" y="27244"/>
                </a:lnTo>
                <a:lnTo>
                  <a:pt x="93234" y="26743"/>
                </a:lnTo>
                <a:cubicBezTo>
                  <a:pt x="93560" y="26392"/>
                  <a:pt x="93886" y="26066"/>
                  <a:pt x="94162" y="25690"/>
                </a:cubicBezTo>
                <a:cubicBezTo>
                  <a:pt x="94738" y="24938"/>
                  <a:pt x="95314" y="24212"/>
                  <a:pt x="95766" y="23410"/>
                </a:cubicBezTo>
                <a:cubicBezTo>
                  <a:pt x="96292" y="22633"/>
                  <a:pt x="96668" y="21755"/>
                  <a:pt x="97069" y="20928"/>
                </a:cubicBezTo>
                <a:cubicBezTo>
                  <a:pt x="97244" y="20502"/>
                  <a:pt x="97395" y="20051"/>
                  <a:pt x="97570" y="19625"/>
                </a:cubicBezTo>
                <a:lnTo>
                  <a:pt x="97796" y="18973"/>
                </a:lnTo>
                <a:cubicBezTo>
                  <a:pt x="97871" y="18748"/>
                  <a:pt x="97921" y="18522"/>
                  <a:pt x="97971" y="18297"/>
                </a:cubicBezTo>
                <a:lnTo>
                  <a:pt x="98322" y="16943"/>
                </a:lnTo>
                <a:lnTo>
                  <a:pt x="98522" y="15540"/>
                </a:lnTo>
                <a:cubicBezTo>
                  <a:pt x="98573" y="15314"/>
                  <a:pt x="98623" y="15089"/>
                  <a:pt x="98623" y="14863"/>
                </a:cubicBezTo>
                <a:lnTo>
                  <a:pt x="98673" y="14161"/>
                </a:lnTo>
                <a:cubicBezTo>
                  <a:pt x="98698" y="13710"/>
                  <a:pt x="98723" y="13234"/>
                  <a:pt x="98723" y="12783"/>
                </a:cubicBezTo>
                <a:lnTo>
                  <a:pt x="98723" y="10227"/>
                </a:lnTo>
                <a:lnTo>
                  <a:pt x="98723" y="1"/>
                </a:lnTo>
                <a:close/>
              </a:path>
            </a:pathLst>
          </a:cu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22"/>
          <p:cNvSpPr/>
          <p:nvPr/>
        </p:nvSpPr>
        <p:spPr>
          <a:xfrm>
            <a:off x="1375915" y="1693800"/>
            <a:ext cx="2637806" cy="2750116"/>
          </a:xfrm>
          <a:custGeom>
            <a:avLst/>
            <a:gdLst/>
            <a:ahLst/>
            <a:cxnLst/>
            <a:rect l="l" t="t" r="r" b="b"/>
            <a:pathLst>
              <a:path w="98748" h="100077" extrusionOk="0">
                <a:moveTo>
                  <a:pt x="95465" y="1"/>
                </a:moveTo>
                <a:lnTo>
                  <a:pt x="95465" y="10227"/>
                </a:lnTo>
                <a:lnTo>
                  <a:pt x="95465" y="12783"/>
                </a:lnTo>
                <a:cubicBezTo>
                  <a:pt x="95440" y="13209"/>
                  <a:pt x="95414" y="13685"/>
                  <a:pt x="95389" y="14136"/>
                </a:cubicBezTo>
                <a:lnTo>
                  <a:pt x="95364" y="14813"/>
                </a:lnTo>
                <a:cubicBezTo>
                  <a:pt x="95339" y="15039"/>
                  <a:pt x="95289" y="15264"/>
                  <a:pt x="95264" y="15465"/>
                </a:cubicBezTo>
                <a:lnTo>
                  <a:pt x="95064" y="16818"/>
                </a:lnTo>
                <a:lnTo>
                  <a:pt x="94713" y="18146"/>
                </a:lnTo>
                <a:cubicBezTo>
                  <a:pt x="94663" y="18347"/>
                  <a:pt x="94612" y="18572"/>
                  <a:pt x="94562" y="18798"/>
                </a:cubicBezTo>
                <a:lnTo>
                  <a:pt x="94312" y="19425"/>
                </a:lnTo>
                <a:cubicBezTo>
                  <a:pt x="94161" y="19851"/>
                  <a:pt x="94011" y="20302"/>
                  <a:pt x="93835" y="20703"/>
                </a:cubicBezTo>
                <a:cubicBezTo>
                  <a:pt x="93434" y="21530"/>
                  <a:pt x="93084" y="22357"/>
                  <a:pt x="92582" y="23109"/>
                </a:cubicBezTo>
                <a:cubicBezTo>
                  <a:pt x="92131" y="23911"/>
                  <a:pt x="91555" y="24613"/>
                  <a:pt x="91028" y="25339"/>
                </a:cubicBezTo>
                <a:cubicBezTo>
                  <a:pt x="90728" y="25690"/>
                  <a:pt x="90427" y="26016"/>
                  <a:pt x="90126" y="26342"/>
                </a:cubicBezTo>
                <a:lnTo>
                  <a:pt x="89675" y="26843"/>
                </a:lnTo>
                <a:lnTo>
                  <a:pt x="89149" y="27319"/>
                </a:lnTo>
                <a:cubicBezTo>
                  <a:pt x="88823" y="27620"/>
                  <a:pt x="88497" y="27921"/>
                  <a:pt x="88146" y="28222"/>
                </a:cubicBezTo>
                <a:lnTo>
                  <a:pt x="87069" y="29024"/>
                </a:lnTo>
                <a:cubicBezTo>
                  <a:pt x="85565" y="30051"/>
                  <a:pt x="83961" y="30953"/>
                  <a:pt x="82256" y="31505"/>
                </a:cubicBezTo>
                <a:lnTo>
                  <a:pt x="81605" y="31730"/>
                </a:lnTo>
                <a:cubicBezTo>
                  <a:pt x="81379" y="31806"/>
                  <a:pt x="81179" y="31856"/>
                  <a:pt x="80953" y="31906"/>
                </a:cubicBezTo>
                <a:lnTo>
                  <a:pt x="79625" y="32257"/>
                </a:lnTo>
                <a:lnTo>
                  <a:pt x="78297" y="32457"/>
                </a:lnTo>
                <a:cubicBezTo>
                  <a:pt x="78071" y="32482"/>
                  <a:pt x="77845" y="32532"/>
                  <a:pt x="77620" y="32557"/>
                </a:cubicBezTo>
                <a:lnTo>
                  <a:pt x="76943" y="32583"/>
                </a:lnTo>
                <a:cubicBezTo>
                  <a:pt x="76492" y="32608"/>
                  <a:pt x="76041" y="32633"/>
                  <a:pt x="75590" y="32658"/>
                </a:cubicBezTo>
                <a:lnTo>
                  <a:pt x="66642" y="32658"/>
                </a:lnTo>
                <a:cubicBezTo>
                  <a:pt x="66216" y="32658"/>
                  <a:pt x="65784" y="32651"/>
                  <a:pt x="65361" y="32651"/>
                </a:cubicBezTo>
                <a:cubicBezTo>
                  <a:pt x="64938" y="32651"/>
                  <a:pt x="64525" y="32658"/>
                  <a:pt x="64136" y="32683"/>
                </a:cubicBezTo>
                <a:cubicBezTo>
                  <a:pt x="63735" y="32708"/>
                  <a:pt x="63334" y="32708"/>
                  <a:pt x="62933" y="32758"/>
                </a:cubicBezTo>
                <a:lnTo>
                  <a:pt x="61755" y="32958"/>
                </a:lnTo>
                <a:cubicBezTo>
                  <a:pt x="60201" y="33259"/>
                  <a:pt x="58647" y="33710"/>
                  <a:pt x="57244" y="34437"/>
                </a:cubicBezTo>
                <a:lnTo>
                  <a:pt x="56692" y="34713"/>
                </a:lnTo>
                <a:cubicBezTo>
                  <a:pt x="56517" y="34788"/>
                  <a:pt x="56367" y="34913"/>
                  <a:pt x="56191" y="35014"/>
                </a:cubicBezTo>
                <a:lnTo>
                  <a:pt x="55164" y="35615"/>
                </a:lnTo>
                <a:cubicBezTo>
                  <a:pt x="54537" y="36116"/>
                  <a:pt x="53860" y="36542"/>
                  <a:pt x="53284" y="37119"/>
                </a:cubicBezTo>
                <a:cubicBezTo>
                  <a:pt x="53008" y="37395"/>
                  <a:pt x="52682" y="37645"/>
                  <a:pt x="52407" y="37946"/>
                </a:cubicBezTo>
                <a:lnTo>
                  <a:pt x="51605" y="38823"/>
                </a:lnTo>
                <a:cubicBezTo>
                  <a:pt x="51329" y="39124"/>
                  <a:pt x="51129" y="39450"/>
                  <a:pt x="50878" y="39776"/>
                </a:cubicBezTo>
                <a:lnTo>
                  <a:pt x="50527" y="40252"/>
                </a:lnTo>
                <a:cubicBezTo>
                  <a:pt x="50402" y="40402"/>
                  <a:pt x="50301" y="40578"/>
                  <a:pt x="50201" y="40753"/>
                </a:cubicBezTo>
                <a:lnTo>
                  <a:pt x="49575" y="41781"/>
                </a:lnTo>
                <a:lnTo>
                  <a:pt x="49048" y="42858"/>
                </a:lnTo>
                <a:cubicBezTo>
                  <a:pt x="48973" y="43034"/>
                  <a:pt x="48873" y="43209"/>
                  <a:pt x="48798" y="43385"/>
                </a:cubicBezTo>
                <a:lnTo>
                  <a:pt x="48597" y="43961"/>
                </a:lnTo>
                <a:cubicBezTo>
                  <a:pt x="48472" y="44337"/>
                  <a:pt x="48321" y="44688"/>
                  <a:pt x="48221" y="45089"/>
                </a:cubicBezTo>
                <a:cubicBezTo>
                  <a:pt x="48021" y="45866"/>
                  <a:pt x="47795" y="46618"/>
                  <a:pt x="47695" y="47420"/>
                </a:cubicBezTo>
                <a:lnTo>
                  <a:pt x="47620" y="48021"/>
                </a:lnTo>
                <a:lnTo>
                  <a:pt x="47570" y="48297"/>
                </a:lnTo>
                <a:lnTo>
                  <a:pt x="47545" y="48598"/>
                </a:lnTo>
                <a:lnTo>
                  <a:pt x="47494" y="49801"/>
                </a:lnTo>
                <a:cubicBezTo>
                  <a:pt x="47469" y="51480"/>
                  <a:pt x="47494" y="53209"/>
                  <a:pt x="47469" y="54888"/>
                </a:cubicBezTo>
                <a:cubicBezTo>
                  <a:pt x="47494" y="55716"/>
                  <a:pt x="47419" y="56668"/>
                  <a:pt x="47369" y="57570"/>
                </a:cubicBezTo>
                <a:cubicBezTo>
                  <a:pt x="47344" y="58021"/>
                  <a:pt x="47244" y="58447"/>
                  <a:pt x="47194" y="58898"/>
                </a:cubicBezTo>
                <a:lnTo>
                  <a:pt x="47093" y="59575"/>
                </a:lnTo>
                <a:cubicBezTo>
                  <a:pt x="47043" y="59801"/>
                  <a:pt x="46993" y="60026"/>
                  <a:pt x="46918" y="60227"/>
                </a:cubicBezTo>
                <a:lnTo>
                  <a:pt x="46592" y="61555"/>
                </a:lnTo>
                <a:lnTo>
                  <a:pt x="46116" y="62833"/>
                </a:lnTo>
                <a:cubicBezTo>
                  <a:pt x="46041" y="63034"/>
                  <a:pt x="45966" y="63259"/>
                  <a:pt x="45890" y="63460"/>
                </a:cubicBezTo>
                <a:lnTo>
                  <a:pt x="45590" y="64086"/>
                </a:lnTo>
                <a:cubicBezTo>
                  <a:pt x="45389" y="64487"/>
                  <a:pt x="45214" y="64914"/>
                  <a:pt x="44988" y="65290"/>
                </a:cubicBezTo>
                <a:cubicBezTo>
                  <a:pt x="44086" y="66868"/>
                  <a:pt x="42983" y="68322"/>
                  <a:pt x="41730" y="69625"/>
                </a:cubicBezTo>
                <a:cubicBezTo>
                  <a:pt x="41404" y="69951"/>
                  <a:pt x="41053" y="70227"/>
                  <a:pt x="40727" y="70553"/>
                </a:cubicBezTo>
                <a:cubicBezTo>
                  <a:pt x="40552" y="70703"/>
                  <a:pt x="40402" y="70853"/>
                  <a:pt x="40226" y="71004"/>
                </a:cubicBezTo>
                <a:lnTo>
                  <a:pt x="39675" y="71405"/>
                </a:lnTo>
                <a:cubicBezTo>
                  <a:pt x="39299" y="71655"/>
                  <a:pt x="38973" y="71956"/>
                  <a:pt x="38572" y="72207"/>
                </a:cubicBezTo>
                <a:lnTo>
                  <a:pt x="37419" y="72909"/>
                </a:lnTo>
                <a:cubicBezTo>
                  <a:pt x="35815" y="73761"/>
                  <a:pt x="34161" y="74513"/>
                  <a:pt x="32382" y="74889"/>
                </a:cubicBezTo>
                <a:lnTo>
                  <a:pt x="31705" y="75064"/>
                </a:lnTo>
                <a:cubicBezTo>
                  <a:pt x="31504" y="75089"/>
                  <a:pt x="31279" y="75139"/>
                  <a:pt x="31053" y="75164"/>
                </a:cubicBezTo>
                <a:lnTo>
                  <a:pt x="29700" y="75365"/>
                </a:lnTo>
                <a:lnTo>
                  <a:pt x="28346" y="75440"/>
                </a:lnTo>
                <a:lnTo>
                  <a:pt x="27670" y="75465"/>
                </a:lnTo>
                <a:lnTo>
                  <a:pt x="17444" y="75465"/>
                </a:lnTo>
                <a:lnTo>
                  <a:pt x="16843" y="75490"/>
                </a:lnTo>
                <a:lnTo>
                  <a:pt x="15640" y="75565"/>
                </a:lnTo>
                <a:lnTo>
                  <a:pt x="14462" y="75741"/>
                </a:lnTo>
                <a:cubicBezTo>
                  <a:pt x="14261" y="75766"/>
                  <a:pt x="14086" y="75791"/>
                  <a:pt x="13885" y="75841"/>
                </a:cubicBezTo>
                <a:lnTo>
                  <a:pt x="13309" y="75991"/>
                </a:lnTo>
                <a:cubicBezTo>
                  <a:pt x="12908" y="76092"/>
                  <a:pt x="12532" y="76167"/>
                  <a:pt x="12156" y="76292"/>
                </a:cubicBezTo>
                <a:cubicBezTo>
                  <a:pt x="11404" y="76568"/>
                  <a:pt x="10627" y="76818"/>
                  <a:pt x="9925" y="77194"/>
                </a:cubicBezTo>
                <a:lnTo>
                  <a:pt x="9399" y="77445"/>
                </a:lnTo>
                <a:lnTo>
                  <a:pt x="9123" y="77570"/>
                </a:lnTo>
                <a:lnTo>
                  <a:pt x="8873" y="77746"/>
                </a:lnTo>
                <a:lnTo>
                  <a:pt x="7845" y="78347"/>
                </a:lnTo>
                <a:cubicBezTo>
                  <a:pt x="7494" y="78573"/>
                  <a:pt x="7193" y="78823"/>
                  <a:pt x="6868" y="79074"/>
                </a:cubicBezTo>
                <a:lnTo>
                  <a:pt x="6391" y="79425"/>
                </a:lnTo>
                <a:cubicBezTo>
                  <a:pt x="6241" y="79550"/>
                  <a:pt x="6091" y="79676"/>
                  <a:pt x="5940" y="79826"/>
                </a:cubicBezTo>
                <a:cubicBezTo>
                  <a:pt x="5665" y="80102"/>
                  <a:pt x="5364" y="80352"/>
                  <a:pt x="5063" y="80628"/>
                </a:cubicBezTo>
                <a:lnTo>
                  <a:pt x="4261" y="81505"/>
                </a:lnTo>
                <a:cubicBezTo>
                  <a:pt x="3234" y="82733"/>
                  <a:pt x="2306" y="84062"/>
                  <a:pt x="1680" y="85515"/>
                </a:cubicBezTo>
                <a:lnTo>
                  <a:pt x="1404" y="86067"/>
                </a:lnTo>
                <a:cubicBezTo>
                  <a:pt x="1329" y="86242"/>
                  <a:pt x="1279" y="86442"/>
                  <a:pt x="1203" y="86618"/>
                </a:cubicBezTo>
                <a:lnTo>
                  <a:pt x="777" y="87746"/>
                </a:lnTo>
                <a:lnTo>
                  <a:pt x="502" y="88899"/>
                </a:lnTo>
                <a:cubicBezTo>
                  <a:pt x="452" y="89099"/>
                  <a:pt x="376" y="89275"/>
                  <a:pt x="351" y="89475"/>
                </a:cubicBezTo>
                <a:lnTo>
                  <a:pt x="251" y="90077"/>
                </a:lnTo>
                <a:cubicBezTo>
                  <a:pt x="201" y="90478"/>
                  <a:pt x="126" y="90854"/>
                  <a:pt x="101" y="91255"/>
                </a:cubicBezTo>
                <a:lnTo>
                  <a:pt x="25" y="92458"/>
                </a:lnTo>
                <a:cubicBezTo>
                  <a:pt x="0" y="92834"/>
                  <a:pt x="0" y="93285"/>
                  <a:pt x="0" y="93711"/>
                </a:cubicBezTo>
                <a:lnTo>
                  <a:pt x="0" y="94989"/>
                </a:lnTo>
                <a:lnTo>
                  <a:pt x="0" y="100077"/>
                </a:lnTo>
                <a:lnTo>
                  <a:pt x="3284" y="100077"/>
                </a:lnTo>
                <a:lnTo>
                  <a:pt x="3284" y="94989"/>
                </a:lnTo>
                <a:lnTo>
                  <a:pt x="3284" y="93711"/>
                </a:lnTo>
                <a:lnTo>
                  <a:pt x="3284" y="93059"/>
                </a:lnTo>
                <a:lnTo>
                  <a:pt x="3284" y="92909"/>
                </a:lnTo>
                <a:lnTo>
                  <a:pt x="3309" y="92783"/>
                </a:lnTo>
                <a:lnTo>
                  <a:pt x="3309" y="92533"/>
                </a:lnTo>
                <a:lnTo>
                  <a:pt x="3359" y="91555"/>
                </a:lnTo>
                <a:cubicBezTo>
                  <a:pt x="3384" y="91229"/>
                  <a:pt x="3459" y="90929"/>
                  <a:pt x="3509" y="90603"/>
                </a:cubicBezTo>
                <a:lnTo>
                  <a:pt x="3559" y="90127"/>
                </a:lnTo>
                <a:cubicBezTo>
                  <a:pt x="3584" y="89951"/>
                  <a:pt x="3660" y="89801"/>
                  <a:pt x="3685" y="89651"/>
                </a:cubicBezTo>
                <a:lnTo>
                  <a:pt x="3935" y="88698"/>
                </a:lnTo>
                <a:lnTo>
                  <a:pt x="4261" y="87796"/>
                </a:lnTo>
                <a:cubicBezTo>
                  <a:pt x="4311" y="87646"/>
                  <a:pt x="4361" y="87495"/>
                  <a:pt x="4437" y="87345"/>
                </a:cubicBezTo>
                <a:lnTo>
                  <a:pt x="4637" y="86919"/>
                </a:lnTo>
                <a:cubicBezTo>
                  <a:pt x="5163" y="85716"/>
                  <a:pt x="5915" y="84663"/>
                  <a:pt x="6742" y="83661"/>
                </a:cubicBezTo>
                <a:lnTo>
                  <a:pt x="7394" y="82934"/>
                </a:lnTo>
                <a:cubicBezTo>
                  <a:pt x="7619" y="82708"/>
                  <a:pt x="7870" y="82508"/>
                  <a:pt x="8121" y="82282"/>
                </a:cubicBezTo>
                <a:cubicBezTo>
                  <a:pt x="8246" y="82182"/>
                  <a:pt x="8346" y="82057"/>
                  <a:pt x="8472" y="81956"/>
                </a:cubicBezTo>
                <a:lnTo>
                  <a:pt x="8873" y="81681"/>
                </a:lnTo>
                <a:cubicBezTo>
                  <a:pt x="9123" y="81480"/>
                  <a:pt x="9374" y="81255"/>
                  <a:pt x="9650" y="81104"/>
                </a:cubicBezTo>
                <a:lnTo>
                  <a:pt x="10477" y="80603"/>
                </a:lnTo>
                <a:lnTo>
                  <a:pt x="10677" y="80452"/>
                </a:lnTo>
                <a:lnTo>
                  <a:pt x="10903" y="80352"/>
                </a:lnTo>
                <a:lnTo>
                  <a:pt x="11354" y="80152"/>
                </a:lnTo>
                <a:cubicBezTo>
                  <a:pt x="11905" y="79826"/>
                  <a:pt x="12532" y="79650"/>
                  <a:pt x="13133" y="79425"/>
                </a:cubicBezTo>
                <a:cubicBezTo>
                  <a:pt x="13459" y="79325"/>
                  <a:pt x="13760" y="79275"/>
                  <a:pt x="14086" y="79174"/>
                </a:cubicBezTo>
                <a:lnTo>
                  <a:pt x="14537" y="79049"/>
                </a:lnTo>
                <a:cubicBezTo>
                  <a:pt x="14712" y="79024"/>
                  <a:pt x="14863" y="78999"/>
                  <a:pt x="15013" y="78974"/>
                </a:cubicBezTo>
                <a:lnTo>
                  <a:pt x="15990" y="78823"/>
                </a:lnTo>
                <a:lnTo>
                  <a:pt x="16968" y="78773"/>
                </a:lnTo>
                <a:lnTo>
                  <a:pt x="17444" y="78748"/>
                </a:lnTo>
                <a:lnTo>
                  <a:pt x="27670" y="78748"/>
                </a:lnTo>
                <a:lnTo>
                  <a:pt x="28447" y="78723"/>
                </a:lnTo>
                <a:lnTo>
                  <a:pt x="30026" y="78623"/>
                </a:lnTo>
                <a:lnTo>
                  <a:pt x="31605" y="78397"/>
                </a:lnTo>
                <a:cubicBezTo>
                  <a:pt x="31855" y="78347"/>
                  <a:pt x="32131" y="78322"/>
                  <a:pt x="32382" y="78272"/>
                </a:cubicBezTo>
                <a:lnTo>
                  <a:pt x="33158" y="78072"/>
                </a:lnTo>
                <a:cubicBezTo>
                  <a:pt x="35214" y="77620"/>
                  <a:pt x="37169" y="76768"/>
                  <a:pt x="39023" y="75766"/>
                </a:cubicBezTo>
                <a:lnTo>
                  <a:pt x="40377" y="74939"/>
                </a:lnTo>
                <a:cubicBezTo>
                  <a:pt x="40828" y="74663"/>
                  <a:pt x="41229" y="74312"/>
                  <a:pt x="41680" y="74011"/>
                </a:cubicBezTo>
                <a:lnTo>
                  <a:pt x="42306" y="73535"/>
                </a:lnTo>
                <a:cubicBezTo>
                  <a:pt x="42507" y="73360"/>
                  <a:pt x="42682" y="73184"/>
                  <a:pt x="42883" y="73009"/>
                </a:cubicBezTo>
                <a:cubicBezTo>
                  <a:pt x="43284" y="72658"/>
                  <a:pt x="43685" y="72307"/>
                  <a:pt x="44061" y="71931"/>
                </a:cubicBezTo>
                <a:cubicBezTo>
                  <a:pt x="45514" y="70427"/>
                  <a:pt x="46818" y="68723"/>
                  <a:pt x="47845" y="66894"/>
                </a:cubicBezTo>
                <a:cubicBezTo>
                  <a:pt x="48121" y="66442"/>
                  <a:pt x="48321" y="65941"/>
                  <a:pt x="48547" y="65465"/>
                </a:cubicBezTo>
                <a:lnTo>
                  <a:pt x="48898" y="64763"/>
                </a:lnTo>
                <a:cubicBezTo>
                  <a:pt x="48998" y="64513"/>
                  <a:pt x="49098" y="64262"/>
                  <a:pt x="49174" y="64011"/>
                </a:cubicBezTo>
                <a:lnTo>
                  <a:pt x="49725" y="62533"/>
                </a:lnTo>
                <a:lnTo>
                  <a:pt x="50126" y="60979"/>
                </a:lnTo>
                <a:cubicBezTo>
                  <a:pt x="50176" y="60728"/>
                  <a:pt x="50251" y="60477"/>
                  <a:pt x="50301" y="60227"/>
                </a:cubicBezTo>
                <a:lnTo>
                  <a:pt x="50427" y="59425"/>
                </a:lnTo>
                <a:cubicBezTo>
                  <a:pt x="50502" y="58924"/>
                  <a:pt x="50602" y="58397"/>
                  <a:pt x="50652" y="57871"/>
                </a:cubicBezTo>
                <a:lnTo>
                  <a:pt x="50727" y="56292"/>
                </a:lnTo>
                <a:lnTo>
                  <a:pt x="50753" y="55891"/>
                </a:lnTo>
                <a:lnTo>
                  <a:pt x="50753" y="55690"/>
                </a:lnTo>
                <a:lnTo>
                  <a:pt x="50753" y="55540"/>
                </a:lnTo>
                <a:lnTo>
                  <a:pt x="50753" y="54888"/>
                </a:lnTo>
                <a:lnTo>
                  <a:pt x="50753" y="52332"/>
                </a:lnTo>
                <a:lnTo>
                  <a:pt x="50753" y="51054"/>
                </a:lnTo>
                <a:lnTo>
                  <a:pt x="50753" y="50427"/>
                </a:lnTo>
                <a:lnTo>
                  <a:pt x="50753" y="50101"/>
                </a:lnTo>
                <a:lnTo>
                  <a:pt x="50778" y="49851"/>
                </a:lnTo>
                <a:lnTo>
                  <a:pt x="50828" y="48873"/>
                </a:lnTo>
                <a:lnTo>
                  <a:pt x="50828" y="48648"/>
                </a:lnTo>
                <a:lnTo>
                  <a:pt x="50878" y="48397"/>
                </a:lnTo>
                <a:lnTo>
                  <a:pt x="50953" y="47921"/>
                </a:lnTo>
                <a:cubicBezTo>
                  <a:pt x="51003" y="47269"/>
                  <a:pt x="51204" y="46643"/>
                  <a:pt x="51354" y="46016"/>
                </a:cubicBezTo>
                <a:cubicBezTo>
                  <a:pt x="51429" y="45715"/>
                  <a:pt x="51580" y="45415"/>
                  <a:pt x="51680" y="45114"/>
                </a:cubicBezTo>
                <a:lnTo>
                  <a:pt x="51830" y="44663"/>
                </a:lnTo>
                <a:cubicBezTo>
                  <a:pt x="51880" y="44512"/>
                  <a:pt x="51981" y="44362"/>
                  <a:pt x="52056" y="44212"/>
                </a:cubicBezTo>
                <a:lnTo>
                  <a:pt x="52457" y="43334"/>
                </a:lnTo>
                <a:lnTo>
                  <a:pt x="52958" y="42507"/>
                </a:lnTo>
                <a:cubicBezTo>
                  <a:pt x="53058" y="42382"/>
                  <a:pt x="53134" y="42232"/>
                  <a:pt x="53234" y="42106"/>
                </a:cubicBezTo>
                <a:lnTo>
                  <a:pt x="53509" y="41705"/>
                </a:lnTo>
                <a:cubicBezTo>
                  <a:pt x="53735" y="41455"/>
                  <a:pt x="53885" y="41179"/>
                  <a:pt x="54111" y="40954"/>
                </a:cubicBezTo>
                <a:lnTo>
                  <a:pt x="54763" y="40227"/>
                </a:lnTo>
                <a:cubicBezTo>
                  <a:pt x="54988" y="39976"/>
                  <a:pt x="55239" y="39776"/>
                  <a:pt x="55489" y="39550"/>
                </a:cubicBezTo>
                <a:cubicBezTo>
                  <a:pt x="55941" y="39099"/>
                  <a:pt x="56492" y="38748"/>
                  <a:pt x="56993" y="38347"/>
                </a:cubicBezTo>
                <a:lnTo>
                  <a:pt x="57820" y="37846"/>
                </a:lnTo>
                <a:cubicBezTo>
                  <a:pt x="57971" y="37771"/>
                  <a:pt x="58096" y="37670"/>
                  <a:pt x="58246" y="37595"/>
                </a:cubicBezTo>
                <a:lnTo>
                  <a:pt x="58672" y="37395"/>
                </a:lnTo>
                <a:cubicBezTo>
                  <a:pt x="59825" y="36793"/>
                  <a:pt x="61078" y="36442"/>
                  <a:pt x="62357" y="36167"/>
                </a:cubicBezTo>
                <a:lnTo>
                  <a:pt x="63309" y="36016"/>
                </a:lnTo>
                <a:cubicBezTo>
                  <a:pt x="63635" y="35991"/>
                  <a:pt x="63961" y="35991"/>
                  <a:pt x="64286" y="35966"/>
                </a:cubicBezTo>
                <a:cubicBezTo>
                  <a:pt x="64562" y="35941"/>
                  <a:pt x="64944" y="35935"/>
                  <a:pt x="65361" y="35935"/>
                </a:cubicBezTo>
                <a:cubicBezTo>
                  <a:pt x="65778" y="35935"/>
                  <a:pt x="66229" y="35941"/>
                  <a:pt x="66642" y="35941"/>
                </a:cubicBezTo>
                <a:lnTo>
                  <a:pt x="75590" y="35941"/>
                </a:lnTo>
                <a:cubicBezTo>
                  <a:pt x="76066" y="35916"/>
                  <a:pt x="76617" y="35891"/>
                  <a:pt x="77144" y="35866"/>
                </a:cubicBezTo>
                <a:lnTo>
                  <a:pt x="77946" y="35816"/>
                </a:lnTo>
                <a:cubicBezTo>
                  <a:pt x="78196" y="35791"/>
                  <a:pt x="78447" y="35740"/>
                  <a:pt x="78723" y="35715"/>
                </a:cubicBezTo>
                <a:lnTo>
                  <a:pt x="80277" y="35465"/>
                </a:lnTo>
                <a:cubicBezTo>
                  <a:pt x="80803" y="35339"/>
                  <a:pt x="81304" y="35214"/>
                  <a:pt x="81830" y="35089"/>
                </a:cubicBezTo>
                <a:cubicBezTo>
                  <a:pt x="82081" y="35014"/>
                  <a:pt x="82332" y="34938"/>
                  <a:pt x="82582" y="34863"/>
                </a:cubicBezTo>
                <a:lnTo>
                  <a:pt x="83334" y="34613"/>
                </a:lnTo>
                <a:cubicBezTo>
                  <a:pt x="85339" y="33936"/>
                  <a:pt x="87219" y="32908"/>
                  <a:pt x="88948" y="31705"/>
                </a:cubicBezTo>
                <a:lnTo>
                  <a:pt x="90226" y="30753"/>
                </a:lnTo>
                <a:cubicBezTo>
                  <a:pt x="90627" y="30427"/>
                  <a:pt x="91003" y="30051"/>
                  <a:pt x="91404" y="29700"/>
                </a:cubicBezTo>
                <a:lnTo>
                  <a:pt x="91981" y="29174"/>
                </a:lnTo>
                <a:lnTo>
                  <a:pt x="92507" y="28598"/>
                </a:lnTo>
                <a:cubicBezTo>
                  <a:pt x="92883" y="28197"/>
                  <a:pt x="93234" y="27821"/>
                  <a:pt x="93560" y="27395"/>
                </a:cubicBezTo>
                <a:cubicBezTo>
                  <a:pt x="94211" y="26567"/>
                  <a:pt x="94863" y="25740"/>
                  <a:pt x="95389" y="24813"/>
                </a:cubicBezTo>
                <a:cubicBezTo>
                  <a:pt x="95966" y="23936"/>
                  <a:pt x="96392" y="22958"/>
                  <a:pt x="96843" y="22006"/>
                </a:cubicBezTo>
                <a:cubicBezTo>
                  <a:pt x="97069" y="21530"/>
                  <a:pt x="97219" y="21029"/>
                  <a:pt x="97419" y="20527"/>
                </a:cubicBezTo>
                <a:lnTo>
                  <a:pt x="97670" y="19775"/>
                </a:lnTo>
                <a:cubicBezTo>
                  <a:pt x="97770" y="19525"/>
                  <a:pt x="97820" y="19274"/>
                  <a:pt x="97896" y="19024"/>
                </a:cubicBezTo>
                <a:cubicBezTo>
                  <a:pt x="98021" y="18497"/>
                  <a:pt x="98146" y="17996"/>
                  <a:pt x="98272" y="17470"/>
                </a:cubicBezTo>
                <a:lnTo>
                  <a:pt x="98522" y="15916"/>
                </a:lnTo>
                <a:cubicBezTo>
                  <a:pt x="98547" y="15640"/>
                  <a:pt x="98597" y="15389"/>
                  <a:pt x="98622" y="15114"/>
                </a:cubicBezTo>
                <a:lnTo>
                  <a:pt x="98673" y="14337"/>
                </a:lnTo>
                <a:cubicBezTo>
                  <a:pt x="98698" y="13811"/>
                  <a:pt x="98723" y="13259"/>
                  <a:pt x="98748" y="12783"/>
                </a:cubicBezTo>
                <a:lnTo>
                  <a:pt x="98748" y="10227"/>
                </a:lnTo>
                <a:lnTo>
                  <a:pt x="98748" y="1"/>
                </a:ln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22"/>
          <p:cNvSpPr/>
          <p:nvPr/>
        </p:nvSpPr>
        <p:spPr>
          <a:xfrm>
            <a:off x="1448891" y="1693800"/>
            <a:ext cx="2637138" cy="2750116"/>
          </a:xfrm>
          <a:custGeom>
            <a:avLst/>
            <a:gdLst/>
            <a:ahLst/>
            <a:cxnLst/>
            <a:rect l="l" t="t" r="r" b="b"/>
            <a:pathLst>
              <a:path w="98723" h="100077" extrusionOk="0">
                <a:moveTo>
                  <a:pt x="95439" y="1"/>
                </a:moveTo>
                <a:lnTo>
                  <a:pt x="95439" y="10227"/>
                </a:lnTo>
                <a:lnTo>
                  <a:pt x="95439" y="12783"/>
                </a:lnTo>
                <a:cubicBezTo>
                  <a:pt x="95439" y="13259"/>
                  <a:pt x="95389" y="13785"/>
                  <a:pt x="95364" y="14287"/>
                </a:cubicBezTo>
                <a:lnTo>
                  <a:pt x="95339" y="15064"/>
                </a:lnTo>
                <a:cubicBezTo>
                  <a:pt x="95314" y="15314"/>
                  <a:pt x="95264" y="15590"/>
                  <a:pt x="95214" y="15841"/>
                </a:cubicBezTo>
                <a:lnTo>
                  <a:pt x="94988" y="17369"/>
                </a:lnTo>
                <a:cubicBezTo>
                  <a:pt x="94863" y="17871"/>
                  <a:pt x="94738" y="18372"/>
                  <a:pt x="94612" y="18873"/>
                </a:cubicBezTo>
                <a:cubicBezTo>
                  <a:pt x="94537" y="19099"/>
                  <a:pt x="94487" y="19349"/>
                  <a:pt x="94412" y="19600"/>
                </a:cubicBezTo>
                <a:lnTo>
                  <a:pt x="94136" y="20327"/>
                </a:lnTo>
                <a:cubicBezTo>
                  <a:pt x="93961" y="20828"/>
                  <a:pt x="93810" y="21304"/>
                  <a:pt x="93585" y="21780"/>
                </a:cubicBezTo>
                <a:cubicBezTo>
                  <a:pt x="93159" y="22708"/>
                  <a:pt x="92733" y="23660"/>
                  <a:pt x="92156" y="24512"/>
                </a:cubicBezTo>
                <a:cubicBezTo>
                  <a:pt x="91655" y="25415"/>
                  <a:pt x="91028" y="26217"/>
                  <a:pt x="90402" y="27044"/>
                </a:cubicBezTo>
                <a:cubicBezTo>
                  <a:pt x="90076" y="27445"/>
                  <a:pt x="89725" y="27821"/>
                  <a:pt x="89374" y="28197"/>
                </a:cubicBezTo>
                <a:lnTo>
                  <a:pt x="88848" y="28773"/>
                </a:lnTo>
                <a:lnTo>
                  <a:pt x="88271" y="29299"/>
                </a:lnTo>
                <a:cubicBezTo>
                  <a:pt x="87895" y="29625"/>
                  <a:pt x="87520" y="30001"/>
                  <a:pt x="87119" y="30327"/>
                </a:cubicBezTo>
                <a:lnTo>
                  <a:pt x="85890" y="31254"/>
                </a:lnTo>
                <a:cubicBezTo>
                  <a:pt x="84211" y="32407"/>
                  <a:pt x="82382" y="33410"/>
                  <a:pt x="80427" y="34061"/>
                </a:cubicBezTo>
                <a:lnTo>
                  <a:pt x="79700" y="34337"/>
                </a:lnTo>
                <a:cubicBezTo>
                  <a:pt x="79449" y="34412"/>
                  <a:pt x="79199" y="34462"/>
                  <a:pt x="78948" y="34537"/>
                </a:cubicBezTo>
                <a:lnTo>
                  <a:pt x="77444" y="34913"/>
                </a:lnTo>
                <a:lnTo>
                  <a:pt x="75915" y="35139"/>
                </a:lnTo>
                <a:cubicBezTo>
                  <a:pt x="75665" y="35189"/>
                  <a:pt x="75414" y="35239"/>
                  <a:pt x="75138" y="35264"/>
                </a:cubicBezTo>
                <a:lnTo>
                  <a:pt x="74387" y="35289"/>
                </a:lnTo>
                <a:cubicBezTo>
                  <a:pt x="73885" y="35314"/>
                  <a:pt x="73334" y="35339"/>
                  <a:pt x="72858" y="35365"/>
                </a:cubicBezTo>
                <a:lnTo>
                  <a:pt x="63910" y="35365"/>
                </a:lnTo>
                <a:cubicBezTo>
                  <a:pt x="63497" y="35365"/>
                  <a:pt x="63052" y="35358"/>
                  <a:pt x="62635" y="35358"/>
                </a:cubicBezTo>
                <a:cubicBezTo>
                  <a:pt x="62219" y="35358"/>
                  <a:pt x="61830" y="35365"/>
                  <a:pt x="61529" y="35390"/>
                </a:cubicBezTo>
                <a:cubicBezTo>
                  <a:pt x="61179" y="35440"/>
                  <a:pt x="60853" y="35415"/>
                  <a:pt x="60527" y="35465"/>
                </a:cubicBezTo>
                <a:lnTo>
                  <a:pt x="59524" y="35615"/>
                </a:lnTo>
                <a:cubicBezTo>
                  <a:pt x="58196" y="35891"/>
                  <a:pt x="56893" y="36267"/>
                  <a:pt x="55715" y="36893"/>
                </a:cubicBezTo>
                <a:lnTo>
                  <a:pt x="55239" y="37094"/>
                </a:lnTo>
                <a:cubicBezTo>
                  <a:pt x="55088" y="37169"/>
                  <a:pt x="54963" y="37269"/>
                  <a:pt x="54813" y="37344"/>
                </a:cubicBezTo>
                <a:lnTo>
                  <a:pt x="53935" y="37871"/>
                </a:lnTo>
                <a:cubicBezTo>
                  <a:pt x="53434" y="38297"/>
                  <a:pt x="52833" y="38648"/>
                  <a:pt x="52356" y="39124"/>
                </a:cubicBezTo>
                <a:cubicBezTo>
                  <a:pt x="52131" y="39375"/>
                  <a:pt x="51855" y="39575"/>
                  <a:pt x="51630" y="39826"/>
                </a:cubicBezTo>
                <a:lnTo>
                  <a:pt x="50953" y="40578"/>
                </a:lnTo>
                <a:cubicBezTo>
                  <a:pt x="50727" y="40828"/>
                  <a:pt x="50552" y="41104"/>
                  <a:pt x="50326" y="41380"/>
                </a:cubicBezTo>
                <a:lnTo>
                  <a:pt x="50026" y="41781"/>
                </a:lnTo>
                <a:cubicBezTo>
                  <a:pt x="49925" y="41906"/>
                  <a:pt x="49850" y="42056"/>
                  <a:pt x="49750" y="42207"/>
                </a:cubicBezTo>
                <a:lnTo>
                  <a:pt x="49224" y="43059"/>
                </a:lnTo>
                <a:lnTo>
                  <a:pt x="48798" y="43986"/>
                </a:lnTo>
                <a:cubicBezTo>
                  <a:pt x="48722" y="44137"/>
                  <a:pt x="48647" y="44287"/>
                  <a:pt x="48572" y="44437"/>
                </a:cubicBezTo>
                <a:lnTo>
                  <a:pt x="48422" y="44913"/>
                </a:lnTo>
                <a:cubicBezTo>
                  <a:pt x="48296" y="45239"/>
                  <a:pt x="48171" y="45540"/>
                  <a:pt x="48071" y="45866"/>
                </a:cubicBezTo>
                <a:cubicBezTo>
                  <a:pt x="47920" y="46517"/>
                  <a:pt x="47720" y="47169"/>
                  <a:pt x="47645" y="47821"/>
                </a:cubicBezTo>
                <a:lnTo>
                  <a:pt x="47569" y="48322"/>
                </a:lnTo>
                <a:lnTo>
                  <a:pt x="47544" y="48573"/>
                </a:lnTo>
                <a:lnTo>
                  <a:pt x="47519" y="48823"/>
                </a:lnTo>
                <a:lnTo>
                  <a:pt x="47469" y="49851"/>
                </a:lnTo>
                <a:lnTo>
                  <a:pt x="47469" y="50101"/>
                </a:lnTo>
                <a:lnTo>
                  <a:pt x="47469" y="50427"/>
                </a:lnTo>
                <a:lnTo>
                  <a:pt x="47469" y="51054"/>
                </a:lnTo>
                <a:lnTo>
                  <a:pt x="47469" y="52332"/>
                </a:lnTo>
                <a:lnTo>
                  <a:pt x="47469" y="54888"/>
                </a:lnTo>
                <a:lnTo>
                  <a:pt x="47469" y="55540"/>
                </a:lnTo>
                <a:lnTo>
                  <a:pt x="47469" y="55690"/>
                </a:lnTo>
                <a:lnTo>
                  <a:pt x="47444" y="55891"/>
                </a:lnTo>
                <a:lnTo>
                  <a:pt x="47444" y="56267"/>
                </a:lnTo>
                <a:lnTo>
                  <a:pt x="47344" y="57821"/>
                </a:lnTo>
                <a:cubicBezTo>
                  <a:pt x="47319" y="58322"/>
                  <a:pt x="47219" y="58823"/>
                  <a:pt x="47143" y="59350"/>
                </a:cubicBezTo>
                <a:lnTo>
                  <a:pt x="47018" y="60102"/>
                </a:lnTo>
                <a:cubicBezTo>
                  <a:pt x="46968" y="60352"/>
                  <a:pt x="46893" y="60603"/>
                  <a:pt x="46843" y="60853"/>
                </a:cubicBezTo>
                <a:lnTo>
                  <a:pt x="46442" y="62357"/>
                </a:lnTo>
                <a:lnTo>
                  <a:pt x="45915" y="63811"/>
                </a:lnTo>
                <a:cubicBezTo>
                  <a:pt x="45840" y="64061"/>
                  <a:pt x="45740" y="64287"/>
                  <a:pt x="45640" y="64538"/>
                </a:cubicBezTo>
                <a:lnTo>
                  <a:pt x="45314" y="65239"/>
                </a:lnTo>
                <a:cubicBezTo>
                  <a:pt x="45088" y="65691"/>
                  <a:pt x="44888" y="66167"/>
                  <a:pt x="44612" y="66618"/>
                </a:cubicBezTo>
                <a:cubicBezTo>
                  <a:pt x="43610" y="68422"/>
                  <a:pt x="42356" y="70051"/>
                  <a:pt x="40928" y="71530"/>
                </a:cubicBezTo>
                <a:cubicBezTo>
                  <a:pt x="40552" y="71906"/>
                  <a:pt x="40176" y="72232"/>
                  <a:pt x="39775" y="72583"/>
                </a:cubicBezTo>
                <a:cubicBezTo>
                  <a:pt x="39599" y="72758"/>
                  <a:pt x="39399" y="72934"/>
                  <a:pt x="39198" y="73084"/>
                </a:cubicBezTo>
                <a:lnTo>
                  <a:pt x="38597" y="73560"/>
                </a:lnTo>
                <a:cubicBezTo>
                  <a:pt x="38171" y="73861"/>
                  <a:pt x="37770" y="74187"/>
                  <a:pt x="37344" y="74462"/>
                </a:cubicBezTo>
                <a:lnTo>
                  <a:pt x="36015" y="75264"/>
                </a:lnTo>
                <a:cubicBezTo>
                  <a:pt x="34211" y="76242"/>
                  <a:pt x="32306" y="77094"/>
                  <a:pt x="30276" y="77520"/>
                </a:cubicBezTo>
                <a:lnTo>
                  <a:pt x="29524" y="77721"/>
                </a:lnTo>
                <a:cubicBezTo>
                  <a:pt x="29274" y="77771"/>
                  <a:pt x="29023" y="77796"/>
                  <a:pt x="28772" y="77846"/>
                </a:cubicBezTo>
                <a:lnTo>
                  <a:pt x="27244" y="78072"/>
                </a:lnTo>
                <a:lnTo>
                  <a:pt x="25715" y="78147"/>
                </a:lnTo>
                <a:lnTo>
                  <a:pt x="24938" y="78197"/>
                </a:lnTo>
                <a:lnTo>
                  <a:pt x="14712" y="78197"/>
                </a:lnTo>
                <a:lnTo>
                  <a:pt x="14211" y="78222"/>
                </a:lnTo>
                <a:lnTo>
                  <a:pt x="13183" y="78272"/>
                </a:lnTo>
                <a:lnTo>
                  <a:pt x="12206" y="78422"/>
                </a:lnTo>
                <a:cubicBezTo>
                  <a:pt x="12030" y="78447"/>
                  <a:pt x="11855" y="78473"/>
                  <a:pt x="11705" y="78498"/>
                </a:cubicBezTo>
                <a:lnTo>
                  <a:pt x="11203" y="78623"/>
                </a:lnTo>
                <a:cubicBezTo>
                  <a:pt x="10878" y="78723"/>
                  <a:pt x="10552" y="78773"/>
                  <a:pt x="10226" y="78874"/>
                </a:cubicBezTo>
                <a:cubicBezTo>
                  <a:pt x="9599" y="79124"/>
                  <a:pt x="8973" y="79325"/>
                  <a:pt x="8371" y="79650"/>
                </a:cubicBezTo>
                <a:lnTo>
                  <a:pt x="7920" y="79851"/>
                </a:lnTo>
                <a:lnTo>
                  <a:pt x="7695" y="79976"/>
                </a:lnTo>
                <a:lnTo>
                  <a:pt x="7469" y="80102"/>
                </a:lnTo>
                <a:lnTo>
                  <a:pt x="6617" y="80628"/>
                </a:lnTo>
                <a:cubicBezTo>
                  <a:pt x="6316" y="80803"/>
                  <a:pt x="6065" y="81029"/>
                  <a:pt x="5790" y="81229"/>
                </a:cubicBezTo>
                <a:lnTo>
                  <a:pt x="5389" y="81530"/>
                </a:lnTo>
                <a:cubicBezTo>
                  <a:pt x="5263" y="81630"/>
                  <a:pt x="5138" y="81756"/>
                  <a:pt x="5013" y="81856"/>
                </a:cubicBezTo>
                <a:cubicBezTo>
                  <a:pt x="4762" y="82082"/>
                  <a:pt x="4512" y="82307"/>
                  <a:pt x="4261" y="82533"/>
                </a:cubicBezTo>
                <a:lnTo>
                  <a:pt x="3584" y="83285"/>
                </a:lnTo>
                <a:cubicBezTo>
                  <a:pt x="2732" y="84312"/>
                  <a:pt x="1930" y="85440"/>
                  <a:pt x="1404" y="86668"/>
                </a:cubicBezTo>
                <a:lnTo>
                  <a:pt x="1178" y="87119"/>
                </a:lnTo>
                <a:cubicBezTo>
                  <a:pt x="1103" y="87270"/>
                  <a:pt x="1053" y="87445"/>
                  <a:pt x="1003" y="87595"/>
                </a:cubicBezTo>
                <a:lnTo>
                  <a:pt x="652" y="88548"/>
                </a:lnTo>
                <a:lnTo>
                  <a:pt x="401" y="89525"/>
                </a:lnTo>
                <a:cubicBezTo>
                  <a:pt x="376" y="89676"/>
                  <a:pt x="301" y="89851"/>
                  <a:pt x="276" y="90001"/>
                </a:cubicBezTo>
                <a:lnTo>
                  <a:pt x="201" y="90503"/>
                </a:lnTo>
                <a:cubicBezTo>
                  <a:pt x="176" y="90854"/>
                  <a:pt x="100" y="91179"/>
                  <a:pt x="75" y="91505"/>
                </a:cubicBezTo>
                <a:lnTo>
                  <a:pt x="25" y="92533"/>
                </a:lnTo>
                <a:lnTo>
                  <a:pt x="0" y="92783"/>
                </a:lnTo>
                <a:lnTo>
                  <a:pt x="0" y="92909"/>
                </a:lnTo>
                <a:lnTo>
                  <a:pt x="0" y="93059"/>
                </a:lnTo>
                <a:lnTo>
                  <a:pt x="0" y="93711"/>
                </a:lnTo>
                <a:lnTo>
                  <a:pt x="0" y="94989"/>
                </a:lnTo>
                <a:lnTo>
                  <a:pt x="0" y="100077"/>
                </a:lnTo>
                <a:lnTo>
                  <a:pt x="3283" y="100077"/>
                </a:lnTo>
                <a:lnTo>
                  <a:pt x="3283" y="94989"/>
                </a:lnTo>
                <a:lnTo>
                  <a:pt x="3283" y="93711"/>
                </a:lnTo>
                <a:lnTo>
                  <a:pt x="3283" y="93059"/>
                </a:lnTo>
                <a:lnTo>
                  <a:pt x="3283" y="92909"/>
                </a:lnTo>
                <a:lnTo>
                  <a:pt x="3283" y="92808"/>
                </a:lnTo>
                <a:lnTo>
                  <a:pt x="3309" y="92608"/>
                </a:lnTo>
                <a:cubicBezTo>
                  <a:pt x="3309" y="92332"/>
                  <a:pt x="3334" y="92082"/>
                  <a:pt x="3334" y="91806"/>
                </a:cubicBezTo>
                <a:cubicBezTo>
                  <a:pt x="3359" y="91555"/>
                  <a:pt x="3409" y="91305"/>
                  <a:pt x="3459" y="91029"/>
                </a:cubicBezTo>
                <a:lnTo>
                  <a:pt x="3509" y="90653"/>
                </a:lnTo>
                <a:cubicBezTo>
                  <a:pt x="3509" y="90528"/>
                  <a:pt x="3559" y="90402"/>
                  <a:pt x="3609" y="90277"/>
                </a:cubicBezTo>
                <a:cubicBezTo>
                  <a:pt x="3659" y="90026"/>
                  <a:pt x="3735" y="89776"/>
                  <a:pt x="3785" y="89525"/>
                </a:cubicBezTo>
                <a:cubicBezTo>
                  <a:pt x="3885" y="89275"/>
                  <a:pt x="3985" y="89024"/>
                  <a:pt x="4060" y="88773"/>
                </a:cubicBezTo>
                <a:cubicBezTo>
                  <a:pt x="4111" y="88648"/>
                  <a:pt x="4136" y="88523"/>
                  <a:pt x="4186" y="88422"/>
                </a:cubicBezTo>
                <a:lnTo>
                  <a:pt x="4361" y="88072"/>
                </a:lnTo>
                <a:cubicBezTo>
                  <a:pt x="4787" y="87094"/>
                  <a:pt x="5389" y="86242"/>
                  <a:pt x="6065" y="85440"/>
                </a:cubicBezTo>
                <a:cubicBezTo>
                  <a:pt x="6241" y="85239"/>
                  <a:pt x="6416" y="85064"/>
                  <a:pt x="6592" y="84864"/>
                </a:cubicBezTo>
                <a:lnTo>
                  <a:pt x="7168" y="84312"/>
                </a:lnTo>
                <a:cubicBezTo>
                  <a:pt x="7268" y="84237"/>
                  <a:pt x="7369" y="84137"/>
                  <a:pt x="7469" y="84062"/>
                </a:cubicBezTo>
                <a:lnTo>
                  <a:pt x="7795" y="83836"/>
                </a:lnTo>
                <a:cubicBezTo>
                  <a:pt x="7995" y="83686"/>
                  <a:pt x="8196" y="83485"/>
                  <a:pt x="8421" y="83360"/>
                </a:cubicBezTo>
                <a:cubicBezTo>
                  <a:pt x="8647" y="83234"/>
                  <a:pt x="8872" y="83084"/>
                  <a:pt x="9098" y="82959"/>
                </a:cubicBezTo>
                <a:lnTo>
                  <a:pt x="9248" y="82859"/>
                </a:lnTo>
                <a:lnTo>
                  <a:pt x="9424" y="82758"/>
                </a:lnTo>
                <a:lnTo>
                  <a:pt x="9800" y="82608"/>
                </a:lnTo>
                <a:cubicBezTo>
                  <a:pt x="10251" y="82332"/>
                  <a:pt x="10752" y="82207"/>
                  <a:pt x="11228" y="82006"/>
                </a:cubicBezTo>
                <a:cubicBezTo>
                  <a:pt x="11479" y="81931"/>
                  <a:pt x="11730" y="81881"/>
                  <a:pt x="11980" y="81806"/>
                </a:cubicBezTo>
                <a:lnTo>
                  <a:pt x="12356" y="81706"/>
                </a:lnTo>
                <a:cubicBezTo>
                  <a:pt x="12482" y="81681"/>
                  <a:pt x="12632" y="81681"/>
                  <a:pt x="12757" y="81656"/>
                </a:cubicBezTo>
                <a:cubicBezTo>
                  <a:pt x="13008" y="81605"/>
                  <a:pt x="13258" y="81580"/>
                  <a:pt x="13534" y="81530"/>
                </a:cubicBezTo>
                <a:cubicBezTo>
                  <a:pt x="13785" y="81530"/>
                  <a:pt x="14060" y="81505"/>
                  <a:pt x="14311" y="81505"/>
                </a:cubicBezTo>
                <a:lnTo>
                  <a:pt x="14712" y="81480"/>
                </a:lnTo>
                <a:lnTo>
                  <a:pt x="24938" y="81480"/>
                </a:lnTo>
                <a:lnTo>
                  <a:pt x="25815" y="81430"/>
                </a:lnTo>
                <a:lnTo>
                  <a:pt x="27569" y="81330"/>
                </a:lnTo>
                <a:cubicBezTo>
                  <a:pt x="28146" y="81255"/>
                  <a:pt x="28747" y="81179"/>
                  <a:pt x="29324" y="81079"/>
                </a:cubicBezTo>
                <a:cubicBezTo>
                  <a:pt x="29624" y="81029"/>
                  <a:pt x="29900" y="80979"/>
                  <a:pt x="30201" y="80929"/>
                </a:cubicBezTo>
                <a:lnTo>
                  <a:pt x="31053" y="80728"/>
                </a:lnTo>
                <a:cubicBezTo>
                  <a:pt x="33384" y="80202"/>
                  <a:pt x="35564" y="79249"/>
                  <a:pt x="37645" y="78122"/>
                </a:cubicBezTo>
                <a:lnTo>
                  <a:pt x="39148" y="77194"/>
                </a:lnTo>
                <a:cubicBezTo>
                  <a:pt x="39650" y="76894"/>
                  <a:pt x="40101" y="76518"/>
                  <a:pt x="40577" y="76167"/>
                </a:cubicBezTo>
                <a:lnTo>
                  <a:pt x="41279" y="75640"/>
                </a:lnTo>
                <a:cubicBezTo>
                  <a:pt x="41529" y="75440"/>
                  <a:pt x="41730" y="75239"/>
                  <a:pt x="41955" y="75039"/>
                </a:cubicBezTo>
                <a:cubicBezTo>
                  <a:pt x="42381" y="74663"/>
                  <a:pt x="42833" y="74262"/>
                  <a:pt x="43259" y="73861"/>
                </a:cubicBezTo>
                <a:cubicBezTo>
                  <a:pt x="44888" y="72157"/>
                  <a:pt x="46341" y="70277"/>
                  <a:pt x="47494" y="68222"/>
                </a:cubicBezTo>
                <a:cubicBezTo>
                  <a:pt x="47795" y="67696"/>
                  <a:pt x="48021" y="67169"/>
                  <a:pt x="48296" y="66618"/>
                </a:cubicBezTo>
                <a:lnTo>
                  <a:pt x="48672" y="65816"/>
                </a:lnTo>
                <a:cubicBezTo>
                  <a:pt x="48772" y="65565"/>
                  <a:pt x="48873" y="65264"/>
                  <a:pt x="48973" y="64989"/>
                </a:cubicBezTo>
                <a:cubicBezTo>
                  <a:pt x="49199" y="64437"/>
                  <a:pt x="49399" y="63886"/>
                  <a:pt x="49574" y="63335"/>
                </a:cubicBezTo>
                <a:lnTo>
                  <a:pt x="50026" y="61605"/>
                </a:lnTo>
                <a:cubicBezTo>
                  <a:pt x="50101" y="61330"/>
                  <a:pt x="50176" y="61054"/>
                  <a:pt x="50226" y="60753"/>
                </a:cubicBezTo>
                <a:lnTo>
                  <a:pt x="50376" y="59876"/>
                </a:lnTo>
                <a:cubicBezTo>
                  <a:pt x="50452" y="59299"/>
                  <a:pt x="50577" y="58698"/>
                  <a:pt x="50627" y="58122"/>
                </a:cubicBezTo>
                <a:lnTo>
                  <a:pt x="50702" y="56367"/>
                </a:lnTo>
                <a:lnTo>
                  <a:pt x="50727" y="55916"/>
                </a:lnTo>
                <a:lnTo>
                  <a:pt x="50752" y="55690"/>
                </a:lnTo>
                <a:lnTo>
                  <a:pt x="50752" y="55540"/>
                </a:lnTo>
                <a:lnTo>
                  <a:pt x="50752" y="54888"/>
                </a:lnTo>
                <a:lnTo>
                  <a:pt x="50752" y="52332"/>
                </a:lnTo>
                <a:lnTo>
                  <a:pt x="50752" y="51054"/>
                </a:lnTo>
                <a:lnTo>
                  <a:pt x="50752" y="50427"/>
                </a:lnTo>
                <a:lnTo>
                  <a:pt x="50752" y="50101"/>
                </a:lnTo>
                <a:lnTo>
                  <a:pt x="50752" y="49901"/>
                </a:lnTo>
                <a:cubicBezTo>
                  <a:pt x="50777" y="49625"/>
                  <a:pt x="50777" y="49375"/>
                  <a:pt x="50803" y="49099"/>
                </a:cubicBezTo>
                <a:lnTo>
                  <a:pt x="50803" y="48898"/>
                </a:lnTo>
                <a:lnTo>
                  <a:pt x="50828" y="48723"/>
                </a:lnTo>
                <a:lnTo>
                  <a:pt x="50903" y="48322"/>
                </a:lnTo>
                <a:cubicBezTo>
                  <a:pt x="50928" y="47796"/>
                  <a:pt x="51103" y="47319"/>
                  <a:pt x="51229" y="46793"/>
                </a:cubicBezTo>
                <a:cubicBezTo>
                  <a:pt x="51279" y="46543"/>
                  <a:pt x="51404" y="46317"/>
                  <a:pt x="51479" y="46066"/>
                </a:cubicBezTo>
                <a:lnTo>
                  <a:pt x="51605" y="45690"/>
                </a:lnTo>
                <a:cubicBezTo>
                  <a:pt x="51655" y="45565"/>
                  <a:pt x="51730" y="45465"/>
                  <a:pt x="51780" y="45340"/>
                </a:cubicBezTo>
                <a:cubicBezTo>
                  <a:pt x="51905" y="45114"/>
                  <a:pt x="52006" y="44863"/>
                  <a:pt x="52106" y="44638"/>
                </a:cubicBezTo>
                <a:cubicBezTo>
                  <a:pt x="52256" y="44412"/>
                  <a:pt x="52407" y="44187"/>
                  <a:pt x="52532" y="43961"/>
                </a:cubicBezTo>
                <a:cubicBezTo>
                  <a:pt x="52607" y="43861"/>
                  <a:pt x="52657" y="43736"/>
                  <a:pt x="52732" y="43635"/>
                </a:cubicBezTo>
                <a:lnTo>
                  <a:pt x="52983" y="43334"/>
                </a:lnTo>
                <a:cubicBezTo>
                  <a:pt x="53133" y="43109"/>
                  <a:pt x="53259" y="42883"/>
                  <a:pt x="53459" y="42708"/>
                </a:cubicBezTo>
                <a:cubicBezTo>
                  <a:pt x="53635" y="42507"/>
                  <a:pt x="53810" y="42307"/>
                  <a:pt x="53986" y="42106"/>
                </a:cubicBezTo>
                <a:cubicBezTo>
                  <a:pt x="54161" y="41906"/>
                  <a:pt x="54361" y="41756"/>
                  <a:pt x="54562" y="41580"/>
                </a:cubicBezTo>
                <a:cubicBezTo>
                  <a:pt x="54913" y="41204"/>
                  <a:pt x="55389" y="40928"/>
                  <a:pt x="55790" y="40603"/>
                </a:cubicBezTo>
                <a:cubicBezTo>
                  <a:pt x="56016" y="40477"/>
                  <a:pt x="56241" y="40327"/>
                  <a:pt x="56467" y="40202"/>
                </a:cubicBezTo>
                <a:cubicBezTo>
                  <a:pt x="56567" y="40126"/>
                  <a:pt x="56667" y="40051"/>
                  <a:pt x="56793" y="40001"/>
                </a:cubicBezTo>
                <a:lnTo>
                  <a:pt x="57143" y="39826"/>
                </a:lnTo>
                <a:cubicBezTo>
                  <a:pt x="58071" y="39324"/>
                  <a:pt x="59098" y="39049"/>
                  <a:pt x="60101" y="38848"/>
                </a:cubicBezTo>
                <a:cubicBezTo>
                  <a:pt x="60377" y="38823"/>
                  <a:pt x="60627" y="38773"/>
                  <a:pt x="60878" y="38723"/>
                </a:cubicBezTo>
                <a:cubicBezTo>
                  <a:pt x="61128" y="38673"/>
                  <a:pt x="61404" y="38698"/>
                  <a:pt x="61680" y="38673"/>
                </a:cubicBezTo>
                <a:lnTo>
                  <a:pt x="62056" y="38648"/>
                </a:lnTo>
                <a:lnTo>
                  <a:pt x="73033" y="38648"/>
                </a:lnTo>
                <a:lnTo>
                  <a:pt x="73259" y="38623"/>
                </a:lnTo>
                <a:lnTo>
                  <a:pt x="73710" y="38623"/>
                </a:lnTo>
                <a:lnTo>
                  <a:pt x="74587" y="38573"/>
                </a:lnTo>
                <a:lnTo>
                  <a:pt x="75464" y="38522"/>
                </a:lnTo>
                <a:cubicBezTo>
                  <a:pt x="75765" y="38497"/>
                  <a:pt x="76066" y="38447"/>
                  <a:pt x="76342" y="38397"/>
                </a:cubicBezTo>
                <a:lnTo>
                  <a:pt x="78096" y="38121"/>
                </a:lnTo>
                <a:cubicBezTo>
                  <a:pt x="78672" y="37996"/>
                  <a:pt x="79249" y="37846"/>
                  <a:pt x="79825" y="37695"/>
                </a:cubicBezTo>
                <a:cubicBezTo>
                  <a:pt x="80101" y="37620"/>
                  <a:pt x="80402" y="37545"/>
                  <a:pt x="80677" y="37470"/>
                </a:cubicBezTo>
                <a:lnTo>
                  <a:pt x="81504" y="37169"/>
                </a:lnTo>
                <a:cubicBezTo>
                  <a:pt x="83760" y="36417"/>
                  <a:pt x="85840" y="35264"/>
                  <a:pt x="87795" y="33936"/>
                </a:cubicBezTo>
                <a:lnTo>
                  <a:pt x="89199" y="32858"/>
                </a:lnTo>
                <a:cubicBezTo>
                  <a:pt x="89650" y="32482"/>
                  <a:pt x="90076" y="32081"/>
                  <a:pt x="90527" y="31680"/>
                </a:cubicBezTo>
                <a:lnTo>
                  <a:pt x="91179" y="31104"/>
                </a:lnTo>
                <a:lnTo>
                  <a:pt x="91780" y="30452"/>
                </a:lnTo>
                <a:cubicBezTo>
                  <a:pt x="92156" y="30001"/>
                  <a:pt x="92582" y="29575"/>
                  <a:pt x="92933" y="29124"/>
                </a:cubicBezTo>
                <a:cubicBezTo>
                  <a:pt x="93660" y="28172"/>
                  <a:pt x="94387" y="27244"/>
                  <a:pt x="94963" y="26217"/>
                </a:cubicBezTo>
                <a:cubicBezTo>
                  <a:pt x="95615" y="25239"/>
                  <a:pt x="96091" y="24161"/>
                  <a:pt x="96617" y="23084"/>
                </a:cubicBezTo>
                <a:cubicBezTo>
                  <a:pt x="96843" y="22532"/>
                  <a:pt x="97043" y="21981"/>
                  <a:pt x="97244" y="21430"/>
                </a:cubicBezTo>
                <a:lnTo>
                  <a:pt x="97545" y="20603"/>
                </a:lnTo>
                <a:cubicBezTo>
                  <a:pt x="97620" y="20302"/>
                  <a:pt x="97695" y="20026"/>
                  <a:pt x="97770" y="19725"/>
                </a:cubicBezTo>
                <a:cubicBezTo>
                  <a:pt x="97921" y="19174"/>
                  <a:pt x="98071" y="18598"/>
                  <a:pt x="98196" y="18021"/>
                </a:cubicBezTo>
                <a:lnTo>
                  <a:pt x="98472" y="16267"/>
                </a:lnTo>
                <a:cubicBezTo>
                  <a:pt x="98522" y="15966"/>
                  <a:pt x="98572" y="15690"/>
                  <a:pt x="98597" y="15389"/>
                </a:cubicBezTo>
                <a:lnTo>
                  <a:pt x="98647" y="14512"/>
                </a:lnTo>
                <a:lnTo>
                  <a:pt x="98698" y="13635"/>
                </a:lnTo>
                <a:lnTo>
                  <a:pt x="98723" y="13184"/>
                </a:lnTo>
                <a:cubicBezTo>
                  <a:pt x="98723" y="13059"/>
                  <a:pt x="98723" y="12858"/>
                  <a:pt x="98723" y="12783"/>
                </a:cubicBezTo>
                <a:lnTo>
                  <a:pt x="98723" y="10227"/>
                </a:lnTo>
                <a:lnTo>
                  <a:pt x="98723" y="1"/>
                </a:ln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p22"/>
          <p:cNvSpPr/>
          <p:nvPr/>
        </p:nvSpPr>
        <p:spPr>
          <a:xfrm>
            <a:off x="1515829" y="1693800"/>
            <a:ext cx="2637138" cy="2750116"/>
          </a:xfrm>
          <a:custGeom>
            <a:avLst/>
            <a:gdLst/>
            <a:ahLst/>
            <a:cxnLst/>
            <a:rect l="l" t="t" r="r" b="b"/>
            <a:pathLst>
              <a:path w="98723" h="100077" extrusionOk="0">
                <a:moveTo>
                  <a:pt x="95440" y="1"/>
                </a:moveTo>
                <a:lnTo>
                  <a:pt x="95440" y="10227"/>
                </a:lnTo>
                <a:lnTo>
                  <a:pt x="95440" y="12783"/>
                </a:lnTo>
                <a:cubicBezTo>
                  <a:pt x="95440" y="12858"/>
                  <a:pt x="95440" y="13034"/>
                  <a:pt x="95440" y="13184"/>
                </a:cubicBezTo>
                <a:lnTo>
                  <a:pt x="95415" y="13610"/>
                </a:lnTo>
                <a:lnTo>
                  <a:pt x="95364" y="14462"/>
                </a:lnTo>
                <a:lnTo>
                  <a:pt x="95314" y="15314"/>
                </a:lnTo>
                <a:cubicBezTo>
                  <a:pt x="95289" y="15590"/>
                  <a:pt x="95239" y="15891"/>
                  <a:pt x="95214" y="16166"/>
                </a:cubicBezTo>
                <a:lnTo>
                  <a:pt x="94938" y="17871"/>
                </a:lnTo>
                <a:cubicBezTo>
                  <a:pt x="94813" y="18422"/>
                  <a:pt x="94663" y="18973"/>
                  <a:pt x="94512" y="19525"/>
                </a:cubicBezTo>
                <a:cubicBezTo>
                  <a:pt x="94437" y="19801"/>
                  <a:pt x="94387" y="20076"/>
                  <a:pt x="94287" y="20352"/>
                </a:cubicBezTo>
                <a:lnTo>
                  <a:pt x="94011" y="21179"/>
                </a:lnTo>
                <a:cubicBezTo>
                  <a:pt x="93811" y="21705"/>
                  <a:pt x="93610" y="22257"/>
                  <a:pt x="93384" y="22783"/>
                </a:cubicBezTo>
                <a:cubicBezTo>
                  <a:pt x="92908" y="23811"/>
                  <a:pt x="92432" y="24863"/>
                  <a:pt x="91806" y="25816"/>
                </a:cubicBezTo>
                <a:cubicBezTo>
                  <a:pt x="91229" y="26818"/>
                  <a:pt x="90527" y="27720"/>
                  <a:pt x="89826" y="28623"/>
                </a:cubicBezTo>
                <a:cubicBezTo>
                  <a:pt x="89475" y="29074"/>
                  <a:pt x="89074" y="29500"/>
                  <a:pt x="88698" y="29901"/>
                </a:cubicBezTo>
                <a:lnTo>
                  <a:pt x="88121" y="30552"/>
                </a:lnTo>
                <a:lnTo>
                  <a:pt x="87495" y="31129"/>
                </a:lnTo>
                <a:cubicBezTo>
                  <a:pt x="87069" y="31505"/>
                  <a:pt x="86643" y="31906"/>
                  <a:pt x="86191" y="32257"/>
                </a:cubicBezTo>
                <a:lnTo>
                  <a:pt x="84838" y="33284"/>
                </a:lnTo>
                <a:cubicBezTo>
                  <a:pt x="82958" y="34588"/>
                  <a:pt x="80928" y="35715"/>
                  <a:pt x="78748" y="36442"/>
                </a:cubicBezTo>
                <a:lnTo>
                  <a:pt x="77921" y="36718"/>
                </a:lnTo>
                <a:cubicBezTo>
                  <a:pt x="77670" y="36793"/>
                  <a:pt x="77369" y="36868"/>
                  <a:pt x="77094" y="36943"/>
                </a:cubicBezTo>
                <a:cubicBezTo>
                  <a:pt x="76542" y="37094"/>
                  <a:pt x="75991" y="37244"/>
                  <a:pt x="75440" y="37370"/>
                </a:cubicBezTo>
                <a:lnTo>
                  <a:pt x="73735" y="37620"/>
                </a:lnTo>
                <a:cubicBezTo>
                  <a:pt x="73460" y="37670"/>
                  <a:pt x="73159" y="37720"/>
                  <a:pt x="72883" y="37745"/>
                </a:cubicBezTo>
                <a:lnTo>
                  <a:pt x="72031" y="37796"/>
                </a:lnTo>
                <a:lnTo>
                  <a:pt x="71179" y="37846"/>
                </a:lnTo>
                <a:lnTo>
                  <a:pt x="70753" y="37846"/>
                </a:lnTo>
                <a:cubicBezTo>
                  <a:pt x="70627" y="37871"/>
                  <a:pt x="70427" y="37871"/>
                  <a:pt x="70352" y="37871"/>
                </a:cubicBezTo>
                <a:lnTo>
                  <a:pt x="59550" y="37871"/>
                </a:lnTo>
                <a:lnTo>
                  <a:pt x="59124" y="37896"/>
                </a:lnTo>
                <a:cubicBezTo>
                  <a:pt x="58848" y="37921"/>
                  <a:pt x="58572" y="37921"/>
                  <a:pt x="58297" y="37946"/>
                </a:cubicBezTo>
                <a:cubicBezTo>
                  <a:pt x="58021" y="37996"/>
                  <a:pt x="57745" y="38046"/>
                  <a:pt x="57470" y="38071"/>
                </a:cubicBezTo>
                <a:cubicBezTo>
                  <a:pt x="56367" y="38297"/>
                  <a:pt x="55289" y="38598"/>
                  <a:pt x="54312" y="39124"/>
                </a:cubicBezTo>
                <a:lnTo>
                  <a:pt x="53911" y="39299"/>
                </a:lnTo>
                <a:cubicBezTo>
                  <a:pt x="53785" y="39375"/>
                  <a:pt x="53685" y="39450"/>
                  <a:pt x="53560" y="39525"/>
                </a:cubicBezTo>
                <a:cubicBezTo>
                  <a:pt x="53334" y="39675"/>
                  <a:pt x="53084" y="39801"/>
                  <a:pt x="52833" y="39951"/>
                </a:cubicBezTo>
                <a:cubicBezTo>
                  <a:pt x="52407" y="40302"/>
                  <a:pt x="51931" y="40603"/>
                  <a:pt x="51530" y="41004"/>
                </a:cubicBezTo>
                <a:cubicBezTo>
                  <a:pt x="51329" y="41204"/>
                  <a:pt x="51104" y="41355"/>
                  <a:pt x="50928" y="41580"/>
                </a:cubicBezTo>
                <a:cubicBezTo>
                  <a:pt x="50728" y="41781"/>
                  <a:pt x="50552" y="41981"/>
                  <a:pt x="50352" y="42207"/>
                </a:cubicBezTo>
                <a:cubicBezTo>
                  <a:pt x="50151" y="42407"/>
                  <a:pt x="50026" y="42658"/>
                  <a:pt x="49850" y="42858"/>
                </a:cubicBezTo>
                <a:lnTo>
                  <a:pt x="49600" y="43184"/>
                </a:lnTo>
                <a:cubicBezTo>
                  <a:pt x="49500" y="43309"/>
                  <a:pt x="49449" y="43435"/>
                  <a:pt x="49374" y="43560"/>
                </a:cubicBezTo>
                <a:cubicBezTo>
                  <a:pt x="49224" y="43786"/>
                  <a:pt x="49073" y="44036"/>
                  <a:pt x="48923" y="44262"/>
                </a:cubicBezTo>
                <a:cubicBezTo>
                  <a:pt x="48823" y="44512"/>
                  <a:pt x="48698" y="44763"/>
                  <a:pt x="48572" y="45014"/>
                </a:cubicBezTo>
                <a:cubicBezTo>
                  <a:pt x="48522" y="45139"/>
                  <a:pt x="48422" y="45264"/>
                  <a:pt x="48397" y="45390"/>
                </a:cubicBezTo>
                <a:lnTo>
                  <a:pt x="48246" y="45791"/>
                </a:lnTo>
                <a:cubicBezTo>
                  <a:pt x="48171" y="46066"/>
                  <a:pt x="48046" y="46317"/>
                  <a:pt x="47971" y="46568"/>
                </a:cubicBezTo>
                <a:cubicBezTo>
                  <a:pt x="47845" y="47119"/>
                  <a:pt x="47670" y="47645"/>
                  <a:pt x="47620" y="48222"/>
                </a:cubicBezTo>
                <a:lnTo>
                  <a:pt x="47545" y="48623"/>
                </a:lnTo>
                <a:lnTo>
                  <a:pt x="47520" y="48823"/>
                </a:lnTo>
                <a:lnTo>
                  <a:pt x="47520" y="49049"/>
                </a:lnTo>
                <a:cubicBezTo>
                  <a:pt x="47495" y="49325"/>
                  <a:pt x="47495" y="49600"/>
                  <a:pt x="47469" y="49876"/>
                </a:cubicBezTo>
                <a:lnTo>
                  <a:pt x="47469" y="50101"/>
                </a:lnTo>
                <a:lnTo>
                  <a:pt x="47469" y="50427"/>
                </a:lnTo>
                <a:lnTo>
                  <a:pt x="47469" y="51054"/>
                </a:lnTo>
                <a:lnTo>
                  <a:pt x="47469" y="52332"/>
                </a:lnTo>
                <a:lnTo>
                  <a:pt x="47469" y="54888"/>
                </a:lnTo>
                <a:lnTo>
                  <a:pt x="47469" y="55540"/>
                </a:lnTo>
                <a:lnTo>
                  <a:pt x="47469" y="55690"/>
                </a:lnTo>
                <a:lnTo>
                  <a:pt x="47444" y="55916"/>
                </a:lnTo>
                <a:lnTo>
                  <a:pt x="47419" y="56342"/>
                </a:lnTo>
                <a:lnTo>
                  <a:pt x="47344" y="58046"/>
                </a:lnTo>
                <a:cubicBezTo>
                  <a:pt x="47294" y="58623"/>
                  <a:pt x="47194" y="59174"/>
                  <a:pt x="47094" y="59751"/>
                </a:cubicBezTo>
                <a:lnTo>
                  <a:pt x="46968" y="60603"/>
                </a:lnTo>
                <a:cubicBezTo>
                  <a:pt x="46918" y="60878"/>
                  <a:pt x="46843" y="61154"/>
                  <a:pt x="46768" y="61430"/>
                </a:cubicBezTo>
                <a:lnTo>
                  <a:pt x="46342" y="63109"/>
                </a:lnTo>
                <a:cubicBezTo>
                  <a:pt x="46141" y="63635"/>
                  <a:pt x="45966" y="64187"/>
                  <a:pt x="45765" y="64713"/>
                </a:cubicBezTo>
                <a:cubicBezTo>
                  <a:pt x="45640" y="64989"/>
                  <a:pt x="45565" y="65264"/>
                  <a:pt x="45439" y="65515"/>
                </a:cubicBezTo>
                <a:lnTo>
                  <a:pt x="45063" y="66292"/>
                </a:lnTo>
                <a:cubicBezTo>
                  <a:pt x="44813" y="66818"/>
                  <a:pt x="44587" y="67345"/>
                  <a:pt x="44312" y="67821"/>
                </a:cubicBezTo>
                <a:cubicBezTo>
                  <a:pt x="43184" y="69826"/>
                  <a:pt x="41780" y="71655"/>
                  <a:pt x="40201" y="73310"/>
                </a:cubicBezTo>
                <a:cubicBezTo>
                  <a:pt x="39775" y="73711"/>
                  <a:pt x="39349" y="74087"/>
                  <a:pt x="38923" y="74462"/>
                </a:cubicBezTo>
                <a:cubicBezTo>
                  <a:pt x="38723" y="74663"/>
                  <a:pt x="38522" y="74863"/>
                  <a:pt x="38296" y="75039"/>
                </a:cubicBezTo>
                <a:lnTo>
                  <a:pt x="37595" y="75540"/>
                </a:lnTo>
                <a:cubicBezTo>
                  <a:pt x="37144" y="75891"/>
                  <a:pt x="36692" y="76242"/>
                  <a:pt x="36216" y="76543"/>
                </a:cubicBezTo>
                <a:lnTo>
                  <a:pt x="34738" y="77445"/>
                </a:lnTo>
                <a:cubicBezTo>
                  <a:pt x="32733" y="78548"/>
                  <a:pt x="30602" y="79475"/>
                  <a:pt x="28372" y="79951"/>
                </a:cubicBezTo>
                <a:lnTo>
                  <a:pt x="27545" y="80177"/>
                </a:lnTo>
                <a:cubicBezTo>
                  <a:pt x="27244" y="80227"/>
                  <a:pt x="26968" y="80277"/>
                  <a:pt x="26692" y="80302"/>
                </a:cubicBezTo>
                <a:lnTo>
                  <a:pt x="24988" y="80553"/>
                </a:lnTo>
                <a:lnTo>
                  <a:pt x="23284" y="80653"/>
                </a:lnTo>
                <a:lnTo>
                  <a:pt x="22432" y="80703"/>
                </a:lnTo>
                <a:lnTo>
                  <a:pt x="12206" y="80703"/>
                </a:lnTo>
                <a:lnTo>
                  <a:pt x="11780" y="80728"/>
                </a:lnTo>
                <a:cubicBezTo>
                  <a:pt x="11504" y="80728"/>
                  <a:pt x="11229" y="80753"/>
                  <a:pt x="10953" y="80753"/>
                </a:cubicBezTo>
                <a:cubicBezTo>
                  <a:pt x="10677" y="80803"/>
                  <a:pt x="10402" y="80853"/>
                  <a:pt x="10126" y="80879"/>
                </a:cubicBezTo>
                <a:cubicBezTo>
                  <a:pt x="9976" y="80904"/>
                  <a:pt x="9825" y="80929"/>
                  <a:pt x="9700" y="80954"/>
                </a:cubicBezTo>
                <a:lnTo>
                  <a:pt x="9299" y="81054"/>
                </a:lnTo>
                <a:cubicBezTo>
                  <a:pt x="9023" y="81129"/>
                  <a:pt x="8747" y="81179"/>
                  <a:pt x="8497" y="81280"/>
                </a:cubicBezTo>
                <a:cubicBezTo>
                  <a:pt x="7970" y="81480"/>
                  <a:pt x="7444" y="81630"/>
                  <a:pt x="6943" y="81906"/>
                </a:cubicBezTo>
                <a:lnTo>
                  <a:pt x="6567" y="82082"/>
                </a:lnTo>
                <a:lnTo>
                  <a:pt x="6366" y="82157"/>
                </a:lnTo>
                <a:lnTo>
                  <a:pt x="6191" y="82282"/>
                </a:lnTo>
                <a:cubicBezTo>
                  <a:pt x="5965" y="82432"/>
                  <a:pt x="5715" y="82583"/>
                  <a:pt x="5489" y="82708"/>
                </a:cubicBezTo>
                <a:cubicBezTo>
                  <a:pt x="5239" y="82859"/>
                  <a:pt x="5038" y="83059"/>
                  <a:pt x="4813" y="83209"/>
                </a:cubicBezTo>
                <a:lnTo>
                  <a:pt x="4462" y="83460"/>
                </a:lnTo>
                <a:cubicBezTo>
                  <a:pt x="4361" y="83535"/>
                  <a:pt x="4261" y="83635"/>
                  <a:pt x="4161" y="83736"/>
                </a:cubicBezTo>
                <a:cubicBezTo>
                  <a:pt x="3960" y="83936"/>
                  <a:pt x="3735" y="84112"/>
                  <a:pt x="3534" y="84312"/>
                </a:cubicBezTo>
                <a:cubicBezTo>
                  <a:pt x="3359" y="84513"/>
                  <a:pt x="3158" y="84713"/>
                  <a:pt x="2983" y="84939"/>
                </a:cubicBezTo>
                <a:cubicBezTo>
                  <a:pt x="2256" y="85791"/>
                  <a:pt x="1605" y="86718"/>
                  <a:pt x="1153" y="87746"/>
                </a:cubicBezTo>
                <a:lnTo>
                  <a:pt x="978" y="88097"/>
                </a:lnTo>
                <a:cubicBezTo>
                  <a:pt x="903" y="88247"/>
                  <a:pt x="878" y="88372"/>
                  <a:pt x="828" y="88498"/>
                </a:cubicBezTo>
                <a:lnTo>
                  <a:pt x="527" y="89275"/>
                </a:lnTo>
                <a:cubicBezTo>
                  <a:pt x="477" y="89550"/>
                  <a:pt x="402" y="89826"/>
                  <a:pt x="326" y="90102"/>
                </a:cubicBezTo>
                <a:cubicBezTo>
                  <a:pt x="301" y="90227"/>
                  <a:pt x="251" y="90352"/>
                  <a:pt x="226" y="90503"/>
                </a:cubicBezTo>
                <a:lnTo>
                  <a:pt x="176" y="90904"/>
                </a:lnTo>
                <a:cubicBezTo>
                  <a:pt x="151" y="91179"/>
                  <a:pt x="76" y="91455"/>
                  <a:pt x="51" y="91731"/>
                </a:cubicBezTo>
                <a:cubicBezTo>
                  <a:pt x="51" y="92032"/>
                  <a:pt x="26" y="92307"/>
                  <a:pt x="26" y="92583"/>
                </a:cubicBezTo>
                <a:lnTo>
                  <a:pt x="1" y="92783"/>
                </a:lnTo>
                <a:lnTo>
                  <a:pt x="1" y="92909"/>
                </a:lnTo>
                <a:lnTo>
                  <a:pt x="1" y="93059"/>
                </a:lnTo>
                <a:lnTo>
                  <a:pt x="1" y="93711"/>
                </a:lnTo>
                <a:lnTo>
                  <a:pt x="1" y="94989"/>
                </a:lnTo>
                <a:lnTo>
                  <a:pt x="1" y="100077"/>
                </a:lnTo>
                <a:lnTo>
                  <a:pt x="3284" y="100077"/>
                </a:lnTo>
                <a:lnTo>
                  <a:pt x="3284" y="94989"/>
                </a:lnTo>
                <a:lnTo>
                  <a:pt x="3284" y="93711"/>
                </a:lnTo>
                <a:lnTo>
                  <a:pt x="3284" y="93059"/>
                </a:lnTo>
                <a:lnTo>
                  <a:pt x="3284" y="92909"/>
                </a:lnTo>
                <a:lnTo>
                  <a:pt x="3284" y="92834"/>
                </a:lnTo>
                <a:lnTo>
                  <a:pt x="3284" y="92658"/>
                </a:lnTo>
                <a:cubicBezTo>
                  <a:pt x="3309" y="92458"/>
                  <a:pt x="3309" y="92257"/>
                  <a:pt x="3309" y="92057"/>
                </a:cubicBezTo>
                <a:cubicBezTo>
                  <a:pt x="3334" y="91831"/>
                  <a:pt x="3384" y="91656"/>
                  <a:pt x="3409" y="91455"/>
                </a:cubicBezTo>
                <a:lnTo>
                  <a:pt x="3459" y="91129"/>
                </a:lnTo>
                <a:cubicBezTo>
                  <a:pt x="3459" y="91029"/>
                  <a:pt x="3509" y="90954"/>
                  <a:pt x="3534" y="90854"/>
                </a:cubicBezTo>
                <a:cubicBezTo>
                  <a:pt x="3585" y="90653"/>
                  <a:pt x="3635" y="90453"/>
                  <a:pt x="3660" y="90252"/>
                </a:cubicBezTo>
                <a:cubicBezTo>
                  <a:pt x="3760" y="90077"/>
                  <a:pt x="3835" y="89876"/>
                  <a:pt x="3885" y="89676"/>
                </a:cubicBezTo>
                <a:cubicBezTo>
                  <a:pt x="3935" y="89600"/>
                  <a:pt x="3935" y="89500"/>
                  <a:pt x="3986" y="89400"/>
                </a:cubicBezTo>
                <a:lnTo>
                  <a:pt x="4136" y="89124"/>
                </a:lnTo>
                <a:cubicBezTo>
                  <a:pt x="4437" y="88372"/>
                  <a:pt x="4938" y="87721"/>
                  <a:pt x="5464" y="87069"/>
                </a:cubicBezTo>
                <a:cubicBezTo>
                  <a:pt x="5590" y="86919"/>
                  <a:pt x="5740" y="86768"/>
                  <a:pt x="5865" y="86618"/>
                </a:cubicBezTo>
                <a:cubicBezTo>
                  <a:pt x="6016" y="86468"/>
                  <a:pt x="6166" y="86342"/>
                  <a:pt x="6316" y="86217"/>
                </a:cubicBezTo>
                <a:cubicBezTo>
                  <a:pt x="6392" y="86142"/>
                  <a:pt x="6467" y="86067"/>
                  <a:pt x="6542" y="85991"/>
                </a:cubicBezTo>
                <a:lnTo>
                  <a:pt x="6793" y="85816"/>
                </a:lnTo>
                <a:cubicBezTo>
                  <a:pt x="6968" y="85691"/>
                  <a:pt x="7118" y="85565"/>
                  <a:pt x="7294" y="85440"/>
                </a:cubicBezTo>
                <a:cubicBezTo>
                  <a:pt x="7469" y="85340"/>
                  <a:pt x="7645" y="85239"/>
                  <a:pt x="7820" y="85139"/>
                </a:cubicBezTo>
                <a:lnTo>
                  <a:pt x="7945" y="85039"/>
                </a:lnTo>
                <a:lnTo>
                  <a:pt x="8096" y="84989"/>
                </a:lnTo>
                <a:lnTo>
                  <a:pt x="8372" y="84864"/>
                </a:lnTo>
                <a:cubicBezTo>
                  <a:pt x="8722" y="84638"/>
                  <a:pt x="9123" y="84563"/>
                  <a:pt x="9499" y="84387"/>
                </a:cubicBezTo>
                <a:cubicBezTo>
                  <a:pt x="9675" y="84337"/>
                  <a:pt x="9875" y="84312"/>
                  <a:pt x="10076" y="84237"/>
                </a:cubicBezTo>
                <a:lnTo>
                  <a:pt x="10377" y="84162"/>
                </a:lnTo>
                <a:cubicBezTo>
                  <a:pt x="10477" y="84137"/>
                  <a:pt x="10577" y="84137"/>
                  <a:pt x="10677" y="84112"/>
                </a:cubicBezTo>
                <a:cubicBezTo>
                  <a:pt x="10878" y="84087"/>
                  <a:pt x="11078" y="84062"/>
                  <a:pt x="11279" y="84011"/>
                </a:cubicBezTo>
                <a:lnTo>
                  <a:pt x="11905" y="84011"/>
                </a:lnTo>
                <a:lnTo>
                  <a:pt x="12206" y="83961"/>
                </a:lnTo>
                <a:lnTo>
                  <a:pt x="22432" y="83961"/>
                </a:lnTo>
                <a:lnTo>
                  <a:pt x="23384" y="83936"/>
                </a:lnTo>
                <a:cubicBezTo>
                  <a:pt x="24036" y="83911"/>
                  <a:pt x="24687" y="83861"/>
                  <a:pt x="25314" y="83836"/>
                </a:cubicBezTo>
                <a:cubicBezTo>
                  <a:pt x="25966" y="83736"/>
                  <a:pt x="26592" y="83661"/>
                  <a:pt x="27244" y="83535"/>
                </a:cubicBezTo>
                <a:cubicBezTo>
                  <a:pt x="27570" y="83485"/>
                  <a:pt x="27895" y="83435"/>
                  <a:pt x="28196" y="83385"/>
                </a:cubicBezTo>
                <a:lnTo>
                  <a:pt x="29149" y="83159"/>
                </a:lnTo>
                <a:cubicBezTo>
                  <a:pt x="31680" y="82583"/>
                  <a:pt x="34086" y="81555"/>
                  <a:pt x="36367" y="80302"/>
                </a:cubicBezTo>
                <a:cubicBezTo>
                  <a:pt x="36918" y="79976"/>
                  <a:pt x="37469" y="79625"/>
                  <a:pt x="38021" y="79300"/>
                </a:cubicBezTo>
                <a:cubicBezTo>
                  <a:pt x="38572" y="78949"/>
                  <a:pt x="39073" y="78548"/>
                  <a:pt x="39600" y="78172"/>
                </a:cubicBezTo>
                <a:lnTo>
                  <a:pt x="40377" y="77570"/>
                </a:lnTo>
                <a:cubicBezTo>
                  <a:pt x="40627" y="77370"/>
                  <a:pt x="40853" y="77144"/>
                  <a:pt x="41104" y="76944"/>
                </a:cubicBezTo>
                <a:cubicBezTo>
                  <a:pt x="41580" y="76493"/>
                  <a:pt x="42056" y="76067"/>
                  <a:pt x="42532" y="75615"/>
                </a:cubicBezTo>
                <a:cubicBezTo>
                  <a:pt x="44312" y="73761"/>
                  <a:pt x="45916" y="71706"/>
                  <a:pt x="47169" y="69425"/>
                </a:cubicBezTo>
                <a:cubicBezTo>
                  <a:pt x="47495" y="68873"/>
                  <a:pt x="47770" y="68272"/>
                  <a:pt x="48046" y="67696"/>
                </a:cubicBezTo>
                <a:lnTo>
                  <a:pt x="48472" y="66818"/>
                </a:lnTo>
                <a:cubicBezTo>
                  <a:pt x="48597" y="66518"/>
                  <a:pt x="48698" y="66217"/>
                  <a:pt x="48823" y="65916"/>
                </a:cubicBezTo>
                <a:cubicBezTo>
                  <a:pt x="49048" y="65290"/>
                  <a:pt x="49274" y="64688"/>
                  <a:pt x="49474" y="64061"/>
                </a:cubicBezTo>
                <a:cubicBezTo>
                  <a:pt x="49650" y="63435"/>
                  <a:pt x="49800" y="62808"/>
                  <a:pt x="49976" y="62182"/>
                </a:cubicBezTo>
                <a:cubicBezTo>
                  <a:pt x="50051" y="61881"/>
                  <a:pt x="50126" y="61555"/>
                  <a:pt x="50176" y="61229"/>
                </a:cubicBezTo>
                <a:lnTo>
                  <a:pt x="50352" y="60277"/>
                </a:lnTo>
                <a:cubicBezTo>
                  <a:pt x="50427" y="59650"/>
                  <a:pt x="50552" y="58999"/>
                  <a:pt x="50602" y="58347"/>
                </a:cubicBezTo>
                <a:cubicBezTo>
                  <a:pt x="50652" y="57721"/>
                  <a:pt x="50677" y="57069"/>
                  <a:pt x="50703" y="56417"/>
                </a:cubicBezTo>
                <a:lnTo>
                  <a:pt x="50728" y="55941"/>
                </a:lnTo>
                <a:lnTo>
                  <a:pt x="50728" y="55690"/>
                </a:lnTo>
                <a:lnTo>
                  <a:pt x="50753" y="55540"/>
                </a:lnTo>
                <a:lnTo>
                  <a:pt x="50753" y="54888"/>
                </a:lnTo>
                <a:lnTo>
                  <a:pt x="50753" y="52332"/>
                </a:lnTo>
                <a:lnTo>
                  <a:pt x="50753" y="51054"/>
                </a:lnTo>
                <a:lnTo>
                  <a:pt x="50753" y="50427"/>
                </a:lnTo>
                <a:lnTo>
                  <a:pt x="50753" y="50101"/>
                </a:lnTo>
                <a:cubicBezTo>
                  <a:pt x="50753" y="50026"/>
                  <a:pt x="50753" y="50001"/>
                  <a:pt x="50753" y="49926"/>
                </a:cubicBezTo>
                <a:cubicBezTo>
                  <a:pt x="50778" y="49726"/>
                  <a:pt x="50778" y="49525"/>
                  <a:pt x="50778" y="49325"/>
                </a:cubicBezTo>
                <a:lnTo>
                  <a:pt x="50778" y="49149"/>
                </a:lnTo>
                <a:lnTo>
                  <a:pt x="50828" y="48999"/>
                </a:lnTo>
                <a:lnTo>
                  <a:pt x="50878" y="48698"/>
                </a:lnTo>
                <a:cubicBezTo>
                  <a:pt x="50903" y="48297"/>
                  <a:pt x="51028" y="47921"/>
                  <a:pt x="51129" y="47520"/>
                </a:cubicBezTo>
                <a:cubicBezTo>
                  <a:pt x="51154" y="47319"/>
                  <a:pt x="51279" y="47144"/>
                  <a:pt x="51329" y="46944"/>
                </a:cubicBezTo>
                <a:lnTo>
                  <a:pt x="51429" y="46668"/>
                </a:lnTo>
                <a:cubicBezTo>
                  <a:pt x="51454" y="46568"/>
                  <a:pt x="51505" y="46467"/>
                  <a:pt x="51555" y="46392"/>
                </a:cubicBezTo>
                <a:cubicBezTo>
                  <a:pt x="51655" y="46192"/>
                  <a:pt x="51730" y="46016"/>
                  <a:pt x="51805" y="45841"/>
                </a:cubicBezTo>
                <a:cubicBezTo>
                  <a:pt x="51931" y="45665"/>
                  <a:pt x="52031" y="45490"/>
                  <a:pt x="52131" y="45314"/>
                </a:cubicBezTo>
                <a:cubicBezTo>
                  <a:pt x="52181" y="45214"/>
                  <a:pt x="52231" y="45139"/>
                  <a:pt x="52307" y="45039"/>
                </a:cubicBezTo>
                <a:lnTo>
                  <a:pt x="52482" y="44813"/>
                </a:lnTo>
                <a:cubicBezTo>
                  <a:pt x="52607" y="44663"/>
                  <a:pt x="52708" y="44462"/>
                  <a:pt x="52858" y="44312"/>
                </a:cubicBezTo>
                <a:cubicBezTo>
                  <a:pt x="53008" y="44162"/>
                  <a:pt x="53134" y="44011"/>
                  <a:pt x="53284" y="43861"/>
                </a:cubicBezTo>
                <a:cubicBezTo>
                  <a:pt x="53409" y="43710"/>
                  <a:pt x="53585" y="43585"/>
                  <a:pt x="53735" y="43435"/>
                </a:cubicBezTo>
                <a:cubicBezTo>
                  <a:pt x="54011" y="43134"/>
                  <a:pt x="54387" y="42959"/>
                  <a:pt x="54688" y="42683"/>
                </a:cubicBezTo>
                <a:cubicBezTo>
                  <a:pt x="54863" y="42583"/>
                  <a:pt x="55038" y="42482"/>
                  <a:pt x="55214" y="42357"/>
                </a:cubicBezTo>
                <a:cubicBezTo>
                  <a:pt x="55289" y="42307"/>
                  <a:pt x="55364" y="42232"/>
                  <a:pt x="55464" y="42207"/>
                </a:cubicBezTo>
                <a:lnTo>
                  <a:pt x="55740" y="42081"/>
                </a:lnTo>
                <a:cubicBezTo>
                  <a:pt x="56467" y="41680"/>
                  <a:pt x="57269" y="41480"/>
                  <a:pt x="58046" y="41304"/>
                </a:cubicBezTo>
                <a:cubicBezTo>
                  <a:pt x="58246" y="41279"/>
                  <a:pt x="58447" y="41254"/>
                  <a:pt x="58647" y="41204"/>
                </a:cubicBezTo>
                <a:cubicBezTo>
                  <a:pt x="58748" y="41192"/>
                  <a:pt x="58854" y="41192"/>
                  <a:pt x="58961" y="41192"/>
                </a:cubicBezTo>
                <a:cubicBezTo>
                  <a:pt x="59067" y="41192"/>
                  <a:pt x="59174" y="41192"/>
                  <a:pt x="59274" y="41179"/>
                </a:cubicBezTo>
                <a:lnTo>
                  <a:pt x="59575" y="41154"/>
                </a:lnTo>
                <a:lnTo>
                  <a:pt x="70552" y="41154"/>
                </a:lnTo>
                <a:lnTo>
                  <a:pt x="70803" y="41129"/>
                </a:lnTo>
                <a:lnTo>
                  <a:pt x="71279" y="41129"/>
                </a:lnTo>
                <a:lnTo>
                  <a:pt x="72231" y="41079"/>
                </a:lnTo>
                <a:lnTo>
                  <a:pt x="73209" y="41004"/>
                </a:lnTo>
                <a:cubicBezTo>
                  <a:pt x="73535" y="40979"/>
                  <a:pt x="73836" y="40928"/>
                  <a:pt x="74161" y="40878"/>
                </a:cubicBezTo>
                <a:cubicBezTo>
                  <a:pt x="74813" y="40803"/>
                  <a:pt x="75440" y="40703"/>
                  <a:pt x="76091" y="40578"/>
                </a:cubicBezTo>
                <a:cubicBezTo>
                  <a:pt x="76718" y="40427"/>
                  <a:pt x="77344" y="40277"/>
                  <a:pt x="77971" y="40101"/>
                </a:cubicBezTo>
                <a:cubicBezTo>
                  <a:pt x="78297" y="40026"/>
                  <a:pt x="78597" y="39951"/>
                  <a:pt x="78923" y="39851"/>
                </a:cubicBezTo>
                <a:lnTo>
                  <a:pt x="79826" y="39525"/>
                </a:lnTo>
                <a:cubicBezTo>
                  <a:pt x="82307" y="38698"/>
                  <a:pt x="84587" y="37445"/>
                  <a:pt x="86718" y="35966"/>
                </a:cubicBezTo>
                <a:cubicBezTo>
                  <a:pt x="87244" y="35590"/>
                  <a:pt x="87770" y="35214"/>
                  <a:pt x="88272" y="34813"/>
                </a:cubicBezTo>
                <a:cubicBezTo>
                  <a:pt x="88773" y="34412"/>
                  <a:pt x="89249" y="33961"/>
                  <a:pt x="89725" y="33535"/>
                </a:cubicBezTo>
                <a:lnTo>
                  <a:pt x="90427" y="32858"/>
                </a:lnTo>
                <a:lnTo>
                  <a:pt x="91104" y="32156"/>
                </a:lnTo>
                <a:cubicBezTo>
                  <a:pt x="91530" y="31680"/>
                  <a:pt x="91981" y="31204"/>
                  <a:pt x="92382" y="30703"/>
                </a:cubicBezTo>
                <a:cubicBezTo>
                  <a:pt x="93159" y="29675"/>
                  <a:pt x="93961" y="28648"/>
                  <a:pt x="94613" y="27520"/>
                </a:cubicBezTo>
                <a:cubicBezTo>
                  <a:pt x="95314" y="26442"/>
                  <a:pt x="95841" y="25239"/>
                  <a:pt x="96392" y="24086"/>
                </a:cubicBezTo>
                <a:cubicBezTo>
                  <a:pt x="96668" y="23485"/>
                  <a:pt x="96868" y="22858"/>
                  <a:pt x="97094" y="22257"/>
                </a:cubicBezTo>
                <a:lnTo>
                  <a:pt x="97420" y="21329"/>
                </a:lnTo>
                <a:cubicBezTo>
                  <a:pt x="97520" y="21029"/>
                  <a:pt x="97595" y="20728"/>
                  <a:pt x="97670" y="20402"/>
                </a:cubicBezTo>
                <a:cubicBezTo>
                  <a:pt x="97846" y="19775"/>
                  <a:pt x="98021" y="19149"/>
                  <a:pt x="98146" y="18522"/>
                </a:cubicBezTo>
                <a:cubicBezTo>
                  <a:pt x="98272" y="17871"/>
                  <a:pt x="98372" y="17244"/>
                  <a:pt x="98447" y="16592"/>
                </a:cubicBezTo>
                <a:cubicBezTo>
                  <a:pt x="98497" y="16267"/>
                  <a:pt x="98547" y="15941"/>
                  <a:pt x="98572" y="15640"/>
                </a:cubicBezTo>
                <a:lnTo>
                  <a:pt x="98648" y="14663"/>
                </a:lnTo>
                <a:lnTo>
                  <a:pt x="98698" y="13710"/>
                </a:lnTo>
                <a:lnTo>
                  <a:pt x="98698" y="13209"/>
                </a:lnTo>
                <a:lnTo>
                  <a:pt x="98723" y="12983"/>
                </a:lnTo>
                <a:lnTo>
                  <a:pt x="98723" y="12858"/>
                </a:lnTo>
                <a:lnTo>
                  <a:pt x="98723" y="12783"/>
                </a:lnTo>
                <a:lnTo>
                  <a:pt x="98723" y="10227"/>
                </a:lnTo>
                <a:lnTo>
                  <a:pt x="98723" y="1"/>
                </a:ln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22"/>
          <p:cNvSpPr/>
          <p:nvPr/>
        </p:nvSpPr>
        <p:spPr>
          <a:xfrm>
            <a:off x="3191108" y="1251450"/>
            <a:ext cx="1506289" cy="860921"/>
          </a:xfrm>
          <a:custGeom>
            <a:avLst/>
            <a:gdLst/>
            <a:ahLst/>
            <a:cxnLst/>
            <a:rect l="l" t="t" r="r" b="b"/>
            <a:pathLst>
              <a:path w="54814" h="31329" extrusionOk="0">
                <a:moveTo>
                  <a:pt x="54813" y="17444"/>
                </a:moveTo>
                <a:cubicBezTo>
                  <a:pt x="54813" y="13960"/>
                  <a:pt x="51981" y="11128"/>
                  <a:pt x="48497" y="11128"/>
                </a:cubicBezTo>
                <a:cubicBezTo>
                  <a:pt x="48297" y="11128"/>
                  <a:pt x="48096" y="11128"/>
                  <a:pt x="47896" y="11153"/>
                </a:cubicBezTo>
                <a:cubicBezTo>
                  <a:pt x="47319" y="7845"/>
                  <a:pt x="44412" y="5313"/>
                  <a:pt x="40928" y="5313"/>
                </a:cubicBezTo>
                <a:cubicBezTo>
                  <a:pt x="39700" y="5313"/>
                  <a:pt x="38522" y="5639"/>
                  <a:pt x="37520" y="6191"/>
                </a:cubicBezTo>
                <a:cubicBezTo>
                  <a:pt x="36141" y="2582"/>
                  <a:pt x="32633" y="0"/>
                  <a:pt x="28547" y="0"/>
                </a:cubicBezTo>
                <a:cubicBezTo>
                  <a:pt x="24963" y="0"/>
                  <a:pt x="21856" y="1955"/>
                  <a:pt x="20202" y="4862"/>
                </a:cubicBezTo>
                <a:cubicBezTo>
                  <a:pt x="18948" y="3885"/>
                  <a:pt x="17369" y="3283"/>
                  <a:pt x="15665" y="3283"/>
                </a:cubicBezTo>
                <a:cubicBezTo>
                  <a:pt x="11956" y="3283"/>
                  <a:pt x="8873" y="6040"/>
                  <a:pt x="8397" y="9624"/>
                </a:cubicBezTo>
                <a:cubicBezTo>
                  <a:pt x="8196" y="9624"/>
                  <a:pt x="7971" y="9599"/>
                  <a:pt x="7770" y="9599"/>
                </a:cubicBezTo>
                <a:cubicBezTo>
                  <a:pt x="3485" y="9599"/>
                  <a:pt x="1" y="13083"/>
                  <a:pt x="1" y="17369"/>
                </a:cubicBezTo>
                <a:cubicBezTo>
                  <a:pt x="1" y="21654"/>
                  <a:pt x="3485" y="25138"/>
                  <a:pt x="7770" y="25138"/>
                </a:cubicBezTo>
                <a:cubicBezTo>
                  <a:pt x="8623" y="25138"/>
                  <a:pt x="9450" y="25013"/>
                  <a:pt x="10227" y="24737"/>
                </a:cubicBezTo>
                <a:cubicBezTo>
                  <a:pt x="11154" y="27394"/>
                  <a:pt x="13685" y="29324"/>
                  <a:pt x="16668" y="29324"/>
                </a:cubicBezTo>
                <a:cubicBezTo>
                  <a:pt x="18823" y="29324"/>
                  <a:pt x="20753" y="28321"/>
                  <a:pt x="22006" y="26742"/>
                </a:cubicBezTo>
                <a:cubicBezTo>
                  <a:pt x="23109" y="27419"/>
                  <a:pt x="24387" y="27795"/>
                  <a:pt x="25765" y="27795"/>
                </a:cubicBezTo>
                <a:cubicBezTo>
                  <a:pt x="27370" y="27795"/>
                  <a:pt x="28823" y="27293"/>
                  <a:pt x="30026" y="26416"/>
                </a:cubicBezTo>
                <a:cubicBezTo>
                  <a:pt x="31831" y="29374"/>
                  <a:pt x="35064" y="31329"/>
                  <a:pt x="38773" y="31329"/>
                </a:cubicBezTo>
                <a:cubicBezTo>
                  <a:pt x="43510" y="31329"/>
                  <a:pt x="47495" y="28120"/>
                  <a:pt x="48673" y="23760"/>
                </a:cubicBezTo>
                <a:cubicBezTo>
                  <a:pt x="52081" y="23659"/>
                  <a:pt x="54813" y="20877"/>
                  <a:pt x="54813" y="17444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p22"/>
          <p:cNvSpPr/>
          <p:nvPr/>
        </p:nvSpPr>
        <p:spPr>
          <a:xfrm>
            <a:off x="457200" y="3936751"/>
            <a:ext cx="1415357" cy="808599"/>
          </a:xfrm>
          <a:custGeom>
            <a:avLst/>
            <a:gdLst/>
            <a:ahLst/>
            <a:cxnLst/>
            <a:rect l="l" t="t" r="r" b="b"/>
            <a:pathLst>
              <a:path w="51505" h="29425" extrusionOk="0">
                <a:moveTo>
                  <a:pt x="51505" y="16367"/>
                </a:moveTo>
                <a:cubicBezTo>
                  <a:pt x="51505" y="13083"/>
                  <a:pt x="48848" y="10427"/>
                  <a:pt x="45565" y="10427"/>
                </a:cubicBezTo>
                <a:cubicBezTo>
                  <a:pt x="45364" y="10427"/>
                  <a:pt x="45189" y="10452"/>
                  <a:pt x="44988" y="10452"/>
                </a:cubicBezTo>
                <a:cubicBezTo>
                  <a:pt x="44437" y="7344"/>
                  <a:pt x="41730" y="4988"/>
                  <a:pt x="38447" y="4988"/>
                </a:cubicBezTo>
                <a:cubicBezTo>
                  <a:pt x="37294" y="4988"/>
                  <a:pt x="36191" y="5289"/>
                  <a:pt x="35239" y="5790"/>
                </a:cubicBezTo>
                <a:cubicBezTo>
                  <a:pt x="33961" y="2407"/>
                  <a:pt x="30677" y="1"/>
                  <a:pt x="26818" y="1"/>
                </a:cubicBezTo>
                <a:cubicBezTo>
                  <a:pt x="23459" y="1"/>
                  <a:pt x="20527" y="1830"/>
                  <a:pt x="18973" y="4562"/>
                </a:cubicBezTo>
                <a:cubicBezTo>
                  <a:pt x="17820" y="3635"/>
                  <a:pt x="16341" y="3083"/>
                  <a:pt x="14712" y="3083"/>
                </a:cubicBezTo>
                <a:cubicBezTo>
                  <a:pt x="11229" y="3083"/>
                  <a:pt x="8346" y="5665"/>
                  <a:pt x="7895" y="9048"/>
                </a:cubicBezTo>
                <a:cubicBezTo>
                  <a:pt x="7720" y="9023"/>
                  <a:pt x="7519" y="9023"/>
                  <a:pt x="7319" y="9023"/>
                </a:cubicBezTo>
                <a:cubicBezTo>
                  <a:pt x="3284" y="9023"/>
                  <a:pt x="0" y="12281"/>
                  <a:pt x="0" y="16316"/>
                </a:cubicBezTo>
                <a:cubicBezTo>
                  <a:pt x="0" y="20326"/>
                  <a:pt x="3284" y="23610"/>
                  <a:pt x="7319" y="23610"/>
                </a:cubicBezTo>
                <a:cubicBezTo>
                  <a:pt x="8121" y="23610"/>
                  <a:pt x="8898" y="23459"/>
                  <a:pt x="9625" y="23234"/>
                </a:cubicBezTo>
                <a:cubicBezTo>
                  <a:pt x="10502" y="25715"/>
                  <a:pt x="12883" y="27520"/>
                  <a:pt x="15665" y="27520"/>
                </a:cubicBezTo>
                <a:cubicBezTo>
                  <a:pt x="17695" y="27520"/>
                  <a:pt x="19499" y="26567"/>
                  <a:pt x="20677" y="25113"/>
                </a:cubicBezTo>
                <a:cubicBezTo>
                  <a:pt x="21705" y="25740"/>
                  <a:pt x="22908" y="26091"/>
                  <a:pt x="24211" y="26091"/>
                </a:cubicBezTo>
                <a:cubicBezTo>
                  <a:pt x="25715" y="26091"/>
                  <a:pt x="27093" y="25615"/>
                  <a:pt x="28221" y="24813"/>
                </a:cubicBezTo>
                <a:cubicBezTo>
                  <a:pt x="29900" y="27570"/>
                  <a:pt x="32958" y="29424"/>
                  <a:pt x="36442" y="29424"/>
                </a:cubicBezTo>
                <a:cubicBezTo>
                  <a:pt x="40878" y="29424"/>
                  <a:pt x="44612" y="26392"/>
                  <a:pt x="45715" y="22306"/>
                </a:cubicBezTo>
                <a:cubicBezTo>
                  <a:pt x="48923" y="22206"/>
                  <a:pt x="51505" y="19600"/>
                  <a:pt x="51505" y="16367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p22"/>
          <p:cNvSpPr/>
          <p:nvPr/>
        </p:nvSpPr>
        <p:spPr>
          <a:xfrm>
            <a:off x="5274550" y="1251438"/>
            <a:ext cx="3429000" cy="546600"/>
          </a:xfrm>
          <a:prstGeom prst="roundRect">
            <a:avLst>
              <a:gd name="adj" fmla="val 50000"/>
            </a:avLst>
          </a:prstGeom>
          <a:solidFill>
            <a:srgbClr val="EEEEEE"/>
          </a:solidFill>
          <a:ln>
            <a:noFill/>
          </a:ln>
        </p:spPr>
        <p:txBody>
          <a:bodyPr spcFirstLastPara="1" wrap="square" lIns="182875" tIns="91425" rIns="13715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Jupiter is a gas giant and also the biggest planet in </a:t>
            </a:r>
            <a:r>
              <a:rPr lang="en" sz="1200">
                <a:latin typeface="Roboto"/>
                <a:ea typeface="Roboto"/>
                <a:cs typeface="Roboto"/>
                <a:sym typeface="Roboto"/>
              </a:rPr>
              <a:t>the </a:t>
            </a: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Solar System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46" name="Google Shape;246;p22"/>
          <p:cNvSpPr/>
          <p:nvPr/>
        </p:nvSpPr>
        <p:spPr>
          <a:xfrm>
            <a:off x="5274550" y="2222063"/>
            <a:ext cx="3429000" cy="546600"/>
          </a:xfrm>
          <a:prstGeom prst="roundRect">
            <a:avLst>
              <a:gd name="adj" fmla="val 50000"/>
            </a:avLst>
          </a:prstGeom>
          <a:solidFill>
            <a:srgbClr val="EEEEEE"/>
          </a:solidFill>
          <a:ln>
            <a:noFill/>
          </a:ln>
        </p:spPr>
        <p:txBody>
          <a:bodyPr spcFirstLastPara="1" wrap="square" lIns="182875" tIns="91425" rIns="13715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Saturn is a gas giant, composed mostly of hydrogen and helium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47" name="Google Shape;247;p22"/>
          <p:cNvSpPr/>
          <p:nvPr/>
        </p:nvSpPr>
        <p:spPr>
          <a:xfrm>
            <a:off x="5274550" y="3191513"/>
            <a:ext cx="3429000" cy="546600"/>
          </a:xfrm>
          <a:prstGeom prst="roundRect">
            <a:avLst>
              <a:gd name="adj" fmla="val 50000"/>
            </a:avLst>
          </a:prstGeom>
          <a:solidFill>
            <a:srgbClr val="EEEEEE"/>
          </a:solidFill>
          <a:ln>
            <a:noFill/>
          </a:ln>
        </p:spPr>
        <p:txBody>
          <a:bodyPr spcFirstLastPara="1" wrap="square" lIns="182875" tIns="91425" rIns="13715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It has a beautiful name and is the second planet from the Sun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48" name="Google Shape;248;p22"/>
          <p:cNvSpPr/>
          <p:nvPr/>
        </p:nvSpPr>
        <p:spPr>
          <a:xfrm>
            <a:off x="4961400" y="1250447"/>
            <a:ext cx="547291" cy="546636"/>
          </a:xfrm>
          <a:custGeom>
            <a:avLst/>
            <a:gdLst/>
            <a:ahLst/>
            <a:cxnLst/>
            <a:rect l="l" t="t" r="r" b="b"/>
            <a:pathLst>
              <a:path w="27554" h="27521" extrusionOk="0">
                <a:moveTo>
                  <a:pt x="27553" y="13777"/>
                </a:moveTo>
                <a:cubicBezTo>
                  <a:pt x="27553" y="21349"/>
                  <a:pt x="21382" y="27520"/>
                  <a:pt x="13777" y="27520"/>
                </a:cubicBezTo>
                <a:cubicBezTo>
                  <a:pt x="6171" y="27520"/>
                  <a:pt x="0" y="21349"/>
                  <a:pt x="0" y="13777"/>
                </a:cubicBezTo>
                <a:cubicBezTo>
                  <a:pt x="0" y="6172"/>
                  <a:pt x="6171" y="1"/>
                  <a:pt x="13777" y="1"/>
                </a:cubicBezTo>
                <a:cubicBezTo>
                  <a:pt x="21382" y="1"/>
                  <a:pt x="27553" y="6172"/>
                  <a:pt x="27553" y="13777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2500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249" name="Google Shape;249;p22"/>
          <p:cNvSpPr/>
          <p:nvPr/>
        </p:nvSpPr>
        <p:spPr>
          <a:xfrm>
            <a:off x="4961400" y="2219814"/>
            <a:ext cx="547291" cy="546616"/>
          </a:xfrm>
          <a:custGeom>
            <a:avLst/>
            <a:gdLst/>
            <a:ahLst/>
            <a:cxnLst/>
            <a:rect l="l" t="t" r="r" b="b"/>
            <a:pathLst>
              <a:path w="27554" h="27520" extrusionOk="0">
                <a:moveTo>
                  <a:pt x="27553" y="13777"/>
                </a:moveTo>
                <a:cubicBezTo>
                  <a:pt x="27553" y="21349"/>
                  <a:pt x="21382" y="27520"/>
                  <a:pt x="13777" y="27520"/>
                </a:cubicBezTo>
                <a:cubicBezTo>
                  <a:pt x="6171" y="27520"/>
                  <a:pt x="0" y="21349"/>
                  <a:pt x="0" y="13777"/>
                </a:cubicBezTo>
                <a:cubicBezTo>
                  <a:pt x="0" y="6171"/>
                  <a:pt x="6171" y="0"/>
                  <a:pt x="13777" y="0"/>
                </a:cubicBezTo>
                <a:cubicBezTo>
                  <a:pt x="21382" y="0"/>
                  <a:pt x="27553" y="6171"/>
                  <a:pt x="27553" y="13777"/>
                </a:cubicBezTo>
                <a:close/>
              </a:path>
            </a:pathLst>
          </a:cu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2500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250" name="Google Shape;250;p22"/>
          <p:cNvSpPr/>
          <p:nvPr/>
        </p:nvSpPr>
        <p:spPr>
          <a:xfrm>
            <a:off x="4961400" y="3188717"/>
            <a:ext cx="547291" cy="546636"/>
          </a:xfrm>
          <a:custGeom>
            <a:avLst/>
            <a:gdLst/>
            <a:ahLst/>
            <a:cxnLst/>
            <a:rect l="l" t="t" r="r" b="b"/>
            <a:pathLst>
              <a:path w="27554" h="27521" extrusionOk="0">
                <a:moveTo>
                  <a:pt x="27553" y="13777"/>
                </a:moveTo>
                <a:cubicBezTo>
                  <a:pt x="27553" y="21349"/>
                  <a:pt x="21382" y="27520"/>
                  <a:pt x="13777" y="27520"/>
                </a:cubicBezTo>
                <a:cubicBezTo>
                  <a:pt x="6171" y="27520"/>
                  <a:pt x="0" y="21349"/>
                  <a:pt x="0" y="13777"/>
                </a:cubicBezTo>
                <a:cubicBezTo>
                  <a:pt x="0" y="6172"/>
                  <a:pt x="6171" y="0"/>
                  <a:pt x="13777" y="0"/>
                </a:cubicBezTo>
                <a:cubicBezTo>
                  <a:pt x="21382" y="0"/>
                  <a:pt x="27553" y="6172"/>
                  <a:pt x="27553" y="13777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2500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3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251" name="Google Shape;251;p22"/>
          <p:cNvSpPr/>
          <p:nvPr/>
        </p:nvSpPr>
        <p:spPr>
          <a:xfrm>
            <a:off x="5274550" y="4160963"/>
            <a:ext cx="3429000" cy="546600"/>
          </a:xfrm>
          <a:prstGeom prst="roundRect">
            <a:avLst>
              <a:gd name="adj" fmla="val 50000"/>
            </a:avLst>
          </a:prstGeom>
          <a:solidFill>
            <a:srgbClr val="EEEEEE"/>
          </a:solidFill>
          <a:ln>
            <a:noFill/>
          </a:ln>
        </p:spPr>
        <p:txBody>
          <a:bodyPr spcFirstLastPara="1" wrap="square" lIns="182875" tIns="91425" rIns="13715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Neptune is the fourth-largest planet by diameter in the Solar System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2" name="Google Shape;252;p22"/>
          <p:cNvSpPr/>
          <p:nvPr/>
        </p:nvSpPr>
        <p:spPr>
          <a:xfrm>
            <a:off x="4961400" y="4160980"/>
            <a:ext cx="547291" cy="546636"/>
          </a:xfrm>
          <a:custGeom>
            <a:avLst/>
            <a:gdLst/>
            <a:ahLst/>
            <a:cxnLst/>
            <a:rect l="l" t="t" r="r" b="b"/>
            <a:pathLst>
              <a:path w="27554" h="27521" extrusionOk="0">
                <a:moveTo>
                  <a:pt x="27553" y="13777"/>
                </a:moveTo>
                <a:cubicBezTo>
                  <a:pt x="27553" y="21349"/>
                  <a:pt x="21382" y="27520"/>
                  <a:pt x="13777" y="27520"/>
                </a:cubicBezTo>
                <a:cubicBezTo>
                  <a:pt x="6171" y="27520"/>
                  <a:pt x="0" y="21349"/>
                  <a:pt x="0" y="13777"/>
                </a:cubicBezTo>
                <a:cubicBezTo>
                  <a:pt x="0" y="6172"/>
                  <a:pt x="6171" y="0"/>
                  <a:pt x="13777" y="0"/>
                </a:cubicBezTo>
                <a:cubicBezTo>
                  <a:pt x="21382" y="0"/>
                  <a:pt x="27553" y="6172"/>
                  <a:pt x="27553" y="13777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2500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4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253" name="Google Shape;253;p22"/>
          <p:cNvSpPr txBox="1"/>
          <p:nvPr/>
        </p:nvSpPr>
        <p:spPr>
          <a:xfrm>
            <a:off x="3721500" y="1470413"/>
            <a:ext cx="445500" cy="42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1</a:t>
            </a:r>
            <a:endParaRPr sz="3000" b="1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254" name="Google Shape;254;p22"/>
          <p:cNvSpPr txBox="1"/>
          <p:nvPr/>
        </p:nvSpPr>
        <p:spPr>
          <a:xfrm>
            <a:off x="942125" y="4129550"/>
            <a:ext cx="445500" cy="42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4</a:t>
            </a:r>
            <a:endParaRPr sz="3000" b="1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255" name="Google Shape;255;p22"/>
          <p:cNvSpPr txBox="1"/>
          <p:nvPr/>
        </p:nvSpPr>
        <p:spPr>
          <a:xfrm>
            <a:off x="1997525" y="1999341"/>
            <a:ext cx="445500" cy="42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2</a:t>
            </a:r>
            <a:endParaRPr sz="3000" b="1">
              <a:solidFill>
                <a:schemeClr val="lt1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256" name="Google Shape;256;p22"/>
          <p:cNvSpPr txBox="1"/>
          <p:nvPr/>
        </p:nvSpPr>
        <p:spPr>
          <a:xfrm>
            <a:off x="3108325" y="3632041"/>
            <a:ext cx="445500" cy="42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3</a:t>
            </a:r>
            <a:endParaRPr sz="3000" b="1">
              <a:solidFill>
                <a:schemeClr val="lt1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3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sp>
        <p:nvSpPr>
          <p:cNvPr id="262" name="Google Shape;262;p23"/>
          <p:cNvSpPr/>
          <p:nvPr/>
        </p:nvSpPr>
        <p:spPr>
          <a:xfrm>
            <a:off x="1916313" y="1477250"/>
            <a:ext cx="1363325" cy="1483250"/>
          </a:xfrm>
          <a:custGeom>
            <a:avLst/>
            <a:gdLst/>
            <a:ahLst/>
            <a:cxnLst/>
            <a:rect l="l" t="t" r="r" b="b"/>
            <a:pathLst>
              <a:path w="54533" h="59330" extrusionOk="0">
                <a:moveTo>
                  <a:pt x="43479" y="0"/>
                </a:moveTo>
                <a:cubicBezTo>
                  <a:pt x="42162" y="0"/>
                  <a:pt x="38405" y="644"/>
                  <a:pt x="34344" y="7204"/>
                </a:cubicBezTo>
                <a:lnTo>
                  <a:pt x="1" y="58240"/>
                </a:lnTo>
                <a:lnTo>
                  <a:pt x="2219" y="59329"/>
                </a:lnTo>
                <a:lnTo>
                  <a:pt x="36602" y="8252"/>
                </a:lnTo>
                <a:cubicBezTo>
                  <a:pt x="40244" y="2351"/>
                  <a:pt x="43175" y="2190"/>
                  <a:pt x="43497" y="2190"/>
                </a:cubicBezTo>
                <a:lnTo>
                  <a:pt x="43645" y="2217"/>
                </a:lnTo>
                <a:lnTo>
                  <a:pt x="43699" y="2204"/>
                </a:lnTo>
                <a:lnTo>
                  <a:pt x="54533" y="2204"/>
                </a:lnTo>
                <a:lnTo>
                  <a:pt x="54533" y="13"/>
                </a:lnTo>
                <a:lnTo>
                  <a:pt x="43779" y="13"/>
                </a:lnTo>
                <a:cubicBezTo>
                  <a:pt x="43701" y="6"/>
                  <a:pt x="43601" y="0"/>
                  <a:pt x="43479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8099331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23"/>
          <p:cNvSpPr/>
          <p:nvPr/>
        </p:nvSpPr>
        <p:spPr>
          <a:xfrm>
            <a:off x="1513425" y="3149225"/>
            <a:ext cx="2062950" cy="1024725"/>
          </a:xfrm>
          <a:custGeom>
            <a:avLst/>
            <a:gdLst/>
            <a:ahLst/>
            <a:cxnLst/>
            <a:rect l="l" t="t" r="r" b="b"/>
            <a:pathLst>
              <a:path w="82518" h="46925" extrusionOk="0">
                <a:moveTo>
                  <a:pt x="2219" y="0"/>
                </a:moveTo>
                <a:lnTo>
                  <a:pt x="1" y="1089"/>
                </a:lnTo>
                <a:lnTo>
                  <a:pt x="27529" y="41493"/>
                </a:lnTo>
                <a:cubicBezTo>
                  <a:pt x="30917" y="46678"/>
                  <a:pt x="36756" y="46925"/>
                  <a:pt x="37721" y="46925"/>
                </a:cubicBezTo>
                <a:cubicBezTo>
                  <a:pt x="37767" y="46925"/>
                  <a:pt x="37802" y="46924"/>
                  <a:pt x="37825" y="46924"/>
                </a:cubicBezTo>
                <a:lnTo>
                  <a:pt x="82517" y="46924"/>
                </a:lnTo>
                <a:lnTo>
                  <a:pt x="82517" y="44733"/>
                </a:lnTo>
                <a:lnTo>
                  <a:pt x="37771" y="44733"/>
                </a:lnTo>
                <a:cubicBezTo>
                  <a:pt x="37767" y="44733"/>
                  <a:pt x="37762" y="44733"/>
                  <a:pt x="37755" y="44733"/>
                </a:cubicBezTo>
                <a:cubicBezTo>
                  <a:pt x="37390" y="44733"/>
                  <a:pt x="32558" y="44694"/>
                  <a:pt x="29760" y="40405"/>
                </a:cubicBezTo>
                <a:lnTo>
                  <a:pt x="2219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8099331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23"/>
          <p:cNvSpPr/>
          <p:nvPr/>
        </p:nvSpPr>
        <p:spPr>
          <a:xfrm>
            <a:off x="3279650" y="1111125"/>
            <a:ext cx="836400" cy="824000"/>
          </a:xfrm>
          <a:custGeom>
            <a:avLst/>
            <a:gdLst/>
            <a:ahLst/>
            <a:cxnLst/>
            <a:rect l="l" t="t" r="r" b="b"/>
            <a:pathLst>
              <a:path w="33456" h="32960" extrusionOk="0">
                <a:moveTo>
                  <a:pt x="16721" y="1"/>
                </a:moveTo>
                <a:cubicBezTo>
                  <a:pt x="7487" y="1"/>
                  <a:pt x="0" y="7380"/>
                  <a:pt x="0" y="16480"/>
                </a:cubicBezTo>
                <a:cubicBezTo>
                  <a:pt x="0" y="25580"/>
                  <a:pt x="7487" y="32959"/>
                  <a:pt x="16721" y="32959"/>
                </a:cubicBezTo>
                <a:cubicBezTo>
                  <a:pt x="25969" y="32959"/>
                  <a:pt x="33456" y="25580"/>
                  <a:pt x="33456" y="16480"/>
                </a:cubicBezTo>
                <a:cubicBezTo>
                  <a:pt x="33456" y="7380"/>
                  <a:pt x="25969" y="1"/>
                  <a:pt x="16721" y="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1890073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p23"/>
          <p:cNvSpPr/>
          <p:nvPr/>
        </p:nvSpPr>
        <p:spPr>
          <a:xfrm>
            <a:off x="1098750" y="2401650"/>
            <a:ext cx="3120775" cy="559525"/>
          </a:xfrm>
          <a:custGeom>
            <a:avLst/>
            <a:gdLst/>
            <a:ahLst/>
            <a:cxnLst/>
            <a:rect l="l" t="t" r="r" b="b"/>
            <a:pathLst>
              <a:path w="124831" h="22381" extrusionOk="0">
                <a:moveTo>
                  <a:pt x="111053" y="0"/>
                </a:moveTo>
                <a:cubicBezTo>
                  <a:pt x="110878" y="0"/>
                  <a:pt x="106523" y="14"/>
                  <a:pt x="104077" y="3643"/>
                </a:cubicBezTo>
                <a:lnTo>
                  <a:pt x="94977" y="17232"/>
                </a:lnTo>
                <a:lnTo>
                  <a:pt x="94950" y="17326"/>
                </a:lnTo>
                <a:cubicBezTo>
                  <a:pt x="94896" y="17434"/>
                  <a:pt x="93579" y="20350"/>
                  <a:pt x="87651" y="20431"/>
                </a:cubicBezTo>
                <a:lnTo>
                  <a:pt x="0" y="20431"/>
                </a:lnTo>
                <a:lnTo>
                  <a:pt x="0" y="22380"/>
                </a:lnTo>
                <a:lnTo>
                  <a:pt x="87665" y="22380"/>
                </a:lnTo>
                <a:cubicBezTo>
                  <a:pt x="94708" y="22273"/>
                  <a:pt x="96738" y="18737"/>
                  <a:pt x="97060" y="18065"/>
                </a:cubicBezTo>
                <a:lnTo>
                  <a:pt x="106053" y="4611"/>
                </a:lnTo>
                <a:cubicBezTo>
                  <a:pt x="107827" y="1990"/>
                  <a:pt x="110918" y="1949"/>
                  <a:pt x="111053" y="1949"/>
                </a:cubicBezTo>
                <a:lnTo>
                  <a:pt x="124830" y="1949"/>
                </a:lnTo>
                <a:lnTo>
                  <a:pt x="12483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8099331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p23"/>
          <p:cNvSpPr/>
          <p:nvPr/>
        </p:nvSpPr>
        <p:spPr>
          <a:xfrm>
            <a:off x="1070900" y="3149225"/>
            <a:ext cx="3814185" cy="54450"/>
          </a:xfrm>
          <a:custGeom>
            <a:avLst/>
            <a:gdLst/>
            <a:ahLst/>
            <a:cxnLst/>
            <a:rect l="l" t="t" r="r" b="b"/>
            <a:pathLst>
              <a:path w="179766" h="2178" extrusionOk="0">
                <a:moveTo>
                  <a:pt x="0" y="0"/>
                </a:moveTo>
                <a:lnTo>
                  <a:pt x="0" y="2178"/>
                </a:lnTo>
                <a:lnTo>
                  <a:pt x="179765" y="2178"/>
                </a:lnTo>
                <a:lnTo>
                  <a:pt x="179765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8099331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23"/>
          <p:cNvSpPr/>
          <p:nvPr/>
        </p:nvSpPr>
        <p:spPr>
          <a:xfrm>
            <a:off x="3152638" y="3694525"/>
            <a:ext cx="836400" cy="823650"/>
          </a:xfrm>
          <a:custGeom>
            <a:avLst/>
            <a:gdLst/>
            <a:ahLst/>
            <a:cxnLst/>
            <a:rect l="l" t="t" r="r" b="b"/>
            <a:pathLst>
              <a:path w="33456" h="32946" extrusionOk="0">
                <a:moveTo>
                  <a:pt x="16721" y="1"/>
                </a:moveTo>
                <a:cubicBezTo>
                  <a:pt x="7487" y="1"/>
                  <a:pt x="0" y="7367"/>
                  <a:pt x="0" y="16466"/>
                </a:cubicBezTo>
                <a:cubicBezTo>
                  <a:pt x="0" y="25580"/>
                  <a:pt x="7487" y="32946"/>
                  <a:pt x="16721" y="32946"/>
                </a:cubicBezTo>
                <a:cubicBezTo>
                  <a:pt x="25969" y="32946"/>
                  <a:pt x="33456" y="25580"/>
                  <a:pt x="33456" y="16466"/>
                </a:cubicBezTo>
                <a:cubicBezTo>
                  <a:pt x="33456" y="7367"/>
                  <a:pt x="25969" y="1"/>
                  <a:pt x="16721" y="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1890073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8" name="Google Shape;268;p23"/>
          <p:cNvSpPr/>
          <p:nvPr/>
        </p:nvSpPr>
        <p:spPr>
          <a:xfrm>
            <a:off x="3989050" y="1996884"/>
            <a:ext cx="836422" cy="823917"/>
          </a:xfrm>
          <a:custGeom>
            <a:avLst/>
            <a:gdLst/>
            <a:ahLst/>
            <a:cxnLst/>
            <a:rect l="l" t="t" r="r" b="b"/>
            <a:pathLst>
              <a:path w="25082" h="24707" extrusionOk="0">
                <a:moveTo>
                  <a:pt x="12541" y="1"/>
                </a:moveTo>
                <a:cubicBezTo>
                  <a:pt x="5619" y="1"/>
                  <a:pt x="0" y="5525"/>
                  <a:pt x="0" y="12353"/>
                </a:cubicBezTo>
                <a:cubicBezTo>
                  <a:pt x="0" y="19182"/>
                  <a:pt x="5619" y="24706"/>
                  <a:pt x="12541" y="24706"/>
                </a:cubicBezTo>
                <a:cubicBezTo>
                  <a:pt x="19463" y="24706"/>
                  <a:pt x="25082" y="19182"/>
                  <a:pt x="25082" y="12353"/>
                </a:cubicBezTo>
                <a:cubicBezTo>
                  <a:pt x="25082" y="5525"/>
                  <a:pt x="19463" y="1"/>
                  <a:pt x="12541" y="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1890073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p23"/>
          <p:cNvSpPr/>
          <p:nvPr/>
        </p:nvSpPr>
        <p:spPr>
          <a:xfrm>
            <a:off x="0" y="1277294"/>
            <a:ext cx="1797537" cy="3401341"/>
          </a:xfrm>
          <a:custGeom>
            <a:avLst/>
            <a:gdLst/>
            <a:ahLst/>
            <a:cxnLst/>
            <a:rect l="l" t="t" r="r" b="b"/>
            <a:pathLst>
              <a:path w="57489" h="108782" extrusionOk="0">
                <a:moveTo>
                  <a:pt x="15176" y="1"/>
                </a:moveTo>
                <a:cubicBezTo>
                  <a:pt x="6788" y="1"/>
                  <a:pt x="0" y="7098"/>
                  <a:pt x="0" y="15862"/>
                </a:cubicBezTo>
                <a:lnTo>
                  <a:pt x="0" y="92907"/>
                </a:lnTo>
                <a:cubicBezTo>
                  <a:pt x="0" y="101671"/>
                  <a:pt x="6788" y="108781"/>
                  <a:pt x="15176" y="108781"/>
                </a:cubicBezTo>
                <a:cubicBezTo>
                  <a:pt x="23563" y="108781"/>
                  <a:pt x="30351" y="101671"/>
                  <a:pt x="30351" y="92907"/>
                </a:cubicBezTo>
                <a:cubicBezTo>
                  <a:pt x="30351" y="92141"/>
                  <a:pt x="30297" y="91388"/>
                  <a:pt x="30190" y="90649"/>
                </a:cubicBezTo>
                <a:cubicBezTo>
                  <a:pt x="33147" y="89628"/>
                  <a:pt x="35687" y="87692"/>
                  <a:pt x="37529" y="85165"/>
                </a:cubicBezTo>
                <a:cubicBezTo>
                  <a:pt x="38711" y="85447"/>
                  <a:pt x="39948" y="85609"/>
                  <a:pt x="41211" y="85609"/>
                </a:cubicBezTo>
                <a:cubicBezTo>
                  <a:pt x="50204" y="85609"/>
                  <a:pt x="57489" y="77987"/>
                  <a:pt x="57489" y="68605"/>
                </a:cubicBezTo>
                <a:cubicBezTo>
                  <a:pt x="57489" y="62248"/>
                  <a:pt x="54142" y="56710"/>
                  <a:pt x="49182" y="53793"/>
                </a:cubicBezTo>
                <a:cubicBezTo>
                  <a:pt x="49223" y="53296"/>
                  <a:pt x="49249" y="52785"/>
                  <a:pt x="49249" y="52274"/>
                </a:cubicBezTo>
                <a:cubicBezTo>
                  <a:pt x="49249" y="45083"/>
                  <a:pt x="44679" y="39021"/>
                  <a:pt x="38416" y="37072"/>
                </a:cubicBezTo>
                <a:cubicBezTo>
                  <a:pt x="39773" y="35083"/>
                  <a:pt x="40566" y="32690"/>
                  <a:pt x="40566" y="30109"/>
                </a:cubicBezTo>
                <a:cubicBezTo>
                  <a:pt x="40566" y="23967"/>
                  <a:pt x="36077" y="18872"/>
                  <a:pt x="30203" y="17932"/>
                </a:cubicBezTo>
                <a:cubicBezTo>
                  <a:pt x="30297" y="17260"/>
                  <a:pt x="30351" y="16561"/>
                  <a:pt x="30351" y="15862"/>
                </a:cubicBezTo>
                <a:cubicBezTo>
                  <a:pt x="30351" y="7098"/>
                  <a:pt x="23563" y="1"/>
                  <a:pt x="15176" y="1"/>
                </a:cubicBezTo>
                <a:close/>
              </a:path>
            </a:pathLst>
          </a:cu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" name="Google Shape;270;p23"/>
          <p:cNvSpPr/>
          <p:nvPr/>
        </p:nvSpPr>
        <p:spPr>
          <a:xfrm>
            <a:off x="4885075" y="2764548"/>
            <a:ext cx="836465" cy="823804"/>
          </a:xfrm>
          <a:custGeom>
            <a:avLst/>
            <a:gdLst/>
            <a:ahLst/>
            <a:cxnLst/>
            <a:rect l="l" t="t" r="r" b="b"/>
            <a:pathLst>
              <a:path w="31978" h="31494" extrusionOk="0">
                <a:moveTo>
                  <a:pt x="15982" y="1"/>
                </a:moveTo>
                <a:cubicBezTo>
                  <a:pt x="7164" y="1"/>
                  <a:pt x="0" y="7044"/>
                  <a:pt x="0" y="15741"/>
                </a:cubicBezTo>
                <a:cubicBezTo>
                  <a:pt x="0" y="24437"/>
                  <a:pt x="7164" y="31494"/>
                  <a:pt x="15982" y="31494"/>
                </a:cubicBezTo>
                <a:cubicBezTo>
                  <a:pt x="24813" y="31494"/>
                  <a:pt x="31977" y="24437"/>
                  <a:pt x="31977" y="15741"/>
                </a:cubicBezTo>
                <a:cubicBezTo>
                  <a:pt x="31977" y="7044"/>
                  <a:pt x="24813" y="1"/>
                  <a:pt x="15982" y="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1890073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23"/>
          <p:cNvSpPr txBox="1"/>
          <p:nvPr/>
        </p:nvSpPr>
        <p:spPr>
          <a:xfrm flipH="1">
            <a:off x="6087100" y="1114800"/>
            <a:ext cx="2121000" cy="7713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It’s the smallest planet </a:t>
            </a:r>
            <a:b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in the Solar System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72" name="Google Shape;272;p23"/>
          <p:cNvSpPr txBox="1"/>
          <p:nvPr/>
        </p:nvSpPr>
        <p:spPr>
          <a:xfrm flipH="1">
            <a:off x="6087100" y="2923233"/>
            <a:ext cx="2121000" cy="771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Venus has a very </a:t>
            </a:r>
            <a:b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poisonous atmosphere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73" name="Google Shape;273;p23"/>
          <p:cNvSpPr txBox="1"/>
          <p:nvPr/>
        </p:nvSpPr>
        <p:spPr>
          <a:xfrm flipH="1">
            <a:off x="6083219" y="3827450"/>
            <a:ext cx="2121000" cy="771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It’s the biggest planet </a:t>
            </a:r>
            <a:b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in the Solar System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74" name="Google Shape;274;p23"/>
          <p:cNvSpPr txBox="1"/>
          <p:nvPr/>
        </p:nvSpPr>
        <p:spPr>
          <a:xfrm flipH="1">
            <a:off x="6087100" y="2019017"/>
            <a:ext cx="2121000" cy="771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It’s composed of </a:t>
            </a:r>
            <a:b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hydrogen and helium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75" name="Google Shape;275;p23"/>
          <p:cNvSpPr/>
          <p:nvPr/>
        </p:nvSpPr>
        <p:spPr>
          <a:xfrm>
            <a:off x="8208900" y="1111113"/>
            <a:ext cx="477900" cy="771300"/>
          </a:xfrm>
          <a:prstGeom prst="flowChartDelay">
            <a:avLst/>
          </a:pr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6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endParaRPr/>
          </a:p>
        </p:txBody>
      </p:sp>
      <p:sp>
        <p:nvSpPr>
          <p:cNvPr id="276" name="Google Shape;276;p23"/>
          <p:cNvSpPr/>
          <p:nvPr/>
        </p:nvSpPr>
        <p:spPr>
          <a:xfrm>
            <a:off x="8208900" y="2019038"/>
            <a:ext cx="477900" cy="771300"/>
          </a:xfrm>
          <a:prstGeom prst="flowChartDelay">
            <a:avLst/>
          </a:pr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endParaRPr/>
          </a:p>
        </p:txBody>
      </p:sp>
      <p:sp>
        <p:nvSpPr>
          <p:cNvPr id="277" name="Google Shape;277;p23"/>
          <p:cNvSpPr/>
          <p:nvPr/>
        </p:nvSpPr>
        <p:spPr>
          <a:xfrm>
            <a:off x="8208900" y="2923225"/>
            <a:ext cx="477900" cy="771300"/>
          </a:xfrm>
          <a:prstGeom prst="flowChartDelay">
            <a:avLst/>
          </a:pr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3</a:t>
            </a:r>
            <a:endParaRPr/>
          </a:p>
        </p:txBody>
      </p:sp>
      <p:sp>
        <p:nvSpPr>
          <p:cNvPr id="278" name="Google Shape;278;p23"/>
          <p:cNvSpPr/>
          <p:nvPr/>
        </p:nvSpPr>
        <p:spPr>
          <a:xfrm>
            <a:off x="8208900" y="3827400"/>
            <a:ext cx="477900" cy="771300"/>
          </a:xfrm>
          <a:prstGeom prst="flowChartDelay">
            <a:avLst/>
          </a:pr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4</a:t>
            </a:r>
            <a:endParaRPr/>
          </a:p>
        </p:txBody>
      </p:sp>
      <p:grpSp>
        <p:nvGrpSpPr>
          <p:cNvPr id="279" name="Google Shape;279;p23"/>
          <p:cNvGrpSpPr/>
          <p:nvPr/>
        </p:nvGrpSpPr>
        <p:grpSpPr>
          <a:xfrm>
            <a:off x="3578580" y="1353503"/>
            <a:ext cx="238531" cy="339253"/>
            <a:chOff x="3342725" y="2620775"/>
            <a:chExt cx="338775" cy="481825"/>
          </a:xfrm>
        </p:grpSpPr>
        <p:sp>
          <p:nvSpPr>
            <p:cNvPr id="280" name="Google Shape;280;p23"/>
            <p:cNvSpPr/>
            <p:nvPr/>
          </p:nvSpPr>
          <p:spPr>
            <a:xfrm>
              <a:off x="3342725" y="2620775"/>
              <a:ext cx="338775" cy="56475"/>
            </a:xfrm>
            <a:custGeom>
              <a:avLst/>
              <a:gdLst/>
              <a:ahLst/>
              <a:cxnLst/>
              <a:rect l="l" t="t" r="r" b="b"/>
              <a:pathLst>
                <a:path w="13551" h="2259" extrusionOk="0">
                  <a:moveTo>
                    <a:pt x="1693" y="0"/>
                  </a:moveTo>
                  <a:cubicBezTo>
                    <a:pt x="756" y="0"/>
                    <a:pt x="0" y="759"/>
                    <a:pt x="0" y="1695"/>
                  </a:cubicBezTo>
                  <a:lnTo>
                    <a:pt x="0" y="2259"/>
                  </a:lnTo>
                  <a:lnTo>
                    <a:pt x="13551" y="2259"/>
                  </a:lnTo>
                  <a:lnTo>
                    <a:pt x="13551" y="1695"/>
                  </a:lnTo>
                  <a:cubicBezTo>
                    <a:pt x="13548" y="759"/>
                    <a:pt x="12792" y="0"/>
                    <a:pt x="1185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81" name="Google Shape;281;p23"/>
            <p:cNvSpPr/>
            <p:nvPr/>
          </p:nvSpPr>
          <p:spPr>
            <a:xfrm>
              <a:off x="3342725" y="2705450"/>
              <a:ext cx="338775" cy="284225"/>
            </a:xfrm>
            <a:custGeom>
              <a:avLst/>
              <a:gdLst/>
              <a:ahLst/>
              <a:cxnLst/>
              <a:rect l="l" t="t" r="r" b="b"/>
              <a:pathLst>
                <a:path w="13551" h="11369" extrusionOk="0">
                  <a:moveTo>
                    <a:pt x="0" y="1"/>
                  </a:moveTo>
                  <a:lnTo>
                    <a:pt x="0" y="11368"/>
                  </a:lnTo>
                  <a:lnTo>
                    <a:pt x="13551" y="11368"/>
                  </a:lnTo>
                  <a:lnTo>
                    <a:pt x="1355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82" name="Google Shape;282;p23"/>
            <p:cNvSpPr/>
            <p:nvPr/>
          </p:nvSpPr>
          <p:spPr>
            <a:xfrm>
              <a:off x="3342725" y="3017875"/>
              <a:ext cx="338775" cy="84725"/>
            </a:xfrm>
            <a:custGeom>
              <a:avLst/>
              <a:gdLst/>
              <a:ahLst/>
              <a:cxnLst/>
              <a:rect l="l" t="t" r="r" b="b"/>
              <a:pathLst>
                <a:path w="13551" h="3389" extrusionOk="0">
                  <a:moveTo>
                    <a:pt x="8224" y="1205"/>
                  </a:moveTo>
                  <a:cubicBezTo>
                    <a:pt x="8534" y="1205"/>
                    <a:pt x="8787" y="1458"/>
                    <a:pt x="8787" y="1771"/>
                  </a:cubicBezTo>
                  <a:cubicBezTo>
                    <a:pt x="8787" y="2081"/>
                    <a:pt x="8534" y="2334"/>
                    <a:pt x="8224" y="2334"/>
                  </a:cubicBezTo>
                  <a:lnTo>
                    <a:pt x="5324" y="2334"/>
                  </a:lnTo>
                  <a:cubicBezTo>
                    <a:pt x="5014" y="2334"/>
                    <a:pt x="4761" y="2081"/>
                    <a:pt x="4761" y="1771"/>
                  </a:cubicBezTo>
                  <a:cubicBezTo>
                    <a:pt x="4761" y="1458"/>
                    <a:pt x="5014" y="1205"/>
                    <a:pt x="5324" y="1205"/>
                  </a:cubicBezTo>
                  <a:close/>
                  <a:moveTo>
                    <a:pt x="0" y="0"/>
                  </a:moveTo>
                  <a:lnTo>
                    <a:pt x="0" y="1696"/>
                  </a:lnTo>
                  <a:cubicBezTo>
                    <a:pt x="0" y="2629"/>
                    <a:pt x="756" y="3388"/>
                    <a:pt x="1693" y="3388"/>
                  </a:cubicBezTo>
                  <a:lnTo>
                    <a:pt x="11855" y="3388"/>
                  </a:lnTo>
                  <a:cubicBezTo>
                    <a:pt x="12792" y="3388"/>
                    <a:pt x="13548" y="2629"/>
                    <a:pt x="13551" y="1696"/>
                  </a:cubicBezTo>
                  <a:lnTo>
                    <a:pt x="1355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83" name="Google Shape;283;p23"/>
          <p:cNvGrpSpPr/>
          <p:nvPr/>
        </p:nvGrpSpPr>
        <p:grpSpPr>
          <a:xfrm>
            <a:off x="4268106" y="2235053"/>
            <a:ext cx="278296" cy="339253"/>
            <a:chOff x="3907325" y="2620775"/>
            <a:chExt cx="395250" cy="481825"/>
          </a:xfrm>
        </p:grpSpPr>
        <p:sp>
          <p:nvSpPr>
            <p:cNvPr id="284" name="Google Shape;284;p23"/>
            <p:cNvSpPr/>
            <p:nvPr/>
          </p:nvSpPr>
          <p:spPr>
            <a:xfrm>
              <a:off x="3907325" y="3016975"/>
              <a:ext cx="74550" cy="56475"/>
            </a:xfrm>
            <a:custGeom>
              <a:avLst/>
              <a:gdLst/>
              <a:ahLst/>
              <a:cxnLst/>
              <a:rect l="l" t="t" r="r" b="b"/>
              <a:pathLst>
                <a:path w="2982" h="2259" extrusionOk="0">
                  <a:moveTo>
                    <a:pt x="1" y="0"/>
                  </a:moveTo>
                  <a:lnTo>
                    <a:pt x="1" y="563"/>
                  </a:lnTo>
                  <a:cubicBezTo>
                    <a:pt x="1" y="1500"/>
                    <a:pt x="756" y="2256"/>
                    <a:pt x="1693" y="2259"/>
                  </a:cubicBezTo>
                  <a:lnTo>
                    <a:pt x="2982" y="2259"/>
                  </a:lnTo>
                  <a:cubicBezTo>
                    <a:pt x="2711" y="1527"/>
                    <a:pt x="2515" y="768"/>
                    <a:pt x="240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85" name="Google Shape;285;p23"/>
            <p:cNvSpPr/>
            <p:nvPr/>
          </p:nvSpPr>
          <p:spPr>
            <a:xfrm>
              <a:off x="3907325" y="2705450"/>
              <a:ext cx="282325" cy="283325"/>
            </a:xfrm>
            <a:custGeom>
              <a:avLst/>
              <a:gdLst/>
              <a:ahLst/>
              <a:cxnLst/>
              <a:rect l="l" t="t" r="r" b="b"/>
              <a:pathLst>
                <a:path w="11293" h="11333" extrusionOk="0">
                  <a:moveTo>
                    <a:pt x="1" y="1"/>
                  </a:moveTo>
                  <a:lnTo>
                    <a:pt x="1" y="11332"/>
                  </a:lnTo>
                  <a:lnTo>
                    <a:pt x="2283" y="11332"/>
                  </a:lnTo>
                  <a:cubicBezTo>
                    <a:pt x="2274" y="11142"/>
                    <a:pt x="2259" y="10956"/>
                    <a:pt x="2259" y="10766"/>
                  </a:cubicBezTo>
                  <a:lnTo>
                    <a:pt x="2259" y="9637"/>
                  </a:lnTo>
                  <a:cubicBezTo>
                    <a:pt x="2259" y="8396"/>
                    <a:pt x="2834" y="7249"/>
                    <a:pt x="3834" y="6490"/>
                  </a:cubicBezTo>
                  <a:lnTo>
                    <a:pt x="4517" y="5975"/>
                  </a:lnTo>
                  <a:lnTo>
                    <a:pt x="4517" y="3145"/>
                  </a:lnTo>
                  <a:cubicBezTo>
                    <a:pt x="4517" y="2051"/>
                    <a:pt x="5400" y="1169"/>
                    <a:pt x="6493" y="1169"/>
                  </a:cubicBezTo>
                  <a:cubicBezTo>
                    <a:pt x="7583" y="1169"/>
                    <a:pt x="8468" y="2051"/>
                    <a:pt x="8468" y="3145"/>
                  </a:cubicBezTo>
                  <a:lnTo>
                    <a:pt x="8468" y="3617"/>
                  </a:lnTo>
                  <a:cubicBezTo>
                    <a:pt x="8743" y="3487"/>
                    <a:pt x="9031" y="3426"/>
                    <a:pt x="9314" y="3426"/>
                  </a:cubicBezTo>
                  <a:cubicBezTo>
                    <a:pt x="10141" y="3426"/>
                    <a:pt x="10923" y="3949"/>
                    <a:pt x="11196" y="4795"/>
                  </a:cubicBezTo>
                  <a:cubicBezTo>
                    <a:pt x="11226" y="4780"/>
                    <a:pt x="11260" y="4771"/>
                    <a:pt x="11293" y="4759"/>
                  </a:cubicBezTo>
                  <a:lnTo>
                    <a:pt x="1129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86" name="Google Shape;286;p23"/>
            <p:cNvSpPr/>
            <p:nvPr/>
          </p:nvSpPr>
          <p:spPr>
            <a:xfrm>
              <a:off x="3907325" y="2620775"/>
              <a:ext cx="282325" cy="56475"/>
            </a:xfrm>
            <a:custGeom>
              <a:avLst/>
              <a:gdLst/>
              <a:ahLst/>
              <a:cxnLst/>
              <a:rect l="l" t="t" r="r" b="b"/>
              <a:pathLst>
                <a:path w="11293" h="2259" extrusionOk="0">
                  <a:moveTo>
                    <a:pt x="1693" y="0"/>
                  </a:moveTo>
                  <a:cubicBezTo>
                    <a:pt x="756" y="0"/>
                    <a:pt x="1" y="759"/>
                    <a:pt x="1" y="1695"/>
                  </a:cubicBezTo>
                  <a:lnTo>
                    <a:pt x="1" y="2259"/>
                  </a:lnTo>
                  <a:lnTo>
                    <a:pt x="11293" y="2259"/>
                  </a:lnTo>
                  <a:lnTo>
                    <a:pt x="11293" y="1695"/>
                  </a:lnTo>
                  <a:cubicBezTo>
                    <a:pt x="11290" y="759"/>
                    <a:pt x="10534" y="0"/>
                    <a:pt x="959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87" name="Google Shape;287;p23"/>
            <p:cNvSpPr/>
            <p:nvPr/>
          </p:nvSpPr>
          <p:spPr>
            <a:xfrm>
              <a:off x="3992025" y="2762900"/>
              <a:ext cx="310550" cy="339700"/>
            </a:xfrm>
            <a:custGeom>
              <a:avLst/>
              <a:gdLst/>
              <a:ahLst/>
              <a:cxnLst/>
              <a:rect l="l" t="t" r="r" b="b"/>
              <a:pathLst>
                <a:path w="12422" h="13588" extrusionOk="0">
                  <a:moveTo>
                    <a:pt x="3105" y="0"/>
                  </a:moveTo>
                  <a:cubicBezTo>
                    <a:pt x="2635" y="0"/>
                    <a:pt x="2259" y="377"/>
                    <a:pt x="2259" y="847"/>
                  </a:cubicBezTo>
                  <a:lnTo>
                    <a:pt x="2259" y="8468"/>
                  </a:lnTo>
                  <a:cubicBezTo>
                    <a:pt x="2259" y="8781"/>
                    <a:pt x="2006" y="9031"/>
                    <a:pt x="1693" y="9031"/>
                  </a:cubicBezTo>
                  <a:cubicBezTo>
                    <a:pt x="1379" y="9031"/>
                    <a:pt x="1129" y="8781"/>
                    <a:pt x="1129" y="8468"/>
                  </a:cubicBezTo>
                  <a:lnTo>
                    <a:pt x="1129" y="5095"/>
                  </a:lnTo>
                  <a:cubicBezTo>
                    <a:pt x="419" y="5622"/>
                    <a:pt x="0" y="6453"/>
                    <a:pt x="0" y="7339"/>
                  </a:cubicBezTo>
                  <a:lnTo>
                    <a:pt x="0" y="8468"/>
                  </a:lnTo>
                  <a:cubicBezTo>
                    <a:pt x="0" y="10052"/>
                    <a:pt x="368" y="11615"/>
                    <a:pt x="1069" y="13036"/>
                  </a:cubicBezTo>
                  <a:cubicBezTo>
                    <a:pt x="1223" y="13346"/>
                    <a:pt x="1322" y="13587"/>
                    <a:pt x="1693" y="13587"/>
                  </a:cubicBezTo>
                  <a:lnTo>
                    <a:pt x="10726" y="13587"/>
                  </a:lnTo>
                  <a:cubicBezTo>
                    <a:pt x="11097" y="13587"/>
                    <a:pt x="11196" y="13346"/>
                    <a:pt x="11350" y="13036"/>
                  </a:cubicBezTo>
                  <a:cubicBezTo>
                    <a:pt x="12051" y="11615"/>
                    <a:pt x="12419" y="10052"/>
                    <a:pt x="12422" y="8468"/>
                  </a:cubicBezTo>
                  <a:lnTo>
                    <a:pt x="12422" y="5363"/>
                  </a:lnTo>
                  <a:cubicBezTo>
                    <a:pt x="12422" y="4894"/>
                    <a:pt x="12042" y="4517"/>
                    <a:pt x="11572" y="4517"/>
                  </a:cubicBezTo>
                  <a:cubicBezTo>
                    <a:pt x="11106" y="4517"/>
                    <a:pt x="10726" y="4894"/>
                    <a:pt x="10726" y="5363"/>
                  </a:cubicBezTo>
                  <a:lnTo>
                    <a:pt x="10726" y="7339"/>
                  </a:lnTo>
                  <a:cubicBezTo>
                    <a:pt x="10726" y="7652"/>
                    <a:pt x="10473" y="7902"/>
                    <a:pt x="10163" y="7902"/>
                  </a:cubicBezTo>
                  <a:cubicBezTo>
                    <a:pt x="9850" y="7902"/>
                    <a:pt x="9597" y="7652"/>
                    <a:pt x="9597" y="7339"/>
                  </a:cubicBezTo>
                  <a:lnTo>
                    <a:pt x="9597" y="6297"/>
                  </a:lnTo>
                  <a:lnTo>
                    <a:pt x="9597" y="4234"/>
                  </a:lnTo>
                  <a:cubicBezTo>
                    <a:pt x="9597" y="3764"/>
                    <a:pt x="9218" y="3388"/>
                    <a:pt x="8751" y="3388"/>
                  </a:cubicBezTo>
                  <a:cubicBezTo>
                    <a:pt x="8281" y="3388"/>
                    <a:pt x="7905" y="3764"/>
                    <a:pt x="7905" y="4234"/>
                  </a:cubicBezTo>
                  <a:lnTo>
                    <a:pt x="7905" y="6210"/>
                  </a:lnTo>
                  <a:cubicBezTo>
                    <a:pt x="7905" y="6523"/>
                    <a:pt x="7652" y="6773"/>
                    <a:pt x="7339" y="6773"/>
                  </a:cubicBezTo>
                  <a:cubicBezTo>
                    <a:pt x="7025" y="6773"/>
                    <a:pt x="6776" y="6523"/>
                    <a:pt x="6776" y="6210"/>
                  </a:cubicBezTo>
                  <a:lnTo>
                    <a:pt x="6776" y="3105"/>
                  </a:lnTo>
                  <a:cubicBezTo>
                    <a:pt x="6776" y="2635"/>
                    <a:pt x="6396" y="2259"/>
                    <a:pt x="5926" y="2259"/>
                  </a:cubicBezTo>
                  <a:cubicBezTo>
                    <a:pt x="5460" y="2259"/>
                    <a:pt x="5080" y="2635"/>
                    <a:pt x="5080" y="3105"/>
                  </a:cubicBezTo>
                  <a:lnTo>
                    <a:pt x="5080" y="6210"/>
                  </a:lnTo>
                  <a:cubicBezTo>
                    <a:pt x="5080" y="6523"/>
                    <a:pt x="4827" y="6773"/>
                    <a:pt x="4517" y="6773"/>
                  </a:cubicBezTo>
                  <a:cubicBezTo>
                    <a:pt x="4204" y="6773"/>
                    <a:pt x="3951" y="6523"/>
                    <a:pt x="3951" y="6210"/>
                  </a:cubicBezTo>
                  <a:lnTo>
                    <a:pt x="3951" y="847"/>
                  </a:lnTo>
                  <a:cubicBezTo>
                    <a:pt x="3951" y="377"/>
                    <a:pt x="3572" y="0"/>
                    <a:pt x="31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88" name="Google Shape;288;p23"/>
          <p:cNvGrpSpPr/>
          <p:nvPr/>
        </p:nvGrpSpPr>
        <p:grpSpPr>
          <a:xfrm>
            <a:off x="5133679" y="3017421"/>
            <a:ext cx="339253" cy="318042"/>
            <a:chOff x="5049725" y="2635825"/>
            <a:chExt cx="481825" cy="451700"/>
          </a:xfrm>
        </p:grpSpPr>
        <p:sp>
          <p:nvSpPr>
            <p:cNvPr id="289" name="Google Shape;289;p23"/>
            <p:cNvSpPr/>
            <p:nvPr/>
          </p:nvSpPr>
          <p:spPr>
            <a:xfrm>
              <a:off x="5135325" y="3031050"/>
              <a:ext cx="310550" cy="56475"/>
            </a:xfrm>
            <a:custGeom>
              <a:avLst/>
              <a:gdLst/>
              <a:ahLst/>
              <a:cxnLst/>
              <a:rect l="l" t="t" r="r" b="b"/>
              <a:pathLst>
                <a:path w="12422" h="2259" extrusionOk="0">
                  <a:moveTo>
                    <a:pt x="2791" y="0"/>
                  </a:moveTo>
                  <a:lnTo>
                    <a:pt x="2415" y="1130"/>
                  </a:lnTo>
                  <a:lnTo>
                    <a:pt x="566" y="1130"/>
                  </a:lnTo>
                  <a:cubicBezTo>
                    <a:pt x="253" y="1130"/>
                    <a:pt x="0" y="1383"/>
                    <a:pt x="0" y="1696"/>
                  </a:cubicBezTo>
                  <a:cubicBezTo>
                    <a:pt x="0" y="2006"/>
                    <a:pt x="253" y="2259"/>
                    <a:pt x="566" y="2259"/>
                  </a:cubicBezTo>
                  <a:lnTo>
                    <a:pt x="11858" y="2259"/>
                  </a:lnTo>
                  <a:cubicBezTo>
                    <a:pt x="12169" y="2259"/>
                    <a:pt x="12421" y="2006"/>
                    <a:pt x="12421" y="1696"/>
                  </a:cubicBezTo>
                  <a:cubicBezTo>
                    <a:pt x="12421" y="1383"/>
                    <a:pt x="12169" y="1130"/>
                    <a:pt x="11858" y="1130"/>
                  </a:cubicBezTo>
                  <a:lnTo>
                    <a:pt x="10006" y="1130"/>
                  </a:lnTo>
                  <a:lnTo>
                    <a:pt x="963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90" name="Google Shape;290;p23"/>
            <p:cNvSpPr/>
            <p:nvPr/>
          </p:nvSpPr>
          <p:spPr>
            <a:xfrm>
              <a:off x="5049725" y="2946350"/>
              <a:ext cx="481825" cy="56500"/>
            </a:xfrm>
            <a:custGeom>
              <a:avLst/>
              <a:gdLst/>
              <a:ahLst/>
              <a:cxnLst/>
              <a:rect l="l" t="t" r="r" b="b"/>
              <a:pathLst>
                <a:path w="19273" h="2260" extrusionOk="0">
                  <a:moveTo>
                    <a:pt x="0" y="1"/>
                  </a:moveTo>
                  <a:lnTo>
                    <a:pt x="0" y="567"/>
                  </a:lnTo>
                  <a:cubicBezTo>
                    <a:pt x="0" y="1500"/>
                    <a:pt x="756" y="2259"/>
                    <a:pt x="1693" y="2259"/>
                  </a:cubicBezTo>
                  <a:lnTo>
                    <a:pt x="17577" y="2259"/>
                  </a:lnTo>
                  <a:cubicBezTo>
                    <a:pt x="18513" y="2259"/>
                    <a:pt x="19269" y="1500"/>
                    <a:pt x="19272" y="567"/>
                  </a:cubicBezTo>
                  <a:lnTo>
                    <a:pt x="1927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91" name="Google Shape;291;p23"/>
            <p:cNvSpPr/>
            <p:nvPr/>
          </p:nvSpPr>
          <p:spPr>
            <a:xfrm>
              <a:off x="5049725" y="2635825"/>
              <a:ext cx="481825" cy="282325"/>
            </a:xfrm>
            <a:custGeom>
              <a:avLst/>
              <a:gdLst/>
              <a:ahLst/>
              <a:cxnLst/>
              <a:rect l="l" t="t" r="r" b="b"/>
              <a:pathLst>
                <a:path w="19273" h="11293" extrusionOk="0">
                  <a:moveTo>
                    <a:pt x="1693" y="0"/>
                  </a:moveTo>
                  <a:cubicBezTo>
                    <a:pt x="756" y="0"/>
                    <a:pt x="0" y="759"/>
                    <a:pt x="0" y="1696"/>
                  </a:cubicBezTo>
                  <a:lnTo>
                    <a:pt x="0" y="11293"/>
                  </a:lnTo>
                  <a:lnTo>
                    <a:pt x="19272" y="11293"/>
                  </a:lnTo>
                  <a:lnTo>
                    <a:pt x="19272" y="1696"/>
                  </a:lnTo>
                  <a:cubicBezTo>
                    <a:pt x="19269" y="759"/>
                    <a:pt x="18513" y="0"/>
                    <a:pt x="1757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92" name="Google Shape;292;p23"/>
          <p:cNvGrpSpPr/>
          <p:nvPr/>
        </p:nvGrpSpPr>
        <p:grpSpPr>
          <a:xfrm>
            <a:off x="3401230" y="3947333"/>
            <a:ext cx="339253" cy="318042"/>
            <a:chOff x="4456875" y="2635825"/>
            <a:chExt cx="481825" cy="451700"/>
          </a:xfrm>
        </p:grpSpPr>
        <p:sp>
          <p:nvSpPr>
            <p:cNvPr id="293" name="Google Shape;293;p23"/>
            <p:cNvSpPr/>
            <p:nvPr/>
          </p:nvSpPr>
          <p:spPr>
            <a:xfrm>
              <a:off x="4542475" y="3031050"/>
              <a:ext cx="189725" cy="56475"/>
            </a:xfrm>
            <a:custGeom>
              <a:avLst/>
              <a:gdLst/>
              <a:ahLst/>
              <a:cxnLst/>
              <a:rect l="l" t="t" r="r" b="b"/>
              <a:pathLst>
                <a:path w="7589" h="2259" extrusionOk="0">
                  <a:moveTo>
                    <a:pt x="2792" y="0"/>
                  </a:moveTo>
                  <a:lnTo>
                    <a:pt x="2415" y="1130"/>
                  </a:lnTo>
                  <a:lnTo>
                    <a:pt x="567" y="1130"/>
                  </a:lnTo>
                  <a:cubicBezTo>
                    <a:pt x="253" y="1130"/>
                    <a:pt x="0" y="1383"/>
                    <a:pt x="0" y="1696"/>
                  </a:cubicBezTo>
                  <a:cubicBezTo>
                    <a:pt x="0" y="2006"/>
                    <a:pt x="253" y="2259"/>
                    <a:pt x="567" y="2259"/>
                  </a:cubicBezTo>
                  <a:lnTo>
                    <a:pt x="7589" y="2259"/>
                  </a:lnTo>
                  <a:cubicBezTo>
                    <a:pt x="7101" y="1831"/>
                    <a:pt x="6821" y="1214"/>
                    <a:pt x="6821" y="567"/>
                  </a:cubicBezTo>
                  <a:lnTo>
                    <a:pt x="682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94" name="Google Shape;294;p23"/>
            <p:cNvSpPr/>
            <p:nvPr/>
          </p:nvSpPr>
          <p:spPr>
            <a:xfrm>
              <a:off x="4456875" y="2946350"/>
              <a:ext cx="256125" cy="56500"/>
            </a:xfrm>
            <a:custGeom>
              <a:avLst/>
              <a:gdLst/>
              <a:ahLst/>
              <a:cxnLst/>
              <a:rect l="l" t="t" r="r" b="b"/>
              <a:pathLst>
                <a:path w="10245" h="2260" extrusionOk="0">
                  <a:moveTo>
                    <a:pt x="1" y="1"/>
                  </a:moveTo>
                  <a:lnTo>
                    <a:pt x="1" y="567"/>
                  </a:lnTo>
                  <a:cubicBezTo>
                    <a:pt x="1" y="1500"/>
                    <a:pt x="756" y="2259"/>
                    <a:pt x="1693" y="2259"/>
                  </a:cubicBezTo>
                  <a:lnTo>
                    <a:pt x="10245" y="2259"/>
                  </a:lnTo>
                  <a:lnTo>
                    <a:pt x="1024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95" name="Google Shape;295;p23"/>
            <p:cNvSpPr/>
            <p:nvPr/>
          </p:nvSpPr>
          <p:spPr>
            <a:xfrm>
              <a:off x="4741225" y="2861675"/>
              <a:ext cx="169400" cy="141175"/>
            </a:xfrm>
            <a:custGeom>
              <a:avLst/>
              <a:gdLst/>
              <a:ahLst/>
              <a:cxnLst/>
              <a:rect l="l" t="t" r="r" b="b"/>
              <a:pathLst>
                <a:path w="6776" h="5647" extrusionOk="0">
                  <a:moveTo>
                    <a:pt x="0" y="0"/>
                  </a:moveTo>
                  <a:lnTo>
                    <a:pt x="0" y="5646"/>
                  </a:lnTo>
                  <a:lnTo>
                    <a:pt x="6775" y="5646"/>
                  </a:lnTo>
                  <a:lnTo>
                    <a:pt x="677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96" name="Google Shape;296;p23"/>
            <p:cNvSpPr/>
            <p:nvPr/>
          </p:nvSpPr>
          <p:spPr>
            <a:xfrm>
              <a:off x="4741225" y="3031050"/>
              <a:ext cx="169400" cy="42400"/>
            </a:xfrm>
            <a:custGeom>
              <a:avLst/>
              <a:gdLst/>
              <a:ahLst/>
              <a:cxnLst/>
              <a:rect l="l" t="t" r="r" b="b"/>
              <a:pathLst>
                <a:path w="6776" h="1696" extrusionOk="0">
                  <a:moveTo>
                    <a:pt x="0" y="0"/>
                  </a:moveTo>
                  <a:lnTo>
                    <a:pt x="0" y="567"/>
                  </a:lnTo>
                  <a:cubicBezTo>
                    <a:pt x="0" y="1190"/>
                    <a:pt x="506" y="1696"/>
                    <a:pt x="1129" y="1696"/>
                  </a:cubicBezTo>
                  <a:lnTo>
                    <a:pt x="5646" y="1696"/>
                  </a:lnTo>
                  <a:cubicBezTo>
                    <a:pt x="6270" y="1696"/>
                    <a:pt x="6775" y="1190"/>
                    <a:pt x="6775" y="567"/>
                  </a:cubicBezTo>
                  <a:lnTo>
                    <a:pt x="677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97" name="Google Shape;297;p23"/>
            <p:cNvSpPr/>
            <p:nvPr/>
          </p:nvSpPr>
          <p:spPr>
            <a:xfrm>
              <a:off x="4456875" y="2635825"/>
              <a:ext cx="481825" cy="282325"/>
            </a:xfrm>
            <a:custGeom>
              <a:avLst/>
              <a:gdLst/>
              <a:ahLst/>
              <a:cxnLst/>
              <a:rect l="l" t="t" r="r" b="b"/>
              <a:pathLst>
                <a:path w="19273" h="11293" extrusionOk="0">
                  <a:moveTo>
                    <a:pt x="1693" y="0"/>
                  </a:moveTo>
                  <a:cubicBezTo>
                    <a:pt x="756" y="0"/>
                    <a:pt x="1" y="759"/>
                    <a:pt x="1" y="1696"/>
                  </a:cubicBezTo>
                  <a:lnTo>
                    <a:pt x="1" y="11293"/>
                  </a:lnTo>
                  <a:lnTo>
                    <a:pt x="10245" y="11293"/>
                  </a:lnTo>
                  <a:lnTo>
                    <a:pt x="10245" y="7342"/>
                  </a:lnTo>
                  <a:cubicBezTo>
                    <a:pt x="10245" y="6092"/>
                    <a:pt x="11257" y="5083"/>
                    <a:pt x="12503" y="5083"/>
                  </a:cubicBezTo>
                  <a:lnTo>
                    <a:pt x="17020" y="5083"/>
                  </a:lnTo>
                  <a:cubicBezTo>
                    <a:pt x="18201" y="5083"/>
                    <a:pt x="19179" y="5993"/>
                    <a:pt x="19273" y="7167"/>
                  </a:cubicBezTo>
                  <a:lnTo>
                    <a:pt x="19273" y="1696"/>
                  </a:lnTo>
                  <a:cubicBezTo>
                    <a:pt x="19270" y="759"/>
                    <a:pt x="18514" y="0"/>
                    <a:pt x="1757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98" name="Google Shape;298;p23"/>
            <p:cNvSpPr/>
            <p:nvPr/>
          </p:nvSpPr>
          <p:spPr>
            <a:xfrm>
              <a:off x="4741225" y="2791125"/>
              <a:ext cx="169400" cy="42325"/>
            </a:xfrm>
            <a:custGeom>
              <a:avLst/>
              <a:gdLst/>
              <a:ahLst/>
              <a:cxnLst/>
              <a:rect l="l" t="t" r="r" b="b"/>
              <a:pathLst>
                <a:path w="6776" h="1693" extrusionOk="0">
                  <a:moveTo>
                    <a:pt x="1129" y="1"/>
                  </a:moveTo>
                  <a:cubicBezTo>
                    <a:pt x="506" y="1"/>
                    <a:pt x="0" y="503"/>
                    <a:pt x="0" y="1130"/>
                  </a:cubicBezTo>
                  <a:lnTo>
                    <a:pt x="0" y="1693"/>
                  </a:lnTo>
                  <a:lnTo>
                    <a:pt x="6775" y="1693"/>
                  </a:lnTo>
                  <a:lnTo>
                    <a:pt x="6775" y="1130"/>
                  </a:lnTo>
                  <a:cubicBezTo>
                    <a:pt x="6775" y="503"/>
                    <a:pt x="6270" y="1"/>
                    <a:pt x="564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3" name="Google Shape;303;p24"/>
          <p:cNvCxnSpPr/>
          <p:nvPr/>
        </p:nvCxnSpPr>
        <p:spPr>
          <a:xfrm rot="10800000">
            <a:off x="7299675" y="1853475"/>
            <a:ext cx="0" cy="478800"/>
          </a:xfrm>
          <a:prstGeom prst="straightConnector1">
            <a:avLst/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304" name="Google Shape;304;p24"/>
          <p:cNvCxnSpPr/>
          <p:nvPr/>
        </p:nvCxnSpPr>
        <p:spPr>
          <a:xfrm rot="10800000">
            <a:off x="1691875" y="1845595"/>
            <a:ext cx="0" cy="473400"/>
          </a:xfrm>
          <a:prstGeom prst="straightConnector1">
            <a:avLst/>
          </a:prstGeom>
          <a:noFill/>
          <a:ln w="19050" cap="flat" cmpd="sng">
            <a:solidFill>
              <a:schemeClr val="accent6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305" name="Google Shape;305;p24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sp>
        <p:nvSpPr>
          <p:cNvPr id="306" name="Google Shape;306;p24"/>
          <p:cNvSpPr/>
          <p:nvPr/>
        </p:nvSpPr>
        <p:spPr>
          <a:xfrm>
            <a:off x="965038" y="2204025"/>
            <a:ext cx="1453650" cy="1708825"/>
          </a:xfrm>
          <a:custGeom>
            <a:avLst/>
            <a:gdLst/>
            <a:ahLst/>
            <a:cxnLst/>
            <a:rect l="l" t="t" r="r" b="b"/>
            <a:pathLst>
              <a:path w="58146" h="68353" extrusionOk="0">
                <a:moveTo>
                  <a:pt x="29939" y="0"/>
                </a:moveTo>
                <a:cubicBezTo>
                  <a:pt x="28341" y="0"/>
                  <a:pt x="26583" y="481"/>
                  <a:pt x="24737" y="1505"/>
                </a:cubicBezTo>
                <a:cubicBezTo>
                  <a:pt x="17369" y="5590"/>
                  <a:pt x="11379" y="16668"/>
                  <a:pt x="11379" y="26242"/>
                </a:cubicBezTo>
                <a:cubicBezTo>
                  <a:pt x="11379" y="28021"/>
                  <a:pt x="11579" y="29625"/>
                  <a:pt x="11980" y="31003"/>
                </a:cubicBezTo>
                <a:cubicBezTo>
                  <a:pt x="11730" y="31129"/>
                  <a:pt x="11504" y="31229"/>
                  <a:pt x="11253" y="31354"/>
                </a:cubicBezTo>
                <a:cubicBezTo>
                  <a:pt x="5038" y="34813"/>
                  <a:pt x="0" y="44136"/>
                  <a:pt x="0" y="52207"/>
                </a:cubicBezTo>
                <a:cubicBezTo>
                  <a:pt x="0" y="55665"/>
                  <a:pt x="927" y="58322"/>
                  <a:pt x="2456" y="59976"/>
                </a:cubicBezTo>
                <a:lnTo>
                  <a:pt x="2381" y="60101"/>
                </a:lnTo>
                <a:lnTo>
                  <a:pt x="12832" y="67445"/>
                </a:lnTo>
                <a:lnTo>
                  <a:pt x="12857" y="67445"/>
                </a:lnTo>
                <a:cubicBezTo>
                  <a:pt x="13779" y="68040"/>
                  <a:pt x="14852" y="68352"/>
                  <a:pt x="16032" y="68352"/>
                </a:cubicBezTo>
                <a:cubicBezTo>
                  <a:pt x="17388" y="68352"/>
                  <a:pt x="18884" y="67940"/>
                  <a:pt x="20451" y="67069"/>
                </a:cubicBezTo>
                <a:lnTo>
                  <a:pt x="46893" y="52432"/>
                </a:lnTo>
                <a:cubicBezTo>
                  <a:pt x="53108" y="48999"/>
                  <a:pt x="58146" y="39650"/>
                  <a:pt x="58146" y="31580"/>
                </a:cubicBezTo>
                <a:cubicBezTo>
                  <a:pt x="58146" y="28347"/>
                  <a:pt x="57344" y="25815"/>
                  <a:pt x="55965" y="24136"/>
                </a:cubicBezTo>
                <a:cubicBezTo>
                  <a:pt x="55239" y="23259"/>
                  <a:pt x="54336" y="22607"/>
                  <a:pt x="53334" y="22257"/>
                </a:cubicBezTo>
                <a:lnTo>
                  <a:pt x="47269" y="17921"/>
                </a:lnTo>
                <a:cubicBezTo>
                  <a:pt x="47269" y="13334"/>
                  <a:pt x="45890" y="9926"/>
                  <a:pt x="43634" y="8046"/>
                </a:cubicBezTo>
                <a:lnTo>
                  <a:pt x="43609" y="8021"/>
                </a:lnTo>
                <a:lnTo>
                  <a:pt x="33659" y="1003"/>
                </a:lnTo>
                <a:lnTo>
                  <a:pt x="33659" y="1028"/>
                </a:lnTo>
                <a:cubicBezTo>
                  <a:pt x="32570" y="356"/>
                  <a:pt x="31314" y="0"/>
                  <a:pt x="29939" y="0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24"/>
          <p:cNvSpPr/>
          <p:nvPr/>
        </p:nvSpPr>
        <p:spPr>
          <a:xfrm>
            <a:off x="1194363" y="2365400"/>
            <a:ext cx="1224325" cy="1547225"/>
          </a:xfrm>
          <a:custGeom>
            <a:avLst/>
            <a:gdLst/>
            <a:ahLst/>
            <a:cxnLst/>
            <a:rect l="l" t="t" r="r" b="b"/>
            <a:pathLst>
              <a:path w="48973" h="61889" extrusionOk="0">
                <a:moveTo>
                  <a:pt x="29966" y="1"/>
                </a:moveTo>
                <a:cubicBezTo>
                  <a:pt x="28360" y="1"/>
                  <a:pt x="26592" y="487"/>
                  <a:pt x="24737" y="1516"/>
                </a:cubicBezTo>
                <a:cubicBezTo>
                  <a:pt x="17369" y="5601"/>
                  <a:pt x="11379" y="16679"/>
                  <a:pt x="11379" y="26253"/>
                </a:cubicBezTo>
                <a:cubicBezTo>
                  <a:pt x="11379" y="28032"/>
                  <a:pt x="11604" y="29611"/>
                  <a:pt x="11980" y="31015"/>
                </a:cubicBezTo>
                <a:cubicBezTo>
                  <a:pt x="11755" y="31140"/>
                  <a:pt x="11504" y="31240"/>
                  <a:pt x="11278" y="31366"/>
                </a:cubicBezTo>
                <a:cubicBezTo>
                  <a:pt x="5038" y="34799"/>
                  <a:pt x="0" y="44148"/>
                  <a:pt x="0" y="52218"/>
                </a:cubicBezTo>
                <a:cubicBezTo>
                  <a:pt x="0" y="58274"/>
                  <a:pt x="2819" y="61889"/>
                  <a:pt x="6852" y="61889"/>
                </a:cubicBezTo>
                <a:cubicBezTo>
                  <a:pt x="8210" y="61889"/>
                  <a:pt x="9706" y="61479"/>
                  <a:pt x="11278" y="60614"/>
                </a:cubicBezTo>
                <a:lnTo>
                  <a:pt x="37720" y="45977"/>
                </a:lnTo>
                <a:cubicBezTo>
                  <a:pt x="43935" y="42544"/>
                  <a:pt x="48973" y="33195"/>
                  <a:pt x="48973" y="25125"/>
                </a:cubicBezTo>
                <a:cubicBezTo>
                  <a:pt x="48973" y="19083"/>
                  <a:pt x="46149" y="15457"/>
                  <a:pt x="42122" y="15457"/>
                </a:cubicBezTo>
                <a:cubicBezTo>
                  <a:pt x="40770" y="15457"/>
                  <a:pt x="39282" y="15866"/>
                  <a:pt x="37720" y="16729"/>
                </a:cubicBezTo>
                <a:cubicBezTo>
                  <a:pt x="37644" y="16779"/>
                  <a:pt x="37594" y="16829"/>
                  <a:pt x="37519" y="16854"/>
                </a:cubicBezTo>
                <a:cubicBezTo>
                  <a:pt x="37895" y="15050"/>
                  <a:pt x="38096" y="13245"/>
                  <a:pt x="38096" y="11466"/>
                </a:cubicBezTo>
                <a:cubicBezTo>
                  <a:pt x="38096" y="4302"/>
                  <a:pt x="34742" y="1"/>
                  <a:pt x="29966" y="1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8" name="Google Shape;308;p24"/>
          <p:cNvSpPr/>
          <p:nvPr/>
        </p:nvSpPr>
        <p:spPr>
          <a:xfrm>
            <a:off x="3768613" y="2222438"/>
            <a:ext cx="1454300" cy="1709100"/>
          </a:xfrm>
          <a:custGeom>
            <a:avLst/>
            <a:gdLst/>
            <a:ahLst/>
            <a:cxnLst/>
            <a:rect l="l" t="t" r="r" b="b"/>
            <a:pathLst>
              <a:path w="58172" h="68364" extrusionOk="0">
                <a:moveTo>
                  <a:pt x="29954" y="1"/>
                </a:moveTo>
                <a:cubicBezTo>
                  <a:pt x="28352" y="1"/>
                  <a:pt x="26589" y="489"/>
                  <a:pt x="24738" y="1515"/>
                </a:cubicBezTo>
                <a:cubicBezTo>
                  <a:pt x="17369" y="5601"/>
                  <a:pt x="11379" y="16678"/>
                  <a:pt x="11379" y="26252"/>
                </a:cubicBezTo>
                <a:cubicBezTo>
                  <a:pt x="11379" y="28032"/>
                  <a:pt x="11605" y="29611"/>
                  <a:pt x="11981" y="31014"/>
                </a:cubicBezTo>
                <a:cubicBezTo>
                  <a:pt x="11730" y="31140"/>
                  <a:pt x="11505" y="31240"/>
                  <a:pt x="11279" y="31365"/>
                </a:cubicBezTo>
                <a:cubicBezTo>
                  <a:pt x="5039" y="34799"/>
                  <a:pt x="1" y="44147"/>
                  <a:pt x="1" y="52217"/>
                </a:cubicBezTo>
                <a:cubicBezTo>
                  <a:pt x="1" y="55676"/>
                  <a:pt x="928" y="58333"/>
                  <a:pt x="2457" y="59987"/>
                </a:cubicBezTo>
                <a:lnTo>
                  <a:pt x="2407" y="60112"/>
                </a:lnTo>
                <a:lnTo>
                  <a:pt x="12858" y="67456"/>
                </a:lnTo>
                <a:cubicBezTo>
                  <a:pt x="13791" y="68051"/>
                  <a:pt x="14865" y="68363"/>
                  <a:pt x="16043" y="68363"/>
                </a:cubicBezTo>
                <a:cubicBezTo>
                  <a:pt x="17396" y="68363"/>
                  <a:pt x="18884" y="67951"/>
                  <a:pt x="20452" y="67080"/>
                </a:cubicBezTo>
                <a:lnTo>
                  <a:pt x="46893" y="52443"/>
                </a:lnTo>
                <a:cubicBezTo>
                  <a:pt x="53134" y="49009"/>
                  <a:pt x="58172" y="39661"/>
                  <a:pt x="58172" y="31591"/>
                </a:cubicBezTo>
                <a:cubicBezTo>
                  <a:pt x="58172" y="28358"/>
                  <a:pt x="57345" y="25826"/>
                  <a:pt x="55991" y="24147"/>
                </a:cubicBezTo>
                <a:cubicBezTo>
                  <a:pt x="55264" y="23270"/>
                  <a:pt x="54362" y="22618"/>
                  <a:pt x="53335" y="22267"/>
                </a:cubicBezTo>
                <a:lnTo>
                  <a:pt x="47269" y="17932"/>
                </a:lnTo>
                <a:cubicBezTo>
                  <a:pt x="47269" y="13345"/>
                  <a:pt x="45891" y="9911"/>
                  <a:pt x="43635" y="8057"/>
                </a:cubicBezTo>
                <a:lnTo>
                  <a:pt x="43635" y="8032"/>
                </a:lnTo>
                <a:lnTo>
                  <a:pt x="33685" y="1014"/>
                </a:lnTo>
                <a:lnTo>
                  <a:pt x="33660" y="1039"/>
                </a:lnTo>
                <a:cubicBezTo>
                  <a:pt x="32574" y="358"/>
                  <a:pt x="31323" y="1"/>
                  <a:pt x="29954" y="1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9" name="Google Shape;309;p24"/>
          <p:cNvSpPr/>
          <p:nvPr/>
        </p:nvSpPr>
        <p:spPr>
          <a:xfrm>
            <a:off x="3998563" y="2384088"/>
            <a:ext cx="1224350" cy="1547150"/>
          </a:xfrm>
          <a:custGeom>
            <a:avLst/>
            <a:gdLst/>
            <a:ahLst/>
            <a:cxnLst/>
            <a:rect l="l" t="t" r="r" b="b"/>
            <a:pathLst>
              <a:path w="48974" h="61886" extrusionOk="0">
                <a:moveTo>
                  <a:pt x="29963" y="0"/>
                </a:moveTo>
                <a:cubicBezTo>
                  <a:pt x="28359" y="0"/>
                  <a:pt x="26593" y="487"/>
                  <a:pt x="24738" y="1516"/>
                </a:cubicBezTo>
                <a:cubicBezTo>
                  <a:pt x="17344" y="5601"/>
                  <a:pt x="11379" y="16679"/>
                  <a:pt x="11379" y="26253"/>
                </a:cubicBezTo>
                <a:cubicBezTo>
                  <a:pt x="11379" y="28032"/>
                  <a:pt x="11580" y="29611"/>
                  <a:pt x="11956" y="31015"/>
                </a:cubicBezTo>
                <a:cubicBezTo>
                  <a:pt x="11730" y="31140"/>
                  <a:pt x="11505" y="31240"/>
                  <a:pt x="11254" y="31365"/>
                </a:cubicBezTo>
                <a:cubicBezTo>
                  <a:pt x="5039" y="34799"/>
                  <a:pt x="1" y="44147"/>
                  <a:pt x="1" y="52218"/>
                </a:cubicBezTo>
                <a:cubicBezTo>
                  <a:pt x="1" y="58260"/>
                  <a:pt x="2825" y="61885"/>
                  <a:pt x="6852" y="61885"/>
                </a:cubicBezTo>
                <a:cubicBezTo>
                  <a:pt x="8204" y="61885"/>
                  <a:pt x="9692" y="61477"/>
                  <a:pt x="11254" y="60614"/>
                </a:cubicBezTo>
                <a:lnTo>
                  <a:pt x="37695" y="45977"/>
                </a:lnTo>
                <a:cubicBezTo>
                  <a:pt x="43936" y="42543"/>
                  <a:pt x="48974" y="33195"/>
                  <a:pt x="48974" y="25125"/>
                </a:cubicBezTo>
                <a:cubicBezTo>
                  <a:pt x="48974" y="19083"/>
                  <a:pt x="46150" y="15457"/>
                  <a:pt x="42112" y="15457"/>
                </a:cubicBezTo>
                <a:cubicBezTo>
                  <a:pt x="40756" y="15457"/>
                  <a:pt x="39264" y="15866"/>
                  <a:pt x="37695" y="16729"/>
                </a:cubicBezTo>
                <a:cubicBezTo>
                  <a:pt x="37645" y="16779"/>
                  <a:pt x="37570" y="16829"/>
                  <a:pt x="37495" y="16854"/>
                </a:cubicBezTo>
                <a:cubicBezTo>
                  <a:pt x="37871" y="15050"/>
                  <a:pt x="38071" y="13245"/>
                  <a:pt x="38071" y="11466"/>
                </a:cubicBezTo>
                <a:cubicBezTo>
                  <a:pt x="38071" y="4302"/>
                  <a:pt x="34732" y="0"/>
                  <a:pt x="29963" y="0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0" name="Google Shape;310;p24"/>
          <p:cNvSpPr/>
          <p:nvPr/>
        </p:nvSpPr>
        <p:spPr>
          <a:xfrm>
            <a:off x="6572838" y="2222438"/>
            <a:ext cx="1453675" cy="1709100"/>
          </a:xfrm>
          <a:custGeom>
            <a:avLst/>
            <a:gdLst/>
            <a:ahLst/>
            <a:cxnLst/>
            <a:rect l="l" t="t" r="r" b="b"/>
            <a:pathLst>
              <a:path w="58147" h="68364" extrusionOk="0">
                <a:moveTo>
                  <a:pt x="29943" y="1"/>
                </a:moveTo>
                <a:cubicBezTo>
                  <a:pt x="28345" y="1"/>
                  <a:pt x="26588" y="489"/>
                  <a:pt x="24738" y="1515"/>
                </a:cubicBezTo>
                <a:cubicBezTo>
                  <a:pt x="17344" y="5601"/>
                  <a:pt x="11379" y="16678"/>
                  <a:pt x="11379" y="26252"/>
                </a:cubicBezTo>
                <a:cubicBezTo>
                  <a:pt x="11379" y="28032"/>
                  <a:pt x="11580" y="29611"/>
                  <a:pt x="11956" y="31014"/>
                </a:cubicBezTo>
                <a:cubicBezTo>
                  <a:pt x="11730" y="31140"/>
                  <a:pt x="11505" y="31240"/>
                  <a:pt x="11254" y="31365"/>
                </a:cubicBezTo>
                <a:cubicBezTo>
                  <a:pt x="5038" y="34799"/>
                  <a:pt x="1" y="44147"/>
                  <a:pt x="1" y="52217"/>
                </a:cubicBezTo>
                <a:cubicBezTo>
                  <a:pt x="1" y="55676"/>
                  <a:pt x="903" y="58333"/>
                  <a:pt x="2457" y="59987"/>
                </a:cubicBezTo>
                <a:lnTo>
                  <a:pt x="2382" y="60112"/>
                </a:lnTo>
                <a:lnTo>
                  <a:pt x="12833" y="67456"/>
                </a:lnTo>
                <a:cubicBezTo>
                  <a:pt x="13766" y="68051"/>
                  <a:pt x="14846" y="68363"/>
                  <a:pt x="16026" y="68363"/>
                </a:cubicBezTo>
                <a:cubicBezTo>
                  <a:pt x="17383" y="68363"/>
                  <a:pt x="18873" y="67951"/>
                  <a:pt x="20427" y="67080"/>
                </a:cubicBezTo>
                <a:lnTo>
                  <a:pt x="46893" y="52443"/>
                </a:lnTo>
                <a:cubicBezTo>
                  <a:pt x="53109" y="49009"/>
                  <a:pt x="58146" y="39661"/>
                  <a:pt x="58146" y="31591"/>
                </a:cubicBezTo>
                <a:cubicBezTo>
                  <a:pt x="58146" y="28358"/>
                  <a:pt x="57344" y="25826"/>
                  <a:pt x="55966" y="24147"/>
                </a:cubicBezTo>
                <a:cubicBezTo>
                  <a:pt x="55239" y="23270"/>
                  <a:pt x="54337" y="22618"/>
                  <a:pt x="53334" y="22267"/>
                </a:cubicBezTo>
                <a:lnTo>
                  <a:pt x="47269" y="17932"/>
                </a:lnTo>
                <a:cubicBezTo>
                  <a:pt x="47269" y="13345"/>
                  <a:pt x="45891" y="9911"/>
                  <a:pt x="43635" y="8057"/>
                </a:cubicBezTo>
                <a:lnTo>
                  <a:pt x="43610" y="8032"/>
                </a:lnTo>
                <a:lnTo>
                  <a:pt x="33660" y="1014"/>
                </a:lnTo>
                <a:lnTo>
                  <a:pt x="33660" y="1039"/>
                </a:lnTo>
                <a:cubicBezTo>
                  <a:pt x="32562" y="358"/>
                  <a:pt x="31310" y="1"/>
                  <a:pt x="29943" y="1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Google Shape;311;p24"/>
          <p:cNvSpPr/>
          <p:nvPr/>
        </p:nvSpPr>
        <p:spPr>
          <a:xfrm>
            <a:off x="6802163" y="2384088"/>
            <a:ext cx="1224350" cy="1547150"/>
          </a:xfrm>
          <a:custGeom>
            <a:avLst/>
            <a:gdLst/>
            <a:ahLst/>
            <a:cxnLst/>
            <a:rect l="l" t="t" r="r" b="b"/>
            <a:pathLst>
              <a:path w="48974" h="61886" extrusionOk="0">
                <a:moveTo>
                  <a:pt x="29967" y="0"/>
                </a:moveTo>
                <a:cubicBezTo>
                  <a:pt x="28360" y="0"/>
                  <a:pt x="26593" y="487"/>
                  <a:pt x="24738" y="1516"/>
                </a:cubicBezTo>
                <a:cubicBezTo>
                  <a:pt x="17369" y="5601"/>
                  <a:pt x="11379" y="16679"/>
                  <a:pt x="11379" y="26253"/>
                </a:cubicBezTo>
                <a:cubicBezTo>
                  <a:pt x="11379" y="28032"/>
                  <a:pt x="11580" y="29611"/>
                  <a:pt x="11981" y="31015"/>
                </a:cubicBezTo>
                <a:cubicBezTo>
                  <a:pt x="11730" y="31140"/>
                  <a:pt x="11504" y="31240"/>
                  <a:pt x="11254" y="31365"/>
                </a:cubicBezTo>
                <a:cubicBezTo>
                  <a:pt x="5038" y="34799"/>
                  <a:pt x="1" y="44147"/>
                  <a:pt x="1" y="52218"/>
                </a:cubicBezTo>
                <a:cubicBezTo>
                  <a:pt x="1" y="58260"/>
                  <a:pt x="2824" y="61885"/>
                  <a:pt x="6852" y="61885"/>
                </a:cubicBezTo>
                <a:cubicBezTo>
                  <a:pt x="8204" y="61885"/>
                  <a:pt x="9692" y="61477"/>
                  <a:pt x="11254" y="60614"/>
                </a:cubicBezTo>
                <a:lnTo>
                  <a:pt x="37720" y="45977"/>
                </a:lnTo>
                <a:cubicBezTo>
                  <a:pt x="43936" y="42543"/>
                  <a:pt x="48973" y="33195"/>
                  <a:pt x="48973" y="25125"/>
                </a:cubicBezTo>
                <a:cubicBezTo>
                  <a:pt x="48973" y="19083"/>
                  <a:pt x="46150" y="15457"/>
                  <a:pt x="42122" y="15457"/>
                </a:cubicBezTo>
                <a:cubicBezTo>
                  <a:pt x="40770" y="15457"/>
                  <a:pt x="39282" y="15866"/>
                  <a:pt x="37720" y="16729"/>
                </a:cubicBezTo>
                <a:cubicBezTo>
                  <a:pt x="37645" y="16779"/>
                  <a:pt x="37570" y="16829"/>
                  <a:pt x="37520" y="16854"/>
                </a:cubicBezTo>
                <a:cubicBezTo>
                  <a:pt x="37896" y="15050"/>
                  <a:pt x="38096" y="13245"/>
                  <a:pt x="38096" y="11466"/>
                </a:cubicBezTo>
                <a:cubicBezTo>
                  <a:pt x="38096" y="4302"/>
                  <a:pt x="34742" y="0"/>
                  <a:pt x="29967" y="0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12" name="Google Shape;312;p24"/>
          <p:cNvGrpSpPr/>
          <p:nvPr/>
        </p:nvGrpSpPr>
        <p:grpSpPr>
          <a:xfrm>
            <a:off x="7176238" y="2676138"/>
            <a:ext cx="476200" cy="925725"/>
            <a:chOff x="7176238" y="2676138"/>
            <a:chExt cx="476200" cy="925725"/>
          </a:xfrm>
        </p:grpSpPr>
        <p:sp>
          <p:nvSpPr>
            <p:cNvPr id="313" name="Google Shape;313;p24"/>
            <p:cNvSpPr/>
            <p:nvPr/>
          </p:nvSpPr>
          <p:spPr>
            <a:xfrm>
              <a:off x="7176238" y="2676138"/>
              <a:ext cx="476200" cy="925450"/>
            </a:xfrm>
            <a:custGeom>
              <a:avLst/>
              <a:gdLst/>
              <a:ahLst/>
              <a:cxnLst/>
              <a:rect l="l" t="t" r="r" b="b"/>
              <a:pathLst>
                <a:path w="19048" h="37018" extrusionOk="0">
                  <a:moveTo>
                    <a:pt x="10933" y="0"/>
                  </a:moveTo>
                  <a:cubicBezTo>
                    <a:pt x="9980" y="0"/>
                    <a:pt x="8874" y="234"/>
                    <a:pt x="7619" y="715"/>
                  </a:cubicBezTo>
                  <a:cubicBezTo>
                    <a:pt x="2607" y="2644"/>
                    <a:pt x="0" y="6604"/>
                    <a:pt x="0" y="11817"/>
                  </a:cubicBezTo>
                  <a:lnTo>
                    <a:pt x="0" y="13572"/>
                  </a:lnTo>
                  <a:lnTo>
                    <a:pt x="3810" y="15903"/>
                  </a:lnTo>
                  <a:lnTo>
                    <a:pt x="5063" y="15401"/>
                  </a:lnTo>
                  <a:lnTo>
                    <a:pt x="5063" y="19963"/>
                  </a:lnTo>
                  <a:lnTo>
                    <a:pt x="8872" y="22269"/>
                  </a:lnTo>
                  <a:lnTo>
                    <a:pt x="10126" y="21792"/>
                  </a:lnTo>
                  <a:cubicBezTo>
                    <a:pt x="10126" y="21918"/>
                    <a:pt x="10126" y="22018"/>
                    <a:pt x="10126" y="22143"/>
                  </a:cubicBezTo>
                  <a:lnTo>
                    <a:pt x="10126" y="24700"/>
                  </a:lnTo>
                  <a:cubicBezTo>
                    <a:pt x="10126" y="26830"/>
                    <a:pt x="9574" y="28008"/>
                    <a:pt x="8647" y="28760"/>
                  </a:cubicBezTo>
                  <a:lnTo>
                    <a:pt x="8647" y="26504"/>
                  </a:lnTo>
                  <a:lnTo>
                    <a:pt x="4837" y="24173"/>
                  </a:lnTo>
                  <a:lnTo>
                    <a:pt x="0" y="26028"/>
                  </a:lnTo>
                  <a:lnTo>
                    <a:pt x="0" y="28735"/>
                  </a:lnTo>
                  <a:cubicBezTo>
                    <a:pt x="0" y="31918"/>
                    <a:pt x="978" y="33898"/>
                    <a:pt x="2882" y="34499"/>
                  </a:cubicBezTo>
                  <a:lnTo>
                    <a:pt x="5714" y="36329"/>
                  </a:lnTo>
                  <a:cubicBezTo>
                    <a:pt x="5815" y="36404"/>
                    <a:pt x="5890" y="36454"/>
                    <a:pt x="5990" y="36504"/>
                  </a:cubicBezTo>
                  <a:lnTo>
                    <a:pt x="6040" y="36554"/>
                  </a:lnTo>
                  <a:lnTo>
                    <a:pt x="6065" y="36554"/>
                  </a:lnTo>
                  <a:cubicBezTo>
                    <a:pt x="6631" y="36860"/>
                    <a:pt x="7309" y="37017"/>
                    <a:pt x="8095" y="37017"/>
                  </a:cubicBezTo>
                  <a:cubicBezTo>
                    <a:pt x="9050" y="37017"/>
                    <a:pt x="10164" y="36785"/>
                    <a:pt x="11429" y="36304"/>
                  </a:cubicBezTo>
                  <a:cubicBezTo>
                    <a:pt x="16441" y="34374"/>
                    <a:pt x="19048" y="30414"/>
                    <a:pt x="19048" y="25201"/>
                  </a:cubicBezTo>
                  <a:lnTo>
                    <a:pt x="19048" y="22645"/>
                  </a:lnTo>
                  <a:cubicBezTo>
                    <a:pt x="19048" y="20364"/>
                    <a:pt x="18547" y="18685"/>
                    <a:pt x="17394" y="17833"/>
                  </a:cubicBezTo>
                  <a:lnTo>
                    <a:pt x="17394" y="17807"/>
                  </a:lnTo>
                  <a:cubicBezTo>
                    <a:pt x="17143" y="17632"/>
                    <a:pt x="16867" y="17507"/>
                    <a:pt x="16567" y="17406"/>
                  </a:cubicBezTo>
                  <a:lnTo>
                    <a:pt x="15740" y="16955"/>
                  </a:lnTo>
                  <a:cubicBezTo>
                    <a:pt x="17995" y="15025"/>
                    <a:pt x="19048" y="12469"/>
                    <a:pt x="19048" y="9111"/>
                  </a:cubicBezTo>
                  <a:lnTo>
                    <a:pt x="19048" y="8284"/>
                  </a:lnTo>
                  <a:cubicBezTo>
                    <a:pt x="19048" y="5878"/>
                    <a:pt x="18496" y="4173"/>
                    <a:pt x="17394" y="3196"/>
                  </a:cubicBezTo>
                  <a:cubicBezTo>
                    <a:pt x="17093" y="2945"/>
                    <a:pt x="16767" y="2745"/>
                    <a:pt x="16391" y="2594"/>
                  </a:cubicBezTo>
                  <a:lnTo>
                    <a:pt x="13584" y="890"/>
                  </a:lnTo>
                  <a:cubicBezTo>
                    <a:pt x="12904" y="303"/>
                    <a:pt x="12018" y="0"/>
                    <a:pt x="10933" y="0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24"/>
            <p:cNvSpPr/>
            <p:nvPr/>
          </p:nvSpPr>
          <p:spPr>
            <a:xfrm>
              <a:off x="7271463" y="2733788"/>
              <a:ext cx="380975" cy="868075"/>
            </a:xfrm>
            <a:custGeom>
              <a:avLst/>
              <a:gdLst/>
              <a:ahLst/>
              <a:cxnLst/>
              <a:rect l="l" t="t" r="r" b="b"/>
              <a:pathLst>
                <a:path w="15239" h="34723" extrusionOk="0">
                  <a:moveTo>
                    <a:pt x="10955" y="0"/>
                  </a:moveTo>
                  <a:cubicBezTo>
                    <a:pt x="10000" y="0"/>
                    <a:pt x="8888" y="235"/>
                    <a:pt x="7620" y="714"/>
                  </a:cubicBezTo>
                  <a:cubicBezTo>
                    <a:pt x="2607" y="2644"/>
                    <a:pt x="1" y="6604"/>
                    <a:pt x="1" y="11817"/>
                  </a:cubicBezTo>
                  <a:lnTo>
                    <a:pt x="1" y="13597"/>
                  </a:lnTo>
                  <a:lnTo>
                    <a:pt x="4838" y="11742"/>
                  </a:lnTo>
                  <a:lnTo>
                    <a:pt x="4838" y="9637"/>
                  </a:lnTo>
                  <a:cubicBezTo>
                    <a:pt x="4838" y="7331"/>
                    <a:pt x="5865" y="6053"/>
                    <a:pt x="7494" y="5426"/>
                  </a:cubicBezTo>
                  <a:cubicBezTo>
                    <a:pt x="7913" y="5265"/>
                    <a:pt x="8291" y="5172"/>
                    <a:pt x="8623" y="5172"/>
                  </a:cubicBezTo>
                  <a:cubicBezTo>
                    <a:pt x="9583" y="5172"/>
                    <a:pt x="10151" y="5953"/>
                    <a:pt x="10151" y="8133"/>
                  </a:cubicBezTo>
                  <a:lnTo>
                    <a:pt x="10151" y="9938"/>
                  </a:lnTo>
                  <a:cubicBezTo>
                    <a:pt x="10151" y="12544"/>
                    <a:pt x="8973" y="13822"/>
                    <a:pt x="7068" y="14549"/>
                  </a:cubicBezTo>
                  <a:lnTo>
                    <a:pt x="5063" y="15326"/>
                  </a:lnTo>
                  <a:lnTo>
                    <a:pt x="5063" y="19963"/>
                  </a:lnTo>
                  <a:lnTo>
                    <a:pt x="6793" y="19311"/>
                  </a:lnTo>
                  <a:cubicBezTo>
                    <a:pt x="7405" y="19074"/>
                    <a:pt x="7927" y="18949"/>
                    <a:pt x="8364" y="18949"/>
                  </a:cubicBezTo>
                  <a:cubicBezTo>
                    <a:pt x="9592" y="18949"/>
                    <a:pt x="10151" y="19932"/>
                    <a:pt x="10151" y="22168"/>
                  </a:cubicBezTo>
                  <a:lnTo>
                    <a:pt x="10151" y="24725"/>
                  </a:lnTo>
                  <a:cubicBezTo>
                    <a:pt x="10151" y="27607"/>
                    <a:pt x="9124" y="28785"/>
                    <a:pt x="7494" y="29411"/>
                  </a:cubicBezTo>
                  <a:cubicBezTo>
                    <a:pt x="7078" y="29565"/>
                    <a:pt x="6701" y="29648"/>
                    <a:pt x="6371" y="29648"/>
                  </a:cubicBezTo>
                  <a:cubicBezTo>
                    <a:pt x="5407" y="29648"/>
                    <a:pt x="4838" y="28941"/>
                    <a:pt x="4838" y="27206"/>
                  </a:cubicBezTo>
                  <a:lnTo>
                    <a:pt x="4838" y="24198"/>
                  </a:lnTo>
                  <a:lnTo>
                    <a:pt x="1" y="26028"/>
                  </a:lnTo>
                  <a:lnTo>
                    <a:pt x="1" y="28735"/>
                  </a:lnTo>
                  <a:cubicBezTo>
                    <a:pt x="1" y="32632"/>
                    <a:pt x="1458" y="34723"/>
                    <a:pt x="4288" y="34723"/>
                  </a:cubicBezTo>
                  <a:cubicBezTo>
                    <a:pt x="5244" y="34723"/>
                    <a:pt x="6355" y="34485"/>
                    <a:pt x="7620" y="33998"/>
                  </a:cubicBezTo>
                  <a:cubicBezTo>
                    <a:pt x="12657" y="32068"/>
                    <a:pt x="15239" y="28108"/>
                    <a:pt x="15239" y="22895"/>
                  </a:cubicBezTo>
                  <a:lnTo>
                    <a:pt x="15239" y="20339"/>
                  </a:lnTo>
                  <a:cubicBezTo>
                    <a:pt x="15239" y="17030"/>
                    <a:pt x="14236" y="15025"/>
                    <a:pt x="11680" y="14875"/>
                  </a:cubicBezTo>
                  <a:cubicBezTo>
                    <a:pt x="14136" y="12920"/>
                    <a:pt x="15239" y="10313"/>
                    <a:pt x="15239" y="6805"/>
                  </a:cubicBezTo>
                  <a:lnTo>
                    <a:pt x="15239" y="5978"/>
                  </a:lnTo>
                  <a:cubicBezTo>
                    <a:pt x="15239" y="2077"/>
                    <a:pt x="13793" y="0"/>
                    <a:pt x="109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15" name="Google Shape;315;p24"/>
          <p:cNvSpPr/>
          <p:nvPr/>
        </p:nvSpPr>
        <p:spPr>
          <a:xfrm>
            <a:off x="1659263" y="2611300"/>
            <a:ext cx="341500" cy="935500"/>
          </a:xfrm>
          <a:custGeom>
            <a:avLst/>
            <a:gdLst/>
            <a:ahLst/>
            <a:cxnLst/>
            <a:rect l="l" t="t" r="r" b="b"/>
            <a:pathLst>
              <a:path w="13660" h="37420" extrusionOk="0">
                <a:moveTo>
                  <a:pt x="8948" y="1"/>
                </a:moveTo>
                <a:lnTo>
                  <a:pt x="8898" y="201"/>
                </a:lnTo>
                <a:lnTo>
                  <a:pt x="5615" y="1630"/>
                </a:lnTo>
                <a:cubicBezTo>
                  <a:pt x="4838" y="4161"/>
                  <a:pt x="3961" y="6442"/>
                  <a:pt x="1" y="8171"/>
                </a:cubicBezTo>
                <a:lnTo>
                  <a:pt x="1" y="11805"/>
                </a:lnTo>
                <a:lnTo>
                  <a:pt x="3961" y="13986"/>
                </a:lnTo>
                <a:lnTo>
                  <a:pt x="3961" y="34888"/>
                </a:lnTo>
                <a:lnTo>
                  <a:pt x="8547" y="37419"/>
                </a:lnTo>
                <a:lnTo>
                  <a:pt x="13660" y="35189"/>
                </a:lnTo>
                <a:lnTo>
                  <a:pt x="13660" y="2657"/>
                </a:lnTo>
                <a:lnTo>
                  <a:pt x="13535" y="2707"/>
                </a:lnTo>
                <a:lnTo>
                  <a:pt x="13535" y="2707"/>
                </a:lnTo>
                <a:lnTo>
                  <a:pt x="13560" y="2532"/>
                </a:lnTo>
                <a:lnTo>
                  <a:pt x="8948" y="1"/>
                </a:ln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6" name="Google Shape;316;p24"/>
          <p:cNvSpPr/>
          <p:nvPr/>
        </p:nvSpPr>
        <p:spPr>
          <a:xfrm>
            <a:off x="1773938" y="2677100"/>
            <a:ext cx="226825" cy="869700"/>
          </a:xfrm>
          <a:custGeom>
            <a:avLst/>
            <a:gdLst/>
            <a:ahLst/>
            <a:cxnLst/>
            <a:rect l="l" t="t" r="r" b="b"/>
            <a:pathLst>
              <a:path w="9073" h="34788" extrusionOk="0">
                <a:moveTo>
                  <a:pt x="9073" y="0"/>
                </a:moveTo>
                <a:lnTo>
                  <a:pt x="5614" y="1504"/>
                </a:lnTo>
                <a:cubicBezTo>
                  <a:pt x="4837" y="4035"/>
                  <a:pt x="3960" y="6341"/>
                  <a:pt x="0" y="8070"/>
                </a:cubicBezTo>
                <a:lnTo>
                  <a:pt x="0" y="11679"/>
                </a:lnTo>
                <a:lnTo>
                  <a:pt x="3960" y="9950"/>
                </a:lnTo>
                <a:lnTo>
                  <a:pt x="3960" y="34787"/>
                </a:lnTo>
                <a:lnTo>
                  <a:pt x="9073" y="32532"/>
                </a:lnTo>
                <a:lnTo>
                  <a:pt x="9073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17" name="Google Shape;317;p24"/>
          <p:cNvGrpSpPr/>
          <p:nvPr/>
        </p:nvGrpSpPr>
        <p:grpSpPr>
          <a:xfrm>
            <a:off x="4366688" y="2662438"/>
            <a:ext cx="487475" cy="990450"/>
            <a:chOff x="4366688" y="2662438"/>
            <a:chExt cx="487475" cy="990450"/>
          </a:xfrm>
        </p:grpSpPr>
        <p:sp>
          <p:nvSpPr>
            <p:cNvPr id="318" name="Google Shape;318;p24"/>
            <p:cNvSpPr/>
            <p:nvPr/>
          </p:nvSpPr>
          <p:spPr>
            <a:xfrm>
              <a:off x="4366688" y="2662438"/>
              <a:ext cx="487475" cy="990450"/>
            </a:xfrm>
            <a:custGeom>
              <a:avLst/>
              <a:gdLst/>
              <a:ahLst/>
              <a:cxnLst/>
              <a:rect l="l" t="t" r="r" b="b"/>
              <a:pathLst>
                <a:path w="19499" h="39618" extrusionOk="0">
                  <a:moveTo>
                    <a:pt x="11318" y="0"/>
                  </a:moveTo>
                  <a:cubicBezTo>
                    <a:pt x="10284" y="0"/>
                    <a:pt x="9054" y="315"/>
                    <a:pt x="7619" y="970"/>
                  </a:cubicBezTo>
                  <a:cubicBezTo>
                    <a:pt x="2607" y="3226"/>
                    <a:pt x="0" y="7386"/>
                    <a:pt x="0" y="12599"/>
                  </a:cubicBezTo>
                  <a:lnTo>
                    <a:pt x="0" y="15757"/>
                  </a:lnTo>
                  <a:lnTo>
                    <a:pt x="4261" y="18038"/>
                  </a:lnTo>
                  <a:lnTo>
                    <a:pt x="7619" y="16534"/>
                  </a:lnTo>
                  <a:lnTo>
                    <a:pt x="7619" y="16534"/>
                  </a:lnTo>
                  <a:cubicBezTo>
                    <a:pt x="4637" y="21923"/>
                    <a:pt x="0" y="26835"/>
                    <a:pt x="0" y="33326"/>
                  </a:cubicBezTo>
                  <a:lnTo>
                    <a:pt x="0" y="37311"/>
                  </a:lnTo>
                  <a:lnTo>
                    <a:pt x="4261" y="39617"/>
                  </a:lnTo>
                  <a:lnTo>
                    <a:pt x="19048" y="32925"/>
                  </a:lnTo>
                  <a:lnTo>
                    <a:pt x="19048" y="28264"/>
                  </a:lnTo>
                  <a:lnTo>
                    <a:pt x="14787" y="25983"/>
                  </a:lnTo>
                  <a:lnTo>
                    <a:pt x="10677" y="27838"/>
                  </a:lnTo>
                  <a:cubicBezTo>
                    <a:pt x="13459" y="22675"/>
                    <a:pt x="19499" y="15858"/>
                    <a:pt x="19499" y="7988"/>
                  </a:cubicBezTo>
                  <a:cubicBezTo>
                    <a:pt x="19499" y="5331"/>
                    <a:pt x="18822" y="3577"/>
                    <a:pt x="17494" y="2775"/>
                  </a:cubicBezTo>
                  <a:cubicBezTo>
                    <a:pt x="17419" y="2725"/>
                    <a:pt x="17344" y="2675"/>
                    <a:pt x="17243" y="2624"/>
                  </a:cubicBezTo>
                  <a:lnTo>
                    <a:pt x="13233" y="469"/>
                  </a:lnTo>
                  <a:cubicBezTo>
                    <a:pt x="13158" y="419"/>
                    <a:pt x="13058" y="394"/>
                    <a:pt x="12983" y="344"/>
                  </a:cubicBezTo>
                  <a:cubicBezTo>
                    <a:pt x="12500" y="116"/>
                    <a:pt x="11945" y="0"/>
                    <a:pt x="11318" y="0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19;p24"/>
            <p:cNvSpPr/>
            <p:nvPr/>
          </p:nvSpPr>
          <p:spPr>
            <a:xfrm>
              <a:off x="4473188" y="2719088"/>
              <a:ext cx="380975" cy="933150"/>
            </a:xfrm>
            <a:custGeom>
              <a:avLst/>
              <a:gdLst/>
              <a:ahLst/>
              <a:cxnLst/>
              <a:rect l="l" t="t" r="r" b="b"/>
              <a:pathLst>
                <a:path w="15239" h="37326" extrusionOk="0">
                  <a:moveTo>
                    <a:pt x="11332" y="1"/>
                  </a:moveTo>
                  <a:cubicBezTo>
                    <a:pt x="10297" y="1"/>
                    <a:pt x="9059" y="316"/>
                    <a:pt x="7620" y="960"/>
                  </a:cubicBezTo>
                  <a:cubicBezTo>
                    <a:pt x="2607" y="3241"/>
                    <a:pt x="1" y="7401"/>
                    <a:pt x="1" y="12614"/>
                  </a:cubicBezTo>
                  <a:lnTo>
                    <a:pt x="1" y="15772"/>
                  </a:lnTo>
                  <a:lnTo>
                    <a:pt x="4838" y="13566"/>
                  </a:lnTo>
                  <a:lnTo>
                    <a:pt x="4838" y="10083"/>
                  </a:lnTo>
                  <a:cubicBezTo>
                    <a:pt x="4838" y="7752"/>
                    <a:pt x="5865" y="6424"/>
                    <a:pt x="7495" y="5672"/>
                  </a:cubicBezTo>
                  <a:cubicBezTo>
                    <a:pt x="7959" y="5464"/>
                    <a:pt x="8373" y="5343"/>
                    <a:pt x="8727" y="5343"/>
                  </a:cubicBezTo>
                  <a:cubicBezTo>
                    <a:pt x="9614" y="5343"/>
                    <a:pt x="10126" y="6107"/>
                    <a:pt x="10126" y="8203"/>
                  </a:cubicBezTo>
                  <a:cubicBezTo>
                    <a:pt x="10126" y="17577"/>
                    <a:pt x="1" y="23767"/>
                    <a:pt x="1" y="33316"/>
                  </a:cubicBezTo>
                  <a:lnTo>
                    <a:pt x="1" y="37326"/>
                  </a:lnTo>
                  <a:lnTo>
                    <a:pt x="14788" y="30634"/>
                  </a:lnTo>
                  <a:lnTo>
                    <a:pt x="14788" y="25973"/>
                  </a:lnTo>
                  <a:lnTo>
                    <a:pt x="5114" y="30359"/>
                  </a:lnTo>
                  <a:cubicBezTo>
                    <a:pt x="5063" y="30158"/>
                    <a:pt x="5063" y="29907"/>
                    <a:pt x="5063" y="29682"/>
                  </a:cubicBezTo>
                  <a:cubicBezTo>
                    <a:pt x="5063" y="24343"/>
                    <a:pt x="15239" y="15922"/>
                    <a:pt x="15239" y="5697"/>
                  </a:cubicBezTo>
                  <a:cubicBezTo>
                    <a:pt x="15239" y="1972"/>
                    <a:pt x="13921" y="1"/>
                    <a:pt x="1133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0" name="Google Shape;320;p24"/>
          <p:cNvSpPr/>
          <p:nvPr/>
        </p:nvSpPr>
        <p:spPr>
          <a:xfrm>
            <a:off x="880525" y="4169250"/>
            <a:ext cx="1622700" cy="336900"/>
          </a:xfrm>
          <a:prstGeom prst="roundRect">
            <a:avLst>
              <a:gd name="adj" fmla="val 50000"/>
            </a:avLst>
          </a:prstGeom>
          <a:noFill/>
          <a:ln w="1905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p24"/>
          <p:cNvSpPr/>
          <p:nvPr/>
        </p:nvSpPr>
        <p:spPr>
          <a:xfrm>
            <a:off x="3726688" y="4170675"/>
            <a:ext cx="1622700" cy="336900"/>
          </a:xfrm>
          <a:prstGeom prst="roundRect">
            <a:avLst>
              <a:gd name="adj" fmla="val 50000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2" name="Google Shape;322;p24"/>
          <p:cNvSpPr/>
          <p:nvPr/>
        </p:nvSpPr>
        <p:spPr>
          <a:xfrm>
            <a:off x="6572850" y="4169250"/>
            <a:ext cx="1622700" cy="336900"/>
          </a:xfrm>
          <a:prstGeom prst="roundRect">
            <a:avLst>
              <a:gd name="adj" fmla="val 50000"/>
            </a:avLst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23" name="Google Shape;323;p24"/>
          <p:cNvCxnSpPr/>
          <p:nvPr/>
        </p:nvCxnSpPr>
        <p:spPr>
          <a:xfrm rot="10800000">
            <a:off x="4495775" y="1853450"/>
            <a:ext cx="0" cy="44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324" name="Google Shape;324;p24"/>
          <p:cNvSpPr/>
          <p:nvPr/>
        </p:nvSpPr>
        <p:spPr>
          <a:xfrm>
            <a:off x="1039675" y="4175550"/>
            <a:ext cx="1304400" cy="3243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600" b="1">
                <a:solidFill>
                  <a:schemeClr val="accent6"/>
                </a:solidFill>
                <a:latin typeface="Roboto"/>
                <a:ea typeface="Roboto"/>
                <a:cs typeface="Roboto"/>
                <a:sym typeface="Roboto"/>
              </a:rPr>
              <a:t>Jupiter</a:t>
            </a:r>
            <a:endParaRPr sz="1600" b="1">
              <a:solidFill>
                <a:schemeClr val="accent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25" name="Google Shape;325;p24"/>
          <p:cNvSpPr/>
          <p:nvPr/>
        </p:nvSpPr>
        <p:spPr>
          <a:xfrm>
            <a:off x="6732000" y="4169241"/>
            <a:ext cx="1304400" cy="3243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600" b="1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Venus</a:t>
            </a:r>
            <a:endParaRPr sz="1600" b="1">
              <a:solidFill>
                <a:schemeClr val="accent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26" name="Google Shape;326;p24"/>
          <p:cNvSpPr/>
          <p:nvPr/>
        </p:nvSpPr>
        <p:spPr>
          <a:xfrm>
            <a:off x="3885838" y="4170687"/>
            <a:ext cx="1304400" cy="3243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600" b="1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Mercury</a:t>
            </a:r>
            <a:endParaRPr sz="1600" b="1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27" name="Google Shape;327;p24"/>
          <p:cNvSpPr txBox="1"/>
          <p:nvPr/>
        </p:nvSpPr>
        <p:spPr>
          <a:xfrm>
            <a:off x="3601175" y="1276125"/>
            <a:ext cx="1789200" cy="48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It’s the smallest planet in the Solar System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28" name="Google Shape;328;p24"/>
          <p:cNvSpPr txBox="1"/>
          <p:nvPr/>
        </p:nvSpPr>
        <p:spPr>
          <a:xfrm>
            <a:off x="797250" y="1311995"/>
            <a:ext cx="1789200" cy="48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It’s the biggest planet in the Solar System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29" name="Google Shape;329;p24"/>
          <p:cNvSpPr txBox="1"/>
          <p:nvPr/>
        </p:nvSpPr>
        <p:spPr>
          <a:xfrm>
            <a:off x="6405088" y="1276137"/>
            <a:ext cx="1789200" cy="48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Venus has a very poisonous atmosphere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25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sp>
        <p:nvSpPr>
          <p:cNvPr id="335" name="Google Shape;335;p25"/>
          <p:cNvSpPr/>
          <p:nvPr/>
        </p:nvSpPr>
        <p:spPr>
          <a:xfrm>
            <a:off x="1978716" y="1203038"/>
            <a:ext cx="1568463" cy="1120981"/>
          </a:xfrm>
          <a:custGeom>
            <a:avLst/>
            <a:gdLst/>
            <a:ahLst/>
            <a:cxnLst/>
            <a:rect l="l" t="t" r="r" b="b"/>
            <a:pathLst>
              <a:path w="84360" h="60284" extrusionOk="0">
                <a:moveTo>
                  <a:pt x="42180" y="0"/>
                </a:moveTo>
                <a:cubicBezTo>
                  <a:pt x="32226" y="0"/>
                  <a:pt x="23527" y="5424"/>
                  <a:pt x="18903" y="13480"/>
                </a:cubicBezTo>
                <a:cubicBezTo>
                  <a:pt x="18480" y="13449"/>
                  <a:pt x="18073" y="13417"/>
                  <a:pt x="17634" y="13417"/>
                </a:cubicBezTo>
                <a:cubicBezTo>
                  <a:pt x="7900" y="13417"/>
                  <a:pt x="0" y="21317"/>
                  <a:pt x="0" y="31051"/>
                </a:cubicBezTo>
                <a:cubicBezTo>
                  <a:pt x="0" y="40801"/>
                  <a:pt x="7900" y="48700"/>
                  <a:pt x="17634" y="48700"/>
                </a:cubicBezTo>
                <a:cubicBezTo>
                  <a:pt x="20157" y="48700"/>
                  <a:pt x="22540" y="48152"/>
                  <a:pt x="24718" y="47211"/>
                </a:cubicBezTo>
                <a:cubicBezTo>
                  <a:pt x="26599" y="48826"/>
                  <a:pt x="28715" y="50189"/>
                  <a:pt x="30988" y="51240"/>
                </a:cubicBezTo>
                <a:cubicBezTo>
                  <a:pt x="33041" y="56459"/>
                  <a:pt x="39562" y="60284"/>
                  <a:pt x="47289" y="60284"/>
                </a:cubicBezTo>
                <a:cubicBezTo>
                  <a:pt x="56318" y="60284"/>
                  <a:pt x="63669" y="55064"/>
                  <a:pt x="64202" y="48497"/>
                </a:cubicBezTo>
                <a:cubicBezTo>
                  <a:pt x="65033" y="48606"/>
                  <a:pt x="65864" y="48700"/>
                  <a:pt x="66710" y="48700"/>
                </a:cubicBezTo>
                <a:cubicBezTo>
                  <a:pt x="76459" y="48700"/>
                  <a:pt x="84359" y="40801"/>
                  <a:pt x="84359" y="31051"/>
                </a:cubicBezTo>
                <a:cubicBezTo>
                  <a:pt x="84359" y="21317"/>
                  <a:pt x="76459" y="13417"/>
                  <a:pt x="66710" y="13417"/>
                </a:cubicBezTo>
                <a:cubicBezTo>
                  <a:pt x="66287" y="13417"/>
                  <a:pt x="65879" y="13449"/>
                  <a:pt x="65456" y="13480"/>
                </a:cubicBezTo>
                <a:cubicBezTo>
                  <a:pt x="60816" y="5424"/>
                  <a:pt x="52133" y="0"/>
                  <a:pt x="42180" y="0"/>
                </a:cubicBezTo>
                <a:close/>
              </a:path>
            </a:pathLst>
          </a:cu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36" name="Google Shape;336;p25"/>
          <p:cNvSpPr/>
          <p:nvPr/>
        </p:nvSpPr>
        <p:spPr>
          <a:xfrm>
            <a:off x="761625" y="2612550"/>
            <a:ext cx="1491992" cy="1066442"/>
          </a:xfrm>
          <a:custGeom>
            <a:avLst/>
            <a:gdLst/>
            <a:ahLst/>
            <a:cxnLst/>
            <a:rect l="l" t="t" r="r" b="b"/>
            <a:pathLst>
              <a:path w="51100" h="36522" extrusionOk="0">
                <a:moveTo>
                  <a:pt x="25550" y="0"/>
                </a:moveTo>
                <a:cubicBezTo>
                  <a:pt x="19515" y="0"/>
                  <a:pt x="14249" y="3292"/>
                  <a:pt x="11443" y="8166"/>
                </a:cubicBezTo>
                <a:cubicBezTo>
                  <a:pt x="11192" y="8151"/>
                  <a:pt x="10941" y="8135"/>
                  <a:pt x="10675" y="8135"/>
                </a:cubicBezTo>
                <a:cubicBezTo>
                  <a:pt x="4781" y="8135"/>
                  <a:pt x="1" y="12916"/>
                  <a:pt x="1" y="18809"/>
                </a:cubicBezTo>
                <a:cubicBezTo>
                  <a:pt x="1" y="24719"/>
                  <a:pt x="4781" y="29499"/>
                  <a:pt x="10675" y="29499"/>
                </a:cubicBezTo>
                <a:cubicBezTo>
                  <a:pt x="12195" y="29499"/>
                  <a:pt x="13653" y="29170"/>
                  <a:pt x="14970" y="28606"/>
                </a:cubicBezTo>
                <a:cubicBezTo>
                  <a:pt x="16098" y="29578"/>
                  <a:pt x="17384" y="30408"/>
                  <a:pt x="18763" y="31035"/>
                </a:cubicBezTo>
                <a:cubicBezTo>
                  <a:pt x="20017" y="34201"/>
                  <a:pt x="23951" y="36521"/>
                  <a:pt x="28638" y="36521"/>
                </a:cubicBezTo>
                <a:cubicBezTo>
                  <a:pt x="34108" y="36521"/>
                  <a:pt x="38560" y="33355"/>
                  <a:pt x="38889" y="29374"/>
                </a:cubicBezTo>
                <a:cubicBezTo>
                  <a:pt x="39390" y="29452"/>
                  <a:pt x="39892" y="29499"/>
                  <a:pt x="40409" y="29499"/>
                </a:cubicBezTo>
                <a:cubicBezTo>
                  <a:pt x="46303" y="29499"/>
                  <a:pt x="51099" y="24719"/>
                  <a:pt x="51099" y="18809"/>
                </a:cubicBezTo>
                <a:cubicBezTo>
                  <a:pt x="51099" y="12916"/>
                  <a:pt x="46303" y="8135"/>
                  <a:pt x="40409" y="8135"/>
                </a:cubicBezTo>
                <a:cubicBezTo>
                  <a:pt x="40158" y="8135"/>
                  <a:pt x="39892" y="8151"/>
                  <a:pt x="39641" y="8166"/>
                </a:cubicBezTo>
                <a:cubicBezTo>
                  <a:pt x="36835" y="3292"/>
                  <a:pt x="31569" y="0"/>
                  <a:pt x="25550" y="0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7" name="Google Shape;337;p25"/>
          <p:cNvSpPr/>
          <p:nvPr/>
        </p:nvSpPr>
        <p:spPr>
          <a:xfrm>
            <a:off x="457194" y="1662626"/>
            <a:ext cx="1297828" cy="927792"/>
          </a:xfrm>
          <a:custGeom>
            <a:avLst/>
            <a:gdLst/>
            <a:ahLst/>
            <a:cxnLst/>
            <a:rect l="l" t="t" r="r" b="b"/>
            <a:pathLst>
              <a:path w="60238" h="43058" extrusionOk="0">
                <a:moveTo>
                  <a:pt x="30111" y="0"/>
                </a:moveTo>
                <a:cubicBezTo>
                  <a:pt x="23011" y="0"/>
                  <a:pt x="16804" y="3872"/>
                  <a:pt x="13496" y="9624"/>
                </a:cubicBezTo>
                <a:cubicBezTo>
                  <a:pt x="13198" y="9609"/>
                  <a:pt x="12901" y="9577"/>
                  <a:pt x="12587" y="9577"/>
                </a:cubicBezTo>
                <a:cubicBezTo>
                  <a:pt x="5643" y="9577"/>
                  <a:pt x="1" y="15220"/>
                  <a:pt x="1" y="22179"/>
                </a:cubicBezTo>
                <a:cubicBezTo>
                  <a:pt x="1" y="29139"/>
                  <a:pt x="5643" y="34782"/>
                  <a:pt x="12587" y="34782"/>
                </a:cubicBezTo>
                <a:cubicBezTo>
                  <a:pt x="13198" y="34782"/>
                  <a:pt x="13794" y="34719"/>
                  <a:pt x="14390" y="34641"/>
                </a:cubicBezTo>
                <a:cubicBezTo>
                  <a:pt x="14766" y="39327"/>
                  <a:pt x="20017" y="43058"/>
                  <a:pt x="26475" y="43058"/>
                </a:cubicBezTo>
                <a:cubicBezTo>
                  <a:pt x="31992" y="43058"/>
                  <a:pt x="36632" y="40330"/>
                  <a:pt x="38105" y="36600"/>
                </a:cubicBezTo>
                <a:cubicBezTo>
                  <a:pt x="39735" y="35847"/>
                  <a:pt x="41240" y="34876"/>
                  <a:pt x="42588" y="33716"/>
                </a:cubicBezTo>
                <a:cubicBezTo>
                  <a:pt x="44140" y="34390"/>
                  <a:pt x="45848" y="34782"/>
                  <a:pt x="47635" y="34782"/>
                </a:cubicBezTo>
                <a:cubicBezTo>
                  <a:pt x="54594" y="34782"/>
                  <a:pt x="60237" y="29139"/>
                  <a:pt x="60237" y="22179"/>
                </a:cubicBezTo>
                <a:cubicBezTo>
                  <a:pt x="60237" y="15220"/>
                  <a:pt x="54594" y="9577"/>
                  <a:pt x="47635" y="9577"/>
                </a:cubicBezTo>
                <a:cubicBezTo>
                  <a:pt x="47337" y="9577"/>
                  <a:pt x="47039" y="9609"/>
                  <a:pt x="46742" y="9624"/>
                </a:cubicBezTo>
                <a:cubicBezTo>
                  <a:pt x="43434" y="3872"/>
                  <a:pt x="37227" y="0"/>
                  <a:pt x="30111" y="0"/>
                </a:cubicBezTo>
                <a:close/>
              </a:path>
            </a:pathLst>
          </a:cu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8" name="Google Shape;338;p25"/>
          <p:cNvSpPr/>
          <p:nvPr/>
        </p:nvSpPr>
        <p:spPr>
          <a:xfrm>
            <a:off x="2707675" y="2481168"/>
            <a:ext cx="1176864" cy="841279"/>
          </a:xfrm>
          <a:custGeom>
            <a:avLst/>
            <a:gdLst/>
            <a:ahLst/>
            <a:cxnLst/>
            <a:rect l="l" t="t" r="r" b="b"/>
            <a:pathLst>
              <a:path w="51930" h="37118" extrusionOk="0">
                <a:moveTo>
                  <a:pt x="25957" y="0"/>
                </a:moveTo>
                <a:cubicBezTo>
                  <a:pt x="19829" y="0"/>
                  <a:pt x="14484" y="3355"/>
                  <a:pt x="11631" y="8308"/>
                </a:cubicBezTo>
                <a:cubicBezTo>
                  <a:pt x="11380" y="8292"/>
                  <a:pt x="11129" y="8261"/>
                  <a:pt x="10863" y="8261"/>
                </a:cubicBezTo>
                <a:cubicBezTo>
                  <a:pt x="4860" y="8261"/>
                  <a:pt x="1" y="13120"/>
                  <a:pt x="1" y="19123"/>
                </a:cubicBezTo>
                <a:cubicBezTo>
                  <a:pt x="1" y="25111"/>
                  <a:pt x="4860" y="29985"/>
                  <a:pt x="10863" y="29985"/>
                </a:cubicBezTo>
                <a:cubicBezTo>
                  <a:pt x="11380" y="29985"/>
                  <a:pt x="11897" y="29923"/>
                  <a:pt x="12399" y="29860"/>
                </a:cubicBezTo>
                <a:cubicBezTo>
                  <a:pt x="12728" y="33904"/>
                  <a:pt x="17258" y="37117"/>
                  <a:pt x="22822" y="37117"/>
                </a:cubicBezTo>
                <a:cubicBezTo>
                  <a:pt x="27572" y="37117"/>
                  <a:pt x="31584" y="34766"/>
                  <a:pt x="32854" y="31537"/>
                </a:cubicBezTo>
                <a:cubicBezTo>
                  <a:pt x="34249" y="30894"/>
                  <a:pt x="35550" y="30064"/>
                  <a:pt x="36710" y="29061"/>
                </a:cubicBezTo>
                <a:cubicBezTo>
                  <a:pt x="38042" y="29656"/>
                  <a:pt x="39516" y="29985"/>
                  <a:pt x="41067" y="29985"/>
                </a:cubicBezTo>
                <a:cubicBezTo>
                  <a:pt x="47071" y="29985"/>
                  <a:pt x="51930" y="25111"/>
                  <a:pt x="51930" y="19123"/>
                </a:cubicBezTo>
                <a:cubicBezTo>
                  <a:pt x="51930" y="13120"/>
                  <a:pt x="47071" y="8261"/>
                  <a:pt x="41067" y="8261"/>
                </a:cubicBezTo>
                <a:cubicBezTo>
                  <a:pt x="40801" y="8261"/>
                  <a:pt x="40550" y="8292"/>
                  <a:pt x="40284" y="8308"/>
                </a:cubicBezTo>
                <a:cubicBezTo>
                  <a:pt x="37447" y="3355"/>
                  <a:pt x="32086" y="0"/>
                  <a:pt x="25957" y="0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9" name="Google Shape;339;p25"/>
          <p:cNvSpPr/>
          <p:nvPr/>
        </p:nvSpPr>
        <p:spPr>
          <a:xfrm flipH="1">
            <a:off x="457211" y="3701100"/>
            <a:ext cx="1176839" cy="841187"/>
          </a:xfrm>
          <a:custGeom>
            <a:avLst/>
            <a:gdLst/>
            <a:ahLst/>
            <a:cxnLst/>
            <a:rect l="l" t="t" r="r" b="b"/>
            <a:pathLst>
              <a:path w="63450" h="45347" extrusionOk="0">
                <a:moveTo>
                  <a:pt x="31725" y="0"/>
                </a:moveTo>
                <a:cubicBezTo>
                  <a:pt x="24233" y="0"/>
                  <a:pt x="17696" y="4076"/>
                  <a:pt x="14217" y="10142"/>
                </a:cubicBezTo>
                <a:cubicBezTo>
                  <a:pt x="13903" y="10110"/>
                  <a:pt x="13590" y="10094"/>
                  <a:pt x="13261" y="10094"/>
                </a:cubicBezTo>
                <a:cubicBezTo>
                  <a:pt x="5941" y="10094"/>
                  <a:pt x="0" y="16035"/>
                  <a:pt x="0" y="23355"/>
                </a:cubicBezTo>
                <a:cubicBezTo>
                  <a:pt x="0" y="30691"/>
                  <a:pt x="5941" y="36615"/>
                  <a:pt x="13261" y="36615"/>
                </a:cubicBezTo>
                <a:cubicBezTo>
                  <a:pt x="15157" y="36615"/>
                  <a:pt x="16960" y="36224"/>
                  <a:pt x="18590" y="35503"/>
                </a:cubicBezTo>
                <a:cubicBezTo>
                  <a:pt x="20000" y="36725"/>
                  <a:pt x="21599" y="37744"/>
                  <a:pt x="23308" y="38528"/>
                </a:cubicBezTo>
                <a:cubicBezTo>
                  <a:pt x="24860" y="42462"/>
                  <a:pt x="29750" y="45346"/>
                  <a:pt x="35565" y="45346"/>
                </a:cubicBezTo>
                <a:cubicBezTo>
                  <a:pt x="42352" y="45346"/>
                  <a:pt x="47885" y="41412"/>
                  <a:pt x="48293" y="36474"/>
                </a:cubicBezTo>
                <a:cubicBezTo>
                  <a:pt x="48904" y="36568"/>
                  <a:pt x="49531" y="36615"/>
                  <a:pt x="50174" y="36615"/>
                </a:cubicBezTo>
                <a:cubicBezTo>
                  <a:pt x="57509" y="36615"/>
                  <a:pt x="63450" y="30691"/>
                  <a:pt x="63450" y="23355"/>
                </a:cubicBezTo>
                <a:cubicBezTo>
                  <a:pt x="63450" y="16035"/>
                  <a:pt x="57509" y="10094"/>
                  <a:pt x="50174" y="10094"/>
                </a:cubicBezTo>
                <a:cubicBezTo>
                  <a:pt x="49860" y="10094"/>
                  <a:pt x="49547" y="10110"/>
                  <a:pt x="49233" y="10142"/>
                </a:cubicBezTo>
                <a:cubicBezTo>
                  <a:pt x="45738" y="4076"/>
                  <a:pt x="39217" y="0"/>
                  <a:pt x="31725" y="0"/>
                </a:cubicBezTo>
                <a:close/>
              </a:path>
            </a:pathLst>
          </a:cu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0" name="Google Shape;340;p25"/>
          <p:cNvSpPr/>
          <p:nvPr/>
        </p:nvSpPr>
        <p:spPr>
          <a:xfrm>
            <a:off x="2074251" y="3477725"/>
            <a:ext cx="1492050" cy="1065958"/>
          </a:xfrm>
          <a:custGeom>
            <a:avLst/>
            <a:gdLst/>
            <a:ahLst/>
            <a:cxnLst/>
            <a:rect l="l" t="t" r="r" b="b"/>
            <a:pathLst>
              <a:path w="63451" h="45331" extrusionOk="0">
                <a:moveTo>
                  <a:pt x="31725" y="0"/>
                </a:moveTo>
                <a:cubicBezTo>
                  <a:pt x="24233" y="0"/>
                  <a:pt x="17697" y="4076"/>
                  <a:pt x="14217" y="10142"/>
                </a:cubicBezTo>
                <a:cubicBezTo>
                  <a:pt x="13904" y="10110"/>
                  <a:pt x="13590" y="10079"/>
                  <a:pt x="13261" y="10079"/>
                </a:cubicBezTo>
                <a:cubicBezTo>
                  <a:pt x="5941" y="10079"/>
                  <a:pt x="1" y="16020"/>
                  <a:pt x="1" y="23355"/>
                </a:cubicBezTo>
                <a:cubicBezTo>
                  <a:pt x="1" y="30675"/>
                  <a:pt x="5941" y="36616"/>
                  <a:pt x="13261" y="36616"/>
                </a:cubicBezTo>
                <a:cubicBezTo>
                  <a:pt x="15158" y="36616"/>
                  <a:pt x="16960" y="36208"/>
                  <a:pt x="18590" y="35503"/>
                </a:cubicBezTo>
                <a:cubicBezTo>
                  <a:pt x="20001" y="36710"/>
                  <a:pt x="21600" y="37744"/>
                  <a:pt x="23308" y="38528"/>
                </a:cubicBezTo>
                <a:cubicBezTo>
                  <a:pt x="24860" y="42462"/>
                  <a:pt x="29750" y="45331"/>
                  <a:pt x="35566" y="45331"/>
                </a:cubicBezTo>
                <a:cubicBezTo>
                  <a:pt x="42353" y="45331"/>
                  <a:pt x="47886" y="41412"/>
                  <a:pt x="48293" y="36475"/>
                </a:cubicBezTo>
                <a:cubicBezTo>
                  <a:pt x="48904" y="36553"/>
                  <a:pt x="49531" y="36616"/>
                  <a:pt x="50174" y="36616"/>
                </a:cubicBezTo>
                <a:cubicBezTo>
                  <a:pt x="57510" y="36616"/>
                  <a:pt x="63450" y="30675"/>
                  <a:pt x="63450" y="23355"/>
                </a:cubicBezTo>
                <a:cubicBezTo>
                  <a:pt x="63450" y="16020"/>
                  <a:pt x="57510" y="10079"/>
                  <a:pt x="50174" y="10079"/>
                </a:cubicBezTo>
                <a:cubicBezTo>
                  <a:pt x="49861" y="10079"/>
                  <a:pt x="49547" y="10110"/>
                  <a:pt x="49234" y="10142"/>
                </a:cubicBezTo>
                <a:cubicBezTo>
                  <a:pt x="45738" y="4076"/>
                  <a:pt x="39218" y="0"/>
                  <a:pt x="31725" y="0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1" name="Google Shape;341;p25"/>
          <p:cNvSpPr/>
          <p:nvPr/>
        </p:nvSpPr>
        <p:spPr>
          <a:xfrm>
            <a:off x="4235225" y="1252250"/>
            <a:ext cx="468900" cy="468900"/>
          </a:xfrm>
          <a:prstGeom prst="ellipse">
            <a:avLst/>
          </a:pr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2" name="Google Shape;342;p25"/>
          <p:cNvSpPr/>
          <p:nvPr/>
        </p:nvSpPr>
        <p:spPr>
          <a:xfrm>
            <a:off x="4837200" y="1252250"/>
            <a:ext cx="3849600" cy="46890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3" name="Google Shape;343;p25"/>
          <p:cNvSpPr/>
          <p:nvPr/>
        </p:nvSpPr>
        <p:spPr>
          <a:xfrm>
            <a:off x="4235225" y="1815025"/>
            <a:ext cx="468900" cy="468900"/>
          </a:xfrm>
          <a:prstGeom prst="ellipse">
            <a:avLst/>
          </a:pr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4" name="Google Shape;344;p25"/>
          <p:cNvSpPr/>
          <p:nvPr/>
        </p:nvSpPr>
        <p:spPr>
          <a:xfrm>
            <a:off x="4837200" y="1815025"/>
            <a:ext cx="3849600" cy="46890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5" name="Google Shape;345;p25"/>
          <p:cNvSpPr/>
          <p:nvPr/>
        </p:nvSpPr>
        <p:spPr>
          <a:xfrm>
            <a:off x="4235225" y="2377800"/>
            <a:ext cx="468900" cy="468900"/>
          </a:xfrm>
          <a:prstGeom prst="ellipse">
            <a:avLst/>
          </a:pr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6" name="Google Shape;346;p25"/>
          <p:cNvSpPr/>
          <p:nvPr/>
        </p:nvSpPr>
        <p:spPr>
          <a:xfrm>
            <a:off x="4837200" y="2377800"/>
            <a:ext cx="3849600" cy="46890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p25"/>
          <p:cNvSpPr/>
          <p:nvPr/>
        </p:nvSpPr>
        <p:spPr>
          <a:xfrm>
            <a:off x="4235225" y="2940575"/>
            <a:ext cx="468900" cy="468900"/>
          </a:xfrm>
          <a:prstGeom prst="ellipse">
            <a:avLst/>
          </a:pr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" name="Google Shape;348;p25"/>
          <p:cNvSpPr/>
          <p:nvPr/>
        </p:nvSpPr>
        <p:spPr>
          <a:xfrm>
            <a:off x="4837200" y="2940575"/>
            <a:ext cx="3849600" cy="46890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9" name="Google Shape;349;p25"/>
          <p:cNvSpPr/>
          <p:nvPr/>
        </p:nvSpPr>
        <p:spPr>
          <a:xfrm>
            <a:off x="4235225" y="3503350"/>
            <a:ext cx="468900" cy="468900"/>
          </a:xfrm>
          <a:prstGeom prst="ellipse">
            <a:avLst/>
          </a:pr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0" name="Google Shape;350;p25"/>
          <p:cNvSpPr/>
          <p:nvPr/>
        </p:nvSpPr>
        <p:spPr>
          <a:xfrm>
            <a:off x="4837200" y="3503350"/>
            <a:ext cx="3849600" cy="46890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1" name="Google Shape;351;p25"/>
          <p:cNvSpPr/>
          <p:nvPr/>
        </p:nvSpPr>
        <p:spPr>
          <a:xfrm>
            <a:off x="4235225" y="4066125"/>
            <a:ext cx="468900" cy="468900"/>
          </a:xfrm>
          <a:prstGeom prst="ellipse">
            <a:avLst/>
          </a:pr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2" name="Google Shape;352;p25"/>
          <p:cNvSpPr/>
          <p:nvPr/>
        </p:nvSpPr>
        <p:spPr>
          <a:xfrm>
            <a:off x="4837200" y="4066125"/>
            <a:ext cx="3849600" cy="46890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3" name="Google Shape;353;p25"/>
          <p:cNvSpPr/>
          <p:nvPr/>
        </p:nvSpPr>
        <p:spPr>
          <a:xfrm>
            <a:off x="4339464" y="1352625"/>
            <a:ext cx="260422" cy="268127"/>
          </a:xfrm>
          <a:custGeom>
            <a:avLst/>
            <a:gdLst/>
            <a:ahLst/>
            <a:cxnLst/>
            <a:rect l="l" t="t" r="r" b="b"/>
            <a:pathLst>
              <a:path w="19312" h="19876" extrusionOk="0">
                <a:moveTo>
                  <a:pt x="10706" y="6928"/>
                </a:moveTo>
                <a:cubicBezTo>
                  <a:pt x="11082" y="6928"/>
                  <a:pt x="11364" y="6991"/>
                  <a:pt x="11600" y="7054"/>
                </a:cubicBezTo>
                <a:lnTo>
                  <a:pt x="11192" y="9765"/>
                </a:lnTo>
                <a:cubicBezTo>
                  <a:pt x="10941" y="11411"/>
                  <a:pt x="9828" y="12759"/>
                  <a:pt x="8763" y="12759"/>
                </a:cubicBezTo>
                <a:cubicBezTo>
                  <a:pt x="7822" y="12759"/>
                  <a:pt x="7336" y="12069"/>
                  <a:pt x="7336" y="10988"/>
                </a:cubicBezTo>
                <a:cubicBezTo>
                  <a:pt x="7336" y="8793"/>
                  <a:pt x="8825" y="6928"/>
                  <a:pt x="10706" y="6928"/>
                </a:cubicBezTo>
                <a:close/>
                <a:moveTo>
                  <a:pt x="10690" y="0"/>
                </a:moveTo>
                <a:cubicBezTo>
                  <a:pt x="4233" y="0"/>
                  <a:pt x="1" y="5047"/>
                  <a:pt x="1" y="10878"/>
                </a:cubicBezTo>
                <a:cubicBezTo>
                  <a:pt x="1" y="16474"/>
                  <a:pt x="4170" y="19875"/>
                  <a:pt x="8919" y="19875"/>
                </a:cubicBezTo>
                <a:cubicBezTo>
                  <a:pt x="10941" y="19875"/>
                  <a:pt x="12430" y="19609"/>
                  <a:pt x="14139" y="18841"/>
                </a:cubicBezTo>
                <a:lnTo>
                  <a:pt x="13622" y="17179"/>
                </a:lnTo>
                <a:cubicBezTo>
                  <a:pt x="12477" y="17791"/>
                  <a:pt x="10941" y="18104"/>
                  <a:pt x="9484" y="18104"/>
                </a:cubicBezTo>
                <a:cubicBezTo>
                  <a:pt x="5236" y="18104"/>
                  <a:pt x="2179" y="15392"/>
                  <a:pt x="2179" y="10612"/>
                </a:cubicBezTo>
                <a:cubicBezTo>
                  <a:pt x="2179" y="5157"/>
                  <a:pt x="6004" y="1740"/>
                  <a:pt x="10361" y="1740"/>
                </a:cubicBezTo>
                <a:cubicBezTo>
                  <a:pt x="14797" y="1740"/>
                  <a:pt x="17195" y="4624"/>
                  <a:pt x="17195" y="8339"/>
                </a:cubicBezTo>
                <a:cubicBezTo>
                  <a:pt x="17195" y="11599"/>
                  <a:pt x="15674" y="13167"/>
                  <a:pt x="14439" y="13167"/>
                </a:cubicBezTo>
                <a:cubicBezTo>
                  <a:pt x="14433" y="13167"/>
                  <a:pt x="14427" y="13167"/>
                  <a:pt x="14421" y="13167"/>
                </a:cubicBezTo>
                <a:cubicBezTo>
                  <a:pt x="13622" y="13135"/>
                  <a:pt x="13418" y="12352"/>
                  <a:pt x="13716" y="10674"/>
                </a:cubicBezTo>
                <a:lnTo>
                  <a:pt x="14562" y="5392"/>
                </a:lnTo>
                <a:cubicBezTo>
                  <a:pt x="13857" y="4985"/>
                  <a:pt x="12430" y="4671"/>
                  <a:pt x="11161" y="4671"/>
                </a:cubicBezTo>
                <a:cubicBezTo>
                  <a:pt x="7054" y="4671"/>
                  <a:pt x="4483" y="7853"/>
                  <a:pt x="4483" y="11333"/>
                </a:cubicBezTo>
                <a:cubicBezTo>
                  <a:pt x="4483" y="13668"/>
                  <a:pt x="5831" y="15048"/>
                  <a:pt x="7681" y="15048"/>
                </a:cubicBezTo>
                <a:cubicBezTo>
                  <a:pt x="9201" y="15048"/>
                  <a:pt x="10487" y="14295"/>
                  <a:pt x="11364" y="12837"/>
                </a:cubicBezTo>
                <a:lnTo>
                  <a:pt x="11427" y="12837"/>
                </a:lnTo>
                <a:cubicBezTo>
                  <a:pt x="11568" y="14358"/>
                  <a:pt x="12540" y="15048"/>
                  <a:pt x="13888" y="15048"/>
                </a:cubicBezTo>
                <a:cubicBezTo>
                  <a:pt x="16960" y="15048"/>
                  <a:pt x="19311" y="12414"/>
                  <a:pt x="19311" y="8245"/>
                </a:cubicBezTo>
                <a:cubicBezTo>
                  <a:pt x="19311" y="3449"/>
                  <a:pt x="15706" y="0"/>
                  <a:pt x="1069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54" name="Google Shape;354;p25"/>
          <p:cNvGrpSpPr/>
          <p:nvPr/>
        </p:nvGrpSpPr>
        <p:grpSpPr>
          <a:xfrm>
            <a:off x="4338612" y="1954257"/>
            <a:ext cx="262118" cy="190425"/>
            <a:chOff x="1089254" y="2025596"/>
            <a:chExt cx="438031" cy="318170"/>
          </a:xfrm>
        </p:grpSpPr>
        <p:sp>
          <p:nvSpPr>
            <p:cNvPr id="355" name="Google Shape;355;p25"/>
            <p:cNvSpPr/>
            <p:nvPr/>
          </p:nvSpPr>
          <p:spPr>
            <a:xfrm>
              <a:off x="1101427" y="2025596"/>
              <a:ext cx="414030" cy="185115"/>
            </a:xfrm>
            <a:custGeom>
              <a:avLst/>
              <a:gdLst/>
              <a:ahLst/>
              <a:cxnLst/>
              <a:rect l="l" t="t" r="r" b="b"/>
              <a:pathLst>
                <a:path w="19217" h="8591" extrusionOk="0">
                  <a:moveTo>
                    <a:pt x="925" y="1"/>
                  </a:moveTo>
                  <a:cubicBezTo>
                    <a:pt x="580" y="1"/>
                    <a:pt x="251" y="126"/>
                    <a:pt x="0" y="299"/>
                  </a:cubicBezTo>
                  <a:lnTo>
                    <a:pt x="7352" y="7650"/>
                  </a:lnTo>
                  <a:cubicBezTo>
                    <a:pt x="7971" y="8277"/>
                    <a:pt x="8786" y="8590"/>
                    <a:pt x="9603" y="8590"/>
                  </a:cubicBezTo>
                  <a:cubicBezTo>
                    <a:pt x="10420" y="8590"/>
                    <a:pt x="11239" y="8277"/>
                    <a:pt x="11866" y="7650"/>
                  </a:cubicBezTo>
                  <a:lnTo>
                    <a:pt x="19217" y="299"/>
                  </a:lnTo>
                  <a:cubicBezTo>
                    <a:pt x="18951" y="126"/>
                    <a:pt x="18637" y="1"/>
                    <a:pt x="1829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25"/>
            <p:cNvSpPr/>
            <p:nvPr/>
          </p:nvSpPr>
          <p:spPr>
            <a:xfrm>
              <a:off x="1089254" y="2054642"/>
              <a:ext cx="438031" cy="289124"/>
            </a:xfrm>
            <a:custGeom>
              <a:avLst/>
              <a:gdLst/>
              <a:ahLst/>
              <a:cxnLst/>
              <a:rect l="l" t="t" r="r" b="b"/>
              <a:pathLst>
                <a:path w="20331" h="13418" extrusionOk="0">
                  <a:moveTo>
                    <a:pt x="1" y="1"/>
                  </a:moveTo>
                  <a:lnTo>
                    <a:pt x="1" y="12070"/>
                  </a:lnTo>
                  <a:cubicBezTo>
                    <a:pt x="1" y="12807"/>
                    <a:pt x="675" y="13418"/>
                    <a:pt x="1490" y="13418"/>
                  </a:cubicBezTo>
                  <a:lnTo>
                    <a:pt x="18857" y="13418"/>
                  </a:lnTo>
                  <a:cubicBezTo>
                    <a:pt x="19672" y="13418"/>
                    <a:pt x="20331" y="12807"/>
                    <a:pt x="20331" y="12070"/>
                  </a:cubicBezTo>
                  <a:lnTo>
                    <a:pt x="20331" y="1"/>
                  </a:lnTo>
                  <a:lnTo>
                    <a:pt x="12697" y="7634"/>
                  </a:lnTo>
                  <a:cubicBezTo>
                    <a:pt x="12000" y="8332"/>
                    <a:pt x="11087" y="8680"/>
                    <a:pt x="10174" y="8680"/>
                  </a:cubicBezTo>
                  <a:cubicBezTo>
                    <a:pt x="9261" y="8680"/>
                    <a:pt x="8348" y="8332"/>
                    <a:pt x="7650" y="7634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7" name="Google Shape;357;p25"/>
          <p:cNvGrpSpPr/>
          <p:nvPr/>
        </p:nvGrpSpPr>
        <p:grpSpPr>
          <a:xfrm>
            <a:off x="4338614" y="2481173"/>
            <a:ext cx="262120" cy="262150"/>
            <a:chOff x="2404619" y="2631167"/>
            <a:chExt cx="369130" cy="369173"/>
          </a:xfrm>
        </p:grpSpPr>
        <p:sp>
          <p:nvSpPr>
            <p:cNvPr id="358" name="Google Shape;358;p25"/>
            <p:cNvSpPr/>
            <p:nvPr/>
          </p:nvSpPr>
          <p:spPr>
            <a:xfrm>
              <a:off x="2441418" y="2730135"/>
              <a:ext cx="233375" cy="233403"/>
            </a:xfrm>
            <a:custGeom>
              <a:avLst/>
              <a:gdLst/>
              <a:ahLst/>
              <a:cxnLst/>
              <a:rect l="l" t="t" r="r" b="b"/>
              <a:pathLst>
                <a:path w="10832" h="10832" extrusionOk="0">
                  <a:moveTo>
                    <a:pt x="1" y="0"/>
                  </a:moveTo>
                  <a:lnTo>
                    <a:pt x="1" y="2116"/>
                  </a:lnTo>
                  <a:cubicBezTo>
                    <a:pt x="4813" y="2116"/>
                    <a:pt x="8716" y="6019"/>
                    <a:pt x="8716" y="10831"/>
                  </a:cubicBezTo>
                  <a:lnTo>
                    <a:pt x="10832" y="10831"/>
                  </a:lnTo>
                  <a:cubicBezTo>
                    <a:pt x="10832" y="4844"/>
                    <a:pt x="5973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359;p25"/>
            <p:cNvSpPr/>
            <p:nvPr/>
          </p:nvSpPr>
          <p:spPr>
            <a:xfrm>
              <a:off x="2441418" y="2631167"/>
              <a:ext cx="332332" cy="332370"/>
            </a:xfrm>
            <a:custGeom>
              <a:avLst/>
              <a:gdLst/>
              <a:ahLst/>
              <a:cxnLst/>
              <a:rect l="l" t="t" r="r" b="b"/>
              <a:pathLst>
                <a:path w="15425" h="15425" extrusionOk="0">
                  <a:moveTo>
                    <a:pt x="1" y="1"/>
                  </a:moveTo>
                  <a:lnTo>
                    <a:pt x="1" y="3026"/>
                  </a:lnTo>
                  <a:cubicBezTo>
                    <a:pt x="6851" y="3026"/>
                    <a:pt x="12399" y="8575"/>
                    <a:pt x="12399" y="15424"/>
                  </a:cubicBezTo>
                  <a:lnTo>
                    <a:pt x="15425" y="15424"/>
                  </a:lnTo>
                  <a:cubicBezTo>
                    <a:pt x="15425" y="6913"/>
                    <a:pt x="8512" y="1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25"/>
            <p:cNvSpPr/>
            <p:nvPr/>
          </p:nvSpPr>
          <p:spPr>
            <a:xfrm>
              <a:off x="2404619" y="2893271"/>
              <a:ext cx="107079" cy="107070"/>
            </a:xfrm>
            <a:custGeom>
              <a:avLst/>
              <a:gdLst/>
              <a:ahLst/>
              <a:cxnLst/>
              <a:rect l="l" t="t" r="r" b="b"/>
              <a:pathLst>
                <a:path w="4970" h="4969" extrusionOk="0">
                  <a:moveTo>
                    <a:pt x="2477" y="0"/>
                  </a:moveTo>
                  <a:cubicBezTo>
                    <a:pt x="1113" y="0"/>
                    <a:pt x="0" y="1113"/>
                    <a:pt x="0" y="2492"/>
                  </a:cubicBezTo>
                  <a:cubicBezTo>
                    <a:pt x="0" y="3856"/>
                    <a:pt x="1113" y="4969"/>
                    <a:pt x="2477" y="4969"/>
                  </a:cubicBezTo>
                  <a:cubicBezTo>
                    <a:pt x="3856" y="4969"/>
                    <a:pt x="4969" y="3856"/>
                    <a:pt x="4969" y="2492"/>
                  </a:cubicBezTo>
                  <a:cubicBezTo>
                    <a:pt x="4969" y="1113"/>
                    <a:pt x="3856" y="0"/>
                    <a:pt x="247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25"/>
            <p:cNvSpPr/>
            <p:nvPr/>
          </p:nvSpPr>
          <p:spPr>
            <a:xfrm>
              <a:off x="2441418" y="2818954"/>
              <a:ext cx="144567" cy="144584"/>
            </a:xfrm>
            <a:custGeom>
              <a:avLst/>
              <a:gdLst/>
              <a:ahLst/>
              <a:cxnLst/>
              <a:rect l="l" t="t" r="r" b="b"/>
              <a:pathLst>
                <a:path w="6710" h="6710" extrusionOk="0">
                  <a:moveTo>
                    <a:pt x="1" y="1"/>
                  </a:moveTo>
                  <a:lnTo>
                    <a:pt x="1" y="1537"/>
                  </a:lnTo>
                  <a:cubicBezTo>
                    <a:pt x="2854" y="1537"/>
                    <a:pt x="5174" y="3857"/>
                    <a:pt x="5174" y="6709"/>
                  </a:cubicBezTo>
                  <a:lnTo>
                    <a:pt x="6710" y="6709"/>
                  </a:lnTo>
                  <a:cubicBezTo>
                    <a:pt x="6710" y="3010"/>
                    <a:pt x="3700" y="1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2" name="Google Shape;362;p25"/>
          <p:cNvGrpSpPr/>
          <p:nvPr/>
        </p:nvGrpSpPr>
        <p:grpSpPr>
          <a:xfrm>
            <a:off x="4325872" y="3056318"/>
            <a:ext cx="287625" cy="237412"/>
            <a:chOff x="1489776" y="2570382"/>
            <a:chExt cx="407631" cy="336421"/>
          </a:xfrm>
        </p:grpSpPr>
        <p:sp>
          <p:nvSpPr>
            <p:cNvPr id="363" name="Google Shape;363;p25"/>
            <p:cNvSpPr/>
            <p:nvPr/>
          </p:nvSpPr>
          <p:spPr>
            <a:xfrm>
              <a:off x="1489776" y="2725739"/>
              <a:ext cx="407631" cy="181064"/>
            </a:xfrm>
            <a:custGeom>
              <a:avLst/>
              <a:gdLst/>
              <a:ahLst/>
              <a:cxnLst/>
              <a:rect l="l" t="t" r="r" b="b"/>
              <a:pathLst>
                <a:path w="18920" h="8403" extrusionOk="0">
                  <a:moveTo>
                    <a:pt x="1" y="1"/>
                  </a:moveTo>
                  <a:lnTo>
                    <a:pt x="1" y="6835"/>
                  </a:lnTo>
                  <a:cubicBezTo>
                    <a:pt x="1" y="7697"/>
                    <a:pt x="706" y="8402"/>
                    <a:pt x="1568" y="8402"/>
                  </a:cubicBezTo>
                  <a:lnTo>
                    <a:pt x="17352" y="8402"/>
                  </a:lnTo>
                  <a:cubicBezTo>
                    <a:pt x="18230" y="8402"/>
                    <a:pt x="18920" y="7697"/>
                    <a:pt x="18920" y="6835"/>
                  </a:cubicBezTo>
                  <a:lnTo>
                    <a:pt x="1892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25"/>
            <p:cNvSpPr/>
            <p:nvPr/>
          </p:nvSpPr>
          <p:spPr>
            <a:xfrm>
              <a:off x="1489776" y="2639614"/>
              <a:ext cx="407631" cy="55743"/>
            </a:xfrm>
            <a:custGeom>
              <a:avLst/>
              <a:gdLst/>
              <a:ahLst/>
              <a:cxnLst/>
              <a:rect l="l" t="t" r="r" b="b"/>
              <a:pathLst>
                <a:path w="18920" h="2587" extrusionOk="0">
                  <a:moveTo>
                    <a:pt x="1568" y="1"/>
                  </a:moveTo>
                  <a:cubicBezTo>
                    <a:pt x="706" y="1"/>
                    <a:pt x="1" y="706"/>
                    <a:pt x="1" y="1584"/>
                  </a:cubicBezTo>
                  <a:lnTo>
                    <a:pt x="1" y="2587"/>
                  </a:lnTo>
                  <a:lnTo>
                    <a:pt x="18920" y="2587"/>
                  </a:lnTo>
                  <a:lnTo>
                    <a:pt x="18920" y="1584"/>
                  </a:lnTo>
                  <a:cubicBezTo>
                    <a:pt x="18920" y="706"/>
                    <a:pt x="18230" y="1"/>
                    <a:pt x="1735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25"/>
            <p:cNvSpPr/>
            <p:nvPr/>
          </p:nvSpPr>
          <p:spPr>
            <a:xfrm>
              <a:off x="1603576" y="2570382"/>
              <a:ext cx="183068" cy="122282"/>
            </a:xfrm>
            <a:custGeom>
              <a:avLst/>
              <a:gdLst/>
              <a:ahLst/>
              <a:cxnLst/>
              <a:rect l="l" t="t" r="r" b="b"/>
              <a:pathLst>
                <a:path w="8497" h="5675" extrusionOk="0">
                  <a:moveTo>
                    <a:pt x="5471" y="768"/>
                  </a:moveTo>
                  <a:cubicBezTo>
                    <a:pt x="6490" y="768"/>
                    <a:pt x="7337" y="1693"/>
                    <a:pt x="7337" y="2837"/>
                  </a:cubicBezTo>
                  <a:cubicBezTo>
                    <a:pt x="7337" y="3982"/>
                    <a:pt x="6490" y="4891"/>
                    <a:pt x="5471" y="4891"/>
                  </a:cubicBezTo>
                  <a:lnTo>
                    <a:pt x="3010" y="4891"/>
                  </a:lnTo>
                  <a:cubicBezTo>
                    <a:pt x="1992" y="4891"/>
                    <a:pt x="1161" y="3982"/>
                    <a:pt x="1161" y="2837"/>
                  </a:cubicBezTo>
                  <a:cubicBezTo>
                    <a:pt x="1161" y="1693"/>
                    <a:pt x="1992" y="768"/>
                    <a:pt x="3010" y="768"/>
                  </a:cubicBezTo>
                  <a:close/>
                  <a:moveTo>
                    <a:pt x="2556" y="0"/>
                  </a:moveTo>
                  <a:cubicBezTo>
                    <a:pt x="1145" y="0"/>
                    <a:pt x="1" y="1270"/>
                    <a:pt x="1" y="2837"/>
                  </a:cubicBezTo>
                  <a:cubicBezTo>
                    <a:pt x="1" y="4405"/>
                    <a:pt x="1145" y="5675"/>
                    <a:pt x="2556" y="5675"/>
                  </a:cubicBezTo>
                  <a:lnTo>
                    <a:pt x="5926" y="5675"/>
                  </a:lnTo>
                  <a:cubicBezTo>
                    <a:pt x="7337" y="5675"/>
                    <a:pt x="8496" y="4405"/>
                    <a:pt x="8496" y="2837"/>
                  </a:cubicBezTo>
                  <a:cubicBezTo>
                    <a:pt x="8496" y="1270"/>
                    <a:pt x="7337" y="0"/>
                    <a:pt x="592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6" name="Google Shape;366;p25"/>
          <p:cNvGrpSpPr/>
          <p:nvPr/>
        </p:nvGrpSpPr>
        <p:grpSpPr>
          <a:xfrm>
            <a:off x="4343712" y="3641847"/>
            <a:ext cx="251959" cy="191917"/>
            <a:chOff x="1832880" y="3170889"/>
            <a:chExt cx="594383" cy="453596"/>
          </a:xfrm>
        </p:grpSpPr>
        <p:sp>
          <p:nvSpPr>
            <p:cNvPr id="367" name="Google Shape;367;p25"/>
            <p:cNvSpPr/>
            <p:nvPr/>
          </p:nvSpPr>
          <p:spPr>
            <a:xfrm>
              <a:off x="1832880" y="3170889"/>
              <a:ext cx="405283" cy="453596"/>
            </a:xfrm>
            <a:custGeom>
              <a:avLst/>
              <a:gdLst/>
              <a:ahLst/>
              <a:cxnLst/>
              <a:rect l="l" t="t" r="r" b="b"/>
              <a:pathLst>
                <a:path w="18811" h="21051" extrusionOk="0">
                  <a:moveTo>
                    <a:pt x="9468" y="0"/>
                  </a:moveTo>
                  <a:cubicBezTo>
                    <a:pt x="6459" y="0"/>
                    <a:pt x="3998" y="2446"/>
                    <a:pt x="3998" y="5471"/>
                  </a:cubicBezTo>
                  <a:cubicBezTo>
                    <a:pt x="3998" y="6960"/>
                    <a:pt x="4609" y="8323"/>
                    <a:pt x="5581" y="9311"/>
                  </a:cubicBezTo>
                  <a:cubicBezTo>
                    <a:pt x="2289" y="11302"/>
                    <a:pt x="1" y="15816"/>
                    <a:pt x="1" y="21051"/>
                  </a:cubicBezTo>
                  <a:lnTo>
                    <a:pt x="18810" y="21051"/>
                  </a:lnTo>
                  <a:cubicBezTo>
                    <a:pt x="18810" y="15863"/>
                    <a:pt x="16553" y="11396"/>
                    <a:pt x="13308" y="9358"/>
                  </a:cubicBezTo>
                  <a:cubicBezTo>
                    <a:pt x="14327" y="8370"/>
                    <a:pt x="14938" y="6991"/>
                    <a:pt x="14938" y="5471"/>
                  </a:cubicBezTo>
                  <a:cubicBezTo>
                    <a:pt x="14938" y="2446"/>
                    <a:pt x="12493" y="0"/>
                    <a:pt x="94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25"/>
            <p:cNvSpPr/>
            <p:nvPr/>
          </p:nvSpPr>
          <p:spPr>
            <a:xfrm>
              <a:off x="2091915" y="3249236"/>
              <a:ext cx="335348" cy="375250"/>
            </a:xfrm>
            <a:custGeom>
              <a:avLst/>
              <a:gdLst/>
              <a:ahLst/>
              <a:cxnLst/>
              <a:rect l="l" t="t" r="r" b="b"/>
              <a:pathLst>
                <a:path w="15565" h="17415" extrusionOk="0">
                  <a:moveTo>
                    <a:pt x="7837" y="1"/>
                  </a:moveTo>
                  <a:cubicBezTo>
                    <a:pt x="5345" y="1"/>
                    <a:pt x="3323" y="2038"/>
                    <a:pt x="3323" y="4531"/>
                  </a:cubicBezTo>
                  <a:cubicBezTo>
                    <a:pt x="3323" y="5769"/>
                    <a:pt x="3825" y="6882"/>
                    <a:pt x="4624" y="7713"/>
                  </a:cubicBezTo>
                  <a:cubicBezTo>
                    <a:pt x="1897" y="9358"/>
                    <a:pt x="0" y="13089"/>
                    <a:pt x="0" y="17415"/>
                  </a:cubicBezTo>
                  <a:lnTo>
                    <a:pt x="15565" y="17415"/>
                  </a:lnTo>
                  <a:cubicBezTo>
                    <a:pt x="15565" y="13120"/>
                    <a:pt x="13699" y="9421"/>
                    <a:pt x="11019" y="7744"/>
                  </a:cubicBezTo>
                  <a:cubicBezTo>
                    <a:pt x="11850" y="6929"/>
                    <a:pt x="12367" y="5785"/>
                    <a:pt x="12367" y="4531"/>
                  </a:cubicBezTo>
                  <a:cubicBezTo>
                    <a:pt x="12367" y="2038"/>
                    <a:pt x="10345" y="1"/>
                    <a:pt x="783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9" name="Google Shape;369;p25"/>
          <p:cNvSpPr/>
          <p:nvPr/>
        </p:nvSpPr>
        <p:spPr>
          <a:xfrm>
            <a:off x="4325846" y="4181874"/>
            <a:ext cx="287638" cy="225689"/>
          </a:xfrm>
          <a:custGeom>
            <a:avLst/>
            <a:gdLst/>
            <a:ahLst/>
            <a:cxnLst/>
            <a:rect l="l" t="t" r="r" b="b"/>
            <a:pathLst>
              <a:path w="21766" h="17075" extrusionOk="0">
                <a:moveTo>
                  <a:pt x="25" y="6754"/>
                </a:moveTo>
                <a:cubicBezTo>
                  <a:pt x="1" y="7056"/>
                  <a:pt x="19" y="7345"/>
                  <a:pt x="70" y="7619"/>
                </a:cubicBezTo>
                <a:lnTo>
                  <a:pt x="70" y="7619"/>
                </a:lnTo>
                <a:cubicBezTo>
                  <a:pt x="20" y="7081"/>
                  <a:pt x="25" y="6755"/>
                  <a:pt x="25" y="6754"/>
                </a:cubicBezTo>
                <a:close/>
                <a:moveTo>
                  <a:pt x="16583" y="1"/>
                </a:moveTo>
                <a:cubicBezTo>
                  <a:pt x="16358" y="1"/>
                  <a:pt x="16126" y="15"/>
                  <a:pt x="15888" y="46"/>
                </a:cubicBezTo>
                <a:cubicBezTo>
                  <a:pt x="12126" y="532"/>
                  <a:pt x="11138" y="2507"/>
                  <a:pt x="10167" y="5438"/>
                </a:cubicBezTo>
                <a:cubicBezTo>
                  <a:pt x="9887" y="6273"/>
                  <a:pt x="9146" y="6635"/>
                  <a:pt x="8267" y="6635"/>
                </a:cubicBezTo>
                <a:cubicBezTo>
                  <a:pt x="6046" y="6635"/>
                  <a:pt x="2937" y="4326"/>
                  <a:pt x="4116" y="1519"/>
                </a:cubicBezTo>
                <a:lnTo>
                  <a:pt x="4116" y="1519"/>
                </a:lnTo>
                <a:cubicBezTo>
                  <a:pt x="4116" y="1520"/>
                  <a:pt x="25" y="6096"/>
                  <a:pt x="1812" y="10344"/>
                </a:cubicBezTo>
                <a:cubicBezTo>
                  <a:pt x="1812" y="10344"/>
                  <a:pt x="372" y="9261"/>
                  <a:pt x="70" y="7619"/>
                </a:cubicBezTo>
                <a:lnTo>
                  <a:pt x="70" y="7619"/>
                </a:lnTo>
                <a:cubicBezTo>
                  <a:pt x="295" y="10025"/>
                  <a:pt x="1644" y="16655"/>
                  <a:pt x="9665" y="17052"/>
                </a:cubicBezTo>
                <a:cubicBezTo>
                  <a:pt x="9969" y="17067"/>
                  <a:pt x="10266" y="17075"/>
                  <a:pt x="10556" y="17075"/>
                </a:cubicBezTo>
                <a:cubicBezTo>
                  <a:pt x="19615" y="17075"/>
                  <a:pt x="21715" y="9863"/>
                  <a:pt x="20135" y="4623"/>
                </a:cubicBezTo>
                <a:cubicBezTo>
                  <a:pt x="20135" y="4623"/>
                  <a:pt x="20135" y="3109"/>
                  <a:pt x="21390" y="3109"/>
                </a:cubicBezTo>
                <a:cubicBezTo>
                  <a:pt x="21504" y="3109"/>
                  <a:pt x="21629" y="3122"/>
                  <a:pt x="21766" y="3149"/>
                </a:cubicBezTo>
                <a:cubicBezTo>
                  <a:pt x="21766" y="3149"/>
                  <a:pt x="19909" y="1"/>
                  <a:pt x="1658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0" name="Google Shape;370;p25"/>
          <p:cNvSpPr txBox="1"/>
          <p:nvPr/>
        </p:nvSpPr>
        <p:spPr>
          <a:xfrm>
            <a:off x="4837200" y="1252250"/>
            <a:ext cx="3849600" cy="46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Mercury is the smallest planet in the Solar System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371" name="Google Shape;371;p25"/>
          <p:cNvSpPr txBox="1"/>
          <p:nvPr/>
        </p:nvSpPr>
        <p:spPr>
          <a:xfrm>
            <a:off x="4837200" y="1815025"/>
            <a:ext cx="3849600" cy="46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Jupiter is the biggest planet in the Solar System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2" name="Google Shape;372;p25"/>
          <p:cNvSpPr txBox="1"/>
          <p:nvPr/>
        </p:nvSpPr>
        <p:spPr>
          <a:xfrm>
            <a:off x="4837200" y="2377800"/>
            <a:ext cx="3849600" cy="46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Saturn is composed mostly of hydrogen and helium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3" name="Google Shape;373;p25"/>
          <p:cNvSpPr txBox="1"/>
          <p:nvPr/>
        </p:nvSpPr>
        <p:spPr>
          <a:xfrm>
            <a:off x="4837200" y="2940575"/>
            <a:ext cx="3849600" cy="46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Mars is a cold place. It’s full of iron oxide dust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4" name="Google Shape;374;p25"/>
          <p:cNvSpPr txBox="1"/>
          <p:nvPr/>
        </p:nvSpPr>
        <p:spPr>
          <a:xfrm>
            <a:off x="4796375" y="3503350"/>
            <a:ext cx="3849600" cy="46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Venus has a beautiful name, but it is terribly hot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5" name="Google Shape;375;p25"/>
          <p:cNvSpPr txBox="1"/>
          <p:nvPr/>
        </p:nvSpPr>
        <p:spPr>
          <a:xfrm>
            <a:off x="4837200" y="4066125"/>
            <a:ext cx="3849600" cy="46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Neptune is the farthest planet in the Solar System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376" name="Google Shape;376;p25"/>
          <p:cNvSpPr txBox="1"/>
          <p:nvPr/>
        </p:nvSpPr>
        <p:spPr>
          <a:xfrm>
            <a:off x="763664" y="1935425"/>
            <a:ext cx="684900" cy="38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15%</a:t>
            </a:r>
            <a:endParaRPr sz="1600"/>
          </a:p>
        </p:txBody>
      </p:sp>
      <p:sp>
        <p:nvSpPr>
          <p:cNvPr id="377" name="Google Shape;377;p25"/>
          <p:cNvSpPr txBox="1"/>
          <p:nvPr/>
        </p:nvSpPr>
        <p:spPr>
          <a:xfrm>
            <a:off x="2420489" y="1572438"/>
            <a:ext cx="684900" cy="38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25%</a:t>
            </a:r>
            <a:endParaRPr sz="1600"/>
          </a:p>
        </p:txBody>
      </p:sp>
      <p:sp>
        <p:nvSpPr>
          <p:cNvPr id="378" name="Google Shape;378;p25"/>
          <p:cNvSpPr txBox="1"/>
          <p:nvPr/>
        </p:nvSpPr>
        <p:spPr>
          <a:xfrm>
            <a:off x="2477789" y="3819613"/>
            <a:ext cx="684900" cy="38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20%</a:t>
            </a:r>
            <a:endParaRPr sz="1600"/>
          </a:p>
        </p:txBody>
      </p:sp>
      <p:sp>
        <p:nvSpPr>
          <p:cNvPr id="379" name="Google Shape;379;p25"/>
          <p:cNvSpPr txBox="1"/>
          <p:nvPr/>
        </p:nvSpPr>
        <p:spPr>
          <a:xfrm>
            <a:off x="1165164" y="2954663"/>
            <a:ext cx="684900" cy="38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20%</a:t>
            </a:r>
            <a:endParaRPr sz="1600"/>
          </a:p>
        </p:txBody>
      </p:sp>
      <p:sp>
        <p:nvSpPr>
          <p:cNvPr id="380" name="Google Shape;380;p25"/>
          <p:cNvSpPr txBox="1"/>
          <p:nvPr/>
        </p:nvSpPr>
        <p:spPr>
          <a:xfrm>
            <a:off x="3001189" y="2696025"/>
            <a:ext cx="684900" cy="38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10%</a:t>
            </a:r>
            <a:endParaRPr sz="1600"/>
          </a:p>
        </p:txBody>
      </p:sp>
      <p:sp>
        <p:nvSpPr>
          <p:cNvPr id="381" name="Google Shape;381;p25"/>
          <p:cNvSpPr txBox="1"/>
          <p:nvPr/>
        </p:nvSpPr>
        <p:spPr>
          <a:xfrm>
            <a:off x="720364" y="3930588"/>
            <a:ext cx="684900" cy="38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10%</a:t>
            </a:r>
            <a:endParaRPr sz="16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26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grpSp>
        <p:nvGrpSpPr>
          <p:cNvPr id="387" name="Google Shape;387;p26"/>
          <p:cNvGrpSpPr/>
          <p:nvPr/>
        </p:nvGrpSpPr>
        <p:grpSpPr>
          <a:xfrm>
            <a:off x="1818643" y="1823282"/>
            <a:ext cx="680607" cy="680607"/>
            <a:chOff x="807242" y="1606832"/>
            <a:chExt cx="713574" cy="713574"/>
          </a:xfrm>
        </p:grpSpPr>
        <p:sp>
          <p:nvSpPr>
            <p:cNvPr id="388" name="Google Shape;388;p26"/>
            <p:cNvSpPr/>
            <p:nvPr/>
          </p:nvSpPr>
          <p:spPr>
            <a:xfrm>
              <a:off x="954188" y="1807442"/>
              <a:ext cx="145854" cy="275499"/>
            </a:xfrm>
            <a:custGeom>
              <a:avLst/>
              <a:gdLst/>
              <a:ahLst/>
              <a:cxnLst/>
              <a:rect l="l" t="t" r="r" b="b"/>
              <a:pathLst>
                <a:path w="6542" h="12357" extrusionOk="0">
                  <a:moveTo>
                    <a:pt x="5890" y="978"/>
                  </a:moveTo>
                  <a:lnTo>
                    <a:pt x="5890" y="10050"/>
                  </a:lnTo>
                  <a:lnTo>
                    <a:pt x="602" y="10050"/>
                  </a:lnTo>
                  <a:lnTo>
                    <a:pt x="602" y="978"/>
                  </a:lnTo>
                  <a:close/>
                  <a:moveTo>
                    <a:pt x="3284" y="11103"/>
                  </a:moveTo>
                  <a:cubicBezTo>
                    <a:pt x="3534" y="11103"/>
                    <a:pt x="3735" y="11304"/>
                    <a:pt x="3735" y="11554"/>
                  </a:cubicBezTo>
                  <a:cubicBezTo>
                    <a:pt x="3735" y="11805"/>
                    <a:pt x="3534" y="12030"/>
                    <a:pt x="3284" y="12030"/>
                  </a:cubicBezTo>
                  <a:cubicBezTo>
                    <a:pt x="3033" y="12030"/>
                    <a:pt x="2808" y="11805"/>
                    <a:pt x="2808" y="11554"/>
                  </a:cubicBezTo>
                  <a:cubicBezTo>
                    <a:pt x="2808" y="11304"/>
                    <a:pt x="3033" y="11103"/>
                    <a:pt x="3284" y="11103"/>
                  </a:cubicBezTo>
                  <a:close/>
                  <a:moveTo>
                    <a:pt x="502" y="0"/>
                  </a:moveTo>
                  <a:cubicBezTo>
                    <a:pt x="226" y="0"/>
                    <a:pt x="1" y="301"/>
                    <a:pt x="1" y="627"/>
                  </a:cubicBezTo>
                  <a:lnTo>
                    <a:pt x="1" y="11730"/>
                  </a:lnTo>
                  <a:cubicBezTo>
                    <a:pt x="1" y="12081"/>
                    <a:pt x="226" y="12356"/>
                    <a:pt x="502" y="12356"/>
                  </a:cubicBezTo>
                  <a:lnTo>
                    <a:pt x="6041" y="12356"/>
                  </a:lnTo>
                  <a:cubicBezTo>
                    <a:pt x="6316" y="12356"/>
                    <a:pt x="6542" y="12081"/>
                    <a:pt x="6542" y="11730"/>
                  </a:cubicBezTo>
                  <a:lnTo>
                    <a:pt x="6542" y="627"/>
                  </a:lnTo>
                  <a:cubicBezTo>
                    <a:pt x="6542" y="301"/>
                    <a:pt x="6316" y="0"/>
                    <a:pt x="6041" y="0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26"/>
            <p:cNvSpPr/>
            <p:nvPr/>
          </p:nvSpPr>
          <p:spPr>
            <a:xfrm>
              <a:off x="1119037" y="1937623"/>
              <a:ext cx="275499" cy="145319"/>
            </a:xfrm>
            <a:custGeom>
              <a:avLst/>
              <a:gdLst/>
              <a:ahLst/>
              <a:cxnLst/>
              <a:rect l="l" t="t" r="r" b="b"/>
              <a:pathLst>
                <a:path w="12357" h="6518" extrusionOk="0">
                  <a:moveTo>
                    <a:pt x="802" y="2808"/>
                  </a:moveTo>
                  <a:cubicBezTo>
                    <a:pt x="1053" y="2808"/>
                    <a:pt x="1253" y="3008"/>
                    <a:pt x="1253" y="3259"/>
                  </a:cubicBezTo>
                  <a:cubicBezTo>
                    <a:pt x="1253" y="3510"/>
                    <a:pt x="1053" y="3710"/>
                    <a:pt x="802" y="3710"/>
                  </a:cubicBezTo>
                  <a:cubicBezTo>
                    <a:pt x="551" y="3710"/>
                    <a:pt x="351" y="3510"/>
                    <a:pt x="351" y="3259"/>
                  </a:cubicBezTo>
                  <a:cubicBezTo>
                    <a:pt x="351" y="3008"/>
                    <a:pt x="551" y="2808"/>
                    <a:pt x="802" y="2808"/>
                  </a:cubicBezTo>
                  <a:close/>
                  <a:moveTo>
                    <a:pt x="11379" y="602"/>
                  </a:moveTo>
                  <a:lnTo>
                    <a:pt x="11379" y="5866"/>
                  </a:lnTo>
                  <a:lnTo>
                    <a:pt x="2306" y="5866"/>
                  </a:lnTo>
                  <a:lnTo>
                    <a:pt x="2306" y="602"/>
                  </a:lnTo>
                  <a:close/>
                  <a:moveTo>
                    <a:pt x="627" y="1"/>
                  </a:moveTo>
                  <a:cubicBezTo>
                    <a:pt x="276" y="1"/>
                    <a:pt x="0" y="226"/>
                    <a:pt x="0" y="502"/>
                  </a:cubicBezTo>
                  <a:lnTo>
                    <a:pt x="0" y="6016"/>
                  </a:lnTo>
                  <a:cubicBezTo>
                    <a:pt x="0" y="6292"/>
                    <a:pt x="276" y="6517"/>
                    <a:pt x="627" y="6517"/>
                  </a:cubicBezTo>
                  <a:lnTo>
                    <a:pt x="11729" y="6517"/>
                  </a:lnTo>
                  <a:cubicBezTo>
                    <a:pt x="12080" y="6517"/>
                    <a:pt x="12356" y="6292"/>
                    <a:pt x="12356" y="6016"/>
                  </a:cubicBezTo>
                  <a:lnTo>
                    <a:pt x="12356" y="502"/>
                  </a:lnTo>
                  <a:cubicBezTo>
                    <a:pt x="12356" y="226"/>
                    <a:pt x="12080" y="1"/>
                    <a:pt x="11729" y="1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26"/>
            <p:cNvSpPr/>
            <p:nvPr/>
          </p:nvSpPr>
          <p:spPr>
            <a:xfrm>
              <a:off x="807242" y="1606832"/>
              <a:ext cx="713574" cy="713574"/>
            </a:xfrm>
            <a:custGeom>
              <a:avLst/>
              <a:gdLst/>
              <a:ahLst/>
              <a:cxnLst/>
              <a:rect l="l" t="t" r="r" b="b"/>
              <a:pathLst>
                <a:path w="32006" h="32006" extrusionOk="0">
                  <a:moveTo>
                    <a:pt x="15990" y="1003"/>
                  </a:moveTo>
                  <a:cubicBezTo>
                    <a:pt x="24261" y="1003"/>
                    <a:pt x="30978" y="7720"/>
                    <a:pt x="30978" y="15991"/>
                  </a:cubicBezTo>
                  <a:cubicBezTo>
                    <a:pt x="30978" y="24262"/>
                    <a:pt x="24261" y="30978"/>
                    <a:pt x="15990" y="30978"/>
                  </a:cubicBezTo>
                  <a:cubicBezTo>
                    <a:pt x="7719" y="30978"/>
                    <a:pt x="1003" y="24262"/>
                    <a:pt x="1003" y="15991"/>
                  </a:cubicBezTo>
                  <a:cubicBezTo>
                    <a:pt x="1003" y="7720"/>
                    <a:pt x="7719" y="1003"/>
                    <a:pt x="15990" y="1003"/>
                  </a:cubicBezTo>
                  <a:close/>
                  <a:moveTo>
                    <a:pt x="15990" y="1"/>
                  </a:moveTo>
                  <a:cubicBezTo>
                    <a:pt x="7168" y="1"/>
                    <a:pt x="0" y="7169"/>
                    <a:pt x="0" y="15991"/>
                  </a:cubicBezTo>
                  <a:cubicBezTo>
                    <a:pt x="0" y="24813"/>
                    <a:pt x="7168" y="32006"/>
                    <a:pt x="15990" y="32006"/>
                  </a:cubicBezTo>
                  <a:cubicBezTo>
                    <a:pt x="24812" y="32006"/>
                    <a:pt x="32005" y="24813"/>
                    <a:pt x="32005" y="15991"/>
                  </a:cubicBezTo>
                  <a:cubicBezTo>
                    <a:pt x="32005" y="7169"/>
                    <a:pt x="24812" y="1"/>
                    <a:pt x="15990" y="1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91" name="Google Shape;391;p26"/>
          <p:cNvGrpSpPr/>
          <p:nvPr/>
        </p:nvGrpSpPr>
        <p:grpSpPr>
          <a:xfrm>
            <a:off x="3486691" y="3806061"/>
            <a:ext cx="680622" cy="680622"/>
            <a:chOff x="7633141" y="1669975"/>
            <a:chExt cx="680622" cy="680622"/>
          </a:xfrm>
        </p:grpSpPr>
        <p:sp>
          <p:nvSpPr>
            <p:cNvPr id="392" name="Google Shape;392;p26"/>
            <p:cNvSpPr/>
            <p:nvPr/>
          </p:nvSpPr>
          <p:spPr>
            <a:xfrm>
              <a:off x="7768361" y="1876739"/>
              <a:ext cx="243105" cy="272133"/>
            </a:xfrm>
            <a:custGeom>
              <a:avLst/>
              <a:gdLst/>
              <a:ahLst/>
              <a:cxnLst/>
              <a:rect l="l" t="t" r="r" b="b"/>
              <a:pathLst>
                <a:path w="10904" h="12206" extrusionOk="0">
                  <a:moveTo>
                    <a:pt x="5490" y="0"/>
                  </a:moveTo>
                  <a:cubicBezTo>
                    <a:pt x="3735" y="0"/>
                    <a:pt x="2307" y="1404"/>
                    <a:pt x="2307" y="3158"/>
                  </a:cubicBezTo>
                  <a:cubicBezTo>
                    <a:pt x="2307" y="4035"/>
                    <a:pt x="2657" y="4812"/>
                    <a:pt x="3234" y="5389"/>
                  </a:cubicBezTo>
                  <a:cubicBezTo>
                    <a:pt x="1329" y="6542"/>
                    <a:pt x="1" y="9173"/>
                    <a:pt x="1" y="12206"/>
                  </a:cubicBezTo>
                  <a:lnTo>
                    <a:pt x="10903" y="12206"/>
                  </a:lnTo>
                  <a:cubicBezTo>
                    <a:pt x="10903" y="9198"/>
                    <a:pt x="9600" y="6592"/>
                    <a:pt x="7720" y="5414"/>
                  </a:cubicBezTo>
                  <a:cubicBezTo>
                    <a:pt x="8297" y="4837"/>
                    <a:pt x="8673" y="4060"/>
                    <a:pt x="8673" y="3158"/>
                  </a:cubicBezTo>
                  <a:cubicBezTo>
                    <a:pt x="8673" y="1404"/>
                    <a:pt x="7244" y="0"/>
                    <a:pt x="5490" y="0"/>
                  </a:cubicBezTo>
                  <a:close/>
                </a:path>
              </a:pathLst>
            </a:custGeom>
            <a:gradFill>
              <a:gsLst>
                <a:gs pos="0">
                  <a:srgbClr val="45BFDE"/>
                </a:gs>
                <a:gs pos="100000">
                  <a:srgbClr val="1E6E8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" name="Google Shape;393;p26"/>
            <p:cNvSpPr/>
            <p:nvPr/>
          </p:nvSpPr>
          <p:spPr>
            <a:xfrm>
              <a:off x="7973430" y="1923670"/>
              <a:ext cx="201190" cy="225202"/>
            </a:xfrm>
            <a:custGeom>
              <a:avLst/>
              <a:gdLst/>
              <a:ahLst/>
              <a:cxnLst/>
              <a:rect l="l" t="t" r="r" b="b"/>
              <a:pathLst>
                <a:path w="9024" h="10101" extrusionOk="0">
                  <a:moveTo>
                    <a:pt x="4562" y="0"/>
                  </a:moveTo>
                  <a:cubicBezTo>
                    <a:pt x="3109" y="0"/>
                    <a:pt x="1931" y="1178"/>
                    <a:pt x="1931" y="2632"/>
                  </a:cubicBezTo>
                  <a:cubicBezTo>
                    <a:pt x="1931" y="3334"/>
                    <a:pt x="2206" y="3985"/>
                    <a:pt x="2683" y="4462"/>
                  </a:cubicBezTo>
                  <a:cubicBezTo>
                    <a:pt x="1104" y="5439"/>
                    <a:pt x="1" y="7595"/>
                    <a:pt x="1" y="10101"/>
                  </a:cubicBezTo>
                  <a:lnTo>
                    <a:pt x="9023" y="10101"/>
                  </a:lnTo>
                  <a:cubicBezTo>
                    <a:pt x="9023" y="7620"/>
                    <a:pt x="7946" y="5464"/>
                    <a:pt x="6392" y="4487"/>
                  </a:cubicBezTo>
                  <a:cubicBezTo>
                    <a:pt x="6868" y="4011"/>
                    <a:pt x="7169" y="3359"/>
                    <a:pt x="7169" y="2632"/>
                  </a:cubicBezTo>
                  <a:cubicBezTo>
                    <a:pt x="7169" y="1178"/>
                    <a:pt x="5991" y="0"/>
                    <a:pt x="4562" y="0"/>
                  </a:cubicBezTo>
                  <a:close/>
                </a:path>
              </a:pathLst>
            </a:custGeom>
            <a:gradFill>
              <a:gsLst>
                <a:gs pos="0">
                  <a:srgbClr val="45BFDE"/>
                </a:gs>
                <a:gs pos="100000">
                  <a:srgbClr val="1E6E8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" name="Google Shape;394;p26"/>
            <p:cNvSpPr/>
            <p:nvPr/>
          </p:nvSpPr>
          <p:spPr>
            <a:xfrm>
              <a:off x="7633141" y="1669975"/>
              <a:ext cx="680622" cy="680622"/>
            </a:xfrm>
            <a:custGeom>
              <a:avLst/>
              <a:gdLst/>
              <a:ahLst/>
              <a:cxnLst/>
              <a:rect l="l" t="t" r="r" b="b"/>
              <a:pathLst>
                <a:path w="30528" h="30528" extrusionOk="0">
                  <a:moveTo>
                    <a:pt x="15264" y="953"/>
                  </a:moveTo>
                  <a:cubicBezTo>
                    <a:pt x="23159" y="953"/>
                    <a:pt x="29550" y="7369"/>
                    <a:pt x="29550" y="15264"/>
                  </a:cubicBezTo>
                  <a:cubicBezTo>
                    <a:pt x="29550" y="23134"/>
                    <a:pt x="23159" y="29550"/>
                    <a:pt x="15264" y="29550"/>
                  </a:cubicBezTo>
                  <a:cubicBezTo>
                    <a:pt x="7394" y="29550"/>
                    <a:pt x="978" y="23134"/>
                    <a:pt x="978" y="15264"/>
                  </a:cubicBezTo>
                  <a:cubicBezTo>
                    <a:pt x="978" y="7369"/>
                    <a:pt x="7394" y="953"/>
                    <a:pt x="15264" y="953"/>
                  </a:cubicBezTo>
                  <a:close/>
                  <a:moveTo>
                    <a:pt x="15264" y="1"/>
                  </a:moveTo>
                  <a:cubicBezTo>
                    <a:pt x="6843" y="1"/>
                    <a:pt x="1" y="6843"/>
                    <a:pt x="1" y="15264"/>
                  </a:cubicBezTo>
                  <a:cubicBezTo>
                    <a:pt x="1" y="23685"/>
                    <a:pt x="6843" y="30527"/>
                    <a:pt x="15264" y="30527"/>
                  </a:cubicBezTo>
                  <a:cubicBezTo>
                    <a:pt x="23685" y="30527"/>
                    <a:pt x="30527" y="23685"/>
                    <a:pt x="30527" y="15264"/>
                  </a:cubicBezTo>
                  <a:cubicBezTo>
                    <a:pt x="30527" y="6843"/>
                    <a:pt x="23685" y="1"/>
                    <a:pt x="15264" y="1"/>
                  </a:cubicBezTo>
                  <a:close/>
                </a:path>
              </a:pathLst>
            </a:custGeom>
            <a:gradFill>
              <a:gsLst>
                <a:gs pos="0">
                  <a:srgbClr val="45BFDE"/>
                </a:gs>
                <a:gs pos="100000">
                  <a:srgbClr val="1E6E8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95" name="Google Shape;395;p26"/>
          <p:cNvGrpSpPr/>
          <p:nvPr/>
        </p:nvGrpSpPr>
        <p:grpSpPr>
          <a:xfrm>
            <a:off x="6635956" y="1823257"/>
            <a:ext cx="680609" cy="680632"/>
            <a:chOff x="3048336" y="1373547"/>
            <a:chExt cx="669430" cy="669452"/>
          </a:xfrm>
        </p:grpSpPr>
        <p:sp>
          <p:nvSpPr>
            <p:cNvPr id="396" name="Google Shape;396;p26"/>
            <p:cNvSpPr/>
            <p:nvPr/>
          </p:nvSpPr>
          <p:spPr>
            <a:xfrm>
              <a:off x="3205917" y="1582540"/>
              <a:ext cx="369361" cy="165005"/>
            </a:xfrm>
            <a:custGeom>
              <a:avLst/>
              <a:gdLst/>
              <a:ahLst/>
              <a:cxnLst/>
              <a:rect l="l" t="t" r="r" b="b"/>
              <a:pathLst>
                <a:path w="16567" h="7401" extrusionOk="0">
                  <a:moveTo>
                    <a:pt x="802" y="0"/>
                  </a:moveTo>
                  <a:cubicBezTo>
                    <a:pt x="476" y="0"/>
                    <a:pt x="201" y="101"/>
                    <a:pt x="0" y="251"/>
                  </a:cubicBezTo>
                  <a:lnTo>
                    <a:pt x="6341" y="6592"/>
                  </a:lnTo>
                  <a:cubicBezTo>
                    <a:pt x="6867" y="7131"/>
                    <a:pt x="7569" y="7400"/>
                    <a:pt x="8274" y="7400"/>
                  </a:cubicBezTo>
                  <a:cubicBezTo>
                    <a:pt x="8979" y="7400"/>
                    <a:pt x="9687" y="7131"/>
                    <a:pt x="10226" y="6592"/>
                  </a:cubicBezTo>
                  <a:lnTo>
                    <a:pt x="16567" y="251"/>
                  </a:lnTo>
                  <a:cubicBezTo>
                    <a:pt x="16341" y="101"/>
                    <a:pt x="16065" y="0"/>
                    <a:pt x="15765" y="0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7;p26"/>
            <p:cNvSpPr/>
            <p:nvPr/>
          </p:nvSpPr>
          <p:spPr>
            <a:xfrm>
              <a:off x="3194725" y="1608246"/>
              <a:ext cx="391166" cy="233585"/>
            </a:xfrm>
            <a:custGeom>
              <a:avLst/>
              <a:gdLst/>
              <a:ahLst/>
              <a:cxnLst/>
              <a:rect l="l" t="t" r="r" b="b"/>
              <a:pathLst>
                <a:path w="17545" h="10477" extrusionOk="0">
                  <a:moveTo>
                    <a:pt x="1" y="0"/>
                  </a:moveTo>
                  <a:lnTo>
                    <a:pt x="1" y="9324"/>
                  </a:lnTo>
                  <a:cubicBezTo>
                    <a:pt x="1" y="9975"/>
                    <a:pt x="577" y="10476"/>
                    <a:pt x="1304" y="10476"/>
                  </a:cubicBezTo>
                  <a:lnTo>
                    <a:pt x="16267" y="10476"/>
                  </a:lnTo>
                  <a:cubicBezTo>
                    <a:pt x="16968" y="10476"/>
                    <a:pt x="17545" y="9975"/>
                    <a:pt x="17545" y="9324"/>
                  </a:cubicBezTo>
                  <a:lnTo>
                    <a:pt x="17545" y="0"/>
                  </a:lnTo>
                  <a:lnTo>
                    <a:pt x="10953" y="6592"/>
                  </a:lnTo>
                  <a:cubicBezTo>
                    <a:pt x="10352" y="7193"/>
                    <a:pt x="9562" y="7494"/>
                    <a:pt x="8773" y="7494"/>
                  </a:cubicBezTo>
                  <a:cubicBezTo>
                    <a:pt x="7983" y="7494"/>
                    <a:pt x="7194" y="7193"/>
                    <a:pt x="6592" y="6592"/>
                  </a:cubicBezTo>
                  <a:lnTo>
                    <a:pt x="26" y="0"/>
                  </a:ln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8;p26"/>
            <p:cNvSpPr/>
            <p:nvPr/>
          </p:nvSpPr>
          <p:spPr>
            <a:xfrm>
              <a:off x="3048336" y="1373547"/>
              <a:ext cx="669430" cy="669452"/>
            </a:xfrm>
            <a:custGeom>
              <a:avLst/>
              <a:gdLst/>
              <a:ahLst/>
              <a:cxnLst/>
              <a:rect l="l" t="t" r="r" b="b"/>
              <a:pathLst>
                <a:path w="30026" h="30027" extrusionOk="0">
                  <a:moveTo>
                    <a:pt x="15013" y="953"/>
                  </a:moveTo>
                  <a:cubicBezTo>
                    <a:pt x="22757" y="953"/>
                    <a:pt x="29073" y="7269"/>
                    <a:pt x="29073" y="15013"/>
                  </a:cubicBezTo>
                  <a:cubicBezTo>
                    <a:pt x="29073" y="22758"/>
                    <a:pt x="22757" y="29074"/>
                    <a:pt x="15013" y="29074"/>
                  </a:cubicBezTo>
                  <a:cubicBezTo>
                    <a:pt x="7269" y="29074"/>
                    <a:pt x="953" y="22758"/>
                    <a:pt x="953" y="15013"/>
                  </a:cubicBezTo>
                  <a:cubicBezTo>
                    <a:pt x="953" y="7269"/>
                    <a:pt x="7269" y="953"/>
                    <a:pt x="15013" y="953"/>
                  </a:cubicBezTo>
                  <a:close/>
                  <a:moveTo>
                    <a:pt x="15013" y="1"/>
                  </a:moveTo>
                  <a:cubicBezTo>
                    <a:pt x="6742" y="1"/>
                    <a:pt x="0" y="6743"/>
                    <a:pt x="0" y="15013"/>
                  </a:cubicBezTo>
                  <a:cubicBezTo>
                    <a:pt x="0" y="23284"/>
                    <a:pt x="6742" y="30026"/>
                    <a:pt x="15013" y="30026"/>
                  </a:cubicBezTo>
                  <a:cubicBezTo>
                    <a:pt x="23284" y="30026"/>
                    <a:pt x="30026" y="23284"/>
                    <a:pt x="30026" y="15013"/>
                  </a:cubicBezTo>
                  <a:cubicBezTo>
                    <a:pt x="30026" y="6743"/>
                    <a:pt x="23284" y="1"/>
                    <a:pt x="15013" y="1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99" name="Google Shape;399;p26"/>
          <p:cNvGrpSpPr/>
          <p:nvPr/>
        </p:nvGrpSpPr>
        <p:grpSpPr>
          <a:xfrm>
            <a:off x="6667825" y="3325586"/>
            <a:ext cx="648740" cy="648740"/>
            <a:chOff x="4003701" y="3909272"/>
            <a:chExt cx="763314" cy="763314"/>
          </a:xfrm>
        </p:grpSpPr>
        <p:sp>
          <p:nvSpPr>
            <p:cNvPr id="400" name="Google Shape;400;p26"/>
            <p:cNvSpPr/>
            <p:nvPr/>
          </p:nvSpPr>
          <p:spPr>
            <a:xfrm>
              <a:off x="4233919" y="4381435"/>
              <a:ext cx="111230" cy="45303"/>
            </a:xfrm>
            <a:custGeom>
              <a:avLst/>
              <a:gdLst/>
              <a:ahLst/>
              <a:cxnLst/>
              <a:rect l="l" t="t" r="r" b="b"/>
              <a:pathLst>
                <a:path w="4989" h="2032" extrusionOk="0">
                  <a:moveTo>
                    <a:pt x="803" y="1"/>
                  </a:moveTo>
                  <a:lnTo>
                    <a:pt x="728" y="953"/>
                  </a:lnTo>
                  <a:cubicBezTo>
                    <a:pt x="728" y="953"/>
                    <a:pt x="778" y="1129"/>
                    <a:pt x="502" y="1379"/>
                  </a:cubicBezTo>
                  <a:cubicBezTo>
                    <a:pt x="226" y="1605"/>
                    <a:pt x="26" y="1831"/>
                    <a:pt x="26" y="1831"/>
                  </a:cubicBezTo>
                  <a:cubicBezTo>
                    <a:pt x="26" y="1831"/>
                    <a:pt x="1" y="1881"/>
                    <a:pt x="1" y="1956"/>
                  </a:cubicBezTo>
                  <a:cubicBezTo>
                    <a:pt x="1" y="2031"/>
                    <a:pt x="26" y="2031"/>
                    <a:pt x="226" y="2031"/>
                  </a:cubicBezTo>
                  <a:lnTo>
                    <a:pt x="4763" y="2031"/>
                  </a:lnTo>
                  <a:cubicBezTo>
                    <a:pt x="4963" y="2031"/>
                    <a:pt x="4988" y="2031"/>
                    <a:pt x="4988" y="1956"/>
                  </a:cubicBezTo>
                  <a:cubicBezTo>
                    <a:pt x="4988" y="1881"/>
                    <a:pt x="4963" y="1831"/>
                    <a:pt x="4963" y="1831"/>
                  </a:cubicBezTo>
                  <a:cubicBezTo>
                    <a:pt x="4963" y="1831"/>
                    <a:pt x="4763" y="1605"/>
                    <a:pt x="4487" y="1379"/>
                  </a:cubicBezTo>
                  <a:cubicBezTo>
                    <a:pt x="4211" y="1129"/>
                    <a:pt x="4262" y="953"/>
                    <a:pt x="4262" y="953"/>
                  </a:cubicBezTo>
                  <a:lnTo>
                    <a:pt x="4186" y="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1890073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401;p26"/>
            <p:cNvSpPr/>
            <p:nvPr/>
          </p:nvSpPr>
          <p:spPr>
            <a:xfrm>
              <a:off x="4105968" y="4143971"/>
              <a:ext cx="367132" cy="282767"/>
            </a:xfrm>
            <a:custGeom>
              <a:avLst/>
              <a:gdLst/>
              <a:ahLst/>
              <a:cxnLst/>
              <a:rect l="l" t="t" r="r" b="b"/>
              <a:pathLst>
                <a:path w="16467" h="12683" extrusionOk="0">
                  <a:moveTo>
                    <a:pt x="15865" y="727"/>
                  </a:moveTo>
                  <a:lnTo>
                    <a:pt x="15865" y="9098"/>
                  </a:lnTo>
                  <a:lnTo>
                    <a:pt x="602" y="9098"/>
                  </a:lnTo>
                  <a:lnTo>
                    <a:pt x="602" y="727"/>
                  </a:lnTo>
                  <a:close/>
                  <a:moveTo>
                    <a:pt x="828" y="0"/>
                  </a:moveTo>
                  <a:cubicBezTo>
                    <a:pt x="376" y="0"/>
                    <a:pt x="0" y="376"/>
                    <a:pt x="0" y="827"/>
                  </a:cubicBezTo>
                  <a:lnTo>
                    <a:pt x="0" y="9750"/>
                  </a:lnTo>
                  <a:lnTo>
                    <a:pt x="0" y="10000"/>
                  </a:lnTo>
                  <a:cubicBezTo>
                    <a:pt x="0" y="10451"/>
                    <a:pt x="376" y="10827"/>
                    <a:pt x="828" y="10827"/>
                  </a:cubicBezTo>
                  <a:lnTo>
                    <a:pt x="6542" y="10827"/>
                  </a:lnTo>
                  <a:lnTo>
                    <a:pt x="6467" y="11604"/>
                  </a:lnTo>
                  <a:cubicBezTo>
                    <a:pt x="6467" y="11604"/>
                    <a:pt x="6517" y="11780"/>
                    <a:pt x="6241" y="12030"/>
                  </a:cubicBezTo>
                  <a:cubicBezTo>
                    <a:pt x="5965" y="12256"/>
                    <a:pt x="5765" y="12482"/>
                    <a:pt x="5765" y="12482"/>
                  </a:cubicBezTo>
                  <a:cubicBezTo>
                    <a:pt x="5765" y="12482"/>
                    <a:pt x="5740" y="12532"/>
                    <a:pt x="5740" y="12607"/>
                  </a:cubicBezTo>
                  <a:cubicBezTo>
                    <a:pt x="5740" y="12682"/>
                    <a:pt x="5765" y="12682"/>
                    <a:pt x="5965" y="12682"/>
                  </a:cubicBezTo>
                  <a:lnTo>
                    <a:pt x="10502" y="12682"/>
                  </a:lnTo>
                  <a:cubicBezTo>
                    <a:pt x="10702" y="12682"/>
                    <a:pt x="10727" y="12682"/>
                    <a:pt x="10727" y="12607"/>
                  </a:cubicBezTo>
                  <a:cubicBezTo>
                    <a:pt x="10727" y="12532"/>
                    <a:pt x="10702" y="12482"/>
                    <a:pt x="10702" y="12482"/>
                  </a:cubicBezTo>
                  <a:cubicBezTo>
                    <a:pt x="10702" y="12482"/>
                    <a:pt x="10502" y="12256"/>
                    <a:pt x="10226" y="12030"/>
                  </a:cubicBezTo>
                  <a:cubicBezTo>
                    <a:pt x="9950" y="11780"/>
                    <a:pt x="10001" y="11604"/>
                    <a:pt x="10001" y="11604"/>
                  </a:cubicBezTo>
                  <a:lnTo>
                    <a:pt x="9950" y="10827"/>
                  </a:lnTo>
                  <a:lnTo>
                    <a:pt x="15640" y="10827"/>
                  </a:lnTo>
                  <a:cubicBezTo>
                    <a:pt x="16091" y="10827"/>
                    <a:pt x="16467" y="10451"/>
                    <a:pt x="16467" y="10000"/>
                  </a:cubicBezTo>
                  <a:lnTo>
                    <a:pt x="16467" y="9750"/>
                  </a:lnTo>
                  <a:lnTo>
                    <a:pt x="16467" y="827"/>
                  </a:lnTo>
                  <a:cubicBezTo>
                    <a:pt x="16467" y="376"/>
                    <a:pt x="16091" y="0"/>
                    <a:pt x="15640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1890073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26"/>
            <p:cNvSpPr/>
            <p:nvPr/>
          </p:nvSpPr>
          <p:spPr>
            <a:xfrm>
              <a:off x="4365794" y="4260753"/>
              <a:ext cx="319086" cy="165986"/>
            </a:xfrm>
            <a:custGeom>
              <a:avLst/>
              <a:gdLst/>
              <a:ahLst/>
              <a:cxnLst/>
              <a:rect l="l" t="t" r="r" b="b"/>
              <a:pathLst>
                <a:path w="14312" h="7445" extrusionOk="0">
                  <a:moveTo>
                    <a:pt x="12256" y="527"/>
                  </a:moveTo>
                  <a:lnTo>
                    <a:pt x="12256" y="6592"/>
                  </a:lnTo>
                  <a:lnTo>
                    <a:pt x="1905" y="6592"/>
                  </a:lnTo>
                  <a:lnTo>
                    <a:pt x="1905" y="527"/>
                  </a:lnTo>
                  <a:close/>
                  <a:moveTo>
                    <a:pt x="1981" y="0"/>
                  </a:moveTo>
                  <a:cubicBezTo>
                    <a:pt x="1655" y="0"/>
                    <a:pt x="1404" y="251"/>
                    <a:pt x="1404" y="602"/>
                  </a:cubicBezTo>
                  <a:lnTo>
                    <a:pt x="1404" y="6742"/>
                  </a:lnTo>
                  <a:lnTo>
                    <a:pt x="251" y="6742"/>
                  </a:lnTo>
                  <a:cubicBezTo>
                    <a:pt x="126" y="6742"/>
                    <a:pt x="1" y="6843"/>
                    <a:pt x="1" y="6943"/>
                  </a:cubicBezTo>
                  <a:cubicBezTo>
                    <a:pt x="1" y="7018"/>
                    <a:pt x="51" y="7093"/>
                    <a:pt x="126" y="7118"/>
                  </a:cubicBezTo>
                  <a:lnTo>
                    <a:pt x="126" y="7168"/>
                  </a:lnTo>
                  <a:cubicBezTo>
                    <a:pt x="126" y="7168"/>
                    <a:pt x="352" y="7444"/>
                    <a:pt x="1555" y="7444"/>
                  </a:cubicBezTo>
                  <a:lnTo>
                    <a:pt x="12708" y="7444"/>
                  </a:lnTo>
                  <a:cubicBezTo>
                    <a:pt x="13885" y="7444"/>
                    <a:pt x="14136" y="7168"/>
                    <a:pt x="14136" y="7168"/>
                  </a:cubicBezTo>
                  <a:lnTo>
                    <a:pt x="14136" y="7143"/>
                  </a:lnTo>
                  <a:cubicBezTo>
                    <a:pt x="14236" y="7118"/>
                    <a:pt x="14312" y="7043"/>
                    <a:pt x="14312" y="6943"/>
                  </a:cubicBezTo>
                  <a:cubicBezTo>
                    <a:pt x="14312" y="6843"/>
                    <a:pt x="14186" y="6742"/>
                    <a:pt x="14061" y="6742"/>
                  </a:cubicBezTo>
                  <a:lnTo>
                    <a:pt x="12808" y="6742"/>
                  </a:lnTo>
                  <a:lnTo>
                    <a:pt x="12808" y="602"/>
                  </a:lnTo>
                  <a:cubicBezTo>
                    <a:pt x="12808" y="251"/>
                    <a:pt x="12532" y="0"/>
                    <a:pt x="12231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1890073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26"/>
            <p:cNvSpPr/>
            <p:nvPr/>
          </p:nvSpPr>
          <p:spPr>
            <a:xfrm>
              <a:off x="4003701" y="3909272"/>
              <a:ext cx="763314" cy="763314"/>
            </a:xfrm>
            <a:custGeom>
              <a:avLst/>
              <a:gdLst/>
              <a:ahLst/>
              <a:cxnLst/>
              <a:rect l="l" t="t" r="r" b="b"/>
              <a:pathLst>
                <a:path w="34237" h="34237" extrusionOk="0">
                  <a:moveTo>
                    <a:pt x="17119" y="1079"/>
                  </a:moveTo>
                  <a:cubicBezTo>
                    <a:pt x="25966" y="1079"/>
                    <a:pt x="33159" y="8272"/>
                    <a:pt x="33159" y="17119"/>
                  </a:cubicBezTo>
                  <a:cubicBezTo>
                    <a:pt x="33159" y="25966"/>
                    <a:pt x="25966" y="33159"/>
                    <a:pt x="17119" y="33159"/>
                  </a:cubicBezTo>
                  <a:cubicBezTo>
                    <a:pt x="8272" y="33159"/>
                    <a:pt x="1079" y="25966"/>
                    <a:pt x="1079" y="17119"/>
                  </a:cubicBezTo>
                  <a:cubicBezTo>
                    <a:pt x="1079" y="8272"/>
                    <a:pt x="8272" y="1079"/>
                    <a:pt x="17119" y="1079"/>
                  </a:cubicBezTo>
                  <a:close/>
                  <a:moveTo>
                    <a:pt x="17119" y="1"/>
                  </a:moveTo>
                  <a:cubicBezTo>
                    <a:pt x="7695" y="1"/>
                    <a:pt x="1" y="7670"/>
                    <a:pt x="1" y="17119"/>
                  </a:cubicBezTo>
                  <a:cubicBezTo>
                    <a:pt x="1" y="26567"/>
                    <a:pt x="7695" y="34237"/>
                    <a:pt x="17119" y="34237"/>
                  </a:cubicBezTo>
                  <a:cubicBezTo>
                    <a:pt x="26568" y="34237"/>
                    <a:pt x="34237" y="26567"/>
                    <a:pt x="34237" y="17119"/>
                  </a:cubicBezTo>
                  <a:cubicBezTo>
                    <a:pt x="34237" y="7670"/>
                    <a:pt x="26568" y="1"/>
                    <a:pt x="17119" y="1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1890073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04" name="Google Shape;404;p26"/>
          <p:cNvGrpSpPr/>
          <p:nvPr/>
        </p:nvGrpSpPr>
        <p:grpSpPr>
          <a:xfrm>
            <a:off x="4247627" y="1229337"/>
            <a:ext cx="648744" cy="648744"/>
            <a:chOff x="5624726" y="3914311"/>
            <a:chExt cx="669430" cy="669430"/>
          </a:xfrm>
        </p:grpSpPr>
        <p:sp>
          <p:nvSpPr>
            <p:cNvPr id="405" name="Google Shape;405;p26"/>
            <p:cNvSpPr/>
            <p:nvPr/>
          </p:nvSpPr>
          <p:spPr>
            <a:xfrm>
              <a:off x="5732009" y="4209340"/>
              <a:ext cx="316277" cy="208458"/>
            </a:xfrm>
            <a:custGeom>
              <a:avLst/>
              <a:gdLst/>
              <a:ahLst/>
              <a:cxnLst/>
              <a:rect l="l" t="t" r="r" b="b"/>
              <a:pathLst>
                <a:path w="14186" h="9350" extrusionOk="0">
                  <a:moveTo>
                    <a:pt x="1003" y="4261"/>
                  </a:moveTo>
                  <a:cubicBezTo>
                    <a:pt x="1228" y="4261"/>
                    <a:pt x="1404" y="4437"/>
                    <a:pt x="1404" y="4687"/>
                  </a:cubicBezTo>
                  <a:cubicBezTo>
                    <a:pt x="1404" y="4913"/>
                    <a:pt x="1228" y="5088"/>
                    <a:pt x="1003" y="5088"/>
                  </a:cubicBezTo>
                  <a:cubicBezTo>
                    <a:pt x="752" y="5088"/>
                    <a:pt x="577" y="4913"/>
                    <a:pt x="577" y="4687"/>
                  </a:cubicBezTo>
                  <a:cubicBezTo>
                    <a:pt x="577" y="4437"/>
                    <a:pt x="752" y="4261"/>
                    <a:pt x="1003" y="4261"/>
                  </a:cubicBezTo>
                  <a:close/>
                  <a:moveTo>
                    <a:pt x="13283" y="778"/>
                  </a:moveTo>
                  <a:lnTo>
                    <a:pt x="13283" y="8497"/>
                  </a:lnTo>
                  <a:lnTo>
                    <a:pt x="2456" y="8497"/>
                  </a:lnTo>
                  <a:lnTo>
                    <a:pt x="2456" y="778"/>
                  </a:lnTo>
                  <a:close/>
                  <a:moveTo>
                    <a:pt x="702" y="1"/>
                  </a:moveTo>
                  <a:cubicBezTo>
                    <a:pt x="326" y="1"/>
                    <a:pt x="0" y="326"/>
                    <a:pt x="0" y="727"/>
                  </a:cubicBezTo>
                  <a:lnTo>
                    <a:pt x="0" y="8622"/>
                  </a:lnTo>
                  <a:cubicBezTo>
                    <a:pt x="0" y="9023"/>
                    <a:pt x="326" y="9349"/>
                    <a:pt x="702" y="9349"/>
                  </a:cubicBezTo>
                  <a:lnTo>
                    <a:pt x="13459" y="9349"/>
                  </a:lnTo>
                  <a:cubicBezTo>
                    <a:pt x="13860" y="9349"/>
                    <a:pt x="14186" y="9023"/>
                    <a:pt x="14186" y="8622"/>
                  </a:cubicBezTo>
                  <a:lnTo>
                    <a:pt x="14186" y="727"/>
                  </a:lnTo>
                  <a:cubicBezTo>
                    <a:pt x="14186" y="326"/>
                    <a:pt x="13860" y="1"/>
                    <a:pt x="13459" y="1"/>
                  </a:cubicBezTo>
                  <a:close/>
                </a:path>
              </a:pathLst>
            </a:custGeom>
            <a:gradFill>
              <a:gsLst>
                <a:gs pos="0">
                  <a:srgbClr val="58CBDF"/>
                </a:gs>
                <a:gs pos="100000">
                  <a:srgbClr val="238191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406;p26"/>
            <p:cNvSpPr/>
            <p:nvPr/>
          </p:nvSpPr>
          <p:spPr>
            <a:xfrm>
              <a:off x="5896836" y="4066853"/>
              <a:ext cx="208458" cy="316299"/>
            </a:xfrm>
            <a:custGeom>
              <a:avLst/>
              <a:gdLst/>
              <a:ahLst/>
              <a:cxnLst/>
              <a:rect l="l" t="t" r="r" b="b"/>
              <a:pathLst>
                <a:path w="9350" h="14187" extrusionOk="0">
                  <a:moveTo>
                    <a:pt x="8497" y="903"/>
                  </a:moveTo>
                  <a:lnTo>
                    <a:pt x="8497" y="11705"/>
                  </a:lnTo>
                  <a:lnTo>
                    <a:pt x="778" y="11705"/>
                  </a:lnTo>
                  <a:lnTo>
                    <a:pt x="778" y="903"/>
                  </a:lnTo>
                  <a:close/>
                  <a:moveTo>
                    <a:pt x="4662" y="12783"/>
                  </a:moveTo>
                  <a:cubicBezTo>
                    <a:pt x="4913" y="12783"/>
                    <a:pt x="5088" y="12958"/>
                    <a:pt x="5088" y="13184"/>
                  </a:cubicBezTo>
                  <a:cubicBezTo>
                    <a:pt x="5088" y="13409"/>
                    <a:pt x="4913" y="13610"/>
                    <a:pt x="4662" y="13610"/>
                  </a:cubicBezTo>
                  <a:cubicBezTo>
                    <a:pt x="4437" y="13610"/>
                    <a:pt x="4261" y="13409"/>
                    <a:pt x="4261" y="13184"/>
                  </a:cubicBezTo>
                  <a:cubicBezTo>
                    <a:pt x="4261" y="12958"/>
                    <a:pt x="4437" y="12783"/>
                    <a:pt x="4662" y="12783"/>
                  </a:cubicBezTo>
                  <a:close/>
                  <a:moveTo>
                    <a:pt x="728" y="1"/>
                  </a:moveTo>
                  <a:cubicBezTo>
                    <a:pt x="327" y="1"/>
                    <a:pt x="1" y="301"/>
                    <a:pt x="1" y="702"/>
                  </a:cubicBezTo>
                  <a:lnTo>
                    <a:pt x="1" y="13459"/>
                  </a:lnTo>
                  <a:cubicBezTo>
                    <a:pt x="1" y="13860"/>
                    <a:pt x="327" y="14186"/>
                    <a:pt x="728" y="14186"/>
                  </a:cubicBezTo>
                  <a:lnTo>
                    <a:pt x="8622" y="14186"/>
                  </a:lnTo>
                  <a:cubicBezTo>
                    <a:pt x="9023" y="14186"/>
                    <a:pt x="9349" y="13860"/>
                    <a:pt x="9349" y="13459"/>
                  </a:cubicBezTo>
                  <a:lnTo>
                    <a:pt x="9349" y="702"/>
                  </a:lnTo>
                  <a:cubicBezTo>
                    <a:pt x="9349" y="301"/>
                    <a:pt x="9023" y="1"/>
                    <a:pt x="8622" y="1"/>
                  </a:cubicBezTo>
                  <a:close/>
                </a:path>
              </a:pathLst>
            </a:custGeom>
            <a:gradFill>
              <a:gsLst>
                <a:gs pos="0">
                  <a:srgbClr val="58CBDF"/>
                </a:gs>
                <a:gs pos="100000">
                  <a:srgbClr val="238191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" name="Google Shape;407;p26"/>
            <p:cNvSpPr/>
            <p:nvPr/>
          </p:nvSpPr>
          <p:spPr>
            <a:xfrm>
              <a:off x="5624726" y="3914311"/>
              <a:ext cx="669430" cy="669430"/>
            </a:xfrm>
            <a:custGeom>
              <a:avLst/>
              <a:gdLst/>
              <a:ahLst/>
              <a:cxnLst/>
              <a:rect l="l" t="t" r="r" b="b"/>
              <a:pathLst>
                <a:path w="30026" h="30026" extrusionOk="0">
                  <a:moveTo>
                    <a:pt x="15013" y="953"/>
                  </a:moveTo>
                  <a:cubicBezTo>
                    <a:pt x="22782" y="953"/>
                    <a:pt x="29073" y="7244"/>
                    <a:pt x="29073" y="15013"/>
                  </a:cubicBezTo>
                  <a:cubicBezTo>
                    <a:pt x="29073" y="22758"/>
                    <a:pt x="22782" y="29073"/>
                    <a:pt x="15013" y="29073"/>
                  </a:cubicBezTo>
                  <a:cubicBezTo>
                    <a:pt x="7268" y="29073"/>
                    <a:pt x="953" y="22758"/>
                    <a:pt x="953" y="15013"/>
                  </a:cubicBezTo>
                  <a:cubicBezTo>
                    <a:pt x="953" y="7244"/>
                    <a:pt x="7268" y="953"/>
                    <a:pt x="15013" y="953"/>
                  </a:cubicBezTo>
                  <a:close/>
                  <a:moveTo>
                    <a:pt x="15013" y="0"/>
                  </a:moveTo>
                  <a:cubicBezTo>
                    <a:pt x="6742" y="0"/>
                    <a:pt x="0" y="6717"/>
                    <a:pt x="0" y="15013"/>
                  </a:cubicBezTo>
                  <a:cubicBezTo>
                    <a:pt x="0" y="23284"/>
                    <a:pt x="6742" y="30026"/>
                    <a:pt x="15013" y="30026"/>
                  </a:cubicBezTo>
                  <a:cubicBezTo>
                    <a:pt x="23309" y="30026"/>
                    <a:pt x="30025" y="23284"/>
                    <a:pt x="30025" y="15013"/>
                  </a:cubicBezTo>
                  <a:cubicBezTo>
                    <a:pt x="30025" y="6717"/>
                    <a:pt x="23309" y="0"/>
                    <a:pt x="15013" y="0"/>
                  </a:cubicBezTo>
                  <a:close/>
                </a:path>
              </a:pathLst>
            </a:custGeom>
            <a:gradFill>
              <a:gsLst>
                <a:gs pos="0">
                  <a:srgbClr val="58CBDF"/>
                </a:gs>
                <a:gs pos="100000">
                  <a:srgbClr val="238191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08" name="Google Shape;408;p26"/>
          <p:cNvGrpSpPr/>
          <p:nvPr/>
        </p:nvGrpSpPr>
        <p:grpSpPr>
          <a:xfrm>
            <a:off x="1818643" y="3325865"/>
            <a:ext cx="648762" cy="648183"/>
            <a:chOff x="2880568" y="3554469"/>
            <a:chExt cx="648762" cy="648183"/>
          </a:xfrm>
        </p:grpSpPr>
        <p:sp>
          <p:nvSpPr>
            <p:cNvPr id="409" name="Google Shape;409;p26"/>
            <p:cNvSpPr/>
            <p:nvPr/>
          </p:nvSpPr>
          <p:spPr>
            <a:xfrm>
              <a:off x="3097944" y="3793048"/>
              <a:ext cx="207879" cy="208458"/>
            </a:xfrm>
            <a:custGeom>
              <a:avLst/>
              <a:gdLst/>
              <a:ahLst/>
              <a:cxnLst/>
              <a:rect l="l" t="t" r="r" b="b"/>
              <a:pathLst>
                <a:path w="9324" h="9350" extrusionOk="0">
                  <a:moveTo>
                    <a:pt x="0" y="1"/>
                  </a:moveTo>
                  <a:lnTo>
                    <a:pt x="0" y="1830"/>
                  </a:lnTo>
                  <a:cubicBezTo>
                    <a:pt x="4136" y="1830"/>
                    <a:pt x="7519" y="5214"/>
                    <a:pt x="7519" y="9349"/>
                  </a:cubicBezTo>
                  <a:lnTo>
                    <a:pt x="9324" y="9349"/>
                  </a:lnTo>
                  <a:cubicBezTo>
                    <a:pt x="9324" y="4186"/>
                    <a:pt x="5163" y="1"/>
                    <a:pt x="0" y="1"/>
                  </a:cubicBez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410;p26"/>
            <p:cNvSpPr/>
            <p:nvPr/>
          </p:nvSpPr>
          <p:spPr>
            <a:xfrm>
              <a:off x="3097944" y="3705340"/>
              <a:ext cx="296167" cy="296167"/>
            </a:xfrm>
            <a:custGeom>
              <a:avLst/>
              <a:gdLst/>
              <a:ahLst/>
              <a:cxnLst/>
              <a:rect l="l" t="t" r="r" b="b"/>
              <a:pathLst>
                <a:path w="13284" h="13284" extrusionOk="0">
                  <a:moveTo>
                    <a:pt x="0" y="0"/>
                  </a:moveTo>
                  <a:lnTo>
                    <a:pt x="0" y="2581"/>
                  </a:lnTo>
                  <a:cubicBezTo>
                    <a:pt x="5915" y="2581"/>
                    <a:pt x="10702" y="7368"/>
                    <a:pt x="10702" y="13283"/>
                  </a:cubicBezTo>
                  <a:lnTo>
                    <a:pt x="13283" y="13283"/>
                  </a:lnTo>
                  <a:cubicBezTo>
                    <a:pt x="13283" y="5940"/>
                    <a:pt x="7344" y="0"/>
                    <a:pt x="0" y="0"/>
                  </a:cubicBez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411;p26"/>
            <p:cNvSpPr/>
            <p:nvPr/>
          </p:nvSpPr>
          <p:spPr>
            <a:xfrm>
              <a:off x="3064970" y="3938902"/>
              <a:ext cx="95579" cy="95556"/>
            </a:xfrm>
            <a:custGeom>
              <a:avLst/>
              <a:gdLst/>
              <a:ahLst/>
              <a:cxnLst/>
              <a:rect l="l" t="t" r="r" b="b"/>
              <a:pathLst>
                <a:path w="4287" h="4286" extrusionOk="0">
                  <a:moveTo>
                    <a:pt x="2131" y="0"/>
                  </a:moveTo>
                  <a:cubicBezTo>
                    <a:pt x="953" y="0"/>
                    <a:pt x="0" y="953"/>
                    <a:pt x="0" y="2131"/>
                  </a:cubicBezTo>
                  <a:cubicBezTo>
                    <a:pt x="0" y="3334"/>
                    <a:pt x="953" y="4286"/>
                    <a:pt x="2131" y="4286"/>
                  </a:cubicBezTo>
                  <a:cubicBezTo>
                    <a:pt x="3334" y="4286"/>
                    <a:pt x="4286" y="3334"/>
                    <a:pt x="4286" y="2131"/>
                  </a:cubicBezTo>
                  <a:cubicBezTo>
                    <a:pt x="4286" y="953"/>
                    <a:pt x="3334" y="0"/>
                    <a:pt x="2131" y="0"/>
                  </a:cubicBez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412;p26"/>
            <p:cNvSpPr/>
            <p:nvPr/>
          </p:nvSpPr>
          <p:spPr>
            <a:xfrm>
              <a:off x="3097944" y="3872396"/>
              <a:ext cx="129088" cy="129110"/>
            </a:xfrm>
            <a:custGeom>
              <a:avLst/>
              <a:gdLst/>
              <a:ahLst/>
              <a:cxnLst/>
              <a:rect l="l" t="t" r="r" b="b"/>
              <a:pathLst>
                <a:path w="5790" h="5791" extrusionOk="0">
                  <a:moveTo>
                    <a:pt x="0" y="1"/>
                  </a:moveTo>
                  <a:lnTo>
                    <a:pt x="0" y="1329"/>
                  </a:lnTo>
                  <a:cubicBezTo>
                    <a:pt x="2456" y="1329"/>
                    <a:pt x="4461" y="3334"/>
                    <a:pt x="4461" y="5790"/>
                  </a:cubicBezTo>
                  <a:lnTo>
                    <a:pt x="5790" y="5790"/>
                  </a:lnTo>
                  <a:cubicBezTo>
                    <a:pt x="5790" y="2607"/>
                    <a:pt x="3183" y="1"/>
                    <a:pt x="0" y="1"/>
                  </a:cubicBez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413;p26"/>
            <p:cNvSpPr/>
            <p:nvPr/>
          </p:nvSpPr>
          <p:spPr>
            <a:xfrm>
              <a:off x="2880568" y="3554469"/>
              <a:ext cx="648762" cy="648183"/>
            </a:xfrm>
            <a:custGeom>
              <a:avLst/>
              <a:gdLst/>
              <a:ahLst/>
              <a:cxnLst/>
              <a:rect l="l" t="t" r="r" b="b"/>
              <a:pathLst>
                <a:path w="29099" h="29073" extrusionOk="0">
                  <a:moveTo>
                    <a:pt x="14537" y="902"/>
                  </a:moveTo>
                  <a:cubicBezTo>
                    <a:pt x="22056" y="902"/>
                    <a:pt x="28171" y="7018"/>
                    <a:pt x="28171" y="14536"/>
                  </a:cubicBezTo>
                  <a:cubicBezTo>
                    <a:pt x="28171" y="22055"/>
                    <a:pt x="22056" y="28171"/>
                    <a:pt x="14537" y="28171"/>
                  </a:cubicBezTo>
                  <a:cubicBezTo>
                    <a:pt x="7043" y="28171"/>
                    <a:pt x="928" y="22055"/>
                    <a:pt x="928" y="14536"/>
                  </a:cubicBezTo>
                  <a:cubicBezTo>
                    <a:pt x="928" y="7018"/>
                    <a:pt x="7043" y="902"/>
                    <a:pt x="14537" y="902"/>
                  </a:cubicBezTo>
                  <a:close/>
                  <a:moveTo>
                    <a:pt x="14537" y="0"/>
                  </a:moveTo>
                  <a:cubicBezTo>
                    <a:pt x="6517" y="0"/>
                    <a:pt x="1" y="6516"/>
                    <a:pt x="1" y="14536"/>
                  </a:cubicBezTo>
                  <a:cubicBezTo>
                    <a:pt x="1" y="22557"/>
                    <a:pt x="6517" y="29073"/>
                    <a:pt x="14537" y="29073"/>
                  </a:cubicBezTo>
                  <a:cubicBezTo>
                    <a:pt x="22557" y="29073"/>
                    <a:pt x="29099" y="22557"/>
                    <a:pt x="29099" y="14536"/>
                  </a:cubicBezTo>
                  <a:cubicBezTo>
                    <a:pt x="29099" y="6516"/>
                    <a:pt x="22557" y="0"/>
                    <a:pt x="14537" y="0"/>
                  </a:cubicBez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cxnSp>
        <p:nvCxnSpPr>
          <p:cNvPr id="414" name="Google Shape;414;p26"/>
          <p:cNvCxnSpPr/>
          <p:nvPr/>
        </p:nvCxnSpPr>
        <p:spPr>
          <a:xfrm>
            <a:off x="2501900" y="2159000"/>
            <a:ext cx="850800" cy="520800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15" name="Google Shape;415;p26"/>
          <p:cNvCxnSpPr/>
          <p:nvPr/>
        </p:nvCxnSpPr>
        <p:spPr>
          <a:xfrm rot="10800000" flipH="1">
            <a:off x="2467400" y="2959750"/>
            <a:ext cx="882600" cy="651900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16" name="Google Shape;416;p26"/>
          <p:cNvCxnSpPr/>
          <p:nvPr/>
        </p:nvCxnSpPr>
        <p:spPr>
          <a:xfrm>
            <a:off x="3827000" y="3219450"/>
            <a:ext cx="0" cy="603300"/>
          </a:xfrm>
          <a:prstGeom prst="straightConnector1">
            <a:avLst/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17" name="Google Shape;417;p26"/>
          <p:cNvCxnSpPr/>
          <p:nvPr/>
        </p:nvCxnSpPr>
        <p:spPr>
          <a:xfrm>
            <a:off x="4572000" y="1878063"/>
            <a:ext cx="0" cy="428100"/>
          </a:xfrm>
          <a:prstGeom prst="straightConnector1">
            <a:avLst/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18" name="Google Shape;418;p26"/>
          <p:cNvSpPr txBox="1"/>
          <p:nvPr/>
        </p:nvSpPr>
        <p:spPr>
          <a:xfrm>
            <a:off x="4978000" y="1267350"/>
            <a:ext cx="1209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700" rIns="0" bIns="0" anchor="ctr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9" name="Google Shape;419;p26"/>
          <p:cNvSpPr txBox="1"/>
          <p:nvPr/>
        </p:nvSpPr>
        <p:spPr>
          <a:xfrm>
            <a:off x="7426200" y="1793713"/>
            <a:ext cx="1260600" cy="74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Neptune is the farthest planet </a:t>
            </a:r>
            <a:r>
              <a:rPr lang="en" sz="1200">
                <a:latin typeface="Roboto"/>
                <a:ea typeface="Roboto"/>
                <a:cs typeface="Roboto"/>
                <a:sym typeface="Roboto"/>
              </a:rPr>
              <a:t>from the Sun</a:t>
            </a:r>
            <a:endParaRPr/>
          </a:p>
        </p:txBody>
      </p:sp>
      <p:sp>
        <p:nvSpPr>
          <p:cNvPr id="420" name="Google Shape;420;p26"/>
          <p:cNvSpPr txBox="1"/>
          <p:nvPr/>
        </p:nvSpPr>
        <p:spPr>
          <a:xfrm>
            <a:off x="7426200" y="3276448"/>
            <a:ext cx="1260600" cy="74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Earth is the planet where we live on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1" name="Google Shape;421;p26"/>
          <p:cNvSpPr txBox="1"/>
          <p:nvPr/>
        </p:nvSpPr>
        <p:spPr>
          <a:xfrm>
            <a:off x="4247625" y="3772863"/>
            <a:ext cx="1260600" cy="74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Despite being red, Mars is a cold place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2" name="Google Shape;422;p26"/>
          <p:cNvSpPr txBox="1"/>
          <p:nvPr/>
        </p:nvSpPr>
        <p:spPr>
          <a:xfrm>
            <a:off x="4973675" y="1190850"/>
            <a:ext cx="1260600" cy="74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Mercury is the closest planet to the Sun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3" name="Google Shape;423;p26"/>
          <p:cNvSpPr txBox="1"/>
          <p:nvPr/>
        </p:nvSpPr>
        <p:spPr>
          <a:xfrm>
            <a:off x="457200" y="3276460"/>
            <a:ext cx="1260600" cy="74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Jupiter is the biggest planet of them all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4" name="Google Shape;424;p26"/>
          <p:cNvSpPr txBox="1"/>
          <p:nvPr/>
        </p:nvSpPr>
        <p:spPr>
          <a:xfrm>
            <a:off x="457200" y="1793850"/>
            <a:ext cx="1260600" cy="74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Venus is the hottest planet of them all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25" name="Google Shape;425;p26"/>
          <p:cNvCxnSpPr/>
          <p:nvPr/>
        </p:nvCxnSpPr>
        <p:spPr>
          <a:xfrm flipH="1">
            <a:off x="5245300" y="2171700"/>
            <a:ext cx="1396800" cy="495300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26" name="Google Shape;426;p26"/>
          <p:cNvCxnSpPr/>
          <p:nvPr/>
        </p:nvCxnSpPr>
        <p:spPr>
          <a:xfrm rot="10800000">
            <a:off x="5254700" y="2948700"/>
            <a:ext cx="1438200" cy="747000"/>
          </a:xfrm>
          <a:prstGeom prst="bentConnector3">
            <a:avLst>
              <a:gd name="adj1" fmla="val 52983"/>
            </a:avLst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27" name="Google Shape;427;p26"/>
          <p:cNvSpPr/>
          <p:nvPr/>
        </p:nvSpPr>
        <p:spPr>
          <a:xfrm>
            <a:off x="3274147" y="2157900"/>
            <a:ext cx="2053533" cy="1419540"/>
          </a:xfrm>
          <a:custGeom>
            <a:avLst/>
            <a:gdLst/>
            <a:ahLst/>
            <a:cxnLst/>
            <a:rect l="l" t="t" r="r" b="b"/>
            <a:pathLst>
              <a:path w="92658" h="64037" extrusionOk="0">
                <a:moveTo>
                  <a:pt x="40978" y="1793"/>
                </a:moveTo>
                <a:cubicBezTo>
                  <a:pt x="50406" y="1793"/>
                  <a:pt x="53935" y="6762"/>
                  <a:pt x="54788" y="8297"/>
                </a:cubicBezTo>
                <a:cubicBezTo>
                  <a:pt x="54959" y="8581"/>
                  <a:pt x="55259" y="8751"/>
                  <a:pt x="55580" y="8751"/>
                </a:cubicBezTo>
                <a:cubicBezTo>
                  <a:pt x="55683" y="8751"/>
                  <a:pt x="55787" y="8734"/>
                  <a:pt x="55890" y="8698"/>
                </a:cubicBezTo>
                <a:cubicBezTo>
                  <a:pt x="56843" y="8347"/>
                  <a:pt x="59424" y="7520"/>
                  <a:pt x="62382" y="7520"/>
                </a:cubicBezTo>
                <a:cubicBezTo>
                  <a:pt x="65464" y="7520"/>
                  <a:pt x="68121" y="8397"/>
                  <a:pt x="70226" y="10126"/>
                </a:cubicBezTo>
                <a:cubicBezTo>
                  <a:pt x="74988" y="14061"/>
                  <a:pt x="75013" y="17946"/>
                  <a:pt x="74813" y="19424"/>
                </a:cubicBezTo>
                <a:cubicBezTo>
                  <a:pt x="74763" y="19700"/>
                  <a:pt x="74863" y="19951"/>
                  <a:pt x="75038" y="20151"/>
                </a:cubicBezTo>
                <a:cubicBezTo>
                  <a:pt x="75196" y="20331"/>
                  <a:pt x="75435" y="20431"/>
                  <a:pt x="75682" y="20431"/>
                </a:cubicBezTo>
                <a:cubicBezTo>
                  <a:pt x="75709" y="20431"/>
                  <a:pt x="75737" y="20429"/>
                  <a:pt x="75765" y="20427"/>
                </a:cubicBezTo>
                <a:cubicBezTo>
                  <a:pt x="76292" y="20402"/>
                  <a:pt x="76818" y="20377"/>
                  <a:pt x="77394" y="20377"/>
                </a:cubicBezTo>
                <a:cubicBezTo>
                  <a:pt x="80176" y="20377"/>
                  <a:pt x="85314" y="20953"/>
                  <a:pt x="88447" y="24738"/>
                </a:cubicBezTo>
                <a:cubicBezTo>
                  <a:pt x="90602" y="27344"/>
                  <a:pt x="90753" y="31129"/>
                  <a:pt x="88823" y="34612"/>
                </a:cubicBezTo>
                <a:cubicBezTo>
                  <a:pt x="87119" y="37695"/>
                  <a:pt x="84161" y="39675"/>
                  <a:pt x="81129" y="39750"/>
                </a:cubicBezTo>
                <a:cubicBezTo>
                  <a:pt x="80828" y="39750"/>
                  <a:pt x="80552" y="39901"/>
                  <a:pt x="80402" y="40151"/>
                </a:cubicBezTo>
                <a:cubicBezTo>
                  <a:pt x="79750" y="41154"/>
                  <a:pt x="77745" y="43485"/>
                  <a:pt x="73510" y="43485"/>
                </a:cubicBezTo>
                <a:cubicBezTo>
                  <a:pt x="72407" y="43485"/>
                  <a:pt x="71204" y="43334"/>
                  <a:pt x="69951" y="42983"/>
                </a:cubicBezTo>
                <a:cubicBezTo>
                  <a:pt x="69876" y="42965"/>
                  <a:pt x="69800" y="42956"/>
                  <a:pt x="69725" y="42956"/>
                </a:cubicBezTo>
                <a:cubicBezTo>
                  <a:pt x="69398" y="42956"/>
                  <a:pt x="69086" y="43129"/>
                  <a:pt x="68923" y="43435"/>
                </a:cubicBezTo>
                <a:lnTo>
                  <a:pt x="68798" y="43685"/>
                </a:lnTo>
                <a:cubicBezTo>
                  <a:pt x="64061" y="52758"/>
                  <a:pt x="58296" y="57595"/>
                  <a:pt x="54362" y="60051"/>
                </a:cubicBezTo>
                <a:cubicBezTo>
                  <a:pt x="55840" y="57946"/>
                  <a:pt x="56542" y="55765"/>
                  <a:pt x="57118" y="53635"/>
                </a:cubicBezTo>
                <a:cubicBezTo>
                  <a:pt x="57169" y="53385"/>
                  <a:pt x="57144" y="53109"/>
                  <a:pt x="56993" y="52908"/>
                </a:cubicBezTo>
                <a:cubicBezTo>
                  <a:pt x="56843" y="52683"/>
                  <a:pt x="56617" y="52532"/>
                  <a:pt x="56342" y="52507"/>
                </a:cubicBezTo>
                <a:cubicBezTo>
                  <a:pt x="46843" y="51430"/>
                  <a:pt x="42482" y="45415"/>
                  <a:pt x="42006" y="44287"/>
                </a:cubicBezTo>
                <a:cubicBezTo>
                  <a:pt x="41905" y="44011"/>
                  <a:pt x="41655" y="43785"/>
                  <a:pt x="41354" y="43735"/>
                </a:cubicBezTo>
                <a:lnTo>
                  <a:pt x="41179" y="43735"/>
                </a:lnTo>
                <a:cubicBezTo>
                  <a:pt x="40928" y="43735"/>
                  <a:pt x="40702" y="43811"/>
                  <a:pt x="40527" y="43986"/>
                </a:cubicBezTo>
                <a:cubicBezTo>
                  <a:pt x="39123" y="45465"/>
                  <a:pt x="36041" y="47946"/>
                  <a:pt x="31454" y="47946"/>
                </a:cubicBezTo>
                <a:cubicBezTo>
                  <a:pt x="30777" y="47946"/>
                  <a:pt x="30076" y="47896"/>
                  <a:pt x="29374" y="47770"/>
                </a:cubicBezTo>
                <a:cubicBezTo>
                  <a:pt x="23334" y="46818"/>
                  <a:pt x="21955" y="42833"/>
                  <a:pt x="21630" y="41154"/>
                </a:cubicBezTo>
                <a:cubicBezTo>
                  <a:pt x="21579" y="40928"/>
                  <a:pt x="21429" y="40703"/>
                  <a:pt x="21229" y="40577"/>
                </a:cubicBezTo>
                <a:cubicBezTo>
                  <a:pt x="21080" y="40484"/>
                  <a:pt x="20917" y="40433"/>
                  <a:pt x="20741" y="40433"/>
                </a:cubicBezTo>
                <a:cubicBezTo>
                  <a:pt x="20680" y="40433"/>
                  <a:pt x="20617" y="40439"/>
                  <a:pt x="20552" y="40452"/>
                </a:cubicBezTo>
                <a:cubicBezTo>
                  <a:pt x="19725" y="40628"/>
                  <a:pt x="17995" y="40928"/>
                  <a:pt x="15915" y="40928"/>
                </a:cubicBezTo>
                <a:cubicBezTo>
                  <a:pt x="12131" y="40928"/>
                  <a:pt x="6968" y="39901"/>
                  <a:pt x="4035" y="35039"/>
                </a:cubicBezTo>
                <a:cubicBezTo>
                  <a:pt x="1905" y="31530"/>
                  <a:pt x="2005" y="27294"/>
                  <a:pt x="4336" y="23710"/>
                </a:cubicBezTo>
                <a:cubicBezTo>
                  <a:pt x="6316" y="20678"/>
                  <a:pt x="9524" y="18798"/>
                  <a:pt x="12707" y="18798"/>
                </a:cubicBezTo>
                <a:cubicBezTo>
                  <a:pt x="13033" y="18798"/>
                  <a:pt x="13359" y="18798"/>
                  <a:pt x="13660" y="18848"/>
                </a:cubicBezTo>
                <a:cubicBezTo>
                  <a:pt x="13696" y="18852"/>
                  <a:pt x="13732" y="18854"/>
                  <a:pt x="13767" y="18854"/>
                </a:cubicBezTo>
                <a:cubicBezTo>
                  <a:pt x="14148" y="18854"/>
                  <a:pt x="14474" y="18613"/>
                  <a:pt x="14612" y="18246"/>
                </a:cubicBezTo>
                <a:cubicBezTo>
                  <a:pt x="15138" y="16668"/>
                  <a:pt x="16968" y="13033"/>
                  <a:pt x="22381" y="13033"/>
                </a:cubicBezTo>
                <a:cubicBezTo>
                  <a:pt x="23183" y="13033"/>
                  <a:pt x="24036" y="13109"/>
                  <a:pt x="24913" y="13259"/>
                </a:cubicBezTo>
                <a:cubicBezTo>
                  <a:pt x="24962" y="13267"/>
                  <a:pt x="25011" y="13270"/>
                  <a:pt x="25059" y="13270"/>
                </a:cubicBezTo>
                <a:cubicBezTo>
                  <a:pt x="25483" y="13270"/>
                  <a:pt x="25875" y="12984"/>
                  <a:pt x="25965" y="12557"/>
                </a:cubicBezTo>
                <a:cubicBezTo>
                  <a:pt x="26467" y="10126"/>
                  <a:pt x="28973" y="2131"/>
                  <a:pt x="40151" y="1805"/>
                </a:cubicBezTo>
                <a:cubicBezTo>
                  <a:pt x="40432" y="1797"/>
                  <a:pt x="40707" y="1793"/>
                  <a:pt x="40978" y="1793"/>
                </a:cubicBezTo>
                <a:close/>
                <a:moveTo>
                  <a:pt x="40978" y="1"/>
                </a:moveTo>
                <a:cubicBezTo>
                  <a:pt x="40677" y="1"/>
                  <a:pt x="40402" y="1"/>
                  <a:pt x="40101" y="26"/>
                </a:cubicBezTo>
                <a:cubicBezTo>
                  <a:pt x="28672" y="352"/>
                  <a:pt x="25314" y="7971"/>
                  <a:pt x="24412" y="11379"/>
                </a:cubicBezTo>
                <a:cubicBezTo>
                  <a:pt x="23710" y="11279"/>
                  <a:pt x="23033" y="11229"/>
                  <a:pt x="22381" y="11229"/>
                </a:cubicBezTo>
                <a:cubicBezTo>
                  <a:pt x="16416" y="11229"/>
                  <a:pt x="14010" y="15089"/>
                  <a:pt x="13158" y="17018"/>
                </a:cubicBezTo>
                <a:cubicBezTo>
                  <a:pt x="13011" y="17012"/>
                  <a:pt x="12864" y="17009"/>
                  <a:pt x="12718" y="17009"/>
                </a:cubicBezTo>
                <a:cubicBezTo>
                  <a:pt x="8907" y="17009"/>
                  <a:pt x="5150" y="19185"/>
                  <a:pt x="2858" y="22733"/>
                </a:cubicBezTo>
                <a:cubicBezTo>
                  <a:pt x="126" y="26918"/>
                  <a:pt x="0" y="31856"/>
                  <a:pt x="2507" y="35966"/>
                </a:cubicBezTo>
                <a:cubicBezTo>
                  <a:pt x="5865" y="41555"/>
                  <a:pt x="11655" y="42708"/>
                  <a:pt x="15915" y="42708"/>
                </a:cubicBezTo>
                <a:cubicBezTo>
                  <a:pt x="17594" y="42708"/>
                  <a:pt x="19073" y="42532"/>
                  <a:pt x="20076" y="42357"/>
                </a:cubicBezTo>
                <a:cubicBezTo>
                  <a:pt x="20752" y="44663"/>
                  <a:pt x="22808" y="48547"/>
                  <a:pt x="29098" y="49550"/>
                </a:cubicBezTo>
                <a:cubicBezTo>
                  <a:pt x="29875" y="49675"/>
                  <a:pt x="30677" y="49725"/>
                  <a:pt x="31454" y="49725"/>
                </a:cubicBezTo>
                <a:cubicBezTo>
                  <a:pt x="35940" y="49725"/>
                  <a:pt x="39123" y="47695"/>
                  <a:pt x="40978" y="46041"/>
                </a:cubicBezTo>
                <a:cubicBezTo>
                  <a:pt x="42607" y="48397"/>
                  <a:pt x="47093" y="52908"/>
                  <a:pt x="55113" y="54161"/>
                </a:cubicBezTo>
                <a:cubicBezTo>
                  <a:pt x="54236" y="57069"/>
                  <a:pt x="52983" y="59901"/>
                  <a:pt x="49474" y="62432"/>
                </a:cubicBezTo>
                <a:cubicBezTo>
                  <a:pt x="49123" y="62683"/>
                  <a:pt x="48998" y="63134"/>
                  <a:pt x="49199" y="63535"/>
                </a:cubicBezTo>
                <a:cubicBezTo>
                  <a:pt x="49349" y="63861"/>
                  <a:pt x="49650" y="64036"/>
                  <a:pt x="50001" y="64036"/>
                </a:cubicBezTo>
                <a:cubicBezTo>
                  <a:pt x="50076" y="64036"/>
                  <a:pt x="50151" y="64036"/>
                  <a:pt x="50226" y="64011"/>
                </a:cubicBezTo>
                <a:cubicBezTo>
                  <a:pt x="50702" y="63886"/>
                  <a:pt x="61805" y="60653"/>
                  <a:pt x="70176" y="44888"/>
                </a:cubicBezTo>
                <a:cubicBezTo>
                  <a:pt x="71329" y="45139"/>
                  <a:pt x="72457" y="45289"/>
                  <a:pt x="73510" y="45289"/>
                </a:cubicBezTo>
                <a:cubicBezTo>
                  <a:pt x="78196" y="45289"/>
                  <a:pt x="80703" y="42758"/>
                  <a:pt x="81630" y="41505"/>
                </a:cubicBezTo>
                <a:cubicBezTo>
                  <a:pt x="85139" y="41254"/>
                  <a:pt x="88472" y="38973"/>
                  <a:pt x="90402" y="35465"/>
                </a:cubicBezTo>
                <a:cubicBezTo>
                  <a:pt x="92658" y="31329"/>
                  <a:pt x="92457" y="26768"/>
                  <a:pt x="89825" y="23585"/>
                </a:cubicBezTo>
                <a:cubicBezTo>
                  <a:pt x="86241" y="19249"/>
                  <a:pt x="80477" y="18597"/>
                  <a:pt x="77394" y="18597"/>
                </a:cubicBezTo>
                <a:lnTo>
                  <a:pt x="76667" y="18597"/>
                </a:lnTo>
                <a:cubicBezTo>
                  <a:pt x="76693" y="16392"/>
                  <a:pt x="75941" y="12532"/>
                  <a:pt x="71379" y="8748"/>
                </a:cubicBezTo>
                <a:cubicBezTo>
                  <a:pt x="68923" y="6743"/>
                  <a:pt x="65890" y="5715"/>
                  <a:pt x="62382" y="5715"/>
                </a:cubicBezTo>
                <a:cubicBezTo>
                  <a:pt x="59725" y="5715"/>
                  <a:pt x="57394" y="6317"/>
                  <a:pt x="55966" y="6793"/>
                </a:cubicBezTo>
                <a:cubicBezTo>
                  <a:pt x="54487" y="4587"/>
                  <a:pt x="50301" y="1"/>
                  <a:pt x="40978" y="1"/>
                </a:cubicBezTo>
                <a:close/>
              </a:path>
            </a:pathLst>
          </a:cu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27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sp>
        <p:nvSpPr>
          <p:cNvPr id="433" name="Google Shape;433;p27"/>
          <p:cNvSpPr/>
          <p:nvPr/>
        </p:nvSpPr>
        <p:spPr>
          <a:xfrm>
            <a:off x="5040897" y="1999855"/>
            <a:ext cx="721188" cy="1161571"/>
          </a:xfrm>
          <a:custGeom>
            <a:avLst/>
            <a:gdLst/>
            <a:ahLst/>
            <a:cxnLst/>
            <a:rect l="l" t="t" r="r" b="b"/>
            <a:pathLst>
              <a:path w="27419" h="44162" extrusionOk="0">
                <a:moveTo>
                  <a:pt x="15639" y="1"/>
                </a:moveTo>
                <a:cubicBezTo>
                  <a:pt x="17770" y="2256"/>
                  <a:pt x="19499" y="4688"/>
                  <a:pt x="20877" y="7344"/>
                </a:cubicBezTo>
                <a:cubicBezTo>
                  <a:pt x="22431" y="10302"/>
                  <a:pt x="23785" y="13334"/>
                  <a:pt x="24737" y="16567"/>
                </a:cubicBezTo>
                <a:cubicBezTo>
                  <a:pt x="27293" y="25214"/>
                  <a:pt x="27419" y="33861"/>
                  <a:pt x="25038" y="42557"/>
                </a:cubicBezTo>
                <a:cubicBezTo>
                  <a:pt x="24687" y="43760"/>
                  <a:pt x="24010" y="44161"/>
                  <a:pt x="22757" y="43811"/>
                </a:cubicBezTo>
                <a:cubicBezTo>
                  <a:pt x="18145" y="42557"/>
                  <a:pt x="13534" y="41329"/>
                  <a:pt x="8947" y="39976"/>
                </a:cubicBezTo>
                <a:cubicBezTo>
                  <a:pt x="7143" y="39450"/>
                  <a:pt x="5439" y="38648"/>
                  <a:pt x="3684" y="37921"/>
                </a:cubicBezTo>
                <a:cubicBezTo>
                  <a:pt x="3133" y="37695"/>
                  <a:pt x="2857" y="37169"/>
                  <a:pt x="2882" y="36592"/>
                </a:cubicBezTo>
                <a:cubicBezTo>
                  <a:pt x="2907" y="36041"/>
                  <a:pt x="3008" y="35490"/>
                  <a:pt x="3133" y="34938"/>
                </a:cubicBezTo>
                <a:cubicBezTo>
                  <a:pt x="3434" y="33760"/>
                  <a:pt x="3709" y="32557"/>
                  <a:pt x="4035" y="31379"/>
                </a:cubicBezTo>
                <a:cubicBezTo>
                  <a:pt x="4536" y="29625"/>
                  <a:pt x="4486" y="27871"/>
                  <a:pt x="4035" y="26116"/>
                </a:cubicBezTo>
                <a:cubicBezTo>
                  <a:pt x="3509" y="24061"/>
                  <a:pt x="2882" y="22056"/>
                  <a:pt x="1729" y="20252"/>
                </a:cubicBezTo>
                <a:cubicBezTo>
                  <a:pt x="1479" y="19876"/>
                  <a:pt x="1303" y="19450"/>
                  <a:pt x="1078" y="19074"/>
                </a:cubicBezTo>
                <a:cubicBezTo>
                  <a:pt x="0" y="17495"/>
                  <a:pt x="50" y="16517"/>
                  <a:pt x="1454" y="14938"/>
                </a:cubicBezTo>
                <a:cubicBezTo>
                  <a:pt x="3810" y="12282"/>
                  <a:pt x="5915" y="9399"/>
                  <a:pt x="8296" y="6743"/>
                </a:cubicBezTo>
                <a:cubicBezTo>
                  <a:pt x="10301" y="4512"/>
                  <a:pt x="12506" y="2507"/>
                  <a:pt x="14662" y="402"/>
                </a:cubicBezTo>
                <a:cubicBezTo>
                  <a:pt x="14812" y="251"/>
                  <a:pt x="15063" y="226"/>
                  <a:pt x="15639" y="1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4" name="Google Shape;434;p27"/>
          <p:cNvSpPr/>
          <p:nvPr/>
        </p:nvSpPr>
        <p:spPr>
          <a:xfrm>
            <a:off x="4048783" y="1585888"/>
            <a:ext cx="1304604" cy="806908"/>
          </a:xfrm>
          <a:custGeom>
            <a:avLst/>
            <a:gdLst/>
            <a:ahLst/>
            <a:cxnLst/>
            <a:rect l="l" t="t" r="r" b="b"/>
            <a:pathLst>
              <a:path w="49600" h="30678" extrusionOk="0">
                <a:moveTo>
                  <a:pt x="36141" y="30677"/>
                </a:moveTo>
                <a:cubicBezTo>
                  <a:pt x="34888" y="29524"/>
                  <a:pt x="33885" y="28647"/>
                  <a:pt x="32908" y="27745"/>
                </a:cubicBezTo>
                <a:cubicBezTo>
                  <a:pt x="29299" y="24512"/>
                  <a:pt x="25063" y="22757"/>
                  <a:pt x="20251" y="22306"/>
                </a:cubicBezTo>
                <a:cubicBezTo>
                  <a:pt x="17194" y="22031"/>
                  <a:pt x="14311" y="22908"/>
                  <a:pt x="11404" y="23685"/>
                </a:cubicBezTo>
                <a:cubicBezTo>
                  <a:pt x="10778" y="23835"/>
                  <a:pt x="10151" y="24111"/>
                  <a:pt x="9374" y="24386"/>
                </a:cubicBezTo>
                <a:cubicBezTo>
                  <a:pt x="9048" y="23935"/>
                  <a:pt x="8647" y="23534"/>
                  <a:pt x="8422" y="23083"/>
                </a:cubicBezTo>
                <a:cubicBezTo>
                  <a:pt x="6717" y="19700"/>
                  <a:pt x="5038" y="16316"/>
                  <a:pt x="3384" y="12908"/>
                </a:cubicBezTo>
                <a:cubicBezTo>
                  <a:pt x="2482" y="11003"/>
                  <a:pt x="1605" y="9073"/>
                  <a:pt x="752" y="7143"/>
                </a:cubicBezTo>
                <a:cubicBezTo>
                  <a:pt x="452" y="6441"/>
                  <a:pt x="276" y="5690"/>
                  <a:pt x="1" y="4888"/>
                </a:cubicBezTo>
                <a:cubicBezTo>
                  <a:pt x="2056" y="3509"/>
                  <a:pt x="4136" y="2607"/>
                  <a:pt x="6442" y="2131"/>
                </a:cubicBezTo>
                <a:cubicBezTo>
                  <a:pt x="9073" y="1604"/>
                  <a:pt x="11655" y="1003"/>
                  <a:pt x="14286" y="502"/>
                </a:cubicBezTo>
                <a:cubicBezTo>
                  <a:pt x="15590" y="251"/>
                  <a:pt x="16943" y="0"/>
                  <a:pt x="18246" y="50"/>
                </a:cubicBezTo>
                <a:cubicBezTo>
                  <a:pt x="21128" y="151"/>
                  <a:pt x="24011" y="401"/>
                  <a:pt x="26893" y="677"/>
                </a:cubicBezTo>
                <a:cubicBezTo>
                  <a:pt x="28898" y="878"/>
                  <a:pt x="30778" y="1579"/>
                  <a:pt x="32607" y="2482"/>
                </a:cubicBezTo>
                <a:cubicBezTo>
                  <a:pt x="34186" y="3259"/>
                  <a:pt x="35890" y="3860"/>
                  <a:pt x="37520" y="4562"/>
                </a:cubicBezTo>
                <a:cubicBezTo>
                  <a:pt x="41304" y="6216"/>
                  <a:pt x="44587" y="8747"/>
                  <a:pt x="48046" y="10978"/>
                </a:cubicBezTo>
                <a:cubicBezTo>
                  <a:pt x="49299" y="11805"/>
                  <a:pt x="49600" y="12858"/>
                  <a:pt x="48873" y="14161"/>
                </a:cubicBezTo>
                <a:cubicBezTo>
                  <a:pt x="47695" y="16291"/>
                  <a:pt x="46517" y="18472"/>
                  <a:pt x="45038" y="20401"/>
                </a:cubicBezTo>
                <a:cubicBezTo>
                  <a:pt x="42908" y="23259"/>
                  <a:pt x="40527" y="25915"/>
                  <a:pt x="38221" y="28622"/>
                </a:cubicBezTo>
                <a:cubicBezTo>
                  <a:pt x="37670" y="29299"/>
                  <a:pt x="36993" y="29850"/>
                  <a:pt x="36141" y="30677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5" name="Google Shape;435;p27"/>
          <p:cNvSpPr/>
          <p:nvPr/>
        </p:nvSpPr>
        <p:spPr>
          <a:xfrm>
            <a:off x="3673031" y="3039414"/>
            <a:ext cx="1971741" cy="942708"/>
          </a:xfrm>
          <a:custGeom>
            <a:avLst/>
            <a:gdLst/>
            <a:ahLst/>
            <a:cxnLst/>
            <a:rect l="l" t="t" r="r" b="b"/>
            <a:pathLst>
              <a:path w="74964" h="35841" extrusionOk="0">
                <a:moveTo>
                  <a:pt x="16241" y="4587"/>
                </a:moveTo>
                <a:cubicBezTo>
                  <a:pt x="16743" y="5038"/>
                  <a:pt x="17094" y="5314"/>
                  <a:pt x="17344" y="5665"/>
                </a:cubicBezTo>
                <a:cubicBezTo>
                  <a:pt x="19876" y="9074"/>
                  <a:pt x="23610" y="10527"/>
                  <a:pt x="27419" y="11830"/>
                </a:cubicBezTo>
                <a:cubicBezTo>
                  <a:pt x="28547" y="12206"/>
                  <a:pt x="29825" y="12357"/>
                  <a:pt x="31028" y="12257"/>
                </a:cubicBezTo>
                <a:cubicBezTo>
                  <a:pt x="33911" y="12031"/>
                  <a:pt x="36793" y="11755"/>
                  <a:pt x="39625" y="11204"/>
                </a:cubicBezTo>
                <a:cubicBezTo>
                  <a:pt x="44412" y="10277"/>
                  <a:pt x="48196" y="7695"/>
                  <a:pt x="50903" y="3585"/>
                </a:cubicBezTo>
                <a:cubicBezTo>
                  <a:pt x="51680" y="2407"/>
                  <a:pt x="52156" y="978"/>
                  <a:pt x="53259" y="1"/>
                </a:cubicBezTo>
                <a:cubicBezTo>
                  <a:pt x="55139" y="151"/>
                  <a:pt x="56793" y="778"/>
                  <a:pt x="58422" y="1480"/>
                </a:cubicBezTo>
                <a:cubicBezTo>
                  <a:pt x="61680" y="2933"/>
                  <a:pt x="64989" y="4186"/>
                  <a:pt x="68422" y="5164"/>
                </a:cubicBezTo>
                <a:cubicBezTo>
                  <a:pt x="70227" y="5690"/>
                  <a:pt x="71956" y="6417"/>
                  <a:pt x="73735" y="7119"/>
                </a:cubicBezTo>
                <a:cubicBezTo>
                  <a:pt x="74111" y="7269"/>
                  <a:pt x="74437" y="7570"/>
                  <a:pt x="74638" y="7720"/>
                </a:cubicBezTo>
                <a:cubicBezTo>
                  <a:pt x="74964" y="8497"/>
                  <a:pt x="74688" y="9023"/>
                  <a:pt x="74437" y="9500"/>
                </a:cubicBezTo>
                <a:cubicBezTo>
                  <a:pt x="73560" y="11154"/>
                  <a:pt x="72733" y="12883"/>
                  <a:pt x="71655" y="14412"/>
                </a:cubicBezTo>
                <a:cubicBezTo>
                  <a:pt x="68046" y="19500"/>
                  <a:pt x="64262" y="24412"/>
                  <a:pt x="58898" y="27871"/>
                </a:cubicBezTo>
                <a:cubicBezTo>
                  <a:pt x="55615" y="30001"/>
                  <a:pt x="52207" y="31856"/>
                  <a:pt x="48497" y="33109"/>
                </a:cubicBezTo>
                <a:cubicBezTo>
                  <a:pt x="47044" y="33610"/>
                  <a:pt x="45515" y="33886"/>
                  <a:pt x="43986" y="34212"/>
                </a:cubicBezTo>
                <a:cubicBezTo>
                  <a:pt x="42582" y="34512"/>
                  <a:pt x="41129" y="34663"/>
                  <a:pt x="39725" y="35039"/>
                </a:cubicBezTo>
                <a:cubicBezTo>
                  <a:pt x="37445" y="35640"/>
                  <a:pt x="35139" y="35841"/>
                  <a:pt x="32808" y="35790"/>
                </a:cubicBezTo>
                <a:cubicBezTo>
                  <a:pt x="29575" y="35665"/>
                  <a:pt x="26367" y="35415"/>
                  <a:pt x="23209" y="34613"/>
                </a:cubicBezTo>
                <a:cubicBezTo>
                  <a:pt x="21830" y="34262"/>
                  <a:pt x="20402" y="33861"/>
                  <a:pt x="19124" y="33259"/>
                </a:cubicBezTo>
                <a:cubicBezTo>
                  <a:pt x="15515" y="31555"/>
                  <a:pt x="11931" y="29750"/>
                  <a:pt x="8397" y="27921"/>
                </a:cubicBezTo>
                <a:cubicBezTo>
                  <a:pt x="7319" y="27369"/>
                  <a:pt x="6291" y="26643"/>
                  <a:pt x="5389" y="25841"/>
                </a:cubicBezTo>
                <a:cubicBezTo>
                  <a:pt x="3835" y="24412"/>
                  <a:pt x="2382" y="22883"/>
                  <a:pt x="953" y="21329"/>
                </a:cubicBezTo>
                <a:cubicBezTo>
                  <a:pt x="26" y="20377"/>
                  <a:pt x="1" y="19324"/>
                  <a:pt x="978" y="18372"/>
                </a:cubicBezTo>
                <a:cubicBezTo>
                  <a:pt x="3885" y="15615"/>
                  <a:pt x="6768" y="12833"/>
                  <a:pt x="9800" y="10251"/>
                </a:cubicBezTo>
                <a:cubicBezTo>
                  <a:pt x="11655" y="8647"/>
                  <a:pt x="13635" y="7219"/>
                  <a:pt x="15189" y="5314"/>
                </a:cubicBezTo>
                <a:cubicBezTo>
                  <a:pt x="15389" y="5063"/>
                  <a:pt x="15740" y="4938"/>
                  <a:pt x="16241" y="4587"/>
                </a:cubicBezTo>
                <a:close/>
              </a:path>
            </a:pathLst>
          </a:cu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6" name="Google Shape;436;p27"/>
          <p:cNvSpPr/>
          <p:nvPr/>
        </p:nvSpPr>
        <p:spPr>
          <a:xfrm>
            <a:off x="3353987" y="1738808"/>
            <a:ext cx="865563" cy="1780574"/>
          </a:xfrm>
          <a:custGeom>
            <a:avLst/>
            <a:gdLst/>
            <a:ahLst/>
            <a:cxnLst/>
            <a:rect l="l" t="t" r="r" b="b"/>
            <a:pathLst>
              <a:path w="32908" h="67696" extrusionOk="0">
                <a:moveTo>
                  <a:pt x="10602" y="67696"/>
                </a:moveTo>
                <a:cubicBezTo>
                  <a:pt x="10201" y="67395"/>
                  <a:pt x="9675" y="67119"/>
                  <a:pt x="9349" y="66718"/>
                </a:cubicBezTo>
                <a:cubicBezTo>
                  <a:pt x="8597" y="65766"/>
                  <a:pt x="7795" y="64788"/>
                  <a:pt x="7294" y="63685"/>
                </a:cubicBezTo>
                <a:cubicBezTo>
                  <a:pt x="5063" y="58848"/>
                  <a:pt x="2657" y="54061"/>
                  <a:pt x="1304" y="48848"/>
                </a:cubicBezTo>
                <a:cubicBezTo>
                  <a:pt x="376" y="45264"/>
                  <a:pt x="0" y="41655"/>
                  <a:pt x="677" y="37946"/>
                </a:cubicBezTo>
                <a:cubicBezTo>
                  <a:pt x="802" y="37194"/>
                  <a:pt x="953" y="36417"/>
                  <a:pt x="1003" y="35640"/>
                </a:cubicBezTo>
                <a:cubicBezTo>
                  <a:pt x="1203" y="30903"/>
                  <a:pt x="2557" y="26442"/>
                  <a:pt x="4035" y="22006"/>
                </a:cubicBezTo>
                <a:cubicBezTo>
                  <a:pt x="4637" y="20227"/>
                  <a:pt x="5439" y="18472"/>
                  <a:pt x="6391" y="16868"/>
                </a:cubicBezTo>
                <a:cubicBezTo>
                  <a:pt x="9825" y="11054"/>
                  <a:pt x="14035" y="5916"/>
                  <a:pt x="19750" y="2181"/>
                </a:cubicBezTo>
                <a:cubicBezTo>
                  <a:pt x="20401" y="1755"/>
                  <a:pt x="21078" y="1354"/>
                  <a:pt x="21755" y="978"/>
                </a:cubicBezTo>
                <a:cubicBezTo>
                  <a:pt x="22331" y="653"/>
                  <a:pt x="22933" y="377"/>
                  <a:pt x="23660" y="1"/>
                </a:cubicBezTo>
                <a:cubicBezTo>
                  <a:pt x="24086" y="577"/>
                  <a:pt x="24562" y="1054"/>
                  <a:pt x="24812" y="1630"/>
                </a:cubicBezTo>
                <a:cubicBezTo>
                  <a:pt x="25815" y="3735"/>
                  <a:pt x="26717" y="5891"/>
                  <a:pt x="27670" y="8021"/>
                </a:cubicBezTo>
                <a:cubicBezTo>
                  <a:pt x="28848" y="10653"/>
                  <a:pt x="30000" y="13309"/>
                  <a:pt x="31178" y="15941"/>
                </a:cubicBezTo>
                <a:cubicBezTo>
                  <a:pt x="31504" y="16643"/>
                  <a:pt x="31880" y="17344"/>
                  <a:pt x="32181" y="18046"/>
                </a:cubicBezTo>
                <a:cubicBezTo>
                  <a:pt x="32908" y="19750"/>
                  <a:pt x="32833" y="20277"/>
                  <a:pt x="31379" y="21530"/>
                </a:cubicBezTo>
                <a:cubicBezTo>
                  <a:pt x="27269" y="25089"/>
                  <a:pt x="25063" y="29776"/>
                  <a:pt x="23559" y="34863"/>
                </a:cubicBezTo>
                <a:cubicBezTo>
                  <a:pt x="22833" y="37370"/>
                  <a:pt x="22807" y="39951"/>
                  <a:pt x="23359" y="42482"/>
                </a:cubicBezTo>
                <a:cubicBezTo>
                  <a:pt x="23985" y="45314"/>
                  <a:pt x="24812" y="48071"/>
                  <a:pt x="26417" y="50553"/>
                </a:cubicBezTo>
                <a:cubicBezTo>
                  <a:pt x="26717" y="51004"/>
                  <a:pt x="26918" y="51505"/>
                  <a:pt x="27193" y="52031"/>
                </a:cubicBezTo>
                <a:cubicBezTo>
                  <a:pt x="26818" y="52457"/>
                  <a:pt x="26542" y="52783"/>
                  <a:pt x="26241" y="53084"/>
                </a:cubicBezTo>
                <a:cubicBezTo>
                  <a:pt x="21955" y="57144"/>
                  <a:pt x="17469" y="60979"/>
                  <a:pt x="13584" y="65440"/>
                </a:cubicBezTo>
                <a:cubicBezTo>
                  <a:pt x="12983" y="66091"/>
                  <a:pt x="12306" y="66668"/>
                  <a:pt x="11604" y="67244"/>
                </a:cubicBezTo>
                <a:cubicBezTo>
                  <a:pt x="11379" y="67445"/>
                  <a:pt x="11028" y="67495"/>
                  <a:pt x="10602" y="67696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7" name="Google Shape;437;p27"/>
          <p:cNvSpPr/>
          <p:nvPr/>
        </p:nvSpPr>
        <p:spPr>
          <a:xfrm>
            <a:off x="542002" y="1525851"/>
            <a:ext cx="1008555" cy="586480"/>
          </a:xfrm>
          <a:custGeom>
            <a:avLst/>
            <a:gdLst/>
            <a:ahLst/>
            <a:cxnLst/>
            <a:rect l="l" t="t" r="r" b="b"/>
            <a:pathLst>
              <a:path w="36292" h="21104" extrusionOk="0">
                <a:moveTo>
                  <a:pt x="10978" y="8071"/>
                </a:moveTo>
                <a:cubicBezTo>
                  <a:pt x="11103" y="7344"/>
                  <a:pt x="11179" y="6768"/>
                  <a:pt x="11329" y="6191"/>
                </a:cubicBezTo>
                <a:cubicBezTo>
                  <a:pt x="11429" y="5790"/>
                  <a:pt x="11605" y="5414"/>
                  <a:pt x="11780" y="5038"/>
                </a:cubicBezTo>
                <a:cubicBezTo>
                  <a:pt x="13008" y="2281"/>
                  <a:pt x="15189" y="778"/>
                  <a:pt x="18121" y="402"/>
                </a:cubicBezTo>
                <a:cubicBezTo>
                  <a:pt x="21003" y="1"/>
                  <a:pt x="23209" y="1254"/>
                  <a:pt x="24512" y="3860"/>
                </a:cubicBezTo>
                <a:cubicBezTo>
                  <a:pt x="25114" y="5063"/>
                  <a:pt x="25515" y="6342"/>
                  <a:pt x="25389" y="7695"/>
                </a:cubicBezTo>
                <a:cubicBezTo>
                  <a:pt x="25364" y="7921"/>
                  <a:pt x="25615" y="8146"/>
                  <a:pt x="25840" y="8121"/>
                </a:cubicBezTo>
                <a:cubicBezTo>
                  <a:pt x="26166" y="8121"/>
                  <a:pt x="26467" y="8071"/>
                  <a:pt x="26793" y="8021"/>
                </a:cubicBezTo>
                <a:cubicBezTo>
                  <a:pt x="28271" y="7896"/>
                  <a:pt x="29500" y="8372"/>
                  <a:pt x="30477" y="9500"/>
                </a:cubicBezTo>
                <a:cubicBezTo>
                  <a:pt x="30828" y="9901"/>
                  <a:pt x="31179" y="10352"/>
                  <a:pt x="31454" y="10803"/>
                </a:cubicBezTo>
                <a:cubicBezTo>
                  <a:pt x="32231" y="12006"/>
                  <a:pt x="32457" y="13259"/>
                  <a:pt x="31680" y="14562"/>
                </a:cubicBezTo>
                <a:cubicBezTo>
                  <a:pt x="31580" y="14713"/>
                  <a:pt x="31530" y="14913"/>
                  <a:pt x="31505" y="15089"/>
                </a:cubicBezTo>
                <a:cubicBezTo>
                  <a:pt x="31454" y="15314"/>
                  <a:pt x="31855" y="15640"/>
                  <a:pt x="32056" y="15515"/>
                </a:cubicBezTo>
                <a:cubicBezTo>
                  <a:pt x="32382" y="15314"/>
                  <a:pt x="32632" y="15064"/>
                  <a:pt x="33008" y="14788"/>
                </a:cubicBezTo>
                <a:cubicBezTo>
                  <a:pt x="33284" y="14888"/>
                  <a:pt x="33635" y="14963"/>
                  <a:pt x="33936" y="15164"/>
                </a:cubicBezTo>
                <a:cubicBezTo>
                  <a:pt x="34387" y="15439"/>
                  <a:pt x="34788" y="15815"/>
                  <a:pt x="35239" y="16166"/>
                </a:cubicBezTo>
                <a:cubicBezTo>
                  <a:pt x="36216" y="16918"/>
                  <a:pt x="36292" y="17921"/>
                  <a:pt x="35991" y="19023"/>
                </a:cubicBezTo>
                <a:cubicBezTo>
                  <a:pt x="35916" y="19324"/>
                  <a:pt x="35740" y="19625"/>
                  <a:pt x="35540" y="19851"/>
                </a:cubicBezTo>
                <a:cubicBezTo>
                  <a:pt x="34888" y="20627"/>
                  <a:pt x="34036" y="21003"/>
                  <a:pt x="33033" y="21079"/>
                </a:cubicBezTo>
                <a:cubicBezTo>
                  <a:pt x="32758" y="21104"/>
                  <a:pt x="32482" y="21079"/>
                  <a:pt x="32206" y="21079"/>
                </a:cubicBezTo>
                <a:cubicBezTo>
                  <a:pt x="23760" y="21079"/>
                  <a:pt x="15314" y="21079"/>
                  <a:pt x="6868" y="21079"/>
                </a:cubicBezTo>
                <a:cubicBezTo>
                  <a:pt x="5940" y="21079"/>
                  <a:pt x="5038" y="21079"/>
                  <a:pt x="4111" y="21079"/>
                </a:cubicBezTo>
                <a:cubicBezTo>
                  <a:pt x="1780" y="21104"/>
                  <a:pt x="1" y="19349"/>
                  <a:pt x="26" y="17018"/>
                </a:cubicBezTo>
                <a:cubicBezTo>
                  <a:pt x="26" y="16442"/>
                  <a:pt x="126" y="15815"/>
                  <a:pt x="301" y="15264"/>
                </a:cubicBezTo>
                <a:cubicBezTo>
                  <a:pt x="652" y="14211"/>
                  <a:pt x="1404" y="13585"/>
                  <a:pt x="2532" y="13535"/>
                </a:cubicBezTo>
                <a:cubicBezTo>
                  <a:pt x="3083" y="13510"/>
                  <a:pt x="3635" y="13535"/>
                  <a:pt x="4186" y="13560"/>
                </a:cubicBezTo>
                <a:cubicBezTo>
                  <a:pt x="4562" y="13560"/>
                  <a:pt x="4913" y="13610"/>
                  <a:pt x="5289" y="13610"/>
                </a:cubicBezTo>
                <a:cubicBezTo>
                  <a:pt x="5790" y="13610"/>
                  <a:pt x="6016" y="13209"/>
                  <a:pt x="5740" y="12758"/>
                </a:cubicBezTo>
                <a:cubicBezTo>
                  <a:pt x="5389" y="12231"/>
                  <a:pt x="5239" y="11705"/>
                  <a:pt x="5264" y="11079"/>
                </a:cubicBezTo>
                <a:cubicBezTo>
                  <a:pt x="5339" y="9600"/>
                  <a:pt x="5991" y="8572"/>
                  <a:pt x="7419" y="8021"/>
                </a:cubicBezTo>
                <a:cubicBezTo>
                  <a:pt x="8347" y="7670"/>
                  <a:pt x="9274" y="7545"/>
                  <a:pt x="10226" y="7820"/>
                </a:cubicBezTo>
                <a:cubicBezTo>
                  <a:pt x="10452" y="7896"/>
                  <a:pt x="10652" y="7971"/>
                  <a:pt x="10978" y="80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27"/>
          <p:cNvSpPr/>
          <p:nvPr/>
        </p:nvSpPr>
        <p:spPr>
          <a:xfrm>
            <a:off x="515896" y="1501840"/>
            <a:ext cx="1062162" cy="635224"/>
          </a:xfrm>
          <a:custGeom>
            <a:avLst/>
            <a:gdLst/>
            <a:ahLst/>
            <a:cxnLst/>
            <a:rect l="l" t="t" r="r" b="b"/>
            <a:pathLst>
              <a:path w="38221" h="22858" extrusionOk="0">
                <a:moveTo>
                  <a:pt x="11930" y="8998"/>
                </a:moveTo>
                <a:cubicBezTo>
                  <a:pt x="11604" y="8898"/>
                  <a:pt x="11404" y="8823"/>
                  <a:pt x="11178" y="8747"/>
                </a:cubicBezTo>
                <a:cubicBezTo>
                  <a:pt x="10226" y="8472"/>
                  <a:pt x="9299" y="8597"/>
                  <a:pt x="8371" y="8948"/>
                </a:cubicBezTo>
                <a:cubicBezTo>
                  <a:pt x="6943" y="9499"/>
                  <a:pt x="6291" y="10527"/>
                  <a:pt x="6216" y="12006"/>
                </a:cubicBezTo>
                <a:cubicBezTo>
                  <a:pt x="6191" y="12632"/>
                  <a:pt x="6341" y="13158"/>
                  <a:pt x="6692" y="13685"/>
                </a:cubicBezTo>
                <a:cubicBezTo>
                  <a:pt x="6968" y="14136"/>
                  <a:pt x="6742" y="14537"/>
                  <a:pt x="6241" y="14537"/>
                </a:cubicBezTo>
                <a:cubicBezTo>
                  <a:pt x="5865" y="14537"/>
                  <a:pt x="5514" y="14487"/>
                  <a:pt x="5138" y="14487"/>
                </a:cubicBezTo>
                <a:cubicBezTo>
                  <a:pt x="4587" y="14462"/>
                  <a:pt x="4035" y="14437"/>
                  <a:pt x="3484" y="14462"/>
                </a:cubicBezTo>
                <a:cubicBezTo>
                  <a:pt x="2356" y="14512"/>
                  <a:pt x="1604" y="15138"/>
                  <a:pt x="1253" y="16191"/>
                </a:cubicBezTo>
                <a:cubicBezTo>
                  <a:pt x="1078" y="16742"/>
                  <a:pt x="978" y="17369"/>
                  <a:pt x="978" y="17945"/>
                </a:cubicBezTo>
                <a:cubicBezTo>
                  <a:pt x="953" y="20276"/>
                  <a:pt x="2732" y="22031"/>
                  <a:pt x="5063" y="22006"/>
                </a:cubicBezTo>
                <a:cubicBezTo>
                  <a:pt x="5990" y="22006"/>
                  <a:pt x="6892" y="22006"/>
                  <a:pt x="7820" y="22006"/>
                </a:cubicBezTo>
                <a:cubicBezTo>
                  <a:pt x="16266" y="22006"/>
                  <a:pt x="24712" y="22006"/>
                  <a:pt x="33158" y="22006"/>
                </a:cubicBezTo>
                <a:cubicBezTo>
                  <a:pt x="33434" y="22006"/>
                  <a:pt x="33710" y="22031"/>
                  <a:pt x="33985" y="22006"/>
                </a:cubicBezTo>
                <a:cubicBezTo>
                  <a:pt x="34988" y="21930"/>
                  <a:pt x="35840" y="21554"/>
                  <a:pt x="36492" y="20778"/>
                </a:cubicBezTo>
                <a:cubicBezTo>
                  <a:pt x="36692" y="20552"/>
                  <a:pt x="36868" y="20251"/>
                  <a:pt x="36943" y="19950"/>
                </a:cubicBezTo>
                <a:cubicBezTo>
                  <a:pt x="37244" y="18848"/>
                  <a:pt x="37168" y="17845"/>
                  <a:pt x="36191" y="17093"/>
                </a:cubicBezTo>
                <a:cubicBezTo>
                  <a:pt x="35740" y="16742"/>
                  <a:pt x="35339" y="16366"/>
                  <a:pt x="34888" y="16091"/>
                </a:cubicBezTo>
                <a:cubicBezTo>
                  <a:pt x="34587" y="15890"/>
                  <a:pt x="34236" y="15815"/>
                  <a:pt x="33960" y="15715"/>
                </a:cubicBezTo>
                <a:cubicBezTo>
                  <a:pt x="33584" y="15991"/>
                  <a:pt x="33334" y="16241"/>
                  <a:pt x="33008" y="16442"/>
                </a:cubicBezTo>
                <a:cubicBezTo>
                  <a:pt x="32807" y="16567"/>
                  <a:pt x="32406" y="16241"/>
                  <a:pt x="32457" y="16016"/>
                </a:cubicBezTo>
                <a:cubicBezTo>
                  <a:pt x="32482" y="15840"/>
                  <a:pt x="32532" y="15640"/>
                  <a:pt x="32632" y="15489"/>
                </a:cubicBezTo>
                <a:cubicBezTo>
                  <a:pt x="33409" y="14186"/>
                  <a:pt x="33183" y="12933"/>
                  <a:pt x="32406" y="11730"/>
                </a:cubicBezTo>
                <a:cubicBezTo>
                  <a:pt x="32131" y="11279"/>
                  <a:pt x="31780" y="10828"/>
                  <a:pt x="31429" y="10427"/>
                </a:cubicBezTo>
                <a:cubicBezTo>
                  <a:pt x="30452" y="9299"/>
                  <a:pt x="29223" y="8823"/>
                  <a:pt x="27745" y="8948"/>
                </a:cubicBezTo>
                <a:cubicBezTo>
                  <a:pt x="27419" y="8998"/>
                  <a:pt x="27118" y="9048"/>
                  <a:pt x="26792" y="9048"/>
                </a:cubicBezTo>
                <a:cubicBezTo>
                  <a:pt x="26567" y="9073"/>
                  <a:pt x="26316" y="8848"/>
                  <a:pt x="26341" y="8622"/>
                </a:cubicBezTo>
                <a:cubicBezTo>
                  <a:pt x="26467" y="7269"/>
                  <a:pt x="26066" y="5990"/>
                  <a:pt x="25464" y="4787"/>
                </a:cubicBezTo>
                <a:cubicBezTo>
                  <a:pt x="24161" y="2181"/>
                  <a:pt x="21955" y="928"/>
                  <a:pt x="19073" y="1329"/>
                </a:cubicBezTo>
                <a:cubicBezTo>
                  <a:pt x="16141" y="1705"/>
                  <a:pt x="13960" y="3208"/>
                  <a:pt x="12732" y="5965"/>
                </a:cubicBezTo>
                <a:cubicBezTo>
                  <a:pt x="12557" y="6341"/>
                  <a:pt x="12381" y="6717"/>
                  <a:pt x="12281" y="7118"/>
                </a:cubicBezTo>
                <a:cubicBezTo>
                  <a:pt x="12131" y="7695"/>
                  <a:pt x="12055" y="8271"/>
                  <a:pt x="11930" y="8998"/>
                </a:cubicBezTo>
                <a:close/>
                <a:moveTo>
                  <a:pt x="11304" y="7845"/>
                </a:moveTo>
                <a:cubicBezTo>
                  <a:pt x="11429" y="7394"/>
                  <a:pt x="11529" y="7043"/>
                  <a:pt x="11604" y="6692"/>
                </a:cubicBezTo>
                <a:cubicBezTo>
                  <a:pt x="12431" y="3584"/>
                  <a:pt x="14487" y="1680"/>
                  <a:pt x="17494" y="727"/>
                </a:cubicBezTo>
                <a:cubicBezTo>
                  <a:pt x="18071" y="552"/>
                  <a:pt x="18672" y="452"/>
                  <a:pt x="19248" y="376"/>
                </a:cubicBezTo>
                <a:cubicBezTo>
                  <a:pt x="22181" y="0"/>
                  <a:pt x="24311" y="1304"/>
                  <a:pt x="25890" y="3660"/>
                </a:cubicBezTo>
                <a:cubicBezTo>
                  <a:pt x="26517" y="4562"/>
                  <a:pt x="26918" y="5589"/>
                  <a:pt x="27143" y="6692"/>
                </a:cubicBezTo>
                <a:cubicBezTo>
                  <a:pt x="27218" y="7118"/>
                  <a:pt x="27344" y="7569"/>
                  <a:pt x="27469" y="8046"/>
                </a:cubicBezTo>
                <a:cubicBezTo>
                  <a:pt x="27820" y="8071"/>
                  <a:pt x="28146" y="8096"/>
                  <a:pt x="28447" y="8096"/>
                </a:cubicBezTo>
                <a:cubicBezTo>
                  <a:pt x="29725" y="8071"/>
                  <a:pt x="30777" y="8547"/>
                  <a:pt x="31705" y="9374"/>
                </a:cubicBezTo>
                <a:cubicBezTo>
                  <a:pt x="32507" y="10101"/>
                  <a:pt x="33108" y="10953"/>
                  <a:pt x="33609" y="11880"/>
                </a:cubicBezTo>
                <a:cubicBezTo>
                  <a:pt x="33860" y="12381"/>
                  <a:pt x="34010" y="12908"/>
                  <a:pt x="34036" y="13459"/>
                </a:cubicBezTo>
                <a:cubicBezTo>
                  <a:pt x="34036" y="13835"/>
                  <a:pt x="34036" y="14186"/>
                  <a:pt x="34036" y="14462"/>
                </a:cubicBezTo>
                <a:cubicBezTo>
                  <a:pt x="34311" y="14863"/>
                  <a:pt x="34637" y="14888"/>
                  <a:pt x="34938" y="15013"/>
                </a:cubicBezTo>
                <a:cubicBezTo>
                  <a:pt x="35940" y="15489"/>
                  <a:pt x="36767" y="16216"/>
                  <a:pt x="37469" y="17093"/>
                </a:cubicBezTo>
                <a:cubicBezTo>
                  <a:pt x="37945" y="17695"/>
                  <a:pt x="38221" y="18346"/>
                  <a:pt x="37970" y="19148"/>
                </a:cubicBezTo>
                <a:cubicBezTo>
                  <a:pt x="37895" y="19349"/>
                  <a:pt x="37895" y="19600"/>
                  <a:pt x="37870" y="19825"/>
                </a:cubicBezTo>
                <a:cubicBezTo>
                  <a:pt x="37645" y="21279"/>
                  <a:pt x="36692" y="22281"/>
                  <a:pt x="35239" y="22657"/>
                </a:cubicBezTo>
                <a:cubicBezTo>
                  <a:pt x="34487" y="22833"/>
                  <a:pt x="33710" y="22833"/>
                  <a:pt x="32908" y="22833"/>
                </a:cubicBezTo>
                <a:cubicBezTo>
                  <a:pt x="27644" y="22833"/>
                  <a:pt x="22356" y="22833"/>
                  <a:pt x="17093" y="22833"/>
                </a:cubicBezTo>
                <a:cubicBezTo>
                  <a:pt x="13384" y="22858"/>
                  <a:pt x="9649" y="22858"/>
                  <a:pt x="5940" y="22833"/>
                </a:cubicBezTo>
                <a:cubicBezTo>
                  <a:pt x="5389" y="22833"/>
                  <a:pt x="4837" y="22833"/>
                  <a:pt x="4286" y="22783"/>
                </a:cubicBezTo>
                <a:cubicBezTo>
                  <a:pt x="1980" y="22607"/>
                  <a:pt x="176" y="20803"/>
                  <a:pt x="50" y="18497"/>
                </a:cubicBezTo>
                <a:cubicBezTo>
                  <a:pt x="0" y="17620"/>
                  <a:pt x="25" y="16767"/>
                  <a:pt x="301" y="15915"/>
                </a:cubicBezTo>
                <a:cubicBezTo>
                  <a:pt x="827" y="14412"/>
                  <a:pt x="1980" y="13509"/>
                  <a:pt x="3584" y="13434"/>
                </a:cubicBezTo>
                <a:cubicBezTo>
                  <a:pt x="4085" y="13409"/>
                  <a:pt x="4612" y="13434"/>
                  <a:pt x="5163" y="13434"/>
                </a:cubicBezTo>
                <a:cubicBezTo>
                  <a:pt x="5213" y="13108"/>
                  <a:pt x="5288" y="12858"/>
                  <a:pt x="5288" y="12607"/>
                </a:cubicBezTo>
                <a:cubicBezTo>
                  <a:pt x="5263" y="11905"/>
                  <a:pt x="5288" y="11229"/>
                  <a:pt x="5489" y="10552"/>
                </a:cubicBezTo>
                <a:cubicBezTo>
                  <a:pt x="5765" y="9675"/>
                  <a:pt x="6291" y="8998"/>
                  <a:pt x="7068" y="8547"/>
                </a:cubicBezTo>
                <a:cubicBezTo>
                  <a:pt x="8121" y="7920"/>
                  <a:pt x="9248" y="7569"/>
                  <a:pt x="10476" y="7745"/>
                </a:cubicBezTo>
                <a:cubicBezTo>
                  <a:pt x="10702" y="7795"/>
                  <a:pt x="10928" y="7820"/>
                  <a:pt x="11304" y="7845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9" name="Google Shape;439;p27"/>
          <p:cNvSpPr/>
          <p:nvPr/>
        </p:nvSpPr>
        <p:spPr>
          <a:xfrm>
            <a:off x="799354" y="2198341"/>
            <a:ext cx="493856" cy="561386"/>
          </a:xfrm>
          <a:custGeom>
            <a:avLst/>
            <a:gdLst/>
            <a:ahLst/>
            <a:cxnLst/>
            <a:rect l="l" t="t" r="r" b="b"/>
            <a:pathLst>
              <a:path w="17771" h="20201" extrusionOk="0">
                <a:moveTo>
                  <a:pt x="8823" y="20201"/>
                </a:moveTo>
                <a:cubicBezTo>
                  <a:pt x="8171" y="19499"/>
                  <a:pt x="7595" y="18973"/>
                  <a:pt x="7094" y="18371"/>
                </a:cubicBezTo>
                <a:cubicBezTo>
                  <a:pt x="4738" y="15489"/>
                  <a:pt x="2307" y="12682"/>
                  <a:pt x="1" y="9750"/>
                </a:cubicBezTo>
                <a:cubicBezTo>
                  <a:pt x="1" y="9725"/>
                  <a:pt x="26" y="9649"/>
                  <a:pt x="26" y="9599"/>
                </a:cubicBezTo>
                <a:cubicBezTo>
                  <a:pt x="151" y="9374"/>
                  <a:pt x="352" y="9449"/>
                  <a:pt x="527" y="9449"/>
                </a:cubicBezTo>
                <a:cubicBezTo>
                  <a:pt x="2106" y="9424"/>
                  <a:pt x="3685" y="9424"/>
                  <a:pt x="5239" y="9399"/>
                </a:cubicBezTo>
                <a:cubicBezTo>
                  <a:pt x="5891" y="9399"/>
                  <a:pt x="5991" y="9248"/>
                  <a:pt x="5991" y="8647"/>
                </a:cubicBezTo>
                <a:cubicBezTo>
                  <a:pt x="5941" y="6567"/>
                  <a:pt x="5891" y="4512"/>
                  <a:pt x="5865" y="2456"/>
                </a:cubicBezTo>
                <a:cubicBezTo>
                  <a:pt x="5840" y="1930"/>
                  <a:pt x="5840" y="1379"/>
                  <a:pt x="5840" y="827"/>
                </a:cubicBezTo>
                <a:cubicBezTo>
                  <a:pt x="5840" y="602"/>
                  <a:pt x="5891" y="376"/>
                  <a:pt x="5941" y="176"/>
                </a:cubicBezTo>
                <a:cubicBezTo>
                  <a:pt x="7094" y="0"/>
                  <a:pt x="10477" y="25"/>
                  <a:pt x="11680" y="176"/>
                </a:cubicBezTo>
                <a:cubicBezTo>
                  <a:pt x="11981" y="426"/>
                  <a:pt x="11906" y="802"/>
                  <a:pt x="11906" y="1128"/>
                </a:cubicBezTo>
                <a:cubicBezTo>
                  <a:pt x="11830" y="3684"/>
                  <a:pt x="11780" y="6216"/>
                  <a:pt x="11705" y="8772"/>
                </a:cubicBezTo>
                <a:cubicBezTo>
                  <a:pt x="11705" y="9123"/>
                  <a:pt x="11906" y="9349"/>
                  <a:pt x="12206" y="9374"/>
                </a:cubicBezTo>
                <a:cubicBezTo>
                  <a:pt x="12357" y="9399"/>
                  <a:pt x="12507" y="9374"/>
                  <a:pt x="12658" y="9374"/>
                </a:cubicBezTo>
                <a:cubicBezTo>
                  <a:pt x="14086" y="9399"/>
                  <a:pt x="15490" y="9424"/>
                  <a:pt x="16918" y="9424"/>
                </a:cubicBezTo>
                <a:cubicBezTo>
                  <a:pt x="17169" y="9449"/>
                  <a:pt x="17394" y="9449"/>
                  <a:pt x="17595" y="9474"/>
                </a:cubicBezTo>
                <a:cubicBezTo>
                  <a:pt x="17770" y="9725"/>
                  <a:pt x="17670" y="9900"/>
                  <a:pt x="17545" y="10050"/>
                </a:cubicBezTo>
                <a:cubicBezTo>
                  <a:pt x="17369" y="10301"/>
                  <a:pt x="17169" y="10527"/>
                  <a:pt x="16993" y="10752"/>
                </a:cubicBezTo>
                <a:cubicBezTo>
                  <a:pt x="15013" y="13108"/>
                  <a:pt x="13033" y="15489"/>
                  <a:pt x="11053" y="17845"/>
                </a:cubicBezTo>
                <a:cubicBezTo>
                  <a:pt x="10377" y="18647"/>
                  <a:pt x="9725" y="19424"/>
                  <a:pt x="8823" y="20201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0" name="Google Shape;440;p27"/>
          <p:cNvSpPr txBox="1"/>
          <p:nvPr/>
        </p:nvSpPr>
        <p:spPr>
          <a:xfrm>
            <a:off x="457200" y="3185898"/>
            <a:ext cx="1214700" cy="6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70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Jupiter is the biggest planet</a:t>
            </a:r>
            <a:r>
              <a:rPr lang="en" sz="1200">
                <a:latin typeface="Roboto"/>
                <a:ea typeface="Roboto"/>
                <a:cs typeface="Roboto"/>
                <a:sym typeface="Roboto"/>
              </a:rPr>
              <a:t> of them all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1" name="Google Shape;441;p27"/>
          <p:cNvSpPr txBox="1"/>
          <p:nvPr/>
        </p:nvSpPr>
        <p:spPr>
          <a:xfrm>
            <a:off x="477462" y="2848864"/>
            <a:ext cx="11742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6"/>
                </a:solidFill>
                <a:latin typeface="Roboto"/>
                <a:ea typeface="Roboto"/>
                <a:cs typeface="Roboto"/>
                <a:sym typeface="Roboto"/>
              </a:rPr>
              <a:t>Jupiter</a:t>
            </a:r>
            <a:endParaRPr b="1">
              <a:solidFill>
                <a:schemeClr val="accent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2" name="Google Shape;442;p27"/>
          <p:cNvSpPr/>
          <p:nvPr/>
        </p:nvSpPr>
        <p:spPr>
          <a:xfrm>
            <a:off x="2000390" y="1546706"/>
            <a:ext cx="1009249" cy="587147"/>
          </a:xfrm>
          <a:custGeom>
            <a:avLst/>
            <a:gdLst/>
            <a:ahLst/>
            <a:cxnLst/>
            <a:rect l="l" t="t" r="r" b="b"/>
            <a:pathLst>
              <a:path w="36317" h="21128" extrusionOk="0">
                <a:moveTo>
                  <a:pt x="11003" y="8070"/>
                </a:moveTo>
                <a:cubicBezTo>
                  <a:pt x="11129" y="7343"/>
                  <a:pt x="11204" y="6767"/>
                  <a:pt x="11329" y="6191"/>
                </a:cubicBezTo>
                <a:cubicBezTo>
                  <a:pt x="11429" y="5790"/>
                  <a:pt x="11605" y="5414"/>
                  <a:pt x="11780" y="5038"/>
                </a:cubicBezTo>
                <a:cubicBezTo>
                  <a:pt x="13008" y="2281"/>
                  <a:pt x="15214" y="802"/>
                  <a:pt x="18146" y="401"/>
                </a:cubicBezTo>
                <a:cubicBezTo>
                  <a:pt x="21029" y="0"/>
                  <a:pt x="23234" y="1253"/>
                  <a:pt x="24537" y="3885"/>
                </a:cubicBezTo>
                <a:cubicBezTo>
                  <a:pt x="25139" y="5088"/>
                  <a:pt x="25515" y="6341"/>
                  <a:pt x="25414" y="7694"/>
                </a:cubicBezTo>
                <a:cubicBezTo>
                  <a:pt x="25389" y="7920"/>
                  <a:pt x="25640" y="8145"/>
                  <a:pt x="25841" y="8145"/>
                </a:cubicBezTo>
                <a:cubicBezTo>
                  <a:pt x="26166" y="8120"/>
                  <a:pt x="26492" y="8070"/>
                  <a:pt x="26818" y="8045"/>
                </a:cubicBezTo>
                <a:cubicBezTo>
                  <a:pt x="28272" y="7895"/>
                  <a:pt x="29525" y="8371"/>
                  <a:pt x="30502" y="9499"/>
                </a:cubicBezTo>
                <a:cubicBezTo>
                  <a:pt x="30853" y="9900"/>
                  <a:pt x="31179" y="10351"/>
                  <a:pt x="31480" y="10827"/>
                </a:cubicBezTo>
                <a:cubicBezTo>
                  <a:pt x="32232" y="12030"/>
                  <a:pt x="32482" y="13258"/>
                  <a:pt x="31680" y="14562"/>
                </a:cubicBezTo>
                <a:cubicBezTo>
                  <a:pt x="31605" y="14712"/>
                  <a:pt x="31555" y="14912"/>
                  <a:pt x="31505" y="15088"/>
                </a:cubicBezTo>
                <a:cubicBezTo>
                  <a:pt x="31455" y="15313"/>
                  <a:pt x="31881" y="15639"/>
                  <a:pt x="32081" y="15514"/>
                </a:cubicBezTo>
                <a:cubicBezTo>
                  <a:pt x="32382" y="15339"/>
                  <a:pt x="32658" y="15088"/>
                  <a:pt x="33034" y="14787"/>
                </a:cubicBezTo>
                <a:cubicBezTo>
                  <a:pt x="33284" y="14887"/>
                  <a:pt x="33660" y="14963"/>
                  <a:pt x="33936" y="15163"/>
                </a:cubicBezTo>
                <a:cubicBezTo>
                  <a:pt x="34412" y="15464"/>
                  <a:pt x="34813" y="15840"/>
                  <a:pt x="35239" y="16166"/>
                </a:cubicBezTo>
                <a:cubicBezTo>
                  <a:pt x="36217" y="16917"/>
                  <a:pt x="36317" y="17945"/>
                  <a:pt x="36016" y="19023"/>
                </a:cubicBezTo>
                <a:cubicBezTo>
                  <a:pt x="35941" y="19323"/>
                  <a:pt x="35765" y="19624"/>
                  <a:pt x="35565" y="19850"/>
                </a:cubicBezTo>
                <a:cubicBezTo>
                  <a:pt x="34913" y="20652"/>
                  <a:pt x="34036" y="21003"/>
                  <a:pt x="33034" y="21103"/>
                </a:cubicBezTo>
                <a:cubicBezTo>
                  <a:pt x="32758" y="21128"/>
                  <a:pt x="32482" y="21103"/>
                  <a:pt x="32207" y="21103"/>
                </a:cubicBezTo>
                <a:cubicBezTo>
                  <a:pt x="23785" y="21078"/>
                  <a:pt x="15339" y="21078"/>
                  <a:pt x="6893" y="21078"/>
                </a:cubicBezTo>
                <a:cubicBezTo>
                  <a:pt x="5966" y="21078"/>
                  <a:pt x="5064" y="21078"/>
                  <a:pt x="4136" y="21078"/>
                </a:cubicBezTo>
                <a:cubicBezTo>
                  <a:pt x="1805" y="21103"/>
                  <a:pt x="1" y="19349"/>
                  <a:pt x="51" y="17018"/>
                </a:cubicBezTo>
                <a:cubicBezTo>
                  <a:pt x="51" y="16441"/>
                  <a:pt x="151" y="15840"/>
                  <a:pt x="327" y="15263"/>
                </a:cubicBezTo>
                <a:cubicBezTo>
                  <a:pt x="652" y="14211"/>
                  <a:pt x="1404" y="13584"/>
                  <a:pt x="2557" y="13559"/>
                </a:cubicBezTo>
                <a:cubicBezTo>
                  <a:pt x="3109" y="13534"/>
                  <a:pt x="3660" y="13559"/>
                  <a:pt x="4211" y="13559"/>
                </a:cubicBezTo>
                <a:cubicBezTo>
                  <a:pt x="4587" y="13584"/>
                  <a:pt x="4938" y="13609"/>
                  <a:pt x="5314" y="13609"/>
                </a:cubicBezTo>
                <a:cubicBezTo>
                  <a:pt x="5815" y="13609"/>
                  <a:pt x="6041" y="13208"/>
                  <a:pt x="5740" y="12782"/>
                </a:cubicBezTo>
                <a:cubicBezTo>
                  <a:pt x="5389" y="12256"/>
                  <a:pt x="5264" y="11704"/>
                  <a:pt x="5289" y="11078"/>
                </a:cubicBezTo>
                <a:cubicBezTo>
                  <a:pt x="5364" y="9599"/>
                  <a:pt x="6016" y="8572"/>
                  <a:pt x="7419" y="8020"/>
                </a:cubicBezTo>
                <a:cubicBezTo>
                  <a:pt x="8347" y="7669"/>
                  <a:pt x="9274" y="7544"/>
                  <a:pt x="10252" y="7845"/>
                </a:cubicBezTo>
                <a:cubicBezTo>
                  <a:pt x="10477" y="7895"/>
                  <a:pt x="10678" y="7970"/>
                  <a:pt x="11003" y="807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3" name="Google Shape;443;p27"/>
          <p:cNvSpPr/>
          <p:nvPr/>
        </p:nvSpPr>
        <p:spPr>
          <a:xfrm>
            <a:off x="1973934" y="1520917"/>
            <a:ext cx="1062189" cy="635252"/>
          </a:xfrm>
          <a:custGeom>
            <a:avLst/>
            <a:gdLst/>
            <a:ahLst/>
            <a:cxnLst/>
            <a:rect l="l" t="t" r="r" b="b"/>
            <a:pathLst>
              <a:path w="38222" h="22859" extrusionOk="0">
                <a:moveTo>
                  <a:pt x="11955" y="8998"/>
                </a:moveTo>
                <a:cubicBezTo>
                  <a:pt x="11630" y="8898"/>
                  <a:pt x="11429" y="8823"/>
                  <a:pt x="11204" y="8773"/>
                </a:cubicBezTo>
                <a:cubicBezTo>
                  <a:pt x="10226" y="8472"/>
                  <a:pt x="9299" y="8597"/>
                  <a:pt x="8371" y="8948"/>
                </a:cubicBezTo>
                <a:cubicBezTo>
                  <a:pt x="6968" y="9500"/>
                  <a:pt x="6316" y="10527"/>
                  <a:pt x="6241" y="12006"/>
                </a:cubicBezTo>
                <a:cubicBezTo>
                  <a:pt x="6216" y="12632"/>
                  <a:pt x="6341" y="13184"/>
                  <a:pt x="6692" y="13710"/>
                </a:cubicBezTo>
                <a:cubicBezTo>
                  <a:pt x="6993" y="14136"/>
                  <a:pt x="6767" y="14537"/>
                  <a:pt x="6266" y="14537"/>
                </a:cubicBezTo>
                <a:cubicBezTo>
                  <a:pt x="5890" y="14537"/>
                  <a:pt x="5539" y="14512"/>
                  <a:pt x="5163" y="14487"/>
                </a:cubicBezTo>
                <a:cubicBezTo>
                  <a:pt x="4612" y="14487"/>
                  <a:pt x="4061" y="14462"/>
                  <a:pt x="3509" y="14487"/>
                </a:cubicBezTo>
                <a:cubicBezTo>
                  <a:pt x="2356" y="14512"/>
                  <a:pt x="1604" y="15139"/>
                  <a:pt x="1279" y="16191"/>
                </a:cubicBezTo>
                <a:cubicBezTo>
                  <a:pt x="1103" y="16768"/>
                  <a:pt x="1003" y="17369"/>
                  <a:pt x="1003" y="17946"/>
                </a:cubicBezTo>
                <a:cubicBezTo>
                  <a:pt x="953" y="20277"/>
                  <a:pt x="2757" y="22031"/>
                  <a:pt x="5088" y="22006"/>
                </a:cubicBezTo>
                <a:cubicBezTo>
                  <a:pt x="6016" y="22006"/>
                  <a:pt x="6918" y="22006"/>
                  <a:pt x="7845" y="22006"/>
                </a:cubicBezTo>
                <a:cubicBezTo>
                  <a:pt x="16291" y="22006"/>
                  <a:pt x="24737" y="22006"/>
                  <a:pt x="33159" y="22031"/>
                </a:cubicBezTo>
                <a:cubicBezTo>
                  <a:pt x="33434" y="22031"/>
                  <a:pt x="33710" y="22056"/>
                  <a:pt x="33986" y="22031"/>
                </a:cubicBezTo>
                <a:cubicBezTo>
                  <a:pt x="34988" y="21931"/>
                  <a:pt x="35865" y="21580"/>
                  <a:pt x="36517" y="20778"/>
                </a:cubicBezTo>
                <a:cubicBezTo>
                  <a:pt x="36717" y="20552"/>
                  <a:pt x="36893" y="20251"/>
                  <a:pt x="36968" y="19951"/>
                </a:cubicBezTo>
                <a:cubicBezTo>
                  <a:pt x="37269" y="18873"/>
                  <a:pt x="37169" y="17845"/>
                  <a:pt x="36191" y="17094"/>
                </a:cubicBezTo>
                <a:cubicBezTo>
                  <a:pt x="35765" y="16768"/>
                  <a:pt x="35364" y="16392"/>
                  <a:pt x="34888" y="16091"/>
                </a:cubicBezTo>
                <a:cubicBezTo>
                  <a:pt x="34612" y="15891"/>
                  <a:pt x="34236" y="15815"/>
                  <a:pt x="33986" y="15715"/>
                </a:cubicBezTo>
                <a:cubicBezTo>
                  <a:pt x="33610" y="16016"/>
                  <a:pt x="33334" y="16267"/>
                  <a:pt x="33033" y="16442"/>
                </a:cubicBezTo>
                <a:cubicBezTo>
                  <a:pt x="32833" y="16567"/>
                  <a:pt x="32407" y="16241"/>
                  <a:pt x="32457" y="16016"/>
                </a:cubicBezTo>
                <a:cubicBezTo>
                  <a:pt x="32507" y="15840"/>
                  <a:pt x="32557" y="15640"/>
                  <a:pt x="32632" y="15490"/>
                </a:cubicBezTo>
                <a:cubicBezTo>
                  <a:pt x="33434" y="14186"/>
                  <a:pt x="33184" y="12958"/>
                  <a:pt x="32432" y="11755"/>
                </a:cubicBezTo>
                <a:cubicBezTo>
                  <a:pt x="32131" y="11279"/>
                  <a:pt x="31805" y="10828"/>
                  <a:pt x="31454" y="10427"/>
                </a:cubicBezTo>
                <a:cubicBezTo>
                  <a:pt x="30477" y="9299"/>
                  <a:pt x="29224" y="8823"/>
                  <a:pt x="27770" y="8973"/>
                </a:cubicBezTo>
                <a:cubicBezTo>
                  <a:pt x="27444" y="8998"/>
                  <a:pt x="27118" y="9048"/>
                  <a:pt x="26793" y="9073"/>
                </a:cubicBezTo>
                <a:cubicBezTo>
                  <a:pt x="26592" y="9073"/>
                  <a:pt x="26341" y="8848"/>
                  <a:pt x="26366" y="8622"/>
                </a:cubicBezTo>
                <a:cubicBezTo>
                  <a:pt x="26467" y="7269"/>
                  <a:pt x="26091" y="6016"/>
                  <a:pt x="25489" y="4813"/>
                </a:cubicBezTo>
                <a:cubicBezTo>
                  <a:pt x="24186" y="2181"/>
                  <a:pt x="21981" y="928"/>
                  <a:pt x="19098" y="1329"/>
                </a:cubicBezTo>
                <a:cubicBezTo>
                  <a:pt x="16166" y="1730"/>
                  <a:pt x="13960" y="3209"/>
                  <a:pt x="12732" y="5966"/>
                </a:cubicBezTo>
                <a:cubicBezTo>
                  <a:pt x="12557" y="6342"/>
                  <a:pt x="12381" y="6718"/>
                  <a:pt x="12281" y="7119"/>
                </a:cubicBezTo>
                <a:cubicBezTo>
                  <a:pt x="12156" y="7695"/>
                  <a:pt x="12081" y="8271"/>
                  <a:pt x="11955" y="8998"/>
                </a:cubicBezTo>
                <a:close/>
                <a:moveTo>
                  <a:pt x="11304" y="7870"/>
                </a:moveTo>
                <a:cubicBezTo>
                  <a:pt x="11429" y="7419"/>
                  <a:pt x="11529" y="7068"/>
                  <a:pt x="11630" y="6718"/>
                </a:cubicBezTo>
                <a:cubicBezTo>
                  <a:pt x="12432" y="3585"/>
                  <a:pt x="14512" y="1680"/>
                  <a:pt x="17519" y="728"/>
                </a:cubicBezTo>
                <a:cubicBezTo>
                  <a:pt x="18096" y="552"/>
                  <a:pt x="18672" y="452"/>
                  <a:pt x="19274" y="377"/>
                </a:cubicBezTo>
                <a:cubicBezTo>
                  <a:pt x="22206" y="1"/>
                  <a:pt x="24311" y="1329"/>
                  <a:pt x="25915" y="3660"/>
                </a:cubicBezTo>
                <a:cubicBezTo>
                  <a:pt x="26517" y="4562"/>
                  <a:pt x="26943" y="5590"/>
                  <a:pt x="27143" y="6693"/>
                </a:cubicBezTo>
                <a:cubicBezTo>
                  <a:pt x="27244" y="7144"/>
                  <a:pt x="27369" y="7570"/>
                  <a:pt x="27494" y="8046"/>
                </a:cubicBezTo>
                <a:cubicBezTo>
                  <a:pt x="27845" y="8071"/>
                  <a:pt x="28171" y="8096"/>
                  <a:pt x="28472" y="8096"/>
                </a:cubicBezTo>
                <a:cubicBezTo>
                  <a:pt x="29725" y="8071"/>
                  <a:pt x="30803" y="8572"/>
                  <a:pt x="31705" y="9374"/>
                </a:cubicBezTo>
                <a:cubicBezTo>
                  <a:pt x="32507" y="10101"/>
                  <a:pt x="33108" y="10953"/>
                  <a:pt x="33610" y="11906"/>
                </a:cubicBezTo>
                <a:cubicBezTo>
                  <a:pt x="33885" y="12382"/>
                  <a:pt x="34036" y="12908"/>
                  <a:pt x="34061" y="13485"/>
                </a:cubicBezTo>
                <a:cubicBezTo>
                  <a:pt x="34061" y="13835"/>
                  <a:pt x="34061" y="14211"/>
                  <a:pt x="34061" y="14462"/>
                </a:cubicBezTo>
                <a:cubicBezTo>
                  <a:pt x="34311" y="14863"/>
                  <a:pt x="34662" y="14888"/>
                  <a:pt x="34938" y="15038"/>
                </a:cubicBezTo>
                <a:cubicBezTo>
                  <a:pt x="35966" y="15515"/>
                  <a:pt x="36793" y="16241"/>
                  <a:pt x="37469" y="17094"/>
                </a:cubicBezTo>
                <a:cubicBezTo>
                  <a:pt x="37946" y="17695"/>
                  <a:pt x="38221" y="18347"/>
                  <a:pt x="37971" y="19149"/>
                </a:cubicBezTo>
                <a:cubicBezTo>
                  <a:pt x="37920" y="19374"/>
                  <a:pt x="37920" y="19600"/>
                  <a:pt x="37895" y="19825"/>
                </a:cubicBezTo>
                <a:cubicBezTo>
                  <a:pt x="37645" y="21304"/>
                  <a:pt x="36717" y="22282"/>
                  <a:pt x="35264" y="22658"/>
                </a:cubicBezTo>
                <a:cubicBezTo>
                  <a:pt x="34487" y="22833"/>
                  <a:pt x="33710" y="22833"/>
                  <a:pt x="32933" y="22833"/>
                </a:cubicBezTo>
                <a:cubicBezTo>
                  <a:pt x="27670" y="22858"/>
                  <a:pt x="22382" y="22858"/>
                  <a:pt x="17118" y="22858"/>
                </a:cubicBezTo>
                <a:cubicBezTo>
                  <a:pt x="13384" y="22858"/>
                  <a:pt x="9675" y="22858"/>
                  <a:pt x="5965" y="22858"/>
                </a:cubicBezTo>
                <a:cubicBezTo>
                  <a:pt x="5414" y="22858"/>
                  <a:pt x="4863" y="22833"/>
                  <a:pt x="4311" y="22808"/>
                </a:cubicBezTo>
                <a:cubicBezTo>
                  <a:pt x="2005" y="22632"/>
                  <a:pt x="201" y="20803"/>
                  <a:pt x="51" y="18522"/>
                </a:cubicBezTo>
                <a:cubicBezTo>
                  <a:pt x="0" y="17645"/>
                  <a:pt x="26" y="16768"/>
                  <a:pt x="326" y="15916"/>
                </a:cubicBezTo>
                <a:cubicBezTo>
                  <a:pt x="853" y="14412"/>
                  <a:pt x="2005" y="13510"/>
                  <a:pt x="3609" y="13434"/>
                </a:cubicBezTo>
                <a:cubicBezTo>
                  <a:pt x="4111" y="13409"/>
                  <a:pt x="4612" y="13434"/>
                  <a:pt x="5188" y="13434"/>
                </a:cubicBezTo>
                <a:cubicBezTo>
                  <a:pt x="5239" y="13109"/>
                  <a:pt x="5289" y="12858"/>
                  <a:pt x="5289" y="12607"/>
                </a:cubicBezTo>
                <a:cubicBezTo>
                  <a:pt x="5289" y="11906"/>
                  <a:pt x="5314" y="11229"/>
                  <a:pt x="5514" y="10552"/>
                </a:cubicBezTo>
                <a:cubicBezTo>
                  <a:pt x="5790" y="9675"/>
                  <a:pt x="6316" y="8998"/>
                  <a:pt x="7093" y="8547"/>
                </a:cubicBezTo>
                <a:cubicBezTo>
                  <a:pt x="8121" y="7921"/>
                  <a:pt x="9249" y="7570"/>
                  <a:pt x="10502" y="7770"/>
                </a:cubicBezTo>
                <a:cubicBezTo>
                  <a:pt x="10727" y="7795"/>
                  <a:pt x="10953" y="7820"/>
                  <a:pt x="11304" y="7870"/>
                </a:cubicBezTo>
                <a:close/>
              </a:path>
            </a:pathLst>
          </a:cu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4" name="Google Shape;444;p27"/>
          <p:cNvSpPr/>
          <p:nvPr/>
        </p:nvSpPr>
        <p:spPr>
          <a:xfrm>
            <a:off x="2257392" y="2218112"/>
            <a:ext cx="493856" cy="561414"/>
          </a:xfrm>
          <a:custGeom>
            <a:avLst/>
            <a:gdLst/>
            <a:ahLst/>
            <a:cxnLst/>
            <a:rect l="l" t="t" r="r" b="b"/>
            <a:pathLst>
              <a:path w="17771" h="20202" extrusionOk="0">
                <a:moveTo>
                  <a:pt x="8848" y="20201"/>
                </a:moveTo>
                <a:cubicBezTo>
                  <a:pt x="8171" y="19499"/>
                  <a:pt x="7620" y="18948"/>
                  <a:pt x="7119" y="18347"/>
                </a:cubicBezTo>
                <a:cubicBezTo>
                  <a:pt x="4738" y="15464"/>
                  <a:pt x="2307" y="12657"/>
                  <a:pt x="26" y="9725"/>
                </a:cubicBezTo>
                <a:cubicBezTo>
                  <a:pt x="1" y="9700"/>
                  <a:pt x="26" y="9625"/>
                  <a:pt x="51" y="9575"/>
                </a:cubicBezTo>
                <a:cubicBezTo>
                  <a:pt x="151" y="9349"/>
                  <a:pt x="377" y="9424"/>
                  <a:pt x="552" y="9424"/>
                </a:cubicBezTo>
                <a:cubicBezTo>
                  <a:pt x="2131" y="9399"/>
                  <a:pt x="3685" y="9399"/>
                  <a:pt x="5264" y="9399"/>
                </a:cubicBezTo>
                <a:cubicBezTo>
                  <a:pt x="5891" y="9374"/>
                  <a:pt x="6016" y="9224"/>
                  <a:pt x="5991" y="8622"/>
                </a:cubicBezTo>
                <a:cubicBezTo>
                  <a:pt x="5941" y="6567"/>
                  <a:pt x="5916" y="4487"/>
                  <a:pt x="5866" y="2432"/>
                </a:cubicBezTo>
                <a:cubicBezTo>
                  <a:pt x="5866" y="1905"/>
                  <a:pt x="5841" y="1354"/>
                  <a:pt x="5866" y="828"/>
                </a:cubicBezTo>
                <a:cubicBezTo>
                  <a:pt x="5866" y="577"/>
                  <a:pt x="5916" y="351"/>
                  <a:pt x="5941" y="151"/>
                </a:cubicBezTo>
                <a:cubicBezTo>
                  <a:pt x="7119" y="1"/>
                  <a:pt x="10502" y="1"/>
                  <a:pt x="11705" y="151"/>
                </a:cubicBezTo>
                <a:cubicBezTo>
                  <a:pt x="12006" y="427"/>
                  <a:pt x="11931" y="778"/>
                  <a:pt x="11931" y="1103"/>
                </a:cubicBezTo>
                <a:cubicBezTo>
                  <a:pt x="11856" y="3660"/>
                  <a:pt x="11781" y="6216"/>
                  <a:pt x="11730" y="8748"/>
                </a:cubicBezTo>
                <a:cubicBezTo>
                  <a:pt x="11730" y="9098"/>
                  <a:pt x="11906" y="9324"/>
                  <a:pt x="12232" y="9349"/>
                </a:cubicBezTo>
                <a:cubicBezTo>
                  <a:pt x="12382" y="9374"/>
                  <a:pt x="12532" y="9374"/>
                  <a:pt x="12683" y="9374"/>
                </a:cubicBezTo>
                <a:cubicBezTo>
                  <a:pt x="14086" y="9374"/>
                  <a:pt x="15515" y="9399"/>
                  <a:pt x="16943" y="9424"/>
                </a:cubicBezTo>
                <a:cubicBezTo>
                  <a:pt x="17169" y="9424"/>
                  <a:pt x="17420" y="9449"/>
                  <a:pt x="17620" y="9449"/>
                </a:cubicBezTo>
                <a:cubicBezTo>
                  <a:pt x="17771" y="9700"/>
                  <a:pt x="17670" y="9875"/>
                  <a:pt x="17570" y="10051"/>
                </a:cubicBezTo>
                <a:cubicBezTo>
                  <a:pt x="17395" y="10276"/>
                  <a:pt x="17194" y="10502"/>
                  <a:pt x="17019" y="10727"/>
                </a:cubicBezTo>
                <a:cubicBezTo>
                  <a:pt x="15014" y="13083"/>
                  <a:pt x="13034" y="15464"/>
                  <a:pt x="11054" y="17845"/>
                </a:cubicBezTo>
                <a:cubicBezTo>
                  <a:pt x="10402" y="18622"/>
                  <a:pt x="9750" y="19399"/>
                  <a:pt x="8848" y="20201"/>
                </a:cubicBezTo>
                <a:close/>
              </a:path>
            </a:pathLst>
          </a:cu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5" name="Google Shape;445;p27"/>
          <p:cNvSpPr txBox="1"/>
          <p:nvPr/>
        </p:nvSpPr>
        <p:spPr>
          <a:xfrm>
            <a:off x="1897675" y="3185898"/>
            <a:ext cx="1214700" cy="6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700" rIns="0" bIns="0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Mercury is the closest planet 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to the Sun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6" name="Google Shape;446;p27"/>
          <p:cNvSpPr txBox="1"/>
          <p:nvPr/>
        </p:nvSpPr>
        <p:spPr>
          <a:xfrm>
            <a:off x="1917929" y="2848864"/>
            <a:ext cx="11742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Mercury</a:t>
            </a:r>
            <a:endParaRPr b="1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7" name="Google Shape;447;p27"/>
          <p:cNvSpPr/>
          <p:nvPr/>
        </p:nvSpPr>
        <p:spPr>
          <a:xfrm>
            <a:off x="6119725" y="1527450"/>
            <a:ext cx="1008527" cy="586452"/>
          </a:xfrm>
          <a:custGeom>
            <a:avLst/>
            <a:gdLst/>
            <a:ahLst/>
            <a:cxnLst/>
            <a:rect l="l" t="t" r="r" b="b"/>
            <a:pathLst>
              <a:path w="36291" h="21103" extrusionOk="0">
                <a:moveTo>
                  <a:pt x="10978" y="8070"/>
                </a:moveTo>
                <a:cubicBezTo>
                  <a:pt x="11103" y="7343"/>
                  <a:pt x="11178" y="6767"/>
                  <a:pt x="11328" y="6191"/>
                </a:cubicBezTo>
                <a:cubicBezTo>
                  <a:pt x="11429" y="5790"/>
                  <a:pt x="11604" y="5414"/>
                  <a:pt x="11754" y="5038"/>
                </a:cubicBezTo>
                <a:cubicBezTo>
                  <a:pt x="12983" y="2281"/>
                  <a:pt x="15188" y="777"/>
                  <a:pt x="18120" y="401"/>
                </a:cubicBezTo>
                <a:cubicBezTo>
                  <a:pt x="21003" y="0"/>
                  <a:pt x="23208" y="1253"/>
                  <a:pt x="24511" y="3860"/>
                </a:cubicBezTo>
                <a:cubicBezTo>
                  <a:pt x="25113" y="5063"/>
                  <a:pt x="25514" y="6341"/>
                  <a:pt x="25389" y="7694"/>
                </a:cubicBezTo>
                <a:cubicBezTo>
                  <a:pt x="25364" y="7920"/>
                  <a:pt x="25614" y="8145"/>
                  <a:pt x="25840" y="8145"/>
                </a:cubicBezTo>
                <a:cubicBezTo>
                  <a:pt x="26141" y="8120"/>
                  <a:pt x="26466" y="8070"/>
                  <a:pt x="26792" y="8020"/>
                </a:cubicBezTo>
                <a:cubicBezTo>
                  <a:pt x="28271" y="7895"/>
                  <a:pt x="29499" y="8371"/>
                  <a:pt x="30476" y="9499"/>
                </a:cubicBezTo>
                <a:cubicBezTo>
                  <a:pt x="30827" y="9900"/>
                  <a:pt x="31178" y="10351"/>
                  <a:pt x="31454" y="10802"/>
                </a:cubicBezTo>
                <a:cubicBezTo>
                  <a:pt x="32206" y="12005"/>
                  <a:pt x="32456" y="13258"/>
                  <a:pt x="31679" y="14562"/>
                </a:cubicBezTo>
                <a:cubicBezTo>
                  <a:pt x="31579" y="14712"/>
                  <a:pt x="31529" y="14912"/>
                  <a:pt x="31504" y="15088"/>
                </a:cubicBezTo>
                <a:cubicBezTo>
                  <a:pt x="31454" y="15313"/>
                  <a:pt x="31855" y="15639"/>
                  <a:pt x="32055" y="15514"/>
                </a:cubicBezTo>
                <a:cubicBezTo>
                  <a:pt x="32356" y="15313"/>
                  <a:pt x="32632" y="15088"/>
                  <a:pt x="33008" y="14787"/>
                </a:cubicBezTo>
                <a:cubicBezTo>
                  <a:pt x="33258" y="14887"/>
                  <a:pt x="33634" y="14963"/>
                  <a:pt x="33935" y="15163"/>
                </a:cubicBezTo>
                <a:cubicBezTo>
                  <a:pt x="34386" y="15464"/>
                  <a:pt x="34787" y="15840"/>
                  <a:pt x="35238" y="16166"/>
                </a:cubicBezTo>
                <a:cubicBezTo>
                  <a:pt x="36191" y="16917"/>
                  <a:pt x="36291" y="17920"/>
                  <a:pt x="35990" y="19023"/>
                </a:cubicBezTo>
                <a:cubicBezTo>
                  <a:pt x="35915" y="19323"/>
                  <a:pt x="35740" y="19624"/>
                  <a:pt x="35539" y="19850"/>
                </a:cubicBezTo>
                <a:cubicBezTo>
                  <a:pt x="34887" y="20652"/>
                  <a:pt x="34010" y="21003"/>
                  <a:pt x="33033" y="21103"/>
                </a:cubicBezTo>
                <a:cubicBezTo>
                  <a:pt x="32757" y="21103"/>
                  <a:pt x="32481" y="21103"/>
                  <a:pt x="32206" y="21078"/>
                </a:cubicBezTo>
                <a:cubicBezTo>
                  <a:pt x="23760" y="21078"/>
                  <a:pt x="15313" y="21078"/>
                  <a:pt x="6867" y="21078"/>
                </a:cubicBezTo>
                <a:cubicBezTo>
                  <a:pt x="5940" y="21078"/>
                  <a:pt x="5038" y="21078"/>
                  <a:pt x="4110" y="21078"/>
                </a:cubicBezTo>
                <a:cubicBezTo>
                  <a:pt x="1779" y="21103"/>
                  <a:pt x="0" y="19349"/>
                  <a:pt x="25" y="17018"/>
                </a:cubicBezTo>
                <a:cubicBezTo>
                  <a:pt x="25" y="16441"/>
                  <a:pt x="125" y="15815"/>
                  <a:pt x="301" y="15263"/>
                </a:cubicBezTo>
                <a:cubicBezTo>
                  <a:pt x="652" y="14211"/>
                  <a:pt x="1404" y="13584"/>
                  <a:pt x="2531" y="13534"/>
                </a:cubicBezTo>
                <a:cubicBezTo>
                  <a:pt x="3083" y="13534"/>
                  <a:pt x="3634" y="13559"/>
                  <a:pt x="4186" y="13559"/>
                </a:cubicBezTo>
                <a:cubicBezTo>
                  <a:pt x="4561" y="13584"/>
                  <a:pt x="4912" y="13609"/>
                  <a:pt x="5288" y="13609"/>
                </a:cubicBezTo>
                <a:cubicBezTo>
                  <a:pt x="5790" y="13609"/>
                  <a:pt x="6015" y="13208"/>
                  <a:pt x="5714" y="12757"/>
                </a:cubicBezTo>
                <a:cubicBezTo>
                  <a:pt x="5389" y="12256"/>
                  <a:pt x="5238" y="11704"/>
                  <a:pt x="5263" y="11078"/>
                </a:cubicBezTo>
                <a:cubicBezTo>
                  <a:pt x="5338" y="9599"/>
                  <a:pt x="5990" y="8572"/>
                  <a:pt x="7419" y="8020"/>
                </a:cubicBezTo>
                <a:cubicBezTo>
                  <a:pt x="8346" y="7669"/>
                  <a:pt x="9273" y="7544"/>
                  <a:pt x="10226" y="7845"/>
                </a:cubicBezTo>
                <a:cubicBezTo>
                  <a:pt x="10451" y="7895"/>
                  <a:pt x="10652" y="7970"/>
                  <a:pt x="10978" y="807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8" name="Google Shape;448;p27"/>
          <p:cNvSpPr/>
          <p:nvPr/>
        </p:nvSpPr>
        <p:spPr>
          <a:xfrm>
            <a:off x="6093241" y="1501661"/>
            <a:ext cx="1062189" cy="635224"/>
          </a:xfrm>
          <a:custGeom>
            <a:avLst/>
            <a:gdLst/>
            <a:ahLst/>
            <a:cxnLst/>
            <a:rect l="l" t="t" r="r" b="b"/>
            <a:pathLst>
              <a:path w="38222" h="22858" extrusionOk="0">
                <a:moveTo>
                  <a:pt x="11931" y="8998"/>
                </a:moveTo>
                <a:cubicBezTo>
                  <a:pt x="11605" y="8898"/>
                  <a:pt x="11404" y="8823"/>
                  <a:pt x="11179" y="8773"/>
                </a:cubicBezTo>
                <a:cubicBezTo>
                  <a:pt x="10226" y="8472"/>
                  <a:pt x="9299" y="8597"/>
                  <a:pt x="8372" y="8948"/>
                </a:cubicBezTo>
                <a:cubicBezTo>
                  <a:pt x="6943" y="9500"/>
                  <a:pt x="6291" y="10527"/>
                  <a:pt x="6216" y="12006"/>
                </a:cubicBezTo>
                <a:cubicBezTo>
                  <a:pt x="6191" y="12632"/>
                  <a:pt x="6342" y="13184"/>
                  <a:pt x="6667" y="13685"/>
                </a:cubicBezTo>
                <a:cubicBezTo>
                  <a:pt x="6968" y="14136"/>
                  <a:pt x="6743" y="14537"/>
                  <a:pt x="6241" y="14537"/>
                </a:cubicBezTo>
                <a:cubicBezTo>
                  <a:pt x="5865" y="14537"/>
                  <a:pt x="5514" y="14512"/>
                  <a:pt x="5139" y="14487"/>
                </a:cubicBezTo>
                <a:cubicBezTo>
                  <a:pt x="4587" y="14487"/>
                  <a:pt x="4036" y="14462"/>
                  <a:pt x="3484" y="14462"/>
                </a:cubicBezTo>
                <a:cubicBezTo>
                  <a:pt x="2357" y="14512"/>
                  <a:pt x="1605" y="15139"/>
                  <a:pt x="1254" y="16191"/>
                </a:cubicBezTo>
                <a:cubicBezTo>
                  <a:pt x="1078" y="16743"/>
                  <a:pt x="978" y="17369"/>
                  <a:pt x="978" y="17946"/>
                </a:cubicBezTo>
                <a:cubicBezTo>
                  <a:pt x="953" y="20277"/>
                  <a:pt x="2732" y="22031"/>
                  <a:pt x="5063" y="22006"/>
                </a:cubicBezTo>
                <a:cubicBezTo>
                  <a:pt x="5991" y="22006"/>
                  <a:pt x="6893" y="22006"/>
                  <a:pt x="7820" y="22006"/>
                </a:cubicBezTo>
                <a:cubicBezTo>
                  <a:pt x="16266" y="22006"/>
                  <a:pt x="24713" y="22006"/>
                  <a:pt x="33159" y="22006"/>
                </a:cubicBezTo>
                <a:cubicBezTo>
                  <a:pt x="33434" y="22031"/>
                  <a:pt x="33710" y="22031"/>
                  <a:pt x="33986" y="22031"/>
                </a:cubicBezTo>
                <a:cubicBezTo>
                  <a:pt x="34963" y="21931"/>
                  <a:pt x="35840" y="21580"/>
                  <a:pt x="36492" y="20778"/>
                </a:cubicBezTo>
                <a:cubicBezTo>
                  <a:pt x="36693" y="20552"/>
                  <a:pt x="36868" y="20251"/>
                  <a:pt x="36943" y="19951"/>
                </a:cubicBezTo>
                <a:cubicBezTo>
                  <a:pt x="37244" y="18848"/>
                  <a:pt x="37144" y="17845"/>
                  <a:pt x="36191" y="17094"/>
                </a:cubicBezTo>
                <a:cubicBezTo>
                  <a:pt x="35740" y="16768"/>
                  <a:pt x="35339" y="16392"/>
                  <a:pt x="34888" y="16091"/>
                </a:cubicBezTo>
                <a:cubicBezTo>
                  <a:pt x="34587" y="15891"/>
                  <a:pt x="34211" y="15815"/>
                  <a:pt x="33961" y="15715"/>
                </a:cubicBezTo>
                <a:cubicBezTo>
                  <a:pt x="33585" y="16016"/>
                  <a:pt x="33309" y="16241"/>
                  <a:pt x="33008" y="16442"/>
                </a:cubicBezTo>
                <a:cubicBezTo>
                  <a:pt x="32808" y="16567"/>
                  <a:pt x="32407" y="16241"/>
                  <a:pt x="32457" y="16016"/>
                </a:cubicBezTo>
                <a:cubicBezTo>
                  <a:pt x="32482" y="15840"/>
                  <a:pt x="32532" y="15640"/>
                  <a:pt x="32632" y="15490"/>
                </a:cubicBezTo>
                <a:cubicBezTo>
                  <a:pt x="33409" y="14186"/>
                  <a:pt x="33159" y="12933"/>
                  <a:pt x="32407" y="11730"/>
                </a:cubicBezTo>
                <a:cubicBezTo>
                  <a:pt x="32131" y="11279"/>
                  <a:pt x="31780" y="10828"/>
                  <a:pt x="31429" y="10427"/>
                </a:cubicBezTo>
                <a:cubicBezTo>
                  <a:pt x="30452" y="9299"/>
                  <a:pt x="29224" y="8823"/>
                  <a:pt x="27745" y="8948"/>
                </a:cubicBezTo>
                <a:cubicBezTo>
                  <a:pt x="27419" y="8998"/>
                  <a:pt x="27094" y="9048"/>
                  <a:pt x="26793" y="9073"/>
                </a:cubicBezTo>
                <a:cubicBezTo>
                  <a:pt x="26567" y="9073"/>
                  <a:pt x="26317" y="8848"/>
                  <a:pt x="26342" y="8622"/>
                </a:cubicBezTo>
                <a:cubicBezTo>
                  <a:pt x="26467" y="7269"/>
                  <a:pt x="26066" y="5991"/>
                  <a:pt x="25464" y="4788"/>
                </a:cubicBezTo>
                <a:cubicBezTo>
                  <a:pt x="24161" y="2181"/>
                  <a:pt x="21956" y="928"/>
                  <a:pt x="19073" y="1329"/>
                </a:cubicBezTo>
                <a:cubicBezTo>
                  <a:pt x="16141" y="1705"/>
                  <a:pt x="13936" y="3209"/>
                  <a:pt x="12707" y="5966"/>
                </a:cubicBezTo>
                <a:cubicBezTo>
                  <a:pt x="12557" y="6342"/>
                  <a:pt x="12382" y="6718"/>
                  <a:pt x="12281" y="7119"/>
                </a:cubicBezTo>
                <a:cubicBezTo>
                  <a:pt x="12131" y="7695"/>
                  <a:pt x="12056" y="8271"/>
                  <a:pt x="11931" y="8998"/>
                </a:cubicBezTo>
                <a:close/>
                <a:moveTo>
                  <a:pt x="11304" y="7870"/>
                </a:moveTo>
                <a:cubicBezTo>
                  <a:pt x="11429" y="7394"/>
                  <a:pt x="11530" y="7043"/>
                  <a:pt x="11605" y="6718"/>
                </a:cubicBezTo>
                <a:cubicBezTo>
                  <a:pt x="12432" y="3585"/>
                  <a:pt x="14487" y="1680"/>
                  <a:pt x="17494" y="728"/>
                </a:cubicBezTo>
                <a:cubicBezTo>
                  <a:pt x="18071" y="552"/>
                  <a:pt x="18672" y="452"/>
                  <a:pt x="19249" y="377"/>
                </a:cubicBezTo>
                <a:cubicBezTo>
                  <a:pt x="22181" y="1"/>
                  <a:pt x="24286" y="1329"/>
                  <a:pt x="25890" y="3660"/>
                </a:cubicBezTo>
                <a:cubicBezTo>
                  <a:pt x="26517" y="4562"/>
                  <a:pt x="26918" y="5590"/>
                  <a:pt x="27144" y="6692"/>
                </a:cubicBezTo>
                <a:cubicBezTo>
                  <a:pt x="27219" y="7144"/>
                  <a:pt x="27344" y="7570"/>
                  <a:pt x="27469" y="8046"/>
                </a:cubicBezTo>
                <a:cubicBezTo>
                  <a:pt x="27820" y="8071"/>
                  <a:pt x="28146" y="8096"/>
                  <a:pt x="28447" y="8096"/>
                </a:cubicBezTo>
                <a:cubicBezTo>
                  <a:pt x="29725" y="8071"/>
                  <a:pt x="30778" y="8572"/>
                  <a:pt x="31705" y="9374"/>
                </a:cubicBezTo>
                <a:cubicBezTo>
                  <a:pt x="32482" y="10101"/>
                  <a:pt x="33084" y="10953"/>
                  <a:pt x="33585" y="11880"/>
                </a:cubicBezTo>
                <a:cubicBezTo>
                  <a:pt x="33860" y="12382"/>
                  <a:pt x="34011" y="12908"/>
                  <a:pt x="34036" y="13484"/>
                </a:cubicBezTo>
                <a:cubicBezTo>
                  <a:pt x="34036" y="13835"/>
                  <a:pt x="34036" y="14211"/>
                  <a:pt x="34036" y="14462"/>
                </a:cubicBezTo>
                <a:cubicBezTo>
                  <a:pt x="34312" y="14863"/>
                  <a:pt x="34637" y="14888"/>
                  <a:pt x="34913" y="15038"/>
                </a:cubicBezTo>
                <a:cubicBezTo>
                  <a:pt x="35941" y="15490"/>
                  <a:pt x="36768" y="16216"/>
                  <a:pt x="37444" y="17094"/>
                </a:cubicBezTo>
                <a:cubicBezTo>
                  <a:pt x="37921" y="17695"/>
                  <a:pt x="38221" y="18347"/>
                  <a:pt x="37971" y="19149"/>
                </a:cubicBezTo>
                <a:cubicBezTo>
                  <a:pt x="37896" y="19349"/>
                  <a:pt x="37896" y="19600"/>
                  <a:pt x="37871" y="19825"/>
                </a:cubicBezTo>
                <a:cubicBezTo>
                  <a:pt x="37645" y="21279"/>
                  <a:pt x="36693" y="22282"/>
                  <a:pt x="35239" y="22657"/>
                </a:cubicBezTo>
                <a:cubicBezTo>
                  <a:pt x="34462" y="22833"/>
                  <a:pt x="33685" y="22833"/>
                  <a:pt x="32908" y="22833"/>
                </a:cubicBezTo>
                <a:cubicBezTo>
                  <a:pt x="27645" y="22833"/>
                  <a:pt x="22357" y="22833"/>
                  <a:pt x="17093" y="22858"/>
                </a:cubicBezTo>
                <a:cubicBezTo>
                  <a:pt x="13384" y="22858"/>
                  <a:pt x="9650" y="22858"/>
                  <a:pt x="5941" y="22833"/>
                </a:cubicBezTo>
                <a:cubicBezTo>
                  <a:pt x="5389" y="22833"/>
                  <a:pt x="4838" y="22833"/>
                  <a:pt x="4286" y="22783"/>
                </a:cubicBezTo>
                <a:cubicBezTo>
                  <a:pt x="1981" y="22607"/>
                  <a:pt x="176" y="20803"/>
                  <a:pt x="51" y="18497"/>
                </a:cubicBezTo>
                <a:cubicBezTo>
                  <a:pt x="1" y="17645"/>
                  <a:pt x="26" y="16768"/>
                  <a:pt x="301" y="15916"/>
                </a:cubicBezTo>
                <a:cubicBezTo>
                  <a:pt x="828" y="14412"/>
                  <a:pt x="1981" y="13510"/>
                  <a:pt x="3585" y="13434"/>
                </a:cubicBezTo>
                <a:cubicBezTo>
                  <a:pt x="4086" y="13409"/>
                  <a:pt x="4587" y="13434"/>
                  <a:pt x="5164" y="13434"/>
                </a:cubicBezTo>
                <a:cubicBezTo>
                  <a:pt x="5214" y="13109"/>
                  <a:pt x="5264" y="12858"/>
                  <a:pt x="5264" y="12607"/>
                </a:cubicBezTo>
                <a:cubicBezTo>
                  <a:pt x="5264" y="11906"/>
                  <a:pt x="5289" y="11229"/>
                  <a:pt x="5489" y="10552"/>
                </a:cubicBezTo>
                <a:cubicBezTo>
                  <a:pt x="5765" y="9675"/>
                  <a:pt x="6291" y="8998"/>
                  <a:pt x="7068" y="8547"/>
                </a:cubicBezTo>
                <a:cubicBezTo>
                  <a:pt x="8121" y="7921"/>
                  <a:pt x="9224" y="7570"/>
                  <a:pt x="10477" y="7745"/>
                </a:cubicBezTo>
                <a:cubicBezTo>
                  <a:pt x="10702" y="7795"/>
                  <a:pt x="10928" y="7820"/>
                  <a:pt x="11304" y="7870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" name="Google Shape;449;p27"/>
          <p:cNvSpPr/>
          <p:nvPr/>
        </p:nvSpPr>
        <p:spPr>
          <a:xfrm>
            <a:off x="6376032" y="2198161"/>
            <a:ext cx="494523" cy="562108"/>
          </a:xfrm>
          <a:custGeom>
            <a:avLst/>
            <a:gdLst/>
            <a:ahLst/>
            <a:cxnLst/>
            <a:rect l="l" t="t" r="r" b="b"/>
            <a:pathLst>
              <a:path w="17795" h="20227" extrusionOk="0">
                <a:moveTo>
                  <a:pt x="8847" y="20226"/>
                </a:moveTo>
                <a:cubicBezTo>
                  <a:pt x="8196" y="19499"/>
                  <a:pt x="7619" y="18973"/>
                  <a:pt x="7118" y="18372"/>
                </a:cubicBezTo>
                <a:cubicBezTo>
                  <a:pt x="4762" y="15489"/>
                  <a:pt x="2331" y="12682"/>
                  <a:pt x="25" y="9750"/>
                </a:cubicBezTo>
                <a:cubicBezTo>
                  <a:pt x="0" y="9725"/>
                  <a:pt x="50" y="9650"/>
                  <a:pt x="50" y="9600"/>
                </a:cubicBezTo>
                <a:cubicBezTo>
                  <a:pt x="176" y="9374"/>
                  <a:pt x="376" y="9449"/>
                  <a:pt x="552" y="9449"/>
                </a:cubicBezTo>
                <a:cubicBezTo>
                  <a:pt x="2130" y="9424"/>
                  <a:pt x="3709" y="9424"/>
                  <a:pt x="5263" y="9399"/>
                </a:cubicBezTo>
                <a:cubicBezTo>
                  <a:pt x="5890" y="9399"/>
                  <a:pt x="6015" y="9249"/>
                  <a:pt x="6015" y="8647"/>
                </a:cubicBezTo>
                <a:cubicBezTo>
                  <a:pt x="5965" y="6567"/>
                  <a:pt x="5915" y="4512"/>
                  <a:pt x="5890" y="2457"/>
                </a:cubicBezTo>
                <a:cubicBezTo>
                  <a:pt x="5865" y="1930"/>
                  <a:pt x="5840" y="1379"/>
                  <a:pt x="5865" y="853"/>
                </a:cubicBezTo>
                <a:cubicBezTo>
                  <a:pt x="5865" y="602"/>
                  <a:pt x="5915" y="376"/>
                  <a:pt x="5965" y="176"/>
                </a:cubicBezTo>
                <a:cubicBezTo>
                  <a:pt x="7118" y="1"/>
                  <a:pt x="10501" y="26"/>
                  <a:pt x="11704" y="176"/>
                </a:cubicBezTo>
                <a:cubicBezTo>
                  <a:pt x="12005" y="427"/>
                  <a:pt x="11930" y="803"/>
                  <a:pt x="11930" y="1128"/>
                </a:cubicBezTo>
                <a:cubicBezTo>
                  <a:pt x="11855" y="3685"/>
                  <a:pt x="11805" y="6216"/>
                  <a:pt x="11730" y="8772"/>
                </a:cubicBezTo>
                <a:cubicBezTo>
                  <a:pt x="11730" y="9123"/>
                  <a:pt x="11905" y="9349"/>
                  <a:pt x="12231" y="9374"/>
                </a:cubicBezTo>
                <a:cubicBezTo>
                  <a:pt x="12381" y="9399"/>
                  <a:pt x="12532" y="9374"/>
                  <a:pt x="12682" y="9399"/>
                </a:cubicBezTo>
                <a:cubicBezTo>
                  <a:pt x="14110" y="9399"/>
                  <a:pt x="15514" y="9424"/>
                  <a:pt x="16943" y="9449"/>
                </a:cubicBezTo>
                <a:cubicBezTo>
                  <a:pt x="17193" y="9449"/>
                  <a:pt x="17419" y="9474"/>
                  <a:pt x="17619" y="9474"/>
                </a:cubicBezTo>
                <a:cubicBezTo>
                  <a:pt x="17795" y="9725"/>
                  <a:pt x="17694" y="9900"/>
                  <a:pt x="17569" y="10051"/>
                </a:cubicBezTo>
                <a:cubicBezTo>
                  <a:pt x="17394" y="10301"/>
                  <a:pt x="17193" y="10527"/>
                  <a:pt x="17018" y="10752"/>
                </a:cubicBezTo>
                <a:cubicBezTo>
                  <a:pt x="15038" y="13108"/>
                  <a:pt x="13058" y="15489"/>
                  <a:pt x="11053" y="17845"/>
                </a:cubicBezTo>
                <a:cubicBezTo>
                  <a:pt x="10401" y="18647"/>
                  <a:pt x="9750" y="19424"/>
                  <a:pt x="8847" y="20226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0" name="Google Shape;450;p27"/>
          <p:cNvSpPr txBox="1"/>
          <p:nvPr/>
        </p:nvSpPr>
        <p:spPr>
          <a:xfrm>
            <a:off x="6030219" y="3185898"/>
            <a:ext cx="1214700" cy="6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700" rIns="0" bIns="0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Venus </a:t>
            </a:r>
            <a:r>
              <a:rPr lang="en" sz="1200">
                <a:latin typeface="Roboto"/>
                <a:ea typeface="Roboto"/>
                <a:cs typeface="Roboto"/>
                <a:sym typeface="Roboto"/>
              </a:rPr>
              <a:t>is the second planet from the Sun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1" name="Google Shape;451;p27"/>
          <p:cNvSpPr txBox="1"/>
          <p:nvPr/>
        </p:nvSpPr>
        <p:spPr>
          <a:xfrm>
            <a:off x="6060588" y="2848864"/>
            <a:ext cx="11742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Venus</a:t>
            </a:r>
            <a:endParaRPr b="1">
              <a:solidFill>
                <a:schemeClr val="accent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2" name="Google Shape;452;p27"/>
          <p:cNvSpPr/>
          <p:nvPr/>
        </p:nvSpPr>
        <p:spPr>
          <a:xfrm>
            <a:off x="7574829" y="1539848"/>
            <a:ext cx="1009249" cy="586480"/>
          </a:xfrm>
          <a:custGeom>
            <a:avLst/>
            <a:gdLst/>
            <a:ahLst/>
            <a:cxnLst/>
            <a:rect l="l" t="t" r="r" b="b"/>
            <a:pathLst>
              <a:path w="36317" h="21104" extrusionOk="0">
                <a:moveTo>
                  <a:pt x="11003" y="8071"/>
                </a:moveTo>
                <a:cubicBezTo>
                  <a:pt x="11128" y="7344"/>
                  <a:pt x="11203" y="6768"/>
                  <a:pt x="11354" y="6191"/>
                </a:cubicBezTo>
                <a:cubicBezTo>
                  <a:pt x="11454" y="5790"/>
                  <a:pt x="11630" y="5414"/>
                  <a:pt x="11780" y="5038"/>
                </a:cubicBezTo>
                <a:cubicBezTo>
                  <a:pt x="13008" y="2282"/>
                  <a:pt x="15214" y="778"/>
                  <a:pt x="18146" y="402"/>
                </a:cubicBezTo>
                <a:cubicBezTo>
                  <a:pt x="21028" y="1"/>
                  <a:pt x="23234" y="1254"/>
                  <a:pt x="24537" y="3886"/>
                </a:cubicBezTo>
                <a:cubicBezTo>
                  <a:pt x="25138" y="5064"/>
                  <a:pt x="25539" y="6342"/>
                  <a:pt x="25414" y="7695"/>
                </a:cubicBezTo>
                <a:cubicBezTo>
                  <a:pt x="25389" y="7921"/>
                  <a:pt x="25640" y="8146"/>
                  <a:pt x="25865" y="8146"/>
                </a:cubicBezTo>
                <a:cubicBezTo>
                  <a:pt x="26166" y="8121"/>
                  <a:pt x="26492" y="8071"/>
                  <a:pt x="26818" y="8046"/>
                </a:cubicBezTo>
                <a:cubicBezTo>
                  <a:pt x="28296" y="7896"/>
                  <a:pt x="29524" y="8372"/>
                  <a:pt x="30502" y="9500"/>
                </a:cubicBezTo>
                <a:cubicBezTo>
                  <a:pt x="30853" y="9901"/>
                  <a:pt x="31179" y="10352"/>
                  <a:pt x="31479" y="10803"/>
                </a:cubicBezTo>
                <a:cubicBezTo>
                  <a:pt x="32231" y="12006"/>
                  <a:pt x="32482" y="13259"/>
                  <a:pt x="31705" y="14562"/>
                </a:cubicBezTo>
                <a:cubicBezTo>
                  <a:pt x="31605" y="14713"/>
                  <a:pt x="31554" y="14913"/>
                  <a:pt x="31529" y="15089"/>
                </a:cubicBezTo>
                <a:cubicBezTo>
                  <a:pt x="31479" y="15314"/>
                  <a:pt x="31880" y="15640"/>
                  <a:pt x="32081" y="15515"/>
                </a:cubicBezTo>
                <a:cubicBezTo>
                  <a:pt x="32382" y="15314"/>
                  <a:pt x="32657" y="15089"/>
                  <a:pt x="33033" y="14788"/>
                </a:cubicBezTo>
                <a:cubicBezTo>
                  <a:pt x="33284" y="14888"/>
                  <a:pt x="33660" y="14963"/>
                  <a:pt x="33961" y="15164"/>
                </a:cubicBezTo>
                <a:cubicBezTo>
                  <a:pt x="34412" y="15465"/>
                  <a:pt x="34813" y="15841"/>
                  <a:pt x="35239" y="16166"/>
                </a:cubicBezTo>
                <a:cubicBezTo>
                  <a:pt x="36216" y="16918"/>
                  <a:pt x="36316" y="17946"/>
                  <a:pt x="36016" y="19023"/>
                </a:cubicBezTo>
                <a:cubicBezTo>
                  <a:pt x="35940" y="19324"/>
                  <a:pt x="35765" y="19625"/>
                  <a:pt x="35565" y="19851"/>
                </a:cubicBezTo>
                <a:cubicBezTo>
                  <a:pt x="34913" y="20653"/>
                  <a:pt x="34036" y="21003"/>
                  <a:pt x="33033" y="21104"/>
                </a:cubicBezTo>
                <a:cubicBezTo>
                  <a:pt x="32783" y="21104"/>
                  <a:pt x="32507" y="21104"/>
                  <a:pt x="32231" y="21104"/>
                </a:cubicBezTo>
                <a:cubicBezTo>
                  <a:pt x="23785" y="21079"/>
                  <a:pt x="15339" y="21079"/>
                  <a:pt x="6893" y="21079"/>
                </a:cubicBezTo>
                <a:cubicBezTo>
                  <a:pt x="5965" y="21079"/>
                  <a:pt x="5063" y="21079"/>
                  <a:pt x="4136" y="21079"/>
                </a:cubicBezTo>
                <a:cubicBezTo>
                  <a:pt x="1805" y="21104"/>
                  <a:pt x="0" y="19349"/>
                  <a:pt x="51" y="17018"/>
                </a:cubicBezTo>
                <a:cubicBezTo>
                  <a:pt x="51" y="16442"/>
                  <a:pt x="151" y="15841"/>
                  <a:pt x="326" y="15264"/>
                </a:cubicBezTo>
                <a:cubicBezTo>
                  <a:pt x="652" y="14211"/>
                  <a:pt x="1429" y="13585"/>
                  <a:pt x="2557" y="13535"/>
                </a:cubicBezTo>
                <a:cubicBezTo>
                  <a:pt x="3108" y="13535"/>
                  <a:pt x="3660" y="13560"/>
                  <a:pt x="4211" y="13560"/>
                </a:cubicBezTo>
                <a:cubicBezTo>
                  <a:pt x="4587" y="13585"/>
                  <a:pt x="4938" y="13610"/>
                  <a:pt x="5314" y="13610"/>
                </a:cubicBezTo>
                <a:cubicBezTo>
                  <a:pt x="5815" y="13610"/>
                  <a:pt x="6041" y="13209"/>
                  <a:pt x="5740" y="12783"/>
                </a:cubicBezTo>
                <a:cubicBezTo>
                  <a:pt x="5389" y="12257"/>
                  <a:pt x="5264" y="11705"/>
                  <a:pt x="5289" y="11079"/>
                </a:cubicBezTo>
                <a:cubicBezTo>
                  <a:pt x="5364" y="9600"/>
                  <a:pt x="6015" y="8572"/>
                  <a:pt x="7419" y="8021"/>
                </a:cubicBezTo>
                <a:cubicBezTo>
                  <a:pt x="8371" y="7670"/>
                  <a:pt x="9299" y="7545"/>
                  <a:pt x="10251" y="7845"/>
                </a:cubicBezTo>
                <a:cubicBezTo>
                  <a:pt x="10477" y="7896"/>
                  <a:pt x="10677" y="7971"/>
                  <a:pt x="11003" y="80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3" name="Google Shape;453;p27"/>
          <p:cNvSpPr/>
          <p:nvPr/>
        </p:nvSpPr>
        <p:spPr>
          <a:xfrm>
            <a:off x="7548373" y="1514087"/>
            <a:ext cx="1062162" cy="635224"/>
          </a:xfrm>
          <a:custGeom>
            <a:avLst/>
            <a:gdLst/>
            <a:ahLst/>
            <a:cxnLst/>
            <a:rect l="l" t="t" r="r" b="b"/>
            <a:pathLst>
              <a:path w="38221" h="22858" extrusionOk="0">
                <a:moveTo>
                  <a:pt x="11955" y="8998"/>
                </a:moveTo>
                <a:cubicBezTo>
                  <a:pt x="11629" y="8898"/>
                  <a:pt x="11429" y="8823"/>
                  <a:pt x="11203" y="8772"/>
                </a:cubicBezTo>
                <a:cubicBezTo>
                  <a:pt x="10251" y="8472"/>
                  <a:pt x="9323" y="8597"/>
                  <a:pt x="8371" y="8948"/>
                </a:cubicBezTo>
                <a:cubicBezTo>
                  <a:pt x="6967" y="9499"/>
                  <a:pt x="6316" y="10527"/>
                  <a:pt x="6241" y="12006"/>
                </a:cubicBezTo>
                <a:cubicBezTo>
                  <a:pt x="6216" y="12632"/>
                  <a:pt x="6341" y="13184"/>
                  <a:pt x="6692" y="13710"/>
                </a:cubicBezTo>
                <a:cubicBezTo>
                  <a:pt x="6993" y="14136"/>
                  <a:pt x="6767" y="14537"/>
                  <a:pt x="6266" y="14537"/>
                </a:cubicBezTo>
                <a:cubicBezTo>
                  <a:pt x="5890" y="14537"/>
                  <a:pt x="5539" y="14512"/>
                  <a:pt x="5163" y="14487"/>
                </a:cubicBezTo>
                <a:cubicBezTo>
                  <a:pt x="4612" y="14487"/>
                  <a:pt x="4060" y="14462"/>
                  <a:pt x="3509" y="14462"/>
                </a:cubicBezTo>
                <a:cubicBezTo>
                  <a:pt x="2381" y="14512"/>
                  <a:pt x="1604" y="15138"/>
                  <a:pt x="1278" y="16191"/>
                </a:cubicBezTo>
                <a:cubicBezTo>
                  <a:pt x="1103" y="16768"/>
                  <a:pt x="1003" y="17369"/>
                  <a:pt x="1003" y="17945"/>
                </a:cubicBezTo>
                <a:cubicBezTo>
                  <a:pt x="952" y="20276"/>
                  <a:pt x="2757" y="22031"/>
                  <a:pt x="5088" y="22006"/>
                </a:cubicBezTo>
                <a:cubicBezTo>
                  <a:pt x="6015" y="22006"/>
                  <a:pt x="6917" y="22006"/>
                  <a:pt x="7845" y="22006"/>
                </a:cubicBezTo>
                <a:cubicBezTo>
                  <a:pt x="16291" y="22006"/>
                  <a:pt x="24737" y="22006"/>
                  <a:pt x="33183" y="22031"/>
                </a:cubicBezTo>
                <a:cubicBezTo>
                  <a:pt x="33459" y="22031"/>
                  <a:pt x="33735" y="22031"/>
                  <a:pt x="33985" y="22031"/>
                </a:cubicBezTo>
                <a:cubicBezTo>
                  <a:pt x="34988" y="21930"/>
                  <a:pt x="35865" y="21580"/>
                  <a:pt x="36517" y="20778"/>
                </a:cubicBezTo>
                <a:cubicBezTo>
                  <a:pt x="36717" y="20552"/>
                  <a:pt x="36892" y="20251"/>
                  <a:pt x="36968" y="19950"/>
                </a:cubicBezTo>
                <a:cubicBezTo>
                  <a:pt x="37268" y="18873"/>
                  <a:pt x="37168" y="17845"/>
                  <a:pt x="36191" y="17093"/>
                </a:cubicBezTo>
                <a:cubicBezTo>
                  <a:pt x="35765" y="16768"/>
                  <a:pt x="35364" y="16392"/>
                  <a:pt x="34913" y="16091"/>
                </a:cubicBezTo>
                <a:cubicBezTo>
                  <a:pt x="34612" y="15890"/>
                  <a:pt x="34236" y="15815"/>
                  <a:pt x="33985" y="15715"/>
                </a:cubicBezTo>
                <a:cubicBezTo>
                  <a:pt x="33609" y="16016"/>
                  <a:pt x="33334" y="16241"/>
                  <a:pt x="33033" y="16442"/>
                </a:cubicBezTo>
                <a:cubicBezTo>
                  <a:pt x="32832" y="16567"/>
                  <a:pt x="32431" y="16241"/>
                  <a:pt x="32481" y="16016"/>
                </a:cubicBezTo>
                <a:cubicBezTo>
                  <a:pt x="32506" y="15840"/>
                  <a:pt x="32557" y="15640"/>
                  <a:pt x="32657" y="15489"/>
                </a:cubicBezTo>
                <a:cubicBezTo>
                  <a:pt x="33434" y="14186"/>
                  <a:pt x="33183" y="12933"/>
                  <a:pt x="32431" y="11730"/>
                </a:cubicBezTo>
                <a:cubicBezTo>
                  <a:pt x="32131" y="11279"/>
                  <a:pt x="31805" y="10828"/>
                  <a:pt x="31454" y="10427"/>
                </a:cubicBezTo>
                <a:cubicBezTo>
                  <a:pt x="30476" y="9299"/>
                  <a:pt x="29248" y="8823"/>
                  <a:pt x="27770" y="8973"/>
                </a:cubicBezTo>
                <a:cubicBezTo>
                  <a:pt x="27444" y="8998"/>
                  <a:pt x="27118" y="9048"/>
                  <a:pt x="26817" y="9073"/>
                </a:cubicBezTo>
                <a:cubicBezTo>
                  <a:pt x="26592" y="9073"/>
                  <a:pt x="26341" y="8848"/>
                  <a:pt x="26366" y="8622"/>
                </a:cubicBezTo>
                <a:cubicBezTo>
                  <a:pt x="26491" y="7269"/>
                  <a:pt x="26090" y="5991"/>
                  <a:pt x="25489" y="4813"/>
                </a:cubicBezTo>
                <a:cubicBezTo>
                  <a:pt x="24186" y="2181"/>
                  <a:pt x="21980" y="928"/>
                  <a:pt x="19098" y="1329"/>
                </a:cubicBezTo>
                <a:cubicBezTo>
                  <a:pt x="16166" y="1705"/>
                  <a:pt x="13960" y="3209"/>
                  <a:pt x="12732" y="5965"/>
                </a:cubicBezTo>
                <a:cubicBezTo>
                  <a:pt x="12582" y="6341"/>
                  <a:pt x="12406" y="6717"/>
                  <a:pt x="12306" y="7118"/>
                </a:cubicBezTo>
                <a:cubicBezTo>
                  <a:pt x="12155" y="7695"/>
                  <a:pt x="12080" y="8271"/>
                  <a:pt x="11955" y="8998"/>
                </a:cubicBezTo>
                <a:close/>
                <a:moveTo>
                  <a:pt x="11328" y="7870"/>
                </a:moveTo>
                <a:cubicBezTo>
                  <a:pt x="11454" y="7394"/>
                  <a:pt x="11554" y="7068"/>
                  <a:pt x="11629" y="6717"/>
                </a:cubicBezTo>
                <a:cubicBezTo>
                  <a:pt x="12456" y="3584"/>
                  <a:pt x="14511" y="1680"/>
                  <a:pt x="17519" y="727"/>
                </a:cubicBezTo>
                <a:cubicBezTo>
                  <a:pt x="18095" y="552"/>
                  <a:pt x="18672" y="452"/>
                  <a:pt x="19273" y="376"/>
                </a:cubicBezTo>
                <a:cubicBezTo>
                  <a:pt x="22206" y="0"/>
                  <a:pt x="24311" y="1329"/>
                  <a:pt x="25915" y="3660"/>
                </a:cubicBezTo>
                <a:cubicBezTo>
                  <a:pt x="26542" y="4562"/>
                  <a:pt x="26943" y="5590"/>
                  <a:pt x="27168" y="6692"/>
                </a:cubicBezTo>
                <a:cubicBezTo>
                  <a:pt x="27243" y="7143"/>
                  <a:pt x="27369" y="7569"/>
                  <a:pt x="27494" y="8046"/>
                </a:cubicBezTo>
                <a:cubicBezTo>
                  <a:pt x="27845" y="8071"/>
                  <a:pt x="28171" y="8096"/>
                  <a:pt x="28471" y="8096"/>
                </a:cubicBezTo>
                <a:cubicBezTo>
                  <a:pt x="29750" y="8071"/>
                  <a:pt x="30802" y="8572"/>
                  <a:pt x="31730" y="9374"/>
                </a:cubicBezTo>
                <a:cubicBezTo>
                  <a:pt x="32506" y="10101"/>
                  <a:pt x="33108" y="10953"/>
                  <a:pt x="33609" y="11905"/>
                </a:cubicBezTo>
                <a:cubicBezTo>
                  <a:pt x="33885" y="12382"/>
                  <a:pt x="34035" y="12908"/>
                  <a:pt x="34060" y="13484"/>
                </a:cubicBezTo>
                <a:cubicBezTo>
                  <a:pt x="34060" y="13835"/>
                  <a:pt x="34060" y="14211"/>
                  <a:pt x="34060" y="14462"/>
                </a:cubicBezTo>
                <a:cubicBezTo>
                  <a:pt x="34336" y="14863"/>
                  <a:pt x="34662" y="14888"/>
                  <a:pt x="34938" y="15038"/>
                </a:cubicBezTo>
                <a:cubicBezTo>
                  <a:pt x="35965" y="15514"/>
                  <a:pt x="36792" y="16216"/>
                  <a:pt x="37469" y="17093"/>
                </a:cubicBezTo>
                <a:cubicBezTo>
                  <a:pt x="37945" y="17695"/>
                  <a:pt x="38221" y="18346"/>
                  <a:pt x="37995" y="19148"/>
                </a:cubicBezTo>
                <a:cubicBezTo>
                  <a:pt x="37920" y="19349"/>
                  <a:pt x="37920" y="19600"/>
                  <a:pt x="37895" y="19825"/>
                </a:cubicBezTo>
                <a:cubicBezTo>
                  <a:pt x="37644" y="21304"/>
                  <a:pt x="36717" y="22281"/>
                  <a:pt x="35263" y="22657"/>
                </a:cubicBezTo>
                <a:cubicBezTo>
                  <a:pt x="34486" y="22833"/>
                  <a:pt x="33709" y="22833"/>
                  <a:pt x="32933" y="22833"/>
                </a:cubicBezTo>
                <a:cubicBezTo>
                  <a:pt x="27669" y="22833"/>
                  <a:pt x="22381" y="22858"/>
                  <a:pt x="17118" y="22858"/>
                </a:cubicBezTo>
                <a:cubicBezTo>
                  <a:pt x="13384" y="22858"/>
                  <a:pt x="9674" y="22858"/>
                  <a:pt x="5965" y="22858"/>
                </a:cubicBezTo>
                <a:cubicBezTo>
                  <a:pt x="5414" y="22833"/>
                  <a:pt x="4862" y="22833"/>
                  <a:pt x="4311" y="22783"/>
                </a:cubicBezTo>
                <a:cubicBezTo>
                  <a:pt x="2005" y="22607"/>
                  <a:pt x="201" y="20803"/>
                  <a:pt x="75" y="18497"/>
                </a:cubicBezTo>
                <a:cubicBezTo>
                  <a:pt x="0" y="17645"/>
                  <a:pt x="50" y="16768"/>
                  <a:pt x="326" y="15915"/>
                </a:cubicBezTo>
                <a:cubicBezTo>
                  <a:pt x="852" y="14412"/>
                  <a:pt x="2005" y="13509"/>
                  <a:pt x="3609" y="13434"/>
                </a:cubicBezTo>
                <a:cubicBezTo>
                  <a:pt x="4110" y="13409"/>
                  <a:pt x="4612" y="13434"/>
                  <a:pt x="5188" y="13434"/>
                </a:cubicBezTo>
                <a:cubicBezTo>
                  <a:pt x="5238" y="13108"/>
                  <a:pt x="5288" y="12858"/>
                  <a:pt x="5288" y="12607"/>
                </a:cubicBezTo>
                <a:cubicBezTo>
                  <a:pt x="5288" y="11905"/>
                  <a:pt x="5313" y="11229"/>
                  <a:pt x="5514" y="10552"/>
                </a:cubicBezTo>
                <a:cubicBezTo>
                  <a:pt x="5790" y="9675"/>
                  <a:pt x="6316" y="8998"/>
                  <a:pt x="7093" y="8547"/>
                </a:cubicBezTo>
                <a:cubicBezTo>
                  <a:pt x="8145" y="7920"/>
                  <a:pt x="9248" y="7569"/>
                  <a:pt x="10501" y="7745"/>
                </a:cubicBezTo>
                <a:cubicBezTo>
                  <a:pt x="10727" y="7795"/>
                  <a:pt x="10952" y="7820"/>
                  <a:pt x="11328" y="7870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4" name="Google Shape;454;p27"/>
          <p:cNvSpPr/>
          <p:nvPr/>
        </p:nvSpPr>
        <p:spPr>
          <a:xfrm>
            <a:off x="7831831" y="2211282"/>
            <a:ext cx="493856" cy="561386"/>
          </a:xfrm>
          <a:custGeom>
            <a:avLst/>
            <a:gdLst/>
            <a:ahLst/>
            <a:cxnLst/>
            <a:rect l="l" t="t" r="r" b="b"/>
            <a:pathLst>
              <a:path w="17771" h="20201" extrusionOk="0">
                <a:moveTo>
                  <a:pt x="8848" y="20201"/>
                </a:moveTo>
                <a:cubicBezTo>
                  <a:pt x="8196" y="19499"/>
                  <a:pt x="7620" y="18948"/>
                  <a:pt x="7118" y="18346"/>
                </a:cubicBezTo>
                <a:cubicBezTo>
                  <a:pt x="4763" y="15464"/>
                  <a:pt x="2331" y="12657"/>
                  <a:pt x="26" y="9725"/>
                </a:cubicBezTo>
                <a:cubicBezTo>
                  <a:pt x="1" y="9700"/>
                  <a:pt x="51" y="9624"/>
                  <a:pt x="51" y="9574"/>
                </a:cubicBezTo>
                <a:cubicBezTo>
                  <a:pt x="151" y="9349"/>
                  <a:pt x="377" y="9424"/>
                  <a:pt x="552" y="9424"/>
                </a:cubicBezTo>
                <a:cubicBezTo>
                  <a:pt x="2131" y="9399"/>
                  <a:pt x="3710" y="9399"/>
                  <a:pt x="5264" y="9374"/>
                </a:cubicBezTo>
                <a:cubicBezTo>
                  <a:pt x="5890" y="9374"/>
                  <a:pt x="6016" y="9223"/>
                  <a:pt x="6016" y="8622"/>
                </a:cubicBezTo>
                <a:cubicBezTo>
                  <a:pt x="5940" y="6567"/>
                  <a:pt x="5915" y="4487"/>
                  <a:pt x="5890" y="2431"/>
                </a:cubicBezTo>
                <a:cubicBezTo>
                  <a:pt x="5865" y="1905"/>
                  <a:pt x="5840" y="1354"/>
                  <a:pt x="5865" y="827"/>
                </a:cubicBezTo>
                <a:cubicBezTo>
                  <a:pt x="5865" y="577"/>
                  <a:pt x="5915" y="351"/>
                  <a:pt x="5940" y="151"/>
                </a:cubicBezTo>
                <a:cubicBezTo>
                  <a:pt x="7118" y="0"/>
                  <a:pt x="10502" y="0"/>
                  <a:pt x="11705" y="151"/>
                </a:cubicBezTo>
                <a:cubicBezTo>
                  <a:pt x="12006" y="401"/>
                  <a:pt x="11930" y="777"/>
                  <a:pt x="11930" y="1103"/>
                </a:cubicBezTo>
                <a:cubicBezTo>
                  <a:pt x="11855" y="3660"/>
                  <a:pt x="11805" y="6216"/>
                  <a:pt x="11730" y="8747"/>
                </a:cubicBezTo>
                <a:cubicBezTo>
                  <a:pt x="11730" y="9098"/>
                  <a:pt x="11905" y="9324"/>
                  <a:pt x="12231" y="9349"/>
                </a:cubicBezTo>
                <a:cubicBezTo>
                  <a:pt x="12382" y="9374"/>
                  <a:pt x="12532" y="9374"/>
                  <a:pt x="12682" y="9374"/>
                </a:cubicBezTo>
                <a:cubicBezTo>
                  <a:pt x="14086" y="9374"/>
                  <a:pt x="15514" y="9399"/>
                  <a:pt x="16943" y="9424"/>
                </a:cubicBezTo>
                <a:cubicBezTo>
                  <a:pt x="17169" y="9424"/>
                  <a:pt x="17419" y="9449"/>
                  <a:pt x="17620" y="9449"/>
                </a:cubicBezTo>
                <a:cubicBezTo>
                  <a:pt x="17770" y="9700"/>
                  <a:pt x="17695" y="9875"/>
                  <a:pt x="17570" y="10025"/>
                </a:cubicBezTo>
                <a:cubicBezTo>
                  <a:pt x="17394" y="10276"/>
                  <a:pt x="17194" y="10502"/>
                  <a:pt x="17018" y="10727"/>
                </a:cubicBezTo>
                <a:cubicBezTo>
                  <a:pt x="15038" y="13083"/>
                  <a:pt x="13058" y="15464"/>
                  <a:pt x="11053" y="17820"/>
                </a:cubicBezTo>
                <a:cubicBezTo>
                  <a:pt x="10402" y="18622"/>
                  <a:pt x="9750" y="19399"/>
                  <a:pt x="8848" y="20201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5" name="Google Shape;455;p27"/>
          <p:cNvSpPr txBox="1"/>
          <p:nvPr/>
        </p:nvSpPr>
        <p:spPr>
          <a:xfrm>
            <a:off x="7472100" y="3185898"/>
            <a:ext cx="1214700" cy="6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700" rIns="0" bIns="0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Neptune i</a:t>
            </a: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 </a:t>
            </a:r>
            <a:r>
              <a:rPr lang="en" sz="1200">
                <a:latin typeface="Roboto"/>
                <a:ea typeface="Roboto"/>
                <a:cs typeface="Roboto"/>
                <a:sym typeface="Roboto"/>
              </a:rPr>
              <a:t>the farthest planet from the Sun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6" name="Google Shape;456;p27"/>
          <p:cNvSpPr txBox="1"/>
          <p:nvPr/>
        </p:nvSpPr>
        <p:spPr>
          <a:xfrm>
            <a:off x="7505550" y="2848864"/>
            <a:ext cx="11742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2"/>
                </a:solidFill>
                <a:latin typeface="Roboto"/>
                <a:ea typeface="Roboto"/>
                <a:cs typeface="Roboto"/>
                <a:sym typeface="Roboto"/>
              </a:rPr>
              <a:t>Neptune</a:t>
            </a:r>
            <a:endParaRPr b="1">
              <a:solidFill>
                <a:schemeClr val="accen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7" name="Google Shape;457;p27"/>
          <p:cNvSpPr txBox="1"/>
          <p:nvPr/>
        </p:nvSpPr>
        <p:spPr>
          <a:xfrm>
            <a:off x="4114000" y="1738804"/>
            <a:ext cx="11742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10%</a:t>
            </a:r>
            <a:endParaRPr sz="18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8" name="Google Shape;458;p27"/>
          <p:cNvSpPr txBox="1"/>
          <p:nvPr/>
        </p:nvSpPr>
        <p:spPr>
          <a:xfrm>
            <a:off x="3127225" y="2389104"/>
            <a:ext cx="11742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35%</a:t>
            </a:r>
            <a:endParaRPr sz="18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9" name="Google Shape;459;p27"/>
          <p:cNvSpPr txBox="1"/>
          <p:nvPr/>
        </p:nvSpPr>
        <p:spPr>
          <a:xfrm>
            <a:off x="4071800" y="3471554"/>
            <a:ext cx="11742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50%</a:t>
            </a:r>
            <a:endParaRPr sz="18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0" name="Google Shape;460;p27"/>
          <p:cNvSpPr txBox="1"/>
          <p:nvPr/>
        </p:nvSpPr>
        <p:spPr>
          <a:xfrm>
            <a:off x="4814400" y="2466792"/>
            <a:ext cx="11742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5%</a:t>
            </a:r>
            <a:endParaRPr sz="18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28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sp>
        <p:nvSpPr>
          <p:cNvPr id="466" name="Google Shape;466;p28"/>
          <p:cNvSpPr txBox="1"/>
          <p:nvPr/>
        </p:nvSpPr>
        <p:spPr>
          <a:xfrm>
            <a:off x="501556" y="2891200"/>
            <a:ext cx="1168500" cy="66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70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Mercury is the closest planet </a:t>
            </a:r>
            <a:r>
              <a:rPr lang="en" sz="1200">
                <a:latin typeface="Roboto"/>
                <a:ea typeface="Roboto"/>
                <a:cs typeface="Roboto"/>
                <a:sym typeface="Roboto"/>
              </a:rPr>
              <a:t>to </a:t>
            </a: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the Sun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467" name="Google Shape;467;p28"/>
          <p:cNvGrpSpPr/>
          <p:nvPr/>
        </p:nvGrpSpPr>
        <p:grpSpPr>
          <a:xfrm>
            <a:off x="1978180" y="2336913"/>
            <a:ext cx="1248521" cy="1337038"/>
            <a:chOff x="2014130" y="2343138"/>
            <a:chExt cx="1248521" cy="1337038"/>
          </a:xfrm>
        </p:grpSpPr>
        <p:grpSp>
          <p:nvGrpSpPr>
            <p:cNvPr id="468" name="Google Shape;468;p28"/>
            <p:cNvGrpSpPr/>
            <p:nvPr/>
          </p:nvGrpSpPr>
          <p:grpSpPr>
            <a:xfrm>
              <a:off x="2014130" y="2343138"/>
              <a:ext cx="1248521" cy="1281779"/>
              <a:chOff x="3466342" y="1278175"/>
              <a:chExt cx="1248521" cy="1281779"/>
            </a:xfrm>
          </p:grpSpPr>
          <p:sp>
            <p:nvSpPr>
              <p:cNvPr id="469" name="Google Shape;469;p28"/>
              <p:cNvSpPr/>
              <p:nvPr/>
            </p:nvSpPr>
            <p:spPr>
              <a:xfrm>
                <a:off x="3539197" y="1490311"/>
                <a:ext cx="177955" cy="89225"/>
              </a:xfrm>
              <a:custGeom>
                <a:avLst/>
                <a:gdLst/>
                <a:ahLst/>
                <a:cxnLst/>
                <a:rect l="l" t="t" r="r" b="b"/>
                <a:pathLst>
                  <a:path w="8999" h="4512" extrusionOk="0">
                    <a:moveTo>
                      <a:pt x="8999" y="1"/>
                    </a:moveTo>
                    <a:cubicBezTo>
                      <a:pt x="8748" y="26"/>
                      <a:pt x="8522" y="51"/>
                      <a:pt x="8297" y="101"/>
                    </a:cubicBezTo>
                    <a:cubicBezTo>
                      <a:pt x="8021" y="151"/>
                      <a:pt x="7770" y="226"/>
                      <a:pt x="7520" y="301"/>
                    </a:cubicBezTo>
                    <a:cubicBezTo>
                      <a:pt x="7495" y="326"/>
                      <a:pt x="7445" y="326"/>
                      <a:pt x="7420" y="326"/>
                    </a:cubicBezTo>
                    <a:cubicBezTo>
                      <a:pt x="7319" y="377"/>
                      <a:pt x="7244" y="402"/>
                      <a:pt x="7144" y="452"/>
                    </a:cubicBezTo>
                    <a:cubicBezTo>
                      <a:pt x="7069" y="477"/>
                      <a:pt x="6994" y="502"/>
                      <a:pt x="6943" y="527"/>
                    </a:cubicBezTo>
                    <a:cubicBezTo>
                      <a:pt x="6743" y="627"/>
                      <a:pt x="6567" y="702"/>
                      <a:pt x="6367" y="828"/>
                    </a:cubicBezTo>
                    <a:lnTo>
                      <a:pt x="1" y="4512"/>
                    </a:lnTo>
                    <a:cubicBezTo>
                      <a:pt x="176" y="4412"/>
                      <a:pt x="377" y="4311"/>
                      <a:pt x="552" y="4236"/>
                    </a:cubicBezTo>
                    <a:cubicBezTo>
                      <a:pt x="628" y="4211"/>
                      <a:pt x="678" y="4186"/>
                      <a:pt x="753" y="4161"/>
                    </a:cubicBezTo>
                    <a:cubicBezTo>
                      <a:pt x="878" y="4111"/>
                      <a:pt x="1003" y="4061"/>
                      <a:pt x="1129" y="4011"/>
                    </a:cubicBezTo>
                    <a:cubicBezTo>
                      <a:pt x="1379" y="3935"/>
                      <a:pt x="1655" y="3860"/>
                      <a:pt x="1931" y="3810"/>
                    </a:cubicBezTo>
                    <a:cubicBezTo>
                      <a:pt x="2156" y="3760"/>
                      <a:pt x="2382" y="3735"/>
                      <a:pt x="2608" y="3710"/>
                    </a:cubicBezTo>
                    <a:lnTo>
                      <a:pt x="8999" y="1"/>
                    </a:ln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8"/>
              <p:cNvSpPr/>
              <p:nvPr/>
            </p:nvSpPr>
            <p:spPr>
              <a:xfrm>
                <a:off x="3659157" y="1278175"/>
                <a:ext cx="410885" cy="203228"/>
              </a:xfrm>
              <a:custGeom>
                <a:avLst/>
                <a:gdLst/>
                <a:ahLst/>
                <a:cxnLst/>
                <a:rect l="l" t="t" r="r" b="b"/>
                <a:pathLst>
                  <a:path w="20778" h="10277" extrusionOk="0">
                    <a:moveTo>
                      <a:pt x="9574" y="1"/>
                    </a:moveTo>
                    <a:cubicBezTo>
                      <a:pt x="9474" y="1"/>
                      <a:pt x="9399" y="1"/>
                      <a:pt x="9324" y="1"/>
                    </a:cubicBezTo>
                    <a:lnTo>
                      <a:pt x="9324" y="1"/>
                    </a:lnTo>
                    <a:cubicBezTo>
                      <a:pt x="9248" y="1"/>
                      <a:pt x="9198" y="26"/>
                      <a:pt x="9123" y="26"/>
                    </a:cubicBezTo>
                    <a:lnTo>
                      <a:pt x="9123" y="26"/>
                    </a:lnTo>
                    <a:cubicBezTo>
                      <a:pt x="9048" y="26"/>
                      <a:pt x="8998" y="26"/>
                      <a:pt x="8923" y="26"/>
                    </a:cubicBezTo>
                    <a:lnTo>
                      <a:pt x="8923" y="26"/>
                    </a:lnTo>
                    <a:cubicBezTo>
                      <a:pt x="8697" y="51"/>
                      <a:pt x="8446" y="76"/>
                      <a:pt x="8221" y="126"/>
                    </a:cubicBezTo>
                    <a:lnTo>
                      <a:pt x="8221" y="126"/>
                    </a:lnTo>
                    <a:cubicBezTo>
                      <a:pt x="8221" y="126"/>
                      <a:pt x="8221" y="126"/>
                      <a:pt x="8196" y="126"/>
                    </a:cubicBezTo>
                    <a:lnTo>
                      <a:pt x="8196" y="126"/>
                    </a:lnTo>
                    <a:cubicBezTo>
                      <a:pt x="8146" y="151"/>
                      <a:pt x="8095" y="176"/>
                      <a:pt x="8045" y="176"/>
                    </a:cubicBezTo>
                    <a:lnTo>
                      <a:pt x="8045" y="176"/>
                    </a:lnTo>
                    <a:cubicBezTo>
                      <a:pt x="7820" y="226"/>
                      <a:pt x="7594" y="276"/>
                      <a:pt x="7369" y="377"/>
                    </a:cubicBezTo>
                    <a:lnTo>
                      <a:pt x="7369" y="377"/>
                    </a:lnTo>
                    <a:cubicBezTo>
                      <a:pt x="7344" y="377"/>
                      <a:pt x="7319" y="377"/>
                      <a:pt x="7319" y="402"/>
                    </a:cubicBezTo>
                    <a:lnTo>
                      <a:pt x="7319" y="402"/>
                    </a:lnTo>
                    <a:cubicBezTo>
                      <a:pt x="6993" y="502"/>
                      <a:pt x="6667" y="652"/>
                      <a:pt x="6366" y="828"/>
                    </a:cubicBezTo>
                    <a:lnTo>
                      <a:pt x="6366" y="828"/>
                    </a:lnTo>
                    <a:lnTo>
                      <a:pt x="0" y="4537"/>
                    </a:lnTo>
                    <a:cubicBezTo>
                      <a:pt x="301" y="4362"/>
                      <a:pt x="602" y="4211"/>
                      <a:pt x="928" y="4086"/>
                    </a:cubicBezTo>
                    <a:lnTo>
                      <a:pt x="928" y="4086"/>
                    </a:lnTo>
                    <a:cubicBezTo>
                      <a:pt x="1178" y="4011"/>
                      <a:pt x="1429" y="3936"/>
                      <a:pt x="1679" y="3885"/>
                    </a:cubicBezTo>
                    <a:lnTo>
                      <a:pt x="1679" y="3885"/>
                    </a:lnTo>
                    <a:cubicBezTo>
                      <a:pt x="1730" y="3860"/>
                      <a:pt x="1780" y="3860"/>
                      <a:pt x="1830" y="3835"/>
                    </a:cubicBezTo>
                    <a:lnTo>
                      <a:pt x="1830" y="3835"/>
                    </a:lnTo>
                    <a:cubicBezTo>
                      <a:pt x="2131" y="3785"/>
                      <a:pt x="2431" y="3735"/>
                      <a:pt x="2757" y="3735"/>
                    </a:cubicBezTo>
                    <a:lnTo>
                      <a:pt x="2757" y="3735"/>
                    </a:lnTo>
                    <a:cubicBezTo>
                      <a:pt x="2807" y="3710"/>
                      <a:pt x="2882" y="3710"/>
                      <a:pt x="2933" y="3710"/>
                    </a:cubicBezTo>
                    <a:lnTo>
                      <a:pt x="2933" y="3710"/>
                    </a:lnTo>
                    <a:cubicBezTo>
                      <a:pt x="3233" y="3710"/>
                      <a:pt x="3559" y="3710"/>
                      <a:pt x="3860" y="3735"/>
                    </a:cubicBezTo>
                    <a:lnTo>
                      <a:pt x="3860" y="3735"/>
                    </a:lnTo>
                    <a:cubicBezTo>
                      <a:pt x="3910" y="3735"/>
                      <a:pt x="3935" y="3735"/>
                      <a:pt x="3985" y="3735"/>
                    </a:cubicBezTo>
                    <a:lnTo>
                      <a:pt x="3985" y="3735"/>
                    </a:lnTo>
                    <a:cubicBezTo>
                      <a:pt x="4311" y="3785"/>
                      <a:pt x="4662" y="3835"/>
                      <a:pt x="4988" y="3911"/>
                    </a:cubicBezTo>
                    <a:lnTo>
                      <a:pt x="4988" y="3911"/>
                    </a:lnTo>
                    <a:cubicBezTo>
                      <a:pt x="5038" y="3911"/>
                      <a:pt x="5063" y="3911"/>
                      <a:pt x="5113" y="3936"/>
                    </a:cubicBezTo>
                    <a:lnTo>
                      <a:pt x="5113" y="3936"/>
                    </a:lnTo>
                    <a:cubicBezTo>
                      <a:pt x="5464" y="4011"/>
                      <a:pt x="5815" y="4111"/>
                      <a:pt x="6191" y="4236"/>
                    </a:cubicBezTo>
                    <a:lnTo>
                      <a:pt x="6191" y="4236"/>
                    </a:lnTo>
                    <a:cubicBezTo>
                      <a:pt x="6216" y="4236"/>
                      <a:pt x="6241" y="4236"/>
                      <a:pt x="6266" y="4261"/>
                    </a:cubicBezTo>
                    <a:lnTo>
                      <a:pt x="6266" y="4261"/>
                    </a:lnTo>
                    <a:cubicBezTo>
                      <a:pt x="6642" y="4387"/>
                      <a:pt x="7018" y="4537"/>
                      <a:pt x="7419" y="4713"/>
                    </a:cubicBezTo>
                    <a:lnTo>
                      <a:pt x="7419" y="4713"/>
                    </a:lnTo>
                    <a:cubicBezTo>
                      <a:pt x="7444" y="4738"/>
                      <a:pt x="7469" y="4738"/>
                      <a:pt x="7494" y="4763"/>
                    </a:cubicBezTo>
                    <a:lnTo>
                      <a:pt x="7494" y="4763"/>
                    </a:lnTo>
                    <a:cubicBezTo>
                      <a:pt x="7895" y="4938"/>
                      <a:pt x="8296" y="5139"/>
                      <a:pt x="8722" y="5389"/>
                    </a:cubicBezTo>
                    <a:lnTo>
                      <a:pt x="8722" y="5389"/>
                    </a:lnTo>
                    <a:cubicBezTo>
                      <a:pt x="8948" y="5515"/>
                      <a:pt x="9198" y="5665"/>
                      <a:pt x="9424" y="5815"/>
                    </a:cubicBezTo>
                    <a:lnTo>
                      <a:pt x="9424" y="5815"/>
                    </a:lnTo>
                    <a:cubicBezTo>
                      <a:pt x="9474" y="5865"/>
                      <a:pt x="9524" y="5891"/>
                      <a:pt x="9574" y="5916"/>
                    </a:cubicBezTo>
                    <a:lnTo>
                      <a:pt x="9574" y="5916"/>
                    </a:lnTo>
                    <a:cubicBezTo>
                      <a:pt x="9775" y="6041"/>
                      <a:pt x="9950" y="6166"/>
                      <a:pt x="10126" y="6292"/>
                    </a:cubicBezTo>
                    <a:lnTo>
                      <a:pt x="10126" y="6292"/>
                    </a:lnTo>
                    <a:cubicBezTo>
                      <a:pt x="10176" y="6342"/>
                      <a:pt x="10251" y="6367"/>
                      <a:pt x="10301" y="6417"/>
                    </a:cubicBezTo>
                    <a:lnTo>
                      <a:pt x="10301" y="6417"/>
                    </a:lnTo>
                    <a:cubicBezTo>
                      <a:pt x="10527" y="6567"/>
                      <a:pt x="10727" y="6743"/>
                      <a:pt x="10953" y="6918"/>
                    </a:cubicBezTo>
                    <a:lnTo>
                      <a:pt x="10953" y="6918"/>
                    </a:lnTo>
                    <a:cubicBezTo>
                      <a:pt x="10978" y="6943"/>
                      <a:pt x="11028" y="6968"/>
                      <a:pt x="11053" y="6993"/>
                    </a:cubicBezTo>
                    <a:lnTo>
                      <a:pt x="11053" y="6993"/>
                    </a:lnTo>
                    <a:cubicBezTo>
                      <a:pt x="11228" y="7144"/>
                      <a:pt x="11429" y="7294"/>
                      <a:pt x="11604" y="7444"/>
                    </a:cubicBezTo>
                    <a:lnTo>
                      <a:pt x="11604" y="7444"/>
                    </a:lnTo>
                    <a:cubicBezTo>
                      <a:pt x="11679" y="7520"/>
                      <a:pt x="11730" y="7570"/>
                      <a:pt x="11805" y="7620"/>
                    </a:cubicBezTo>
                    <a:lnTo>
                      <a:pt x="11805" y="7620"/>
                    </a:lnTo>
                    <a:cubicBezTo>
                      <a:pt x="11955" y="7770"/>
                      <a:pt x="12131" y="7921"/>
                      <a:pt x="12281" y="8046"/>
                    </a:cubicBezTo>
                    <a:lnTo>
                      <a:pt x="12281" y="8046"/>
                    </a:lnTo>
                    <a:cubicBezTo>
                      <a:pt x="12331" y="8121"/>
                      <a:pt x="12406" y="8171"/>
                      <a:pt x="12456" y="8221"/>
                    </a:cubicBezTo>
                    <a:lnTo>
                      <a:pt x="12456" y="8221"/>
                    </a:lnTo>
                    <a:cubicBezTo>
                      <a:pt x="12682" y="8422"/>
                      <a:pt x="12882" y="8622"/>
                      <a:pt x="13083" y="8823"/>
                    </a:cubicBezTo>
                    <a:lnTo>
                      <a:pt x="13083" y="8823"/>
                    </a:lnTo>
                    <a:cubicBezTo>
                      <a:pt x="13083" y="8848"/>
                      <a:pt x="13108" y="8848"/>
                      <a:pt x="13108" y="8873"/>
                    </a:cubicBezTo>
                    <a:lnTo>
                      <a:pt x="13108" y="8873"/>
                    </a:lnTo>
                    <a:cubicBezTo>
                      <a:pt x="13309" y="9073"/>
                      <a:pt x="13484" y="9274"/>
                      <a:pt x="13684" y="9474"/>
                    </a:cubicBezTo>
                    <a:lnTo>
                      <a:pt x="13684" y="9474"/>
                    </a:lnTo>
                    <a:cubicBezTo>
                      <a:pt x="13735" y="9525"/>
                      <a:pt x="13810" y="9600"/>
                      <a:pt x="13860" y="9675"/>
                    </a:cubicBezTo>
                    <a:lnTo>
                      <a:pt x="13860" y="9675"/>
                    </a:lnTo>
                    <a:cubicBezTo>
                      <a:pt x="14035" y="9875"/>
                      <a:pt x="14211" y="10076"/>
                      <a:pt x="14411" y="10277"/>
                    </a:cubicBezTo>
                    <a:lnTo>
                      <a:pt x="14411" y="10277"/>
                    </a:lnTo>
                    <a:lnTo>
                      <a:pt x="20777" y="6592"/>
                    </a:lnTo>
                    <a:cubicBezTo>
                      <a:pt x="20677" y="6442"/>
                      <a:pt x="20552" y="6317"/>
                      <a:pt x="20451" y="6191"/>
                    </a:cubicBezTo>
                    <a:lnTo>
                      <a:pt x="20451" y="6191"/>
                    </a:lnTo>
                    <a:cubicBezTo>
                      <a:pt x="20376" y="6116"/>
                      <a:pt x="20301" y="6041"/>
                      <a:pt x="20226" y="5966"/>
                    </a:cubicBezTo>
                    <a:lnTo>
                      <a:pt x="20226" y="5966"/>
                    </a:lnTo>
                    <a:cubicBezTo>
                      <a:pt x="20176" y="5891"/>
                      <a:pt x="20126" y="5840"/>
                      <a:pt x="20050" y="5765"/>
                    </a:cubicBezTo>
                    <a:lnTo>
                      <a:pt x="20050" y="5765"/>
                    </a:lnTo>
                    <a:cubicBezTo>
                      <a:pt x="20025" y="5740"/>
                      <a:pt x="20000" y="5690"/>
                      <a:pt x="19950" y="5640"/>
                    </a:cubicBezTo>
                    <a:lnTo>
                      <a:pt x="19950" y="5640"/>
                    </a:lnTo>
                    <a:cubicBezTo>
                      <a:pt x="19800" y="5490"/>
                      <a:pt x="19649" y="5314"/>
                      <a:pt x="19499" y="5164"/>
                    </a:cubicBezTo>
                    <a:lnTo>
                      <a:pt x="19499" y="5164"/>
                    </a:lnTo>
                    <a:cubicBezTo>
                      <a:pt x="19474" y="5139"/>
                      <a:pt x="19474" y="5139"/>
                      <a:pt x="19449" y="5139"/>
                    </a:cubicBezTo>
                    <a:lnTo>
                      <a:pt x="19449" y="5139"/>
                    </a:lnTo>
                    <a:cubicBezTo>
                      <a:pt x="19449" y="5139"/>
                      <a:pt x="19449" y="5114"/>
                      <a:pt x="19449" y="5114"/>
                    </a:cubicBezTo>
                    <a:lnTo>
                      <a:pt x="19449" y="5114"/>
                    </a:lnTo>
                    <a:cubicBezTo>
                      <a:pt x="19273" y="4938"/>
                      <a:pt x="19098" y="4763"/>
                      <a:pt x="18923" y="4612"/>
                    </a:cubicBezTo>
                    <a:lnTo>
                      <a:pt x="18923" y="4612"/>
                    </a:lnTo>
                    <a:cubicBezTo>
                      <a:pt x="18898" y="4587"/>
                      <a:pt x="18872" y="4562"/>
                      <a:pt x="18847" y="4512"/>
                    </a:cubicBezTo>
                    <a:lnTo>
                      <a:pt x="18847" y="4512"/>
                    </a:lnTo>
                    <a:cubicBezTo>
                      <a:pt x="18772" y="4462"/>
                      <a:pt x="18722" y="4412"/>
                      <a:pt x="18647" y="4337"/>
                    </a:cubicBezTo>
                    <a:lnTo>
                      <a:pt x="18647" y="4337"/>
                    </a:lnTo>
                    <a:cubicBezTo>
                      <a:pt x="18572" y="4261"/>
                      <a:pt x="18471" y="4186"/>
                      <a:pt x="18396" y="4111"/>
                    </a:cubicBezTo>
                    <a:lnTo>
                      <a:pt x="18396" y="4111"/>
                    </a:lnTo>
                    <a:cubicBezTo>
                      <a:pt x="18321" y="4036"/>
                      <a:pt x="18246" y="3986"/>
                      <a:pt x="18196" y="3936"/>
                    </a:cubicBezTo>
                    <a:lnTo>
                      <a:pt x="18196" y="3936"/>
                    </a:lnTo>
                    <a:cubicBezTo>
                      <a:pt x="18121" y="3860"/>
                      <a:pt x="18045" y="3810"/>
                      <a:pt x="17995" y="3760"/>
                    </a:cubicBezTo>
                    <a:lnTo>
                      <a:pt x="17995" y="3760"/>
                    </a:lnTo>
                    <a:cubicBezTo>
                      <a:pt x="17945" y="3710"/>
                      <a:pt x="17895" y="3660"/>
                      <a:pt x="17845" y="3635"/>
                    </a:cubicBezTo>
                    <a:lnTo>
                      <a:pt x="17845" y="3635"/>
                    </a:lnTo>
                    <a:cubicBezTo>
                      <a:pt x="17720" y="3510"/>
                      <a:pt x="17569" y="3409"/>
                      <a:pt x="17444" y="3284"/>
                    </a:cubicBezTo>
                    <a:lnTo>
                      <a:pt x="17444" y="3284"/>
                    </a:lnTo>
                    <a:cubicBezTo>
                      <a:pt x="17394" y="3259"/>
                      <a:pt x="17369" y="3234"/>
                      <a:pt x="17319" y="3209"/>
                    </a:cubicBezTo>
                    <a:lnTo>
                      <a:pt x="17319" y="3209"/>
                    </a:lnTo>
                    <a:cubicBezTo>
                      <a:pt x="17319" y="3209"/>
                      <a:pt x="17319" y="3184"/>
                      <a:pt x="17294" y="3184"/>
                    </a:cubicBezTo>
                    <a:lnTo>
                      <a:pt x="17294" y="3184"/>
                    </a:lnTo>
                    <a:cubicBezTo>
                      <a:pt x="17118" y="3058"/>
                      <a:pt x="16943" y="2908"/>
                      <a:pt x="16767" y="2783"/>
                    </a:cubicBezTo>
                    <a:lnTo>
                      <a:pt x="16767" y="2783"/>
                    </a:lnTo>
                    <a:cubicBezTo>
                      <a:pt x="16742" y="2758"/>
                      <a:pt x="16692" y="2733"/>
                      <a:pt x="16667" y="2708"/>
                    </a:cubicBezTo>
                    <a:lnTo>
                      <a:pt x="16667" y="2708"/>
                    </a:lnTo>
                    <a:cubicBezTo>
                      <a:pt x="16617" y="2657"/>
                      <a:pt x="16567" y="2632"/>
                      <a:pt x="16491" y="2582"/>
                    </a:cubicBezTo>
                    <a:lnTo>
                      <a:pt x="16491" y="2582"/>
                    </a:lnTo>
                    <a:cubicBezTo>
                      <a:pt x="16416" y="2532"/>
                      <a:pt x="16341" y="2457"/>
                      <a:pt x="16241" y="2407"/>
                    </a:cubicBezTo>
                    <a:lnTo>
                      <a:pt x="16241" y="2407"/>
                    </a:lnTo>
                    <a:cubicBezTo>
                      <a:pt x="16141" y="2332"/>
                      <a:pt x="16065" y="2281"/>
                      <a:pt x="15965" y="2206"/>
                    </a:cubicBezTo>
                    <a:lnTo>
                      <a:pt x="15965" y="2206"/>
                    </a:lnTo>
                    <a:cubicBezTo>
                      <a:pt x="15915" y="2181"/>
                      <a:pt x="15865" y="2156"/>
                      <a:pt x="15815" y="2106"/>
                    </a:cubicBezTo>
                    <a:lnTo>
                      <a:pt x="15815" y="2106"/>
                    </a:lnTo>
                    <a:cubicBezTo>
                      <a:pt x="15790" y="2106"/>
                      <a:pt x="15740" y="2081"/>
                      <a:pt x="15715" y="2056"/>
                    </a:cubicBezTo>
                    <a:lnTo>
                      <a:pt x="15715" y="2056"/>
                    </a:lnTo>
                    <a:cubicBezTo>
                      <a:pt x="15564" y="1956"/>
                      <a:pt x="15389" y="1855"/>
                      <a:pt x="15213" y="1755"/>
                    </a:cubicBezTo>
                    <a:lnTo>
                      <a:pt x="15213" y="1755"/>
                    </a:lnTo>
                    <a:lnTo>
                      <a:pt x="15088" y="1680"/>
                    </a:lnTo>
                    <a:cubicBezTo>
                      <a:pt x="14963" y="1605"/>
                      <a:pt x="14837" y="1530"/>
                      <a:pt x="14712" y="1454"/>
                    </a:cubicBezTo>
                    <a:lnTo>
                      <a:pt x="14712" y="1454"/>
                    </a:lnTo>
                    <a:cubicBezTo>
                      <a:pt x="14537" y="1379"/>
                      <a:pt x="14361" y="1279"/>
                      <a:pt x="14211" y="1204"/>
                    </a:cubicBezTo>
                    <a:lnTo>
                      <a:pt x="14211" y="1204"/>
                    </a:lnTo>
                    <a:cubicBezTo>
                      <a:pt x="14085" y="1154"/>
                      <a:pt x="13985" y="1104"/>
                      <a:pt x="13885" y="1053"/>
                    </a:cubicBezTo>
                    <a:lnTo>
                      <a:pt x="13885" y="1053"/>
                    </a:lnTo>
                    <a:cubicBezTo>
                      <a:pt x="13860" y="1028"/>
                      <a:pt x="13835" y="1028"/>
                      <a:pt x="13810" y="1003"/>
                    </a:cubicBezTo>
                    <a:lnTo>
                      <a:pt x="13810" y="1003"/>
                    </a:lnTo>
                    <a:cubicBezTo>
                      <a:pt x="13760" y="1003"/>
                      <a:pt x="13735" y="978"/>
                      <a:pt x="13710" y="978"/>
                    </a:cubicBezTo>
                    <a:lnTo>
                      <a:pt x="13710" y="978"/>
                    </a:lnTo>
                    <a:cubicBezTo>
                      <a:pt x="13534" y="903"/>
                      <a:pt x="13384" y="828"/>
                      <a:pt x="13208" y="753"/>
                    </a:cubicBezTo>
                    <a:lnTo>
                      <a:pt x="13208" y="753"/>
                    </a:lnTo>
                    <a:cubicBezTo>
                      <a:pt x="13058" y="703"/>
                      <a:pt x="12882" y="627"/>
                      <a:pt x="12732" y="577"/>
                    </a:cubicBezTo>
                    <a:lnTo>
                      <a:pt x="12732" y="577"/>
                    </a:lnTo>
                    <a:cubicBezTo>
                      <a:pt x="12682" y="552"/>
                      <a:pt x="12657" y="552"/>
                      <a:pt x="12632" y="552"/>
                    </a:cubicBezTo>
                    <a:lnTo>
                      <a:pt x="12632" y="552"/>
                    </a:lnTo>
                    <a:cubicBezTo>
                      <a:pt x="12607" y="527"/>
                      <a:pt x="12582" y="527"/>
                      <a:pt x="12557" y="527"/>
                    </a:cubicBezTo>
                    <a:lnTo>
                      <a:pt x="12557" y="527"/>
                    </a:lnTo>
                    <a:cubicBezTo>
                      <a:pt x="12456" y="477"/>
                      <a:pt x="12331" y="452"/>
                      <a:pt x="12231" y="402"/>
                    </a:cubicBezTo>
                    <a:lnTo>
                      <a:pt x="12231" y="402"/>
                    </a:lnTo>
                    <a:cubicBezTo>
                      <a:pt x="12055" y="352"/>
                      <a:pt x="11880" y="327"/>
                      <a:pt x="11730" y="276"/>
                    </a:cubicBezTo>
                    <a:lnTo>
                      <a:pt x="11730" y="276"/>
                    </a:lnTo>
                    <a:cubicBezTo>
                      <a:pt x="11629" y="251"/>
                      <a:pt x="11554" y="226"/>
                      <a:pt x="11479" y="226"/>
                    </a:cubicBezTo>
                    <a:lnTo>
                      <a:pt x="11479" y="226"/>
                    </a:lnTo>
                    <a:cubicBezTo>
                      <a:pt x="11454" y="201"/>
                      <a:pt x="11404" y="201"/>
                      <a:pt x="11379" y="201"/>
                    </a:cubicBezTo>
                    <a:lnTo>
                      <a:pt x="11379" y="201"/>
                    </a:lnTo>
                    <a:cubicBezTo>
                      <a:pt x="11329" y="176"/>
                      <a:pt x="11278" y="176"/>
                      <a:pt x="11228" y="151"/>
                    </a:cubicBezTo>
                    <a:lnTo>
                      <a:pt x="11228" y="151"/>
                    </a:lnTo>
                    <a:cubicBezTo>
                      <a:pt x="11028" y="126"/>
                      <a:pt x="10852" y="101"/>
                      <a:pt x="10677" y="76"/>
                    </a:cubicBezTo>
                    <a:lnTo>
                      <a:pt x="10677" y="76"/>
                    </a:lnTo>
                    <a:cubicBezTo>
                      <a:pt x="10577" y="51"/>
                      <a:pt x="10476" y="51"/>
                      <a:pt x="10351" y="51"/>
                    </a:cubicBezTo>
                    <a:lnTo>
                      <a:pt x="10351" y="51"/>
                    </a:lnTo>
                    <a:cubicBezTo>
                      <a:pt x="10326" y="26"/>
                      <a:pt x="10276" y="26"/>
                      <a:pt x="10251" y="26"/>
                    </a:cubicBezTo>
                    <a:lnTo>
                      <a:pt x="10251" y="26"/>
                    </a:lnTo>
                    <a:cubicBezTo>
                      <a:pt x="10201" y="26"/>
                      <a:pt x="10176" y="26"/>
                      <a:pt x="10151" y="26"/>
                    </a:cubicBezTo>
                    <a:lnTo>
                      <a:pt x="10151" y="26"/>
                    </a:lnTo>
                    <a:cubicBezTo>
                      <a:pt x="9950" y="1"/>
                      <a:pt x="9775" y="1"/>
                      <a:pt x="9599" y="1"/>
                    </a:cubicBezTo>
                    <a:lnTo>
                      <a:pt x="9599" y="1"/>
                    </a:lnTo>
                    <a:lnTo>
                      <a:pt x="9574" y="1"/>
                    </a:ln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28"/>
              <p:cNvSpPr/>
              <p:nvPr/>
            </p:nvSpPr>
            <p:spPr>
              <a:xfrm>
                <a:off x="4449700" y="1976047"/>
                <a:ext cx="265163" cy="566989"/>
              </a:xfrm>
              <a:custGeom>
                <a:avLst/>
                <a:gdLst/>
                <a:ahLst/>
                <a:cxnLst/>
                <a:rect l="l" t="t" r="r" b="b"/>
                <a:pathLst>
                  <a:path w="13409" h="28672" extrusionOk="0">
                    <a:moveTo>
                      <a:pt x="6366" y="0"/>
                    </a:moveTo>
                    <a:lnTo>
                      <a:pt x="0" y="3709"/>
                    </a:lnTo>
                    <a:cubicBezTo>
                      <a:pt x="226" y="3960"/>
                      <a:pt x="451" y="4236"/>
                      <a:pt x="677" y="4511"/>
                    </a:cubicBezTo>
                    <a:cubicBezTo>
                      <a:pt x="727" y="4587"/>
                      <a:pt x="777" y="4637"/>
                      <a:pt x="827" y="4712"/>
                    </a:cubicBezTo>
                    <a:cubicBezTo>
                      <a:pt x="1053" y="4963"/>
                      <a:pt x="1253" y="5213"/>
                      <a:pt x="1429" y="5489"/>
                    </a:cubicBezTo>
                    <a:cubicBezTo>
                      <a:pt x="1454" y="5514"/>
                      <a:pt x="1479" y="5539"/>
                      <a:pt x="1504" y="5564"/>
                    </a:cubicBezTo>
                    <a:cubicBezTo>
                      <a:pt x="1579" y="5664"/>
                      <a:pt x="1654" y="5790"/>
                      <a:pt x="1730" y="5890"/>
                    </a:cubicBezTo>
                    <a:cubicBezTo>
                      <a:pt x="1905" y="6115"/>
                      <a:pt x="2055" y="6341"/>
                      <a:pt x="2231" y="6592"/>
                    </a:cubicBezTo>
                    <a:cubicBezTo>
                      <a:pt x="2256" y="6617"/>
                      <a:pt x="2281" y="6667"/>
                      <a:pt x="2306" y="6692"/>
                    </a:cubicBezTo>
                    <a:cubicBezTo>
                      <a:pt x="2632" y="7193"/>
                      <a:pt x="2958" y="7694"/>
                      <a:pt x="3258" y="8221"/>
                    </a:cubicBezTo>
                    <a:cubicBezTo>
                      <a:pt x="3309" y="8296"/>
                      <a:pt x="3359" y="8396"/>
                      <a:pt x="3409" y="8471"/>
                    </a:cubicBezTo>
                    <a:cubicBezTo>
                      <a:pt x="3509" y="8647"/>
                      <a:pt x="3609" y="8822"/>
                      <a:pt x="3685" y="8973"/>
                    </a:cubicBezTo>
                    <a:cubicBezTo>
                      <a:pt x="3785" y="9173"/>
                      <a:pt x="3910" y="9374"/>
                      <a:pt x="4010" y="9574"/>
                    </a:cubicBezTo>
                    <a:cubicBezTo>
                      <a:pt x="4061" y="9649"/>
                      <a:pt x="4086" y="9725"/>
                      <a:pt x="4136" y="9825"/>
                    </a:cubicBezTo>
                    <a:cubicBezTo>
                      <a:pt x="4286" y="10126"/>
                      <a:pt x="4436" y="10426"/>
                      <a:pt x="4587" y="10727"/>
                    </a:cubicBezTo>
                    <a:cubicBezTo>
                      <a:pt x="4587" y="10727"/>
                      <a:pt x="4587" y="10752"/>
                      <a:pt x="4612" y="10752"/>
                    </a:cubicBezTo>
                    <a:cubicBezTo>
                      <a:pt x="4762" y="11103"/>
                      <a:pt x="4913" y="11429"/>
                      <a:pt x="5063" y="11755"/>
                    </a:cubicBezTo>
                    <a:cubicBezTo>
                      <a:pt x="5063" y="11805"/>
                      <a:pt x="5088" y="11855"/>
                      <a:pt x="5113" y="11880"/>
                    </a:cubicBezTo>
                    <a:cubicBezTo>
                      <a:pt x="5238" y="12206"/>
                      <a:pt x="5364" y="12532"/>
                      <a:pt x="5489" y="12857"/>
                    </a:cubicBezTo>
                    <a:cubicBezTo>
                      <a:pt x="5514" y="12908"/>
                      <a:pt x="5539" y="12983"/>
                      <a:pt x="5564" y="13033"/>
                    </a:cubicBezTo>
                    <a:cubicBezTo>
                      <a:pt x="5665" y="13359"/>
                      <a:pt x="5790" y="13684"/>
                      <a:pt x="5890" y="13985"/>
                    </a:cubicBezTo>
                    <a:cubicBezTo>
                      <a:pt x="5915" y="14060"/>
                      <a:pt x="5940" y="14111"/>
                      <a:pt x="5940" y="14186"/>
                    </a:cubicBezTo>
                    <a:cubicBezTo>
                      <a:pt x="6066" y="14512"/>
                      <a:pt x="6166" y="14837"/>
                      <a:pt x="6241" y="15163"/>
                    </a:cubicBezTo>
                    <a:cubicBezTo>
                      <a:pt x="6266" y="15188"/>
                      <a:pt x="6266" y="15213"/>
                      <a:pt x="6266" y="15238"/>
                    </a:cubicBezTo>
                    <a:cubicBezTo>
                      <a:pt x="6366" y="15564"/>
                      <a:pt x="6441" y="15890"/>
                      <a:pt x="6517" y="16216"/>
                    </a:cubicBezTo>
                    <a:cubicBezTo>
                      <a:pt x="6517" y="16266"/>
                      <a:pt x="6542" y="16316"/>
                      <a:pt x="6542" y="16366"/>
                    </a:cubicBezTo>
                    <a:cubicBezTo>
                      <a:pt x="6617" y="16692"/>
                      <a:pt x="6667" y="17018"/>
                      <a:pt x="6742" y="17344"/>
                    </a:cubicBezTo>
                    <a:cubicBezTo>
                      <a:pt x="6742" y="17394"/>
                      <a:pt x="6767" y="17444"/>
                      <a:pt x="6767" y="17519"/>
                    </a:cubicBezTo>
                    <a:cubicBezTo>
                      <a:pt x="6817" y="17820"/>
                      <a:pt x="6868" y="18146"/>
                      <a:pt x="6893" y="18471"/>
                    </a:cubicBezTo>
                    <a:cubicBezTo>
                      <a:pt x="6918" y="18522"/>
                      <a:pt x="6918" y="18572"/>
                      <a:pt x="6918" y="18622"/>
                    </a:cubicBezTo>
                    <a:cubicBezTo>
                      <a:pt x="6968" y="18948"/>
                      <a:pt x="6993" y="19273"/>
                      <a:pt x="7018" y="19599"/>
                    </a:cubicBezTo>
                    <a:cubicBezTo>
                      <a:pt x="7018" y="19624"/>
                      <a:pt x="7018" y="19649"/>
                      <a:pt x="7018" y="19674"/>
                    </a:cubicBezTo>
                    <a:cubicBezTo>
                      <a:pt x="7043" y="20025"/>
                      <a:pt x="7043" y="20351"/>
                      <a:pt x="7043" y="20702"/>
                    </a:cubicBezTo>
                    <a:cubicBezTo>
                      <a:pt x="7043" y="21153"/>
                      <a:pt x="7018" y="21604"/>
                      <a:pt x="6968" y="22055"/>
                    </a:cubicBezTo>
                    <a:cubicBezTo>
                      <a:pt x="6968" y="22106"/>
                      <a:pt x="6968" y="22131"/>
                      <a:pt x="6968" y="22181"/>
                    </a:cubicBezTo>
                    <a:cubicBezTo>
                      <a:pt x="6918" y="22582"/>
                      <a:pt x="6868" y="22958"/>
                      <a:pt x="6792" y="23334"/>
                    </a:cubicBezTo>
                    <a:cubicBezTo>
                      <a:pt x="6792" y="23384"/>
                      <a:pt x="6767" y="23434"/>
                      <a:pt x="6767" y="23484"/>
                    </a:cubicBezTo>
                    <a:cubicBezTo>
                      <a:pt x="6692" y="23835"/>
                      <a:pt x="6592" y="24186"/>
                      <a:pt x="6492" y="24512"/>
                    </a:cubicBezTo>
                    <a:cubicBezTo>
                      <a:pt x="6467" y="24562"/>
                      <a:pt x="6441" y="24637"/>
                      <a:pt x="6441" y="24687"/>
                    </a:cubicBezTo>
                    <a:cubicBezTo>
                      <a:pt x="6316" y="25013"/>
                      <a:pt x="6216" y="25314"/>
                      <a:pt x="6066" y="25614"/>
                    </a:cubicBezTo>
                    <a:cubicBezTo>
                      <a:pt x="6066" y="25639"/>
                      <a:pt x="6066" y="25664"/>
                      <a:pt x="6040" y="25664"/>
                    </a:cubicBezTo>
                    <a:cubicBezTo>
                      <a:pt x="5890" y="25990"/>
                      <a:pt x="5715" y="26291"/>
                      <a:pt x="5539" y="26592"/>
                    </a:cubicBezTo>
                    <a:cubicBezTo>
                      <a:pt x="5514" y="26642"/>
                      <a:pt x="5464" y="26667"/>
                      <a:pt x="5439" y="26717"/>
                    </a:cubicBezTo>
                    <a:cubicBezTo>
                      <a:pt x="5289" y="26943"/>
                      <a:pt x="5138" y="27143"/>
                      <a:pt x="4988" y="27344"/>
                    </a:cubicBezTo>
                    <a:cubicBezTo>
                      <a:pt x="4913" y="27419"/>
                      <a:pt x="4837" y="27469"/>
                      <a:pt x="4787" y="27544"/>
                    </a:cubicBezTo>
                    <a:cubicBezTo>
                      <a:pt x="4637" y="27720"/>
                      <a:pt x="4487" y="27870"/>
                      <a:pt x="4311" y="27995"/>
                    </a:cubicBezTo>
                    <a:cubicBezTo>
                      <a:pt x="4236" y="28070"/>
                      <a:pt x="4186" y="28121"/>
                      <a:pt x="4111" y="28171"/>
                    </a:cubicBezTo>
                    <a:cubicBezTo>
                      <a:pt x="3885" y="28371"/>
                      <a:pt x="3634" y="28522"/>
                      <a:pt x="3384" y="28672"/>
                    </a:cubicBezTo>
                    <a:lnTo>
                      <a:pt x="9775" y="24963"/>
                    </a:lnTo>
                    <a:cubicBezTo>
                      <a:pt x="10025" y="24837"/>
                      <a:pt x="10251" y="24662"/>
                      <a:pt x="10477" y="24461"/>
                    </a:cubicBezTo>
                    <a:cubicBezTo>
                      <a:pt x="10552" y="24411"/>
                      <a:pt x="10627" y="24361"/>
                      <a:pt x="10702" y="24286"/>
                    </a:cubicBezTo>
                    <a:cubicBezTo>
                      <a:pt x="10853" y="24161"/>
                      <a:pt x="11003" y="24010"/>
                      <a:pt x="11153" y="23835"/>
                    </a:cubicBezTo>
                    <a:cubicBezTo>
                      <a:pt x="11228" y="23760"/>
                      <a:pt x="11304" y="23710"/>
                      <a:pt x="11354" y="23634"/>
                    </a:cubicBezTo>
                    <a:cubicBezTo>
                      <a:pt x="11529" y="23434"/>
                      <a:pt x="11680" y="23233"/>
                      <a:pt x="11830" y="23008"/>
                    </a:cubicBezTo>
                    <a:cubicBezTo>
                      <a:pt x="11855" y="22958"/>
                      <a:pt x="11880" y="22933"/>
                      <a:pt x="11930" y="22882"/>
                    </a:cubicBezTo>
                    <a:cubicBezTo>
                      <a:pt x="11930" y="22857"/>
                      <a:pt x="11930" y="22857"/>
                      <a:pt x="11930" y="22857"/>
                    </a:cubicBezTo>
                    <a:cubicBezTo>
                      <a:pt x="12106" y="22582"/>
                      <a:pt x="12281" y="22281"/>
                      <a:pt x="12406" y="21980"/>
                    </a:cubicBezTo>
                    <a:lnTo>
                      <a:pt x="12431" y="21980"/>
                    </a:lnTo>
                    <a:cubicBezTo>
                      <a:pt x="12431" y="21955"/>
                      <a:pt x="12431" y="21930"/>
                      <a:pt x="12457" y="21905"/>
                    </a:cubicBezTo>
                    <a:cubicBezTo>
                      <a:pt x="12532" y="21705"/>
                      <a:pt x="12632" y="21504"/>
                      <a:pt x="12707" y="21278"/>
                    </a:cubicBezTo>
                    <a:cubicBezTo>
                      <a:pt x="12757" y="21178"/>
                      <a:pt x="12782" y="21078"/>
                      <a:pt x="12807" y="21003"/>
                    </a:cubicBezTo>
                    <a:cubicBezTo>
                      <a:pt x="12832" y="20928"/>
                      <a:pt x="12858" y="20877"/>
                      <a:pt x="12883" y="20802"/>
                    </a:cubicBezTo>
                    <a:cubicBezTo>
                      <a:pt x="12883" y="20752"/>
                      <a:pt x="12908" y="20677"/>
                      <a:pt x="12933" y="20627"/>
                    </a:cubicBezTo>
                    <a:cubicBezTo>
                      <a:pt x="12983" y="20426"/>
                      <a:pt x="13058" y="20201"/>
                      <a:pt x="13108" y="20000"/>
                    </a:cubicBezTo>
                    <a:cubicBezTo>
                      <a:pt x="13108" y="19925"/>
                      <a:pt x="13133" y="19850"/>
                      <a:pt x="13133" y="19775"/>
                    </a:cubicBezTo>
                    <a:cubicBezTo>
                      <a:pt x="13158" y="19725"/>
                      <a:pt x="13158" y="19674"/>
                      <a:pt x="13158" y="19624"/>
                    </a:cubicBezTo>
                    <a:cubicBezTo>
                      <a:pt x="13183" y="19549"/>
                      <a:pt x="13208" y="19474"/>
                      <a:pt x="13208" y="19374"/>
                    </a:cubicBezTo>
                    <a:cubicBezTo>
                      <a:pt x="13259" y="19198"/>
                      <a:pt x="13284" y="18998"/>
                      <a:pt x="13309" y="18797"/>
                    </a:cubicBezTo>
                    <a:cubicBezTo>
                      <a:pt x="13309" y="18697"/>
                      <a:pt x="13334" y="18572"/>
                      <a:pt x="13334" y="18471"/>
                    </a:cubicBezTo>
                    <a:cubicBezTo>
                      <a:pt x="13334" y="18421"/>
                      <a:pt x="13359" y="18396"/>
                      <a:pt x="13359" y="18346"/>
                    </a:cubicBezTo>
                    <a:cubicBezTo>
                      <a:pt x="13359" y="18296"/>
                      <a:pt x="13359" y="18246"/>
                      <a:pt x="13359" y="18196"/>
                    </a:cubicBezTo>
                    <a:cubicBezTo>
                      <a:pt x="13384" y="17995"/>
                      <a:pt x="13384" y="17820"/>
                      <a:pt x="13409" y="17619"/>
                    </a:cubicBezTo>
                    <a:cubicBezTo>
                      <a:pt x="13409" y="17419"/>
                      <a:pt x="13409" y="17218"/>
                      <a:pt x="13409" y="17018"/>
                    </a:cubicBezTo>
                    <a:lnTo>
                      <a:pt x="13409" y="16993"/>
                    </a:lnTo>
                    <a:cubicBezTo>
                      <a:pt x="13409" y="16792"/>
                      <a:pt x="13409" y="16617"/>
                      <a:pt x="13409" y="16441"/>
                    </a:cubicBezTo>
                    <a:cubicBezTo>
                      <a:pt x="13409" y="16291"/>
                      <a:pt x="13409" y="16116"/>
                      <a:pt x="13384" y="15965"/>
                    </a:cubicBezTo>
                    <a:cubicBezTo>
                      <a:pt x="13384" y="15940"/>
                      <a:pt x="13384" y="15915"/>
                      <a:pt x="13384" y="15890"/>
                    </a:cubicBezTo>
                    <a:cubicBezTo>
                      <a:pt x="13384" y="15865"/>
                      <a:pt x="13384" y="15865"/>
                      <a:pt x="13384" y="15840"/>
                    </a:cubicBezTo>
                    <a:cubicBezTo>
                      <a:pt x="13359" y="15639"/>
                      <a:pt x="13359" y="15439"/>
                      <a:pt x="13334" y="15238"/>
                    </a:cubicBezTo>
                    <a:cubicBezTo>
                      <a:pt x="13334" y="15138"/>
                      <a:pt x="13309" y="15013"/>
                      <a:pt x="13309" y="14913"/>
                    </a:cubicBezTo>
                    <a:cubicBezTo>
                      <a:pt x="13284" y="14862"/>
                      <a:pt x="13284" y="14812"/>
                      <a:pt x="13284" y="14762"/>
                    </a:cubicBezTo>
                    <a:cubicBezTo>
                      <a:pt x="13284" y="14712"/>
                      <a:pt x="13284" y="14687"/>
                      <a:pt x="13259" y="14637"/>
                    </a:cubicBezTo>
                    <a:cubicBezTo>
                      <a:pt x="13233" y="14436"/>
                      <a:pt x="13208" y="14211"/>
                      <a:pt x="13183" y="14010"/>
                    </a:cubicBezTo>
                    <a:cubicBezTo>
                      <a:pt x="13158" y="13935"/>
                      <a:pt x="13158" y="13885"/>
                      <a:pt x="13133" y="13810"/>
                    </a:cubicBezTo>
                    <a:cubicBezTo>
                      <a:pt x="13133" y="13735"/>
                      <a:pt x="13133" y="13684"/>
                      <a:pt x="13108" y="13634"/>
                    </a:cubicBezTo>
                    <a:cubicBezTo>
                      <a:pt x="13108" y="13534"/>
                      <a:pt x="13083" y="13459"/>
                      <a:pt x="13083" y="13384"/>
                    </a:cubicBezTo>
                    <a:cubicBezTo>
                      <a:pt x="13033" y="13183"/>
                      <a:pt x="12983" y="12958"/>
                      <a:pt x="12933" y="12757"/>
                    </a:cubicBezTo>
                    <a:cubicBezTo>
                      <a:pt x="12933" y="12707"/>
                      <a:pt x="12933" y="12682"/>
                      <a:pt x="12908" y="12657"/>
                    </a:cubicBezTo>
                    <a:cubicBezTo>
                      <a:pt x="12908" y="12607"/>
                      <a:pt x="12908" y="12557"/>
                      <a:pt x="12883" y="12507"/>
                    </a:cubicBezTo>
                    <a:cubicBezTo>
                      <a:pt x="12858" y="12381"/>
                      <a:pt x="12832" y="12231"/>
                      <a:pt x="12782" y="12080"/>
                    </a:cubicBezTo>
                    <a:cubicBezTo>
                      <a:pt x="12732" y="11905"/>
                      <a:pt x="12682" y="11730"/>
                      <a:pt x="12657" y="11554"/>
                    </a:cubicBezTo>
                    <a:cubicBezTo>
                      <a:pt x="12632" y="11529"/>
                      <a:pt x="12632" y="11504"/>
                      <a:pt x="12632" y="11479"/>
                    </a:cubicBezTo>
                    <a:cubicBezTo>
                      <a:pt x="12632" y="11454"/>
                      <a:pt x="12607" y="11454"/>
                      <a:pt x="12607" y="11429"/>
                    </a:cubicBezTo>
                    <a:cubicBezTo>
                      <a:pt x="12557" y="11203"/>
                      <a:pt x="12482" y="11003"/>
                      <a:pt x="12431" y="10777"/>
                    </a:cubicBezTo>
                    <a:cubicBezTo>
                      <a:pt x="12381" y="10677"/>
                      <a:pt x="12356" y="10577"/>
                      <a:pt x="12331" y="10476"/>
                    </a:cubicBezTo>
                    <a:cubicBezTo>
                      <a:pt x="12306" y="10401"/>
                      <a:pt x="12281" y="10351"/>
                      <a:pt x="12256" y="10301"/>
                    </a:cubicBezTo>
                    <a:cubicBezTo>
                      <a:pt x="12256" y="10226"/>
                      <a:pt x="12231" y="10176"/>
                      <a:pt x="12206" y="10126"/>
                    </a:cubicBezTo>
                    <a:cubicBezTo>
                      <a:pt x="12156" y="9925"/>
                      <a:pt x="12081" y="9699"/>
                      <a:pt x="12005" y="9499"/>
                    </a:cubicBezTo>
                    <a:cubicBezTo>
                      <a:pt x="11980" y="9449"/>
                      <a:pt x="11955" y="9374"/>
                      <a:pt x="11930" y="9324"/>
                    </a:cubicBezTo>
                    <a:cubicBezTo>
                      <a:pt x="11905" y="9273"/>
                      <a:pt x="11880" y="9223"/>
                      <a:pt x="11880" y="9148"/>
                    </a:cubicBezTo>
                    <a:cubicBezTo>
                      <a:pt x="11830" y="9073"/>
                      <a:pt x="11805" y="8973"/>
                      <a:pt x="11755" y="8872"/>
                    </a:cubicBezTo>
                    <a:cubicBezTo>
                      <a:pt x="11680" y="8672"/>
                      <a:pt x="11604" y="8471"/>
                      <a:pt x="11529" y="8271"/>
                    </a:cubicBezTo>
                    <a:cubicBezTo>
                      <a:pt x="11504" y="8246"/>
                      <a:pt x="11504" y="8221"/>
                      <a:pt x="11479" y="8196"/>
                    </a:cubicBezTo>
                    <a:cubicBezTo>
                      <a:pt x="11454" y="8146"/>
                      <a:pt x="11454" y="8095"/>
                      <a:pt x="11429" y="8070"/>
                    </a:cubicBezTo>
                    <a:cubicBezTo>
                      <a:pt x="11379" y="7920"/>
                      <a:pt x="11329" y="7795"/>
                      <a:pt x="11254" y="7669"/>
                    </a:cubicBezTo>
                    <a:cubicBezTo>
                      <a:pt x="11178" y="7469"/>
                      <a:pt x="11078" y="7268"/>
                      <a:pt x="10978" y="7068"/>
                    </a:cubicBezTo>
                    <a:cubicBezTo>
                      <a:pt x="10978" y="7068"/>
                      <a:pt x="10978" y="7068"/>
                      <a:pt x="10978" y="7043"/>
                    </a:cubicBezTo>
                    <a:cubicBezTo>
                      <a:pt x="10978" y="7043"/>
                      <a:pt x="10978" y="7018"/>
                      <a:pt x="10953" y="7018"/>
                    </a:cubicBezTo>
                    <a:cubicBezTo>
                      <a:pt x="10878" y="6817"/>
                      <a:pt x="10777" y="6617"/>
                      <a:pt x="10677" y="6441"/>
                    </a:cubicBezTo>
                    <a:cubicBezTo>
                      <a:pt x="10627" y="6316"/>
                      <a:pt x="10577" y="6216"/>
                      <a:pt x="10502" y="6115"/>
                    </a:cubicBezTo>
                    <a:cubicBezTo>
                      <a:pt x="10477" y="6015"/>
                      <a:pt x="10426" y="5940"/>
                      <a:pt x="10376" y="5865"/>
                    </a:cubicBezTo>
                    <a:cubicBezTo>
                      <a:pt x="10351" y="5815"/>
                      <a:pt x="10326" y="5740"/>
                      <a:pt x="10301" y="5689"/>
                    </a:cubicBezTo>
                    <a:cubicBezTo>
                      <a:pt x="10226" y="5539"/>
                      <a:pt x="10151" y="5414"/>
                      <a:pt x="10076" y="5263"/>
                    </a:cubicBezTo>
                    <a:cubicBezTo>
                      <a:pt x="9975" y="5113"/>
                      <a:pt x="9875" y="4938"/>
                      <a:pt x="9800" y="4787"/>
                    </a:cubicBezTo>
                    <a:cubicBezTo>
                      <a:pt x="9775" y="4737"/>
                      <a:pt x="9750" y="4687"/>
                      <a:pt x="9725" y="4662"/>
                    </a:cubicBezTo>
                    <a:cubicBezTo>
                      <a:pt x="9700" y="4612"/>
                      <a:pt x="9650" y="4562"/>
                      <a:pt x="9624" y="4511"/>
                    </a:cubicBezTo>
                    <a:cubicBezTo>
                      <a:pt x="9324" y="3985"/>
                      <a:pt x="8998" y="3484"/>
                      <a:pt x="8672" y="3008"/>
                    </a:cubicBezTo>
                    <a:cubicBezTo>
                      <a:pt x="8672" y="2983"/>
                      <a:pt x="8647" y="2933"/>
                      <a:pt x="8622" y="2907"/>
                    </a:cubicBezTo>
                    <a:cubicBezTo>
                      <a:pt x="8622" y="2907"/>
                      <a:pt x="8597" y="2882"/>
                      <a:pt x="8597" y="2882"/>
                    </a:cubicBezTo>
                    <a:cubicBezTo>
                      <a:pt x="8446" y="2632"/>
                      <a:pt x="8271" y="2406"/>
                      <a:pt x="8121" y="2181"/>
                    </a:cubicBezTo>
                    <a:cubicBezTo>
                      <a:pt x="8045" y="2080"/>
                      <a:pt x="7970" y="1980"/>
                      <a:pt x="7895" y="1880"/>
                    </a:cubicBezTo>
                    <a:cubicBezTo>
                      <a:pt x="7870" y="1830"/>
                      <a:pt x="7845" y="1805"/>
                      <a:pt x="7820" y="1780"/>
                    </a:cubicBezTo>
                    <a:cubicBezTo>
                      <a:pt x="7670" y="1579"/>
                      <a:pt x="7519" y="1379"/>
                      <a:pt x="7369" y="1178"/>
                    </a:cubicBezTo>
                    <a:cubicBezTo>
                      <a:pt x="7319" y="1128"/>
                      <a:pt x="7269" y="1053"/>
                      <a:pt x="7218" y="1003"/>
                    </a:cubicBezTo>
                    <a:cubicBezTo>
                      <a:pt x="7168" y="927"/>
                      <a:pt x="7118" y="877"/>
                      <a:pt x="7068" y="802"/>
                    </a:cubicBezTo>
                    <a:cubicBezTo>
                      <a:pt x="6993" y="727"/>
                      <a:pt x="6943" y="652"/>
                      <a:pt x="6868" y="577"/>
                    </a:cubicBezTo>
                    <a:cubicBezTo>
                      <a:pt x="6717" y="401"/>
                      <a:pt x="6567" y="201"/>
                      <a:pt x="6391" y="25"/>
                    </a:cubicBezTo>
                    <a:cubicBezTo>
                      <a:pt x="6391" y="0"/>
                      <a:pt x="6391" y="0"/>
                      <a:pt x="6366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2" name="Google Shape;472;p28"/>
              <p:cNvSpPr/>
              <p:nvPr/>
            </p:nvSpPr>
            <p:spPr>
              <a:xfrm>
                <a:off x="3986765" y="1350535"/>
                <a:ext cx="606657" cy="698848"/>
              </a:xfrm>
              <a:custGeom>
                <a:avLst/>
                <a:gdLst/>
                <a:ahLst/>
                <a:cxnLst/>
                <a:rect l="l" t="t" r="r" b="b"/>
                <a:pathLst>
                  <a:path w="30678" h="35340" extrusionOk="0">
                    <a:moveTo>
                      <a:pt x="10076" y="1"/>
                    </a:moveTo>
                    <a:cubicBezTo>
                      <a:pt x="10026" y="1"/>
                      <a:pt x="9976" y="26"/>
                      <a:pt x="9926" y="26"/>
                    </a:cubicBezTo>
                    <a:cubicBezTo>
                      <a:pt x="9775" y="26"/>
                      <a:pt x="9625" y="26"/>
                      <a:pt x="9474" y="51"/>
                    </a:cubicBezTo>
                    <a:lnTo>
                      <a:pt x="9249" y="51"/>
                    </a:lnTo>
                    <a:cubicBezTo>
                      <a:pt x="9048" y="76"/>
                      <a:pt x="8823" y="101"/>
                      <a:pt x="8622" y="151"/>
                    </a:cubicBezTo>
                    <a:lnTo>
                      <a:pt x="8547" y="151"/>
                    </a:lnTo>
                    <a:cubicBezTo>
                      <a:pt x="8522" y="151"/>
                      <a:pt x="8522" y="176"/>
                      <a:pt x="8522" y="176"/>
                    </a:cubicBezTo>
                    <a:cubicBezTo>
                      <a:pt x="8221" y="226"/>
                      <a:pt x="7921" y="302"/>
                      <a:pt x="7645" y="402"/>
                    </a:cubicBezTo>
                    <a:cubicBezTo>
                      <a:pt x="7620" y="402"/>
                      <a:pt x="7595" y="427"/>
                      <a:pt x="7545" y="427"/>
                    </a:cubicBezTo>
                    <a:cubicBezTo>
                      <a:pt x="7520" y="427"/>
                      <a:pt x="7494" y="452"/>
                      <a:pt x="7469" y="452"/>
                    </a:cubicBezTo>
                    <a:cubicBezTo>
                      <a:pt x="7344" y="502"/>
                      <a:pt x="7219" y="552"/>
                      <a:pt x="7093" y="602"/>
                    </a:cubicBezTo>
                    <a:cubicBezTo>
                      <a:pt x="7043" y="653"/>
                      <a:pt x="6968" y="678"/>
                      <a:pt x="6918" y="703"/>
                    </a:cubicBezTo>
                    <a:cubicBezTo>
                      <a:pt x="6718" y="778"/>
                      <a:pt x="6542" y="878"/>
                      <a:pt x="6367" y="978"/>
                    </a:cubicBezTo>
                    <a:lnTo>
                      <a:pt x="1" y="4688"/>
                    </a:lnTo>
                    <a:cubicBezTo>
                      <a:pt x="176" y="4587"/>
                      <a:pt x="352" y="4487"/>
                      <a:pt x="527" y="4412"/>
                    </a:cubicBezTo>
                    <a:cubicBezTo>
                      <a:pt x="602" y="4362"/>
                      <a:pt x="652" y="4337"/>
                      <a:pt x="702" y="4312"/>
                    </a:cubicBezTo>
                    <a:cubicBezTo>
                      <a:pt x="853" y="4262"/>
                      <a:pt x="978" y="4211"/>
                      <a:pt x="1103" y="4161"/>
                    </a:cubicBezTo>
                    <a:cubicBezTo>
                      <a:pt x="1154" y="4136"/>
                      <a:pt x="1204" y="4136"/>
                      <a:pt x="1254" y="4111"/>
                    </a:cubicBezTo>
                    <a:cubicBezTo>
                      <a:pt x="1555" y="4011"/>
                      <a:pt x="1830" y="3936"/>
                      <a:pt x="2131" y="3886"/>
                    </a:cubicBezTo>
                    <a:cubicBezTo>
                      <a:pt x="2181" y="3861"/>
                      <a:pt x="2206" y="3861"/>
                      <a:pt x="2256" y="3861"/>
                    </a:cubicBezTo>
                    <a:cubicBezTo>
                      <a:pt x="2457" y="3810"/>
                      <a:pt x="2657" y="3785"/>
                      <a:pt x="2883" y="3760"/>
                    </a:cubicBezTo>
                    <a:cubicBezTo>
                      <a:pt x="2958" y="3760"/>
                      <a:pt x="3033" y="3760"/>
                      <a:pt x="3108" y="3735"/>
                    </a:cubicBezTo>
                    <a:lnTo>
                      <a:pt x="3535" y="3735"/>
                    </a:lnTo>
                    <a:cubicBezTo>
                      <a:pt x="3635" y="3735"/>
                      <a:pt x="3710" y="3710"/>
                      <a:pt x="3785" y="3710"/>
                    </a:cubicBezTo>
                    <a:cubicBezTo>
                      <a:pt x="3910" y="3710"/>
                      <a:pt x="4036" y="3735"/>
                      <a:pt x="4161" y="3735"/>
                    </a:cubicBezTo>
                    <a:cubicBezTo>
                      <a:pt x="4261" y="3735"/>
                      <a:pt x="4362" y="3735"/>
                      <a:pt x="4462" y="3760"/>
                    </a:cubicBezTo>
                    <a:cubicBezTo>
                      <a:pt x="4562" y="3760"/>
                      <a:pt x="4662" y="3760"/>
                      <a:pt x="4763" y="3785"/>
                    </a:cubicBezTo>
                    <a:cubicBezTo>
                      <a:pt x="4888" y="3785"/>
                      <a:pt x="4988" y="3810"/>
                      <a:pt x="5113" y="3810"/>
                    </a:cubicBezTo>
                    <a:cubicBezTo>
                      <a:pt x="5189" y="3836"/>
                      <a:pt x="5289" y="3861"/>
                      <a:pt x="5364" y="3861"/>
                    </a:cubicBezTo>
                    <a:cubicBezTo>
                      <a:pt x="5489" y="3886"/>
                      <a:pt x="5615" y="3911"/>
                      <a:pt x="5740" y="3936"/>
                    </a:cubicBezTo>
                    <a:cubicBezTo>
                      <a:pt x="5840" y="3961"/>
                      <a:pt x="5916" y="3961"/>
                      <a:pt x="5991" y="3986"/>
                    </a:cubicBezTo>
                    <a:cubicBezTo>
                      <a:pt x="6141" y="4011"/>
                      <a:pt x="6266" y="4061"/>
                      <a:pt x="6392" y="4086"/>
                    </a:cubicBezTo>
                    <a:cubicBezTo>
                      <a:pt x="6467" y="4111"/>
                      <a:pt x="6567" y="4136"/>
                      <a:pt x="6642" y="4161"/>
                    </a:cubicBezTo>
                    <a:cubicBezTo>
                      <a:pt x="6793" y="4186"/>
                      <a:pt x="6918" y="4237"/>
                      <a:pt x="7068" y="4287"/>
                    </a:cubicBezTo>
                    <a:cubicBezTo>
                      <a:pt x="7144" y="4312"/>
                      <a:pt x="7219" y="4337"/>
                      <a:pt x="7269" y="4362"/>
                    </a:cubicBezTo>
                    <a:cubicBezTo>
                      <a:pt x="7494" y="4437"/>
                      <a:pt x="7695" y="4512"/>
                      <a:pt x="7895" y="4587"/>
                    </a:cubicBezTo>
                    <a:lnTo>
                      <a:pt x="7921" y="4587"/>
                    </a:lnTo>
                    <a:cubicBezTo>
                      <a:pt x="8146" y="4688"/>
                      <a:pt x="8372" y="4788"/>
                      <a:pt x="8572" y="4888"/>
                    </a:cubicBezTo>
                    <a:cubicBezTo>
                      <a:pt x="8647" y="4913"/>
                      <a:pt x="8723" y="4938"/>
                      <a:pt x="8773" y="4963"/>
                    </a:cubicBezTo>
                    <a:cubicBezTo>
                      <a:pt x="8948" y="5039"/>
                      <a:pt x="9098" y="5114"/>
                      <a:pt x="9249" y="5214"/>
                    </a:cubicBezTo>
                    <a:cubicBezTo>
                      <a:pt x="9324" y="5239"/>
                      <a:pt x="9399" y="5289"/>
                      <a:pt x="9474" y="5314"/>
                    </a:cubicBezTo>
                    <a:cubicBezTo>
                      <a:pt x="9700" y="5440"/>
                      <a:pt x="9900" y="5540"/>
                      <a:pt x="10101" y="5665"/>
                    </a:cubicBezTo>
                    <a:cubicBezTo>
                      <a:pt x="10577" y="5941"/>
                      <a:pt x="11053" y="6242"/>
                      <a:pt x="11530" y="6567"/>
                    </a:cubicBezTo>
                    <a:cubicBezTo>
                      <a:pt x="11555" y="6592"/>
                      <a:pt x="11580" y="6618"/>
                      <a:pt x="11605" y="6643"/>
                    </a:cubicBezTo>
                    <a:cubicBezTo>
                      <a:pt x="12056" y="6943"/>
                      <a:pt x="12482" y="7269"/>
                      <a:pt x="12908" y="7595"/>
                    </a:cubicBezTo>
                    <a:cubicBezTo>
                      <a:pt x="12958" y="7645"/>
                      <a:pt x="13008" y="7670"/>
                      <a:pt x="13058" y="7720"/>
                    </a:cubicBezTo>
                    <a:cubicBezTo>
                      <a:pt x="13459" y="8046"/>
                      <a:pt x="13860" y="8397"/>
                      <a:pt x="14261" y="8773"/>
                    </a:cubicBezTo>
                    <a:cubicBezTo>
                      <a:pt x="14312" y="8823"/>
                      <a:pt x="14362" y="8873"/>
                      <a:pt x="14387" y="8898"/>
                    </a:cubicBezTo>
                    <a:cubicBezTo>
                      <a:pt x="14813" y="9274"/>
                      <a:pt x="15189" y="9675"/>
                      <a:pt x="15590" y="10076"/>
                    </a:cubicBezTo>
                    <a:cubicBezTo>
                      <a:pt x="15615" y="10126"/>
                      <a:pt x="15640" y="10151"/>
                      <a:pt x="15665" y="10201"/>
                    </a:cubicBezTo>
                    <a:cubicBezTo>
                      <a:pt x="16091" y="10628"/>
                      <a:pt x="16492" y="11079"/>
                      <a:pt x="16868" y="11555"/>
                    </a:cubicBezTo>
                    <a:cubicBezTo>
                      <a:pt x="16893" y="11555"/>
                      <a:pt x="16893" y="11555"/>
                      <a:pt x="16893" y="11580"/>
                    </a:cubicBezTo>
                    <a:cubicBezTo>
                      <a:pt x="17294" y="12056"/>
                      <a:pt x="17670" y="12557"/>
                      <a:pt x="18046" y="13059"/>
                    </a:cubicBezTo>
                    <a:cubicBezTo>
                      <a:pt x="18397" y="13510"/>
                      <a:pt x="18723" y="13986"/>
                      <a:pt x="19048" y="14487"/>
                    </a:cubicBezTo>
                    <a:cubicBezTo>
                      <a:pt x="19249" y="14788"/>
                      <a:pt x="19424" y="15089"/>
                      <a:pt x="19625" y="15389"/>
                    </a:cubicBezTo>
                    <a:cubicBezTo>
                      <a:pt x="19775" y="15640"/>
                      <a:pt x="19951" y="15916"/>
                      <a:pt x="20101" y="16166"/>
                    </a:cubicBezTo>
                    <a:cubicBezTo>
                      <a:pt x="20176" y="16292"/>
                      <a:pt x="20226" y="16417"/>
                      <a:pt x="20302" y="16542"/>
                    </a:cubicBezTo>
                    <a:cubicBezTo>
                      <a:pt x="20552" y="16968"/>
                      <a:pt x="20803" y="17420"/>
                      <a:pt x="21028" y="17871"/>
                    </a:cubicBezTo>
                    <a:cubicBezTo>
                      <a:pt x="21053" y="17921"/>
                      <a:pt x="21078" y="17971"/>
                      <a:pt x="21104" y="18021"/>
                    </a:cubicBezTo>
                    <a:cubicBezTo>
                      <a:pt x="21379" y="18547"/>
                      <a:pt x="21630" y="19099"/>
                      <a:pt x="21881" y="19650"/>
                    </a:cubicBezTo>
                    <a:cubicBezTo>
                      <a:pt x="21881" y="19675"/>
                      <a:pt x="21906" y="19725"/>
                      <a:pt x="21906" y="19750"/>
                    </a:cubicBezTo>
                    <a:cubicBezTo>
                      <a:pt x="22156" y="20277"/>
                      <a:pt x="22357" y="20828"/>
                      <a:pt x="22557" y="21379"/>
                    </a:cubicBezTo>
                    <a:cubicBezTo>
                      <a:pt x="22582" y="21430"/>
                      <a:pt x="22607" y="21455"/>
                      <a:pt x="22607" y="21505"/>
                    </a:cubicBezTo>
                    <a:cubicBezTo>
                      <a:pt x="22808" y="22056"/>
                      <a:pt x="23008" y="22633"/>
                      <a:pt x="23184" y="23184"/>
                    </a:cubicBezTo>
                    <a:cubicBezTo>
                      <a:pt x="23184" y="23234"/>
                      <a:pt x="23209" y="23259"/>
                      <a:pt x="23209" y="23284"/>
                    </a:cubicBezTo>
                    <a:cubicBezTo>
                      <a:pt x="23359" y="23836"/>
                      <a:pt x="23510" y="24387"/>
                      <a:pt x="23635" y="24913"/>
                    </a:cubicBezTo>
                    <a:cubicBezTo>
                      <a:pt x="23660" y="24963"/>
                      <a:pt x="23660" y="25039"/>
                      <a:pt x="23685" y="25089"/>
                    </a:cubicBezTo>
                    <a:cubicBezTo>
                      <a:pt x="23810" y="25640"/>
                      <a:pt x="23911" y="26192"/>
                      <a:pt x="24011" y="26743"/>
                    </a:cubicBezTo>
                    <a:cubicBezTo>
                      <a:pt x="24011" y="26768"/>
                      <a:pt x="24011" y="26768"/>
                      <a:pt x="24011" y="26793"/>
                    </a:cubicBezTo>
                    <a:cubicBezTo>
                      <a:pt x="24111" y="27344"/>
                      <a:pt x="24161" y="27896"/>
                      <a:pt x="24211" y="28447"/>
                    </a:cubicBezTo>
                    <a:cubicBezTo>
                      <a:pt x="24211" y="28497"/>
                      <a:pt x="24211" y="28547"/>
                      <a:pt x="24236" y="28598"/>
                    </a:cubicBezTo>
                    <a:cubicBezTo>
                      <a:pt x="24261" y="29149"/>
                      <a:pt x="24287" y="29700"/>
                      <a:pt x="24287" y="30227"/>
                    </a:cubicBezTo>
                    <a:cubicBezTo>
                      <a:pt x="24287" y="30728"/>
                      <a:pt x="24261" y="31179"/>
                      <a:pt x="24236" y="31630"/>
                    </a:cubicBezTo>
                    <a:cubicBezTo>
                      <a:pt x="24236" y="31655"/>
                      <a:pt x="24236" y="31680"/>
                      <a:pt x="24211" y="31705"/>
                    </a:cubicBezTo>
                    <a:cubicBezTo>
                      <a:pt x="24186" y="32156"/>
                      <a:pt x="24136" y="32557"/>
                      <a:pt x="24061" y="32958"/>
                    </a:cubicBezTo>
                    <a:cubicBezTo>
                      <a:pt x="24061" y="32984"/>
                      <a:pt x="24036" y="33009"/>
                      <a:pt x="24036" y="33034"/>
                    </a:cubicBezTo>
                    <a:cubicBezTo>
                      <a:pt x="23986" y="33410"/>
                      <a:pt x="23886" y="33761"/>
                      <a:pt x="23810" y="34086"/>
                    </a:cubicBezTo>
                    <a:cubicBezTo>
                      <a:pt x="23785" y="34136"/>
                      <a:pt x="23785" y="34212"/>
                      <a:pt x="23760" y="34262"/>
                    </a:cubicBezTo>
                    <a:cubicBezTo>
                      <a:pt x="23660" y="34638"/>
                      <a:pt x="23535" y="34989"/>
                      <a:pt x="23409" y="35339"/>
                    </a:cubicBezTo>
                    <a:lnTo>
                      <a:pt x="29775" y="31630"/>
                    </a:lnTo>
                    <a:cubicBezTo>
                      <a:pt x="29800" y="31580"/>
                      <a:pt x="29825" y="31530"/>
                      <a:pt x="29850" y="31480"/>
                    </a:cubicBezTo>
                    <a:cubicBezTo>
                      <a:pt x="29951" y="31204"/>
                      <a:pt x="30026" y="30953"/>
                      <a:pt x="30101" y="30678"/>
                    </a:cubicBezTo>
                    <a:cubicBezTo>
                      <a:pt x="30126" y="30628"/>
                      <a:pt x="30126" y="30603"/>
                      <a:pt x="30126" y="30552"/>
                    </a:cubicBezTo>
                    <a:cubicBezTo>
                      <a:pt x="30151" y="30502"/>
                      <a:pt x="30176" y="30452"/>
                      <a:pt x="30176" y="30377"/>
                    </a:cubicBezTo>
                    <a:cubicBezTo>
                      <a:pt x="30226" y="30227"/>
                      <a:pt x="30277" y="30076"/>
                      <a:pt x="30302" y="29926"/>
                    </a:cubicBezTo>
                    <a:cubicBezTo>
                      <a:pt x="30352" y="29725"/>
                      <a:pt x="30377" y="29525"/>
                      <a:pt x="30427" y="29324"/>
                    </a:cubicBezTo>
                    <a:cubicBezTo>
                      <a:pt x="30427" y="29299"/>
                      <a:pt x="30427" y="29274"/>
                      <a:pt x="30427" y="29249"/>
                    </a:cubicBezTo>
                    <a:cubicBezTo>
                      <a:pt x="30427" y="29249"/>
                      <a:pt x="30452" y="29224"/>
                      <a:pt x="30452" y="29224"/>
                    </a:cubicBezTo>
                    <a:cubicBezTo>
                      <a:pt x="30477" y="28999"/>
                      <a:pt x="30527" y="28773"/>
                      <a:pt x="30552" y="28547"/>
                    </a:cubicBezTo>
                    <a:cubicBezTo>
                      <a:pt x="30577" y="28372"/>
                      <a:pt x="30577" y="28197"/>
                      <a:pt x="30602" y="28021"/>
                    </a:cubicBezTo>
                    <a:cubicBezTo>
                      <a:pt x="30602" y="27971"/>
                      <a:pt x="30602" y="27946"/>
                      <a:pt x="30602" y="27921"/>
                    </a:cubicBezTo>
                    <a:cubicBezTo>
                      <a:pt x="30602" y="27921"/>
                      <a:pt x="30602" y="27896"/>
                      <a:pt x="30602" y="27871"/>
                    </a:cubicBezTo>
                    <a:cubicBezTo>
                      <a:pt x="30627" y="27670"/>
                      <a:pt x="30652" y="27445"/>
                      <a:pt x="30652" y="27219"/>
                    </a:cubicBezTo>
                    <a:cubicBezTo>
                      <a:pt x="30652" y="27019"/>
                      <a:pt x="30678" y="26793"/>
                      <a:pt x="30678" y="26567"/>
                    </a:cubicBezTo>
                    <a:lnTo>
                      <a:pt x="30678" y="26517"/>
                    </a:lnTo>
                    <a:cubicBezTo>
                      <a:pt x="30678" y="26317"/>
                      <a:pt x="30678" y="26091"/>
                      <a:pt x="30652" y="25891"/>
                    </a:cubicBezTo>
                    <a:cubicBezTo>
                      <a:pt x="30652" y="25665"/>
                      <a:pt x="30652" y="25440"/>
                      <a:pt x="30627" y="25189"/>
                    </a:cubicBezTo>
                    <a:cubicBezTo>
                      <a:pt x="30627" y="25089"/>
                      <a:pt x="30602" y="24989"/>
                      <a:pt x="30602" y="24888"/>
                    </a:cubicBezTo>
                    <a:cubicBezTo>
                      <a:pt x="30602" y="24838"/>
                      <a:pt x="30602" y="24788"/>
                      <a:pt x="30602" y="24738"/>
                    </a:cubicBezTo>
                    <a:cubicBezTo>
                      <a:pt x="30577" y="24663"/>
                      <a:pt x="30577" y="24588"/>
                      <a:pt x="30577" y="24512"/>
                    </a:cubicBezTo>
                    <a:cubicBezTo>
                      <a:pt x="30552" y="24287"/>
                      <a:pt x="30527" y="24036"/>
                      <a:pt x="30502" y="23811"/>
                    </a:cubicBezTo>
                    <a:cubicBezTo>
                      <a:pt x="30477" y="23585"/>
                      <a:pt x="30427" y="23334"/>
                      <a:pt x="30402" y="23109"/>
                    </a:cubicBezTo>
                    <a:cubicBezTo>
                      <a:pt x="30402" y="23084"/>
                      <a:pt x="30402" y="23084"/>
                      <a:pt x="30402" y="23084"/>
                    </a:cubicBezTo>
                    <a:cubicBezTo>
                      <a:pt x="30377" y="23059"/>
                      <a:pt x="30377" y="23059"/>
                      <a:pt x="30377" y="23059"/>
                    </a:cubicBezTo>
                    <a:cubicBezTo>
                      <a:pt x="30352" y="22833"/>
                      <a:pt x="30302" y="22608"/>
                      <a:pt x="30277" y="22382"/>
                    </a:cubicBezTo>
                    <a:cubicBezTo>
                      <a:pt x="30226" y="22131"/>
                      <a:pt x="30176" y="21881"/>
                      <a:pt x="30126" y="21630"/>
                    </a:cubicBezTo>
                    <a:cubicBezTo>
                      <a:pt x="30101" y="21555"/>
                      <a:pt x="30076" y="21455"/>
                      <a:pt x="30051" y="21379"/>
                    </a:cubicBezTo>
                    <a:cubicBezTo>
                      <a:pt x="30051" y="21329"/>
                      <a:pt x="30026" y="21279"/>
                      <a:pt x="30026" y="21204"/>
                    </a:cubicBezTo>
                    <a:cubicBezTo>
                      <a:pt x="30001" y="21104"/>
                      <a:pt x="29976" y="21004"/>
                      <a:pt x="29951" y="20903"/>
                    </a:cubicBezTo>
                    <a:cubicBezTo>
                      <a:pt x="29876" y="20628"/>
                      <a:pt x="29825" y="20377"/>
                      <a:pt x="29750" y="20126"/>
                    </a:cubicBezTo>
                    <a:cubicBezTo>
                      <a:pt x="29700" y="19951"/>
                      <a:pt x="29650" y="19775"/>
                      <a:pt x="29575" y="19575"/>
                    </a:cubicBezTo>
                    <a:cubicBezTo>
                      <a:pt x="29575" y="19550"/>
                      <a:pt x="29575" y="19525"/>
                      <a:pt x="29550" y="19475"/>
                    </a:cubicBezTo>
                    <a:cubicBezTo>
                      <a:pt x="29550" y="19450"/>
                      <a:pt x="29525" y="19425"/>
                      <a:pt x="29525" y="19374"/>
                    </a:cubicBezTo>
                    <a:cubicBezTo>
                      <a:pt x="29449" y="19149"/>
                      <a:pt x="29374" y="18898"/>
                      <a:pt x="29299" y="18648"/>
                    </a:cubicBezTo>
                    <a:cubicBezTo>
                      <a:pt x="29199" y="18397"/>
                      <a:pt x="29124" y="18171"/>
                      <a:pt x="29048" y="17921"/>
                    </a:cubicBezTo>
                    <a:cubicBezTo>
                      <a:pt x="29023" y="17871"/>
                      <a:pt x="28998" y="17821"/>
                      <a:pt x="28998" y="17796"/>
                    </a:cubicBezTo>
                    <a:cubicBezTo>
                      <a:pt x="28973" y="17745"/>
                      <a:pt x="28948" y="17720"/>
                      <a:pt x="28948" y="17670"/>
                    </a:cubicBezTo>
                    <a:cubicBezTo>
                      <a:pt x="28898" y="17520"/>
                      <a:pt x="28823" y="17369"/>
                      <a:pt x="28773" y="17219"/>
                    </a:cubicBezTo>
                    <a:cubicBezTo>
                      <a:pt x="28698" y="16993"/>
                      <a:pt x="28597" y="16768"/>
                      <a:pt x="28497" y="16542"/>
                    </a:cubicBezTo>
                    <a:cubicBezTo>
                      <a:pt x="28422" y="16367"/>
                      <a:pt x="28347" y="16191"/>
                      <a:pt x="28297" y="16041"/>
                    </a:cubicBezTo>
                    <a:cubicBezTo>
                      <a:pt x="28272" y="16016"/>
                      <a:pt x="28272" y="15991"/>
                      <a:pt x="28246" y="15941"/>
                    </a:cubicBezTo>
                    <a:cubicBezTo>
                      <a:pt x="28246" y="15916"/>
                      <a:pt x="28221" y="15891"/>
                      <a:pt x="28196" y="15866"/>
                    </a:cubicBezTo>
                    <a:cubicBezTo>
                      <a:pt x="28096" y="15615"/>
                      <a:pt x="27996" y="15389"/>
                      <a:pt x="27896" y="15164"/>
                    </a:cubicBezTo>
                    <a:cubicBezTo>
                      <a:pt x="27770" y="14913"/>
                      <a:pt x="27645" y="14663"/>
                      <a:pt x="27520" y="14412"/>
                    </a:cubicBezTo>
                    <a:cubicBezTo>
                      <a:pt x="27520" y="14387"/>
                      <a:pt x="27495" y="14337"/>
                      <a:pt x="27470" y="14312"/>
                    </a:cubicBezTo>
                    <a:cubicBezTo>
                      <a:pt x="27444" y="14262"/>
                      <a:pt x="27419" y="14212"/>
                      <a:pt x="27394" y="14161"/>
                    </a:cubicBezTo>
                    <a:cubicBezTo>
                      <a:pt x="27294" y="13961"/>
                      <a:pt x="27194" y="13760"/>
                      <a:pt x="27094" y="13560"/>
                    </a:cubicBezTo>
                    <a:cubicBezTo>
                      <a:pt x="26968" y="13309"/>
                      <a:pt x="26818" y="13084"/>
                      <a:pt x="26667" y="12833"/>
                    </a:cubicBezTo>
                    <a:cubicBezTo>
                      <a:pt x="26617" y="12708"/>
                      <a:pt x="26542" y="12582"/>
                      <a:pt x="26467" y="12457"/>
                    </a:cubicBezTo>
                    <a:cubicBezTo>
                      <a:pt x="26442" y="12407"/>
                      <a:pt x="26417" y="12357"/>
                      <a:pt x="26392" y="12307"/>
                    </a:cubicBezTo>
                    <a:cubicBezTo>
                      <a:pt x="26266" y="12106"/>
                      <a:pt x="26116" y="11906"/>
                      <a:pt x="25991" y="11680"/>
                    </a:cubicBezTo>
                    <a:cubicBezTo>
                      <a:pt x="25815" y="11379"/>
                      <a:pt x="25615" y="11079"/>
                      <a:pt x="25414" y="10778"/>
                    </a:cubicBezTo>
                    <a:cubicBezTo>
                      <a:pt x="25389" y="10728"/>
                      <a:pt x="25364" y="10678"/>
                      <a:pt x="25339" y="10628"/>
                    </a:cubicBezTo>
                    <a:cubicBezTo>
                      <a:pt x="25038" y="10201"/>
                      <a:pt x="24738" y="9775"/>
                      <a:pt x="24437" y="9349"/>
                    </a:cubicBezTo>
                    <a:cubicBezTo>
                      <a:pt x="24211" y="9074"/>
                      <a:pt x="24011" y="8798"/>
                      <a:pt x="23785" y="8522"/>
                    </a:cubicBezTo>
                    <a:cubicBezTo>
                      <a:pt x="23635" y="8297"/>
                      <a:pt x="23459" y="8071"/>
                      <a:pt x="23259" y="7871"/>
                    </a:cubicBezTo>
                    <a:cubicBezTo>
                      <a:pt x="23259" y="7846"/>
                      <a:pt x="23259" y="7846"/>
                      <a:pt x="23259" y="7846"/>
                    </a:cubicBezTo>
                    <a:cubicBezTo>
                      <a:pt x="23058" y="7620"/>
                      <a:pt x="22883" y="7394"/>
                      <a:pt x="22708" y="7194"/>
                    </a:cubicBezTo>
                    <a:cubicBezTo>
                      <a:pt x="22507" y="6993"/>
                      <a:pt x="22332" y="6768"/>
                      <a:pt x="22156" y="6567"/>
                    </a:cubicBezTo>
                    <a:cubicBezTo>
                      <a:pt x="22106" y="6542"/>
                      <a:pt x="22081" y="6517"/>
                      <a:pt x="22056" y="6492"/>
                    </a:cubicBezTo>
                    <a:cubicBezTo>
                      <a:pt x="22031" y="6442"/>
                      <a:pt x="21981" y="6417"/>
                      <a:pt x="21956" y="6392"/>
                    </a:cubicBezTo>
                    <a:cubicBezTo>
                      <a:pt x="21830" y="6242"/>
                      <a:pt x="21705" y="6116"/>
                      <a:pt x="21555" y="5966"/>
                    </a:cubicBezTo>
                    <a:cubicBezTo>
                      <a:pt x="21354" y="5765"/>
                      <a:pt x="21154" y="5565"/>
                      <a:pt x="20953" y="5364"/>
                    </a:cubicBezTo>
                    <a:cubicBezTo>
                      <a:pt x="20903" y="5314"/>
                      <a:pt x="20828" y="5264"/>
                      <a:pt x="20778" y="5214"/>
                    </a:cubicBezTo>
                    <a:cubicBezTo>
                      <a:pt x="20728" y="5164"/>
                      <a:pt x="20677" y="5114"/>
                      <a:pt x="20627" y="5064"/>
                    </a:cubicBezTo>
                    <a:cubicBezTo>
                      <a:pt x="20527" y="4988"/>
                      <a:pt x="20427" y="4888"/>
                      <a:pt x="20327" y="4788"/>
                    </a:cubicBezTo>
                    <a:cubicBezTo>
                      <a:pt x="20126" y="4612"/>
                      <a:pt x="19926" y="4412"/>
                      <a:pt x="19700" y="4237"/>
                    </a:cubicBezTo>
                    <a:cubicBezTo>
                      <a:pt x="19600" y="4161"/>
                      <a:pt x="19525" y="4086"/>
                      <a:pt x="19424" y="4011"/>
                    </a:cubicBezTo>
                    <a:cubicBezTo>
                      <a:pt x="19374" y="3986"/>
                      <a:pt x="19324" y="3936"/>
                      <a:pt x="19274" y="3886"/>
                    </a:cubicBezTo>
                    <a:cubicBezTo>
                      <a:pt x="19224" y="3836"/>
                      <a:pt x="19149" y="3785"/>
                      <a:pt x="19073" y="3735"/>
                    </a:cubicBezTo>
                    <a:cubicBezTo>
                      <a:pt x="18873" y="3560"/>
                      <a:pt x="18647" y="3409"/>
                      <a:pt x="18447" y="3259"/>
                    </a:cubicBezTo>
                    <a:cubicBezTo>
                      <a:pt x="18297" y="3134"/>
                      <a:pt x="18146" y="3034"/>
                      <a:pt x="17996" y="2933"/>
                    </a:cubicBezTo>
                    <a:cubicBezTo>
                      <a:pt x="17971" y="2908"/>
                      <a:pt x="17946" y="2883"/>
                      <a:pt x="17921" y="2858"/>
                    </a:cubicBezTo>
                    <a:cubicBezTo>
                      <a:pt x="17870" y="2858"/>
                      <a:pt x="17845" y="2833"/>
                      <a:pt x="17820" y="2808"/>
                    </a:cubicBezTo>
                    <a:cubicBezTo>
                      <a:pt x="17620" y="2683"/>
                      <a:pt x="17419" y="2532"/>
                      <a:pt x="17219" y="2407"/>
                    </a:cubicBezTo>
                    <a:cubicBezTo>
                      <a:pt x="17018" y="2282"/>
                      <a:pt x="16818" y="2156"/>
                      <a:pt x="16617" y="2031"/>
                    </a:cubicBezTo>
                    <a:cubicBezTo>
                      <a:pt x="16567" y="2006"/>
                      <a:pt x="16542" y="1981"/>
                      <a:pt x="16492" y="1956"/>
                    </a:cubicBezTo>
                    <a:cubicBezTo>
                      <a:pt x="16342" y="1881"/>
                      <a:pt x="16191" y="1780"/>
                      <a:pt x="16041" y="1705"/>
                    </a:cubicBezTo>
                    <a:cubicBezTo>
                      <a:pt x="15966" y="1680"/>
                      <a:pt x="15916" y="1655"/>
                      <a:pt x="15865" y="1605"/>
                    </a:cubicBezTo>
                    <a:cubicBezTo>
                      <a:pt x="15790" y="1580"/>
                      <a:pt x="15715" y="1530"/>
                      <a:pt x="15640" y="1505"/>
                    </a:cubicBezTo>
                    <a:cubicBezTo>
                      <a:pt x="15565" y="1480"/>
                      <a:pt x="15515" y="1430"/>
                      <a:pt x="15439" y="1404"/>
                    </a:cubicBezTo>
                    <a:cubicBezTo>
                      <a:pt x="15339" y="1354"/>
                      <a:pt x="15264" y="1304"/>
                      <a:pt x="15164" y="1279"/>
                    </a:cubicBezTo>
                    <a:cubicBezTo>
                      <a:pt x="15088" y="1229"/>
                      <a:pt x="15013" y="1204"/>
                      <a:pt x="14963" y="1179"/>
                    </a:cubicBezTo>
                    <a:cubicBezTo>
                      <a:pt x="14938" y="1154"/>
                      <a:pt x="14913" y="1154"/>
                      <a:pt x="14888" y="1129"/>
                    </a:cubicBezTo>
                    <a:cubicBezTo>
                      <a:pt x="14687" y="1054"/>
                      <a:pt x="14487" y="978"/>
                      <a:pt x="14312" y="903"/>
                    </a:cubicBezTo>
                    <a:cubicBezTo>
                      <a:pt x="14286" y="878"/>
                      <a:pt x="14286" y="878"/>
                      <a:pt x="14286" y="878"/>
                    </a:cubicBezTo>
                    <a:cubicBezTo>
                      <a:pt x="14111" y="803"/>
                      <a:pt x="13911" y="753"/>
                      <a:pt x="13735" y="678"/>
                    </a:cubicBezTo>
                    <a:cubicBezTo>
                      <a:pt x="13710" y="678"/>
                      <a:pt x="13685" y="653"/>
                      <a:pt x="13660" y="653"/>
                    </a:cubicBezTo>
                    <a:cubicBezTo>
                      <a:pt x="13585" y="627"/>
                      <a:pt x="13510" y="602"/>
                      <a:pt x="13459" y="577"/>
                    </a:cubicBezTo>
                    <a:cubicBezTo>
                      <a:pt x="13359" y="552"/>
                      <a:pt x="13259" y="527"/>
                      <a:pt x="13159" y="502"/>
                    </a:cubicBezTo>
                    <a:cubicBezTo>
                      <a:pt x="13109" y="477"/>
                      <a:pt x="13058" y="477"/>
                      <a:pt x="13008" y="452"/>
                    </a:cubicBezTo>
                    <a:cubicBezTo>
                      <a:pt x="12933" y="427"/>
                      <a:pt x="12858" y="402"/>
                      <a:pt x="12783" y="377"/>
                    </a:cubicBezTo>
                    <a:cubicBezTo>
                      <a:pt x="12708" y="377"/>
                      <a:pt x="12657" y="352"/>
                      <a:pt x="12582" y="327"/>
                    </a:cubicBezTo>
                    <a:cubicBezTo>
                      <a:pt x="12507" y="327"/>
                      <a:pt x="12457" y="302"/>
                      <a:pt x="12382" y="277"/>
                    </a:cubicBezTo>
                    <a:cubicBezTo>
                      <a:pt x="12281" y="277"/>
                      <a:pt x="12206" y="252"/>
                      <a:pt x="12131" y="226"/>
                    </a:cubicBezTo>
                    <a:cubicBezTo>
                      <a:pt x="12081" y="226"/>
                      <a:pt x="12031" y="201"/>
                      <a:pt x="12006" y="201"/>
                    </a:cubicBezTo>
                    <a:cubicBezTo>
                      <a:pt x="11906" y="176"/>
                      <a:pt x="11830" y="176"/>
                      <a:pt x="11755" y="151"/>
                    </a:cubicBezTo>
                    <a:cubicBezTo>
                      <a:pt x="11655" y="151"/>
                      <a:pt x="11580" y="126"/>
                      <a:pt x="11479" y="126"/>
                    </a:cubicBezTo>
                    <a:cubicBezTo>
                      <a:pt x="11454" y="101"/>
                      <a:pt x="11404" y="101"/>
                      <a:pt x="11379" y="101"/>
                    </a:cubicBezTo>
                    <a:cubicBezTo>
                      <a:pt x="11304" y="101"/>
                      <a:pt x="11229" y="76"/>
                      <a:pt x="11129" y="76"/>
                    </a:cubicBezTo>
                    <a:cubicBezTo>
                      <a:pt x="11028" y="51"/>
                      <a:pt x="10928" y="51"/>
                      <a:pt x="10828" y="51"/>
                    </a:cubicBezTo>
                    <a:cubicBezTo>
                      <a:pt x="10803" y="51"/>
                      <a:pt x="10778" y="26"/>
                      <a:pt x="10753" y="26"/>
                    </a:cubicBezTo>
                    <a:lnTo>
                      <a:pt x="10176" y="26"/>
                    </a:lnTo>
                    <a:cubicBezTo>
                      <a:pt x="10151" y="26"/>
                      <a:pt x="10101" y="1"/>
                      <a:pt x="10076" y="1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3" name="Google Shape;473;p28"/>
              <p:cNvSpPr/>
              <p:nvPr/>
            </p:nvSpPr>
            <p:spPr>
              <a:xfrm>
                <a:off x="3466342" y="1351544"/>
                <a:ext cx="1123101" cy="1208411"/>
              </a:xfrm>
              <a:custGeom>
                <a:avLst/>
                <a:gdLst/>
                <a:ahLst/>
                <a:cxnLst/>
                <a:rect l="l" t="t" r="r" b="b"/>
                <a:pathLst>
                  <a:path w="56794" h="61108" extrusionOk="0">
                    <a:moveTo>
                      <a:pt x="12958" y="0"/>
                    </a:moveTo>
                    <a:cubicBezTo>
                      <a:pt x="8948" y="0"/>
                      <a:pt x="6191" y="3183"/>
                      <a:pt x="6166" y="8672"/>
                    </a:cubicBezTo>
                    <a:cubicBezTo>
                      <a:pt x="6166" y="9348"/>
                      <a:pt x="6216" y="10025"/>
                      <a:pt x="6292" y="10727"/>
                    </a:cubicBezTo>
                    <a:cubicBezTo>
                      <a:pt x="2582" y="11078"/>
                      <a:pt x="51" y="14261"/>
                      <a:pt x="26" y="19524"/>
                    </a:cubicBezTo>
                    <a:cubicBezTo>
                      <a:pt x="1" y="27394"/>
                      <a:pt x="5615" y="37118"/>
                      <a:pt x="12482" y="41078"/>
                    </a:cubicBezTo>
                    <a:lnTo>
                      <a:pt x="44237" y="59399"/>
                    </a:lnTo>
                    <a:cubicBezTo>
                      <a:pt x="46236" y="60559"/>
                      <a:pt x="48132" y="61108"/>
                      <a:pt x="49815" y="61108"/>
                    </a:cubicBezTo>
                    <a:cubicBezTo>
                      <a:pt x="53912" y="61108"/>
                      <a:pt x="56750" y="57859"/>
                      <a:pt x="56768" y="52281"/>
                    </a:cubicBezTo>
                    <a:cubicBezTo>
                      <a:pt x="56793" y="46617"/>
                      <a:pt x="53886" y="40025"/>
                      <a:pt x="49725" y="35288"/>
                    </a:cubicBezTo>
                    <a:cubicBezTo>
                      <a:pt x="50277" y="33860"/>
                      <a:pt x="50603" y="32156"/>
                      <a:pt x="50603" y="30176"/>
                    </a:cubicBezTo>
                    <a:cubicBezTo>
                      <a:pt x="50628" y="21153"/>
                      <a:pt x="44287" y="10150"/>
                      <a:pt x="36417" y="5614"/>
                    </a:cubicBezTo>
                    <a:cubicBezTo>
                      <a:pt x="34126" y="4292"/>
                      <a:pt x="31961" y="3668"/>
                      <a:pt x="30043" y="3668"/>
                    </a:cubicBezTo>
                    <a:cubicBezTo>
                      <a:pt x="27596" y="3668"/>
                      <a:pt x="25552" y="4684"/>
                      <a:pt x="24161" y="6567"/>
                    </a:cubicBezTo>
                    <a:cubicBezTo>
                      <a:pt x="22457" y="4561"/>
                      <a:pt x="20527" y="2857"/>
                      <a:pt x="18472" y="1679"/>
                    </a:cubicBezTo>
                    <a:cubicBezTo>
                      <a:pt x="16492" y="526"/>
                      <a:pt x="14612" y="0"/>
                      <a:pt x="12958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74" name="Google Shape;474;p28"/>
            <p:cNvGrpSpPr/>
            <p:nvPr/>
          </p:nvGrpSpPr>
          <p:grpSpPr>
            <a:xfrm>
              <a:off x="2380834" y="2747114"/>
              <a:ext cx="324157" cy="473847"/>
              <a:chOff x="2860646" y="3452626"/>
              <a:chExt cx="324157" cy="473847"/>
            </a:xfrm>
          </p:grpSpPr>
          <p:sp>
            <p:nvSpPr>
              <p:cNvPr id="475" name="Google Shape;475;p28"/>
              <p:cNvSpPr/>
              <p:nvPr/>
            </p:nvSpPr>
            <p:spPr>
              <a:xfrm>
                <a:off x="2860652" y="3704914"/>
                <a:ext cx="324152" cy="221559"/>
              </a:xfrm>
              <a:custGeom>
                <a:avLst/>
                <a:gdLst/>
                <a:ahLst/>
                <a:cxnLst/>
                <a:rect l="l" t="t" r="r" b="b"/>
                <a:pathLst>
                  <a:path w="16392" h="11204" extrusionOk="0">
                    <a:moveTo>
                      <a:pt x="0" y="1203"/>
                    </a:moveTo>
                    <a:cubicBezTo>
                      <a:pt x="0" y="1604"/>
                      <a:pt x="301" y="2081"/>
                      <a:pt x="652" y="2281"/>
                    </a:cubicBezTo>
                    <a:lnTo>
                      <a:pt x="652" y="2281"/>
                    </a:lnTo>
                    <a:lnTo>
                      <a:pt x="15740" y="11003"/>
                    </a:lnTo>
                    <a:cubicBezTo>
                      <a:pt x="16090" y="11203"/>
                      <a:pt x="16391" y="11053"/>
                      <a:pt x="16391" y="10652"/>
                    </a:cubicBezTo>
                    <a:lnTo>
                      <a:pt x="16391" y="10652"/>
                    </a:lnTo>
                    <a:lnTo>
                      <a:pt x="16391" y="9474"/>
                    </a:lnTo>
                    <a:lnTo>
                      <a:pt x="25" y="0"/>
                    </a:lnTo>
                    <a:close/>
                  </a:path>
                </a:pathLst>
              </a:custGeom>
              <a:gradFill>
                <a:gsLst>
                  <a:gs pos="0">
                    <a:srgbClr val="1A85C8"/>
                  </a:gs>
                  <a:gs pos="100000">
                    <a:srgbClr val="0F375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6" name="Google Shape;476;p28"/>
              <p:cNvSpPr/>
              <p:nvPr/>
            </p:nvSpPr>
            <p:spPr>
              <a:xfrm>
                <a:off x="2983059" y="3634031"/>
                <a:ext cx="22326" cy="79318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011" extrusionOk="0">
                    <a:moveTo>
                      <a:pt x="1128" y="1"/>
                    </a:moveTo>
                    <a:lnTo>
                      <a:pt x="1" y="652"/>
                    </a:lnTo>
                    <a:lnTo>
                      <a:pt x="1" y="4011"/>
                    </a:lnTo>
                    <a:lnTo>
                      <a:pt x="1128" y="3359"/>
                    </a:lnTo>
                    <a:lnTo>
                      <a:pt x="1128" y="1"/>
                    </a:ln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7" name="Google Shape;477;p28"/>
              <p:cNvSpPr/>
              <p:nvPr/>
            </p:nvSpPr>
            <p:spPr>
              <a:xfrm>
                <a:off x="2983059" y="3695988"/>
                <a:ext cx="71882" cy="17362"/>
              </a:xfrm>
              <a:custGeom>
                <a:avLst/>
                <a:gdLst/>
                <a:ahLst/>
                <a:cxnLst/>
                <a:rect l="l" t="t" r="r" b="b"/>
                <a:pathLst>
                  <a:path w="3635" h="878" extrusionOk="0">
                    <a:moveTo>
                      <a:pt x="3635" y="0"/>
                    </a:moveTo>
                    <a:lnTo>
                      <a:pt x="1128" y="226"/>
                    </a:lnTo>
                    <a:lnTo>
                      <a:pt x="1" y="878"/>
                    </a:lnTo>
                    <a:lnTo>
                      <a:pt x="2532" y="652"/>
                    </a:lnTo>
                    <a:lnTo>
                      <a:pt x="3635" y="0"/>
                    </a:lnTo>
                    <a:close/>
                  </a:path>
                </a:pathLst>
              </a:custGeom>
              <a:solidFill>
                <a:srgbClr val="6E6E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8" name="Google Shape;478;p28"/>
              <p:cNvSpPr/>
              <p:nvPr/>
            </p:nvSpPr>
            <p:spPr>
              <a:xfrm>
                <a:off x="2983059" y="3568117"/>
                <a:ext cx="22326" cy="78823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3986" extrusionOk="0">
                    <a:moveTo>
                      <a:pt x="1128" y="0"/>
                    </a:moveTo>
                    <a:lnTo>
                      <a:pt x="26" y="652"/>
                    </a:lnTo>
                    <a:lnTo>
                      <a:pt x="1" y="3985"/>
                    </a:lnTo>
                    <a:lnTo>
                      <a:pt x="1" y="3985"/>
                    </a:lnTo>
                    <a:lnTo>
                      <a:pt x="1128" y="3334"/>
                    </a:lnTo>
                    <a:lnTo>
                      <a:pt x="1128" y="0"/>
                    </a:ln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9" name="Google Shape;479;p28"/>
              <p:cNvSpPr/>
              <p:nvPr/>
            </p:nvSpPr>
            <p:spPr>
              <a:xfrm>
                <a:off x="2983554" y="3568117"/>
                <a:ext cx="71882" cy="74848"/>
              </a:xfrm>
              <a:custGeom>
                <a:avLst/>
                <a:gdLst/>
                <a:ahLst/>
                <a:cxnLst/>
                <a:rect l="l" t="t" r="r" b="b"/>
                <a:pathLst>
                  <a:path w="3635" h="3785" extrusionOk="0">
                    <a:moveTo>
                      <a:pt x="1103" y="0"/>
                    </a:moveTo>
                    <a:lnTo>
                      <a:pt x="1" y="652"/>
                    </a:lnTo>
                    <a:lnTo>
                      <a:pt x="2507" y="3785"/>
                    </a:lnTo>
                    <a:lnTo>
                      <a:pt x="3635" y="3133"/>
                    </a:lnTo>
                    <a:lnTo>
                      <a:pt x="1103" y="0"/>
                    </a:lnTo>
                    <a:close/>
                  </a:path>
                </a:pathLst>
              </a:custGeom>
              <a:solidFill>
                <a:srgbClr val="7979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28"/>
              <p:cNvSpPr/>
              <p:nvPr/>
            </p:nvSpPr>
            <p:spPr>
              <a:xfrm>
                <a:off x="3033112" y="3692014"/>
                <a:ext cx="71902" cy="16888"/>
              </a:xfrm>
              <a:custGeom>
                <a:avLst/>
                <a:gdLst/>
                <a:ahLst/>
                <a:cxnLst/>
                <a:rect l="l" t="t" r="r" b="b"/>
                <a:pathLst>
                  <a:path w="3636" h="854" extrusionOk="0">
                    <a:moveTo>
                      <a:pt x="3635" y="1"/>
                    </a:moveTo>
                    <a:lnTo>
                      <a:pt x="1104" y="201"/>
                    </a:lnTo>
                    <a:lnTo>
                      <a:pt x="1" y="853"/>
                    </a:lnTo>
                    <a:lnTo>
                      <a:pt x="2532" y="653"/>
                    </a:lnTo>
                    <a:lnTo>
                      <a:pt x="3635" y="1"/>
                    </a:lnTo>
                    <a:close/>
                  </a:path>
                </a:pathLst>
              </a:custGeom>
              <a:solidFill>
                <a:srgbClr val="6E6E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1" name="Google Shape;481;p28"/>
              <p:cNvSpPr/>
              <p:nvPr/>
            </p:nvSpPr>
            <p:spPr>
              <a:xfrm>
                <a:off x="3033112" y="3630075"/>
                <a:ext cx="71902" cy="74848"/>
              </a:xfrm>
              <a:custGeom>
                <a:avLst/>
                <a:gdLst/>
                <a:ahLst/>
                <a:cxnLst/>
                <a:rect l="l" t="t" r="r" b="b"/>
                <a:pathLst>
                  <a:path w="3636" h="3785" extrusionOk="0">
                    <a:moveTo>
                      <a:pt x="1129" y="0"/>
                    </a:moveTo>
                    <a:lnTo>
                      <a:pt x="1" y="652"/>
                    </a:lnTo>
                    <a:lnTo>
                      <a:pt x="2532" y="3785"/>
                    </a:lnTo>
                    <a:lnTo>
                      <a:pt x="3635" y="3133"/>
                    </a:lnTo>
                    <a:lnTo>
                      <a:pt x="1129" y="0"/>
                    </a:lnTo>
                    <a:close/>
                  </a:path>
                </a:pathLst>
              </a:custGeom>
              <a:solidFill>
                <a:srgbClr val="7979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28"/>
              <p:cNvSpPr/>
              <p:nvPr/>
            </p:nvSpPr>
            <p:spPr>
              <a:xfrm>
                <a:off x="2860646" y="3452626"/>
                <a:ext cx="324152" cy="422295"/>
              </a:xfrm>
              <a:custGeom>
                <a:avLst/>
                <a:gdLst/>
                <a:ahLst/>
                <a:cxnLst/>
                <a:rect l="l" t="t" r="r" b="b"/>
                <a:pathLst>
                  <a:path w="16392" h="21355" extrusionOk="0">
                    <a:moveTo>
                      <a:pt x="25" y="452"/>
                    </a:moveTo>
                    <a:lnTo>
                      <a:pt x="0" y="11880"/>
                    </a:lnTo>
                    <a:lnTo>
                      <a:pt x="16366" y="21354"/>
                    </a:lnTo>
                    <a:lnTo>
                      <a:pt x="16391" y="9900"/>
                    </a:lnTo>
                    <a:cubicBezTo>
                      <a:pt x="16391" y="9499"/>
                      <a:pt x="16116" y="9023"/>
                      <a:pt x="15765" y="8823"/>
                    </a:cubicBezTo>
                    <a:lnTo>
                      <a:pt x="15765" y="8823"/>
                    </a:lnTo>
                    <a:lnTo>
                      <a:pt x="652" y="101"/>
                    </a:lnTo>
                    <a:cubicBezTo>
                      <a:pt x="552" y="26"/>
                      <a:pt x="451" y="1"/>
                      <a:pt x="376" y="1"/>
                    </a:cubicBezTo>
                    <a:lnTo>
                      <a:pt x="376" y="1"/>
                    </a:lnTo>
                    <a:cubicBezTo>
                      <a:pt x="176" y="1"/>
                      <a:pt x="25" y="176"/>
                      <a:pt x="25" y="452"/>
                    </a:cubicBezTo>
                    <a:moveTo>
                      <a:pt x="6191" y="9825"/>
                    </a:moveTo>
                    <a:lnTo>
                      <a:pt x="6216" y="6492"/>
                    </a:lnTo>
                    <a:lnTo>
                      <a:pt x="8722" y="9625"/>
                    </a:lnTo>
                    <a:lnTo>
                      <a:pt x="11253" y="12758"/>
                    </a:lnTo>
                    <a:lnTo>
                      <a:pt x="8722" y="12958"/>
                    </a:lnTo>
                    <a:lnTo>
                      <a:pt x="6191" y="13184"/>
                    </a:lnTo>
                    <a:close/>
                  </a:path>
                </a:pathLst>
              </a:custGeom>
              <a:gradFill>
                <a:gsLst>
                  <a:gs pos="0">
                    <a:srgbClr val="31AFDD"/>
                  </a:gs>
                  <a:gs pos="100000">
                    <a:srgbClr val="195B73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28"/>
              <p:cNvSpPr/>
              <p:nvPr/>
            </p:nvSpPr>
            <p:spPr>
              <a:xfrm>
                <a:off x="2983059" y="3580992"/>
                <a:ext cx="100141" cy="132354"/>
              </a:xfrm>
              <a:custGeom>
                <a:avLst/>
                <a:gdLst/>
                <a:ahLst/>
                <a:cxnLst/>
                <a:rect l="l" t="t" r="r" b="b"/>
                <a:pathLst>
                  <a:path w="5064" h="6693" extrusionOk="0">
                    <a:moveTo>
                      <a:pt x="26" y="1"/>
                    </a:moveTo>
                    <a:lnTo>
                      <a:pt x="1" y="3334"/>
                    </a:lnTo>
                    <a:lnTo>
                      <a:pt x="1" y="6693"/>
                    </a:lnTo>
                    <a:lnTo>
                      <a:pt x="2532" y="6467"/>
                    </a:lnTo>
                    <a:lnTo>
                      <a:pt x="5063" y="6267"/>
                    </a:lnTo>
                    <a:lnTo>
                      <a:pt x="2532" y="3134"/>
                    </a:lnTo>
                    <a:lnTo>
                      <a:pt x="26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cxnSp>
          <p:nvCxnSpPr>
            <p:cNvPr id="484" name="Google Shape;484;p28"/>
            <p:cNvCxnSpPr/>
            <p:nvPr/>
          </p:nvCxnSpPr>
          <p:spPr>
            <a:xfrm>
              <a:off x="2461500" y="3333075"/>
              <a:ext cx="0" cy="347100"/>
            </a:xfrm>
            <a:prstGeom prst="straightConnector1">
              <a:avLst/>
            </a:prstGeom>
            <a:noFill/>
            <a:ln w="19050" cap="flat" cmpd="sng">
              <a:solidFill>
                <a:schemeClr val="accent6"/>
              </a:solidFill>
              <a:prstDash val="dash"/>
              <a:round/>
              <a:headEnd type="none" w="med" len="med"/>
              <a:tailEnd type="oval" w="med" len="med"/>
            </a:ln>
          </p:spPr>
        </p:cxnSp>
      </p:grpSp>
      <p:grpSp>
        <p:nvGrpSpPr>
          <p:cNvPr id="485" name="Google Shape;485;p28"/>
          <p:cNvGrpSpPr/>
          <p:nvPr/>
        </p:nvGrpSpPr>
        <p:grpSpPr>
          <a:xfrm>
            <a:off x="4653955" y="2344500"/>
            <a:ext cx="1248521" cy="1328088"/>
            <a:chOff x="4653955" y="2344500"/>
            <a:chExt cx="1248521" cy="1328088"/>
          </a:xfrm>
        </p:grpSpPr>
        <p:grpSp>
          <p:nvGrpSpPr>
            <p:cNvPr id="486" name="Google Shape;486;p28"/>
            <p:cNvGrpSpPr/>
            <p:nvPr/>
          </p:nvGrpSpPr>
          <p:grpSpPr>
            <a:xfrm>
              <a:off x="4653955" y="2344500"/>
              <a:ext cx="1248521" cy="1281779"/>
              <a:chOff x="3466342" y="1278175"/>
              <a:chExt cx="1248521" cy="1281779"/>
            </a:xfrm>
          </p:grpSpPr>
          <p:sp>
            <p:nvSpPr>
              <p:cNvPr id="487" name="Google Shape;487;p28"/>
              <p:cNvSpPr/>
              <p:nvPr/>
            </p:nvSpPr>
            <p:spPr>
              <a:xfrm>
                <a:off x="3539197" y="1490311"/>
                <a:ext cx="177955" cy="89225"/>
              </a:xfrm>
              <a:custGeom>
                <a:avLst/>
                <a:gdLst/>
                <a:ahLst/>
                <a:cxnLst/>
                <a:rect l="l" t="t" r="r" b="b"/>
                <a:pathLst>
                  <a:path w="8999" h="4512" extrusionOk="0">
                    <a:moveTo>
                      <a:pt x="8999" y="1"/>
                    </a:moveTo>
                    <a:cubicBezTo>
                      <a:pt x="8748" y="26"/>
                      <a:pt x="8522" y="51"/>
                      <a:pt x="8297" y="101"/>
                    </a:cubicBezTo>
                    <a:cubicBezTo>
                      <a:pt x="8021" y="151"/>
                      <a:pt x="7770" y="226"/>
                      <a:pt x="7520" y="301"/>
                    </a:cubicBezTo>
                    <a:cubicBezTo>
                      <a:pt x="7495" y="326"/>
                      <a:pt x="7445" y="326"/>
                      <a:pt x="7420" y="326"/>
                    </a:cubicBezTo>
                    <a:cubicBezTo>
                      <a:pt x="7319" y="377"/>
                      <a:pt x="7244" y="402"/>
                      <a:pt x="7144" y="452"/>
                    </a:cubicBezTo>
                    <a:cubicBezTo>
                      <a:pt x="7069" y="477"/>
                      <a:pt x="6994" y="502"/>
                      <a:pt x="6943" y="527"/>
                    </a:cubicBezTo>
                    <a:cubicBezTo>
                      <a:pt x="6743" y="627"/>
                      <a:pt x="6567" y="702"/>
                      <a:pt x="6367" y="828"/>
                    </a:cubicBezTo>
                    <a:lnTo>
                      <a:pt x="1" y="4512"/>
                    </a:lnTo>
                    <a:cubicBezTo>
                      <a:pt x="176" y="4412"/>
                      <a:pt x="377" y="4311"/>
                      <a:pt x="552" y="4236"/>
                    </a:cubicBezTo>
                    <a:cubicBezTo>
                      <a:pt x="628" y="4211"/>
                      <a:pt x="678" y="4186"/>
                      <a:pt x="753" y="4161"/>
                    </a:cubicBezTo>
                    <a:cubicBezTo>
                      <a:pt x="878" y="4111"/>
                      <a:pt x="1003" y="4061"/>
                      <a:pt x="1129" y="4011"/>
                    </a:cubicBezTo>
                    <a:cubicBezTo>
                      <a:pt x="1379" y="3935"/>
                      <a:pt x="1655" y="3860"/>
                      <a:pt x="1931" y="3810"/>
                    </a:cubicBezTo>
                    <a:cubicBezTo>
                      <a:pt x="2156" y="3760"/>
                      <a:pt x="2382" y="3735"/>
                      <a:pt x="2608" y="3710"/>
                    </a:cubicBezTo>
                    <a:lnTo>
                      <a:pt x="8999" y="1"/>
                    </a:ln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8" name="Google Shape;488;p28"/>
              <p:cNvSpPr/>
              <p:nvPr/>
            </p:nvSpPr>
            <p:spPr>
              <a:xfrm>
                <a:off x="3659157" y="1278175"/>
                <a:ext cx="410885" cy="203228"/>
              </a:xfrm>
              <a:custGeom>
                <a:avLst/>
                <a:gdLst/>
                <a:ahLst/>
                <a:cxnLst/>
                <a:rect l="l" t="t" r="r" b="b"/>
                <a:pathLst>
                  <a:path w="20778" h="10277" extrusionOk="0">
                    <a:moveTo>
                      <a:pt x="9574" y="1"/>
                    </a:moveTo>
                    <a:cubicBezTo>
                      <a:pt x="9474" y="1"/>
                      <a:pt x="9399" y="1"/>
                      <a:pt x="9324" y="1"/>
                    </a:cubicBezTo>
                    <a:lnTo>
                      <a:pt x="9324" y="1"/>
                    </a:lnTo>
                    <a:cubicBezTo>
                      <a:pt x="9248" y="1"/>
                      <a:pt x="9198" y="26"/>
                      <a:pt x="9123" y="26"/>
                    </a:cubicBezTo>
                    <a:lnTo>
                      <a:pt x="9123" y="26"/>
                    </a:lnTo>
                    <a:cubicBezTo>
                      <a:pt x="9048" y="26"/>
                      <a:pt x="8998" y="26"/>
                      <a:pt x="8923" y="26"/>
                    </a:cubicBezTo>
                    <a:lnTo>
                      <a:pt x="8923" y="26"/>
                    </a:lnTo>
                    <a:cubicBezTo>
                      <a:pt x="8697" y="51"/>
                      <a:pt x="8446" y="76"/>
                      <a:pt x="8221" y="126"/>
                    </a:cubicBezTo>
                    <a:lnTo>
                      <a:pt x="8221" y="126"/>
                    </a:lnTo>
                    <a:cubicBezTo>
                      <a:pt x="8221" y="126"/>
                      <a:pt x="8221" y="126"/>
                      <a:pt x="8196" y="126"/>
                    </a:cubicBezTo>
                    <a:lnTo>
                      <a:pt x="8196" y="126"/>
                    </a:lnTo>
                    <a:cubicBezTo>
                      <a:pt x="8146" y="151"/>
                      <a:pt x="8095" y="176"/>
                      <a:pt x="8045" y="176"/>
                    </a:cubicBezTo>
                    <a:lnTo>
                      <a:pt x="8045" y="176"/>
                    </a:lnTo>
                    <a:cubicBezTo>
                      <a:pt x="7820" y="226"/>
                      <a:pt x="7594" y="276"/>
                      <a:pt x="7369" y="377"/>
                    </a:cubicBezTo>
                    <a:lnTo>
                      <a:pt x="7369" y="377"/>
                    </a:lnTo>
                    <a:cubicBezTo>
                      <a:pt x="7344" y="377"/>
                      <a:pt x="7319" y="377"/>
                      <a:pt x="7319" y="402"/>
                    </a:cubicBezTo>
                    <a:lnTo>
                      <a:pt x="7319" y="402"/>
                    </a:lnTo>
                    <a:cubicBezTo>
                      <a:pt x="6993" y="502"/>
                      <a:pt x="6667" y="652"/>
                      <a:pt x="6366" y="828"/>
                    </a:cubicBezTo>
                    <a:lnTo>
                      <a:pt x="6366" y="828"/>
                    </a:lnTo>
                    <a:lnTo>
                      <a:pt x="0" y="4537"/>
                    </a:lnTo>
                    <a:cubicBezTo>
                      <a:pt x="301" y="4362"/>
                      <a:pt x="602" y="4211"/>
                      <a:pt x="928" y="4086"/>
                    </a:cubicBezTo>
                    <a:lnTo>
                      <a:pt x="928" y="4086"/>
                    </a:lnTo>
                    <a:cubicBezTo>
                      <a:pt x="1178" y="4011"/>
                      <a:pt x="1429" y="3936"/>
                      <a:pt x="1679" y="3885"/>
                    </a:cubicBezTo>
                    <a:lnTo>
                      <a:pt x="1679" y="3885"/>
                    </a:lnTo>
                    <a:cubicBezTo>
                      <a:pt x="1730" y="3860"/>
                      <a:pt x="1780" y="3860"/>
                      <a:pt x="1830" y="3835"/>
                    </a:cubicBezTo>
                    <a:lnTo>
                      <a:pt x="1830" y="3835"/>
                    </a:lnTo>
                    <a:cubicBezTo>
                      <a:pt x="2131" y="3785"/>
                      <a:pt x="2431" y="3735"/>
                      <a:pt x="2757" y="3735"/>
                    </a:cubicBezTo>
                    <a:lnTo>
                      <a:pt x="2757" y="3735"/>
                    </a:lnTo>
                    <a:cubicBezTo>
                      <a:pt x="2807" y="3710"/>
                      <a:pt x="2882" y="3710"/>
                      <a:pt x="2933" y="3710"/>
                    </a:cubicBezTo>
                    <a:lnTo>
                      <a:pt x="2933" y="3710"/>
                    </a:lnTo>
                    <a:cubicBezTo>
                      <a:pt x="3233" y="3710"/>
                      <a:pt x="3559" y="3710"/>
                      <a:pt x="3860" y="3735"/>
                    </a:cubicBezTo>
                    <a:lnTo>
                      <a:pt x="3860" y="3735"/>
                    </a:lnTo>
                    <a:cubicBezTo>
                      <a:pt x="3910" y="3735"/>
                      <a:pt x="3935" y="3735"/>
                      <a:pt x="3985" y="3735"/>
                    </a:cubicBezTo>
                    <a:lnTo>
                      <a:pt x="3985" y="3735"/>
                    </a:lnTo>
                    <a:cubicBezTo>
                      <a:pt x="4311" y="3785"/>
                      <a:pt x="4662" y="3835"/>
                      <a:pt x="4988" y="3911"/>
                    </a:cubicBezTo>
                    <a:lnTo>
                      <a:pt x="4988" y="3911"/>
                    </a:lnTo>
                    <a:cubicBezTo>
                      <a:pt x="5038" y="3911"/>
                      <a:pt x="5063" y="3911"/>
                      <a:pt x="5113" y="3936"/>
                    </a:cubicBezTo>
                    <a:lnTo>
                      <a:pt x="5113" y="3936"/>
                    </a:lnTo>
                    <a:cubicBezTo>
                      <a:pt x="5464" y="4011"/>
                      <a:pt x="5815" y="4111"/>
                      <a:pt x="6191" y="4236"/>
                    </a:cubicBezTo>
                    <a:lnTo>
                      <a:pt x="6191" y="4236"/>
                    </a:lnTo>
                    <a:cubicBezTo>
                      <a:pt x="6216" y="4236"/>
                      <a:pt x="6241" y="4236"/>
                      <a:pt x="6266" y="4261"/>
                    </a:cubicBezTo>
                    <a:lnTo>
                      <a:pt x="6266" y="4261"/>
                    </a:lnTo>
                    <a:cubicBezTo>
                      <a:pt x="6642" y="4387"/>
                      <a:pt x="7018" y="4537"/>
                      <a:pt x="7419" y="4713"/>
                    </a:cubicBezTo>
                    <a:lnTo>
                      <a:pt x="7419" y="4713"/>
                    </a:lnTo>
                    <a:cubicBezTo>
                      <a:pt x="7444" y="4738"/>
                      <a:pt x="7469" y="4738"/>
                      <a:pt x="7494" y="4763"/>
                    </a:cubicBezTo>
                    <a:lnTo>
                      <a:pt x="7494" y="4763"/>
                    </a:lnTo>
                    <a:cubicBezTo>
                      <a:pt x="7895" y="4938"/>
                      <a:pt x="8296" y="5139"/>
                      <a:pt x="8722" y="5389"/>
                    </a:cubicBezTo>
                    <a:lnTo>
                      <a:pt x="8722" y="5389"/>
                    </a:lnTo>
                    <a:cubicBezTo>
                      <a:pt x="8948" y="5515"/>
                      <a:pt x="9198" y="5665"/>
                      <a:pt x="9424" y="5815"/>
                    </a:cubicBezTo>
                    <a:lnTo>
                      <a:pt x="9424" y="5815"/>
                    </a:lnTo>
                    <a:cubicBezTo>
                      <a:pt x="9474" y="5865"/>
                      <a:pt x="9524" y="5891"/>
                      <a:pt x="9574" y="5916"/>
                    </a:cubicBezTo>
                    <a:lnTo>
                      <a:pt x="9574" y="5916"/>
                    </a:lnTo>
                    <a:cubicBezTo>
                      <a:pt x="9775" y="6041"/>
                      <a:pt x="9950" y="6166"/>
                      <a:pt x="10126" y="6292"/>
                    </a:cubicBezTo>
                    <a:lnTo>
                      <a:pt x="10126" y="6292"/>
                    </a:lnTo>
                    <a:cubicBezTo>
                      <a:pt x="10176" y="6342"/>
                      <a:pt x="10251" y="6367"/>
                      <a:pt x="10301" y="6417"/>
                    </a:cubicBezTo>
                    <a:lnTo>
                      <a:pt x="10301" y="6417"/>
                    </a:lnTo>
                    <a:cubicBezTo>
                      <a:pt x="10527" y="6567"/>
                      <a:pt x="10727" y="6743"/>
                      <a:pt x="10953" y="6918"/>
                    </a:cubicBezTo>
                    <a:lnTo>
                      <a:pt x="10953" y="6918"/>
                    </a:lnTo>
                    <a:cubicBezTo>
                      <a:pt x="10978" y="6943"/>
                      <a:pt x="11028" y="6968"/>
                      <a:pt x="11053" y="6993"/>
                    </a:cubicBezTo>
                    <a:lnTo>
                      <a:pt x="11053" y="6993"/>
                    </a:lnTo>
                    <a:cubicBezTo>
                      <a:pt x="11228" y="7144"/>
                      <a:pt x="11429" y="7294"/>
                      <a:pt x="11604" y="7444"/>
                    </a:cubicBezTo>
                    <a:lnTo>
                      <a:pt x="11604" y="7444"/>
                    </a:lnTo>
                    <a:cubicBezTo>
                      <a:pt x="11679" y="7520"/>
                      <a:pt x="11730" y="7570"/>
                      <a:pt x="11805" y="7620"/>
                    </a:cubicBezTo>
                    <a:lnTo>
                      <a:pt x="11805" y="7620"/>
                    </a:lnTo>
                    <a:cubicBezTo>
                      <a:pt x="11955" y="7770"/>
                      <a:pt x="12131" y="7921"/>
                      <a:pt x="12281" y="8046"/>
                    </a:cubicBezTo>
                    <a:lnTo>
                      <a:pt x="12281" y="8046"/>
                    </a:lnTo>
                    <a:cubicBezTo>
                      <a:pt x="12331" y="8121"/>
                      <a:pt x="12406" y="8171"/>
                      <a:pt x="12456" y="8221"/>
                    </a:cubicBezTo>
                    <a:lnTo>
                      <a:pt x="12456" y="8221"/>
                    </a:lnTo>
                    <a:cubicBezTo>
                      <a:pt x="12682" y="8422"/>
                      <a:pt x="12882" y="8622"/>
                      <a:pt x="13083" y="8823"/>
                    </a:cubicBezTo>
                    <a:lnTo>
                      <a:pt x="13083" y="8823"/>
                    </a:lnTo>
                    <a:cubicBezTo>
                      <a:pt x="13083" y="8848"/>
                      <a:pt x="13108" y="8848"/>
                      <a:pt x="13108" y="8873"/>
                    </a:cubicBezTo>
                    <a:lnTo>
                      <a:pt x="13108" y="8873"/>
                    </a:lnTo>
                    <a:cubicBezTo>
                      <a:pt x="13309" y="9073"/>
                      <a:pt x="13484" y="9274"/>
                      <a:pt x="13684" y="9474"/>
                    </a:cubicBezTo>
                    <a:lnTo>
                      <a:pt x="13684" y="9474"/>
                    </a:lnTo>
                    <a:cubicBezTo>
                      <a:pt x="13735" y="9525"/>
                      <a:pt x="13810" y="9600"/>
                      <a:pt x="13860" y="9675"/>
                    </a:cubicBezTo>
                    <a:lnTo>
                      <a:pt x="13860" y="9675"/>
                    </a:lnTo>
                    <a:cubicBezTo>
                      <a:pt x="14035" y="9875"/>
                      <a:pt x="14211" y="10076"/>
                      <a:pt x="14411" y="10277"/>
                    </a:cubicBezTo>
                    <a:lnTo>
                      <a:pt x="14411" y="10277"/>
                    </a:lnTo>
                    <a:lnTo>
                      <a:pt x="20777" y="6592"/>
                    </a:lnTo>
                    <a:cubicBezTo>
                      <a:pt x="20677" y="6442"/>
                      <a:pt x="20552" y="6317"/>
                      <a:pt x="20451" y="6191"/>
                    </a:cubicBezTo>
                    <a:lnTo>
                      <a:pt x="20451" y="6191"/>
                    </a:lnTo>
                    <a:cubicBezTo>
                      <a:pt x="20376" y="6116"/>
                      <a:pt x="20301" y="6041"/>
                      <a:pt x="20226" y="5966"/>
                    </a:cubicBezTo>
                    <a:lnTo>
                      <a:pt x="20226" y="5966"/>
                    </a:lnTo>
                    <a:cubicBezTo>
                      <a:pt x="20176" y="5891"/>
                      <a:pt x="20126" y="5840"/>
                      <a:pt x="20050" y="5765"/>
                    </a:cubicBezTo>
                    <a:lnTo>
                      <a:pt x="20050" y="5765"/>
                    </a:lnTo>
                    <a:cubicBezTo>
                      <a:pt x="20025" y="5740"/>
                      <a:pt x="20000" y="5690"/>
                      <a:pt x="19950" y="5640"/>
                    </a:cubicBezTo>
                    <a:lnTo>
                      <a:pt x="19950" y="5640"/>
                    </a:lnTo>
                    <a:cubicBezTo>
                      <a:pt x="19800" y="5490"/>
                      <a:pt x="19649" y="5314"/>
                      <a:pt x="19499" y="5164"/>
                    </a:cubicBezTo>
                    <a:lnTo>
                      <a:pt x="19499" y="5164"/>
                    </a:lnTo>
                    <a:cubicBezTo>
                      <a:pt x="19474" y="5139"/>
                      <a:pt x="19474" y="5139"/>
                      <a:pt x="19449" y="5139"/>
                    </a:cubicBezTo>
                    <a:lnTo>
                      <a:pt x="19449" y="5139"/>
                    </a:lnTo>
                    <a:cubicBezTo>
                      <a:pt x="19449" y="5139"/>
                      <a:pt x="19449" y="5114"/>
                      <a:pt x="19449" y="5114"/>
                    </a:cubicBezTo>
                    <a:lnTo>
                      <a:pt x="19449" y="5114"/>
                    </a:lnTo>
                    <a:cubicBezTo>
                      <a:pt x="19273" y="4938"/>
                      <a:pt x="19098" y="4763"/>
                      <a:pt x="18923" y="4612"/>
                    </a:cubicBezTo>
                    <a:lnTo>
                      <a:pt x="18923" y="4612"/>
                    </a:lnTo>
                    <a:cubicBezTo>
                      <a:pt x="18898" y="4587"/>
                      <a:pt x="18872" y="4562"/>
                      <a:pt x="18847" y="4512"/>
                    </a:cubicBezTo>
                    <a:lnTo>
                      <a:pt x="18847" y="4512"/>
                    </a:lnTo>
                    <a:cubicBezTo>
                      <a:pt x="18772" y="4462"/>
                      <a:pt x="18722" y="4412"/>
                      <a:pt x="18647" y="4337"/>
                    </a:cubicBezTo>
                    <a:lnTo>
                      <a:pt x="18647" y="4337"/>
                    </a:lnTo>
                    <a:cubicBezTo>
                      <a:pt x="18572" y="4261"/>
                      <a:pt x="18471" y="4186"/>
                      <a:pt x="18396" y="4111"/>
                    </a:cubicBezTo>
                    <a:lnTo>
                      <a:pt x="18396" y="4111"/>
                    </a:lnTo>
                    <a:cubicBezTo>
                      <a:pt x="18321" y="4036"/>
                      <a:pt x="18246" y="3986"/>
                      <a:pt x="18196" y="3936"/>
                    </a:cubicBezTo>
                    <a:lnTo>
                      <a:pt x="18196" y="3936"/>
                    </a:lnTo>
                    <a:cubicBezTo>
                      <a:pt x="18121" y="3860"/>
                      <a:pt x="18045" y="3810"/>
                      <a:pt x="17995" y="3760"/>
                    </a:cubicBezTo>
                    <a:lnTo>
                      <a:pt x="17995" y="3760"/>
                    </a:lnTo>
                    <a:cubicBezTo>
                      <a:pt x="17945" y="3710"/>
                      <a:pt x="17895" y="3660"/>
                      <a:pt x="17845" y="3635"/>
                    </a:cubicBezTo>
                    <a:lnTo>
                      <a:pt x="17845" y="3635"/>
                    </a:lnTo>
                    <a:cubicBezTo>
                      <a:pt x="17720" y="3510"/>
                      <a:pt x="17569" y="3409"/>
                      <a:pt x="17444" y="3284"/>
                    </a:cubicBezTo>
                    <a:lnTo>
                      <a:pt x="17444" y="3284"/>
                    </a:lnTo>
                    <a:cubicBezTo>
                      <a:pt x="17394" y="3259"/>
                      <a:pt x="17369" y="3234"/>
                      <a:pt x="17319" y="3209"/>
                    </a:cubicBezTo>
                    <a:lnTo>
                      <a:pt x="17319" y="3209"/>
                    </a:lnTo>
                    <a:cubicBezTo>
                      <a:pt x="17319" y="3209"/>
                      <a:pt x="17319" y="3184"/>
                      <a:pt x="17294" y="3184"/>
                    </a:cubicBezTo>
                    <a:lnTo>
                      <a:pt x="17294" y="3184"/>
                    </a:lnTo>
                    <a:cubicBezTo>
                      <a:pt x="17118" y="3058"/>
                      <a:pt x="16943" y="2908"/>
                      <a:pt x="16767" y="2783"/>
                    </a:cubicBezTo>
                    <a:lnTo>
                      <a:pt x="16767" y="2783"/>
                    </a:lnTo>
                    <a:cubicBezTo>
                      <a:pt x="16742" y="2758"/>
                      <a:pt x="16692" y="2733"/>
                      <a:pt x="16667" y="2708"/>
                    </a:cubicBezTo>
                    <a:lnTo>
                      <a:pt x="16667" y="2708"/>
                    </a:lnTo>
                    <a:cubicBezTo>
                      <a:pt x="16617" y="2657"/>
                      <a:pt x="16567" y="2632"/>
                      <a:pt x="16491" y="2582"/>
                    </a:cubicBezTo>
                    <a:lnTo>
                      <a:pt x="16491" y="2582"/>
                    </a:lnTo>
                    <a:cubicBezTo>
                      <a:pt x="16416" y="2532"/>
                      <a:pt x="16341" y="2457"/>
                      <a:pt x="16241" y="2407"/>
                    </a:cubicBezTo>
                    <a:lnTo>
                      <a:pt x="16241" y="2407"/>
                    </a:lnTo>
                    <a:cubicBezTo>
                      <a:pt x="16141" y="2332"/>
                      <a:pt x="16065" y="2281"/>
                      <a:pt x="15965" y="2206"/>
                    </a:cubicBezTo>
                    <a:lnTo>
                      <a:pt x="15965" y="2206"/>
                    </a:lnTo>
                    <a:cubicBezTo>
                      <a:pt x="15915" y="2181"/>
                      <a:pt x="15865" y="2156"/>
                      <a:pt x="15815" y="2106"/>
                    </a:cubicBezTo>
                    <a:lnTo>
                      <a:pt x="15815" y="2106"/>
                    </a:lnTo>
                    <a:cubicBezTo>
                      <a:pt x="15790" y="2106"/>
                      <a:pt x="15740" y="2081"/>
                      <a:pt x="15715" y="2056"/>
                    </a:cubicBezTo>
                    <a:lnTo>
                      <a:pt x="15715" y="2056"/>
                    </a:lnTo>
                    <a:cubicBezTo>
                      <a:pt x="15564" y="1956"/>
                      <a:pt x="15389" y="1855"/>
                      <a:pt x="15213" y="1755"/>
                    </a:cubicBezTo>
                    <a:lnTo>
                      <a:pt x="15213" y="1755"/>
                    </a:lnTo>
                    <a:lnTo>
                      <a:pt x="15088" y="1680"/>
                    </a:lnTo>
                    <a:cubicBezTo>
                      <a:pt x="14963" y="1605"/>
                      <a:pt x="14837" y="1530"/>
                      <a:pt x="14712" y="1454"/>
                    </a:cubicBezTo>
                    <a:lnTo>
                      <a:pt x="14712" y="1454"/>
                    </a:lnTo>
                    <a:cubicBezTo>
                      <a:pt x="14537" y="1379"/>
                      <a:pt x="14361" y="1279"/>
                      <a:pt x="14211" y="1204"/>
                    </a:cubicBezTo>
                    <a:lnTo>
                      <a:pt x="14211" y="1204"/>
                    </a:lnTo>
                    <a:cubicBezTo>
                      <a:pt x="14085" y="1154"/>
                      <a:pt x="13985" y="1104"/>
                      <a:pt x="13885" y="1053"/>
                    </a:cubicBezTo>
                    <a:lnTo>
                      <a:pt x="13885" y="1053"/>
                    </a:lnTo>
                    <a:cubicBezTo>
                      <a:pt x="13860" y="1028"/>
                      <a:pt x="13835" y="1028"/>
                      <a:pt x="13810" y="1003"/>
                    </a:cubicBezTo>
                    <a:lnTo>
                      <a:pt x="13810" y="1003"/>
                    </a:lnTo>
                    <a:cubicBezTo>
                      <a:pt x="13760" y="1003"/>
                      <a:pt x="13735" y="978"/>
                      <a:pt x="13710" y="978"/>
                    </a:cubicBezTo>
                    <a:lnTo>
                      <a:pt x="13710" y="978"/>
                    </a:lnTo>
                    <a:cubicBezTo>
                      <a:pt x="13534" y="903"/>
                      <a:pt x="13384" y="828"/>
                      <a:pt x="13208" y="753"/>
                    </a:cubicBezTo>
                    <a:lnTo>
                      <a:pt x="13208" y="753"/>
                    </a:lnTo>
                    <a:cubicBezTo>
                      <a:pt x="13058" y="703"/>
                      <a:pt x="12882" y="627"/>
                      <a:pt x="12732" y="577"/>
                    </a:cubicBezTo>
                    <a:lnTo>
                      <a:pt x="12732" y="577"/>
                    </a:lnTo>
                    <a:cubicBezTo>
                      <a:pt x="12682" y="552"/>
                      <a:pt x="12657" y="552"/>
                      <a:pt x="12632" y="552"/>
                    </a:cubicBezTo>
                    <a:lnTo>
                      <a:pt x="12632" y="552"/>
                    </a:lnTo>
                    <a:cubicBezTo>
                      <a:pt x="12607" y="527"/>
                      <a:pt x="12582" y="527"/>
                      <a:pt x="12557" y="527"/>
                    </a:cubicBezTo>
                    <a:lnTo>
                      <a:pt x="12557" y="527"/>
                    </a:lnTo>
                    <a:cubicBezTo>
                      <a:pt x="12456" y="477"/>
                      <a:pt x="12331" y="452"/>
                      <a:pt x="12231" y="402"/>
                    </a:cubicBezTo>
                    <a:lnTo>
                      <a:pt x="12231" y="402"/>
                    </a:lnTo>
                    <a:cubicBezTo>
                      <a:pt x="12055" y="352"/>
                      <a:pt x="11880" y="327"/>
                      <a:pt x="11730" y="276"/>
                    </a:cubicBezTo>
                    <a:lnTo>
                      <a:pt x="11730" y="276"/>
                    </a:lnTo>
                    <a:cubicBezTo>
                      <a:pt x="11629" y="251"/>
                      <a:pt x="11554" y="226"/>
                      <a:pt x="11479" y="226"/>
                    </a:cubicBezTo>
                    <a:lnTo>
                      <a:pt x="11479" y="226"/>
                    </a:lnTo>
                    <a:cubicBezTo>
                      <a:pt x="11454" y="201"/>
                      <a:pt x="11404" y="201"/>
                      <a:pt x="11379" y="201"/>
                    </a:cubicBezTo>
                    <a:lnTo>
                      <a:pt x="11379" y="201"/>
                    </a:lnTo>
                    <a:cubicBezTo>
                      <a:pt x="11329" y="176"/>
                      <a:pt x="11278" y="176"/>
                      <a:pt x="11228" y="151"/>
                    </a:cubicBezTo>
                    <a:lnTo>
                      <a:pt x="11228" y="151"/>
                    </a:lnTo>
                    <a:cubicBezTo>
                      <a:pt x="11028" y="126"/>
                      <a:pt x="10852" y="101"/>
                      <a:pt x="10677" y="76"/>
                    </a:cubicBezTo>
                    <a:lnTo>
                      <a:pt x="10677" y="76"/>
                    </a:lnTo>
                    <a:cubicBezTo>
                      <a:pt x="10577" y="51"/>
                      <a:pt x="10476" y="51"/>
                      <a:pt x="10351" y="51"/>
                    </a:cubicBezTo>
                    <a:lnTo>
                      <a:pt x="10351" y="51"/>
                    </a:lnTo>
                    <a:cubicBezTo>
                      <a:pt x="10326" y="26"/>
                      <a:pt x="10276" y="26"/>
                      <a:pt x="10251" y="26"/>
                    </a:cubicBezTo>
                    <a:lnTo>
                      <a:pt x="10251" y="26"/>
                    </a:lnTo>
                    <a:cubicBezTo>
                      <a:pt x="10201" y="26"/>
                      <a:pt x="10176" y="26"/>
                      <a:pt x="10151" y="26"/>
                    </a:cubicBezTo>
                    <a:lnTo>
                      <a:pt x="10151" y="26"/>
                    </a:lnTo>
                    <a:cubicBezTo>
                      <a:pt x="9950" y="1"/>
                      <a:pt x="9775" y="1"/>
                      <a:pt x="9599" y="1"/>
                    </a:cubicBezTo>
                    <a:lnTo>
                      <a:pt x="9599" y="1"/>
                    </a:lnTo>
                    <a:lnTo>
                      <a:pt x="9574" y="1"/>
                    </a:ln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9" name="Google Shape;489;p28"/>
              <p:cNvSpPr/>
              <p:nvPr/>
            </p:nvSpPr>
            <p:spPr>
              <a:xfrm>
                <a:off x="4449700" y="1976047"/>
                <a:ext cx="265163" cy="566989"/>
              </a:xfrm>
              <a:custGeom>
                <a:avLst/>
                <a:gdLst/>
                <a:ahLst/>
                <a:cxnLst/>
                <a:rect l="l" t="t" r="r" b="b"/>
                <a:pathLst>
                  <a:path w="13409" h="28672" extrusionOk="0">
                    <a:moveTo>
                      <a:pt x="6366" y="0"/>
                    </a:moveTo>
                    <a:lnTo>
                      <a:pt x="0" y="3709"/>
                    </a:lnTo>
                    <a:cubicBezTo>
                      <a:pt x="226" y="3960"/>
                      <a:pt x="451" y="4236"/>
                      <a:pt x="677" y="4511"/>
                    </a:cubicBezTo>
                    <a:cubicBezTo>
                      <a:pt x="727" y="4587"/>
                      <a:pt x="777" y="4637"/>
                      <a:pt x="827" y="4712"/>
                    </a:cubicBezTo>
                    <a:cubicBezTo>
                      <a:pt x="1053" y="4963"/>
                      <a:pt x="1253" y="5213"/>
                      <a:pt x="1429" y="5489"/>
                    </a:cubicBezTo>
                    <a:cubicBezTo>
                      <a:pt x="1454" y="5514"/>
                      <a:pt x="1479" y="5539"/>
                      <a:pt x="1504" y="5564"/>
                    </a:cubicBezTo>
                    <a:cubicBezTo>
                      <a:pt x="1579" y="5664"/>
                      <a:pt x="1654" y="5790"/>
                      <a:pt x="1730" y="5890"/>
                    </a:cubicBezTo>
                    <a:cubicBezTo>
                      <a:pt x="1905" y="6115"/>
                      <a:pt x="2055" y="6341"/>
                      <a:pt x="2231" y="6592"/>
                    </a:cubicBezTo>
                    <a:cubicBezTo>
                      <a:pt x="2256" y="6617"/>
                      <a:pt x="2281" y="6667"/>
                      <a:pt x="2306" y="6692"/>
                    </a:cubicBezTo>
                    <a:cubicBezTo>
                      <a:pt x="2632" y="7193"/>
                      <a:pt x="2958" y="7694"/>
                      <a:pt x="3258" y="8221"/>
                    </a:cubicBezTo>
                    <a:cubicBezTo>
                      <a:pt x="3309" y="8296"/>
                      <a:pt x="3359" y="8396"/>
                      <a:pt x="3409" y="8471"/>
                    </a:cubicBezTo>
                    <a:cubicBezTo>
                      <a:pt x="3509" y="8647"/>
                      <a:pt x="3609" y="8822"/>
                      <a:pt x="3685" y="8973"/>
                    </a:cubicBezTo>
                    <a:cubicBezTo>
                      <a:pt x="3785" y="9173"/>
                      <a:pt x="3910" y="9374"/>
                      <a:pt x="4010" y="9574"/>
                    </a:cubicBezTo>
                    <a:cubicBezTo>
                      <a:pt x="4061" y="9649"/>
                      <a:pt x="4086" y="9725"/>
                      <a:pt x="4136" y="9825"/>
                    </a:cubicBezTo>
                    <a:cubicBezTo>
                      <a:pt x="4286" y="10126"/>
                      <a:pt x="4436" y="10426"/>
                      <a:pt x="4587" y="10727"/>
                    </a:cubicBezTo>
                    <a:cubicBezTo>
                      <a:pt x="4587" y="10727"/>
                      <a:pt x="4587" y="10752"/>
                      <a:pt x="4612" y="10752"/>
                    </a:cubicBezTo>
                    <a:cubicBezTo>
                      <a:pt x="4762" y="11103"/>
                      <a:pt x="4913" y="11429"/>
                      <a:pt x="5063" y="11755"/>
                    </a:cubicBezTo>
                    <a:cubicBezTo>
                      <a:pt x="5063" y="11805"/>
                      <a:pt x="5088" y="11855"/>
                      <a:pt x="5113" y="11880"/>
                    </a:cubicBezTo>
                    <a:cubicBezTo>
                      <a:pt x="5238" y="12206"/>
                      <a:pt x="5364" y="12532"/>
                      <a:pt x="5489" y="12857"/>
                    </a:cubicBezTo>
                    <a:cubicBezTo>
                      <a:pt x="5514" y="12908"/>
                      <a:pt x="5539" y="12983"/>
                      <a:pt x="5564" y="13033"/>
                    </a:cubicBezTo>
                    <a:cubicBezTo>
                      <a:pt x="5665" y="13359"/>
                      <a:pt x="5790" y="13684"/>
                      <a:pt x="5890" y="13985"/>
                    </a:cubicBezTo>
                    <a:cubicBezTo>
                      <a:pt x="5915" y="14060"/>
                      <a:pt x="5940" y="14111"/>
                      <a:pt x="5940" y="14186"/>
                    </a:cubicBezTo>
                    <a:cubicBezTo>
                      <a:pt x="6066" y="14512"/>
                      <a:pt x="6166" y="14837"/>
                      <a:pt x="6241" y="15163"/>
                    </a:cubicBezTo>
                    <a:cubicBezTo>
                      <a:pt x="6266" y="15188"/>
                      <a:pt x="6266" y="15213"/>
                      <a:pt x="6266" y="15238"/>
                    </a:cubicBezTo>
                    <a:cubicBezTo>
                      <a:pt x="6366" y="15564"/>
                      <a:pt x="6441" y="15890"/>
                      <a:pt x="6517" y="16216"/>
                    </a:cubicBezTo>
                    <a:cubicBezTo>
                      <a:pt x="6517" y="16266"/>
                      <a:pt x="6542" y="16316"/>
                      <a:pt x="6542" y="16366"/>
                    </a:cubicBezTo>
                    <a:cubicBezTo>
                      <a:pt x="6617" y="16692"/>
                      <a:pt x="6667" y="17018"/>
                      <a:pt x="6742" y="17344"/>
                    </a:cubicBezTo>
                    <a:cubicBezTo>
                      <a:pt x="6742" y="17394"/>
                      <a:pt x="6767" y="17444"/>
                      <a:pt x="6767" y="17519"/>
                    </a:cubicBezTo>
                    <a:cubicBezTo>
                      <a:pt x="6817" y="17820"/>
                      <a:pt x="6868" y="18146"/>
                      <a:pt x="6893" y="18471"/>
                    </a:cubicBezTo>
                    <a:cubicBezTo>
                      <a:pt x="6918" y="18522"/>
                      <a:pt x="6918" y="18572"/>
                      <a:pt x="6918" y="18622"/>
                    </a:cubicBezTo>
                    <a:cubicBezTo>
                      <a:pt x="6968" y="18948"/>
                      <a:pt x="6993" y="19273"/>
                      <a:pt x="7018" y="19599"/>
                    </a:cubicBezTo>
                    <a:cubicBezTo>
                      <a:pt x="7018" y="19624"/>
                      <a:pt x="7018" y="19649"/>
                      <a:pt x="7018" y="19674"/>
                    </a:cubicBezTo>
                    <a:cubicBezTo>
                      <a:pt x="7043" y="20025"/>
                      <a:pt x="7043" y="20351"/>
                      <a:pt x="7043" y="20702"/>
                    </a:cubicBezTo>
                    <a:cubicBezTo>
                      <a:pt x="7043" y="21153"/>
                      <a:pt x="7018" y="21604"/>
                      <a:pt x="6968" y="22055"/>
                    </a:cubicBezTo>
                    <a:cubicBezTo>
                      <a:pt x="6968" y="22106"/>
                      <a:pt x="6968" y="22131"/>
                      <a:pt x="6968" y="22181"/>
                    </a:cubicBezTo>
                    <a:cubicBezTo>
                      <a:pt x="6918" y="22582"/>
                      <a:pt x="6868" y="22958"/>
                      <a:pt x="6792" y="23334"/>
                    </a:cubicBezTo>
                    <a:cubicBezTo>
                      <a:pt x="6792" y="23384"/>
                      <a:pt x="6767" y="23434"/>
                      <a:pt x="6767" y="23484"/>
                    </a:cubicBezTo>
                    <a:cubicBezTo>
                      <a:pt x="6692" y="23835"/>
                      <a:pt x="6592" y="24186"/>
                      <a:pt x="6492" y="24512"/>
                    </a:cubicBezTo>
                    <a:cubicBezTo>
                      <a:pt x="6467" y="24562"/>
                      <a:pt x="6441" y="24637"/>
                      <a:pt x="6441" y="24687"/>
                    </a:cubicBezTo>
                    <a:cubicBezTo>
                      <a:pt x="6316" y="25013"/>
                      <a:pt x="6216" y="25314"/>
                      <a:pt x="6066" y="25614"/>
                    </a:cubicBezTo>
                    <a:cubicBezTo>
                      <a:pt x="6066" y="25639"/>
                      <a:pt x="6066" y="25664"/>
                      <a:pt x="6040" y="25664"/>
                    </a:cubicBezTo>
                    <a:cubicBezTo>
                      <a:pt x="5890" y="25990"/>
                      <a:pt x="5715" y="26291"/>
                      <a:pt x="5539" y="26592"/>
                    </a:cubicBezTo>
                    <a:cubicBezTo>
                      <a:pt x="5514" y="26642"/>
                      <a:pt x="5464" y="26667"/>
                      <a:pt x="5439" y="26717"/>
                    </a:cubicBezTo>
                    <a:cubicBezTo>
                      <a:pt x="5289" y="26943"/>
                      <a:pt x="5138" y="27143"/>
                      <a:pt x="4988" y="27344"/>
                    </a:cubicBezTo>
                    <a:cubicBezTo>
                      <a:pt x="4913" y="27419"/>
                      <a:pt x="4837" y="27469"/>
                      <a:pt x="4787" y="27544"/>
                    </a:cubicBezTo>
                    <a:cubicBezTo>
                      <a:pt x="4637" y="27720"/>
                      <a:pt x="4487" y="27870"/>
                      <a:pt x="4311" y="27995"/>
                    </a:cubicBezTo>
                    <a:cubicBezTo>
                      <a:pt x="4236" y="28070"/>
                      <a:pt x="4186" y="28121"/>
                      <a:pt x="4111" y="28171"/>
                    </a:cubicBezTo>
                    <a:cubicBezTo>
                      <a:pt x="3885" y="28371"/>
                      <a:pt x="3634" y="28522"/>
                      <a:pt x="3384" y="28672"/>
                    </a:cubicBezTo>
                    <a:lnTo>
                      <a:pt x="9775" y="24963"/>
                    </a:lnTo>
                    <a:cubicBezTo>
                      <a:pt x="10025" y="24837"/>
                      <a:pt x="10251" y="24662"/>
                      <a:pt x="10477" y="24461"/>
                    </a:cubicBezTo>
                    <a:cubicBezTo>
                      <a:pt x="10552" y="24411"/>
                      <a:pt x="10627" y="24361"/>
                      <a:pt x="10702" y="24286"/>
                    </a:cubicBezTo>
                    <a:cubicBezTo>
                      <a:pt x="10853" y="24161"/>
                      <a:pt x="11003" y="24010"/>
                      <a:pt x="11153" y="23835"/>
                    </a:cubicBezTo>
                    <a:cubicBezTo>
                      <a:pt x="11228" y="23760"/>
                      <a:pt x="11304" y="23710"/>
                      <a:pt x="11354" y="23634"/>
                    </a:cubicBezTo>
                    <a:cubicBezTo>
                      <a:pt x="11529" y="23434"/>
                      <a:pt x="11680" y="23233"/>
                      <a:pt x="11830" y="23008"/>
                    </a:cubicBezTo>
                    <a:cubicBezTo>
                      <a:pt x="11855" y="22958"/>
                      <a:pt x="11880" y="22933"/>
                      <a:pt x="11930" y="22882"/>
                    </a:cubicBezTo>
                    <a:cubicBezTo>
                      <a:pt x="11930" y="22857"/>
                      <a:pt x="11930" y="22857"/>
                      <a:pt x="11930" y="22857"/>
                    </a:cubicBezTo>
                    <a:cubicBezTo>
                      <a:pt x="12106" y="22582"/>
                      <a:pt x="12281" y="22281"/>
                      <a:pt x="12406" y="21980"/>
                    </a:cubicBezTo>
                    <a:lnTo>
                      <a:pt x="12431" y="21980"/>
                    </a:lnTo>
                    <a:cubicBezTo>
                      <a:pt x="12431" y="21955"/>
                      <a:pt x="12431" y="21930"/>
                      <a:pt x="12457" y="21905"/>
                    </a:cubicBezTo>
                    <a:cubicBezTo>
                      <a:pt x="12532" y="21705"/>
                      <a:pt x="12632" y="21504"/>
                      <a:pt x="12707" y="21278"/>
                    </a:cubicBezTo>
                    <a:cubicBezTo>
                      <a:pt x="12757" y="21178"/>
                      <a:pt x="12782" y="21078"/>
                      <a:pt x="12807" y="21003"/>
                    </a:cubicBezTo>
                    <a:cubicBezTo>
                      <a:pt x="12832" y="20928"/>
                      <a:pt x="12858" y="20877"/>
                      <a:pt x="12883" y="20802"/>
                    </a:cubicBezTo>
                    <a:cubicBezTo>
                      <a:pt x="12883" y="20752"/>
                      <a:pt x="12908" y="20677"/>
                      <a:pt x="12933" y="20627"/>
                    </a:cubicBezTo>
                    <a:cubicBezTo>
                      <a:pt x="12983" y="20426"/>
                      <a:pt x="13058" y="20201"/>
                      <a:pt x="13108" y="20000"/>
                    </a:cubicBezTo>
                    <a:cubicBezTo>
                      <a:pt x="13108" y="19925"/>
                      <a:pt x="13133" y="19850"/>
                      <a:pt x="13133" y="19775"/>
                    </a:cubicBezTo>
                    <a:cubicBezTo>
                      <a:pt x="13158" y="19725"/>
                      <a:pt x="13158" y="19674"/>
                      <a:pt x="13158" y="19624"/>
                    </a:cubicBezTo>
                    <a:cubicBezTo>
                      <a:pt x="13183" y="19549"/>
                      <a:pt x="13208" y="19474"/>
                      <a:pt x="13208" y="19374"/>
                    </a:cubicBezTo>
                    <a:cubicBezTo>
                      <a:pt x="13259" y="19198"/>
                      <a:pt x="13284" y="18998"/>
                      <a:pt x="13309" y="18797"/>
                    </a:cubicBezTo>
                    <a:cubicBezTo>
                      <a:pt x="13309" y="18697"/>
                      <a:pt x="13334" y="18572"/>
                      <a:pt x="13334" y="18471"/>
                    </a:cubicBezTo>
                    <a:cubicBezTo>
                      <a:pt x="13334" y="18421"/>
                      <a:pt x="13359" y="18396"/>
                      <a:pt x="13359" y="18346"/>
                    </a:cubicBezTo>
                    <a:cubicBezTo>
                      <a:pt x="13359" y="18296"/>
                      <a:pt x="13359" y="18246"/>
                      <a:pt x="13359" y="18196"/>
                    </a:cubicBezTo>
                    <a:cubicBezTo>
                      <a:pt x="13384" y="17995"/>
                      <a:pt x="13384" y="17820"/>
                      <a:pt x="13409" y="17619"/>
                    </a:cubicBezTo>
                    <a:cubicBezTo>
                      <a:pt x="13409" y="17419"/>
                      <a:pt x="13409" y="17218"/>
                      <a:pt x="13409" y="17018"/>
                    </a:cubicBezTo>
                    <a:lnTo>
                      <a:pt x="13409" y="16993"/>
                    </a:lnTo>
                    <a:cubicBezTo>
                      <a:pt x="13409" y="16792"/>
                      <a:pt x="13409" y="16617"/>
                      <a:pt x="13409" y="16441"/>
                    </a:cubicBezTo>
                    <a:cubicBezTo>
                      <a:pt x="13409" y="16291"/>
                      <a:pt x="13409" y="16116"/>
                      <a:pt x="13384" y="15965"/>
                    </a:cubicBezTo>
                    <a:cubicBezTo>
                      <a:pt x="13384" y="15940"/>
                      <a:pt x="13384" y="15915"/>
                      <a:pt x="13384" y="15890"/>
                    </a:cubicBezTo>
                    <a:cubicBezTo>
                      <a:pt x="13384" y="15865"/>
                      <a:pt x="13384" y="15865"/>
                      <a:pt x="13384" y="15840"/>
                    </a:cubicBezTo>
                    <a:cubicBezTo>
                      <a:pt x="13359" y="15639"/>
                      <a:pt x="13359" y="15439"/>
                      <a:pt x="13334" y="15238"/>
                    </a:cubicBezTo>
                    <a:cubicBezTo>
                      <a:pt x="13334" y="15138"/>
                      <a:pt x="13309" y="15013"/>
                      <a:pt x="13309" y="14913"/>
                    </a:cubicBezTo>
                    <a:cubicBezTo>
                      <a:pt x="13284" y="14862"/>
                      <a:pt x="13284" y="14812"/>
                      <a:pt x="13284" y="14762"/>
                    </a:cubicBezTo>
                    <a:cubicBezTo>
                      <a:pt x="13284" y="14712"/>
                      <a:pt x="13284" y="14687"/>
                      <a:pt x="13259" y="14637"/>
                    </a:cubicBezTo>
                    <a:cubicBezTo>
                      <a:pt x="13233" y="14436"/>
                      <a:pt x="13208" y="14211"/>
                      <a:pt x="13183" y="14010"/>
                    </a:cubicBezTo>
                    <a:cubicBezTo>
                      <a:pt x="13158" y="13935"/>
                      <a:pt x="13158" y="13885"/>
                      <a:pt x="13133" y="13810"/>
                    </a:cubicBezTo>
                    <a:cubicBezTo>
                      <a:pt x="13133" y="13735"/>
                      <a:pt x="13133" y="13684"/>
                      <a:pt x="13108" y="13634"/>
                    </a:cubicBezTo>
                    <a:cubicBezTo>
                      <a:pt x="13108" y="13534"/>
                      <a:pt x="13083" y="13459"/>
                      <a:pt x="13083" y="13384"/>
                    </a:cubicBezTo>
                    <a:cubicBezTo>
                      <a:pt x="13033" y="13183"/>
                      <a:pt x="12983" y="12958"/>
                      <a:pt x="12933" y="12757"/>
                    </a:cubicBezTo>
                    <a:cubicBezTo>
                      <a:pt x="12933" y="12707"/>
                      <a:pt x="12933" y="12682"/>
                      <a:pt x="12908" y="12657"/>
                    </a:cubicBezTo>
                    <a:cubicBezTo>
                      <a:pt x="12908" y="12607"/>
                      <a:pt x="12908" y="12557"/>
                      <a:pt x="12883" y="12507"/>
                    </a:cubicBezTo>
                    <a:cubicBezTo>
                      <a:pt x="12858" y="12381"/>
                      <a:pt x="12832" y="12231"/>
                      <a:pt x="12782" y="12080"/>
                    </a:cubicBezTo>
                    <a:cubicBezTo>
                      <a:pt x="12732" y="11905"/>
                      <a:pt x="12682" y="11730"/>
                      <a:pt x="12657" y="11554"/>
                    </a:cubicBezTo>
                    <a:cubicBezTo>
                      <a:pt x="12632" y="11529"/>
                      <a:pt x="12632" y="11504"/>
                      <a:pt x="12632" y="11479"/>
                    </a:cubicBezTo>
                    <a:cubicBezTo>
                      <a:pt x="12632" y="11454"/>
                      <a:pt x="12607" y="11454"/>
                      <a:pt x="12607" y="11429"/>
                    </a:cubicBezTo>
                    <a:cubicBezTo>
                      <a:pt x="12557" y="11203"/>
                      <a:pt x="12482" y="11003"/>
                      <a:pt x="12431" y="10777"/>
                    </a:cubicBezTo>
                    <a:cubicBezTo>
                      <a:pt x="12381" y="10677"/>
                      <a:pt x="12356" y="10577"/>
                      <a:pt x="12331" y="10476"/>
                    </a:cubicBezTo>
                    <a:cubicBezTo>
                      <a:pt x="12306" y="10401"/>
                      <a:pt x="12281" y="10351"/>
                      <a:pt x="12256" y="10301"/>
                    </a:cubicBezTo>
                    <a:cubicBezTo>
                      <a:pt x="12256" y="10226"/>
                      <a:pt x="12231" y="10176"/>
                      <a:pt x="12206" y="10126"/>
                    </a:cubicBezTo>
                    <a:cubicBezTo>
                      <a:pt x="12156" y="9925"/>
                      <a:pt x="12081" y="9699"/>
                      <a:pt x="12005" y="9499"/>
                    </a:cubicBezTo>
                    <a:cubicBezTo>
                      <a:pt x="11980" y="9449"/>
                      <a:pt x="11955" y="9374"/>
                      <a:pt x="11930" y="9324"/>
                    </a:cubicBezTo>
                    <a:cubicBezTo>
                      <a:pt x="11905" y="9273"/>
                      <a:pt x="11880" y="9223"/>
                      <a:pt x="11880" y="9148"/>
                    </a:cubicBezTo>
                    <a:cubicBezTo>
                      <a:pt x="11830" y="9073"/>
                      <a:pt x="11805" y="8973"/>
                      <a:pt x="11755" y="8872"/>
                    </a:cubicBezTo>
                    <a:cubicBezTo>
                      <a:pt x="11680" y="8672"/>
                      <a:pt x="11604" y="8471"/>
                      <a:pt x="11529" y="8271"/>
                    </a:cubicBezTo>
                    <a:cubicBezTo>
                      <a:pt x="11504" y="8246"/>
                      <a:pt x="11504" y="8221"/>
                      <a:pt x="11479" y="8196"/>
                    </a:cubicBezTo>
                    <a:cubicBezTo>
                      <a:pt x="11454" y="8146"/>
                      <a:pt x="11454" y="8095"/>
                      <a:pt x="11429" y="8070"/>
                    </a:cubicBezTo>
                    <a:cubicBezTo>
                      <a:pt x="11379" y="7920"/>
                      <a:pt x="11329" y="7795"/>
                      <a:pt x="11254" y="7669"/>
                    </a:cubicBezTo>
                    <a:cubicBezTo>
                      <a:pt x="11178" y="7469"/>
                      <a:pt x="11078" y="7268"/>
                      <a:pt x="10978" y="7068"/>
                    </a:cubicBezTo>
                    <a:cubicBezTo>
                      <a:pt x="10978" y="7068"/>
                      <a:pt x="10978" y="7068"/>
                      <a:pt x="10978" y="7043"/>
                    </a:cubicBezTo>
                    <a:cubicBezTo>
                      <a:pt x="10978" y="7043"/>
                      <a:pt x="10978" y="7018"/>
                      <a:pt x="10953" y="7018"/>
                    </a:cubicBezTo>
                    <a:cubicBezTo>
                      <a:pt x="10878" y="6817"/>
                      <a:pt x="10777" y="6617"/>
                      <a:pt x="10677" y="6441"/>
                    </a:cubicBezTo>
                    <a:cubicBezTo>
                      <a:pt x="10627" y="6316"/>
                      <a:pt x="10577" y="6216"/>
                      <a:pt x="10502" y="6115"/>
                    </a:cubicBezTo>
                    <a:cubicBezTo>
                      <a:pt x="10477" y="6015"/>
                      <a:pt x="10426" y="5940"/>
                      <a:pt x="10376" y="5865"/>
                    </a:cubicBezTo>
                    <a:cubicBezTo>
                      <a:pt x="10351" y="5815"/>
                      <a:pt x="10326" y="5740"/>
                      <a:pt x="10301" y="5689"/>
                    </a:cubicBezTo>
                    <a:cubicBezTo>
                      <a:pt x="10226" y="5539"/>
                      <a:pt x="10151" y="5414"/>
                      <a:pt x="10076" y="5263"/>
                    </a:cubicBezTo>
                    <a:cubicBezTo>
                      <a:pt x="9975" y="5113"/>
                      <a:pt x="9875" y="4938"/>
                      <a:pt x="9800" y="4787"/>
                    </a:cubicBezTo>
                    <a:cubicBezTo>
                      <a:pt x="9775" y="4737"/>
                      <a:pt x="9750" y="4687"/>
                      <a:pt x="9725" y="4662"/>
                    </a:cubicBezTo>
                    <a:cubicBezTo>
                      <a:pt x="9700" y="4612"/>
                      <a:pt x="9650" y="4562"/>
                      <a:pt x="9624" y="4511"/>
                    </a:cubicBezTo>
                    <a:cubicBezTo>
                      <a:pt x="9324" y="3985"/>
                      <a:pt x="8998" y="3484"/>
                      <a:pt x="8672" y="3008"/>
                    </a:cubicBezTo>
                    <a:cubicBezTo>
                      <a:pt x="8672" y="2983"/>
                      <a:pt x="8647" y="2933"/>
                      <a:pt x="8622" y="2907"/>
                    </a:cubicBezTo>
                    <a:cubicBezTo>
                      <a:pt x="8622" y="2907"/>
                      <a:pt x="8597" y="2882"/>
                      <a:pt x="8597" y="2882"/>
                    </a:cubicBezTo>
                    <a:cubicBezTo>
                      <a:pt x="8446" y="2632"/>
                      <a:pt x="8271" y="2406"/>
                      <a:pt x="8121" y="2181"/>
                    </a:cubicBezTo>
                    <a:cubicBezTo>
                      <a:pt x="8045" y="2080"/>
                      <a:pt x="7970" y="1980"/>
                      <a:pt x="7895" y="1880"/>
                    </a:cubicBezTo>
                    <a:cubicBezTo>
                      <a:pt x="7870" y="1830"/>
                      <a:pt x="7845" y="1805"/>
                      <a:pt x="7820" y="1780"/>
                    </a:cubicBezTo>
                    <a:cubicBezTo>
                      <a:pt x="7670" y="1579"/>
                      <a:pt x="7519" y="1379"/>
                      <a:pt x="7369" y="1178"/>
                    </a:cubicBezTo>
                    <a:cubicBezTo>
                      <a:pt x="7319" y="1128"/>
                      <a:pt x="7269" y="1053"/>
                      <a:pt x="7218" y="1003"/>
                    </a:cubicBezTo>
                    <a:cubicBezTo>
                      <a:pt x="7168" y="927"/>
                      <a:pt x="7118" y="877"/>
                      <a:pt x="7068" y="802"/>
                    </a:cubicBezTo>
                    <a:cubicBezTo>
                      <a:pt x="6993" y="727"/>
                      <a:pt x="6943" y="652"/>
                      <a:pt x="6868" y="577"/>
                    </a:cubicBezTo>
                    <a:cubicBezTo>
                      <a:pt x="6717" y="401"/>
                      <a:pt x="6567" y="201"/>
                      <a:pt x="6391" y="25"/>
                    </a:cubicBezTo>
                    <a:cubicBezTo>
                      <a:pt x="6391" y="0"/>
                      <a:pt x="6391" y="0"/>
                      <a:pt x="6366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0" name="Google Shape;490;p28"/>
              <p:cNvSpPr/>
              <p:nvPr/>
            </p:nvSpPr>
            <p:spPr>
              <a:xfrm>
                <a:off x="3986765" y="1350535"/>
                <a:ext cx="606657" cy="698848"/>
              </a:xfrm>
              <a:custGeom>
                <a:avLst/>
                <a:gdLst/>
                <a:ahLst/>
                <a:cxnLst/>
                <a:rect l="l" t="t" r="r" b="b"/>
                <a:pathLst>
                  <a:path w="30678" h="35340" extrusionOk="0">
                    <a:moveTo>
                      <a:pt x="10076" y="1"/>
                    </a:moveTo>
                    <a:cubicBezTo>
                      <a:pt x="10026" y="1"/>
                      <a:pt x="9976" y="26"/>
                      <a:pt x="9926" y="26"/>
                    </a:cubicBezTo>
                    <a:cubicBezTo>
                      <a:pt x="9775" y="26"/>
                      <a:pt x="9625" y="26"/>
                      <a:pt x="9474" y="51"/>
                    </a:cubicBezTo>
                    <a:lnTo>
                      <a:pt x="9249" y="51"/>
                    </a:lnTo>
                    <a:cubicBezTo>
                      <a:pt x="9048" y="76"/>
                      <a:pt x="8823" y="101"/>
                      <a:pt x="8622" y="151"/>
                    </a:cubicBezTo>
                    <a:lnTo>
                      <a:pt x="8547" y="151"/>
                    </a:lnTo>
                    <a:cubicBezTo>
                      <a:pt x="8522" y="151"/>
                      <a:pt x="8522" y="176"/>
                      <a:pt x="8522" y="176"/>
                    </a:cubicBezTo>
                    <a:cubicBezTo>
                      <a:pt x="8221" y="226"/>
                      <a:pt x="7921" y="302"/>
                      <a:pt x="7645" y="402"/>
                    </a:cubicBezTo>
                    <a:cubicBezTo>
                      <a:pt x="7620" y="402"/>
                      <a:pt x="7595" y="427"/>
                      <a:pt x="7545" y="427"/>
                    </a:cubicBezTo>
                    <a:cubicBezTo>
                      <a:pt x="7520" y="427"/>
                      <a:pt x="7494" y="452"/>
                      <a:pt x="7469" y="452"/>
                    </a:cubicBezTo>
                    <a:cubicBezTo>
                      <a:pt x="7344" y="502"/>
                      <a:pt x="7219" y="552"/>
                      <a:pt x="7093" y="602"/>
                    </a:cubicBezTo>
                    <a:cubicBezTo>
                      <a:pt x="7043" y="653"/>
                      <a:pt x="6968" y="678"/>
                      <a:pt x="6918" y="703"/>
                    </a:cubicBezTo>
                    <a:cubicBezTo>
                      <a:pt x="6718" y="778"/>
                      <a:pt x="6542" y="878"/>
                      <a:pt x="6367" y="978"/>
                    </a:cubicBezTo>
                    <a:lnTo>
                      <a:pt x="1" y="4688"/>
                    </a:lnTo>
                    <a:cubicBezTo>
                      <a:pt x="176" y="4587"/>
                      <a:pt x="352" y="4487"/>
                      <a:pt x="527" y="4412"/>
                    </a:cubicBezTo>
                    <a:cubicBezTo>
                      <a:pt x="602" y="4362"/>
                      <a:pt x="652" y="4337"/>
                      <a:pt x="702" y="4312"/>
                    </a:cubicBezTo>
                    <a:cubicBezTo>
                      <a:pt x="853" y="4262"/>
                      <a:pt x="978" y="4211"/>
                      <a:pt x="1103" y="4161"/>
                    </a:cubicBezTo>
                    <a:cubicBezTo>
                      <a:pt x="1154" y="4136"/>
                      <a:pt x="1204" y="4136"/>
                      <a:pt x="1254" y="4111"/>
                    </a:cubicBezTo>
                    <a:cubicBezTo>
                      <a:pt x="1555" y="4011"/>
                      <a:pt x="1830" y="3936"/>
                      <a:pt x="2131" y="3886"/>
                    </a:cubicBezTo>
                    <a:cubicBezTo>
                      <a:pt x="2181" y="3861"/>
                      <a:pt x="2206" y="3861"/>
                      <a:pt x="2256" y="3861"/>
                    </a:cubicBezTo>
                    <a:cubicBezTo>
                      <a:pt x="2457" y="3810"/>
                      <a:pt x="2657" y="3785"/>
                      <a:pt x="2883" y="3760"/>
                    </a:cubicBezTo>
                    <a:cubicBezTo>
                      <a:pt x="2958" y="3760"/>
                      <a:pt x="3033" y="3760"/>
                      <a:pt x="3108" y="3735"/>
                    </a:cubicBezTo>
                    <a:lnTo>
                      <a:pt x="3535" y="3735"/>
                    </a:lnTo>
                    <a:cubicBezTo>
                      <a:pt x="3635" y="3735"/>
                      <a:pt x="3710" y="3710"/>
                      <a:pt x="3785" y="3710"/>
                    </a:cubicBezTo>
                    <a:cubicBezTo>
                      <a:pt x="3910" y="3710"/>
                      <a:pt x="4036" y="3735"/>
                      <a:pt x="4161" y="3735"/>
                    </a:cubicBezTo>
                    <a:cubicBezTo>
                      <a:pt x="4261" y="3735"/>
                      <a:pt x="4362" y="3735"/>
                      <a:pt x="4462" y="3760"/>
                    </a:cubicBezTo>
                    <a:cubicBezTo>
                      <a:pt x="4562" y="3760"/>
                      <a:pt x="4662" y="3760"/>
                      <a:pt x="4763" y="3785"/>
                    </a:cubicBezTo>
                    <a:cubicBezTo>
                      <a:pt x="4888" y="3785"/>
                      <a:pt x="4988" y="3810"/>
                      <a:pt x="5113" y="3810"/>
                    </a:cubicBezTo>
                    <a:cubicBezTo>
                      <a:pt x="5189" y="3836"/>
                      <a:pt x="5289" y="3861"/>
                      <a:pt x="5364" y="3861"/>
                    </a:cubicBezTo>
                    <a:cubicBezTo>
                      <a:pt x="5489" y="3886"/>
                      <a:pt x="5615" y="3911"/>
                      <a:pt x="5740" y="3936"/>
                    </a:cubicBezTo>
                    <a:cubicBezTo>
                      <a:pt x="5840" y="3961"/>
                      <a:pt x="5916" y="3961"/>
                      <a:pt x="5991" y="3986"/>
                    </a:cubicBezTo>
                    <a:cubicBezTo>
                      <a:pt x="6141" y="4011"/>
                      <a:pt x="6266" y="4061"/>
                      <a:pt x="6392" y="4086"/>
                    </a:cubicBezTo>
                    <a:cubicBezTo>
                      <a:pt x="6467" y="4111"/>
                      <a:pt x="6567" y="4136"/>
                      <a:pt x="6642" y="4161"/>
                    </a:cubicBezTo>
                    <a:cubicBezTo>
                      <a:pt x="6793" y="4186"/>
                      <a:pt x="6918" y="4237"/>
                      <a:pt x="7068" y="4287"/>
                    </a:cubicBezTo>
                    <a:cubicBezTo>
                      <a:pt x="7144" y="4312"/>
                      <a:pt x="7219" y="4337"/>
                      <a:pt x="7269" y="4362"/>
                    </a:cubicBezTo>
                    <a:cubicBezTo>
                      <a:pt x="7494" y="4437"/>
                      <a:pt x="7695" y="4512"/>
                      <a:pt x="7895" y="4587"/>
                    </a:cubicBezTo>
                    <a:lnTo>
                      <a:pt x="7921" y="4587"/>
                    </a:lnTo>
                    <a:cubicBezTo>
                      <a:pt x="8146" y="4688"/>
                      <a:pt x="8372" y="4788"/>
                      <a:pt x="8572" y="4888"/>
                    </a:cubicBezTo>
                    <a:cubicBezTo>
                      <a:pt x="8647" y="4913"/>
                      <a:pt x="8723" y="4938"/>
                      <a:pt x="8773" y="4963"/>
                    </a:cubicBezTo>
                    <a:cubicBezTo>
                      <a:pt x="8948" y="5039"/>
                      <a:pt x="9098" y="5114"/>
                      <a:pt x="9249" y="5214"/>
                    </a:cubicBezTo>
                    <a:cubicBezTo>
                      <a:pt x="9324" y="5239"/>
                      <a:pt x="9399" y="5289"/>
                      <a:pt x="9474" y="5314"/>
                    </a:cubicBezTo>
                    <a:cubicBezTo>
                      <a:pt x="9700" y="5440"/>
                      <a:pt x="9900" y="5540"/>
                      <a:pt x="10101" y="5665"/>
                    </a:cubicBezTo>
                    <a:cubicBezTo>
                      <a:pt x="10577" y="5941"/>
                      <a:pt x="11053" y="6242"/>
                      <a:pt x="11530" y="6567"/>
                    </a:cubicBezTo>
                    <a:cubicBezTo>
                      <a:pt x="11555" y="6592"/>
                      <a:pt x="11580" y="6618"/>
                      <a:pt x="11605" y="6643"/>
                    </a:cubicBezTo>
                    <a:cubicBezTo>
                      <a:pt x="12056" y="6943"/>
                      <a:pt x="12482" y="7269"/>
                      <a:pt x="12908" y="7595"/>
                    </a:cubicBezTo>
                    <a:cubicBezTo>
                      <a:pt x="12958" y="7645"/>
                      <a:pt x="13008" y="7670"/>
                      <a:pt x="13058" y="7720"/>
                    </a:cubicBezTo>
                    <a:cubicBezTo>
                      <a:pt x="13459" y="8046"/>
                      <a:pt x="13860" y="8397"/>
                      <a:pt x="14261" y="8773"/>
                    </a:cubicBezTo>
                    <a:cubicBezTo>
                      <a:pt x="14312" y="8823"/>
                      <a:pt x="14362" y="8873"/>
                      <a:pt x="14387" y="8898"/>
                    </a:cubicBezTo>
                    <a:cubicBezTo>
                      <a:pt x="14813" y="9274"/>
                      <a:pt x="15189" y="9675"/>
                      <a:pt x="15590" y="10076"/>
                    </a:cubicBezTo>
                    <a:cubicBezTo>
                      <a:pt x="15615" y="10126"/>
                      <a:pt x="15640" y="10151"/>
                      <a:pt x="15665" y="10201"/>
                    </a:cubicBezTo>
                    <a:cubicBezTo>
                      <a:pt x="16091" y="10628"/>
                      <a:pt x="16492" y="11079"/>
                      <a:pt x="16868" y="11555"/>
                    </a:cubicBezTo>
                    <a:cubicBezTo>
                      <a:pt x="16893" y="11555"/>
                      <a:pt x="16893" y="11555"/>
                      <a:pt x="16893" y="11580"/>
                    </a:cubicBezTo>
                    <a:cubicBezTo>
                      <a:pt x="17294" y="12056"/>
                      <a:pt x="17670" y="12557"/>
                      <a:pt x="18046" y="13059"/>
                    </a:cubicBezTo>
                    <a:cubicBezTo>
                      <a:pt x="18397" y="13510"/>
                      <a:pt x="18723" y="13986"/>
                      <a:pt x="19048" y="14487"/>
                    </a:cubicBezTo>
                    <a:cubicBezTo>
                      <a:pt x="19249" y="14788"/>
                      <a:pt x="19424" y="15089"/>
                      <a:pt x="19625" y="15389"/>
                    </a:cubicBezTo>
                    <a:cubicBezTo>
                      <a:pt x="19775" y="15640"/>
                      <a:pt x="19951" y="15916"/>
                      <a:pt x="20101" y="16166"/>
                    </a:cubicBezTo>
                    <a:cubicBezTo>
                      <a:pt x="20176" y="16292"/>
                      <a:pt x="20226" y="16417"/>
                      <a:pt x="20302" y="16542"/>
                    </a:cubicBezTo>
                    <a:cubicBezTo>
                      <a:pt x="20552" y="16968"/>
                      <a:pt x="20803" y="17420"/>
                      <a:pt x="21028" y="17871"/>
                    </a:cubicBezTo>
                    <a:cubicBezTo>
                      <a:pt x="21053" y="17921"/>
                      <a:pt x="21078" y="17971"/>
                      <a:pt x="21104" y="18021"/>
                    </a:cubicBezTo>
                    <a:cubicBezTo>
                      <a:pt x="21379" y="18547"/>
                      <a:pt x="21630" y="19099"/>
                      <a:pt x="21881" y="19650"/>
                    </a:cubicBezTo>
                    <a:cubicBezTo>
                      <a:pt x="21881" y="19675"/>
                      <a:pt x="21906" y="19725"/>
                      <a:pt x="21906" y="19750"/>
                    </a:cubicBezTo>
                    <a:cubicBezTo>
                      <a:pt x="22156" y="20277"/>
                      <a:pt x="22357" y="20828"/>
                      <a:pt x="22557" y="21379"/>
                    </a:cubicBezTo>
                    <a:cubicBezTo>
                      <a:pt x="22582" y="21430"/>
                      <a:pt x="22607" y="21455"/>
                      <a:pt x="22607" y="21505"/>
                    </a:cubicBezTo>
                    <a:cubicBezTo>
                      <a:pt x="22808" y="22056"/>
                      <a:pt x="23008" y="22633"/>
                      <a:pt x="23184" y="23184"/>
                    </a:cubicBezTo>
                    <a:cubicBezTo>
                      <a:pt x="23184" y="23234"/>
                      <a:pt x="23209" y="23259"/>
                      <a:pt x="23209" y="23284"/>
                    </a:cubicBezTo>
                    <a:cubicBezTo>
                      <a:pt x="23359" y="23836"/>
                      <a:pt x="23510" y="24387"/>
                      <a:pt x="23635" y="24913"/>
                    </a:cubicBezTo>
                    <a:cubicBezTo>
                      <a:pt x="23660" y="24963"/>
                      <a:pt x="23660" y="25039"/>
                      <a:pt x="23685" y="25089"/>
                    </a:cubicBezTo>
                    <a:cubicBezTo>
                      <a:pt x="23810" y="25640"/>
                      <a:pt x="23911" y="26192"/>
                      <a:pt x="24011" y="26743"/>
                    </a:cubicBezTo>
                    <a:cubicBezTo>
                      <a:pt x="24011" y="26768"/>
                      <a:pt x="24011" y="26768"/>
                      <a:pt x="24011" y="26793"/>
                    </a:cubicBezTo>
                    <a:cubicBezTo>
                      <a:pt x="24111" y="27344"/>
                      <a:pt x="24161" y="27896"/>
                      <a:pt x="24211" y="28447"/>
                    </a:cubicBezTo>
                    <a:cubicBezTo>
                      <a:pt x="24211" y="28497"/>
                      <a:pt x="24211" y="28547"/>
                      <a:pt x="24236" y="28598"/>
                    </a:cubicBezTo>
                    <a:cubicBezTo>
                      <a:pt x="24261" y="29149"/>
                      <a:pt x="24287" y="29700"/>
                      <a:pt x="24287" y="30227"/>
                    </a:cubicBezTo>
                    <a:cubicBezTo>
                      <a:pt x="24287" y="30728"/>
                      <a:pt x="24261" y="31179"/>
                      <a:pt x="24236" y="31630"/>
                    </a:cubicBezTo>
                    <a:cubicBezTo>
                      <a:pt x="24236" y="31655"/>
                      <a:pt x="24236" y="31680"/>
                      <a:pt x="24211" y="31705"/>
                    </a:cubicBezTo>
                    <a:cubicBezTo>
                      <a:pt x="24186" y="32156"/>
                      <a:pt x="24136" y="32557"/>
                      <a:pt x="24061" y="32958"/>
                    </a:cubicBezTo>
                    <a:cubicBezTo>
                      <a:pt x="24061" y="32984"/>
                      <a:pt x="24036" y="33009"/>
                      <a:pt x="24036" y="33034"/>
                    </a:cubicBezTo>
                    <a:cubicBezTo>
                      <a:pt x="23986" y="33410"/>
                      <a:pt x="23886" y="33761"/>
                      <a:pt x="23810" y="34086"/>
                    </a:cubicBezTo>
                    <a:cubicBezTo>
                      <a:pt x="23785" y="34136"/>
                      <a:pt x="23785" y="34212"/>
                      <a:pt x="23760" y="34262"/>
                    </a:cubicBezTo>
                    <a:cubicBezTo>
                      <a:pt x="23660" y="34638"/>
                      <a:pt x="23535" y="34989"/>
                      <a:pt x="23409" y="35339"/>
                    </a:cubicBezTo>
                    <a:lnTo>
                      <a:pt x="29775" y="31630"/>
                    </a:lnTo>
                    <a:cubicBezTo>
                      <a:pt x="29800" y="31580"/>
                      <a:pt x="29825" y="31530"/>
                      <a:pt x="29850" y="31480"/>
                    </a:cubicBezTo>
                    <a:cubicBezTo>
                      <a:pt x="29951" y="31204"/>
                      <a:pt x="30026" y="30953"/>
                      <a:pt x="30101" y="30678"/>
                    </a:cubicBezTo>
                    <a:cubicBezTo>
                      <a:pt x="30126" y="30628"/>
                      <a:pt x="30126" y="30603"/>
                      <a:pt x="30126" y="30552"/>
                    </a:cubicBezTo>
                    <a:cubicBezTo>
                      <a:pt x="30151" y="30502"/>
                      <a:pt x="30176" y="30452"/>
                      <a:pt x="30176" y="30377"/>
                    </a:cubicBezTo>
                    <a:cubicBezTo>
                      <a:pt x="30226" y="30227"/>
                      <a:pt x="30277" y="30076"/>
                      <a:pt x="30302" y="29926"/>
                    </a:cubicBezTo>
                    <a:cubicBezTo>
                      <a:pt x="30352" y="29725"/>
                      <a:pt x="30377" y="29525"/>
                      <a:pt x="30427" y="29324"/>
                    </a:cubicBezTo>
                    <a:cubicBezTo>
                      <a:pt x="30427" y="29299"/>
                      <a:pt x="30427" y="29274"/>
                      <a:pt x="30427" y="29249"/>
                    </a:cubicBezTo>
                    <a:cubicBezTo>
                      <a:pt x="30427" y="29249"/>
                      <a:pt x="30452" y="29224"/>
                      <a:pt x="30452" y="29224"/>
                    </a:cubicBezTo>
                    <a:cubicBezTo>
                      <a:pt x="30477" y="28999"/>
                      <a:pt x="30527" y="28773"/>
                      <a:pt x="30552" y="28547"/>
                    </a:cubicBezTo>
                    <a:cubicBezTo>
                      <a:pt x="30577" y="28372"/>
                      <a:pt x="30577" y="28197"/>
                      <a:pt x="30602" y="28021"/>
                    </a:cubicBezTo>
                    <a:cubicBezTo>
                      <a:pt x="30602" y="27971"/>
                      <a:pt x="30602" y="27946"/>
                      <a:pt x="30602" y="27921"/>
                    </a:cubicBezTo>
                    <a:cubicBezTo>
                      <a:pt x="30602" y="27921"/>
                      <a:pt x="30602" y="27896"/>
                      <a:pt x="30602" y="27871"/>
                    </a:cubicBezTo>
                    <a:cubicBezTo>
                      <a:pt x="30627" y="27670"/>
                      <a:pt x="30652" y="27445"/>
                      <a:pt x="30652" y="27219"/>
                    </a:cubicBezTo>
                    <a:cubicBezTo>
                      <a:pt x="30652" y="27019"/>
                      <a:pt x="30678" y="26793"/>
                      <a:pt x="30678" y="26567"/>
                    </a:cubicBezTo>
                    <a:lnTo>
                      <a:pt x="30678" y="26517"/>
                    </a:lnTo>
                    <a:cubicBezTo>
                      <a:pt x="30678" y="26317"/>
                      <a:pt x="30678" y="26091"/>
                      <a:pt x="30652" y="25891"/>
                    </a:cubicBezTo>
                    <a:cubicBezTo>
                      <a:pt x="30652" y="25665"/>
                      <a:pt x="30652" y="25440"/>
                      <a:pt x="30627" y="25189"/>
                    </a:cubicBezTo>
                    <a:cubicBezTo>
                      <a:pt x="30627" y="25089"/>
                      <a:pt x="30602" y="24989"/>
                      <a:pt x="30602" y="24888"/>
                    </a:cubicBezTo>
                    <a:cubicBezTo>
                      <a:pt x="30602" y="24838"/>
                      <a:pt x="30602" y="24788"/>
                      <a:pt x="30602" y="24738"/>
                    </a:cubicBezTo>
                    <a:cubicBezTo>
                      <a:pt x="30577" y="24663"/>
                      <a:pt x="30577" y="24588"/>
                      <a:pt x="30577" y="24512"/>
                    </a:cubicBezTo>
                    <a:cubicBezTo>
                      <a:pt x="30552" y="24287"/>
                      <a:pt x="30527" y="24036"/>
                      <a:pt x="30502" y="23811"/>
                    </a:cubicBezTo>
                    <a:cubicBezTo>
                      <a:pt x="30477" y="23585"/>
                      <a:pt x="30427" y="23334"/>
                      <a:pt x="30402" y="23109"/>
                    </a:cubicBezTo>
                    <a:cubicBezTo>
                      <a:pt x="30402" y="23084"/>
                      <a:pt x="30402" y="23084"/>
                      <a:pt x="30402" y="23084"/>
                    </a:cubicBezTo>
                    <a:cubicBezTo>
                      <a:pt x="30377" y="23059"/>
                      <a:pt x="30377" y="23059"/>
                      <a:pt x="30377" y="23059"/>
                    </a:cubicBezTo>
                    <a:cubicBezTo>
                      <a:pt x="30352" y="22833"/>
                      <a:pt x="30302" y="22608"/>
                      <a:pt x="30277" y="22382"/>
                    </a:cubicBezTo>
                    <a:cubicBezTo>
                      <a:pt x="30226" y="22131"/>
                      <a:pt x="30176" y="21881"/>
                      <a:pt x="30126" y="21630"/>
                    </a:cubicBezTo>
                    <a:cubicBezTo>
                      <a:pt x="30101" y="21555"/>
                      <a:pt x="30076" y="21455"/>
                      <a:pt x="30051" y="21379"/>
                    </a:cubicBezTo>
                    <a:cubicBezTo>
                      <a:pt x="30051" y="21329"/>
                      <a:pt x="30026" y="21279"/>
                      <a:pt x="30026" y="21204"/>
                    </a:cubicBezTo>
                    <a:cubicBezTo>
                      <a:pt x="30001" y="21104"/>
                      <a:pt x="29976" y="21004"/>
                      <a:pt x="29951" y="20903"/>
                    </a:cubicBezTo>
                    <a:cubicBezTo>
                      <a:pt x="29876" y="20628"/>
                      <a:pt x="29825" y="20377"/>
                      <a:pt x="29750" y="20126"/>
                    </a:cubicBezTo>
                    <a:cubicBezTo>
                      <a:pt x="29700" y="19951"/>
                      <a:pt x="29650" y="19775"/>
                      <a:pt x="29575" y="19575"/>
                    </a:cubicBezTo>
                    <a:cubicBezTo>
                      <a:pt x="29575" y="19550"/>
                      <a:pt x="29575" y="19525"/>
                      <a:pt x="29550" y="19475"/>
                    </a:cubicBezTo>
                    <a:cubicBezTo>
                      <a:pt x="29550" y="19450"/>
                      <a:pt x="29525" y="19425"/>
                      <a:pt x="29525" y="19374"/>
                    </a:cubicBezTo>
                    <a:cubicBezTo>
                      <a:pt x="29449" y="19149"/>
                      <a:pt x="29374" y="18898"/>
                      <a:pt x="29299" y="18648"/>
                    </a:cubicBezTo>
                    <a:cubicBezTo>
                      <a:pt x="29199" y="18397"/>
                      <a:pt x="29124" y="18171"/>
                      <a:pt x="29048" y="17921"/>
                    </a:cubicBezTo>
                    <a:cubicBezTo>
                      <a:pt x="29023" y="17871"/>
                      <a:pt x="28998" y="17821"/>
                      <a:pt x="28998" y="17796"/>
                    </a:cubicBezTo>
                    <a:cubicBezTo>
                      <a:pt x="28973" y="17745"/>
                      <a:pt x="28948" y="17720"/>
                      <a:pt x="28948" y="17670"/>
                    </a:cubicBezTo>
                    <a:cubicBezTo>
                      <a:pt x="28898" y="17520"/>
                      <a:pt x="28823" y="17369"/>
                      <a:pt x="28773" y="17219"/>
                    </a:cubicBezTo>
                    <a:cubicBezTo>
                      <a:pt x="28698" y="16993"/>
                      <a:pt x="28597" y="16768"/>
                      <a:pt x="28497" y="16542"/>
                    </a:cubicBezTo>
                    <a:cubicBezTo>
                      <a:pt x="28422" y="16367"/>
                      <a:pt x="28347" y="16191"/>
                      <a:pt x="28297" y="16041"/>
                    </a:cubicBezTo>
                    <a:cubicBezTo>
                      <a:pt x="28272" y="16016"/>
                      <a:pt x="28272" y="15991"/>
                      <a:pt x="28246" y="15941"/>
                    </a:cubicBezTo>
                    <a:cubicBezTo>
                      <a:pt x="28246" y="15916"/>
                      <a:pt x="28221" y="15891"/>
                      <a:pt x="28196" y="15866"/>
                    </a:cubicBezTo>
                    <a:cubicBezTo>
                      <a:pt x="28096" y="15615"/>
                      <a:pt x="27996" y="15389"/>
                      <a:pt x="27896" y="15164"/>
                    </a:cubicBezTo>
                    <a:cubicBezTo>
                      <a:pt x="27770" y="14913"/>
                      <a:pt x="27645" y="14663"/>
                      <a:pt x="27520" y="14412"/>
                    </a:cubicBezTo>
                    <a:cubicBezTo>
                      <a:pt x="27520" y="14387"/>
                      <a:pt x="27495" y="14337"/>
                      <a:pt x="27470" y="14312"/>
                    </a:cubicBezTo>
                    <a:cubicBezTo>
                      <a:pt x="27444" y="14262"/>
                      <a:pt x="27419" y="14212"/>
                      <a:pt x="27394" y="14161"/>
                    </a:cubicBezTo>
                    <a:cubicBezTo>
                      <a:pt x="27294" y="13961"/>
                      <a:pt x="27194" y="13760"/>
                      <a:pt x="27094" y="13560"/>
                    </a:cubicBezTo>
                    <a:cubicBezTo>
                      <a:pt x="26968" y="13309"/>
                      <a:pt x="26818" y="13084"/>
                      <a:pt x="26667" y="12833"/>
                    </a:cubicBezTo>
                    <a:cubicBezTo>
                      <a:pt x="26617" y="12708"/>
                      <a:pt x="26542" y="12582"/>
                      <a:pt x="26467" y="12457"/>
                    </a:cubicBezTo>
                    <a:cubicBezTo>
                      <a:pt x="26442" y="12407"/>
                      <a:pt x="26417" y="12357"/>
                      <a:pt x="26392" y="12307"/>
                    </a:cubicBezTo>
                    <a:cubicBezTo>
                      <a:pt x="26266" y="12106"/>
                      <a:pt x="26116" y="11906"/>
                      <a:pt x="25991" y="11680"/>
                    </a:cubicBezTo>
                    <a:cubicBezTo>
                      <a:pt x="25815" y="11379"/>
                      <a:pt x="25615" y="11079"/>
                      <a:pt x="25414" y="10778"/>
                    </a:cubicBezTo>
                    <a:cubicBezTo>
                      <a:pt x="25389" y="10728"/>
                      <a:pt x="25364" y="10678"/>
                      <a:pt x="25339" y="10628"/>
                    </a:cubicBezTo>
                    <a:cubicBezTo>
                      <a:pt x="25038" y="10201"/>
                      <a:pt x="24738" y="9775"/>
                      <a:pt x="24437" y="9349"/>
                    </a:cubicBezTo>
                    <a:cubicBezTo>
                      <a:pt x="24211" y="9074"/>
                      <a:pt x="24011" y="8798"/>
                      <a:pt x="23785" y="8522"/>
                    </a:cubicBezTo>
                    <a:cubicBezTo>
                      <a:pt x="23635" y="8297"/>
                      <a:pt x="23459" y="8071"/>
                      <a:pt x="23259" y="7871"/>
                    </a:cubicBezTo>
                    <a:cubicBezTo>
                      <a:pt x="23259" y="7846"/>
                      <a:pt x="23259" y="7846"/>
                      <a:pt x="23259" y="7846"/>
                    </a:cubicBezTo>
                    <a:cubicBezTo>
                      <a:pt x="23058" y="7620"/>
                      <a:pt x="22883" y="7394"/>
                      <a:pt x="22708" y="7194"/>
                    </a:cubicBezTo>
                    <a:cubicBezTo>
                      <a:pt x="22507" y="6993"/>
                      <a:pt x="22332" y="6768"/>
                      <a:pt x="22156" y="6567"/>
                    </a:cubicBezTo>
                    <a:cubicBezTo>
                      <a:pt x="22106" y="6542"/>
                      <a:pt x="22081" y="6517"/>
                      <a:pt x="22056" y="6492"/>
                    </a:cubicBezTo>
                    <a:cubicBezTo>
                      <a:pt x="22031" y="6442"/>
                      <a:pt x="21981" y="6417"/>
                      <a:pt x="21956" y="6392"/>
                    </a:cubicBezTo>
                    <a:cubicBezTo>
                      <a:pt x="21830" y="6242"/>
                      <a:pt x="21705" y="6116"/>
                      <a:pt x="21555" y="5966"/>
                    </a:cubicBezTo>
                    <a:cubicBezTo>
                      <a:pt x="21354" y="5765"/>
                      <a:pt x="21154" y="5565"/>
                      <a:pt x="20953" y="5364"/>
                    </a:cubicBezTo>
                    <a:cubicBezTo>
                      <a:pt x="20903" y="5314"/>
                      <a:pt x="20828" y="5264"/>
                      <a:pt x="20778" y="5214"/>
                    </a:cubicBezTo>
                    <a:cubicBezTo>
                      <a:pt x="20728" y="5164"/>
                      <a:pt x="20677" y="5114"/>
                      <a:pt x="20627" y="5064"/>
                    </a:cubicBezTo>
                    <a:cubicBezTo>
                      <a:pt x="20527" y="4988"/>
                      <a:pt x="20427" y="4888"/>
                      <a:pt x="20327" y="4788"/>
                    </a:cubicBezTo>
                    <a:cubicBezTo>
                      <a:pt x="20126" y="4612"/>
                      <a:pt x="19926" y="4412"/>
                      <a:pt x="19700" y="4237"/>
                    </a:cubicBezTo>
                    <a:cubicBezTo>
                      <a:pt x="19600" y="4161"/>
                      <a:pt x="19525" y="4086"/>
                      <a:pt x="19424" y="4011"/>
                    </a:cubicBezTo>
                    <a:cubicBezTo>
                      <a:pt x="19374" y="3986"/>
                      <a:pt x="19324" y="3936"/>
                      <a:pt x="19274" y="3886"/>
                    </a:cubicBezTo>
                    <a:cubicBezTo>
                      <a:pt x="19224" y="3836"/>
                      <a:pt x="19149" y="3785"/>
                      <a:pt x="19073" y="3735"/>
                    </a:cubicBezTo>
                    <a:cubicBezTo>
                      <a:pt x="18873" y="3560"/>
                      <a:pt x="18647" y="3409"/>
                      <a:pt x="18447" y="3259"/>
                    </a:cubicBezTo>
                    <a:cubicBezTo>
                      <a:pt x="18297" y="3134"/>
                      <a:pt x="18146" y="3034"/>
                      <a:pt x="17996" y="2933"/>
                    </a:cubicBezTo>
                    <a:cubicBezTo>
                      <a:pt x="17971" y="2908"/>
                      <a:pt x="17946" y="2883"/>
                      <a:pt x="17921" y="2858"/>
                    </a:cubicBezTo>
                    <a:cubicBezTo>
                      <a:pt x="17870" y="2858"/>
                      <a:pt x="17845" y="2833"/>
                      <a:pt x="17820" y="2808"/>
                    </a:cubicBezTo>
                    <a:cubicBezTo>
                      <a:pt x="17620" y="2683"/>
                      <a:pt x="17419" y="2532"/>
                      <a:pt x="17219" y="2407"/>
                    </a:cubicBezTo>
                    <a:cubicBezTo>
                      <a:pt x="17018" y="2282"/>
                      <a:pt x="16818" y="2156"/>
                      <a:pt x="16617" y="2031"/>
                    </a:cubicBezTo>
                    <a:cubicBezTo>
                      <a:pt x="16567" y="2006"/>
                      <a:pt x="16542" y="1981"/>
                      <a:pt x="16492" y="1956"/>
                    </a:cubicBezTo>
                    <a:cubicBezTo>
                      <a:pt x="16342" y="1881"/>
                      <a:pt x="16191" y="1780"/>
                      <a:pt x="16041" y="1705"/>
                    </a:cubicBezTo>
                    <a:cubicBezTo>
                      <a:pt x="15966" y="1680"/>
                      <a:pt x="15916" y="1655"/>
                      <a:pt x="15865" y="1605"/>
                    </a:cubicBezTo>
                    <a:cubicBezTo>
                      <a:pt x="15790" y="1580"/>
                      <a:pt x="15715" y="1530"/>
                      <a:pt x="15640" y="1505"/>
                    </a:cubicBezTo>
                    <a:cubicBezTo>
                      <a:pt x="15565" y="1480"/>
                      <a:pt x="15515" y="1430"/>
                      <a:pt x="15439" y="1404"/>
                    </a:cubicBezTo>
                    <a:cubicBezTo>
                      <a:pt x="15339" y="1354"/>
                      <a:pt x="15264" y="1304"/>
                      <a:pt x="15164" y="1279"/>
                    </a:cubicBezTo>
                    <a:cubicBezTo>
                      <a:pt x="15088" y="1229"/>
                      <a:pt x="15013" y="1204"/>
                      <a:pt x="14963" y="1179"/>
                    </a:cubicBezTo>
                    <a:cubicBezTo>
                      <a:pt x="14938" y="1154"/>
                      <a:pt x="14913" y="1154"/>
                      <a:pt x="14888" y="1129"/>
                    </a:cubicBezTo>
                    <a:cubicBezTo>
                      <a:pt x="14687" y="1054"/>
                      <a:pt x="14487" y="978"/>
                      <a:pt x="14312" y="903"/>
                    </a:cubicBezTo>
                    <a:cubicBezTo>
                      <a:pt x="14286" y="878"/>
                      <a:pt x="14286" y="878"/>
                      <a:pt x="14286" y="878"/>
                    </a:cubicBezTo>
                    <a:cubicBezTo>
                      <a:pt x="14111" y="803"/>
                      <a:pt x="13911" y="753"/>
                      <a:pt x="13735" y="678"/>
                    </a:cubicBezTo>
                    <a:cubicBezTo>
                      <a:pt x="13710" y="678"/>
                      <a:pt x="13685" y="653"/>
                      <a:pt x="13660" y="653"/>
                    </a:cubicBezTo>
                    <a:cubicBezTo>
                      <a:pt x="13585" y="627"/>
                      <a:pt x="13510" y="602"/>
                      <a:pt x="13459" y="577"/>
                    </a:cubicBezTo>
                    <a:cubicBezTo>
                      <a:pt x="13359" y="552"/>
                      <a:pt x="13259" y="527"/>
                      <a:pt x="13159" y="502"/>
                    </a:cubicBezTo>
                    <a:cubicBezTo>
                      <a:pt x="13109" y="477"/>
                      <a:pt x="13058" y="477"/>
                      <a:pt x="13008" y="452"/>
                    </a:cubicBezTo>
                    <a:cubicBezTo>
                      <a:pt x="12933" y="427"/>
                      <a:pt x="12858" y="402"/>
                      <a:pt x="12783" y="377"/>
                    </a:cubicBezTo>
                    <a:cubicBezTo>
                      <a:pt x="12708" y="377"/>
                      <a:pt x="12657" y="352"/>
                      <a:pt x="12582" y="327"/>
                    </a:cubicBezTo>
                    <a:cubicBezTo>
                      <a:pt x="12507" y="327"/>
                      <a:pt x="12457" y="302"/>
                      <a:pt x="12382" y="277"/>
                    </a:cubicBezTo>
                    <a:cubicBezTo>
                      <a:pt x="12281" y="277"/>
                      <a:pt x="12206" y="252"/>
                      <a:pt x="12131" y="226"/>
                    </a:cubicBezTo>
                    <a:cubicBezTo>
                      <a:pt x="12081" y="226"/>
                      <a:pt x="12031" y="201"/>
                      <a:pt x="12006" y="201"/>
                    </a:cubicBezTo>
                    <a:cubicBezTo>
                      <a:pt x="11906" y="176"/>
                      <a:pt x="11830" y="176"/>
                      <a:pt x="11755" y="151"/>
                    </a:cubicBezTo>
                    <a:cubicBezTo>
                      <a:pt x="11655" y="151"/>
                      <a:pt x="11580" y="126"/>
                      <a:pt x="11479" y="126"/>
                    </a:cubicBezTo>
                    <a:cubicBezTo>
                      <a:pt x="11454" y="101"/>
                      <a:pt x="11404" y="101"/>
                      <a:pt x="11379" y="101"/>
                    </a:cubicBezTo>
                    <a:cubicBezTo>
                      <a:pt x="11304" y="101"/>
                      <a:pt x="11229" y="76"/>
                      <a:pt x="11129" y="76"/>
                    </a:cubicBezTo>
                    <a:cubicBezTo>
                      <a:pt x="11028" y="51"/>
                      <a:pt x="10928" y="51"/>
                      <a:pt x="10828" y="51"/>
                    </a:cubicBezTo>
                    <a:cubicBezTo>
                      <a:pt x="10803" y="51"/>
                      <a:pt x="10778" y="26"/>
                      <a:pt x="10753" y="26"/>
                    </a:cubicBezTo>
                    <a:lnTo>
                      <a:pt x="10176" y="26"/>
                    </a:lnTo>
                    <a:cubicBezTo>
                      <a:pt x="10151" y="26"/>
                      <a:pt x="10101" y="1"/>
                      <a:pt x="10076" y="1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1" name="Google Shape;491;p28"/>
              <p:cNvSpPr/>
              <p:nvPr/>
            </p:nvSpPr>
            <p:spPr>
              <a:xfrm>
                <a:off x="3466342" y="1351544"/>
                <a:ext cx="1123101" cy="1208411"/>
              </a:xfrm>
              <a:custGeom>
                <a:avLst/>
                <a:gdLst/>
                <a:ahLst/>
                <a:cxnLst/>
                <a:rect l="l" t="t" r="r" b="b"/>
                <a:pathLst>
                  <a:path w="56794" h="61108" extrusionOk="0">
                    <a:moveTo>
                      <a:pt x="12958" y="0"/>
                    </a:moveTo>
                    <a:cubicBezTo>
                      <a:pt x="8948" y="0"/>
                      <a:pt x="6191" y="3183"/>
                      <a:pt x="6166" y="8672"/>
                    </a:cubicBezTo>
                    <a:cubicBezTo>
                      <a:pt x="6166" y="9348"/>
                      <a:pt x="6216" y="10025"/>
                      <a:pt x="6292" y="10727"/>
                    </a:cubicBezTo>
                    <a:cubicBezTo>
                      <a:pt x="2582" y="11078"/>
                      <a:pt x="51" y="14261"/>
                      <a:pt x="26" y="19524"/>
                    </a:cubicBezTo>
                    <a:cubicBezTo>
                      <a:pt x="1" y="27394"/>
                      <a:pt x="5615" y="37118"/>
                      <a:pt x="12482" y="41078"/>
                    </a:cubicBezTo>
                    <a:lnTo>
                      <a:pt x="44237" y="59399"/>
                    </a:lnTo>
                    <a:cubicBezTo>
                      <a:pt x="46236" y="60559"/>
                      <a:pt x="48132" y="61108"/>
                      <a:pt x="49815" y="61108"/>
                    </a:cubicBezTo>
                    <a:cubicBezTo>
                      <a:pt x="53912" y="61108"/>
                      <a:pt x="56750" y="57859"/>
                      <a:pt x="56768" y="52281"/>
                    </a:cubicBezTo>
                    <a:cubicBezTo>
                      <a:pt x="56793" y="46617"/>
                      <a:pt x="53886" y="40025"/>
                      <a:pt x="49725" y="35288"/>
                    </a:cubicBezTo>
                    <a:cubicBezTo>
                      <a:pt x="50277" y="33860"/>
                      <a:pt x="50603" y="32156"/>
                      <a:pt x="50603" y="30176"/>
                    </a:cubicBezTo>
                    <a:cubicBezTo>
                      <a:pt x="50628" y="21153"/>
                      <a:pt x="44287" y="10150"/>
                      <a:pt x="36417" y="5614"/>
                    </a:cubicBezTo>
                    <a:cubicBezTo>
                      <a:pt x="34126" y="4292"/>
                      <a:pt x="31961" y="3668"/>
                      <a:pt x="30043" y="3668"/>
                    </a:cubicBezTo>
                    <a:cubicBezTo>
                      <a:pt x="27596" y="3668"/>
                      <a:pt x="25552" y="4684"/>
                      <a:pt x="24161" y="6567"/>
                    </a:cubicBezTo>
                    <a:cubicBezTo>
                      <a:pt x="22457" y="4561"/>
                      <a:pt x="20527" y="2857"/>
                      <a:pt x="18472" y="1679"/>
                    </a:cubicBezTo>
                    <a:cubicBezTo>
                      <a:pt x="16492" y="526"/>
                      <a:pt x="14612" y="0"/>
                      <a:pt x="12958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92" name="Google Shape;492;p28"/>
            <p:cNvGrpSpPr/>
            <p:nvPr/>
          </p:nvGrpSpPr>
          <p:grpSpPr>
            <a:xfrm>
              <a:off x="5001920" y="2711648"/>
              <a:ext cx="379116" cy="456565"/>
              <a:chOff x="1580907" y="3472185"/>
              <a:chExt cx="379116" cy="456565"/>
            </a:xfrm>
          </p:grpSpPr>
          <p:sp>
            <p:nvSpPr>
              <p:cNvPr id="493" name="Google Shape;493;p28"/>
              <p:cNvSpPr/>
              <p:nvPr/>
            </p:nvSpPr>
            <p:spPr>
              <a:xfrm>
                <a:off x="1611125" y="3655843"/>
                <a:ext cx="57525" cy="56517"/>
              </a:xfrm>
              <a:custGeom>
                <a:avLst/>
                <a:gdLst/>
                <a:ahLst/>
                <a:cxnLst/>
                <a:rect l="l" t="t" r="r" b="b"/>
                <a:pathLst>
                  <a:path w="2909" h="2858" extrusionOk="0">
                    <a:moveTo>
                      <a:pt x="1830" y="0"/>
                    </a:moveTo>
                    <a:lnTo>
                      <a:pt x="226" y="953"/>
                    </a:lnTo>
                    <a:cubicBezTo>
                      <a:pt x="176" y="978"/>
                      <a:pt x="126" y="1003"/>
                      <a:pt x="101" y="1053"/>
                    </a:cubicBezTo>
                    <a:cubicBezTo>
                      <a:pt x="101" y="1078"/>
                      <a:pt x="101" y="1078"/>
                      <a:pt x="76" y="1078"/>
                    </a:cubicBezTo>
                    <a:cubicBezTo>
                      <a:pt x="76" y="1103"/>
                      <a:pt x="76" y="1103"/>
                      <a:pt x="51" y="1128"/>
                    </a:cubicBezTo>
                    <a:cubicBezTo>
                      <a:pt x="51" y="1153"/>
                      <a:pt x="51" y="1153"/>
                      <a:pt x="51" y="1178"/>
                    </a:cubicBezTo>
                    <a:cubicBezTo>
                      <a:pt x="26" y="1178"/>
                      <a:pt x="26" y="1203"/>
                      <a:pt x="26" y="1203"/>
                    </a:cubicBezTo>
                    <a:cubicBezTo>
                      <a:pt x="26" y="1228"/>
                      <a:pt x="26" y="1228"/>
                      <a:pt x="26" y="1254"/>
                    </a:cubicBezTo>
                    <a:cubicBezTo>
                      <a:pt x="1" y="1279"/>
                      <a:pt x="1" y="1279"/>
                      <a:pt x="1" y="1279"/>
                    </a:cubicBezTo>
                    <a:cubicBezTo>
                      <a:pt x="1" y="1279"/>
                      <a:pt x="1" y="1304"/>
                      <a:pt x="1" y="1304"/>
                    </a:cubicBezTo>
                    <a:cubicBezTo>
                      <a:pt x="1" y="1329"/>
                      <a:pt x="1" y="1329"/>
                      <a:pt x="1" y="1354"/>
                    </a:cubicBezTo>
                    <a:cubicBezTo>
                      <a:pt x="1" y="1354"/>
                      <a:pt x="1" y="1379"/>
                      <a:pt x="1" y="1379"/>
                    </a:cubicBezTo>
                    <a:cubicBezTo>
                      <a:pt x="1" y="1404"/>
                      <a:pt x="1" y="1404"/>
                      <a:pt x="1" y="1429"/>
                    </a:cubicBezTo>
                    <a:cubicBezTo>
                      <a:pt x="1" y="1454"/>
                      <a:pt x="1" y="1454"/>
                      <a:pt x="1" y="1479"/>
                    </a:cubicBezTo>
                    <a:cubicBezTo>
                      <a:pt x="1" y="1479"/>
                      <a:pt x="1" y="1504"/>
                      <a:pt x="1" y="1504"/>
                    </a:cubicBezTo>
                    <a:cubicBezTo>
                      <a:pt x="1" y="1529"/>
                      <a:pt x="1" y="1529"/>
                      <a:pt x="1" y="1554"/>
                    </a:cubicBezTo>
                    <a:cubicBezTo>
                      <a:pt x="1" y="1554"/>
                      <a:pt x="1" y="1579"/>
                      <a:pt x="1" y="1579"/>
                    </a:cubicBezTo>
                    <a:lnTo>
                      <a:pt x="1" y="1604"/>
                    </a:lnTo>
                    <a:cubicBezTo>
                      <a:pt x="1" y="1604"/>
                      <a:pt x="1" y="1604"/>
                      <a:pt x="1" y="1629"/>
                    </a:cubicBezTo>
                    <a:lnTo>
                      <a:pt x="26" y="1629"/>
                    </a:lnTo>
                    <a:cubicBezTo>
                      <a:pt x="26" y="1629"/>
                      <a:pt x="26" y="1655"/>
                      <a:pt x="26" y="1655"/>
                    </a:cubicBezTo>
                    <a:cubicBezTo>
                      <a:pt x="26" y="1680"/>
                      <a:pt x="26" y="1705"/>
                      <a:pt x="26" y="1705"/>
                    </a:cubicBezTo>
                    <a:cubicBezTo>
                      <a:pt x="26" y="1730"/>
                      <a:pt x="26" y="1730"/>
                      <a:pt x="26" y="1755"/>
                    </a:cubicBezTo>
                    <a:cubicBezTo>
                      <a:pt x="51" y="1755"/>
                      <a:pt x="51" y="1780"/>
                      <a:pt x="51" y="1780"/>
                    </a:cubicBezTo>
                    <a:cubicBezTo>
                      <a:pt x="51" y="1780"/>
                      <a:pt x="51" y="1805"/>
                      <a:pt x="51" y="1805"/>
                    </a:cubicBezTo>
                    <a:cubicBezTo>
                      <a:pt x="51" y="1805"/>
                      <a:pt x="51" y="1805"/>
                      <a:pt x="51" y="1830"/>
                    </a:cubicBezTo>
                    <a:cubicBezTo>
                      <a:pt x="51" y="1830"/>
                      <a:pt x="76" y="1855"/>
                      <a:pt x="76" y="1855"/>
                    </a:cubicBezTo>
                    <a:cubicBezTo>
                      <a:pt x="76" y="1880"/>
                      <a:pt x="76" y="1880"/>
                      <a:pt x="76" y="1905"/>
                    </a:cubicBezTo>
                    <a:lnTo>
                      <a:pt x="101" y="1930"/>
                    </a:lnTo>
                    <a:cubicBezTo>
                      <a:pt x="101" y="1930"/>
                      <a:pt x="101" y="1955"/>
                      <a:pt x="101" y="1955"/>
                    </a:cubicBezTo>
                    <a:lnTo>
                      <a:pt x="126" y="1980"/>
                    </a:lnTo>
                    <a:cubicBezTo>
                      <a:pt x="126" y="2005"/>
                      <a:pt x="126" y="2005"/>
                      <a:pt x="126" y="2005"/>
                    </a:cubicBezTo>
                    <a:cubicBezTo>
                      <a:pt x="126" y="2005"/>
                      <a:pt x="126" y="2030"/>
                      <a:pt x="151" y="2030"/>
                    </a:cubicBezTo>
                    <a:cubicBezTo>
                      <a:pt x="151" y="2056"/>
                      <a:pt x="151" y="2056"/>
                      <a:pt x="151" y="2081"/>
                    </a:cubicBezTo>
                    <a:cubicBezTo>
                      <a:pt x="176" y="2081"/>
                      <a:pt x="176" y="2106"/>
                      <a:pt x="176" y="2131"/>
                    </a:cubicBezTo>
                    <a:cubicBezTo>
                      <a:pt x="201" y="2131"/>
                      <a:pt x="201" y="2156"/>
                      <a:pt x="226" y="2181"/>
                    </a:cubicBezTo>
                    <a:cubicBezTo>
                      <a:pt x="251" y="2231"/>
                      <a:pt x="277" y="2256"/>
                      <a:pt x="277" y="2281"/>
                    </a:cubicBezTo>
                    <a:cubicBezTo>
                      <a:pt x="302" y="2306"/>
                      <a:pt x="327" y="2331"/>
                      <a:pt x="327" y="2356"/>
                    </a:cubicBezTo>
                    <a:cubicBezTo>
                      <a:pt x="352" y="2356"/>
                      <a:pt x="352" y="2381"/>
                      <a:pt x="352" y="2381"/>
                    </a:cubicBezTo>
                    <a:cubicBezTo>
                      <a:pt x="377" y="2406"/>
                      <a:pt x="377" y="2406"/>
                      <a:pt x="377" y="2431"/>
                    </a:cubicBezTo>
                    <a:cubicBezTo>
                      <a:pt x="402" y="2431"/>
                      <a:pt x="402" y="2457"/>
                      <a:pt x="427" y="2457"/>
                    </a:cubicBezTo>
                    <a:cubicBezTo>
                      <a:pt x="427" y="2457"/>
                      <a:pt x="427" y="2482"/>
                      <a:pt x="452" y="2482"/>
                    </a:cubicBezTo>
                    <a:cubicBezTo>
                      <a:pt x="452" y="2507"/>
                      <a:pt x="452" y="2507"/>
                      <a:pt x="452" y="2507"/>
                    </a:cubicBezTo>
                    <a:cubicBezTo>
                      <a:pt x="477" y="2507"/>
                      <a:pt x="477" y="2507"/>
                      <a:pt x="477" y="2532"/>
                    </a:cubicBezTo>
                    <a:lnTo>
                      <a:pt x="502" y="2557"/>
                    </a:lnTo>
                    <a:cubicBezTo>
                      <a:pt x="502" y="2557"/>
                      <a:pt x="527" y="2582"/>
                      <a:pt x="527" y="2582"/>
                    </a:cubicBezTo>
                    <a:cubicBezTo>
                      <a:pt x="552" y="2582"/>
                      <a:pt x="552" y="2607"/>
                      <a:pt x="577" y="2607"/>
                    </a:cubicBezTo>
                    <a:cubicBezTo>
                      <a:pt x="577" y="2607"/>
                      <a:pt x="602" y="2632"/>
                      <a:pt x="602" y="2632"/>
                    </a:cubicBezTo>
                    <a:cubicBezTo>
                      <a:pt x="602" y="2657"/>
                      <a:pt x="627" y="2657"/>
                      <a:pt x="627" y="2657"/>
                    </a:cubicBezTo>
                    <a:cubicBezTo>
                      <a:pt x="652" y="2682"/>
                      <a:pt x="652" y="2682"/>
                      <a:pt x="678" y="2682"/>
                    </a:cubicBezTo>
                    <a:cubicBezTo>
                      <a:pt x="678" y="2707"/>
                      <a:pt x="703" y="2707"/>
                      <a:pt x="703" y="2707"/>
                    </a:cubicBezTo>
                    <a:cubicBezTo>
                      <a:pt x="728" y="2732"/>
                      <a:pt x="728" y="2732"/>
                      <a:pt x="753" y="2732"/>
                    </a:cubicBezTo>
                    <a:cubicBezTo>
                      <a:pt x="753" y="2757"/>
                      <a:pt x="778" y="2757"/>
                      <a:pt x="778" y="2757"/>
                    </a:cubicBezTo>
                    <a:cubicBezTo>
                      <a:pt x="803" y="2757"/>
                      <a:pt x="803" y="2757"/>
                      <a:pt x="803" y="2782"/>
                    </a:cubicBezTo>
                    <a:lnTo>
                      <a:pt x="853" y="2782"/>
                    </a:lnTo>
                    <a:cubicBezTo>
                      <a:pt x="853" y="2782"/>
                      <a:pt x="878" y="2807"/>
                      <a:pt x="878" y="2807"/>
                    </a:cubicBezTo>
                    <a:lnTo>
                      <a:pt x="903" y="2807"/>
                    </a:lnTo>
                    <a:cubicBezTo>
                      <a:pt x="928" y="2807"/>
                      <a:pt x="928" y="2807"/>
                      <a:pt x="928" y="2832"/>
                    </a:cubicBezTo>
                    <a:lnTo>
                      <a:pt x="1053" y="2832"/>
                    </a:lnTo>
                    <a:cubicBezTo>
                      <a:pt x="1079" y="2832"/>
                      <a:pt x="1079" y="2858"/>
                      <a:pt x="1104" y="2858"/>
                    </a:cubicBezTo>
                    <a:cubicBezTo>
                      <a:pt x="1104" y="2858"/>
                      <a:pt x="1129" y="2832"/>
                      <a:pt x="1129" y="2832"/>
                    </a:cubicBezTo>
                    <a:lnTo>
                      <a:pt x="1229" y="2832"/>
                    </a:lnTo>
                    <a:cubicBezTo>
                      <a:pt x="1254" y="2807"/>
                      <a:pt x="1279" y="2807"/>
                      <a:pt x="1279" y="2807"/>
                    </a:cubicBezTo>
                    <a:lnTo>
                      <a:pt x="2908" y="1855"/>
                    </a:lnTo>
                    <a:lnTo>
                      <a:pt x="2908" y="1855"/>
                    </a:lnTo>
                    <a:cubicBezTo>
                      <a:pt x="2858" y="1880"/>
                      <a:pt x="2808" y="1905"/>
                      <a:pt x="2783" y="1905"/>
                    </a:cubicBezTo>
                    <a:lnTo>
                      <a:pt x="2658" y="1905"/>
                    </a:lnTo>
                    <a:cubicBezTo>
                      <a:pt x="2607" y="1905"/>
                      <a:pt x="2557" y="1880"/>
                      <a:pt x="2507" y="1880"/>
                    </a:cubicBezTo>
                    <a:cubicBezTo>
                      <a:pt x="2457" y="1855"/>
                      <a:pt x="2407" y="1830"/>
                      <a:pt x="2357" y="1805"/>
                    </a:cubicBezTo>
                    <a:cubicBezTo>
                      <a:pt x="2307" y="1780"/>
                      <a:pt x="2257" y="1730"/>
                      <a:pt x="2206" y="1705"/>
                    </a:cubicBezTo>
                    <a:cubicBezTo>
                      <a:pt x="2156" y="1655"/>
                      <a:pt x="2106" y="1629"/>
                      <a:pt x="2081" y="1579"/>
                    </a:cubicBezTo>
                    <a:lnTo>
                      <a:pt x="2056" y="1579"/>
                    </a:lnTo>
                    <a:cubicBezTo>
                      <a:pt x="2031" y="1529"/>
                      <a:pt x="1981" y="1479"/>
                      <a:pt x="1931" y="1429"/>
                    </a:cubicBezTo>
                    <a:cubicBezTo>
                      <a:pt x="1906" y="1354"/>
                      <a:pt x="1855" y="1304"/>
                      <a:pt x="1830" y="1254"/>
                    </a:cubicBezTo>
                    <a:cubicBezTo>
                      <a:pt x="1780" y="1178"/>
                      <a:pt x="1755" y="1128"/>
                      <a:pt x="1730" y="1053"/>
                    </a:cubicBezTo>
                    <a:cubicBezTo>
                      <a:pt x="1705" y="1003"/>
                      <a:pt x="1680" y="928"/>
                      <a:pt x="1655" y="878"/>
                    </a:cubicBezTo>
                    <a:cubicBezTo>
                      <a:pt x="1655" y="802"/>
                      <a:pt x="1630" y="752"/>
                      <a:pt x="1630" y="677"/>
                    </a:cubicBezTo>
                    <a:cubicBezTo>
                      <a:pt x="1605" y="627"/>
                      <a:pt x="1605" y="552"/>
                      <a:pt x="1605" y="502"/>
                    </a:cubicBezTo>
                    <a:cubicBezTo>
                      <a:pt x="1605" y="426"/>
                      <a:pt x="1605" y="376"/>
                      <a:pt x="1630" y="326"/>
                    </a:cubicBezTo>
                    <a:cubicBezTo>
                      <a:pt x="1630" y="276"/>
                      <a:pt x="1655" y="251"/>
                      <a:pt x="1655" y="201"/>
                    </a:cubicBezTo>
                    <a:cubicBezTo>
                      <a:pt x="1680" y="176"/>
                      <a:pt x="1705" y="151"/>
                      <a:pt x="1705" y="126"/>
                    </a:cubicBezTo>
                    <a:cubicBezTo>
                      <a:pt x="1730" y="76"/>
                      <a:pt x="1780" y="51"/>
                      <a:pt x="183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4" name="Google Shape;494;p28"/>
              <p:cNvSpPr/>
              <p:nvPr/>
            </p:nvSpPr>
            <p:spPr>
              <a:xfrm>
                <a:off x="1636418" y="3692528"/>
                <a:ext cx="32233" cy="18846"/>
              </a:xfrm>
              <a:custGeom>
                <a:avLst/>
                <a:gdLst/>
                <a:ahLst/>
                <a:cxnLst/>
                <a:rect l="l" t="t" r="r" b="b"/>
                <a:pathLst>
                  <a:path w="1630" h="953" extrusionOk="0">
                    <a:moveTo>
                      <a:pt x="1629" y="0"/>
                    </a:moveTo>
                    <a:lnTo>
                      <a:pt x="25" y="927"/>
                    </a:lnTo>
                    <a:cubicBezTo>
                      <a:pt x="25" y="927"/>
                      <a:pt x="25" y="927"/>
                      <a:pt x="0" y="952"/>
                    </a:cubicBezTo>
                    <a:lnTo>
                      <a:pt x="1629" y="0"/>
                    </a:lnTo>
                    <a:close/>
                  </a:path>
                </a:pathLst>
              </a:custGeom>
              <a:solidFill>
                <a:srgbClr val="35353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" name="Google Shape;495;p28"/>
              <p:cNvSpPr/>
              <p:nvPr/>
            </p:nvSpPr>
            <p:spPr>
              <a:xfrm>
                <a:off x="1580907" y="3518559"/>
                <a:ext cx="98143" cy="250292"/>
              </a:xfrm>
              <a:custGeom>
                <a:avLst/>
                <a:gdLst/>
                <a:ahLst/>
                <a:cxnLst/>
                <a:rect l="l" t="t" r="r" b="b"/>
                <a:pathLst>
                  <a:path w="4963" h="12657" extrusionOk="0">
                    <a:moveTo>
                      <a:pt x="251" y="50"/>
                    </a:moveTo>
                    <a:cubicBezTo>
                      <a:pt x="100" y="125"/>
                      <a:pt x="25" y="301"/>
                      <a:pt x="25" y="526"/>
                    </a:cubicBezTo>
                    <a:lnTo>
                      <a:pt x="25" y="526"/>
                    </a:lnTo>
                    <a:lnTo>
                      <a:pt x="0" y="9248"/>
                    </a:lnTo>
                    <a:cubicBezTo>
                      <a:pt x="0" y="9474"/>
                      <a:pt x="75" y="9724"/>
                      <a:pt x="226" y="9975"/>
                    </a:cubicBezTo>
                    <a:lnTo>
                      <a:pt x="226" y="9975"/>
                    </a:lnTo>
                    <a:cubicBezTo>
                      <a:pt x="376" y="10251"/>
                      <a:pt x="551" y="10426"/>
                      <a:pt x="752" y="10551"/>
                    </a:cubicBezTo>
                    <a:lnTo>
                      <a:pt x="752" y="10551"/>
                    </a:lnTo>
                    <a:lnTo>
                      <a:pt x="4160" y="12531"/>
                    </a:lnTo>
                    <a:cubicBezTo>
                      <a:pt x="4386" y="12632"/>
                      <a:pt x="4561" y="12657"/>
                      <a:pt x="4712" y="12556"/>
                    </a:cubicBezTo>
                    <a:lnTo>
                      <a:pt x="4712" y="12556"/>
                    </a:lnTo>
                    <a:cubicBezTo>
                      <a:pt x="4862" y="12481"/>
                      <a:pt x="4937" y="12331"/>
                      <a:pt x="4937" y="12080"/>
                    </a:cubicBezTo>
                    <a:lnTo>
                      <a:pt x="4937" y="12080"/>
                    </a:lnTo>
                    <a:lnTo>
                      <a:pt x="4962" y="3383"/>
                    </a:lnTo>
                    <a:cubicBezTo>
                      <a:pt x="4962" y="3133"/>
                      <a:pt x="4887" y="2882"/>
                      <a:pt x="4737" y="2632"/>
                    </a:cubicBezTo>
                    <a:lnTo>
                      <a:pt x="4737" y="2632"/>
                    </a:lnTo>
                    <a:cubicBezTo>
                      <a:pt x="4587" y="2381"/>
                      <a:pt x="4411" y="2180"/>
                      <a:pt x="4211" y="2055"/>
                    </a:cubicBezTo>
                    <a:lnTo>
                      <a:pt x="4211" y="2055"/>
                    </a:lnTo>
                    <a:lnTo>
                      <a:pt x="802" y="100"/>
                    </a:lnTo>
                    <a:cubicBezTo>
                      <a:pt x="677" y="25"/>
                      <a:pt x="551" y="0"/>
                      <a:pt x="451" y="0"/>
                    </a:cubicBezTo>
                    <a:lnTo>
                      <a:pt x="451" y="0"/>
                    </a:lnTo>
                    <a:cubicBezTo>
                      <a:pt x="376" y="0"/>
                      <a:pt x="326" y="0"/>
                      <a:pt x="251" y="50"/>
                    </a:cubicBezTo>
                    <a:moveTo>
                      <a:pt x="2281" y="9674"/>
                    </a:moveTo>
                    <a:cubicBezTo>
                      <a:pt x="2080" y="9549"/>
                      <a:pt x="1880" y="9373"/>
                      <a:pt x="1754" y="9123"/>
                    </a:cubicBezTo>
                    <a:lnTo>
                      <a:pt x="1754" y="9123"/>
                    </a:lnTo>
                    <a:cubicBezTo>
                      <a:pt x="1604" y="8872"/>
                      <a:pt x="1529" y="8622"/>
                      <a:pt x="1529" y="8371"/>
                    </a:cubicBezTo>
                    <a:lnTo>
                      <a:pt x="1529" y="8371"/>
                    </a:lnTo>
                    <a:cubicBezTo>
                      <a:pt x="1529" y="8145"/>
                      <a:pt x="1604" y="7970"/>
                      <a:pt x="1754" y="7895"/>
                    </a:cubicBezTo>
                    <a:lnTo>
                      <a:pt x="1754" y="7895"/>
                    </a:lnTo>
                    <a:cubicBezTo>
                      <a:pt x="1905" y="7795"/>
                      <a:pt x="2080" y="7820"/>
                      <a:pt x="2281" y="7945"/>
                    </a:cubicBezTo>
                    <a:lnTo>
                      <a:pt x="2281" y="7945"/>
                    </a:lnTo>
                    <a:cubicBezTo>
                      <a:pt x="2481" y="8045"/>
                      <a:pt x="2682" y="8246"/>
                      <a:pt x="2807" y="8496"/>
                    </a:cubicBezTo>
                    <a:lnTo>
                      <a:pt x="2807" y="8496"/>
                    </a:lnTo>
                    <a:cubicBezTo>
                      <a:pt x="2957" y="8772"/>
                      <a:pt x="3033" y="9023"/>
                      <a:pt x="3033" y="9248"/>
                    </a:cubicBezTo>
                    <a:lnTo>
                      <a:pt x="3033" y="9248"/>
                    </a:lnTo>
                    <a:cubicBezTo>
                      <a:pt x="3033" y="9499"/>
                      <a:pt x="2957" y="9649"/>
                      <a:pt x="2807" y="9749"/>
                    </a:cubicBezTo>
                    <a:lnTo>
                      <a:pt x="2807" y="9749"/>
                    </a:lnTo>
                    <a:cubicBezTo>
                      <a:pt x="2757" y="9774"/>
                      <a:pt x="2682" y="9800"/>
                      <a:pt x="2607" y="9800"/>
                    </a:cubicBezTo>
                    <a:lnTo>
                      <a:pt x="2607" y="9800"/>
                    </a:lnTo>
                    <a:cubicBezTo>
                      <a:pt x="2506" y="9800"/>
                      <a:pt x="2406" y="9749"/>
                      <a:pt x="2281" y="9674"/>
                    </a:cubicBezTo>
                  </a:path>
                </a:pathLst>
              </a:custGeom>
              <a:gradFill>
                <a:gsLst>
                  <a:gs pos="0">
                    <a:srgbClr val="1A85C8"/>
                  </a:gs>
                  <a:gs pos="100000">
                    <a:srgbClr val="0F375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6" name="Google Shape;496;p28"/>
              <p:cNvSpPr/>
              <p:nvPr/>
            </p:nvSpPr>
            <p:spPr>
              <a:xfrm>
                <a:off x="1696837" y="3472185"/>
                <a:ext cx="263185" cy="456565"/>
              </a:xfrm>
              <a:custGeom>
                <a:avLst/>
                <a:gdLst/>
                <a:ahLst/>
                <a:cxnLst/>
                <a:rect l="l" t="t" r="r" b="b"/>
                <a:pathLst>
                  <a:path w="13309" h="23088" extrusionOk="0">
                    <a:moveTo>
                      <a:pt x="5790" y="0"/>
                    </a:moveTo>
                    <a:cubicBezTo>
                      <a:pt x="5715" y="0"/>
                      <a:pt x="5664" y="25"/>
                      <a:pt x="5589" y="50"/>
                    </a:cubicBezTo>
                    <a:cubicBezTo>
                      <a:pt x="5439" y="150"/>
                      <a:pt x="5289" y="301"/>
                      <a:pt x="5188" y="501"/>
                    </a:cubicBezTo>
                    <a:cubicBezTo>
                      <a:pt x="5063" y="702"/>
                      <a:pt x="4988" y="902"/>
                      <a:pt x="4963" y="1078"/>
                    </a:cubicBezTo>
                    <a:cubicBezTo>
                      <a:pt x="4913" y="1253"/>
                      <a:pt x="4862" y="1504"/>
                      <a:pt x="4812" y="1830"/>
                    </a:cubicBezTo>
                    <a:cubicBezTo>
                      <a:pt x="4737" y="2155"/>
                      <a:pt x="4687" y="2406"/>
                      <a:pt x="4637" y="2556"/>
                    </a:cubicBezTo>
                    <a:cubicBezTo>
                      <a:pt x="4612" y="2707"/>
                      <a:pt x="4537" y="2882"/>
                      <a:pt x="4436" y="3108"/>
                    </a:cubicBezTo>
                    <a:cubicBezTo>
                      <a:pt x="4336" y="3308"/>
                      <a:pt x="4211" y="3459"/>
                      <a:pt x="4060" y="3534"/>
                    </a:cubicBezTo>
                    <a:cubicBezTo>
                      <a:pt x="3810" y="3684"/>
                      <a:pt x="3409" y="4010"/>
                      <a:pt x="2857" y="4486"/>
                    </a:cubicBezTo>
                    <a:cubicBezTo>
                      <a:pt x="2481" y="4837"/>
                      <a:pt x="2080" y="5163"/>
                      <a:pt x="1654" y="5439"/>
                    </a:cubicBezTo>
                    <a:cubicBezTo>
                      <a:pt x="1355" y="5644"/>
                      <a:pt x="1112" y="5752"/>
                      <a:pt x="924" y="5752"/>
                    </a:cubicBezTo>
                    <a:cubicBezTo>
                      <a:pt x="860" y="5752"/>
                      <a:pt x="803" y="5740"/>
                      <a:pt x="752" y="5714"/>
                    </a:cubicBezTo>
                    <a:cubicBezTo>
                      <a:pt x="652" y="5664"/>
                      <a:pt x="558" y="5639"/>
                      <a:pt x="473" y="5639"/>
                    </a:cubicBezTo>
                    <a:cubicBezTo>
                      <a:pt x="389" y="5639"/>
                      <a:pt x="314" y="5664"/>
                      <a:pt x="251" y="5714"/>
                    </a:cubicBezTo>
                    <a:cubicBezTo>
                      <a:pt x="101" y="5790"/>
                      <a:pt x="25" y="5940"/>
                      <a:pt x="25" y="6165"/>
                    </a:cubicBezTo>
                    <a:lnTo>
                      <a:pt x="0" y="14912"/>
                    </a:lnTo>
                    <a:cubicBezTo>
                      <a:pt x="0" y="15138"/>
                      <a:pt x="75" y="15389"/>
                      <a:pt x="226" y="15639"/>
                    </a:cubicBezTo>
                    <a:cubicBezTo>
                      <a:pt x="376" y="15890"/>
                      <a:pt x="552" y="16090"/>
                      <a:pt x="752" y="16216"/>
                    </a:cubicBezTo>
                    <a:cubicBezTo>
                      <a:pt x="1028" y="16391"/>
                      <a:pt x="1654" y="16942"/>
                      <a:pt x="2632" y="17895"/>
                    </a:cubicBezTo>
                    <a:cubicBezTo>
                      <a:pt x="3233" y="18471"/>
                      <a:pt x="3710" y="18922"/>
                      <a:pt x="4060" y="19248"/>
                    </a:cubicBezTo>
                    <a:cubicBezTo>
                      <a:pt x="4411" y="19574"/>
                      <a:pt x="4888" y="19975"/>
                      <a:pt x="5489" y="20476"/>
                    </a:cubicBezTo>
                    <a:cubicBezTo>
                      <a:pt x="6116" y="20978"/>
                      <a:pt x="6692" y="21379"/>
                      <a:pt x="7193" y="21679"/>
                    </a:cubicBezTo>
                    <a:lnTo>
                      <a:pt x="8722" y="22557"/>
                    </a:lnTo>
                    <a:cubicBezTo>
                      <a:pt x="9350" y="22916"/>
                      <a:pt x="9880" y="23087"/>
                      <a:pt x="10318" y="23087"/>
                    </a:cubicBezTo>
                    <a:cubicBezTo>
                      <a:pt x="10613" y="23087"/>
                      <a:pt x="10866" y="23009"/>
                      <a:pt x="11078" y="22857"/>
                    </a:cubicBezTo>
                    <a:cubicBezTo>
                      <a:pt x="11529" y="22481"/>
                      <a:pt x="11730" y="21780"/>
                      <a:pt x="11654" y="20727"/>
                    </a:cubicBezTo>
                    <a:cubicBezTo>
                      <a:pt x="11955" y="20552"/>
                      <a:pt x="12181" y="20251"/>
                      <a:pt x="12306" y="19800"/>
                    </a:cubicBezTo>
                    <a:cubicBezTo>
                      <a:pt x="12431" y="19323"/>
                      <a:pt x="12431" y="18797"/>
                      <a:pt x="12306" y="18221"/>
                    </a:cubicBezTo>
                    <a:cubicBezTo>
                      <a:pt x="12657" y="17870"/>
                      <a:pt x="12832" y="17343"/>
                      <a:pt x="12807" y="16642"/>
                    </a:cubicBezTo>
                    <a:cubicBezTo>
                      <a:pt x="12807" y="16341"/>
                      <a:pt x="12757" y="15965"/>
                      <a:pt x="12657" y="15514"/>
                    </a:cubicBezTo>
                    <a:cubicBezTo>
                      <a:pt x="13083" y="15188"/>
                      <a:pt x="13309" y="14637"/>
                      <a:pt x="13309" y="13860"/>
                    </a:cubicBezTo>
                    <a:cubicBezTo>
                      <a:pt x="13309" y="13133"/>
                      <a:pt x="13083" y="12406"/>
                      <a:pt x="12632" y="11629"/>
                    </a:cubicBezTo>
                    <a:cubicBezTo>
                      <a:pt x="12181" y="10852"/>
                      <a:pt x="11654" y="10276"/>
                      <a:pt x="11028" y="9925"/>
                    </a:cubicBezTo>
                    <a:lnTo>
                      <a:pt x="7745" y="8020"/>
                    </a:lnTo>
                    <a:cubicBezTo>
                      <a:pt x="7795" y="7920"/>
                      <a:pt x="7820" y="7820"/>
                      <a:pt x="7845" y="7744"/>
                    </a:cubicBezTo>
                    <a:cubicBezTo>
                      <a:pt x="7870" y="7694"/>
                      <a:pt x="7920" y="7619"/>
                      <a:pt x="7970" y="7544"/>
                    </a:cubicBezTo>
                    <a:cubicBezTo>
                      <a:pt x="8045" y="7444"/>
                      <a:pt x="8070" y="7394"/>
                      <a:pt x="8096" y="7343"/>
                    </a:cubicBezTo>
                    <a:cubicBezTo>
                      <a:pt x="8246" y="7143"/>
                      <a:pt x="8346" y="6942"/>
                      <a:pt x="8421" y="6792"/>
                    </a:cubicBezTo>
                    <a:cubicBezTo>
                      <a:pt x="8497" y="6617"/>
                      <a:pt x="8572" y="6391"/>
                      <a:pt x="8647" y="6090"/>
                    </a:cubicBezTo>
                    <a:cubicBezTo>
                      <a:pt x="8722" y="5790"/>
                      <a:pt x="8772" y="5464"/>
                      <a:pt x="8772" y="5113"/>
                    </a:cubicBezTo>
                    <a:cubicBezTo>
                      <a:pt x="8772" y="4912"/>
                      <a:pt x="8772" y="4737"/>
                      <a:pt x="8772" y="4587"/>
                    </a:cubicBezTo>
                    <a:cubicBezTo>
                      <a:pt x="8772" y="4461"/>
                      <a:pt x="8747" y="4236"/>
                      <a:pt x="8697" y="3935"/>
                    </a:cubicBezTo>
                    <a:cubicBezTo>
                      <a:pt x="8672" y="3659"/>
                      <a:pt x="8622" y="3384"/>
                      <a:pt x="8572" y="3183"/>
                    </a:cubicBezTo>
                    <a:cubicBezTo>
                      <a:pt x="8497" y="2957"/>
                      <a:pt x="8421" y="2707"/>
                      <a:pt x="8296" y="2406"/>
                    </a:cubicBezTo>
                    <a:cubicBezTo>
                      <a:pt x="8146" y="2105"/>
                      <a:pt x="7995" y="1830"/>
                      <a:pt x="7820" y="1579"/>
                    </a:cubicBezTo>
                    <a:cubicBezTo>
                      <a:pt x="7619" y="1328"/>
                      <a:pt x="7394" y="1078"/>
                      <a:pt x="7093" y="802"/>
                    </a:cubicBezTo>
                    <a:cubicBezTo>
                      <a:pt x="6817" y="551"/>
                      <a:pt x="6492" y="326"/>
                      <a:pt x="6116" y="100"/>
                    </a:cubicBezTo>
                    <a:cubicBezTo>
                      <a:pt x="6015" y="50"/>
                      <a:pt x="5890" y="0"/>
                      <a:pt x="5790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31AFDD"/>
                  </a:gs>
                  <a:gs pos="100000">
                    <a:srgbClr val="195B73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cxnSp>
          <p:nvCxnSpPr>
            <p:cNvPr id="497" name="Google Shape;497;p28"/>
            <p:cNvCxnSpPr/>
            <p:nvPr/>
          </p:nvCxnSpPr>
          <p:spPr>
            <a:xfrm>
              <a:off x="5091350" y="3325488"/>
              <a:ext cx="0" cy="347100"/>
            </a:xfrm>
            <a:prstGeom prst="straightConnector1">
              <a:avLst/>
            </a:prstGeom>
            <a:noFill/>
            <a:ln w="19050" cap="flat" cmpd="sng">
              <a:solidFill>
                <a:schemeClr val="accent6"/>
              </a:solidFill>
              <a:prstDash val="dash"/>
              <a:round/>
              <a:headEnd type="none" w="med" len="med"/>
              <a:tailEnd type="oval" w="med" len="med"/>
            </a:ln>
          </p:spPr>
        </p:cxnSp>
      </p:grpSp>
      <p:grpSp>
        <p:nvGrpSpPr>
          <p:cNvPr id="498" name="Google Shape;498;p28"/>
          <p:cNvGrpSpPr/>
          <p:nvPr/>
        </p:nvGrpSpPr>
        <p:grpSpPr>
          <a:xfrm>
            <a:off x="7419442" y="2336913"/>
            <a:ext cx="1248521" cy="1343263"/>
            <a:chOff x="7419442" y="2336913"/>
            <a:chExt cx="1248521" cy="1343263"/>
          </a:xfrm>
        </p:grpSpPr>
        <p:grpSp>
          <p:nvGrpSpPr>
            <p:cNvPr id="499" name="Google Shape;499;p28"/>
            <p:cNvGrpSpPr/>
            <p:nvPr/>
          </p:nvGrpSpPr>
          <p:grpSpPr>
            <a:xfrm>
              <a:off x="7419442" y="2336913"/>
              <a:ext cx="1248521" cy="1281779"/>
              <a:chOff x="3466342" y="1278175"/>
              <a:chExt cx="1248521" cy="1281779"/>
            </a:xfrm>
          </p:grpSpPr>
          <p:sp>
            <p:nvSpPr>
              <p:cNvPr id="500" name="Google Shape;500;p28"/>
              <p:cNvSpPr/>
              <p:nvPr/>
            </p:nvSpPr>
            <p:spPr>
              <a:xfrm>
                <a:off x="3539197" y="1490311"/>
                <a:ext cx="177955" cy="89225"/>
              </a:xfrm>
              <a:custGeom>
                <a:avLst/>
                <a:gdLst/>
                <a:ahLst/>
                <a:cxnLst/>
                <a:rect l="l" t="t" r="r" b="b"/>
                <a:pathLst>
                  <a:path w="8999" h="4512" extrusionOk="0">
                    <a:moveTo>
                      <a:pt x="8999" y="1"/>
                    </a:moveTo>
                    <a:cubicBezTo>
                      <a:pt x="8748" y="26"/>
                      <a:pt x="8522" y="51"/>
                      <a:pt x="8297" y="101"/>
                    </a:cubicBezTo>
                    <a:cubicBezTo>
                      <a:pt x="8021" y="151"/>
                      <a:pt x="7770" y="226"/>
                      <a:pt x="7520" y="301"/>
                    </a:cubicBezTo>
                    <a:cubicBezTo>
                      <a:pt x="7495" y="326"/>
                      <a:pt x="7445" y="326"/>
                      <a:pt x="7420" y="326"/>
                    </a:cubicBezTo>
                    <a:cubicBezTo>
                      <a:pt x="7319" y="377"/>
                      <a:pt x="7244" y="402"/>
                      <a:pt x="7144" y="452"/>
                    </a:cubicBezTo>
                    <a:cubicBezTo>
                      <a:pt x="7069" y="477"/>
                      <a:pt x="6994" y="502"/>
                      <a:pt x="6943" y="527"/>
                    </a:cubicBezTo>
                    <a:cubicBezTo>
                      <a:pt x="6743" y="627"/>
                      <a:pt x="6567" y="702"/>
                      <a:pt x="6367" y="828"/>
                    </a:cubicBezTo>
                    <a:lnTo>
                      <a:pt x="1" y="4512"/>
                    </a:lnTo>
                    <a:cubicBezTo>
                      <a:pt x="176" y="4412"/>
                      <a:pt x="377" y="4311"/>
                      <a:pt x="552" y="4236"/>
                    </a:cubicBezTo>
                    <a:cubicBezTo>
                      <a:pt x="628" y="4211"/>
                      <a:pt x="678" y="4186"/>
                      <a:pt x="753" y="4161"/>
                    </a:cubicBezTo>
                    <a:cubicBezTo>
                      <a:pt x="878" y="4111"/>
                      <a:pt x="1003" y="4061"/>
                      <a:pt x="1129" y="4011"/>
                    </a:cubicBezTo>
                    <a:cubicBezTo>
                      <a:pt x="1379" y="3935"/>
                      <a:pt x="1655" y="3860"/>
                      <a:pt x="1931" y="3810"/>
                    </a:cubicBezTo>
                    <a:cubicBezTo>
                      <a:pt x="2156" y="3760"/>
                      <a:pt x="2382" y="3735"/>
                      <a:pt x="2608" y="3710"/>
                    </a:cubicBezTo>
                    <a:lnTo>
                      <a:pt x="8999" y="1"/>
                    </a:ln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1" name="Google Shape;501;p28"/>
              <p:cNvSpPr/>
              <p:nvPr/>
            </p:nvSpPr>
            <p:spPr>
              <a:xfrm>
                <a:off x="3659157" y="1278175"/>
                <a:ext cx="410885" cy="203228"/>
              </a:xfrm>
              <a:custGeom>
                <a:avLst/>
                <a:gdLst/>
                <a:ahLst/>
                <a:cxnLst/>
                <a:rect l="l" t="t" r="r" b="b"/>
                <a:pathLst>
                  <a:path w="20778" h="10277" extrusionOk="0">
                    <a:moveTo>
                      <a:pt x="9574" y="1"/>
                    </a:moveTo>
                    <a:cubicBezTo>
                      <a:pt x="9474" y="1"/>
                      <a:pt x="9399" y="1"/>
                      <a:pt x="9324" y="1"/>
                    </a:cubicBezTo>
                    <a:lnTo>
                      <a:pt x="9324" y="1"/>
                    </a:lnTo>
                    <a:cubicBezTo>
                      <a:pt x="9248" y="1"/>
                      <a:pt x="9198" y="26"/>
                      <a:pt x="9123" y="26"/>
                    </a:cubicBezTo>
                    <a:lnTo>
                      <a:pt x="9123" y="26"/>
                    </a:lnTo>
                    <a:cubicBezTo>
                      <a:pt x="9048" y="26"/>
                      <a:pt x="8998" y="26"/>
                      <a:pt x="8923" y="26"/>
                    </a:cubicBezTo>
                    <a:lnTo>
                      <a:pt x="8923" y="26"/>
                    </a:lnTo>
                    <a:cubicBezTo>
                      <a:pt x="8697" y="51"/>
                      <a:pt x="8446" y="76"/>
                      <a:pt x="8221" y="126"/>
                    </a:cubicBezTo>
                    <a:lnTo>
                      <a:pt x="8221" y="126"/>
                    </a:lnTo>
                    <a:cubicBezTo>
                      <a:pt x="8221" y="126"/>
                      <a:pt x="8221" y="126"/>
                      <a:pt x="8196" y="126"/>
                    </a:cubicBezTo>
                    <a:lnTo>
                      <a:pt x="8196" y="126"/>
                    </a:lnTo>
                    <a:cubicBezTo>
                      <a:pt x="8146" y="151"/>
                      <a:pt x="8095" y="176"/>
                      <a:pt x="8045" y="176"/>
                    </a:cubicBezTo>
                    <a:lnTo>
                      <a:pt x="8045" y="176"/>
                    </a:lnTo>
                    <a:cubicBezTo>
                      <a:pt x="7820" y="226"/>
                      <a:pt x="7594" y="276"/>
                      <a:pt x="7369" y="377"/>
                    </a:cubicBezTo>
                    <a:lnTo>
                      <a:pt x="7369" y="377"/>
                    </a:lnTo>
                    <a:cubicBezTo>
                      <a:pt x="7344" y="377"/>
                      <a:pt x="7319" y="377"/>
                      <a:pt x="7319" y="402"/>
                    </a:cubicBezTo>
                    <a:lnTo>
                      <a:pt x="7319" y="402"/>
                    </a:lnTo>
                    <a:cubicBezTo>
                      <a:pt x="6993" y="502"/>
                      <a:pt x="6667" y="652"/>
                      <a:pt x="6366" y="828"/>
                    </a:cubicBezTo>
                    <a:lnTo>
                      <a:pt x="6366" y="828"/>
                    </a:lnTo>
                    <a:lnTo>
                      <a:pt x="0" y="4537"/>
                    </a:lnTo>
                    <a:cubicBezTo>
                      <a:pt x="301" y="4362"/>
                      <a:pt x="602" y="4211"/>
                      <a:pt x="928" y="4086"/>
                    </a:cubicBezTo>
                    <a:lnTo>
                      <a:pt x="928" y="4086"/>
                    </a:lnTo>
                    <a:cubicBezTo>
                      <a:pt x="1178" y="4011"/>
                      <a:pt x="1429" y="3936"/>
                      <a:pt x="1679" y="3885"/>
                    </a:cubicBezTo>
                    <a:lnTo>
                      <a:pt x="1679" y="3885"/>
                    </a:lnTo>
                    <a:cubicBezTo>
                      <a:pt x="1730" y="3860"/>
                      <a:pt x="1780" y="3860"/>
                      <a:pt x="1830" y="3835"/>
                    </a:cubicBezTo>
                    <a:lnTo>
                      <a:pt x="1830" y="3835"/>
                    </a:lnTo>
                    <a:cubicBezTo>
                      <a:pt x="2131" y="3785"/>
                      <a:pt x="2431" y="3735"/>
                      <a:pt x="2757" y="3735"/>
                    </a:cubicBezTo>
                    <a:lnTo>
                      <a:pt x="2757" y="3735"/>
                    </a:lnTo>
                    <a:cubicBezTo>
                      <a:pt x="2807" y="3710"/>
                      <a:pt x="2882" y="3710"/>
                      <a:pt x="2933" y="3710"/>
                    </a:cubicBezTo>
                    <a:lnTo>
                      <a:pt x="2933" y="3710"/>
                    </a:lnTo>
                    <a:cubicBezTo>
                      <a:pt x="3233" y="3710"/>
                      <a:pt x="3559" y="3710"/>
                      <a:pt x="3860" y="3735"/>
                    </a:cubicBezTo>
                    <a:lnTo>
                      <a:pt x="3860" y="3735"/>
                    </a:lnTo>
                    <a:cubicBezTo>
                      <a:pt x="3910" y="3735"/>
                      <a:pt x="3935" y="3735"/>
                      <a:pt x="3985" y="3735"/>
                    </a:cubicBezTo>
                    <a:lnTo>
                      <a:pt x="3985" y="3735"/>
                    </a:lnTo>
                    <a:cubicBezTo>
                      <a:pt x="4311" y="3785"/>
                      <a:pt x="4662" y="3835"/>
                      <a:pt x="4988" y="3911"/>
                    </a:cubicBezTo>
                    <a:lnTo>
                      <a:pt x="4988" y="3911"/>
                    </a:lnTo>
                    <a:cubicBezTo>
                      <a:pt x="5038" y="3911"/>
                      <a:pt x="5063" y="3911"/>
                      <a:pt x="5113" y="3936"/>
                    </a:cubicBezTo>
                    <a:lnTo>
                      <a:pt x="5113" y="3936"/>
                    </a:lnTo>
                    <a:cubicBezTo>
                      <a:pt x="5464" y="4011"/>
                      <a:pt x="5815" y="4111"/>
                      <a:pt x="6191" y="4236"/>
                    </a:cubicBezTo>
                    <a:lnTo>
                      <a:pt x="6191" y="4236"/>
                    </a:lnTo>
                    <a:cubicBezTo>
                      <a:pt x="6216" y="4236"/>
                      <a:pt x="6241" y="4236"/>
                      <a:pt x="6266" y="4261"/>
                    </a:cubicBezTo>
                    <a:lnTo>
                      <a:pt x="6266" y="4261"/>
                    </a:lnTo>
                    <a:cubicBezTo>
                      <a:pt x="6642" y="4387"/>
                      <a:pt x="7018" y="4537"/>
                      <a:pt x="7419" y="4713"/>
                    </a:cubicBezTo>
                    <a:lnTo>
                      <a:pt x="7419" y="4713"/>
                    </a:lnTo>
                    <a:cubicBezTo>
                      <a:pt x="7444" y="4738"/>
                      <a:pt x="7469" y="4738"/>
                      <a:pt x="7494" y="4763"/>
                    </a:cubicBezTo>
                    <a:lnTo>
                      <a:pt x="7494" y="4763"/>
                    </a:lnTo>
                    <a:cubicBezTo>
                      <a:pt x="7895" y="4938"/>
                      <a:pt x="8296" y="5139"/>
                      <a:pt x="8722" y="5389"/>
                    </a:cubicBezTo>
                    <a:lnTo>
                      <a:pt x="8722" y="5389"/>
                    </a:lnTo>
                    <a:cubicBezTo>
                      <a:pt x="8948" y="5515"/>
                      <a:pt x="9198" y="5665"/>
                      <a:pt x="9424" y="5815"/>
                    </a:cubicBezTo>
                    <a:lnTo>
                      <a:pt x="9424" y="5815"/>
                    </a:lnTo>
                    <a:cubicBezTo>
                      <a:pt x="9474" y="5865"/>
                      <a:pt x="9524" y="5891"/>
                      <a:pt x="9574" y="5916"/>
                    </a:cubicBezTo>
                    <a:lnTo>
                      <a:pt x="9574" y="5916"/>
                    </a:lnTo>
                    <a:cubicBezTo>
                      <a:pt x="9775" y="6041"/>
                      <a:pt x="9950" y="6166"/>
                      <a:pt x="10126" y="6292"/>
                    </a:cubicBezTo>
                    <a:lnTo>
                      <a:pt x="10126" y="6292"/>
                    </a:lnTo>
                    <a:cubicBezTo>
                      <a:pt x="10176" y="6342"/>
                      <a:pt x="10251" y="6367"/>
                      <a:pt x="10301" y="6417"/>
                    </a:cubicBezTo>
                    <a:lnTo>
                      <a:pt x="10301" y="6417"/>
                    </a:lnTo>
                    <a:cubicBezTo>
                      <a:pt x="10527" y="6567"/>
                      <a:pt x="10727" y="6743"/>
                      <a:pt x="10953" y="6918"/>
                    </a:cubicBezTo>
                    <a:lnTo>
                      <a:pt x="10953" y="6918"/>
                    </a:lnTo>
                    <a:cubicBezTo>
                      <a:pt x="10978" y="6943"/>
                      <a:pt x="11028" y="6968"/>
                      <a:pt x="11053" y="6993"/>
                    </a:cubicBezTo>
                    <a:lnTo>
                      <a:pt x="11053" y="6993"/>
                    </a:lnTo>
                    <a:cubicBezTo>
                      <a:pt x="11228" y="7144"/>
                      <a:pt x="11429" y="7294"/>
                      <a:pt x="11604" y="7444"/>
                    </a:cubicBezTo>
                    <a:lnTo>
                      <a:pt x="11604" y="7444"/>
                    </a:lnTo>
                    <a:cubicBezTo>
                      <a:pt x="11679" y="7520"/>
                      <a:pt x="11730" y="7570"/>
                      <a:pt x="11805" y="7620"/>
                    </a:cubicBezTo>
                    <a:lnTo>
                      <a:pt x="11805" y="7620"/>
                    </a:lnTo>
                    <a:cubicBezTo>
                      <a:pt x="11955" y="7770"/>
                      <a:pt x="12131" y="7921"/>
                      <a:pt x="12281" y="8046"/>
                    </a:cubicBezTo>
                    <a:lnTo>
                      <a:pt x="12281" y="8046"/>
                    </a:lnTo>
                    <a:cubicBezTo>
                      <a:pt x="12331" y="8121"/>
                      <a:pt x="12406" y="8171"/>
                      <a:pt x="12456" y="8221"/>
                    </a:cubicBezTo>
                    <a:lnTo>
                      <a:pt x="12456" y="8221"/>
                    </a:lnTo>
                    <a:cubicBezTo>
                      <a:pt x="12682" y="8422"/>
                      <a:pt x="12882" y="8622"/>
                      <a:pt x="13083" y="8823"/>
                    </a:cubicBezTo>
                    <a:lnTo>
                      <a:pt x="13083" y="8823"/>
                    </a:lnTo>
                    <a:cubicBezTo>
                      <a:pt x="13083" y="8848"/>
                      <a:pt x="13108" y="8848"/>
                      <a:pt x="13108" y="8873"/>
                    </a:cubicBezTo>
                    <a:lnTo>
                      <a:pt x="13108" y="8873"/>
                    </a:lnTo>
                    <a:cubicBezTo>
                      <a:pt x="13309" y="9073"/>
                      <a:pt x="13484" y="9274"/>
                      <a:pt x="13684" y="9474"/>
                    </a:cubicBezTo>
                    <a:lnTo>
                      <a:pt x="13684" y="9474"/>
                    </a:lnTo>
                    <a:cubicBezTo>
                      <a:pt x="13735" y="9525"/>
                      <a:pt x="13810" y="9600"/>
                      <a:pt x="13860" y="9675"/>
                    </a:cubicBezTo>
                    <a:lnTo>
                      <a:pt x="13860" y="9675"/>
                    </a:lnTo>
                    <a:cubicBezTo>
                      <a:pt x="14035" y="9875"/>
                      <a:pt x="14211" y="10076"/>
                      <a:pt x="14411" y="10277"/>
                    </a:cubicBezTo>
                    <a:lnTo>
                      <a:pt x="14411" y="10277"/>
                    </a:lnTo>
                    <a:lnTo>
                      <a:pt x="20777" y="6592"/>
                    </a:lnTo>
                    <a:cubicBezTo>
                      <a:pt x="20677" y="6442"/>
                      <a:pt x="20552" y="6317"/>
                      <a:pt x="20451" y="6191"/>
                    </a:cubicBezTo>
                    <a:lnTo>
                      <a:pt x="20451" y="6191"/>
                    </a:lnTo>
                    <a:cubicBezTo>
                      <a:pt x="20376" y="6116"/>
                      <a:pt x="20301" y="6041"/>
                      <a:pt x="20226" y="5966"/>
                    </a:cubicBezTo>
                    <a:lnTo>
                      <a:pt x="20226" y="5966"/>
                    </a:lnTo>
                    <a:cubicBezTo>
                      <a:pt x="20176" y="5891"/>
                      <a:pt x="20126" y="5840"/>
                      <a:pt x="20050" y="5765"/>
                    </a:cubicBezTo>
                    <a:lnTo>
                      <a:pt x="20050" y="5765"/>
                    </a:lnTo>
                    <a:cubicBezTo>
                      <a:pt x="20025" y="5740"/>
                      <a:pt x="20000" y="5690"/>
                      <a:pt x="19950" y="5640"/>
                    </a:cubicBezTo>
                    <a:lnTo>
                      <a:pt x="19950" y="5640"/>
                    </a:lnTo>
                    <a:cubicBezTo>
                      <a:pt x="19800" y="5490"/>
                      <a:pt x="19649" y="5314"/>
                      <a:pt x="19499" y="5164"/>
                    </a:cubicBezTo>
                    <a:lnTo>
                      <a:pt x="19499" y="5164"/>
                    </a:lnTo>
                    <a:cubicBezTo>
                      <a:pt x="19474" y="5139"/>
                      <a:pt x="19474" y="5139"/>
                      <a:pt x="19449" y="5139"/>
                    </a:cubicBezTo>
                    <a:lnTo>
                      <a:pt x="19449" y="5139"/>
                    </a:lnTo>
                    <a:cubicBezTo>
                      <a:pt x="19449" y="5139"/>
                      <a:pt x="19449" y="5114"/>
                      <a:pt x="19449" y="5114"/>
                    </a:cubicBezTo>
                    <a:lnTo>
                      <a:pt x="19449" y="5114"/>
                    </a:lnTo>
                    <a:cubicBezTo>
                      <a:pt x="19273" y="4938"/>
                      <a:pt x="19098" y="4763"/>
                      <a:pt x="18923" y="4612"/>
                    </a:cubicBezTo>
                    <a:lnTo>
                      <a:pt x="18923" y="4612"/>
                    </a:lnTo>
                    <a:cubicBezTo>
                      <a:pt x="18898" y="4587"/>
                      <a:pt x="18872" y="4562"/>
                      <a:pt x="18847" y="4512"/>
                    </a:cubicBezTo>
                    <a:lnTo>
                      <a:pt x="18847" y="4512"/>
                    </a:lnTo>
                    <a:cubicBezTo>
                      <a:pt x="18772" y="4462"/>
                      <a:pt x="18722" y="4412"/>
                      <a:pt x="18647" y="4337"/>
                    </a:cubicBezTo>
                    <a:lnTo>
                      <a:pt x="18647" y="4337"/>
                    </a:lnTo>
                    <a:cubicBezTo>
                      <a:pt x="18572" y="4261"/>
                      <a:pt x="18471" y="4186"/>
                      <a:pt x="18396" y="4111"/>
                    </a:cubicBezTo>
                    <a:lnTo>
                      <a:pt x="18396" y="4111"/>
                    </a:lnTo>
                    <a:cubicBezTo>
                      <a:pt x="18321" y="4036"/>
                      <a:pt x="18246" y="3986"/>
                      <a:pt x="18196" y="3936"/>
                    </a:cubicBezTo>
                    <a:lnTo>
                      <a:pt x="18196" y="3936"/>
                    </a:lnTo>
                    <a:cubicBezTo>
                      <a:pt x="18121" y="3860"/>
                      <a:pt x="18045" y="3810"/>
                      <a:pt x="17995" y="3760"/>
                    </a:cubicBezTo>
                    <a:lnTo>
                      <a:pt x="17995" y="3760"/>
                    </a:lnTo>
                    <a:cubicBezTo>
                      <a:pt x="17945" y="3710"/>
                      <a:pt x="17895" y="3660"/>
                      <a:pt x="17845" y="3635"/>
                    </a:cubicBezTo>
                    <a:lnTo>
                      <a:pt x="17845" y="3635"/>
                    </a:lnTo>
                    <a:cubicBezTo>
                      <a:pt x="17720" y="3510"/>
                      <a:pt x="17569" y="3409"/>
                      <a:pt x="17444" y="3284"/>
                    </a:cubicBezTo>
                    <a:lnTo>
                      <a:pt x="17444" y="3284"/>
                    </a:lnTo>
                    <a:cubicBezTo>
                      <a:pt x="17394" y="3259"/>
                      <a:pt x="17369" y="3234"/>
                      <a:pt x="17319" y="3209"/>
                    </a:cubicBezTo>
                    <a:lnTo>
                      <a:pt x="17319" y="3209"/>
                    </a:lnTo>
                    <a:cubicBezTo>
                      <a:pt x="17319" y="3209"/>
                      <a:pt x="17319" y="3184"/>
                      <a:pt x="17294" y="3184"/>
                    </a:cubicBezTo>
                    <a:lnTo>
                      <a:pt x="17294" y="3184"/>
                    </a:lnTo>
                    <a:cubicBezTo>
                      <a:pt x="17118" y="3058"/>
                      <a:pt x="16943" y="2908"/>
                      <a:pt x="16767" y="2783"/>
                    </a:cubicBezTo>
                    <a:lnTo>
                      <a:pt x="16767" y="2783"/>
                    </a:lnTo>
                    <a:cubicBezTo>
                      <a:pt x="16742" y="2758"/>
                      <a:pt x="16692" y="2733"/>
                      <a:pt x="16667" y="2708"/>
                    </a:cubicBezTo>
                    <a:lnTo>
                      <a:pt x="16667" y="2708"/>
                    </a:lnTo>
                    <a:cubicBezTo>
                      <a:pt x="16617" y="2657"/>
                      <a:pt x="16567" y="2632"/>
                      <a:pt x="16491" y="2582"/>
                    </a:cubicBezTo>
                    <a:lnTo>
                      <a:pt x="16491" y="2582"/>
                    </a:lnTo>
                    <a:cubicBezTo>
                      <a:pt x="16416" y="2532"/>
                      <a:pt x="16341" y="2457"/>
                      <a:pt x="16241" y="2407"/>
                    </a:cubicBezTo>
                    <a:lnTo>
                      <a:pt x="16241" y="2407"/>
                    </a:lnTo>
                    <a:cubicBezTo>
                      <a:pt x="16141" y="2332"/>
                      <a:pt x="16065" y="2281"/>
                      <a:pt x="15965" y="2206"/>
                    </a:cubicBezTo>
                    <a:lnTo>
                      <a:pt x="15965" y="2206"/>
                    </a:lnTo>
                    <a:cubicBezTo>
                      <a:pt x="15915" y="2181"/>
                      <a:pt x="15865" y="2156"/>
                      <a:pt x="15815" y="2106"/>
                    </a:cubicBezTo>
                    <a:lnTo>
                      <a:pt x="15815" y="2106"/>
                    </a:lnTo>
                    <a:cubicBezTo>
                      <a:pt x="15790" y="2106"/>
                      <a:pt x="15740" y="2081"/>
                      <a:pt x="15715" y="2056"/>
                    </a:cubicBezTo>
                    <a:lnTo>
                      <a:pt x="15715" y="2056"/>
                    </a:lnTo>
                    <a:cubicBezTo>
                      <a:pt x="15564" y="1956"/>
                      <a:pt x="15389" y="1855"/>
                      <a:pt x="15213" y="1755"/>
                    </a:cubicBezTo>
                    <a:lnTo>
                      <a:pt x="15213" y="1755"/>
                    </a:lnTo>
                    <a:lnTo>
                      <a:pt x="15088" y="1680"/>
                    </a:lnTo>
                    <a:cubicBezTo>
                      <a:pt x="14963" y="1605"/>
                      <a:pt x="14837" y="1530"/>
                      <a:pt x="14712" y="1454"/>
                    </a:cubicBezTo>
                    <a:lnTo>
                      <a:pt x="14712" y="1454"/>
                    </a:lnTo>
                    <a:cubicBezTo>
                      <a:pt x="14537" y="1379"/>
                      <a:pt x="14361" y="1279"/>
                      <a:pt x="14211" y="1204"/>
                    </a:cubicBezTo>
                    <a:lnTo>
                      <a:pt x="14211" y="1204"/>
                    </a:lnTo>
                    <a:cubicBezTo>
                      <a:pt x="14085" y="1154"/>
                      <a:pt x="13985" y="1104"/>
                      <a:pt x="13885" y="1053"/>
                    </a:cubicBezTo>
                    <a:lnTo>
                      <a:pt x="13885" y="1053"/>
                    </a:lnTo>
                    <a:cubicBezTo>
                      <a:pt x="13860" y="1028"/>
                      <a:pt x="13835" y="1028"/>
                      <a:pt x="13810" y="1003"/>
                    </a:cubicBezTo>
                    <a:lnTo>
                      <a:pt x="13810" y="1003"/>
                    </a:lnTo>
                    <a:cubicBezTo>
                      <a:pt x="13760" y="1003"/>
                      <a:pt x="13735" y="978"/>
                      <a:pt x="13710" y="978"/>
                    </a:cubicBezTo>
                    <a:lnTo>
                      <a:pt x="13710" y="978"/>
                    </a:lnTo>
                    <a:cubicBezTo>
                      <a:pt x="13534" y="903"/>
                      <a:pt x="13384" y="828"/>
                      <a:pt x="13208" y="753"/>
                    </a:cubicBezTo>
                    <a:lnTo>
                      <a:pt x="13208" y="753"/>
                    </a:lnTo>
                    <a:cubicBezTo>
                      <a:pt x="13058" y="703"/>
                      <a:pt x="12882" y="627"/>
                      <a:pt x="12732" y="577"/>
                    </a:cubicBezTo>
                    <a:lnTo>
                      <a:pt x="12732" y="577"/>
                    </a:lnTo>
                    <a:cubicBezTo>
                      <a:pt x="12682" y="552"/>
                      <a:pt x="12657" y="552"/>
                      <a:pt x="12632" y="552"/>
                    </a:cubicBezTo>
                    <a:lnTo>
                      <a:pt x="12632" y="552"/>
                    </a:lnTo>
                    <a:cubicBezTo>
                      <a:pt x="12607" y="527"/>
                      <a:pt x="12582" y="527"/>
                      <a:pt x="12557" y="527"/>
                    </a:cubicBezTo>
                    <a:lnTo>
                      <a:pt x="12557" y="527"/>
                    </a:lnTo>
                    <a:cubicBezTo>
                      <a:pt x="12456" y="477"/>
                      <a:pt x="12331" y="452"/>
                      <a:pt x="12231" y="402"/>
                    </a:cubicBezTo>
                    <a:lnTo>
                      <a:pt x="12231" y="402"/>
                    </a:lnTo>
                    <a:cubicBezTo>
                      <a:pt x="12055" y="352"/>
                      <a:pt x="11880" y="327"/>
                      <a:pt x="11730" y="276"/>
                    </a:cubicBezTo>
                    <a:lnTo>
                      <a:pt x="11730" y="276"/>
                    </a:lnTo>
                    <a:cubicBezTo>
                      <a:pt x="11629" y="251"/>
                      <a:pt x="11554" y="226"/>
                      <a:pt x="11479" y="226"/>
                    </a:cubicBezTo>
                    <a:lnTo>
                      <a:pt x="11479" y="226"/>
                    </a:lnTo>
                    <a:cubicBezTo>
                      <a:pt x="11454" y="201"/>
                      <a:pt x="11404" y="201"/>
                      <a:pt x="11379" y="201"/>
                    </a:cubicBezTo>
                    <a:lnTo>
                      <a:pt x="11379" y="201"/>
                    </a:lnTo>
                    <a:cubicBezTo>
                      <a:pt x="11329" y="176"/>
                      <a:pt x="11278" y="176"/>
                      <a:pt x="11228" y="151"/>
                    </a:cubicBezTo>
                    <a:lnTo>
                      <a:pt x="11228" y="151"/>
                    </a:lnTo>
                    <a:cubicBezTo>
                      <a:pt x="11028" y="126"/>
                      <a:pt x="10852" y="101"/>
                      <a:pt x="10677" y="76"/>
                    </a:cubicBezTo>
                    <a:lnTo>
                      <a:pt x="10677" y="76"/>
                    </a:lnTo>
                    <a:cubicBezTo>
                      <a:pt x="10577" y="51"/>
                      <a:pt x="10476" y="51"/>
                      <a:pt x="10351" y="51"/>
                    </a:cubicBezTo>
                    <a:lnTo>
                      <a:pt x="10351" y="51"/>
                    </a:lnTo>
                    <a:cubicBezTo>
                      <a:pt x="10326" y="26"/>
                      <a:pt x="10276" y="26"/>
                      <a:pt x="10251" y="26"/>
                    </a:cubicBezTo>
                    <a:lnTo>
                      <a:pt x="10251" y="26"/>
                    </a:lnTo>
                    <a:cubicBezTo>
                      <a:pt x="10201" y="26"/>
                      <a:pt x="10176" y="26"/>
                      <a:pt x="10151" y="26"/>
                    </a:cubicBezTo>
                    <a:lnTo>
                      <a:pt x="10151" y="26"/>
                    </a:lnTo>
                    <a:cubicBezTo>
                      <a:pt x="9950" y="1"/>
                      <a:pt x="9775" y="1"/>
                      <a:pt x="9599" y="1"/>
                    </a:cubicBezTo>
                    <a:lnTo>
                      <a:pt x="9599" y="1"/>
                    </a:lnTo>
                    <a:lnTo>
                      <a:pt x="9574" y="1"/>
                    </a:ln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2" name="Google Shape;502;p28"/>
              <p:cNvSpPr/>
              <p:nvPr/>
            </p:nvSpPr>
            <p:spPr>
              <a:xfrm>
                <a:off x="4449700" y="1976047"/>
                <a:ext cx="265163" cy="566989"/>
              </a:xfrm>
              <a:custGeom>
                <a:avLst/>
                <a:gdLst/>
                <a:ahLst/>
                <a:cxnLst/>
                <a:rect l="l" t="t" r="r" b="b"/>
                <a:pathLst>
                  <a:path w="13409" h="28672" extrusionOk="0">
                    <a:moveTo>
                      <a:pt x="6366" y="0"/>
                    </a:moveTo>
                    <a:lnTo>
                      <a:pt x="0" y="3709"/>
                    </a:lnTo>
                    <a:cubicBezTo>
                      <a:pt x="226" y="3960"/>
                      <a:pt x="451" y="4236"/>
                      <a:pt x="677" y="4511"/>
                    </a:cubicBezTo>
                    <a:cubicBezTo>
                      <a:pt x="727" y="4587"/>
                      <a:pt x="777" y="4637"/>
                      <a:pt x="827" y="4712"/>
                    </a:cubicBezTo>
                    <a:cubicBezTo>
                      <a:pt x="1053" y="4963"/>
                      <a:pt x="1253" y="5213"/>
                      <a:pt x="1429" y="5489"/>
                    </a:cubicBezTo>
                    <a:cubicBezTo>
                      <a:pt x="1454" y="5514"/>
                      <a:pt x="1479" y="5539"/>
                      <a:pt x="1504" y="5564"/>
                    </a:cubicBezTo>
                    <a:cubicBezTo>
                      <a:pt x="1579" y="5664"/>
                      <a:pt x="1654" y="5790"/>
                      <a:pt x="1730" y="5890"/>
                    </a:cubicBezTo>
                    <a:cubicBezTo>
                      <a:pt x="1905" y="6115"/>
                      <a:pt x="2055" y="6341"/>
                      <a:pt x="2231" y="6592"/>
                    </a:cubicBezTo>
                    <a:cubicBezTo>
                      <a:pt x="2256" y="6617"/>
                      <a:pt x="2281" y="6667"/>
                      <a:pt x="2306" y="6692"/>
                    </a:cubicBezTo>
                    <a:cubicBezTo>
                      <a:pt x="2632" y="7193"/>
                      <a:pt x="2958" y="7694"/>
                      <a:pt x="3258" y="8221"/>
                    </a:cubicBezTo>
                    <a:cubicBezTo>
                      <a:pt x="3309" y="8296"/>
                      <a:pt x="3359" y="8396"/>
                      <a:pt x="3409" y="8471"/>
                    </a:cubicBezTo>
                    <a:cubicBezTo>
                      <a:pt x="3509" y="8647"/>
                      <a:pt x="3609" y="8822"/>
                      <a:pt x="3685" y="8973"/>
                    </a:cubicBezTo>
                    <a:cubicBezTo>
                      <a:pt x="3785" y="9173"/>
                      <a:pt x="3910" y="9374"/>
                      <a:pt x="4010" y="9574"/>
                    </a:cubicBezTo>
                    <a:cubicBezTo>
                      <a:pt x="4061" y="9649"/>
                      <a:pt x="4086" y="9725"/>
                      <a:pt x="4136" y="9825"/>
                    </a:cubicBezTo>
                    <a:cubicBezTo>
                      <a:pt x="4286" y="10126"/>
                      <a:pt x="4436" y="10426"/>
                      <a:pt x="4587" y="10727"/>
                    </a:cubicBezTo>
                    <a:cubicBezTo>
                      <a:pt x="4587" y="10727"/>
                      <a:pt x="4587" y="10752"/>
                      <a:pt x="4612" y="10752"/>
                    </a:cubicBezTo>
                    <a:cubicBezTo>
                      <a:pt x="4762" y="11103"/>
                      <a:pt x="4913" y="11429"/>
                      <a:pt x="5063" y="11755"/>
                    </a:cubicBezTo>
                    <a:cubicBezTo>
                      <a:pt x="5063" y="11805"/>
                      <a:pt x="5088" y="11855"/>
                      <a:pt x="5113" y="11880"/>
                    </a:cubicBezTo>
                    <a:cubicBezTo>
                      <a:pt x="5238" y="12206"/>
                      <a:pt x="5364" y="12532"/>
                      <a:pt x="5489" y="12857"/>
                    </a:cubicBezTo>
                    <a:cubicBezTo>
                      <a:pt x="5514" y="12908"/>
                      <a:pt x="5539" y="12983"/>
                      <a:pt x="5564" y="13033"/>
                    </a:cubicBezTo>
                    <a:cubicBezTo>
                      <a:pt x="5665" y="13359"/>
                      <a:pt x="5790" y="13684"/>
                      <a:pt x="5890" y="13985"/>
                    </a:cubicBezTo>
                    <a:cubicBezTo>
                      <a:pt x="5915" y="14060"/>
                      <a:pt x="5940" y="14111"/>
                      <a:pt x="5940" y="14186"/>
                    </a:cubicBezTo>
                    <a:cubicBezTo>
                      <a:pt x="6066" y="14512"/>
                      <a:pt x="6166" y="14837"/>
                      <a:pt x="6241" y="15163"/>
                    </a:cubicBezTo>
                    <a:cubicBezTo>
                      <a:pt x="6266" y="15188"/>
                      <a:pt x="6266" y="15213"/>
                      <a:pt x="6266" y="15238"/>
                    </a:cubicBezTo>
                    <a:cubicBezTo>
                      <a:pt x="6366" y="15564"/>
                      <a:pt x="6441" y="15890"/>
                      <a:pt x="6517" y="16216"/>
                    </a:cubicBezTo>
                    <a:cubicBezTo>
                      <a:pt x="6517" y="16266"/>
                      <a:pt x="6542" y="16316"/>
                      <a:pt x="6542" y="16366"/>
                    </a:cubicBezTo>
                    <a:cubicBezTo>
                      <a:pt x="6617" y="16692"/>
                      <a:pt x="6667" y="17018"/>
                      <a:pt x="6742" y="17344"/>
                    </a:cubicBezTo>
                    <a:cubicBezTo>
                      <a:pt x="6742" y="17394"/>
                      <a:pt x="6767" y="17444"/>
                      <a:pt x="6767" y="17519"/>
                    </a:cubicBezTo>
                    <a:cubicBezTo>
                      <a:pt x="6817" y="17820"/>
                      <a:pt x="6868" y="18146"/>
                      <a:pt x="6893" y="18471"/>
                    </a:cubicBezTo>
                    <a:cubicBezTo>
                      <a:pt x="6918" y="18522"/>
                      <a:pt x="6918" y="18572"/>
                      <a:pt x="6918" y="18622"/>
                    </a:cubicBezTo>
                    <a:cubicBezTo>
                      <a:pt x="6968" y="18948"/>
                      <a:pt x="6993" y="19273"/>
                      <a:pt x="7018" y="19599"/>
                    </a:cubicBezTo>
                    <a:cubicBezTo>
                      <a:pt x="7018" y="19624"/>
                      <a:pt x="7018" y="19649"/>
                      <a:pt x="7018" y="19674"/>
                    </a:cubicBezTo>
                    <a:cubicBezTo>
                      <a:pt x="7043" y="20025"/>
                      <a:pt x="7043" y="20351"/>
                      <a:pt x="7043" y="20702"/>
                    </a:cubicBezTo>
                    <a:cubicBezTo>
                      <a:pt x="7043" y="21153"/>
                      <a:pt x="7018" y="21604"/>
                      <a:pt x="6968" y="22055"/>
                    </a:cubicBezTo>
                    <a:cubicBezTo>
                      <a:pt x="6968" y="22106"/>
                      <a:pt x="6968" y="22131"/>
                      <a:pt x="6968" y="22181"/>
                    </a:cubicBezTo>
                    <a:cubicBezTo>
                      <a:pt x="6918" y="22582"/>
                      <a:pt x="6868" y="22958"/>
                      <a:pt x="6792" y="23334"/>
                    </a:cubicBezTo>
                    <a:cubicBezTo>
                      <a:pt x="6792" y="23384"/>
                      <a:pt x="6767" y="23434"/>
                      <a:pt x="6767" y="23484"/>
                    </a:cubicBezTo>
                    <a:cubicBezTo>
                      <a:pt x="6692" y="23835"/>
                      <a:pt x="6592" y="24186"/>
                      <a:pt x="6492" y="24512"/>
                    </a:cubicBezTo>
                    <a:cubicBezTo>
                      <a:pt x="6467" y="24562"/>
                      <a:pt x="6441" y="24637"/>
                      <a:pt x="6441" y="24687"/>
                    </a:cubicBezTo>
                    <a:cubicBezTo>
                      <a:pt x="6316" y="25013"/>
                      <a:pt x="6216" y="25314"/>
                      <a:pt x="6066" y="25614"/>
                    </a:cubicBezTo>
                    <a:cubicBezTo>
                      <a:pt x="6066" y="25639"/>
                      <a:pt x="6066" y="25664"/>
                      <a:pt x="6040" y="25664"/>
                    </a:cubicBezTo>
                    <a:cubicBezTo>
                      <a:pt x="5890" y="25990"/>
                      <a:pt x="5715" y="26291"/>
                      <a:pt x="5539" y="26592"/>
                    </a:cubicBezTo>
                    <a:cubicBezTo>
                      <a:pt x="5514" y="26642"/>
                      <a:pt x="5464" y="26667"/>
                      <a:pt x="5439" y="26717"/>
                    </a:cubicBezTo>
                    <a:cubicBezTo>
                      <a:pt x="5289" y="26943"/>
                      <a:pt x="5138" y="27143"/>
                      <a:pt x="4988" y="27344"/>
                    </a:cubicBezTo>
                    <a:cubicBezTo>
                      <a:pt x="4913" y="27419"/>
                      <a:pt x="4837" y="27469"/>
                      <a:pt x="4787" y="27544"/>
                    </a:cubicBezTo>
                    <a:cubicBezTo>
                      <a:pt x="4637" y="27720"/>
                      <a:pt x="4487" y="27870"/>
                      <a:pt x="4311" y="27995"/>
                    </a:cubicBezTo>
                    <a:cubicBezTo>
                      <a:pt x="4236" y="28070"/>
                      <a:pt x="4186" y="28121"/>
                      <a:pt x="4111" y="28171"/>
                    </a:cubicBezTo>
                    <a:cubicBezTo>
                      <a:pt x="3885" y="28371"/>
                      <a:pt x="3634" y="28522"/>
                      <a:pt x="3384" y="28672"/>
                    </a:cubicBezTo>
                    <a:lnTo>
                      <a:pt x="9775" y="24963"/>
                    </a:lnTo>
                    <a:cubicBezTo>
                      <a:pt x="10025" y="24837"/>
                      <a:pt x="10251" y="24662"/>
                      <a:pt x="10477" y="24461"/>
                    </a:cubicBezTo>
                    <a:cubicBezTo>
                      <a:pt x="10552" y="24411"/>
                      <a:pt x="10627" y="24361"/>
                      <a:pt x="10702" y="24286"/>
                    </a:cubicBezTo>
                    <a:cubicBezTo>
                      <a:pt x="10853" y="24161"/>
                      <a:pt x="11003" y="24010"/>
                      <a:pt x="11153" y="23835"/>
                    </a:cubicBezTo>
                    <a:cubicBezTo>
                      <a:pt x="11228" y="23760"/>
                      <a:pt x="11304" y="23710"/>
                      <a:pt x="11354" y="23634"/>
                    </a:cubicBezTo>
                    <a:cubicBezTo>
                      <a:pt x="11529" y="23434"/>
                      <a:pt x="11680" y="23233"/>
                      <a:pt x="11830" y="23008"/>
                    </a:cubicBezTo>
                    <a:cubicBezTo>
                      <a:pt x="11855" y="22958"/>
                      <a:pt x="11880" y="22933"/>
                      <a:pt x="11930" y="22882"/>
                    </a:cubicBezTo>
                    <a:cubicBezTo>
                      <a:pt x="11930" y="22857"/>
                      <a:pt x="11930" y="22857"/>
                      <a:pt x="11930" y="22857"/>
                    </a:cubicBezTo>
                    <a:cubicBezTo>
                      <a:pt x="12106" y="22582"/>
                      <a:pt x="12281" y="22281"/>
                      <a:pt x="12406" y="21980"/>
                    </a:cubicBezTo>
                    <a:lnTo>
                      <a:pt x="12431" y="21980"/>
                    </a:lnTo>
                    <a:cubicBezTo>
                      <a:pt x="12431" y="21955"/>
                      <a:pt x="12431" y="21930"/>
                      <a:pt x="12457" y="21905"/>
                    </a:cubicBezTo>
                    <a:cubicBezTo>
                      <a:pt x="12532" y="21705"/>
                      <a:pt x="12632" y="21504"/>
                      <a:pt x="12707" y="21278"/>
                    </a:cubicBezTo>
                    <a:cubicBezTo>
                      <a:pt x="12757" y="21178"/>
                      <a:pt x="12782" y="21078"/>
                      <a:pt x="12807" y="21003"/>
                    </a:cubicBezTo>
                    <a:cubicBezTo>
                      <a:pt x="12832" y="20928"/>
                      <a:pt x="12858" y="20877"/>
                      <a:pt x="12883" y="20802"/>
                    </a:cubicBezTo>
                    <a:cubicBezTo>
                      <a:pt x="12883" y="20752"/>
                      <a:pt x="12908" y="20677"/>
                      <a:pt x="12933" y="20627"/>
                    </a:cubicBezTo>
                    <a:cubicBezTo>
                      <a:pt x="12983" y="20426"/>
                      <a:pt x="13058" y="20201"/>
                      <a:pt x="13108" y="20000"/>
                    </a:cubicBezTo>
                    <a:cubicBezTo>
                      <a:pt x="13108" y="19925"/>
                      <a:pt x="13133" y="19850"/>
                      <a:pt x="13133" y="19775"/>
                    </a:cubicBezTo>
                    <a:cubicBezTo>
                      <a:pt x="13158" y="19725"/>
                      <a:pt x="13158" y="19674"/>
                      <a:pt x="13158" y="19624"/>
                    </a:cubicBezTo>
                    <a:cubicBezTo>
                      <a:pt x="13183" y="19549"/>
                      <a:pt x="13208" y="19474"/>
                      <a:pt x="13208" y="19374"/>
                    </a:cubicBezTo>
                    <a:cubicBezTo>
                      <a:pt x="13259" y="19198"/>
                      <a:pt x="13284" y="18998"/>
                      <a:pt x="13309" y="18797"/>
                    </a:cubicBezTo>
                    <a:cubicBezTo>
                      <a:pt x="13309" y="18697"/>
                      <a:pt x="13334" y="18572"/>
                      <a:pt x="13334" y="18471"/>
                    </a:cubicBezTo>
                    <a:cubicBezTo>
                      <a:pt x="13334" y="18421"/>
                      <a:pt x="13359" y="18396"/>
                      <a:pt x="13359" y="18346"/>
                    </a:cubicBezTo>
                    <a:cubicBezTo>
                      <a:pt x="13359" y="18296"/>
                      <a:pt x="13359" y="18246"/>
                      <a:pt x="13359" y="18196"/>
                    </a:cubicBezTo>
                    <a:cubicBezTo>
                      <a:pt x="13384" y="17995"/>
                      <a:pt x="13384" y="17820"/>
                      <a:pt x="13409" y="17619"/>
                    </a:cubicBezTo>
                    <a:cubicBezTo>
                      <a:pt x="13409" y="17419"/>
                      <a:pt x="13409" y="17218"/>
                      <a:pt x="13409" y="17018"/>
                    </a:cubicBezTo>
                    <a:lnTo>
                      <a:pt x="13409" y="16993"/>
                    </a:lnTo>
                    <a:cubicBezTo>
                      <a:pt x="13409" y="16792"/>
                      <a:pt x="13409" y="16617"/>
                      <a:pt x="13409" y="16441"/>
                    </a:cubicBezTo>
                    <a:cubicBezTo>
                      <a:pt x="13409" y="16291"/>
                      <a:pt x="13409" y="16116"/>
                      <a:pt x="13384" y="15965"/>
                    </a:cubicBezTo>
                    <a:cubicBezTo>
                      <a:pt x="13384" y="15940"/>
                      <a:pt x="13384" y="15915"/>
                      <a:pt x="13384" y="15890"/>
                    </a:cubicBezTo>
                    <a:cubicBezTo>
                      <a:pt x="13384" y="15865"/>
                      <a:pt x="13384" y="15865"/>
                      <a:pt x="13384" y="15840"/>
                    </a:cubicBezTo>
                    <a:cubicBezTo>
                      <a:pt x="13359" y="15639"/>
                      <a:pt x="13359" y="15439"/>
                      <a:pt x="13334" y="15238"/>
                    </a:cubicBezTo>
                    <a:cubicBezTo>
                      <a:pt x="13334" y="15138"/>
                      <a:pt x="13309" y="15013"/>
                      <a:pt x="13309" y="14913"/>
                    </a:cubicBezTo>
                    <a:cubicBezTo>
                      <a:pt x="13284" y="14862"/>
                      <a:pt x="13284" y="14812"/>
                      <a:pt x="13284" y="14762"/>
                    </a:cubicBezTo>
                    <a:cubicBezTo>
                      <a:pt x="13284" y="14712"/>
                      <a:pt x="13284" y="14687"/>
                      <a:pt x="13259" y="14637"/>
                    </a:cubicBezTo>
                    <a:cubicBezTo>
                      <a:pt x="13233" y="14436"/>
                      <a:pt x="13208" y="14211"/>
                      <a:pt x="13183" y="14010"/>
                    </a:cubicBezTo>
                    <a:cubicBezTo>
                      <a:pt x="13158" y="13935"/>
                      <a:pt x="13158" y="13885"/>
                      <a:pt x="13133" y="13810"/>
                    </a:cubicBezTo>
                    <a:cubicBezTo>
                      <a:pt x="13133" y="13735"/>
                      <a:pt x="13133" y="13684"/>
                      <a:pt x="13108" y="13634"/>
                    </a:cubicBezTo>
                    <a:cubicBezTo>
                      <a:pt x="13108" y="13534"/>
                      <a:pt x="13083" y="13459"/>
                      <a:pt x="13083" y="13384"/>
                    </a:cubicBezTo>
                    <a:cubicBezTo>
                      <a:pt x="13033" y="13183"/>
                      <a:pt x="12983" y="12958"/>
                      <a:pt x="12933" y="12757"/>
                    </a:cubicBezTo>
                    <a:cubicBezTo>
                      <a:pt x="12933" y="12707"/>
                      <a:pt x="12933" y="12682"/>
                      <a:pt x="12908" y="12657"/>
                    </a:cubicBezTo>
                    <a:cubicBezTo>
                      <a:pt x="12908" y="12607"/>
                      <a:pt x="12908" y="12557"/>
                      <a:pt x="12883" y="12507"/>
                    </a:cubicBezTo>
                    <a:cubicBezTo>
                      <a:pt x="12858" y="12381"/>
                      <a:pt x="12832" y="12231"/>
                      <a:pt x="12782" y="12080"/>
                    </a:cubicBezTo>
                    <a:cubicBezTo>
                      <a:pt x="12732" y="11905"/>
                      <a:pt x="12682" y="11730"/>
                      <a:pt x="12657" y="11554"/>
                    </a:cubicBezTo>
                    <a:cubicBezTo>
                      <a:pt x="12632" y="11529"/>
                      <a:pt x="12632" y="11504"/>
                      <a:pt x="12632" y="11479"/>
                    </a:cubicBezTo>
                    <a:cubicBezTo>
                      <a:pt x="12632" y="11454"/>
                      <a:pt x="12607" y="11454"/>
                      <a:pt x="12607" y="11429"/>
                    </a:cubicBezTo>
                    <a:cubicBezTo>
                      <a:pt x="12557" y="11203"/>
                      <a:pt x="12482" y="11003"/>
                      <a:pt x="12431" y="10777"/>
                    </a:cubicBezTo>
                    <a:cubicBezTo>
                      <a:pt x="12381" y="10677"/>
                      <a:pt x="12356" y="10577"/>
                      <a:pt x="12331" y="10476"/>
                    </a:cubicBezTo>
                    <a:cubicBezTo>
                      <a:pt x="12306" y="10401"/>
                      <a:pt x="12281" y="10351"/>
                      <a:pt x="12256" y="10301"/>
                    </a:cubicBezTo>
                    <a:cubicBezTo>
                      <a:pt x="12256" y="10226"/>
                      <a:pt x="12231" y="10176"/>
                      <a:pt x="12206" y="10126"/>
                    </a:cubicBezTo>
                    <a:cubicBezTo>
                      <a:pt x="12156" y="9925"/>
                      <a:pt x="12081" y="9699"/>
                      <a:pt x="12005" y="9499"/>
                    </a:cubicBezTo>
                    <a:cubicBezTo>
                      <a:pt x="11980" y="9449"/>
                      <a:pt x="11955" y="9374"/>
                      <a:pt x="11930" y="9324"/>
                    </a:cubicBezTo>
                    <a:cubicBezTo>
                      <a:pt x="11905" y="9273"/>
                      <a:pt x="11880" y="9223"/>
                      <a:pt x="11880" y="9148"/>
                    </a:cubicBezTo>
                    <a:cubicBezTo>
                      <a:pt x="11830" y="9073"/>
                      <a:pt x="11805" y="8973"/>
                      <a:pt x="11755" y="8872"/>
                    </a:cubicBezTo>
                    <a:cubicBezTo>
                      <a:pt x="11680" y="8672"/>
                      <a:pt x="11604" y="8471"/>
                      <a:pt x="11529" y="8271"/>
                    </a:cubicBezTo>
                    <a:cubicBezTo>
                      <a:pt x="11504" y="8246"/>
                      <a:pt x="11504" y="8221"/>
                      <a:pt x="11479" y="8196"/>
                    </a:cubicBezTo>
                    <a:cubicBezTo>
                      <a:pt x="11454" y="8146"/>
                      <a:pt x="11454" y="8095"/>
                      <a:pt x="11429" y="8070"/>
                    </a:cubicBezTo>
                    <a:cubicBezTo>
                      <a:pt x="11379" y="7920"/>
                      <a:pt x="11329" y="7795"/>
                      <a:pt x="11254" y="7669"/>
                    </a:cubicBezTo>
                    <a:cubicBezTo>
                      <a:pt x="11178" y="7469"/>
                      <a:pt x="11078" y="7268"/>
                      <a:pt x="10978" y="7068"/>
                    </a:cubicBezTo>
                    <a:cubicBezTo>
                      <a:pt x="10978" y="7068"/>
                      <a:pt x="10978" y="7068"/>
                      <a:pt x="10978" y="7043"/>
                    </a:cubicBezTo>
                    <a:cubicBezTo>
                      <a:pt x="10978" y="7043"/>
                      <a:pt x="10978" y="7018"/>
                      <a:pt x="10953" y="7018"/>
                    </a:cubicBezTo>
                    <a:cubicBezTo>
                      <a:pt x="10878" y="6817"/>
                      <a:pt x="10777" y="6617"/>
                      <a:pt x="10677" y="6441"/>
                    </a:cubicBezTo>
                    <a:cubicBezTo>
                      <a:pt x="10627" y="6316"/>
                      <a:pt x="10577" y="6216"/>
                      <a:pt x="10502" y="6115"/>
                    </a:cubicBezTo>
                    <a:cubicBezTo>
                      <a:pt x="10477" y="6015"/>
                      <a:pt x="10426" y="5940"/>
                      <a:pt x="10376" y="5865"/>
                    </a:cubicBezTo>
                    <a:cubicBezTo>
                      <a:pt x="10351" y="5815"/>
                      <a:pt x="10326" y="5740"/>
                      <a:pt x="10301" y="5689"/>
                    </a:cubicBezTo>
                    <a:cubicBezTo>
                      <a:pt x="10226" y="5539"/>
                      <a:pt x="10151" y="5414"/>
                      <a:pt x="10076" y="5263"/>
                    </a:cubicBezTo>
                    <a:cubicBezTo>
                      <a:pt x="9975" y="5113"/>
                      <a:pt x="9875" y="4938"/>
                      <a:pt x="9800" y="4787"/>
                    </a:cubicBezTo>
                    <a:cubicBezTo>
                      <a:pt x="9775" y="4737"/>
                      <a:pt x="9750" y="4687"/>
                      <a:pt x="9725" y="4662"/>
                    </a:cubicBezTo>
                    <a:cubicBezTo>
                      <a:pt x="9700" y="4612"/>
                      <a:pt x="9650" y="4562"/>
                      <a:pt x="9624" y="4511"/>
                    </a:cubicBezTo>
                    <a:cubicBezTo>
                      <a:pt x="9324" y="3985"/>
                      <a:pt x="8998" y="3484"/>
                      <a:pt x="8672" y="3008"/>
                    </a:cubicBezTo>
                    <a:cubicBezTo>
                      <a:pt x="8672" y="2983"/>
                      <a:pt x="8647" y="2933"/>
                      <a:pt x="8622" y="2907"/>
                    </a:cubicBezTo>
                    <a:cubicBezTo>
                      <a:pt x="8622" y="2907"/>
                      <a:pt x="8597" y="2882"/>
                      <a:pt x="8597" y="2882"/>
                    </a:cubicBezTo>
                    <a:cubicBezTo>
                      <a:pt x="8446" y="2632"/>
                      <a:pt x="8271" y="2406"/>
                      <a:pt x="8121" y="2181"/>
                    </a:cubicBezTo>
                    <a:cubicBezTo>
                      <a:pt x="8045" y="2080"/>
                      <a:pt x="7970" y="1980"/>
                      <a:pt x="7895" y="1880"/>
                    </a:cubicBezTo>
                    <a:cubicBezTo>
                      <a:pt x="7870" y="1830"/>
                      <a:pt x="7845" y="1805"/>
                      <a:pt x="7820" y="1780"/>
                    </a:cubicBezTo>
                    <a:cubicBezTo>
                      <a:pt x="7670" y="1579"/>
                      <a:pt x="7519" y="1379"/>
                      <a:pt x="7369" y="1178"/>
                    </a:cubicBezTo>
                    <a:cubicBezTo>
                      <a:pt x="7319" y="1128"/>
                      <a:pt x="7269" y="1053"/>
                      <a:pt x="7218" y="1003"/>
                    </a:cubicBezTo>
                    <a:cubicBezTo>
                      <a:pt x="7168" y="927"/>
                      <a:pt x="7118" y="877"/>
                      <a:pt x="7068" y="802"/>
                    </a:cubicBezTo>
                    <a:cubicBezTo>
                      <a:pt x="6993" y="727"/>
                      <a:pt x="6943" y="652"/>
                      <a:pt x="6868" y="577"/>
                    </a:cubicBezTo>
                    <a:cubicBezTo>
                      <a:pt x="6717" y="401"/>
                      <a:pt x="6567" y="201"/>
                      <a:pt x="6391" y="25"/>
                    </a:cubicBezTo>
                    <a:cubicBezTo>
                      <a:pt x="6391" y="0"/>
                      <a:pt x="6391" y="0"/>
                      <a:pt x="6366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3" name="Google Shape;503;p28"/>
              <p:cNvSpPr/>
              <p:nvPr/>
            </p:nvSpPr>
            <p:spPr>
              <a:xfrm>
                <a:off x="3986765" y="1350535"/>
                <a:ext cx="606657" cy="698848"/>
              </a:xfrm>
              <a:custGeom>
                <a:avLst/>
                <a:gdLst/>
                <a:ahLst/>
                <a:cxnLst/>
                <a:rect l="l" t="t" r="r" b="b"/>
                <a:pathLst>
                  <a:path w="30678" h="35340" extrusionOk="0">
                    <a:moveTo>
                      <a:pt x="10076" y="1"/>
                    </a:moveTo>
                    <a:cubicBezTo>
                      <a:pt x="10026" y="1"/>
                      <a:pt x="9976" y="26"/>
                      <a:pt x="9926" y="26"/>
                    </a:cubicBezTo>
                    <a:cubicBezTo>
                      <a:pt x="9775" y="26"/>
                      <a:pt x="9625" y="26"/>
                      <a:pt x="9474" y="51"/>
                    </a:cubicBezTo>
                    <a:lnTo>
                      <a:pt x="9249" y="51"/>
                    </a:lnTo>
                    <a:cubicBezTo>
                      <a:pt x="9048" y="76"/>
                      <a:pt x="8823" y="101"/>
                      <a:pt x="8622" y="151"/>
                    </a:cubicBezTo>
                    <a:lnTo>
                      <a:pt x="8547" y="151"/>
                    </a:lnTo>
                    <a:cubicBezTo>
                      <a:pt x="8522" y="151"/>
                      <a:pt x="8522" y="176"/>
                      <a:pt x="8522" y="176"/>
                    </a:cubicBezTo>
                    <a:cubicBezTo>
                      <a:pt x="8221" y="226"/>
                      <a:pt x="7921" y="302"/>
                      <a:pt x="7645" y="402"/>
                    </a:cubicBezTo>
                    <a:cubicBezTo>
                      <a:pt x="7620" y="402"/>
                      <a:pt x="7595" y="427"/>
                      <a:pt x="7545" y="427"/>
                    </a:cubicBezTo>
                    <a:cubicBezTo>
                      <a:pt x="7520" y="427"/>
                      <a:pt x="7494" y="452"/>
                      <a:pt x="7469" y="452"/>
                    </a:cubicBezTo>
                    <a:cubicBezTo>
                      <a:pt x="7344" y="502"/>
                      <a:pt x="7219" y="552"/>
                      <a:pt x="7093" y="602"/>
                    </a:cubicBezTo>
                    <a:cubicBezTo>
                      <a:pt x="7043" y="653"/>
                      <a:pt x="6968" y="678"/>
                      <a:pt x="6918" y="703"/>
                    </a:cubicBezTo>
                    <a:cubicBezTo>
                      <a:pt x="6718" y="778"/>
                      <a:pt x="6542" y="878"/>
                      <a:pt x="6367" y="978"/>
                    </a:cubicBezTo>
                    <a:lnTo>
                      <a:pt x="1" y="4688"/>
                    </a:lnTo>
                    <a:cubicBezTo>
                      <a:pt x="176" y="4587"/>
                      <a:pt x="352" y="4487"/>
                      <a:pt x="527" y="4412"/>
                    </a:cubicBezTo>
                    <a:cubicBezTo>
                      <a:pt x="602" y="4362"/>
                      <a:pt x="652" y="4337"/>
                      <a:pt x="702" y="4312"/>
                    </a:cubicBezTo>
                    <a:cubicBezTo>
                      <a:pt x="853" y="4262"/>
                      <a:pt x="978" y="4211"/>
                      <a:pt x="1103" y="4161"/>
                    </a:cubicBezTo>
                    <a:cubicBezTo>
                      <a:pt x="1154" y="4136"/>
                      <a:pt x="1204" y="4136"/>
                      <a:pt x="1254" y="4111"/>
                    </a:cubicBezTo>
                    <a:cubicBezTo>
                      <a:pt x="1555" y="4011"/>
                      <a:pt x="1830" y="3936"/>
                      <a:pt x="2131" y="3886"/>
                    </a:cubicBezTo>
                    <a:cubicBezTo>
                      <a:pt x="2181" y="3861"/>
                      <a:pt x="2206" y="3861"/>
                      <a:pt x="2256" y="3861"/>
                    </a:cubicBezTo>
                    <a:cubicBezTo>
                      <a:pt x="2457" y="3810"/>
                      <a:pt x="2657" y="3785"/>
                      <a:pt x="2883" y="3760"/>
                    </a:cubicBezTo>
                    <a:cubicBezTo>
                      <a:pt x="2958" y="3760"/>
                      <a:pt x="3033" y="3760"/>
                      <a:pt x="3108" y="3735"/>
                    </a:cubicBezTo>
                    <a:lnTo>
                      <a:pt x="3535" y="3735"/>
                    </a:lnTo>
                    <a:cubicBezTo>
                      <a:pt x="3635" y="3735"/>
                      <a:pt x="3710" y="3710"/>
                      <a:pt x="3785" y="3710"/>
                    </a:cubicBezTo>
                    <a:cubicBezTo>
                      <a:pt x="3910" y="3710"/>
                      <a:pt x="4036" y="3735"/>
                      <a:pt x="4161" y="3735"/>
                    </a:cubicBezTo>
                    <a:cubicBezTo>
                      <a:pt x="4261" y="3735"/>
                      <a:pt x="4362" y="3735"/>
                      <a:pt x="4462" y="3760"/>
                    </a:cubicBezTo>
                    <a:cubicBezTo>
                      <a:pt x="4562" y="3760"/>
                      <a:pt x="4662" y="3760"/>
                      <a:pt x="4763" y="3785"/>
                    </a:cubicBezTo>
                    <a:cubicBezTo>
                      <a:pt x="4888" y="3785"/>
                      <a:pt x="4988" y="3810"/>
                      <a:pt x="5113" y="3810"/>
                    </a:cubicBezTo>
                    <a:cubicBezTo>
                      <a:pt x="5189" y="3836"/>
                      <a:pt x="5289" y="3861"/>
                      <a:pt x="5364" y="3861"/>
                    </a:cubicBezTo>
                    <a:cubicBezTo>
                      <a:pt x="5489" y="3886"/>
                      <a:pt x="5615" y="3911"/>
                      <a:pt x="5740" y="3936"/>
                    </a:cubicBezTo>
                    <a:cubicBezTo>
                      <a:pt x="5840" y="3961"/>
                      <a:pt x="5916" y="3961"/>
                      <a:pt x="5991" y="3986"/>
                    </a:cubicBezTo>
                    <a:cubicBezTo>
                      <a:pt x="6141" y="4011"/>
                      <a:pt x="6266" y="4061"/>
                      <a:pt x="6392" y="4086"/>
                    </a:cubicBezTo>
                    <a:cubicBezTo>
                      <a:pt x="6467" y="4111"/>
                      <a:pt x="6567" y="4136"/>
                      <a:pt x="6642" y="4161"/>
                    </a:cubicBezTo>
                    <a:cubicBezTo>
                      <a:pt x="6793" y="4186"/>
                      <a:pt x="6918" y="4237"/>
                      <a:pt x="7068" y="4287"/>
                    </a:cubicBezTo>
                    <a:cubicBezTo>
                      <a:pt x="7144" y="4312"/>
                      <a:pt x="7219" y="4337"/>
                      <a:pt x="7269" y="4362"/>
                    </a:cubicBezTo>
                    <a:cubicBezTo>
                      <a:pt x="7494" y="4437"/>
                      <a:pt x="7695" y="4512"/>
                      <a:pt x="7895" y="4587"/>
                    </a:cubicBezTo>
                    <a:lnTo>
                      <a:pt x="7921" y="4587"/>
                    </a:lnTo>
                    <a:cubicBezTo>
                      <a:pt x="8146" y="4688"/>
                      <a:pt x="8372" y="4788"/>
                      <a:pt x="8572" y="4888"/>
                    </a:cubicBezTo>
                    <a:cubicBezTo>
                      <a:pt x="8647" y="4913"/>
                      <a:pt x="8723" y="4938"/>
                      <a:pt x="8773" y="4963"/>
                    </a:cubicBezTo>
                    <a:cubicBezTo>
                      <a:pt x="8948" y="5039"/>
                      <a:pt x="9098" y="5114"/>
                      <a:pt x="9249" y="5214"/>
                    </a:cubicBezTo>
                    <a:cubicBezTo>
                      <a:pt x="9324" y="5239"/>
                      <a:pt x="9399" y="5289"/>
                      <a:pt x="9474" y="5314"/>
                    </a:cubicBezTo>
                    <a:cubicBezTo>
                      <a:pt x="9700" y="5440"/>
                      <a:pt x="9900" y="5540"/>
                      <a:pt x="10101" y="5665"/>
                    </a:cubicBezTo>
                    <a:cubicBezTo>
                      <a:pt x="10577" y="5941"/>
                      <a:pt x="11053" y="6242"/>
                      <a:pt x="11530" y="6567"/>
                    </a:cubicBezTo>
                    <a:cubicBezTo>
                      <a:pt x="11555" y="6592"/>
                      <a:pt x="11580" y="6618"/>
                      <a:pt x="11605" y="6643"/>
                    </a:cubicBezTo>
                    <a:cubicBezTo>
                      <a:pt x="12056" y="6943"/>
                      <a:pt x="12482" y="7269"/>
                      <a:pt x="12908" y="7595"/>
                    </a:cubicBezTo>
                    <a:cubicBezTo>
                      <a:pt x="12958" y="7645"/>
                      <a:pt x="13008" y="7670"/>
                      <a:pt x="13058" y="7720"/>
                    </a:cubicBezTo>
                    <a:cubicBezTo>
                      <a:pt x="13459" y="8046"/>
                      <a:pt x="13860" y="8397"/>
                      <a:pt x="14261" y="8773"/>
                    </a:cubicBezTo>
                    <a:cubicBezTo>
                      <a:pt x="14312" y="8823"/>
                      <a:pt x="14362" y="8873"/>
                      <a:pt x="14387" y="8898"/>
                    </a:cubicBezTo>
                    <a:cubicBezTo>
                      <a:pt x="14813" y="9274"/>
                      <a:pt x="15189" y="9675"/>
                      <a:pt x="15590" y="10076"/>
                    </a:cubicBezTo>
                    <a:cubicBezTo>
                      <a:pt x="15615" y="10126"/>
                      <a:pt x="15640" y="10151"/>
                      <a:pt x="15665" y="10201"/>
                    </a:cubicBezTo>
                    <a:cubicBezTo>
                      <a:pt x="16091" y="10628"/>
                      <a:pt x="16492" y="11079"/>
                      <a:pt x="16868" y="11555"/>
                    </a:cubicBezTo>
                    <a:cubicBezTo>
                      <a:pt x="16893" y="11555"/>
                      <a:pt x="16893" y="11555"/>
                      <a:pt x="16893" y="11580"/>
                    </a:cubicBezTo>
                    <a:cubicBezTo>
                      <a:pt x="17294" y="12056"/>
                      <a:pt x="17670" y="12557"/>
                      <a:pt x="18046" y="13059"/>
                    </a:cubicBezTo>
                    <a:cubicBezTo>
                      <a:pt x="18397" y="13510"/>
                      <a:pt x="18723" y="13986"/>
                      <a:pt x="19048" y="14487"/>
                    </a:cubicBezTo>
                    <a:cubicBezTo>
                      <a:pt x="19249" y="14788"/>
                      <a:pt x="19424" y="15089"/>
                      <a:pt x="19625" y="15389"/>
                    </a:cubicBezTo>
                    <a:cubicBezTo>
                      <a:pt x="19775" y="15640"/>
                      <a:pt x="19951" y="15916"/>
                      <a:pt x="20101" y="16166"/>
                    </a:cubicBezTo>
                    <a:cubicBezTo>
                      <a:pt x="20176" y="16292"/>
                      <a:pt x="20226" y="16417"/>
                      <a:pt x="20302" y="16542"/>
                    </a:cubicBezTo>
                    <a:cubicBezTo>
                      <a:pt x="20552" y="16968"/>
                      <a:pt x="20803" y="17420"/>
                      <a:pt x="21028" y="17871"/>
                    </a:cubicBezTo>
                    <a:cubicBezTo>
                      <a:pt x="21053" y="17921"/>
                      <a:pt x="21078" y="17971"/>
                      <a:pt x="21104" y="18021"/>
                    </a:cubicBezTo>
                    <a:cubicBezTo>
                      <a:pt x="21379" y="18547"/>
                      <a:pt x="21630" y="19099"/>
                      <a:pt x="21881" y="19650"/>
                    </a:cubicBezTo>
                    <a:cubicBezTo>
                      <a:pt x="21881" y="19675"/>
                      <a:pt x="21906" y="19725"/>
                      <a:pt x="21906" y="19750"/>
                    </a:cubicBezTo>
                    <a:cubicBezTo>
                      <a:pt x="22156" y="20277"/>
                      <a:pt x="22357" y="20828"/>
                      <a:pt x="22557" y="21379"/>
                    </a:cubicBezTo>
                    <a:cubicBezTo>
                      <a:pt x="22582" y="21430"/>
                      <a:pt x="22607" y="21455"/>
                      <a:pt x="22607" y="21505"/>
                    </a:cubicBezTo>
                    <a:cubicBezTo>
                      <a:pt x="22808" y="22056"/>
                      <a:pt x="23008" y="22633"/>
                      <a:pt x="23184" y="23184"/>
                    </a:cubicBezTo>
                    <a:cubicBezTo>
                      <a:pt x="23184" y="23234"/>
                      <a:pt x="23209" y="23259"/>
                      <a:pt x="23209" y="23284"/>
                    </a:cubicBezTo>
                    <a:cubicBezTo>
                      <a:pt x="23359" y="23836"/>
                      <a:pt x="23510" y="24387"/>
                      <a:pt x="23635" y="24913"/>
                    </a:cubicBezTo>
                    <a:cubicBezTo>
                      <a:pt x="23660" y="24963"/>
                      <a:pt x="23660" y="25039"/>
                      <a:pt x="23685" y="25089"/>
                    </a:cubicBezTo>
                    <a:cubicBezTo>
                      <a:pt x="23810" y="25640"/>
                      <a:pt x="23911" y="26192"/>
                      <a:pt x="24011" y="26743"/>
                    </a:cubicBezTo>
                    <a:cubicBezTo>
                      <a:pt x="24011" y="26768"/>
                      <a:pt x="24011" y="26768"/>
                      <a:pt x="24011" y="26793"/>
                    </a:cubicBezTo>
                    <a:cubicBezTo>
                      <a:pt x="24111" y="27344"/>
                      <a:pt x="24161" y="27896"/>
                      <a:pt x="24211" y="28447"/>
                    </a:cubicBezTo>
                    <a:cubicBezTo>
                      <a:pt x="24211" y="28497"/>
                      <a:pt x="24211" y="28547"/>
                      <a:pt x="24236" y="28598"/>
                    </a:cubicBezTo>
                    <a:cubicBezTo>
                      <a:pt x="24261" y="29149"/>
                      <a:pt x="24287" y="29700"/>
                      <a:pt x="24287" y="30227"/>
                    </a:cubicBezTo>
                    <a:cubicBezTo>
                      <a:pt x="24287" y="30728"/>
                      <a:pt x="24261" y="31179"/>
                      <a:pt x="24236" y="31630"/>
                    </a:cubicBezTo>
                    <a:cubicBezTo>
                      <a:pt x="24236" y="31655"/>
                      <a:pt x="24236" y="31680"/>
                      <a:pt x="24211" y="31705"/>
                    </a:cubicBezTo>
                    <a:cubicBezTo>
                      <a:pt x="24186" y="32156"/>
                      <a:pt x="24136" y="32557"/>
                      <a:pt x="24061" y="32958"/>
                    </a:cubicBezTo>
                    <a:cubicBezTo>
                      <a:pt x="24061" y="32984"/>
                      <a:pt x="24036" y="33009"/>
                      <a:pt x="24036" y="33034"/>
                    </a:cubicBezTo>
                    <a:cubicBezTo>
                      <a:pt x="23986" y="33410"/>
                      <a:pt x="23886" y="33761"/>
                      <a:pt x="23810" y="34086"/>
                    </a:cubicBezTo>
                    <a:cubicBezTo>
                      <a:pt x="23785" y="34136"/>
                      <a:pt x="23785" y="34212"/>
                      <a:pt x="23760" y="34262"/>
                    </a:cubicBezTo>
                    <a:cubicBezTo>
                      <a:pt x="23660" y="34638"/>
                      <a:pt x="23535" y="34989"/>
                      <a:pt x="23409" y="35339"/>
                    </a:cubicBezTo>
                    <a:lnTo>
                      <a:pt x="29775" y="31630"/>
                    </a:lnTo>
                    <a:cubicBezTo>
                      <a:pt x="29800" y="31580"/>
                      <a:pt x="29825" y="31530"/>
                      <a:pt x="29850" y="31480"/>
                    </a:cubicBezTo>
                    <a:cubicBezTo>
                      <a:pt x="29951" y="31204"/>
                      <a:pt x="30026" y="30953"/>
                      <a:pt x="30101" y="30678"/>
                    </a:cubicBezTo>
                    <a:cubicBezTo>
                      <a:pt x="30126" y="30628"/>
                      <a:pt x="30126" y="30603"/>
                      <a:pt x="30126" y="30552"/>
                    </a:cubicBezTo>
                    <a:cubicBezTo>
                      <a:pt x="30151" y="30502"/>
                      <a:pt x="30176" y="30452"/>
                      <a:pt x="30176" y="30377"/>
                    </a:cubicBezTo>
                    <a:cubicBezTo>
                      <a:pt x="30226" y="30227"/>
                      <a:pt x="30277" y="30076"/>
                      <a:pt x="30302" y="29926"/>
                    </a:cubicBezTo>
                    <a:cubicBezTo>
                      <a:pt x="30352" y="29725"/>
                      <a:pt x="30377" y="29525"/>
                      <a:pt x="30427" y="29324"/>
                    </a:cubicBezTo>
                    <a:cubicBezTo>
                      <a:pt x="30427" y="29299"/>
                      <a:pt x="30427" y="29274"/>
                      <a:pt x="30427" y="29249"/>
                    </a:cubicBezTo>
                    <a:cubicBezTo>
                      <a:pt x="30427" y="29249"/>
                      <a:pt x="30452" y="29224"/>
                      <a:pt x="30452" y="29224"/>
                    </a:cubicBezTo>
                    <a:cubicBezTo>
                      <a:pt x="30477" y="28999"/>
                      <a:pt x="30527" y="28773"/>
                      <a:pt x="30552" y="28547"/>
                    </a:cubicBezTo>
                    <a:cubicBezTo>
                      <a:pt x="30577" y="28372"/>
                      <a:pt x="30577" y="28197"/>
                      <a:pt x="30602" y="28021"/>
                    </a:cubicBezTo>
                    <a:cubicBezTo>
                      <a:pt x="30602" y="27971"/>
                      <a:pt x="30602" y="27946"/>
                      <a:pt x="30602" y="27921"/>
                    </a:cubicBezTo>
                    <a:cubicBezTo>
                      <a:pt x="30602" y="27921"/>
                      <a:pt x="30602" y="27896"/>
                      <a:pt x="30602" y="27871"/>
                    </a:cubicBezTo>
                    <a:cubicBezTo>
                      <a:pt x="30627" y="27670"/>
                      <a:pt x="30652" y="27445"/>
                      <a:pt x="30652" y="27219"/>
                    </a:cubicBezTo>
                    <a:cubicBezTo>
                      <a:pt x="30652" y="27019"/>
                      <a:pt x="30678" y="26793"/>
                      <a:pt x="30678" y="26567"/>
                    </a:cubicBezTo>
                    <a:lnTo>
                      <a:pt x="30678" y="26517"/>
                    </a:lnTo>
                    <a:cubicBezTo>
                      <a:pt x="30678" y="26317"/>
                      <a:pt x="30678" y="26091"/>
                      <a:pt x="30652" y="25891"/>
                    </a:cubicBezTo>
                    <a:cubicBezTo>
                      <a:pt x="30652" y="25665"/>
                      <a:pt x="30652" y="25440"/>
                      <a:pt x="30627" y="25189"/>
                    </a:cubicBezTo>
                    <a:cubicBezTo>
                      <a:pt x="30627" y="25089"/>
                      <a:pt x="30602" y="24989"/>
                      <a:pt x="30602" y="24888"/>
                    </a:cubicBezTo>
                    <a:cubicBezTo>
                      <a:pt x="30602" y="24838"/>
                      <a:pt x="30602" y="24788"/>
                      <a:pt x="30602" y="24738"/>
                    </a:cubicBezTo>
                    <a:cubicBezTo>
                      <a:pt x="30577" y="24663"/>
                      <a:pt x="30577" y="24588"/>
                      <a:pt x="30577" y="24512"/>
                    </a:cubicBezTo>
                    <a:cubicBezTo>
                      <a:pt x="30552" y="24287"/>
                      <a:pt x="30527" y="24036"/>
                      <a:pt x="30502" y="23811"/>
                    </a:cubicBezTo>
                    <a:cubicBezTo>
                      <a:pt x="30477" y="23585"/>
                      <a:pt x="30427" y="23334"/>
                      <a:pt x="30402" y="23109"/>
                    </a:cubicBezTo>
                    <a:cubicBezTo>
                      <a:pt x="30402" y="23084"/>
                      <a:pt x="30402" y="23084"/>
                      <a:pt x="30402" y="23084"/>
                    </a:cubicBezTo>
                    <a:cubicBezTo>
                      <a:pt x="30377" y="23059"/>
                      <a:pt x="30377" y="23059"/>
                      <a:pt x="30377" y="23059"/>
                    </a:cubicBezTo>
                    <a:cubicBezTo>
                      <a:pt x="30352" y="22833"/>
                      <a:pt x="30302" y="22608"/>
                      <a:pt x="30277" y="22382"/>
                    </a:cubicBezTo>
                    <a:cubicBezTo>
                      <a:pt x="30226" y="22131"/>
                      <a:pt x="30176" y="21881"/>
                      <a:pt x="30126" y="21630"/>
                    </a:cubicBezTo>
                    <a:cubicBezTo>
                      <a:pt x="30101" y="21555"/>
                      <a:pt x="30076" y="21455"/>
                      <a:pt x="30051" y="21379"/>
                    </a:cubicBezTo>
                    <a:cubicBezTo>
                      <a:pt x="30051" y="21329"/>
                      <a:pt x="30026" y="21279"/>
                      <a:pt x="30026" y="21204"/>
                    </a:cubicBezTo>
                    <a:cubicBezTo>
                      <a:pt x="30001" y="21104"/>
                      <a:pt x="29976" y="21004"/>
                      <a:pt x="29951" y="20903"/>
                    </a:cubicBezTo>
                    <a:cubicBezTo>
                      <a:pt x="29876" y="20628"/>
                      <a:pt x="29825" y="20377"/>
                      <a:pt x="29750" y="20126"/>
                    </a:cubicBezTo>
                    <a:cubicBezTo>
                      <a:pt x="29700" y="19951"/>
                      <a:pt x="29650" y="19775"/>
                      <a:pt x="29575" y="19575"/>
                    </a:cubicBezTo>
                    <a:cubicBezTo>
                      <a:pt x="29575" y="19550"/>
                      <a:pt x="29575" y="19525"/>
                      <a:pt x="29550" y="19475"/>
                    </a:cubicBezTo>
                    <a:cubicBezTo>
                      <a:pt x="29550" y="19450"/>
                      <a:pt x="29525" y="19425"/>
                      <a:pt x="29525" y="19374"/>
                    </a:cubicBezTo>
                    <a:cubicBezTo>
                      <a:pt x="29449" y="19149"/>
                      <a:pt x="29374" y="18898"/>
                      <a:pt x="29299" y="18648"/>
                    </a:cubicBezTo>
                    <a:cubicBezTo>
                      <a:pt x="29199" y="18397"/>
                      <a:pt x="29124" y="18171"/>
                      <a:pt x="29048" y="17921"/>
                    </a:cubicBezTo>
                    <a:cubicBezTo>
                      <a:pt x="29023" y="17871"/>
                      <a:pt x="28998" y="17821"/>
                      <a:pt x="28998" y="17796"/>
                    </a:cubicBezTo>
                    <a:cubicBezTo>
                      <a:pt x="28973" y="17745"/>
                      <a:pt x="28948" y="17720"/>
                      <a:pt x="28948" y="17670"/>
                    </a:cubicBezTo>
                    <a:cubicBezTo>
                      <a:pt x="28898" y="17520"/>
                      <a:pt x="28823" y="17369"/>
                      <a:pt x="28773" y="17219"/>
                    </a:cubicBezTo>
                    <a:cubicBezTo>
                      <a:pt x="28698" y="16993"/>
                      <a:pt x="28597" y="16768"/>
                      <a:pt x="28497" y="16542"/>
                    </a:cubicBezTo>
                    <a:cubicBezTo>
                      <a:pt x="28422" y="16367"/>
                      <a:pt x="28347" y="16191"/>
                      <a:pt x="28297" y="16041"/>
                    </a:cubicBezTo>
                    <a:cubicBezTo>
                      <a:pt x="28272" y="16016"/>
                      <a:pt x="28272" y="15991"/>
                      <a:pt x="28246" y="15941"/>
                    </a:cubicBezTo>
                    <a:cubicBezTo>
                      <a:pt x="28246" y="15916"/>
                      <a:pt x="28221" y="15891"/>
                      <a:pt x="28196" y="15866"/>
                    </a:cubicBezTo>
                    <a:cubicBezTo>
                      <a:pt x="28096" y="15615"/>
                      <a:pt x="27996" y="15389"/>
                      <a:pt x="27896" y="15164"/>
                    </a:cubicBezTo>
                    <a:cubicBezTo>
                      <a:pt x="27770" y="14913"/>
                      <a:pt x="27645" y="14663"/>
                      <a:pt x="27520" y="14412"/>
                    </a:cubicBezTo>
                    <a:cubicBezTo>
                      <a:pt x="27520" y="14387"/>
                      <a:pt x="27495" y="14337"/>
                      <a:pt x="27470" y="14312"/>
                    </a:cubicBezTo>
                    <a:cubicBezTo>
                      <a:pt x="27444" y="14262"/>
                      <a:pt x="27419" y="14212"/>
                      <a:pt x="27394" y="14161"/>
                    </a:cubicBezTo>
                    <a:cubicBezTo>
                      <a:pt x="27294" y="13961"/>
                      <a:pt x="27194" y="13760"/>
                      <a:pt x="27094" y="13560"/>
                    </a:cubicBezTo>
                    <a:cubicBezTo>
                      <a:pt x="26968" y="13309"/>
                      <a:pt x="26818" y="13084"/>
                      <a:pt x="26667" y="12833"/>
                    </a:cubicBezTo>
                    <a:cubicBezTo>
                      <a:pt x="26617" y="12708"/>
                      <a:pt x="26542" y="12582"/>
                      <a:pt x="26467" y="12457"/>
                    </a:cubicBezTo>
                    <a:cubicBezTo>
                      <a:pt x="26442" y="12407"/>
                      <a:pt x="26417" y="12357"/>
                      <a:pt x="26392" y="12307"/>
                    </a:cubicBezTo>
                    <a:cubicBezTo>
                      <a:pt x="26266" y="12106"/>
                      <a:pt x="26116" y="11906"/>
                      <a:pt x="25991" y="11680"/>
                    </a:cubicBezTo>
                    <a:cubicBezTo>
                      <a:pt x="25815" y="11379"/>
                      <a:pt x="25615" y="11079"/>
                      <a:pt x="25414" y="10778"/>
                    </a:cubicBezTo>
                    <a:cubicBezTo>
                      <a:pt x="25389" y="10728"/>
                      <a:pt x="25364" y="10678"/>
                      <a:pt x="25339" y="10628"/>
                    </a:cubicBezTo>
                    <a:cubicBezTo>
                      <a:pt x="25038" y="10201"/>
                      <a:pt x="24738" y="9775"/>
                      <a:pt x="24437" y="9349"/>
                    </a:cubicBezTo>
                    <a:cubicBezTo>
                      <a:pt x="24211" y="9074"/>
                      <a:pt x="24011" y="8798"/>
                      <a:pt x="23785" y="8522"/>
                    </a:cubicBezTo>
                    <a:cubicBezTo>
                      <a:pt x="23635" y="8297"/>
                      <a:pt x="23459" y="8071"/>
                      <a:pt x="23259" y="7871"/>
                    </a:cubicBezTo>
                    <a:cubicBezTo>
                      <a:pt x="23259" y="7846"/>
                      <a:pt x="23259" y="7846"/>
                      <a:pt x="23259" y="7846"/>
                    </a:cubicBezTo>
                    <a:cubicBezTo>
                      <a:pt x="23058" y="7620"/>
                      <a:pt x="22883" y="7394"/>
                      <a:pt x="22708" y="7194"/>
                    </a:cubicBezTo>
                    <a:cubicBezTo>
                      <a:pt x="22507" y="6993"/>
                      <a:pt x="22332" y="6768"/>
                      <a:pt x="22156" y="6567"/>
                    </a:cubicBezTo>
                    <a:cubicBezTo>
                      <a:pt x="22106" y="6542"/>
                      <a:pt x="22081" y="6517"/>
                      <a:pt x="22056" y="6492"/>
                    </a:cubicBezTo>
                    <a:cubicBezTo>
                      <a:pt x="22031" y="6442"/>
                      <a:pt x="21981" y="6417"/>
                      <a:pt x="21956" y="6392"/>
                    </a:cubicBezTo>
                    <a:cubicBezTo>
                      <a:pt x="21830" y="6242"/>
                      <a:pt x="21705" y="6116"/>
                      <a:pt x="21555" y="5966"/>
                    </a:cubicBezTo>
                    <a:cubicBezTo>
                      <a:pt x="21354" y="5765"/>
                      <a:pt x="21154" y="5565"/>
                      <a:pt x="20953" y="5364"/>
                    </a:cubicBezTo>
                    <a:cubicBezTo>
                      <a:pt x="20903" y="5314"/>
                      <a:pt x="20828" y="5264"/>
                      <a:pt x="20778" y="5214"/>
                    </a:cubicBezTo>
                    <a:cubicBezTo>
                      <a:pt x="20728" y="5164"/>
                      <a:pt x="20677" y="5114"/>
                      <a:pt x="20627" y="5064"/>
                    </a:cubicBezTo>
                    <a:cubicBezTo>
                      <a:pt x="20527" y="4988"/>
                      <a:pt x="20427" y="4888"/>
                      <a:pt x="20327" y="4788"/>
                    </a:cubicBezTo>
                    <a:cubicBezTo>
                      <a:pt x="20126" y="4612"/>
                      <a:pt x="19926" y="4412"/>
                      <a:pt x="19700" y="4237"/>
                    </a:cubicBezTo>
                    <a:cubicBezTo>
                      <a:pt x="19600" y="4161"/>
                      <a:pt x="19525" y="4086"/>
                      <a:pt x="19424" y="4011"/>
                    </a:cubicBezTo>
                    <a:cubicBezTo>
                      <a:pt x="19374" y="3986"/>
                      <a:pt x="19324" y="3936"/>
                      <a:pt x="19274" y="3886"/>
                    </a:cubicBezTo>
                    <a:cubicBezTo>
                      <a:pt x="19224" y="3836"/>
                      <a:pt x="19149" y="3785"/>
                      <a:pt x="19073" y="3735"/>
                    </a:cubicBezTo>
                    <a:cubicBezTo>
                      <a:pt x="18873" y="3560"/>
                      <a:pt x="18647" y="3409"/>
                      <a:pt x="18447" y="3259"/>
                    </a:cubicBezTo>
                    <a:cubicBezTo>
                      <a:pt x="18297" y="3134"/>
                      <a:pt x="18146" y="3034"/>
                      <a:pt x="17996" y="2933"/>
                    </a:cubicBezTo>
                    <a:cubicBezTo>
                      <a:pt x="17971" y="2908"/>
                      <a:pt x="17946" y="2883"/>
                      <a:pt x="17921" y="2858"/>
                    </a:cubicBezTo>
                    <a:cubicBezTo>
                      <a:pt x="17870" y="2858"/>
                      <a:pt x="17845" y="2833"/>
                      <a:pt x="17820" y="2808"/>
                    </a:cubicBezTo>
                    <a:cubicBezTo>
                      <a:pt x="17620" y="2683"/>
                      <a:pt x="17419" y="2532"/>
                      <a:pt x="17219" y="2407"/>
                    </a:cubicBezTo>
                    <a:cubicBezTo>
                      <a:pt x="17018" y="2282"/>
                      <a:pt x="16818" y="2156"/>
                      <a:pt x="16617" y="2031"/>
                    </a:cubicBezTo>
                    <a:cubicBezTo>
                      <a:pt x="16567" y="2006"/>
                      <a:pt x="16542" y="1981"/>
                      <a:pt x="16492" y="1956"/>
                    </a:cubicBezTo>
                    <a:cubicBezTo>
                      <a:pt x="16342" y="1881"/>
                      <a:pt x="16191" y="1780"/>
                      <a:pt x="16041" y="1705"/>
                    </a:cubicBezTo>
                    <a:cubicBezTo>
                      <a:pt x="15966" y="1680"/>
                      <a:pt x="15916" y="1655"/>
                      <a:pt x="15865" y="1605"/>
                    </a:cubicBezTo>
                    <a:cubicBezTo>
                      <a:pt x="15790" y="1580"/>
                      <a:pt x="15715" y="1530"/>
                      <a:pt x="15640" y="1505"/>
                    </a:cubicBezTo>
                    <a:cubicBezTo>
                      <a:pt x="15565" y="1480"/>
                      <a:pt x="15515" y="1430"/>
                      <a:pt x="15439" y="1404"/>
                    </a:cubicBezTo>
                    <a:cubicBezTo>
                      <a:pt x="15339" y="1354"/>
                      <a:pt x="15264" y="1304"/>
                      <a:pt x="15164" y="1279"/>
                    </a:cubicBezTo>
                    <a:cubicBezTo>
                      <a:pt x="15088" y="1229"/>
                      <a:pt x="15013" y="1204"/>
                      <a:pt x="14963" y="1179"/>
                    </a:cubicBezTo>
                    <a:cubicBezTo>
                      <a:pt x="14938" y="1154"/>
                      <a:pt x="14913" y="1154"/>
                      <a:pt x="14888" y="1129"/>
                    </a:cubicBezTo>
                    <a:cubicBezTo>
                      <a:pt x="14687" y="1054"/>
                      <a:pt x="14487" y="978"/>
                      <a:pt x="14312" y="903"/>
                    </a:cubicBezTo>
                    <a:cubicBezTo>
                      <a:pt x="14286" y="878"/>
                      <a:pt x="14286" y="878"/>
                      <a:pt x="14286" y="878"/>
                    </a:cubicBezTo>
                    <a:cubicBezTo>
                      <a:pt x="14111" y="803"/>
                      <a:pt x="13911" y="753"/>
                      <a:pt x="13735" y="678"/>
                    </a:cubicBezTo>
                    <a:cubicBezTo>
                      <a:pt x="13710" y="678"/>
                      <a:pt x="13685" y="653"/>
                      <a:pt x="13660" y="653"/>
                    </a:cubicBezTo>
                    <a:cubicBezTo>
                      <a:pt x="13585" y="627"/>
                      <a:pt x="13510" y="602"/>
                      <a:pt x="13459" y="577"/>
                    </a:cubicBezTo>
                    <a:cubicBezTo>
                      <a:pt x="13359" y="552"/>
                      <a:pt x="13259" y="527"/>
                      <a:pt x="13159" y="502"/>
                    </a:cubicBezTo>
                    <a:cubicBezTo>
                      <a:pt x="13109" y="477"/>
                      <a:pt x="13058" y="477"/>
                      <a:pt x="13008" y="452"/>
                    </a:cubicBezTo>
                    <a:cubicBezTo>
                      <a:pt x="12933" y="427"/>
                      <a:pt x="12858" y="402"/>
                      <a:pt x="12783" y="377"/>
                    </a:cubicBezTo>
                    <a:cubicBezTo>
                      <a:pt x="12708" y="377"/>
                      <a:pt x="12657" y="352"/>
                      <a:pt x="12582" y="327"/>
                    </a:cubicBezTo>
                    <a:cubicBezTo>
                      <a:pt x="12507" y="327"/>
                      <a:pt x="12457" y="302"/>
                      <a:pt x="12382" y="277"/>
                    </a:cubicBezTo>
                    <a:cubicBezTo>
                      <a:pt x="12281" y="277"/>
                      <a:pt x="12206" y="252"/>
                      <a:pt x="12131" y="226"/>
                    </a:cubicBezTo>
                    <a:cubicBezTo>
                      <a:pt x="12081" y="226"/>
                      <a:pt x="12031" y="201"/>
                      <a:pt x="12006" y="201"/>
                    </a:cubicBezTo>
                    <a:cubicBezTo>
                      <a:pt x="11906" y="176"/>
                      <a:pt x="11830" y="176"/>
                      <a:pt x="11755" y="151"/>
                    </a:cubicBezTo>
                    <a:cubicBezTo>
                      <a:pt x="11655" y="151"/>
                      <a:pt x="11580" y="126"/>
                      <a:pt x="11479" y="126"/>
                    </a:cubicBezTo>
                    <a:cubicBezTo>
                      <a:pt x="11454" y="101"/>
                      <a:pt x="11404" y="101"/>
                      <a:pt x="11379" y="101"/>
                    </a:cubicBezTo>
                    <a:cubicBezTo>
                      <a:pt x="11304" y="101"/>
                      <a:pt x="11229" y="76"/>
                      <a:pt x="11129" y="76"/>
                    </a:cubicBezTo>
                    <a:cubicBezTo>
                      <a:pt x="11028" y="51"/>
                      <a:pt x="10928" y="51"/>
                      <a:pt x="10828" y="51"/>
                    </a:cubicBezTo>
                    <a:cubicBezTo>
                      <a:pt x="10803" y="51"/>
                      <a:pt x="10778" y="26"/>
                      <a:pt x="10753" y="26"/>
                    </a:cubicBezTo>
                    <a:lnTo>
                      <a:pt x="10176" y="26"/>
                    </a:lnTo>
                    <a:cubicBezTo>
                      <a:pt x="10151" y="26"/>
                      <a:pt x="10101" y="1"/>
                      <a:pt x="10076" y="1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4" name="Google Shape;504;p28"/>
              <p:cNvSpPr/>
              <p:nvPr/>
            </p:nvSpPr>
            <p:spPr>
              <a:xfrm>
                <a:off x="3466342" y="1351544"/>
                <a:ext cx="1123101" cy="1208411"/>
              </a:xfrm>
              <a:custGeom>
                <a:avLst/>
                <a:gdLst/>
                <a:ahLst/>
                <a:cxnLst/>
                <a:rect l="l" t="t" r="r" b="b"/>
                <a:pathLst>
                  <a:path w="56794" h="61108" extrusionOk="0">
                    <a:moveTo>
                      <a:pt x="12958" y="0"/>
                    </a:moveTo>
                    <a:cubicBezTo>
                      <a:pt x="8948" y="0"/>
                      <a:pt x="6191" y="3183"/>
                      <a:pt x="6166" y="8672"/>
                    </a:cubicBezTo>
                    <a:cubicBezTo>
                      <a:pt x="6166" y="9348"/>
                      <a:pt x="6216" y="10025"/>
                      <a:pt x="6292" y="10727"/>
                    </a:cubicBezTo>
                    <a:cubicBezTo>
                      <a:pt x="2582" y="11078"/>
                      <a:pt x="51" y="14261"/>
                      <a:pt x="26" y="19524"/>
                    </a:cubicBezTo>
                    <a:cubicBezTo>
                      <a:pt x="1" y="27394"/>
                      <a:pt x="5615" y="37118"/>
                      <a:pt x="12482" y="41078"/>
                    </a:cubicBezTo>
                    <a:lnTo>
                      <a:pt x="44237" y="59399"/>
                    </a:lnTo>
                    <a:cubicBezTo>
                      <a:pt x="46236" y="60559"/>
                      <a:pt x="48132" y="61108"/>
                      <a:pt x="49815" y="61108"/>
                    </a:cubicBezTo>
                    <a:cubicBezTo>
                      <a:pt x="53912" y="61108"/>
                      <a:pt x="56750" y="57859"/>
                      <a:pt x="56768" y="52281"/>
                    </a:cubicBezTo>
                    <a:cubicBezTo>
                      <a:pt x="56793" y="46617"/>
                      <a:pt x="53886" y="40025"/>
                      <a:pt x="49725" y="35288"/>
                    </a:cubicBezTo>
                    <a:cubicBezTo>
                      <a:pt x="50277" y="33860"/>
                      <a:pt x="50603" y="32156"/>
                      <a:pt x="50603" y="30176"/>
                    </a:cubicBezTo>
                    <a:cubicBezTo>
                      <a:pt x="50628" y="21153"/>
                      <a:pt x="44287" y="10150"/>
                      <a:pt x="36417" y="5614"/>
                    </a:cubicBezTo>
                    <a:cubicBezTo>
                      <a:pt x="34126" y="4292"/>
                      <a:pt x="31961" y="3668"/>
                      <a:pt x="30043" y="3668"/>
                    </a:cubicBezTo>
                    <a:cubicBezTo>
                      <a:pt x="27596" y="3668"/>
                      <a:pt x="25552" y="4684"/>
                      <a:pt x="24161" y="6567"/>
                    </a:cubicBezTo>
                    <a:cubicBezTo>
                      <a:pt x="22457" y="4561"/>
                      <a:pt x="20527" y="2857"/>
                      <a:pt x="18472" y="1679"/>
                    </a:cubicBezTo>
                    <a:cubicBezTo>
                      <a:pt x="16492" y="526"/>
                      <a:pt x="14612" y="0"/>
                      <a:pt x="12958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05" name="Google Shape;505;p28"/>
            <p:cNvGrpSpPr/>
            <p:nvPr/>
          </p:nvGrpSpPr>
          <p:grpSpPr>
            <a:xfrm>
              <a:off x="7794146" y="2711707"/>
              <a:ext cx="284009" cy="491551"/>
              <a:chOff x="457196" y="3472970"/>
              <a:chExt cx="284009" cy="491551"/>
            </a:xfrm>
          </p:grpSpPr>
          <p:sp>
            <p:nvSpPr>
              <p:cNvPr id="506" name="Google Shape;506;p28"/>
              <p:cNvSpPr/>
              <p:nvPr/>
            </p:nvSpPr>
            <p:spPr>
              <a:xfrm>
                <a:off x="524600" y="3848501"/>
                <a:ext cx="149202" cy="116020"/>
              </a:xfrm>
              <a:custGeom>
                <a:avLst/>
                <a:gdLst/>
                <a:ahLst/>
                <a:cxnLst/>
                <a:rect l="l" t="t" r="r" b="b"/>
                <a:pathLst>
                  <a:path w="7545" h="5867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502" y="2131"/>
                      <a:pt x="1981" y="4311"/>
                      <a:pt x="3760" y="5339"/>
                    </a:cubicBezTo>
                    <a:cubicBezTo>
                      <a:pt x="4396" y="5697"/>
                      <a:pt x="4997" y="5867"/>
                      <a:pt x="5529" y="5867"/>
                    </a:cubicBezTo>
                    <a:cubicBezTo>
                      <a:pt x="6487" y="5867"/>
                      <a:pt x="7223" y="5319"/>
                      <a:pt x="7545" y="4336"/>
                    </a:cubicBezTo>
                    <a:lnTo>
                      <a:pt x="1" y="1"/>
                    </a:lnTo>
                    <a:close/>
                  </a:path>
                </a:pathLst>
              </a:custGeom>
              <a:gradFill>
                <a:gsLst>
                  <a:gs pos="0">
                    <a:srgbClr val="1A85C8"/>
                  </a:gs>
                  <a:gs pos="100000">
                    <a:srgbClr val="0F375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7" name="Google Shape;507;p28"/>
              <p:cNvSpPr/>
              <p:nvPr/>
            </p:nvSpPr>
            <p:spPr>
              <a:xfrm>
                <a:off x="457196" y="3472970"/>
                <a:ext cx="284009" cy="433191"/>
              </a:xfrm>
              <a:custGeom>
                <a:avLst/>
                <a:gdLst/>
                <a:ahLst/>
                <a:cxnLst/>
                <a:rect l="l" t="t" r="r" b="b"/>
                <a:pathLst>
                  <a:path w="14362" h="21906" extrusionOk="0">
                    <a:moveTo>
                      <a:pt x="4085" y="0"/>
                    </a:moveTo>
                    <a:cubicBezTo>
                      <a:pt x="1880" y="0"/>
                      <a:pt x="301" y="1655"/>
                      <a:pt x="126" y="4512"/>
                    </a:cubicBezTo>
                    <a:cubicBezTo>
                      <a:pt x="0" y="6642"/>
                      <a:pt x="652" y="9048"/>
                      <a:pt x="1780" y="11228"/>
                    </a:cubicBezTo>
                    <a:cubicBezTo>
                      <a:pt x="2882" y="13359"/>
                      <a:pt x="3434" y="15614"/>
                      <a:pt x="3434" y="17569"/>
                    </a:cubicBezTo>
                    <a:lnTo>
                      <a:pt x="10978" y="21905"/>
                    </a:lnTo>
                    <a:cubicBezTo>
                      <a:pt x="10978" y="19900"/>
                      <a:pt x="11604" y="18321"/>
                      <a:pt x="12707" y="17419"/>
                    </a:cubicBezTo>
                    <a:cubicBezTo>
                      <a:pt x="13735" y="16617"/>
                      <a:pt x="14336" y="15163"/>
                      <a:pt x="14361" y="13183"/>
                    </a:cubicBezTo>
                    <a:cubicBezTo>
                      <a:pt x="14361" y="8697"/>
                      <a:pt x="11178" y="3208"/>
                      <a:pt x="7243" y="953"/>
                    </a:cubicBezTo>
                    <a:cubicBezTo>
                      <a:pt x="7093" y="878"/>
                      <a:pt x="6943" y="802"/>
                      <a:pt x="6792" y="727"/>
                    </a:cubicBezTo>
                    <a:cubicBezTo>
                      <a:pt x="5840" y="226"/>
                      <a:pt x="4913" y="0"/>
                      <a:pt x="4085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1A85C8"/>
                  </a:gs>
                  <a:gs pos="100000">
                    <a:srgbClr val="0F375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cxnSp>
          <p:nvCxnSpPr>
            <p:cNvPr id="508" name="Google Shape;508;p28"/>
            <p:cNvCxnSpPr/>
            <p:nvPr/>
          </p:nvCxnSpPr>
          <p:spPr>
            <a:xfrm>
              <a:off x="7870325" y="3333075"/>
              <a:ext cx="0" cy="347100"/>
            </a:xfrm>
            <a:prstGeom prst="straightConnector1">
              <a:avLst/>
            </a:prstGeom>
            <a:noFill/>
            <a:ln w="19050" cap="flat" cmpd="sng">
              <a:solidFill>
                <a:schemeClr val="accent6"/>
              </a:solidFill>
              <a:prstDash val="dash"/>
              <a:round/>
              <a:headEnd type="none" w="med" len="med"/>
              <a:tailEnd type="oval" w="med" len="med"/>
            </a:ln>
          </p:spPr>
        </p:cxnSp>
      </p:grpSp>
      <p:sp>
        <p:nvSpPr>
          <p:cNvPr id="509" name="Google Shape;509;p28"/>
          <p:cNvSpPr txBox="1"/>
          <p:nvPr/>
        </p:nvSpPr>
        <p:spPr>
          <a:xfrm>
            <a:off x="1882113" y="4070438"/>
            <a:ext cx="1168500" cy="66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70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Jupiter is the biggest planet of them all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10" name="Google Shape;510;p28"/>
          <p:cNvSpPr txBox="1"/>
          <p:nvPr/>
        </p:nvSpPr>
        <p:spPr>
          <a:xfrm>
            <a:off x="3326888" y="2891200"/>
            <a:ext cx="1168500" cy="66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70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Saturn is a gas giant and has several rings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11" name="Google Shape;511;p28"/>
          <p:cNvSpPr txBox="1"/>
          <p:nvPr/>
        </p:nvSpPr>
        <p:spPr>
          <a:xfrm>
            <a:off x="4541565" y="4076663"/>
            <a:ext cx="1168500" cy="66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70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Mars is a cold place. It’s full of iron oxide dust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12" name="Google Shape;512;p28"/>
          <p:cNvSpPr txBox="1"/>
          <p:nvPr/>
        </p:nvSpPr>
        <p:spPr>
          <a:xfrm>
            <a:off x="6068857" y="2891200"/>
            <a:ext cx="1168500" cy="66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700" rIns="0" bIns="0" anchor="ctr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Venus has a beautiful name, but it’s hot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13" name="Google Shape;513;p28"/>
          <p:cNvSpPr txBox="1"/>
          <p:nvPr/>
        </p:nvSpPr>
        <p:spPr>
          <a:xfrm>
            <a:off x="7326875" y="4076663"/>
            <a:ext cx="1168500" cy="66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70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Neptune is the farthest planet from the Sun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514" name="Google Shape;514;p28"/>
          <p:cNvGrpSpPr/>
          <p:nvPr/>
        </p:nvGrpSpPr>
        <p:grpSpPr>
          <a:xfrm>
            <a:off x="533392" y="1131338"/>
            <a:ext cx="1248521" cy="1375563"/>
            <a:chOff x="533392" y="1131338"/>
            <a:chExt cx="1248521" cy="1375563"/>
          </a:xfrm>
        </p:grpSpPr>
        <p:grpSp>
          <p:nvGrpSpPr>
            <p:cNvPr id="515" name="Google Shape;515;p28"/>
            <p:cNvGrpSpPr/>
            <p:nvPr/>
          </p:nvGrpSpPr>
          <p:grpSpPr>
            <a:xfrm>
              <a:off x="533392" y="1131338"/>
              <a:ext cx="1248521" cy="1281779"/>
              <a:chOff x="533392" y="1131338"/>
              <a:chExt cx="1248521" cy="1281779"/>
            </a:xfrm>
          </p:grpSpPr>
          <p:grpSp>
            <p:nvGrpSpPr>
              <p:cNvPr id="516" name="Google Shape;516;p28"/>
              <p:cNvGrpSpPr/>
              <p:nvPr/>
            </p:nvGrpSpPr>
            <p:grpSpPr>
              <a:xfrm>
                <a:off x="533392" y="1131338"/>
                <a:ext cx="1248521" cy="1281779"/>
                <a:chOff x="3466342" y="1278175"/>
                <a:chExt cx="1248521" cy="1281779"/>
              </a:xfrm>
            </p:grpSpPr>
            <p:sp>
              <p:nvSpPr>
                <p:cNvPr id="517" name="Google Shape;517;p28"/>
                <p:cNvSpPr/>
                <p:nvPr/>
              </p:nvSpPr>
              <p:spPr>
                <a:xfrm>
                  <a:off x="3539197" y="1490311"/>
                  <a:ext cx="177955" cy="892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99" h="4512" extrusionOk="0">
                      <a:moveTo>
                        <a:pt x="8999" y="1"/>
                      </a:moveTo>
                      <a:cubicBezTo>
                        <a:pt x="8748" y="26"/>
                        <a:pt x="8522" y="51"/>
                        <a:pt x="8297" y="101"/>
                      </a:cubicBezTo>
                      <a:cubicBezTo>
                        <a:pt x="8021" y="151"/>
                        <a:pt x="7770" y="226"/>
                        <a:pt x="7520" y="301"/>
                      </a:cubicBezTo>
                      <a:cubicBezTo>
                        <a:pt x="7495" y="326"/>
                        <a:pt x="7445" y="326"/>
                        <a:pt x="7420" y="326"/>
                      </a:cubicBezTo>
                      <a:cubicBezTo>
                        <a:pt x="7319" y="377"/>
                        <a:pt x="7244" y="402"/>
                        <a:pt x="7144" y="452"/>
                      </a:cubicBezTo>
                      <a:cubicBezTo>
                        <a:pt x="7069" y="477"/>
                        <a:pt x="6994" y="502"/>
                        <a:pt x="6943" y="527"/>
                      </a:cubicBezTo>
                      <a:cubicBezTo>
                        <a:pt x="6743" y="627"/>
                        <a:pt x="6567" y="702"/>
                        <a:pt x="6367" y="828"/>
                      </a:cubicBezTo>
                      <a:lnTo>
                        <a:pt x="1" y="4512"/>
                      </a:lnTo>
                      <a:cubicBezTo>
                        <a:pt x="176" y="4412"/>
                        <a:pt x="377" y="4311"/>
                        <a:pt x="552" y="4236"/>
                      </a:cubicBezTo>
                      <a:cubicBezTo>
                        <a:pt x="628" y="4211"/>
                        <a:pt x="678" y="4186"/>
                        <a:pt x="753" y="4161"/>
                      </a:cubicBezTo>
                      <a:cubicBezTo>
                        <a:pt x="878" y="4111"/>
                        <a:pt x="1003" y="4061"/>
                        <a:pt x="1129" y="4011"/>
                      </a:cubicBezTo>
                      <a:cubicBezTo>
                        <a:pt x="1379" y="3935"/>
                        <a:pt x="1655" y="3860"/>
                        <a:pt x="1931" y="3810"/>
                      </a:cubicBezTo>
                      <a:cubicBezTo>
                        <a:pt x="2156" y="3760"/>
                        <a:pt x="2382" y="3735"/>
                        <a:pt x="2608" y="3710"/>
                      </a:cubicBezTo>
                      <a:lnTo>
                        <a:pt x="8999" y="1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ADD8EB"/>
                    </a:gs>
                    <a:gs pos="100000">
                      <a:srgbClr val="4BA4CA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8" name="Google Shape;518;p28"/>
                <p:cNvSpPr/>
                <p:nvPr/>
              </p:nvSpPr>
              <p:spPr>
                <a:xfrm>
                  <a:off x="3659157" y="1278175"/>
                  <a:ext cx="410885" cy="203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778" h="10277" extrusionOk="0">
                      <a:moveTo>
                        <a:pt x="9574" y="1"/>
                      </a:moveTo>
                      <a:cubicBezTo>
                        <a:pt x="9474" y="1"/>
                        <a:pt x="9399" y="1"/>
                        <a:pt x="9324" y="1"/>
                      </a:cubicBezTo>
                      <a:lnTo>
                        <a:pt x="9324" y="1"/>
                      </a:lnTo>
                      <a:cubicBezTo>
                        <a:pt x="9248" y="1"/>
                        <a:pt x="9198" y="26"/>
                        <a:pt x="9123" y="26"/>
                      </a:cubicBezTo>
                      <a:lnTo>
                        <a:pt x="9123" y="26"/>
                      </a:lnTo>
                      <a:cubicBezTo>
                        <a:pt x="9048" y="26"/>
                        <a:pt x="8998" y="26"/>
                        <a:pt x="8923" y="26"/>
                      </a:cubicBezTo>
                      <a:lnTo>
                        <a:pt x="8923" y="26"/>
                      </a:lnTo>
                      <a:cubicBezTo>
                        <a:pt x="8697" y="51"/>
                        <a:pt x="8446" y="76"/>
                        <a:pt x="8221" y="126"/>
                      </a:cubicBezTo>
                      <a:lnTo>
                        <a:pt x="8221" y="126"/>
                      </a:lnTo>
                      <a:cubicBezTo>
                        <a:pt x="8221" y="126"/>
                        <a:pt x="8221" y="126"/>
                        <a:pt x="8196" y="126"/>
                      </a:cubicBezTo>
                      <a:lnTo>
                        <a:pt x="8196" y="126"/>
                      </a:lnTo>
                      <a:cubicBezTo>
                        <a:pt x="8146" y="151"/>
                        <a:pt x="8095" y="176"/>
                        <a:pt x="8045" y="176"/>
                      </a:cubicBezTo>
                      <a:lnTo>
                        <a:pt x="8045" y="176"/>
                      </a:lnTo>
                      <a:cubicBezTo>
                        <a:pt x="7820" y="226"/>
                        <a:pt x="7594" y="276"/>
                        <a:pt x="7369" y="377"/>
                      </a:cubicBezTo>
                      <a:lnTo>
                        <a:pt x="7369" y="377"/>
                      </a:lnTo>
                      <a:cubicBezTo>
                        <a:pt x="7344" y="377"/>
                        <a:pt x="7319" y="377"/>
                        <a:pt x="7319" y="402"/>
                      </a:cubicBezTo>
                      <a:lnTo>
                        <a:pt x="7319" y="402"/>
                      </a:lnTo>
                      <a:cubicBezTo>
                        <a:pt x="6993" y="502"/>
                        <a:pt x="6667" y="652"/>
                        <a:pt x="6366" y="828"/>
                      </a:cubicBezTo>
                      <a:lnTo>
                        <a:pt x="6366" y="828"/>
                      </a:lnTo>
                      <a:lnTo>
                        <a:pt x="0" y="4537"/>
                      </a:lnTo>
                      <a:cubicBezTo>
                        <a:pt x="301" y="4362"/>
                        <a:pt x="602" y="4211"/>
                        <a:pt x="928" y="4086"/>
                      </a:cubicBezTo>
                      <a:lnTo>
                        <a:pt x="928" y="4086"/>
                      </a:lnTo>
                      <a:cubicBezTo>
                        <a:pt x="1178" y="4011"/>
                        <a:pt x="1429" y="3936"/>
                        <a:pt x="1679" y="3885"/>
                      </a:cubicBezTo>
                      <a:lnTo>
                        <a:pt x="1679" y="3885"/>
                      </a:lnTo>
                      <a:cubicBezTo>
                        <a:pt x="1730" y="3860"/>
                        <a:pt x="1780" y="3860"/>
                        <a:pt x="1830" y="3835"/>
                      </a:cubicBezTo>
                      <a:lnTo>
                        <a:pt x="1830" y="3835"/>
                      </a:lnTo>
                      <a:cubicBezTo>
                        <a:pt x="2131" y="3785"/>
                        <a:pt x="2431" y="3735"/>
                        <a:pt x="2757" y="3735"/>
                      </a:cubicBezTo>
                      <a:lnTo>
                        <a:pt x="2757" y="3735"/>
                      </a:lnTo>
                      <a:cubicBezTo>
                        <a:pt x="2807" y="3710"/>
                        <a:pt x="2882" y="3710"/>
                        <a:pt x="2933" y="3710"/>
                      </a:cubicBezTo>
                      <a:lnTo>
                        <a:pt x="2933" y="3710"/>
                      </a:lnTo>
                      <a:cubicBezTo>
                        <a:pt x="3233" y="3710"/>
                        <a:pt x="3559" y="3710"/>
                        <a:pt x="3860" y="3735"/>
                      </a:cubicBezTo>
                      <a:lnTo>
                        <a:pt x="3860" y="3735"/>
                      </a:lnTo>
                      <a:cubicBezTo>
                        <a:pt x="3910" y="3735"/>
                        <a:pt x="3935" y="3735"/>
                        <a:pt x="3985" y="3735"/>
                      </a:cubicBezTo>
                      <a:lnTo>
                        <a:pt x="3985" y="3735"/>
                      </a:lnTo>
                      <a:cubicBezTo>
                        <a:pt x="4311" y="3785"/>
                        <a:pt x="4662" y="3835"/>
                        <a:pt x="4988" y="3911"/>
                      </a:cubicBezTo>
                      <a:lnTo>
                        <a:pt x="4988" y="3911"/>
                      </a:lnTo>
                      <a:cubicBezTo>
                        <a:pt x="5038" y="3911"/>
                        <a:pt x="5063" y="3911"/>
                        <a:pt x="5113" y="3936"/>
                      </a:cubicBezTo>
                      <a:lnTo>
                        <a:pt x="5113" y="3936"/>
                      </a:lnTo>
                      <a:cubicBezTo>
                        <a:pt x="5464" y="4011"/>
                        <a:pt x="5815" y="4111"/>
                        <a:pt x="6191" y="4236"/>
                      </a:cubicBezTo>
                      <a:lnTo>
                        <a:pt x="6191" y="4236"/>
                      </a:lnTo>
                      <a:cubicBezTo>
                        <a:pt x="6216" y="4236"/>
                        <a:pt x="6241" y="4236"/>
                        <a:pt x="6266" y="4261"/>
                      </a:cubicBezTo>
                      <a:lnTo>
                        <a:pt x="6266" y="4261"/>
                      </a:lnTo>
                      <a:cubicBezTo>
                        <a:pt x="6642" y="4387"/>
                        <a:pt x="7018" y="4537"/>
                        <a:pt x="7419" y="4713"/>
                      </a:cubicBezTo>
                      <a:lnTo>
                        <a:pt x="7419" y="4713"/>
                      </a:lnTo>
                      <a:cubicBezTo>
                        <a:pt x="7444" y="4738"/>
                        <a:pt x="7469" y="4738"/>
                        <a:pt x="7494" y="4763"/>
                      </a:cubicBezTo>
                      <a:lnTo>
                        <a:pt x="7494" y="4763"/>
                      </a:lnTo>
                      <a:cubicBezTo>
                        <a:pt x="7895" y="4938"/>
                        <a:pt x="8296" y="5139"/>
                        <a:pt x="8722" y="5389"/>
                      </a:cubicBezTo>
                      <a:lnTo>
                        <a:pt x="8722" y="5389"/>
                      </a:lnTo>
                      <a:cubicBezTo>
                        <a:pt x="8948" y="5515"/>
                        <a:pt x="9198" y="5665"/>
                        <a:pt x="9424" y="5815"/>
                      </a:cubicBezTo>
                      <a:lnTo>
                        <a:pt x="9424" y="5815"/>
                      </a:lnTo>
                      <a:cubicBezTo>
                        <a:pt x="9474" y="5865"/>
                        <a:pt x="9524" y="5891"/>
                        <a:pt x="9574" y="5916"/>
                      </a:cubicBezTo>
                      <a:lnTo>
                        <a:pt x="9574" y="5916"/>
                      </a:lnTo>
                      <a:cubicBezTo>
                        <a:pt x="9775" y="6041"/>
                        <a:pt x="9950" y="6166"/>
                        <a:pt x="10126" y="6292"/>
                      </a:cubicBezTo>
                      <a:lnTo>
                        <a:pt x="10126" y="6292"/>
                      </a:lnTo>
                      <a:cubicBezTo>
                        <a:pt x="10176" y="6342"/>
                        <a:pt x="10251" y="6367"/>
                        <a:pt x="10301" y="6417"/>
                      </a:cubicBezTo>
                      <a:lnTo>
                        <a:pt x="10301" y="6417"/>
                      </a:lnTo>
                      <a:cubicBezTo>
                        <a:pt x="10527" y="6567"/>
                        <a:pt x="10727" y="6743"/>
                        <a:pt x="10953" y="6918"/>
                      </a:cubicBezTo>
                      <a:lnTo>
                        <a:pt x="10953" y="6918"/>
                      </a:lnTo>
                      <a:cubicBezTo>
                        <a:pt x="10978" y="6943"/>
                        <a:pt x="11028" y="6968"/>
                        <a:pt x="11053" y="6993"/>
                      </a:cubicBezTo>
                      <a:lnTo>
                        <a:pt x="11053" y="6993"/>
                      </a:lnTo>
                      <a:cubicBezTo>
                        <a:pt x="11228" y="7144"/>
                        <a:pt x="11429" y="7294"/>
                        <a:pt x="11604" y="7444"/>
                      </a:cubicBezTo>
                      <a:lnTo>
                        <a:pt x="11604" y="7444"/>
                      </a:lnTo>
                      <a:cubicBezTo>
                        <a:pt x="11679" y="7520"/>
                        <a:pt x="11730" y="7570"/>
                        <a:pt x="11805" y="7620"/>
                      </a:cubicBezTo>
                      <a:lnTo>
                        <a:pt x="11805" y="7620"/>
                      </a:lnTo>
                      <a:cubicBezTo>
                        <a:pt x="11955" y="7770"/>
                        <a:pt x="12131" y="7921"/>
                        <a:pt x="12281" y="8046"/>
                      </a:cubicBezTo>
                      <a:lnTo>
                        <a:pt x="12281" y="8046"/>
                      </a:lnTo>
                      <a:cubicBezTo>
                        <a:pt x="12331" y="8121"/>
                        <a:pt x="12406" y="8171"/>
                        <a:pt x="12456" y="8221"/>
                      </a:cubicBezTo>
                      <a:lnTo>
                        <a:pt x="12456" y="8221"/>
                      </a:lnTo>
                      <a:cubicBezTo>
                        <a:pt x="12682" y="8422"/>
                        <a:pt x="12882" y="8622"/>
                        <a:pt x="13083" y="8823"/>
                      </a:cubicBezTo>
                      <a:lnTo>
                        <a:pt x="13083" y="8823"/>
                      </a:lnTo>
                      <a:cubicBezTo>
                        <a:pt x="13083" y="8848"/>
                        <a:pt x="13108" y="8848"/>
                        <a:pt x="13108" y="8873"/>
                      </a:cubicBezTo>
                      <a:lnTo>
                        <a:pt x="13108" y="8873"/>
                      </a:lnTo>
                      <a:cubicBezTo>
                        <a:pt x="13309" y="9073"/>
                        <a:pt x="13484" y="9274"/>
                        <a:pt x="13684" y="9474"/>
                      </a:cubicBezTo>
                      <a:lnTo>
                        <a:pt x="13684" y="9474"/>
                      </a:lnTo>
                      <a:cubicBezTo>
                        <a:pt x="13735" y="9525"/>
                        <a:pt x="13810" y="9600"/>
                        <a:pt x="13860" y="9675"/>
                      </a:cubicBezTo>
                      <a:lnTo>
                        <a:pt x="13860" y="9675"/>
                      </a:lnTo>
                      <a:cubicBezTo>
                        <a:pt x="14035" y="9875"/>
                        <a:pt x="14211" y="10076"/>
                        <a:pt x="14411" y="10277"/>
                      </a:cubicBezTo>
                      <a:lnTo>
                        <a:pt x="14411" y="10277"/>
                      </a:lnTo>
                      <a:lnTo>
                        <a:pt x="20777" y="6592"/>
                      </a:lnTo>
                      <a:cubicBezTo>
                        <a:pt x="20677" y="6442"/>
                        <a:pt x="20552" y="6317"/>
                        <a:pt x="20451" y="6191"/>
                      </a:cubicBezTo>
                      <a:lnTo>
                        <a:pt x="20451" y="6191"/>
                      </a:lnTo>
                      <a:cubicBezTo>
                        <a:pt x="20376" y="6116"/>
                        <a:pt x="20301" y="6041"/>
                        <a:pt x="20226" y="5966"/>
                      </a:cubicBezTo>
                      <a:lnTo>
                        <a:pt x="20226" y="5966"/>
                      </a:lnTo>
                      <a:cubicBezTo>
                        <a:pt x="20176" y="5891"/>
                        <a:pt x="20126" y="5840"/>
                        <a:pt x="20050" y="5765"/>
                      </a:cubicBezTo>
                      <a:lnTo>
                        <a:pt x="20050" y="5765"/>
                      </a:lnTo>
                      <a:cubicBezTo>
                        <a:pt x="20025" y="5740"/>
                        <a:pt x="20000" y="5690"/>
                        <a:pt x="19950" y="5640"/>
                      </a:cubicBezTo>
                      <a:lnTo>
                        <a:pt x="19950" y="5640"/>
                      </a:lnTo>
                      <a:cubicBezTo>
                        <a:pt x="19800" y="5490"/>
                        <a:pt x="19649" y="5314"/>
                        <a:pt x="19499" y="5164"/>
                      </a:cubicBezTo>
                      <a:lnTo>
                        <a:pt x="19499" y="5164"/>
                      </a:lnTo>
                      <a:cubicBezTo>
                        <a:pt x="19474" y="5139"/>
                        <a:pt x="19474" y="5139"/>
                        <a:pt x="19449" y="5139"/>
                      </a:cubicBezTo>
                      <a:lnTo>
                        <a:pt x="19449" y="5139"/>
                      </a:lnTo>
                      <a:cubicBezTo>
                        <a:pt x="19449" y="5139"/>
                        <a:pt x="19449" y="5114"/>
                        <a:pt x="19449" y="5114"/>
                      </a:cubicBezTo>
                      <a:lnTo>
                        <a:pt x="19449" y="5114"/>
                      </a:lnTo>
                      <a:cubicBezTo>
                        <a:pt x="19273" y="4938"/>
                        <a:pt x="19098" y="4763"/>
                        <a:pt x="18923" y="4612"/>
                      </a:cubicBezTo>
                      <a:lnTo>
                        <a:pt x="18923" y="4612"/>
                      </a:lnTo>
                      <a:cubicBezTo>
                        <a:pt x="18898" y="4587"/>
                        <a:pt x="18872" y="4562"/>
                        <a:pt x="18847" y="4512"/>
                      </a:cubicBezTo>
                      <a:lnTo>
                        <a:pt x="18847" y="4512"/>
                      </a:lnTo>
                      <a:cubicBezTo>
                        <a:pt x="18772" y="4462"/>
                        <a:pt x="18722" y="4412"/>
                        <a:pt x="18647" y="4337"/>
                      </a:cubicBezTo>
                      <a:lnTo>
                        <a:pt x="18647" y="4337"/>
                      </a:lnTo>
                      <a:cubicBezTo>
                        <a:pt x="18572" y="4261"/>
                        <a:pt x="18471" y="4186"/>
                        <a:pt x="18396" y="4111"/>
                      </a:cubicBezTo>
                      <a:lnTo>
                        <a:pt x="18396" y="4111"/>
                      </a:lnTo>
                      <a:cubicBezTo>
                        <a:pt x="18321" y="4036"/>
                        <a:pt x="18246" y="3986"/>
                        <a:pt x="18196" y="3936"/>
                      </a:cubicBezTo>
                      <a:lnTo>
                        <a:pt x="18196" y="3936"/>
                      </a:lnTo>
                      <a:cubicBezTo>
                        <a:pt x="18121" y="3860"/>
                        <a:pt x="18045" y="3810"/>
                        <a:pt x="17995" y="3760"/>
                      </a:cubicBezTo>
                      <a:lnTo>
                        <a:pt x="17995" y="3760"/>
                      </a:lnTo>
                      <a:cubicBezTo>
                        <a:pt x="17945" y="3710"/>
                        <a:pt x="17895" y="3660"/>
                        <a:pt x="17845" y="3635"/>
                      </a:cubicBezTo>
                      <a:lnTo>
                        <a:pt x="17845" y="3635"/>
                      </a:lnTo>
                      <a:cubicBezTo>
                        <a:pt x="17720" y="3510"/>
                        <a:pt x="17569" y="3409"/>
                        <a:pt x="17444" y="3284"/>
                      </a:cubicBezTo>
                      <a:lnTo>
                        <a:pt x="17444" y="3284"/>
                      </a:lnTo>
                      <a:cubicBezTo>
                        <a:pt x="17394" y="3259"/>
                        <a:pt x="17369" y="3234"/>
                        <a:pt x="17319" y="3209"/>
                      </a:cubicBezTo>
                      <a:lnTo>
                        <a:pt x="17319" y="3209"/>
                      </a:lnTo>
                      <a:cubicBezTo>
                        <a:pt x="17319" y="3209"/>
                        <a:pt x="17319" y="3184"/>
                        <a:pt x="17294" y="3184"/>
                      </a:cubicBezTo>
                      <a:lnTo>
                        <a:pt x="17294" y="3184"/>
                      </a:lnTo>
                      <a:cubicBezTo>
                        <a:pt x="17118" y="3058"/>
                        <a:pt x="16943" y="2908"/>
                        <a:pt x="16767" y="2783"/>
                      </a:cubicBezTo>
                      <a:lnTo>
                        <a:pt x="16767" y="2783"/>
                      </a:lnTo>
                      <a:cubicBezTo>
                        <a:pt x="16742" y="2758"/>
                        <a:pt x="16692" y="2733"/>
                        <a:pt x="16667" y="2708"/>
                      </a:cubicBezTo>
                      <a:lnTo>
                        <a:pt x="16667" y="2708"/>
                      </a:lnTo>
                      <a:cubicBezTo>
                        <a:pt x="16617" y="2657"/>
                        <a:pt x="16567" y="2632"/>
                        <a:pt x="16491" y="2582"/>
                      </a:cubicBezTo>
                      <a:lnTo>
                        <a:pt x="16491" y="2582"/>
                      </a:lnTo>
                      <a:cubicBezTo>
                        <a:pt x="16416" y="2532"/>
                        <a:pt x="16341" y="2457"/>
                        <a:pt x="16241" y="2407"/>
                      </a:cubicBezTo>
                      <a:lnTo>
                        <a:pt x="16241" y="2407"/>
                      </a:lnTo>
                      <a:cubicBezTo>
                        <a:pt x="16141" y="2332"/>
                        <a:pt x="16065" y="2281"/>
                        <a:pt x="15965" y="2206"/>
                      </a:cubicBezTo>
                      <a:lnTo>
                        <a:pt x="15965" y="2206"/>
                      </a:lnTo>
                      <a:cubicBezTo>
                        <a:pt x="15915" y="2181"/>
                        <a:pt x="15865" y="2156"/>
                        <a:pt x="15815" y="2106"/>
                      </a:cubicBezTo>
                      <a:lnTo>
                        <a:pt x="15815" y="2106"/>
                      </a:lnTo>
                      <a:cubicBezTo>
                        <a:pt x="15790" y="2106"/>
                        <a:pt x="15740" y="2081"/>
                        <a:pt x="15715" y="2056"/>
                      </a:cubicBezTo>
                      <a:lnTo>
                        <a:pt x="15715" y="2056"/>
                      </a:lnTo>
                      <a:cubicBezTo>
                        <a:pt x="15564" y="1956"/>
                        <a:pt x="15389" y="1855"/>
                        <a:pt x="15213" y="1755"/>
                      </a:cubicBezTo>
                      <a:lnTo>
                        <a:pt x="15213" y="1755"/>
                      </a:lnTo>
                      <a:lnTo>
                        <a:pt x="15088" y="1680"/>
                      </a:lnTo>
                      <a:cubicBezTo>
                        <a:pt x="14963" y="1605"/>
                        <a:pt x="14837" y="1530"/>
                        <a:pt x="14712" y="1454"/>
                      </a:cubicBezTo>
                      <a:lnTo>
                        <a:pt x="14712" y="1454"/>
                      </a:lnTo>
                      <a:cubicBezTo>
                        <a:pt x="14537" y="1379"/>
                        <a:pt x="14361" y="1279"/>
                        <a:pt x="14211" y="1204"/>
                      </a:cubicBezTo>
                      <a:lnTo>
                        <a:pt x="14211" y="1204"/>
                      </a:lnTo>
                      <a:cubicBezTo>
                        <a:pt x="14085" y="1154"/>
                        <a:pt x="13985" y="1104"/>
                        <a:pt x="13885" y="1053"/>
                      </a:cubicBezTo>
                      <a:lnTo>
                        <a:pt x="13885" y="1053"/>
                      </a:lnTo>
                      <a:cubicBezTo>
                        <a:pt x="13860" y="1028"/>
                        <a:pt x="13835" y="1028"/>
                        <a:pt x="13810" y="1003"/>
                      </a:cubicBezTo>
                      <a:lnTo>
                        <a:pt x="13810" y="1003"/>
                      </a:lnTo>
                      <a:cubicBezTo>
                        <a:pt x="13760" y="1003"/>
                        <a:pt x="13735" y="978"/>
                        <a:pt x="13710" y="978"/>
                      </a:cubicBezTo>
                      <a:lnTo>
                        <a:pt x="13710" y="978"/>
                      </a:lnTo>
                      <a:cubicBezTo>
                        <a:pt x="13534" y="903"/>
                        <a:pt x="13384" y="828"/>
                        <a:pt x="13208" y="753"/>
                      </a:cubicBezTo>
                      <a:lnTo>
                        <a:pt x="13208" y="753"/>
                      </a:lnTo>
                      <a:cubicBezTo>
                        <a:pt x="13058" y="703"/>
                        <a:pt x="12882" y="627"/>
                        <a:pt x="12732" y="577"/>
                      </a:cubicBezTo>
                      <a:lnTo>
                        <a:pt x="12732" y="577"/>
                      </a:lnTo>
                      <a:cubicBezTo>
                        <a:pt x="12682" y="552"/>
                        <a:pt x="12657" y="552"/>
                        <a:pt x="12632" y="552"/>
                      </a:cubicBezTo>
                      <a:lnTo>
                        <a:pt x="12632" y="552"/>
                      </a:lnTo>
                      <a:cubicBezTo>
                        <a:pt x="12607" y="527"/>
                        <a:pt x="12582" y="527"/>
                        <a:pt x="12557" y="527"/>
                      </a:cubicBezTo>
                      <a:lnTo>
                        <a:pt x="12557" y="527"/>
                      </a:lnTo>
                      <a:cubicBezTo>
                        <a:pt x="12456" y="477"/>
                        <a:pt x="12331" y="452"/>
                        <a:pt x="12231" y="402"/>
                      </a:cubicBezTo>
                      <a:lnTo>
                        <a:pt x="12231" y="402"/>
                      </a:lnTo>
                      <a:cubicBezTo>
                        <a:pt x="12055" y="352"/>
                        <a:pt x="11880" y="327"/>
                        <a:pt x="11730" y="276"/>
                      </a:cubicBezTo>
                      <a:lnTo>
                        <a:pt x="11730" y="276"/>
                      </a:lnTo>
                      <a:cubicBezTo>
                        <a:pt x="11629" y="251"/>
                        <a:pt x="11554" y="226"/>
                        <a:pt x="11479" y="226"/>
                      </a:cubicBezTo>
                      <a:lnTo>
                        <a:pt x="11479" y="226"/>
                      </a:lnTo>
                      <a:cubicBezTo>
                        <a:pt x="11454" y="201"/>
                        <a:pt x="11404" y="201"/>
                        <a:pt x="11379" y="201"/>
                      </a:cubicBezTo>
                      <a:lnTo>
                        <a:pt x="11379" y="201"/>
                      </a:lnTo>
                      <a:cubicBezTo>
                        <a:pt x="11329" y="176"/>
                        <a:pt x="11278" y="176"/>
                        <a:pt x="11228" y="151"/>
                      </a:cubicBezTo>
                      <a:lnTo>
                        <a:pt x="11228" y="151"/>
                      </a:lnTo>
                      <a:cubicBezTo>
                        <a:pt x="11028" y="126"/>
                        <a:pt x="10852" y="101"/>
                        <a:pt x="10677" y="76"/>
                      </a:cubicBezTo>
                      <a:lnTo>
                        <a:pt x="10677" y="76"/>
                      </a:lnTo>
                      <a:cubicBezTo>
                        <a:pt x="10577" y="51"/>
                        <a:pt x="10476" y="51"/>
                        <a:pt x="10351" y="51"/>
                      </a:cubicBezTo>
                      <a:lnTo>
                        <a:pt x="10351" y="51"/>
                      </a:lnTo>
                      <a:cubicBezTo>
                        <a:pt x="10326" y="26"/>
                        <a:pt x="10276" y="26"/>
                        <a:pt x="10251" y="26"/>
                      </a:cubicBezTo>
                      <a:lnTo>
                        <a:pt x="10251" y="26"/>
                      </a:lnTo>
                      <a:cubicBezTo>
                        <a:pt x="10201" y="26"/>
                        <a:pt x="10176" y="26"/>
                        <a:pt x="10151" y="26"/>
                      </a:cubicBezTo>
                      <a:lnTo>
                        <a:pt x="10151" y="26"/>
                      </a:lnTo>
                      <a:cubicBezTo>
                        <a:pt x="9950" y="1"/>
                        <a:pt x="9775" y="1"/>
                        <a:pt x="9599" y="1"/>
                      </a:cubicBezTo>
                      <a:lnTo>
                        <a:pt x="9599" y="1"/>
                      </a:lnTo>
                      <a:lnTo>
                        <a:pt x="9574" y="1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ADD8EB"/>
                    </a:gs>
                    <a:gs pos="100000">
                      <a:srgbClr val="4BA4CA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9" name="Google Shape;519;p28"/>
                <p:cNvSpPr/>
                <p:nvPr/>
              </p:nvSpPr>
              <p:spPr>
                <a:xfrm>
                  <a:off x="4449700" y="1976047"/>
                  <a:ext cx="265163" cy="56698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09" h="28672" extrusionOk="0">
                      <a:moveTo>
                        <a:pt x="6366" y="0"/>
                      </a:moveTo>
                      <a:lnTo>
                        <a:pt x="0" y="3709"/>
                      </a:lnTo>
                      <a:cubicBezTo>
                        <a:pt x="226" y="3960"/>
                        <a:pt x="451" y="4236"/>
                        <a:pt x="677" y="4511"/>
                      </a:cubicBezTo>
                      <a:cubicBezTo>
                        <a:pt x="727" y="4587"/>
                        <a:pt x="777" y="4637"/>
                        <a:pt x="827" y="4712"/>
                      </a:cubicBezTo>
                      <a:cubicBezTo>
                        <a:pt x="1053" y="4963"/>
                        <a:pt x="1253" y="5213"/>
                        <a:pt x="1429" y="5489"/>
                      </a:cubicBezTo>
                      <a:cubicBezTo>
                        <a:pt x="1454" y="5514"/>
                        <a:pt x="1479" y="5539"/>
                        <a:pt x="1504" y="5564"/>
                      </a:cubicBezTo>
                      <a:cubicBezTo>
                        <a:pt x="1579" y="5664"/>
                        <a:pt x="1654" y="5790"/>
                        <a:pt x="1730" y="5890"/>
                      </a:cubicBezTo>
                      <a:cubicBezTo>
                        <a:pt x="1905" y="6115"/>
                        <a:pt x="2055" y="6341"/>
                        <a:pt x="2231" y="6592"/>
                      </a:cubicBezTo>
                      <a:cubicBezTo>
                        <a:pt x="2256" y="6617"/>
                        <a:pt x="2281" y="6667"/>
                        <a:pt x="2306" y="6692"/>
                      </a:cubicBezTo>
                      <a:cubicBezTo>
                        <a:pt x="2632" y="7193"/>
                        <a:pt x="2958" y="7694"/>
                        <a:pt x="3258" y="8221"/>
                      </a:cubicBezTo>
                      <a:cubicBezTo>
                        <a:pt x="3309" y="8296"/>
                        <a:pt x="3359" y="8396"/>
                        <a:pt x="3409" y="8471"/>
                      </a:cubicBezTo>
                      <a:cubicBezTo>
                        <a:pt x="3509" y="8647"/>
                        <a:pt x="3609" y="8822"/>
                        <a:pt x="3685" y="8973"/>
                      </a:cubicBezTo>
                      <a:cubicBezTo>
                        <a:pt x="3785" y="9173"/>
                        <a:pt x="3910" y="9374"/>
                        <a:pt x="4010" y="9574"/>
                      </a:cubicBezTo>
                      <a:cubicBezTo>
                        <a:pt x="4061" y="9649"/>
                        <a:pt x="4086" y="9725"/>
                        <a:pt x="4136" y="9825"/>
                      </a:cubicBezTo>
                      <a:cubicBezTo>
                        <a:pt x="4286" y="10126"/>
                        <a:pt x="4436" y="10426"/>
                        <a:pt x="4587" y="10727"/>
                      </a:cubicBezTo>
                      <a:cubicBezTo>
                        <a:pt x="4587" y="10727"/>
                        <a:pt x="4587" y="10752"/>
                        <a:pt x="4612" y="10752"/>
                      </a:cubicBezTo>
                      <a:cubicBezTo>
                        <a:pt x="4762" y="11103"/>
                        <a:pt x="4913" y="11429"/>
                        <a:pt x="5063" y="11755"/>
                      </a:cubicBezTo>
                      <a:cubicBezTo>
                        <a:pt x="5063" y="11805"/>
                        <a:pt x="5088" y="11855"/>
                        <a:pt x="5113" y="11880"/>
                      </a:cubicBezTo>
                      <a:cubicBezTo>
                        <a:pt x="5238" y="12206"/>
                        <a:pt x="5364" y="12532"/>
                        <a:pt x="5489" y="12857"/>
                      </a:cubicBezTo>
                      <a:cubicBezTo>
                        <a:pt x="5514" y="12908"/>
                        <a:pt x="5539" y="12983"/>
                        <a:pt x="5564" y="13033"/>
                      </a:cubicBezTo>
                      <a:cubicBezTo>
                        <a:pt x="5665" y="13359"/>
                        <a:pt x="5790" y="13684"/>
                        <a:pt x="5890" y="13985"/>
                      </a:cubicBezTo>
                      <a:cubicBezTo>
                        <a:pt x="5915" y="14060"/>
                        <a:pt x="5940" y="14111"/>
                        <a:pt x="5940" y="14186"/>
                      </a:cubicBezTo>
                      <a:cubicBezTo>
                        <a:pt x="6066" y="14512"/>
                        <a:pt x="6166" y="14837"/>
                        <a:pt x="6241" y="15163"/>
                      </a:cubicBezTo>
                      <a:cubicBezTo>
                        <a:pt x="6266" y="15188"/>
                        <a:pt x="6266" y="15213"/>
                        <a:pt x="6266" y="15238"/>
                      </a:cubicBezTo>
                      <a:cubicBezTo>
                        <a:pt x="6366" y="15564"/>
                        <a:pt x="6441" y="15890"/>
                        <a:pt x="6517" y="16216"/>
                      </a:cubicBezTo>
                      <a:cubicBezTo>
                        <a:pt x="6517" y="16266"/>
                        <a:pt x="6542" y="16316"/>
                        <a:pt x="6542" y="16366"/>
                      </a:cubicBezTo>
                      <a:cubicBezTo>
                        <a:pt x="6617" y="16692"/>
                        <a:pt x="6667" y="17018"/>
                        <a:pt x="6742" y="17344"/>
                      </a:cubicBezTo>
                      <a:cubicBezTo>
                        <a:pt x="6742" y="17394"/>
                        <a:pt x="6767" y="17444"/>
                        <a:pt x="6767" y="17519"/>
                      </a:cubicBezTo>
                      <a:cubicBezTo>
                        <a:pt x="6817" y="17820"/>
                        <a:pt x="6868" y="18146"/>
                        <a:pt x="6893" y="18471"/>
                      </a:cubicBezTo>
                      <a:cubicBezTo>
                        <a:pt x="6918" y="18522"/>
                        <a:pt x="6918" y="18572"/>
                        <a:pt x="6918" y="18622"/>
                      </a:cubicBezTo>
                      <a:cubicBezTo>
                        <a:pt x="6968" y="18948"/>
                        <a:pt x="6993" y="19273"/>
                        <a:pt x="7018" y="19599"/>
                      </a:cubicBezTo>
                      <a:cubicBezTo>
                        <a:pt x="7018" y="19624"/>
                        <a:pt x="7018" y="19649"/>
                        <a:pt x="7018" y="19674"/>
                      </a:cubicBezTo>
                      <a:cubicBezTo>
                        <a:pt x="7043" y="20025"/>
                        <a:pt x="7043" y="20351"/>
                        <a:pt x="7043" y="20702"/>
                      </a:cubicBezTo>
                      <a:cubicBezTo>
                        <a:pt x="7043" y="21153"/>
                        <a:pt x="7018" y="21604"/>
                        <a:pt x="6968" y="22055"/>
                      </a:cubicBezTo>
                      <a:cubicBezTo>
                        <a:pt x="6968" y="22106"/>
                        <a:pt x="6968" y="22131"/>
                        <a:pt x="6968" y="22181"/>
                      </a:cubicBezTo>
                      <a:cubicBezTo>
                        <a:pt x="6918" y="22582"/>
                        <a:pt x="6868" y="22958"/>
                        <a:pt x="6792" y="23334"/>
                      </a:cubicBezTo>
                      <a:cubicBezTo>
                        <a:pt x="6792" y="23384"/>
                        <a:pt x="6767" y="23434"/>
                        <a:pt x="6767" y="23484"/>
                      </a:cubicBezTo>
                      <a:cubicBezTo>
                        <a:pt x="6692" y="23835"/>
                        <a:pt x="6592" y="24186"/>
                        <a:pt x="6492" y="24512"/>
                      </a:cubicBezTo>
                      <a:cubicBezTo>
                        <a:pt x="6467" y="24562"/>
                        <a:pt x="6441" y="24637"/>
                        <a:pt x="6441" y="24687"/>
                      </a:cubicBezTo>
                      <a:cubicBezTo>
                        <a:pt x="6316" y="25013"/>
                        <a:pt x="6216" y="25314"/>
                        <a:pt x="6066" y="25614"/>
                      </a:cubicBezTo>
                      <a:cubicBezTo>
                        <a:pt x="6066" y="25639"/>
                        <a:pt x="6066" y="25664"/>
                        <a:pt x="6040" y="25664"/>
                      </a:cubicBezTo>
                      <a:cubicBezTo>
                        <a:pt x="5890" y="25990"/>
                        <a:pt x="5715" y="26291"/>
                        <a:pt x="5539" y="26592"/>
                      </a:cubicBezTo>
                      <a:cubicBezTo>
                        <a:pt x="5514" y="26642"/>
                        <a:pt x="5464" y="26667"/>
                        <a:pt x="5439" y="26717"/>
                      </a:cubicBezTo>
                      <a:cubicBezTo>
                        <a:pt x="5289" y="26943"/>
                        <a:pt x="5138" y="27143"/>
                        <a:pt x="4988" y="27344"/>
                      </a:cubicBezTo>
                      <a:cubicBezTo>
                        <a:pt x="4913" y="27419"/>
                        <a:pt x="4837" y="27469"/>
                        <a:pt x="4787" y="27544"/>
                      </a:cubicBezTo>
                      <a:cubicBezTo>
                        <a:pt x="4637" y="27720"/>
                        <a:pt x="4487" y="27870"/>
                        <a:pt x="4311" y="27995"/>
                      </a:cubicBezTo>
                      <a:cubicBezTo>
                        <a:pt x="4236" y="28070"/>
                        <a:pt x="4186" y="28121"/>
                        <a:pt x="4111" y="28171"/>
                      </a:cubicBezTo>
                      <a:cubicBezTo>
                        <a:pt x="3885" y="28371"/>
                        <a:pt x="3634" y="28522"/>
                        <a:pt x="3384" y="28672"/>
                      </a:cubicBezTo>
                      <a:lnTo>
                        <a:pt x="9775" y="24963"/>
                      </a:lnTo>
                      <a:cubicBezTo>
                        <a:pt x="10025" y="24837"/>
                        <a:pt x="10251" y="24662"/>
                        <a:pt x="10477" y="24461"/>
                      </a:cubicBezTo>
                      <a:cubicBezTo>
                        <a:pt x="10552" y="24411"/>
                        <a:pt x="10627" y="24361"/>
                        <a:pt x="10702" y="24286"/>
                      </a:cubicBezTo>
                      <a:cubicBezTo>
                        <a:pt x="10853" y="24161"/>
                        <a:pt x="11003" y="24010"/>
                        <a:pt x="11153" y="23835"/>
                      </a:cubicBezTo>
                      <a:cubicBezTo>
                        <a:pt x="11228" y="23760"/>
                        <a:pt x="11304" y="23710"/>
                        <a:pt x="11354" y="23634"/>
                      </a:cubicBezTo>
                      <a:cubicBezTo>
                        <a:pt x="11529" y="23434"/>
                        <a:pt x="11680" y="23233"/>
                        <a:pt x="11830" y="23008"/>
                      </a:cubicBezTo>
                      <a:cubicBezTo>
                        <a:pt x="11855" y="22958"/>
                        <a:pt x="11880" y="22933"/>
                        <a:pt x="11930" y="22882"/>
                      </a:cubicBezTo>
                      <a:cubicBezTo>
                        <a:pt x="11930" y="22857"/>
                        <a:pt x="11930" y="22857"/>
                        <a:pt x="11930" y="22857"/>
                      </a:cubicBezTo>
                      <a:cubicBezTo>
                        <a:pt x="12106" y="22582"/>
                        <a:pt x="12281" y="22281"/>
                        <a:pt x="12406" y="21980"/>
                      </a:cubicBezTo>
                      <a:lnTo>
                        <a:pt x="12431" y="21980"/>
                      </a:lnTo>
                      <a:cubicBezTo>
                        <a:pt x="12431" y="21955"/>
                        <a:pt x="12431" y="21930"/>
                        <a:pt x="12457" y="21905"/>
                      </a:cubicBezTo>
                      <a:cubicBezTo>
                        <a:pt x="12532" y="21705"/>
                        <a:pt x="12632" y="21504"/>
                        <a:pt x="12707" y="21278"/>
                      </a:cubicBezTo>
                      <a:cubicBezTo>
                        <a:pt x="12757" y="21178"/>
                        <a:pt x="12782" y="21078"/>
                        <a:pt x="12807" y="21003"/>
                      </a:cubicBezTo>
                      <a:cubicBezTo>
                        <a:pt x="12832" y="20928"/>
                        <a:pt x="12858" y="20877"/>
                        <a:pt x="12883" y="20802"/>
                      </a:cubicBezTo>
                      <a:cubicBezTo>
                        <a:pt x="12883" y="20752"/>
                        <a:pt x="12908" y="20677"/>
                        <a:pt x="12933" y="20627"/>
                      </a:cubicBezTo>
                      <a:cubicBezTo>
                        <a:pt x="12983" y="20426"/>
                        <a:pt x="13058" y="20201"/>
                        <a:pt x="13108" y="20000"/>
                      </a:cubicBezTo>
                      <a:cubicBezTo>
                        <a:pt x="13108" y="19925"/>
                        <a:pt x="13133" y="19850"/>
                        <a:pt x="13133" y="19775"/>
                      </a:cubicBezTo>
                      <a:cubicBezTo>
                        <a:pt x="13158" y="19725"/>
                        <a:pt x="13158" y="19674"/>
                        <a:pt x="13158" y="19624"/>
                      </a:cubicBezTo>
                      <a:cubicBezTo>
                        <a:pt x="13183" y="19549"/>
                        <a:pt x="13208" y="19474"/>
                        <a:pt x="13208" y="19374"/>
                      </a:cubicBezTo>
                      <a:cubicBezTo>
                        <a:pt x="13259" y="19198"/>
                        <a:pt x="13284" y="18998"/>
                        <a:pt x="13309" y="18797"/>
                      </a:cubicBezTo>
                      <a:cubicBezTo>
                        <a:pt x="13309" y="18697"/>
                        <a:pt x="13334" y="18572"/>
                        <a:pt x="13334" y="18471"/>
                      </a:cubicBezTo>
                      <a:cubicBezTo>
                        <a:pt x="13334" y="18421"/>
                        <a:pt x="13359" y="18396"/>
                        <a:pt x="13359" y="18346"/>
                      </a:cubicBezTo>
                      <a:cubicBezTo>
                        <a:pt x="13359" y="18296"/>
                        <a:pt x="13359" y="18246"/>
                        <a:pt x="13359" y="18196"/>
                      </a:cubicBezTo>
                      <a:cubicBezTo>
                        <a:pt x="13384" y="17995"/>
                        <a:pt x="13384" y="17820"/>
                        <a:pt x="13409" y="17619"/>
                      </a:cubicBezTo>
                      <a:cubicBezTo>
                        <a:pt x="13409" y="17419"/>
                        <a:pt x="13409" y="17218"/>
                        <a:pt x="13409" y="17018"/>
                      </a:cubicBezTo>
                      <a:lnTo>
                        <a:pt x="13409" y="16993"/>
                      </a:lnTo>
                      <a:cubicBezTo>
                        <a:pt x="13409" y="16792"/>
                        <a:pt x="13409" y="16617"/>
                        <a:pt x="13409" y="16441"/>
                      </a:cubicBezTo>
                      <a:cubicBezTo>
                        <a:pt x="13409" y="16291"/>
                        <a:pt x="13409" y="16116"/>
                        <a:pt x="13384" y="15965"/>
                      </a:cubicBezTo>
                      <a:cubicBezTo>
                        <a:pt x="13384" y="15940"/>
                        <a:pt x="13384" y="15915"/>
                        <a:pt x="13384" y="15890"/>
                      </a:cubicBezTo>
                      <a:cubicBezTo>
                        <a:pt x="13384" y="15865"/>
                        <a:pt x="13384" y="15865"/>
                        <a:pt x="13384" y="15840"/>
                      </a:cubicBezTo>
                      <a:cubicBezTo>
                        <a:pt x="13359" y="15639"/>
                        <a:pt x="13359" y="15439"/>
                        <a:pt x="13334" y="15238"/>
                      </a:cubicBezTo>
                      <a:cubicBezTo>
                        <a:pt x="13334" y="15138"/>
                        <a:pt x="13309" y="15013"/>
                        <a:pt x="13309" y="14913"/>
                      </a:cubicBezTo>
                      <a:cubicBezTo>
                        <a:pt x="13284" y="14862"/>
                        <a:pt x="13284" y="14812"/>
                        <a:pt x="13284" y="14762"/>
                      </a:cubicBezTo>
                      <a:cubicBezTo>
                        <a:pt x="13284" y="14712"/>
                        <a:pt x="13284" y="14687"/>
                        <a:pt x="13259" y="14637"/>
                      </a:cubicBezTo>
                      <a:cubicBezTo>
                        <a:pt x="13233" y="14436"/>
                        <a:pt x="13208" y="14211"/>
                        <a:pt x="13183" y="14010"/>
                      </a:cubicBezTo>
                      <a:cubicBezTo>
                        <a:pt x="13158" y="13935"/>
                        <a:pt x="13158" y="13885"/>
                        <a:pt x="13133" y="13810"/>
                      </a:cubicBezTo>
                      <a:cubicBezTo>
                        <a:pt x="13133" y="13735"/>
                        <a:pt x="13133" y="13684"/>
                        <a:pt x="13108" y="13634"/>
                      </a:cubicBezTo>
                      <a:cubicBezTo>
                        <a:pt x="13108" y="13534"/>
                        <a:pt x="13083" y="13459"/>
                        <a:pt x="13083" y="13384"/>
                      </a:cubicBezTo>
                      <a:cubicBezTo>
                        <a:pt x="13033" y="13183"/>
                        <a:pt x="12983" y="12958"/>
                        <a:pt x="12933" y="12757"/>
                      </a:cubicBezTo>
                      <a:cubicBezTo>
                        <a:pt x="12933" y="12707"/>
                        <a:pt x="12933" y="12682"/>
                        <a:pt x="12908" y="12657"/>
                      </a:cubicBezTo>
                      <a:cubicBezTo>
                        <a:pt x="12908" y="12607"/>
                        <a:pt x="12908" y="12557"/>
                        <a:pt x="12883" y="12507"/>
                      </a:cubicBezTo>
                      <a:cubicBezTo>
                        <a:pt x="12858" y="12381"/>
                        <a:pt x="12832" y="12231"/>
                        <a:pt x="12782" y="12080"/>
                      </a:cubicBezTo>
                      <a:cubicBezTo>
                        <a:pt x="12732" y="11905"/>
                        <a:pt x="12682" y="11730"/>
                        <a:pt x="12657" y="11554"/>
                      </a:cubicBezTo>
                      <a:cubicBezTo>
                        <a:pt x="12632" y="11529"/>
                        <a:pt x="12632" y="11504"/>
                        <a:pt x="12632" y="11479"/>
                      </a:cubicBezTo>
                      <a:cubicBezTo>
                        <a:pt x="12632" y="11454"/>
                        <a:pt x="12607" y="11454"/>
                        <a:pt x="12607" y="11429"/>
                      </a:cubicBezTo>
                      <a:cubicBezTo>
                        <a:pt x="12557" y="11203"/>
                        <a:pt x="12482" y="11003"/>
                        <a:pt x="12431" y="10777"/>
                      </a:cubicBezTo>
                      <a:cubicBezTo>
                        <a:pt x="12381" y="10677"/>
                        <a:pt x="12356" y="10577"/>
                        <a:pt x="12331" y="10476"/>
                      </a:cubicBezTo>
                      <a:cubicBezTo>
                        <a:pt x="12306" y="10401"/>
                        <a:pt x="12281" y="10351"/>
                        <a:pt x="12256" y="10301"/>
                      </a:cubicBezTo>
                      <a:cubicBezTo>
                        <a:pt x="12256" y="10226"/>
                        <a:pt x="12231" y="10176"/>
                        <a:pt x="12206" y="10126"/>
                      </a:cubicBezTo>
                      <a:cubicBezTo>
                        <a:pt x="12156" y="9925"/>
                        <a:pt x="12081" y="9699"/>
                        <a:pt x="12005" y="9499"/>
                      </a:cubicBezTo>
                      <a:cubicBezTo>
                        <a:pt x="11980" y="9449"/>
                        <a:pt x="11955" y="9374"/>
                        <a:pt x="11930" y="9324"/>
                      </a:cubicBezTo>
                      <a:cubicBezTo>
                        <a:pt x="11905" y="9273"/>
                        <a:pt x="11880" y="9223"/>
                        <a:pt x="11880" y="9148"/>
                      </a:cubicBezTo>
                      <a:cubicBezTo>
                        <a:pt x="11830" y="9073"/>
                        <a:pt x="11805" y="8973"/>
                        <a:pt x="11755" y="8872"/>
                      </a:cubicBezTo>
                      <a:cubicBezTo>
                        <a:pt x="11680" y="8672"/>
                        <a:pt x="11604" y="8471"/>
                        <a:pt x="11529" y="8271"/>
                      </a:cubicBezTo>
                      <a:cubicBezTo>
                        <a:pt x="11504" y="8246"/>
                        <a:pt x="11504" y="8221"/>
                        <a:pt x="11479" y="8196"/>
                      </a:cubicBezTo>
                      <a:cubicBezTo>
                        <a:pt x="11454" y="8146"/>
                        <a:pt x="11454" y="8095"/>
                        <a:pt x="11429" y="8070"/>
                      </a:cubicBezTo>
                      <a:cubicBezTo>
                        <a:pt x="11379" y="7920"/>
                        <a:pt x="11329" y="7795"/>
                        <a:pt x="11254" y="7669"/>
                      </a:cubicBezTo>
                      <a:cubicBezTo>
                        <a:pt x="11178" y="7469"/>
                        <a:pt x="11078" y="7268"/>
                        <a:pt x="10978" y="7068"/>
                      </a:cubicBezTo>
                      <a:cubicBezTo>
                        <a:pt x="10978" y="7068"/>
                        <a:pt x="10978" y="7068"/>
                        <a:pt x="10978" y="7043"/>
                      </a:cubicBezTo>
                      <a:cubicBezTo>
                        <a:pt x="10978" y="7043"/>
                        <a:pt x="10978" y="7018"/>
                        <a:pt x="10953" y="7018"/>
                      </a:cubicBezTo>
                      <a:cubicBezTo>
                        <a:pt x="10878" y="6817"/>
                        <a:pt x="10777" y="6617"/>
                        <a:pt x="10677" y="6441"/>
                      </a:cubicBezTo>
                      <a:cubicBezTo>
                        <a:pt x="10627" y="6316"/>
                        <a:pt x="10577" y="6216"/>
                        <a:pt x="10502" y="6115"/>
                      </a:cubicBezTo>
                      <a:cubicBezTo>
                        <a:pt x="10477" y="6015"/>
                        <a:pt x="10426" y="5940"/>
                        <a:pt x="10376" y="5865"/>
                      </a:cubicBezTo>
                      <a:cubicBezTo>
                        <a:pt x="10351" y="5815"/>
                        <a:pt x="10326" y="5740"/>
                        <a:pt x="10301" y="5689"/>
                      </a:cubicBezTo>
                      <a:cubicBezTo>
                        <a:pt x="10226" y="5539"/>
                        <a:pt x="10151" y="5414"/>
                        <a:pt x="10076" y="5263"/>
                      </a:cubicBezTo>
                      <a:cubicBezTo>
                        <a:pt x="9975" y="5113"/>
                        <a:pt x="9875" y="4938"/>
                        <a:pt x="9800" y="4787"/>
                      </a:cubicBezTo>
                      <a:cubicBezTo>
                        <a:pt x="9775" y="4737"/>
                        <a:pt x="9750" y="4687"/>
                        <a:pt x="9725" y="4662"/>
                      </a:cubicBezTo>
                      <a:cubicBezTo>
                        <a:pt x="9700" y="4612"/>
                        <a:pt x="9650" y="4562"/>
                        <a:pt x="9624" y="4511"/>
                      </a:cubicBezTo>
                      <a:cubicBezTo>
                        <a:pt x="9324" y="3985"/>
                        <a:pt x="8998" y="3484"/>
                        <a:pt x="8672" y="3008"/>
                      </a:cubicBezTo>
                      <a:cubicBezTo>
                        <a:pt x="8672" y="2983"/>
                        <a:pt x="8647" y="2933"/>
                        <a:pt x="8622" y="2907"/>
                      </a:cubicBezTo>
                      <a:cubicBezTo>
                        <a:pt x="8622" y="2907"/>
                        <a:pt x="8597" y="2882"/>
                        <a:pt x="8597" y="2882"/>
                      </a:cubicBezTo>
                      <a:cubicBezTo>
                        <a:pt x="8446" y="2632"/>
                        <a:pt x="8271" y="2406"/>
                        <a:pt x="8121" y="2181"/>
                      </a:cubicBezTo>
                      <a:cubicBezTo>
                        <a:pt x="8045" y="2080"/>
                        <a:pt x="7970" y="1980"/>
                        <a:pt x="7895" y="1880"/>
                      </a:cubicBezTo>
                      <a:cubicBezTo>
                        <a:pt x="7870" y="1830"/>
                        <a:pt x="7845" y="1805"/>
                        <a:pt x="7820" y="1780"/>
                      </a:cubicBezTo>
                      <a:cubicBezTo>
                        <a:pt x="7670" y="1579"/>
                        <a:pt x="7519" y="1379"/>
                        <a:pt x="7369" y="1178"/>
                      </a:cubicBezTo>
                      <a:cubicBezTo>
                        <a:pt x="7319" y="1128"/>
                        <a:pt x="7269" y="1053"/>
                        <a:pt x="7218" y="1003"/>
                      </a:cubicBezTo>
                      <a:cubicBezTo>
                        <a:pt x="7168" y="927"/>
                        <a:pt x="7118" y="877"/>
                        <a:pt x="7068" y="802"/>
                      </a:cubicBezTo>
                      <a:cubicBezTo>
                        <a:pt x="6993" y="727"/>
                        <a:pt x="6943" y="652"/>
                        <a:pt x="6868" y="577"/>
                      </a:cubicBezTo>
                      <a:cubicBezTo>
                        <a:pt x="6717" y="401"/>
                        <a:pt x="6567" y="201"/>
                        <a:pt x="6391" y="25"/>
                      </a:cubicBezTo>
                      <a:cubicBezTo>
                        <a:pt x="6391" y="0"/>
                        <a:pt x="6391" y="0"/>
                        <a:pt x="6366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ADD8EB"/>
                    </a:gs>
                    <a:gs pos="100000">
                      <a:srgbClr val="4BA4CA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0" name="Google Shape;520;p28"/>
                <p:cNvSpPr/>
                <p:nvPr/>
              </p:nvSpPr>
              <p:spPr>
                <a:xfrm>
                  <a:off x="3986765" y="1350535"/>
                  <a:ext cx="606657" cy="69884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678" h="35340" extrusionOk="0">
                      <a:moveTo>
                        <a:pt x="10076" y="1"/>
                      </a:moveTo>
                      <a:cubicBezTo>
                        <a:pt x="10026" y="1"/>
                        <a:pt x="9976" y="26"/>
                        <a:pt x="9926" y="26"/>
                      </a:cubicBezTo>
                      <a:cubicBezTo>
                        <a:pt x="9775" y="26"/>
                        <a:pt x="9625" y="26"/>
                        <a:pt x="9474" y="51"/>
                      </a:cubicBezTo>
                      <a:lnTo>
                        <a:pt x="9249" y="51"/>
                      </a:lnTo>
                      <a:cubicBezTo>
                        <a:pt x="9048" y="76"/>
                        <a:pt x="8823" y="101"/>
                        <a:pt x="8622" y="151"/>
                      </a:cubicBezTo>
                      <a:lnTo>
                        <a:pt x="8547" y="151"/>
                      </a:lnTo>
                      <a:cubicBezTo>
                        <a:pt x="8522" y="151"/>
                        <a:pt x="8522" y="176"/>
                        <a:pt x="8522" y="176"/>
                      </a:cubicBezTo>
                      <a:cubicBezTo>
                        <a:pt x="8221" y="226"/>
                        <a:pt x="7921" y="302"/>
                        <a:pt x="7645" y="402"/>
                      </a:cubicBezTo>
                      <a:cubicBezTo>
                        <a:pt x="7620" y="402"/>
                        <a:pt x="7595" y="427"/>
                        <a:pt x="7545" y="427"/>
                      </a:cubicBezTo>
                      <a:cubicBezTo>
                        <a:pt x="7520" y="427"/>
                        <a:pt x="7494" y="452"/>
                        <a:pt x="7469" y="452"/>
                      </a:cubicBezTo>
                      <a:cubicBezTo>
                        <a:pt x="7344" y="502"/>
                        <a:pt x="7219" y="552"/>
                        <a:pt x="7093" y="602"/>
                      </a:cubicBezTo>
                      <a:cubicBezTo>
                        <a:pt x="7043" y="653"/>
                        <a:pt x="6968" y="678"/>
                        <a:pt x="6918" y="703"/>
                      </a:cubicBezTo>
                      <a:cubicBezTo>
                        <a:pt x="6718" y="778"/>
                        <a:pt x="6542" y="878"/>
                        <a:pt x="6367" y="978"/>
                      </a:cubicBezTo>
                      <a:lnTo>
                        <a:pt x="1" y="4688"/>
                      </a:lnTo>
                      <a:cubicBezTo>
                        <a:pt x="176" y="4587"/>
                        <a:pt x="352" y="4487"/>
                        <a:pt x="527" y="4412"/>
                      </a:cubicBezTo>
                      <a:cubicBezTo>
                        <a:pt x="602" y="4362"/>
                        <a:pt x="652" y="4337"/>
                        <a:pt x="702" y="4312"/>
                      </a:cubicBezTo>
                      <a:cubicBezTo>
                        <a:pt x="853" y="4262"/>
                        <a:pt x="978" y="4211"/>
                        <a:pt x="1103" y="4161"/>
                      </a:cubicBezTo>
                      <a:cubicBezTo>
                        <a:pt x="1154" y="4136"/>
                        <a:pt x="1204" y="4136"/>
                        <a:pt x="1254" y="4111"/>
                      </a:cubicBezTo>
                      <a:cubicBezTo>
                        <a:pt x="1555" y="4011"/>
                        <a:pt x="1830" y="3936"/>
                        <a:pt x="2131" y="3886"/>
                      </a:cubicBezTo>
                      <a:cubicBezTo>
                        <a:pt x="2181" y="3861"/>
                        <a:pt x="2206" y="3861"/>
                        <a:pt x="2256" y="3861"/>
                      </a:cubicBezTo>
                      <a:cubicBezTo>
                        <a:pt x="2457" y="3810"/>
                        <a:pt x="2657" y="3785"/>
                        <a:pt x="2883" y="3760"/>
                      </a:cubicBezTo>
                      <a:cubicBezTo>
                        <a:pt x="2958" y="3760"/>
                        <a:pt x="3033" y="3760"/>
                        <a:pt x="3108" y="3735"/>
                      </a:cubicBezTo>
                      <a:lnTo>
                        <a:pt x="3535" y="3735"/>
                      </a:lnTo>
                      <a:cubicBezTo>
                        <a:pt x="3635" y="3735"/>
                        <a:pt x="3710" y="3710"/>
                        <a:pt x="3785" y="3710"/>
                      </a:cubicBezTo>
                      <a:cubicBezTo>
                        <a:pt x="3910" y="3710"/>
                        <a:pt x="4036" y="3735"/>
                        <a:pt x="4161" y="3735"/>
                      </a:cubicBezTo>
                      <a:cubicBezTo>
                        <a:pt x="4261" y="3735"/>
                        <a:pt x="4362" y="3735"/>
                        <a:pt x="4462" y="3760"/>
                      </a:cubicBezTo>
                      <a:cubicBezTo>
                        <a:pt x="4562" y="3760"/>
                        <a:pt x="4662" y="3760"/>
                        <a:pt x="4763" y="3785"/>
                      </a:cubicBezTo>
                      <a:cubicBezTo>
                        <a:pt x="4888" y="3785"/>
                        <a:pt x="4988" y="3810"/>
                        <a:pt x="5113" y="3810"/>
                      </a:cubicBezTo>
                      <a:cubicBezTo>
                        <a:pt x="5189" y="3836"/>
                        <a:pt x="5289" y="3861"/>
                        <a:pt x="5364" y="3861"/>
                      </a:cubicBezTo>
                      <a:cubicBezTo>
                        <a:pt x="5489" y="3886"/>
                        <a:pt x="5615" y="3911"/>
                        <a:pt x="5740" y="3936"/>
                      </a:cubicBezTo>
                      <a:cubicBezTo>
                        <a:pt x="5840" y="3961"/>
                        <a:pt x="5916" y="3961"/>
                        <a:pt x="5991" y="3986"/>
                      </a:cubicBezTo>
                      <a:cubicBezTo>
                        <a:pt x="6141" y="4011"/>
                        <a:pt x="6266" y="4061"/>
                        <a:pt x="6392" y="4086"/>
                      </a:cubicBezTo>
                      <a:cubicBezTo>
                        <a:pt x="6467" y="4111"/>
                        <a:pt x="6567" y="4136"/>
                        <a:pt x="6642" y="4161"/>
                      </a:cubicBezTo>
                      <a:cubicBezTo>
                        <a:pt x="6793" y="4186"/>
                        <a:pt x="6918" y="4237"/>
                        <a:pt x="7068" y="4287"/>
                      </a:cubicBezTo>
                      <a:cubicBezTo>
                        <a:pt x="7144" y="4312"/>
                        <a:pt x="7219" y="4337"/>
                        <a:pt x="7269" y="4362"/>
                      </a:cubicBezTo>
                      <a:cubicBezTo>
                        <a:pt x="7494" y="4437"/>
                        <a:pt x="7695" y="4512"/>
                        <a:pt x="7895" y="4587"/>
                      </a:cubicBezTo>
                      <a:lnTo>
                        <a:pt x="7921" y="4587"/>
                      </a:lnTo>
                      <a:cubicBezTo>
                        <a:pt x="8146" y="4688"/>
                        <a:pt x="8372" y="4788"/>
                        <a:pt x="8572" y="4888"/>
                      </a:cubicBezTo>
                      <a:cubicBezTo>
                        <a:pt x="8647" y="4913"/>
                        <a:pt x="8723" y="4938"/>
                        <a:pt x="8773" y="4963"/>
                      </a:cubicBezTo>
                      <a:cubicBezTo>
                        <a:pt x="8948" y="5039"/>
                        <a:pt x="9098" y="5114"/>
                        <a:pt x="9249" y="5214"/>
                      </a:cubicBezTo>
                      <a:cubicBezTo>
                        <a:pt x="9324" y="5239"/>
                        <a:pt x="9399" y="5289"/>
                        <a:pt x="9474" y="5314"/>
                      </a:cubicBezTo>
                      <a:cubicBezTo>
                        <a:pt x="9700" y="5440"/>
                        <a:pt x="9900" y="5540"/>
                        <a:pt x="10101" y="5665"/>
                      </a:cubicBezTo>
                      <a:cubicBezTo>
                        <a:pt x="10577" y="5941"/>
                        <a:pt x="11053" y="6242"/>
                        <a:pt x="11530" y="6567"/>
                      </a:cubicBezTo>
                      <a:cubicBezTo>
                        <a:pt x="11555" y="6592"/>
                        <a:pt x="11580" y="6618"/>
                        <a:pt x="11605" y="6643"/>
                      </a:cubicBezTo>
                      <a:cubicBezTo>
                        <a:pt x="12056" y="6943"/>
                        <a:pt x="12482" y="7269"/>
                        <a:pt x="12908" y="7595"/>
                      </a:cubicBezTo>
                      <a:cubicBezTo>
                        <a:pt x="12958" y="7645"/>
                        <a:pt x="13008" y="7670"/>
                        <a:pt x="13058" y="7720"/>
                      </a:cubicBezTo>
                      <a:cubicBezTo>
                        <a:pt x="13459" y="8046"/>
                        <a:pt x="13860" y="8397"/>
                        <a:pt x="14261" y="8773"/>
                      </a:cubicBezTo>
                      <a:cubicBezTo>
                        <a:pt x="14312" y="8823"/>
                        <a:pt x="14362" y="8873"/>
                        <a:pt x="14387" y="8898"/>
                      </a:cubicBezTo>
                      <a:cubicBezTo>
                        <a:pt x="14813" y="9274"/>
                        <a:pt x="15189" y="9675"/>
                        <a:pt x="15590" y="10076"/>
                      </a:cubicBezTo>
                      <a:cubicBezTo>
                        <a:pt x="15615" y="10126"/>
                        <a:pt x="15640" y="10151"/>
                        <a:pt x="15665" y="10201"/>
                      </a:cubicBezTo>
                      <a:cubicBezTo>
                        <a:pt x="16091" y="10628"/>
                        <a:pt x="16492" y="11079"/>
                        <a:pt x="16868" y="11555"/>
                      </a:cubicBezTo>
                      <a:cubicBezTo>
                        <a:pt x="16893" y="11555"/>
                        <a:pt x="16893" y="11555"/>
                        <a:pt x="16893" y="11580"/>
                      </a:cubicBezTo>
                      <a:cubicBezTo>
                        <a:pt x="17294" y="12056"/>
                        <a:pt x="17670" y="12557"/>
                        <a:pt x="18046" y="13059"/>
                      </a:cubicBezTo>
                      <a:cubicBezTo>
                        <a:pt x="18397" y="13510"/>
                        <a:pt x="18723" y="13986"/>
                        <a:pt x="19048" y="14487"/>
                      </a:cubicBezTo>
                      <a:cubicBezTo>
                        <a:pt x="19249" y="14788"/>
                        <a:pt x="19424" y="15089"/>
                        <a:pt x="19625" y="15389"/>
                      </a:cubicBezTo>
                      <a:cubicBezTo>
                        <a:pt x="19775" y="15640"/>
                        <a:pt x="19951" y="15916"/>
                        <a:pt x="20101" y="16166"/>
                      </a:cubicBezTo>
                      <a:cubicBezTo>
                        <a:pt x="20176" y="16292"/>
                        <a:pt x="20226" y="16417"/>
                        <a:pt x="20302" y="16542"/>
                      </a:cubicBezTo>
                      <a:cubicBezTo>
                        <a:pt x="20552" y="16968"/>
                        <a:pt x="20803" y="17420"/>
                        <a:pt x="21028" y="17871"/>
                      </a:cubicBezTo>
                      <a:cubicBezTo>
                        <a:pt x="21053" y="17921"/>
                        <a:pt x="21078" y="17971"/>
                        <a:pt x="21104" y="18021"/>
                      </a:cubicBezTo>
                      <a:cubicBezTo>
                        <a:pt x="21379" y="18547"/>
                        <a:pt x="21630" y="19099"/>
                        <a:pt x="21881" y="19650"/>
                      </a:cubicBezTo>
                      <a:cubicBezTo>
                        <a:pt x="21881" y="19675"/>
                        <a:pt x="21906" y="19725"/>
                        <a:pt x="21906" y="19750"/>
                      </a:cubicBezTo>
                      <a:cubicBezTo>
                        <a:pt x="22156" y="20277"/>
                        <a:pt x="22357" y="20828"/>
                        <a:pt x="22557" y="21379"/>
                      </a:cubicBezTo>
                      <a:cubicBezTo>
                        <a:pt x="22582" y="21430"/>
                        <a:pt x="22607" y="21455"/>
                        <a:pt x="22607" y="21505"/>
                      </a:cubicBezTo>
                      <a:cubicBezTo>
                        <a:pt x="22808" y="22056"/>
                        <a:pt x="23008" y="22633"/>
                        <a:pt x="23184" y="23184"/>
                      </a:cubicBezTo>
                      <a:cubicBezTo>
                        <a:pt x="23184" y="23234"/>
                        <a:pt x="23209" y="23259"/>
                        <a:pt x="23209" y="23284"/>
                      </a:cubicBezTo>
                      <a:cubicBezTo>
                        <a:pt x="23359" y="23836"/>
                        <a:pt x="23510" y="24387"/>
                        <a:pt x="23635" y="24913"/>
                      </a:cubicBezTo>
                      <a:cubicBezTo>
                        <a:pt x="23660" y="24963"/>
                        <a:pt x="23660" y="25039"/>
                        <a:pt x="23685" y="25089"/>
                      </a:cubicBezTo>
                      <a:cubicBezTo>
                        <a:pt x="23810" y="25640"/>
                        <a:pt x="23911" y="26192"/>
                        <a:pt x="24011" y="26743"/>
                      </a:cubicBezTo>
                      <a:cubicBezTo>
                        <a:pt x="24011" y="26768"/>
                        <a:pt x="24011" y="26768"/>
                        <a:pt x="24011" y="26793"/>
                      </a:cubicBezTo>
                      <a:cubicBezTo>
                        <a:pt x="24111" y="27344"/>
                        <a:pt x="24161" y="27896"/>
                        <a:pt x="24211" y="28447"/>
                      </a:cubicBezTo>
                      <a:cubicBezTo>
                        <a:pt x="24211" y="28497"/>
                        <a:pt x="24211" y="28547"/>
                        <a:pt x="24236" y="28598"/>
                      </a:cubicBezTo>
                      <a:cubicBezTo>
                        <a:pt x="24261" y="29149"/>
                        <a:pt x="24287" y="29700"/>
                        <a:pt x="24287" y="30227"/>
                      </a:cubicBezTo>
                      <a:cubicBezTo>
                        <a:pt x="24287" y="30728"/>
                        <a:pt x="24261" y="31179"/>
                        <a:pt x="24236" y="31630"/>
                      </a:cubicBezTo>
                      <a:cubicBezTo>
                        <a:pt x="24236" y="31655"/>
                        <a:pt x="24236" y="31680"/>
                        <a:pt x="24211" y="31705"/>
                      </a:cubicBezTo>
                      <a:cubicBezTo>
                        <a:pt x="24186" y="32156"/>
                        <a:pt x="24136" y="32557"/>
                        <a:pt x="24061" y="32958"/>
                      </a:cubicBezTo>
                      <a:cubicBezTo>
                        <a:pt x="24061" y="32984"/>
                        <a:pt x="24036" y="33009"/>
                        <a:pt x="24036" y="33034"/>
                      </a:cubicBezTo>
                      <a:cubicBezTo>
                        <a:pt x="23986" y="33410"/>
                        <a:pt x="23886" y="33761"/>
                        <a:pt x="23810" y="34086"/>
                      </a:cubicBezTo>
                      <a:cubicBezTo>
                        <a:pt x="23785" y="34136"/>
                        <a:pt x="23785" y="34212"/>
                        <a:pt x="23760" y="34262"/>
                      </a:cubicBezTo>
                      <a:cubicBezTo>
                        <a:pt x="23660" y="34638"/>
                        <a:pt x="23535" y="34989"/>
                        <a:pt x="23409" y="35339"/>
                      </a:cubicBezTo>
                      <a:lnTo>
                        <a:pt x="29775" y="31630"/>
                      </a:lnTo>
                      <a:cubicBezTo>
                        <a:pt x="29800" y="31580"/>
                        <a:pt x="29825" y="31530"/>
                        <a:pt x="29850" y="31480"/>
                      </a:cubicBezTo>
                      <a:cubicBezTo>
                        <a:pt x="29951" y="31204"/>
                        <a:pt x="30026" y="30953"/>
                        <a:pt x="30101" y="30678"/>
                      </a:cubicBezTo>
                      <a:cubicBezTo>
                        <a:pt x="30126" y="30628"/>
                        <a:pt x="30126" y="30603"/>
                        <a:pt x="30126" y="30552"/>
                      </a:cubicBezTo>
                      <a:cubicBezTo>
                        <a:pt x="30151" y="30502"/>
                        <a:pt x="30176" y="30452"/>
                        <a:pt x="30176" y="30377"/>
                      </a:cubicBezTo>
                      <a:cubicBezTo>
                        <a:pt x="30226" y="30227"/>
                        <a:pt x="30277" y="30076"/>
                        <a:pt x="30302" y="29926"/>
                      </a:cubicBezTo>
                      <a:cubicBezTo>
                        <a:pt x="30352" y="29725"/>
                        <a:pt x="30377" y="29525"/>
                        <a:pt x="30427" y="29324"/>
                      </a:cubicBezTo>
                      <a:cubicBezTo>
                        <a:pt x="30427" y="29299"/>
                        <a:pt x="30427" y="29274"/>
                        <a:pt x="30427" y="29249"/>
                      </a:cubicBezTo>
                      <a:cubicBezTo>
                        <a:pt x="30427" y="29249"/>
                        <a:pt x="30452" y="29224"/>
                        <a:pt x="30452" y="29224"/>
                      </a:cubicBezTo>
                      <a:cubicBezTo>
                        <a:pt x="30477" y="28999"/>
                        <a:pt x="30527" y="28773"/>
                        <a:pt x="30552" y="28547"/>
                      </a:cubicBezTo>
                      <a:cubicBezTo>
                        <a:pt x="30577" y="28372"/>
                        <a:pt x="30577" y="28197"/>
                        <a:pt x="30602" y="28021"/>
                      </a:cubicBezTo>
                      <a:cubicBezTo>
                        <a:pt x="30602" y="27971"/>
                        <a:pt x="30602" y="27946"/>
                        <a:pt x="30602" y="27921"/>
                      </a:cubicBezTo>
                      <a:cubicBezTo>
                        <a:pt x="30602" y="27921"/>
                        <a:pt x="30602" y="27896"/>
                        <a:pt x="30602" y="27871"/>
                      </a:cubicBezTo>
                      <a:cubicBezTo>
                        <a:pt x="30627" y="27670"/>
                        <a:pt x="30652" y="27445"/>
                        <a:pt x="30652" y="27219"/>
                      </a:cubicBezTo>
                      <a:cubicBezTo>
                        <a:pt x="30652" y="27019"/>
                        <a:pt x="30678" y="26793"/>
                        <a:pt x="30678" y="26567"/>
                      </a:cubicBezTo>
                      <a:lnTo>
                        <a:pt x="30678" y="26517"/>
                      </a:lnTo>
                      <a:cubicBezTo>
                        <a:pt x="30678" y="26317"/>
                        <a:pt x="30678" y="26091"/>
                        <a:pt x="30652" y="25891"/>
                      </a:cubicBezTo>
                      <a:cubicBezTo>
                        <a:pt x="30652" y="25665"/>
                        <a:pt x="30652" y="25440"/>
                        <a:pt x="30627" y="25189"/>
                      </a:cubicBezTo>
                      <a:cubicBezTo>
                        <a:pt x="30627" y="25089"/>
                        <a:pt x="30602" y="24989"/>
                        <a:pt x="30602" y="24888"/>
                      </a:cubicBezTo>
                      <a:cubicBezTo>
                        <a:pt x="30602" y="24838"/>
                        <a:pt x="30602" y="24788"/>
                        <a:pt x="30602" y="24738"/>
                      </a:cubicBezTo>
                      <a:cubicBezTo>
                        <a:pt x="30577" y="24663"/>
                        <a:pt x="30577" y="24588"/>
                        <a:pt x="30577" y="24512"/>
                      </a:cubicBezTo>
                      <a:cubicBezTo>
                        <a:pt x="30552" y="24287"/>
                        <a:pt x="30527" y="24036"/>
                        <a:pt x="30502" y="23811"/>
                      </a:cubicBezTo>
                      <a:cubicBezTo>
                        <a:pt x="30477" y="23585"/>
                        <a:pt x="30427" y="23334"/>
                        <a:pt x="30402" y="23109"/>
                      </a:cubicBezTo>
                      <a:cubicBezTo>
                        <a:pt x="30402" y="23084"/>
                        <a:pt x="30402" y="23084"/>
                        <a:pt x="30402" y="23084"/>
                      </a:cubicBezTo>
                      <a:cubicBezTo>
                        <a:pt x="30377" y="23059"/>
                        <a:pt x="30377" y="23059"/>
                        <a:pt x="30377" y="23059"/>
                      </a:cubicBezTo>
                      <a:cubicBezTo>
                        <a:pt x="30352" y="22833"/>
                        <a:pt x="30302" y="22608"/>
                        <a:pt x="30277" y="22382"/>
                      </a:cubicBezTo>
                      <a:cubicBezTo>
                        <a:pt x="30226" y="22131"/>
                        <a:pt x="30176" y="21881"/>
                        <a:pt x="30126" y="21630"/>
                      </a:cubicBezTo>
                      <a:cubicBezTo>
                        <a:pt x="30101" y="21555"/>
                        <a:pt x="30076" y="21455"/>
                        <a:pt x="30051" y="21379"/>
                      </a:cubicBezTo>
                      <a:cubicBezTo>
                        <a:pt x="30051" y="21329"/>
                        <a:pt x="30026" y="21279"/>
                        <a:pt x="30026" y="21204"/>
                      </a:cubicBezTo>
                      <a:cubicBezTo>
                        <a:pt x="30001" y="21104"/>
                        <a:pt x="29976" y="21004"/>
                        <a:pt x="29951" y="20903"/>
                      </a:cubicBezTo>
                      <a:cubicBezTo>
                        <a:pt x="29876" y="20628"/>
                        <a:pt x="29825" y="20377"/>
                        <a:pt x="29750" y="20126"/>
                      </a:cubicBezTo>
                      <a:cubicBezTo>
                        <a:pt x="29700" y="19951"/>
                        <a:pt x="29650" y="19775"/>
                        <a:pt x="29575" y="19575"/>
                      </a:cubicBezTo>
                      <a:cubicBezTo>
                        <a:pt x="29575" y="19550"/>
                        <a:pt x="29575" y="19525"/>
                        <a:pt x="29550" y="19475"/>
                      </a:cubicBezTo>
                      <a:cubicBezTo>
                        <a:pt x="29550" y="19450"/>
                        <a:pt x="29525" y="19425"/>
                        <a:pt x="29525" y="19374"/>
                      </a:cubicBezTo>
                      <a:cubicBezTo>
                        <a:pt x="29449" y="19149"/>
                        <a:pt x="29374" y="18898"/>
                        <a:pt x="29299" y="18648"/>
                      </a:cubicBezTo>
                      <a:cubicBezTo>
                        <a:pt x="29199" y="18397"/>
                        <a:pt x="29124" y="18171"/>
                        <a:pt x="29048" y="17921"/>
                      </a:cubicBezTo>
                      <a:cubicBezTo>
                        <a:pt x="29023" y="17871"/>
                        <a:pt x="28998" y="17821"/>
                        <a:pt x="28998" y="17796"/>
                      </a:cubicBezTo>
                      <a:cubicBezTo>
                        <a:pt x="28973" y="17745"/>
                        <a:pt x="28948" y="17720"/>
                        <a:pt x="28948" y="17670"/>
                      </a:cubicBezTo>
                      <a:cubicBezTo>
                        <a:pt x="28898" y="17520"/>
                        <a:pt x="28823" y="17369"/>
                        <a:pt x="28773" y="17219"/>
                      </a:cubicBezTo>
                      <a:cubicBezTo>
                        <a:pt x="28698" y="16993"/>
                        <a:pt x="28597" y="16768"/>
                        <a:pt x="28497" y="16542"/>
                      </a:cubicBezTo>
                      <a:cubicBezTo>
                        <a:pt x="28422" y="16367"/>
                        <a:pt x="28347" y="16191"/>
                        <a:pt x="28297" y="16041"/>
                      </a:cubicBezTo>
                      <a:cubicBezTo>
                        <a:pt x="28272" y="16016"/>
                        <a:pt x="28272" y="15991"/>
                        <a:pt x="28246" y="15941"/>
                      </a:cubicBezTo>
                      <a:cubicBezTo>
                        <a:pt x="28246" y="15916"/>
                        <a:pt x="28221" y="15891"/>
                        <a:pt x="28196" y="15866"/>
                      </a:cubicBezTo>
                      <a:cubicBezTo>
                        <a:pt x="28096" y="15615"/>
                        <a:pt x="27996" y="15389"/>
                        <a:pt x="27896" y="15164"/>
                      </a:cubicBezTo>
                      <a:cubicBezTo>
                        <a:pt x="27770" y="14913"/>
                        <a:pt x="27645" y="14663"/>
                        <a:pt x="27520" y="14412"/>
                      </a:cubicBezTo>
                      <a:cubicBezTo>
                        <a:pt x="27520" y="14387"/>
                        <a:pt x="27495" y="14337"/>
                        <a:pt x="27470" y="14312"/>
                      </a:cubicBezTo>
                      <a:cubicBezTo>
                        <a:pt x="27444" y="14262"/>
                        <a:pt x="27419" y="14212"/>
                        <a:pt x="27394" y="14161"/>
                      </a:cubicBezTo>
                      <a:cubicBezTo>
                        <a:pt x="27294" y="13961"/>
                        <a:pt x="27194" y="13760"/>
                        <a:pt x="27094" y="13560"/>
                      </a:cubicBezTo>
                      <a:cubicBezTo>
                        <a:pt x="26968" y="13309"/>
                        <a:pt x="26818" y="13084"/>
                        <a:pt x="26667" y="12833"/>
                      </a:cubicBezTo>
                      <a:cubicBezTo>
                        <a:pt x="26617" y="12708"/>
                        <a:pt x="26542" y="12582"/>
                        <a:pt x="26467" y="12457"/>
                      </a:cubicBezTo>
                      <a:cubicBezTo>
                        <a:pt x="26442" y="12407"/>
                        <a:pt x="26417" y="12357"/>
                        <a:pt x="26392" y="12307"/>
                      </a:cubicBezTo>
                      <a:cubicBezTo>
                        <a:pt x="26266" y="12106"/>
                        <a:pt x="26116" y="11906"/>
                        <a:pt x="25991" y="11680"/>
                      </a:cubicBezTo>
                      <a:cubicBezTo>
                        <a:pt x="25815" y="11379"/>
                        <a:pt x="25615" y="11079"/>
                        <a:pt x="25414" y="10778"/>
                      </a:cubicBezTo>
                      <a:cubicBezTo>
                        <a:pt x="25389" y="10728"/>
                        <a:pt x="25364" y="10678"/>
                        <a:pt x="25339" y="10628"/>
                      </a:cubicBezTo>
                      <a:cubicBezTo>
                        <a:pt x="25038" y="10201"/>
                        <a:pt x="24738" y="9775"/>
                        <a:pt x="24437" y="9349"/>
                      </a:cubicBezTo>
                      <a:cubicBezTo>
                        <a:pt x="24211" y="9074"/>
                        <a:pt x="24011" y="8798"/>
                        <a:pt x="23785" y="8522"/>
                      </a:cubicBezTo>
                      <a:cubicBezTo>
                        <a:pt x="23635" y="8297"/>
                        <a:pt x="23459" y="8071"/>
                        <a:pt x="23259" y="7871"/>
                      </a:cubicBezTo>
                      <a:cubicBezTo>
                        <a:pt x="23259" y="7846"/>
                        <a:pt x="23259" y="7846"/>
                        <a:pt x="23259" y="7846"/>
                      </a:cubicBezTo>
                      <a:cubicBezTo>
                        <a:pt x="23058" y="7620"/>
                        <a:pt x="22883" y="7394"/>
                        <a:pt x="22708" y="7194"/>
                      </a:cubicBezTo>
                      <a:cubicBezTo>
                        <a:pt x="22507" y="6993"/>
                        <a:pt x="22332" y="6768"/>
                        <a:pt x="22156" y="6567"/>
                      </a:cubicBezTo>
                      <a:cubicBezTo>
                        <a:pt x="22106" y="6542"/>
                        <a:pt x="22081" y="6517"/>
                        <a:pt x="22056" y="6492"/>
                      </a:cubicBezTo>
                      <a:cubicBezTo>
                        <a:pt x="22031" y="6442"/>
                        <a:pt x="21981" y="6417"/>
                        <a:pt x="21956" y="6392"/>
                      </a:cubicBezTo>
                      <a:cubicBezTo>
                        <a:pt x="21830" y="6242"/>
                        <a:pt x="21705" y="6116"/>
                        <a:pt x="21555" y="5966"/>
                      </a:cubicBezTo>
                      <a:cubicBezTo>
                        <a:pt x="21354" y="5765"/>
                        <a:pt x="21154" y="5565"/>
                        <a:pt x="20953" y="5364"/>
                      </a:cubicBezTo>
                      <a:cubicBezTo>
                        <a:pt x="20903" y="5314"/>
                        <a:pt x="20828" y="5264"/>
                        <a:pt x="20778" y="5214"/>
                      </a:cubicBezTo>
                      <a:cubicBezTo>
                        <a:pt x="20728" y="5164"/>
                        <a:pt x="20677" y="5114"/>
                        <a:pt x="20627" y="5064"/>
                      </a:cubicBezTo>
                      <a:cubicBezTo>
                        <a:pt x="20527" y="4988"/>
                        <a:pt x="20427" y="4888"/>
                        <a:pt x="20327" y="4788"/>
                      </a:cubicBezTo>
                      <a:cubicBezTo>
                        <a:pt x="20126" y="4612"/>
                        <a:pt x="19926" y="4412"/>
                        <a:pt x="19700" y="4237"/>
                      </a:cubicBezTo>
                      <a:cubicBezTo>
                        <a:pt x="19600" y="4161"/>
                        <a:pt x="19525" y="4086"/>
                        <a:pt x="19424" y="4011"/>
                      </a:cubicBezTo>
                      <a:cubicBezTo>
                        <a:pt x="19374" y="3986"/>
                        <a:pt x="19324" y="3936"/>
                        <a:pt x="19274" y="3886"/>
                      </a:cubicBezTo>
                      <a:cubicBezTo>
                        <a:pt x="19224" y="3836"/>
                        <a:pt x="19149" y="3785"/>
                        <a:pt x="19073" y="3735"/>
                      </a:cubicBezTo>
                      <a:cubicBezTo>
                        <a:pt x="18873" y="3560"/>
                        <a:pt x="18647" y="3409"/>
                        <a:pt x="18447" y="3259"/>
                      </a:cubicBezTo>
                      <a:cubicBezTo>
                        <a:pt x="18297" y="3134"/>
                        <a:pt x="18146" y="3034"/>
                        <a:pt x="17996" y="2933"/>
                      </a:cubicBezTo>
                      <a:cubicBezTo>
                        <a:pt x="17971" y="2908"/>
                        <a:pt x="17946" y="2883"/>
                        <a:pt x="17921" y="2858"/>
                      </a:cubicBezTo>
                      <a:cubicBezTo>
                        <a:pt x="17870" y="2858"/>
                        <a:pt x="17845" y="2833"/>
                        <a:pt x="17820" y="2808"/>
                      </a:cubicBezTo>
                      <a:cubicBezTo>
                        <a:pt x="17620" y="2683"/>
                        <a:pt x="17419" y="2532"/>
                        <a:pt x="17219" y="2407"/>
                      </a:cubicBezTo>
                      <a:cubicBezTo>
                        <a:pt x="17018" y="2282"/>
                        <a:pt x="16818" y="2156"/>
                        <a:pt x="16617" y="2031"/>
                      </a:cubicBezTo>
                      <a:cubicBezTo>
                        <a:pt x="16567" y="2006"/>
                        <a:pt x="16542" y="1981"/>
                        <a:pt x="16492" y="1956"/>
                      </a:cubicBezTo>
                      <a:cubicBezTo>
                        <a:pt x="16342" y="1881"/>
                        <a:pt x="16191" y="1780"/>
                        <a:pt x="16041" y="1705"/>
                      </a:cubicBezTo>
                      <a:cubicBezTo>
                        <a:pt x="15966" y="1680"/>
                        <a:pt x="15916" y="1655"/>
                        <a:pt x="15865" y="1605"/>
                      </a:cubicBezTo>
                      <a:cubicBezTo>
                        <a:pt x="15790" y="1580"/>
                        <a:pt x="15715" y="1530"/>
                        <a:pt x="15640" y="1505"/>
                      </a:cubicBezTo>
                      <a:cubicBezTo>
                        <a:pt x="15565" y="1480"/>
                        <a:pt x="15515" y="1430"/>
                        <a:pt x="15439" y="1404"/>
                      </a:cubicBezTo>
                      <a:cubicBezTo>
                        <a:pt x="15339" y="1354"/>
                        <a:pt x="15264" y="1304"/>
                        <a:pt x="15164" y="1279"/>
                      </a:cubicBezTo>
                      <a:cubicBezTo>
                        <a:pt x="15088" y="1229"/>
                        <a:pt x="15013" y="1204"/>
                        <a:pt x="14963" y="1179"/>
                      </a:cubicBezTo>
                      <a:cubicBezTo>
                        <a:pt x="14938" y="1154"/>
                        <a:pt x="14913" y="1154"/>
                        <a:pt x="14888" y="1129"/>
                      </a:cubicBezTo>
                      <a:cubicBezTo>
                        <a:pt x="14687" y="1054"/>
                        <a:pt x="14487" y="978"/>
                        <a:pt x="14312" y="903"/>
                      </a:cubicBezTo>
                      <a:cubicBezTo>
                        <a:pt x="14286" y="878"/>
                        <a:pt x="14286" y="878"/>
                        <a:pt x="14286" y="878"/>
                      </a:cubicBezTo>
                      <a:cubicBezTo>
                        <a:pt x="14111" y="803"/>
                        <a:pt x="13911" y="753"/>
                        <a:pt x="13735" y="678"/>
                      </a:cubicBezTo>
                      <a:cubicBezTo>
                        <a:pt x="13710" y="678"/>
                        <a:pt x="13685" y="653"/>
                        <a:pt x="13660" y="653"/>
                      </a:cubicBezTo>
                      <a:cubicBezTo>
                        <a:pt x="13585" y="627"/>
                        <a:pt x="13510" y="602"/>
                        <a:pt x="13459" y="577"/>
                      </a:cubicBezTo>
                      <a:cubicBezTo>
                        <a:pt x="13359" y="552"/>
                        <a:pt x="13259" y="527"/>
                        <a:pt x="13159" y="502"/>
                      </a:cubicBezTo>
                      <a:cubicBezTo>
                        <a:pt x="13109" y="477"/>
                        <a:pt x="13058" y="477"/>
                        <a:pt x="13008" y="452"/>
                      </a:cubicBezTo>
                      <a:cubicBezTo>
                        <a:pt x="12933" y="427"/>
                        <a:pt x="12858" y="402"/>
                        <a:pt x="12783" y="377"/>
                      </a:cubicBezTo>
                      <a:cubicBezTo>
                        <a:pt x="12708" y="377"/>
                        <a:pt x="12657" y="352"/>
                        <a:pt x="12582" y="327"/>
                      </a:cubicBezTo>
                      <a:cubicBezTo>
                        <a:pt x="12507" y="327"/>
                        <a:pt x="12457" y="302"/>
                        <a:pt x="12382" y="277"/>
                      </a:cubicBezTo>
                      <a:cubicBezTo>
                        <a:pt x="12281" y="277"/>
                        <a:pt x="12206" y="252"/>
                        <a:pt x="12131" y="226"/>
                      </a:cubicBezTo>
                      <a:cubicBezTo>
                        <a:pt x="12081" y="226"/>
                        <a:pt x="12031" y="201"/>
                        <a:pt x="12006" y="201"/>
                      </a:cubicBezTo>
                      <a:cubicBezTo>
                        <a:pt x="11906" y="176"/>
                        <a:pt x="11830" y="176"/>
                        <a:pt x="11755" y="151"/>
                      </a:cubicBezTo>
                      <a:cubicBezTo>
                        <a:pt x="11655" y="151"/>
                        <a:pt x="11580" y="126"/>
                        <a:pt x="11479" y="126"/>
                      </a:cubicBezTo>
                      <a:cubicBezTo>
                        <a:pt x="11454" y="101"/>
                        <a:pt x="11404" y="101"/>
                        <a:pt x="11379" y="101"/>
                      </a:cubicBezTo>
                      <a:cubicBezTo>
                        <a:pt x="11304" y="101"/>
                        <a:pt x="11229" y="76"/>
                        <a:pt x="11129" y="76"/>
                      </a:cubicBezTo>
                      <a:cubicBezTo>
                        <a:pt x="11028" y="51"/>
                        <a:pt x="10928" y="51"/>
                        <a:pt x="10828" y="51"/>
                      </a:cubicBezTo>
                      <a:cubicBezTo>
                        <a:pt x="10803" y="51"/>
                        <a:pt x="10778" y="26"/>
                        <a:pt x="10753" y="26"/>
                      </a:cubicBezTo>
                      <a:lnTo>
                        <a:pt x="10176" y="26"/>
                      </a:lnTo>
                      <a:cubicBezTo>
                        <a:pt x="10151" y="26"/>
                        <a:pt x="10101" y="1"/>
                        <a:pt x="10076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ADD8EB"/>
                    </a:gs>
                    <a:gs pos="100000">
                      <a:srgbClr val="4BA4CA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1" name="Google Shape;521;p28"/>
                <p:cNvSpPr/>
                <p:nvPr/>
              </p:nvSpPr>
              <p:spPr>
                <a:xfrm>
                  <a:off x="3466342" y="1351544"/>
                  <a:ext cx="1123101" cy="12084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6794" h="61108" extrusionOk="0">
                      <a:moveTo>
                        <a:pt x="12958" y="0"/>
                      </a:moveTo>
                      <a:cubicBezTo>
                        <a:pt x="8948" y="0"/>
                        <a:pt x="6191" y="3183"/>
                        <a:pt x="6166" y="8672"/>
                      </a:cubicBezTo>
                      <a:cubicBezTo>
                        <a:pt x="6166" y="9348"/>
                        <a:pt x="6216" y="10025"/>
                        <a:pt x="6292" y="10727"/>
                      </a:cubicBezTo>
                      <a:cubicBezTo>
                        <a:pt x="2582" y="11078"/>
                        <a:pt x="51" y="14261"/>
                        <a:pt x="26" y="19524"/>
                      </a:cubicBezTo>
                      <a:cubicBezTo>
                        <a:pt x="1" y="27394"/>
                        <a:pt x="5615" y="37118"/>
                        <a:pt x="12482" y="41078"/>
                      </a:cubicBezTo>
                      <a:lnTo>
                        <a:pt x="44237" y="59399"/>
                      </a:lnTo>
                      <a:cubicBezTo>
                        <a:pt x="46236" y="60559"/>
                        <a:pt x="48132" y="61108"/>
                        <a:pt x="49815" y="61108"/>
                      </a:cubicBezTo>
                      <a:cubicBezTo>
                        <a:pt x="53912" y="61108"/>
                        <a:pt x="56750" y="57859"/>
                        <a:pt x="56768" y="52281"/>
                      </a:cubicBezTo>
                      <a:cubicBezTo>
                        <a:pt x="56793" y="46617"/>
                        <a:pt x="53886" y="40025"/>
                        <a:pt x="49725" y="35288"/>
                      </a:cubicBezTo>
                      <a:cubicBezTo>
                        <a:pt x="50277" y="33860"/>
                        <a:pt x="50603" y="32156"/>
                        <a:pt x="50603" y="30176"/>
                      </a:cubicBezTo>
                      <a:cubicBezTo>
                        <a:pt x="50628" y="21153"/>
                        <a:pt x="44287" y="10150"/>
                        <a:pt x="36417" y="5614"/>
                      </a:cubicBezTo>
                      <a:cubicBezTo>
                        <a:pt x="34126" y="4292"/>
                        <a:pt x="31961" y="3668"/>
                        <a:pt x="30043" y="3668"/>
                      </a:cubicBezTo>
                      <a:cubicBezTo>
                        <a:pt x="27596" y="3668"/>
                        <a:pt x="25552" y="4684"/>
                        <a:pt x="24161" y="6567"/>
                      </a:cubicBezTo>
                      <a:cubicBezTo>
                        <a:pt x="22457" y="4561"/>
                        <a:pt x="20527" y="2857"/>
                        <a:pt x="18472" y="1679"/>
                      </a:cubicBezTo>
                      <a:cubicBezTo>
                        <a:pt x="16492" y="526"/>
                        <a:pt x="14612" y="0"/>
                        <a:pt x="12958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ADD8EB"/>
                    </a:gs>
                    <a:gs pos="100000">
                      <a:srgbClr val="4BA4CA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522" name="Google Shape;522;p28"/>
              <p:cNvSpPr/>
              <p:nvPr/>
            </p:nvSpPr>
            <p:spPr>
              <a:xfrm>
                <a:off x="779325" y="1646846"/>
                <a:ext cx="536773" cy="250787"/>
              </a:xfrm>
              <a:custGeom>
                <a:avLst/>
                <a:gdLst/>
                <a:ahLst/>
                <a:cxnLst/>
                <a:rect l="l" t="t" r="r" b="b"/>
                <a:pathLst>
                  <a:path w="27144" h="12682" extrusionOk="0">
                    <a:moveTo>
                      <a:pt x="3986" y="0"/>
                    </a:moveTo>
                    <a:lnTo>
                      <a:pt x="1" y="3910"/>
                    </a:lnTo>
                    <a:lnTo>
                      <a:pt x="2381" y="7293"/>
                    </a:lnTo>
                    <a:lnTo>
                      <a:pt x="4813" y="4913"/>
                    </a:lnTo>
                    <a:lnTo>
                      <a:pt x="9600" y="10702"/>
                    </a:lnTo>
                    <a:lnTo>
                      <a:pt x="13184" y="6617"/>
                    </a:lnTo>
                    <a:lnTo>
                      <a:pt x="17344" y="12682"/>
                    </a:lnTo>
                    <a:lnTo>
                      <a:pt x="24863" y="7268"/>
                    </a:lnTo>
                    <a:lnTo>
                      <a:pt x="26016" y="9073"/>
                    </a:lnTo>
                    <a:lnTo>
                      <a:pt x="26567" y="6141"/>
                    </a:lnTo>
                    <a:lnTo>
                      <a:pt x="27144" y="3208"/>
                    </a:lnTo>
                    <a:lnTo>
                      <a:pt x="24412" y="2707"/>
                    </a:lnTo>
                    <a:lnTo>
                      <a:pt x="21680" y="2206"/>
                    </a:lnTo>
                    <a:lnTo>
                      <a:pt x="22632" y="3735"/>
                    </a:lnTo>
                    <a:lnTo>
                      <a:pt x="16968" y="7845"/>
                    </a:lnTo>
                    <a:lnTo>
                      <a:pt x="12482" y="1303"/>
                    </a:lnTo>
                    <a:lnTo>
                      <a:pt x="8647" y="5664"/>
                    </a:lnTo>
                    <a:lnTo>
                      <a:pt x="3986" y="0"/>
                    </a:lnTo>
                    <a:close/>
                  </a:path>
                </a:pathLst>
              </a:custGeom>
              <a:gradFill>
                <a:gsLst>
                  <a:gs pos="0">
                    <a:srgbClr val="1A85C8"/>
                  </a:gs>
                  <a:gs pos="100000">
                    <a:srgbClr val="0F375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cxnSp>
          <p:nvCxnSpPr>
            <p:cNvPr id="523" name="Google Shape;523;p28"/>
            <p:cNvCxnSpPr/>
            <p:nvPr/>
          </p:nvCxnSpPr>
          <p:spPr>
            <a:xfrm>
              <a:off x="1030050" y="2159800"/>
              <a:ext cx="0" cy="347100"/>
            </a:xfrm>
            <a:prstGeom prst="straightConnector1">
              <a:avLst/>
            </a:prstGeom>
            <a:noFill/>
            <a:ln w="19050" cap="flat" cmpd="sng">
              <a:solidFill>
                <a:schemeClr val="accent6"/>
              </a:solidFill>
              <a:prstDash val="dash"/>
              <a:round/>
              <a:headEnd type="none" w="med" len="med"/>
              <a:tailEnd type="oval" w="med" len="med"/>
            </a:ln>
          </p:spPr>
        </p:cxnSp>
      </p:grpSp>
      <p:grpSp>
        <p:nvGrpSpPr>
          <p:cNvPr id="524" name="Google Shape;524;p28"/>
          <p:cNvGrpSpPr/>
          <p:nvPr/>
        </p:nvGrpSpPr>
        <p:grpSpPr>
          <a:xfrm>
            <a:off x="3415055" y="1131338"/>
            <a:ext cx="1248521" cy="1390188"/>
            <a:chOff x="3415055" y="1131338"/>
            <a:chExt cx="1248521" cy="1390188"/>
          </a:xfrm>
        </p:grpSpPr>
        <p:grpSp>
          <p:nvGrpSpPr>
            <p:cNvPr id="525" name="Google Shape;525;p28"/>
            <p:cNvGrpSpPr/>
            <p:nvPr/>
          </p:nvGrpSpPr>
          <p:grpSpPr>
            <a:xfrm>
              <a:off x="3415055" y="1131338"/>
              <a:ext cx="1248521" cy="1281779"/>
              <a:chOff x="3466342" y="1278175"/>
              <a:chExt cx="1248521" cy="1281779"/>
            </a:xfrm>
          </p:grpSpPr>
          <p:sp>
            <p:nvSpPr>
              <p:cNvPr id="526" name="Google Shape;526;p28"/>
              <p:cNvSpPr/>
              <p:nvPr/>
            </p:nvSpPr>
            <p:spPr>
              <a:xfrm>
                <a:off x="3539197" y="1490311"/>
                <a:ext cx="177955" cy="89225"/>
              </a:xfrm>
              <a:custGeom>
                <a:avLst/>
                <a:gdLst/>
                <a:ahLst/>
                <a:cxnLst/>
                <a:rect l="l" t="t" r="r" b="b"/>
                <a:pathLst>
                  <a:path w="8999" h="4512" extrusionOk="0">
                    <a:moveTo>
                      <a:pt x="8999" y="1"/>
                    </a:moveTo>
                    <a:cubicBezTo>
                      <a:pt x="8748" y="26"/>
                      <a:pt x="8522" y="51"/>
                      <a:pt x="8297" y="101"/>
                    </a:cubicBezTo>
                    <a:cubicBezTo>
                      <a:pt x="8021" y="151"/>
                      <a:pt x="7770" y="226"/>
                      <a:pt x="7520" y="301"/>
                    </a:cubicBezTo>
                    <a:cubicBezTo>
                      <a:pt x="7495" y="326"/>
                      <a:pt x="7445" y="326"/>
                      <a:pt x="7420" y="326"/>
                    </a:cubicBezTo>
                    <a:cubicBezTo>
                      <a:pt x="7319" y="377"/>
                      <a:pt x="7244" y="402"/>
                      <a:pt x="7144" y="452"/>
                    </a:cubicBezTo>
                    <a:cubicBezTo>
                      <a:pt x="7069" y="477"/>
                      <a:pt x="6994" y="502"/>
                      <a:pt x="6943" y="527"/>
                    </a:cubicBezTo>
                    <a:cubicBezTo>
                      <a:pt x="6743" y="627"/>
                      <a:pt x="6567" y="702"/>
                      <a:pt x="6367" y="828"/>
                    </a:cubicBezTo>
                    <a:lnTo>
                      <a:pt x="1" y="4512"/>
                    </a:lnTo>
                    <a:cubicBezTo>
                      <a:pt x="176" y="4412"/>
                      <a:pt x="377" y="4311"/>
                      <a:pt x="552" y="4236"/>
                    </a:cubicBezTo>
                    <a:cubicBezTo>
                      <a:pt x="628" y="4211"/>
                      <a:pt x="678" y="4186"/>
                      <a:pt x="753" y="4161"/>
                    </a:cubicBezTo>
                    <a:cubicBezTo>
                      <a:pt x="878" y="4111"/>
                      <a:pt x="1003" y="4061"/>
                      <a:pt x="1129" y="4011"/>
                    </a:cubicBezTo>
                    <a:cubicBezTo>
                      <a:pt x="1379" y="3935"/>
                      <a:pt x="1655" y="3860"/>
                      <a:pt x="1931" y="3810"/>
                    </a:cubicBezTo>
                    <a:cubicBezTo>
                      <a:pt x="2156" y="3760"/>
                      <a:pt x="2382" y="3735"/>
                      <a:pt x="2608" y="3710"/>
                    </a:cubicBezTo>
                    <a:lnTo>
                      <a:pt x="8999" y="1"/>
                    </a:ln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7" name="Google Shape;527;p28"/>
              <p:cNvSpPr/>
              <p:nvPr/>
            </p:nvSpPr>
            <p:spPr>
              <a:xfrm>
                <a:off x="3659157" y="1278175"/>
                <a:ext cx="410885" cy="203228"/>
              </a:xfrm>
              <a:custGeom>
                <a:avLst/>
                <a:gdLst/>
                <a:ahLst/>
                <a:cxnLst/>
                <a:rect l="l" t="t" r="r" b="b"/>
                <a:pathLst>
                  <a:path w="20778" h="10277" extrusionOk="0">
                    <a:moveTo>
                      <a:pt x="9574" y="1"/>
                    </a:moveTo>
                    <a:cubicBezTo>
                      <a:pt x="9474" y="1"/>
                      <a:pt x="9399" y="1"/>
                      <a:pt x="9324" y="1"/>
                    </a:cubicBezTo>
                    <a:lnTo>
                      <a:pt x="9324" y="1"/>
                    </a:lnTo>
                    <a:cubicBezTo>
                      <a:pt x="9248" y="1"/>
                      <a:pt x="9198" y="26"/>
                      <a:pt x="9123" y="26"/>
                    </a:cubicBezTo>
                    <a:lnTo>
                      <a:pt x="9123" y="26"/>
                    </a:lnTo>
                    <a:cubicBezTo>
                      <a:pt x="9048" y="26"/>
                      <a:pt x="8998" y="26"/>
                      <a:pt x="8923" y="26"/>
                    </a:cubicBezTo>
                    <a:lnTo>
                      <a:pt x="8923" y="26"/>
                    </a:lnTo>
                    <a:cubicBezTo>
                      <a:pt x="8697" y="51"/>
                      <a:pt x="8446" y="76"/>
                      <a:pt x="8221" y="126"/>
                    </a:cubicBezTo>
                    <a:lnTo>
                      <a:pt x="8221" y="126"/>
                    </a:lnTo>
                    <a:cubicBezTo>
                      <a:pt x="8221" y="126"/>
                      <a:pt x="8221" y="126"/>
                      <a:pt x="8196" y="126"/>
                    </a:cubicBezTo>
                    <a:lnTo>
                      <a:pt x="8196" y="126"/>
                    </a:lnTo>
                    <a:cubicBezTo>
                      <a:pt x="8146" y="151"/>
                      <a:pt x="8095" y="176"/>
                      <a:pt x="8045" y="176"/>
                    </a:cubicBezTo>
                    <a:lnTo>
                      <a:pt x="8045" y="176"/>
                    </a:lnTo>
                    <a:cubicBezTo>
                      <a:pt x="7820" y="226"/>
                      <a:pt x="7594" y="276"/>
                      <a:pt x="7369" y="377"/>
                    </a:cubicBezTo>
                    <a:lnTo>
                      <a:pt x="7369" y="377"/>
                    </a:lnTo>
                    <a:cubicBezTo>
                      <a:pt x="7344" y="377"/>
                      <a:pt x="7319" y="377"/>
                      <a:pt x="7319" y="402"/>
                    </a:cubicBezTo>
                    <a:lnTo>
                      <a:pt x="7319" y="402"/>
                    </a:lnTo>
                    <a:cubicBezTo>
                      <a:pt x="6993" y="502"/>
                      <a:pt x="6667" y="652"/>
                      <a:pt x="6366" y="828"/>
                    </a:cubicBezTo>
                    <a:lnTo>
                      <a:pt x="6366" y="828"/>
                    </a:lnTo>
                    <a:lnTo>
                      <a:pt x="0" y="4537"/>
                    </a:lnTo>
                    <a:cubicBezTo>
                      <a:pt x="301" y="4362"/>
                      <a:pt x="602" y="4211"/>
                      <a:pt x="928" y="4086"/>
                    </a:cubicBezTo>
                    <a:lnTo>
                      <a:pt x="928" y="4086"/>
                    </a:lnTo>
                    <a:cubicBezTo>
                      <a:pt x="1178" y="4011"/>
                      <a:pt x="1429" y="3936"/>
                      <a:pt x="1679" y="3885"/>
                    </a:cubicBezTo>
                    <a:lnTo>
                      <a:pt x="1679" y="3885"/>
                    </a:lnTo>
                    <a:cubicBezTo>
                      <a:pt x="1730" y="3860"/>
                      <a:pt x="1780" y="3860"/>
                      <a:pt x="1830" y="3835"/>
                    </a:cubicBezTo>
                    <a:lnTo>
                      <a:pt x="1830" y="3835"/>
                    </a:lnTo>
                    <a:cubicBezTo>
                      <a:pt x="2131" y="3785"/>
                      <a:pt x="2431" y="3735"/>
                      <a:pt x="2757" y="3735"/>
                    </a:cubicBezTo>
                    <a:lnTo>
                      <a:pt x="2757" y="3735"/>
                    </a:lnTo>
                    <a:cubicBezTo>
                      <a:pt x="2807" y="3710"/>
                      <a:pt x="2882" y="3710"/>
                      <a:pt x="2933" y="3710"/>
                    </a:cubicBezTo>
                    <a:lnTo>
                      <a:pt x="2933" y="3710"/>
                    </a:lnTo>
                    <a:cubicBezTo>
                      <a:pt x="3233" y="3710"/>
                      <a:pt x="3559" y="3710"/>
                      <a:pt x="3860" y="3735"/>
                    </a:cubicBezTo>
                    <a:lnTo>
                      <a:pt x="3860" y="3735"/>
                    </a:lnTo>
                    <a:cubicBezTo>
                      <a:pt x="3910" y="3735"/>
                      <a:pt x="3935" y="3735"/>
                      <a:pt x="3985" y="3735"/>
                    </a:cubicBezTo>
                    <a:lnTo>
                      <a:pt x="3985" y="3735"/>
                    </a:lnTo>
                    <a:cubicBezTo>
                      <a:pt x="4311" y="3785"/>
                      <a:pt x="4662" y="3835"/>
                      <a:pt x="4988" y="3911"/>
                    </a:cubicBezTo>
                    <a:lnTo>
                      <a:pt x="4988" y="3911"/>
                    </a:lnTo>
                    <a:cubicBezTo>
                      <a:pt x="5038" y="3911"/>
                      <a:pt x="5063" y="3911"/>
                      <a:pt x="5113" y="3936"/>
                    </a:cubicBezTo>
                    <a:lnTo>
                      <a:pt x="5113" y="3936"/>
                    </a:lnTo>
                    <a:cubicBezTo>
                      <a:pt x="5464" y="4011"/>
                      <a:pt x="5815" y="4111"/>
                      <a:pt x="6191" y="4236"/>
                    </a:cubicBezTo>
                    <a:lnTo>
                      <a:pt x="6191" y="4236"/>
                    </a:lnTo>
                    <a:cubicBezTo>
                      <a:pt x="6216" y="4236"/>
                      <a:pt x="6241" y="4236"/>
                      <a:pt x="6266" y="4261"/>
                    </a:cubicBezTo>
                    <a:lnTo>
                      <a:pt x="6266" y="4261"/>
                    </a:lnTo>
                    <a:cubicBezTo>
                      <a:pt x="6642" y="4387"/>
                      <a:pt x="7018" y="4537"/>
                      <a:pt x="7419" y="4713"/>
                    </a:cubicBezTo>
                    <a:lnTo>
                      <a:pt x="7419" y="4713"/>
                    </a:lnTo>
                    <a:cubicBezTo>
                      <a:pt x="7444" y="4738"/>
                      <a:pt x="7469" y="4738"/>
                      <a:pt x="7494" y="4763"/>
                    </a:cubicBezTo>
                    <a:lnTo>
                      <a:pt x="7494" y="4763"/>
                    </a:lnTo>
                    <a:cubicBezTo>
                      <a:pt x="7895" y="4938"/>
                      <a:pt x="8296" y="5139"/>
                      <a:pt x="8722" y="5389"/>
                    </a:cubicBezTo>
                    <a:lnTo>
                      <a:pt x="8722" y="5389"/>
                    </a:lnTo>
                    <a:cubicBezTo>
                      <a:pt x="8948" y="5515"/>
                      <a:pt x="9198" y="5665"/>
                      <a:pt x="9424" y="5815"/>
                    </a:cubicBezTo>
                    <a:lnTo>
                      <a:pt x="9424" y="5815"/>
                    </a:lnTo>
                    <a:cubicBezTo>
                      <a:pt x="9474" y="5865"/>
                      <a:pt x="9524" y="5891"/>
                      <a:pt x="9574" y="5916"/>
                    </a:cubicBezTo>
                    <a:lnTo>
                      <a:pt x="9574" y="5916"/>
                    </a:lnTo>
                    <a:cubicBezTo>
                      <a:pt x="9775" y="6041"/>
                      <a:pt x="9950" y="6166"/>
                      <a:pt x="10126" y="6292"/>
                    </a:cubicBezTo>
                    <a:lnTo>
                      <a:pt x="10126" y="6292"/>
                    </a:lnTo>
                    <a:cubicBezTo>
                      <a:pt x="10176" y="6342"/>
                      <a:pt x="10251" y="6367"/>
                      <a:pt x="10301" y="6417"/>
                    </a:cubicBezTo>
                    <a:lnTo>
                      <a:pt x="10301" y="6417"/>
                    </a:lnTo>
                    <a:cubicBezTo>
                      <a:pt x="10527" y="6567"/>
                      <a:pt x="10727" y="6743"/>
                      <a:pt x="10953" y="6918"/>
                    </a:cubicBezTo>
                    <a:lnTo>
                      <a:pt x="10953" y="6918"/>
                    </a:lnTo>
                    <a:cubicBezTo>
                      <a:pt x="10978" y="6943"/>
                      <a:pt x="11028" y="6968"/>
                      <a:pt x="11053" y="6993"/>
                    </a:cubicBezTo>
                    <a:lnTo>
                      <a:pt x="11053" y="6993"/>
                    </a:lnTo>
                    <a:cubicBezTo>
                      <a:pt x="11228" y="7144"/>
                      <a:pt x="11429" y="7294"/>
                      <a:pt x="11604" y="7444"/>
                    </a:cubicBezTo>
                    <a:lnTo>
                      <a:pt x="11604" y="7444"/>
                    </a:lnTo>
                    <a:cubicBezTo>
                      <a:pt x="11679" y="7520"/>
                      <a:pt x="11730" y="7570"/>
                      <a:pt x="11805" y="7620"/>
                    </a:cubicBezTo>
                    <a:lnTo>
                      <a:pt x="11805" y="7620"/>
                    </a:lnTo>
                    <a:cubicBezTo>
                      <a:pt x="11955" y="7770"/>
                      <a:pt x="12131" y="7921"/>
                      <a:pt x="12281" y="8046"/>
                    </a:cubicBezTo>
                    <a:lnTo>
                      <a:pt x="12281" y="8046"/>
                    </a:lnTo>
                    <a:cubicBezTo>
                      <a:pt x="12331" y="8121"/>
                      <a:pt x="12406" y="8171"/>
                      <a:pt x="12456" y="8221"/>
                    </a:cubicBezTo>
                    <a:lnTo>
                      <a:pt x="12456" y="8221"/>
                    </a:lnTo>
                    <a:cubicBezTo>
                      <a:pt x="12682" y="8422"/>
                      <a:pt x="12882" y="8622"/>
                      <a:pt x="13083" y="8823"/>
                    </a:cubicBezTo>
                    <a:lnTo>
                      <a:pt x="13083" y="8823"/>
                    </a:lnTo>
                    <a:cubicBezTo>
                      <a:pt x="13083" y="8848"/>
                      <a:pt x="13108" y="8848"/>
                      <a:pt x="13108" y="8873"/>
                    </a:cubicBezTo>
                    <a:lnTo>
                      <a:pt x="13108" y="8873"/>
                    </a:lnTo>
                    <a:cubicBezTo>
                      <a:pt x="13309" y="9073"/>
                      <a:pt x="13484" y="9274"/>
                      <a:pt x="13684" y="9474"/>
                    </a:cubicBezTo>
                    <a:lnTo>
                      <a:pt x="13684" y="9474"/>
                    </a:lnTo>
                    <a:cubicBezTo>
                      <a:pt x="13735" y="9525"/>
                      <a:pt x="13810" y="9600"/>
                      <a:pt x="13860" y="9675"/>
                    </a:cubicBezTo>
                    <a:lnTo>
                      <a:pt x="13860" y="9675"/>
                    </a:lnTo>
                    <a:cubicBezTo>
                      <a:pt x="14035" y="9875"/>
                      <a:pt x="14211" y="10076"/>
                      <a:pt x="14411" y="10277"/>
                    </a:cubicBezTo>
                    <a:lnTo>
                      <a:pt x="14411" y="10277"/>
                    </a:lnTo>
                    <a:lnTo>
                      <a:pt x="20777" y="6592"/>
                    </a:lnTo>
                    <a:cubicBezTo>
                      <a:pt x="20677" y="6442"/>
                      <a:pt x="20552" y="6317"/>
                      <a:pt x="20451" y="6191"/>
                    </a:cubicBezTo>
                    <a:lnTo>
                      <a:pt x="20451" y="6191"/>
                    </a:lnTo>
                    <a:cubicBezTo>
                      <a:pt x="20376" y="6116"/>
                      <a:pt x="20301" y="6041"/>
                      <a:pt x="20226" y="5966"/>
                    </a:cubicBezTo>
                    <a:lnTo>
                      <a:pt x="20226" y="5966"/>
                    </a:lnTo>
                    <a:cubicBezTo>
                      <a:pt x="20176" y="5891"/>
                      <a:pt x="20126" y="5840"/>
                      <a:pt x="20050" y="5765"/>
                    </a:cubicBezTo>
                    <a:lnTo>
                      <a:pt x="20050" y="5765"/>
                    </a:lnTo>
                    <a:cubicBezTo>
                      <a:pt x="20025" y="5740"/>
                      <a:pt x="20000" y="5690"/>
                      <a:pt x="19950" y="5640"/>
                    </a:cubicBezTo>
                    <a:lnTo>
                      <a:pt x="19950" y="5640"/>
                    </a:lnTo>
                    <a:cubicBezTo>
                      <a:pt x="19800" y="5490"/>
                      <a:pt x="19649" y="5314"/>
                      <a:pt x="19499" y="5164"/>
                    </a:cubicBezTo>
                    <a:lnTo>
                      <a:pt x="19499" y="5164"/>
                    </a:lnTo>
                    <a:cubicBezTo>
                      <a:pt x="19474" y="5139"/>
                      <a:pt x="19474" y="5139"/>
                      <a:pt x="19449" y="5139"/>
                    </a:cubicBezTo>
                    <a:lnTo>
                      <a:pt x="19449" y="5139"/>
                    </a:lnTo>
                    <a:cubicBezTo>
                      <a:pt x="19449" y="5139"/>
                      <a:pt x="19449" y="5114"/>
                      <a:pt x="19449" y="5114"/>
                    </a:cubicBezTo>
                    <a:lnTo>
                      <a:pt x="19449" y="5114"/>
                    </a:lnTo>
                    <a:cubicBezTo>
                      <a:pt x="19273" y="4938"/>
                      <a:pt x="19098" y="4763"/>
                      <a:pt x="18923" y="4612"/>
                    </a:cubicBezTo>
                    <a:lnTo>
                      <a:pt x="18923" y="4612"/>
                    </a:lnTo>
                    <a:cubicBezTo>
                      <a:pt x="18898" y="4587"/>
                      <a:pt x="18872" y="4562"/>
                      <a:pt x="18847" y="4512"/>
                    </a:cubicBezTo>
                    <a:lnTo>
                      <a:pt x="18847" y="4512"/>
                    </a:lnTo>
                    <a:cubicBezTo>
                      <a:pt x="18772" y="4462"/>
                      <a:pt x="18722" y="4412"/>
                      <a:pt x="18647" y="4337"/>
                    </a:cubicBezTo>
                    <a:lnTo>
                      <a:pt x="18647" y="4337"/>
                    </a:lnTo>
                    <a:cubicBezTo>
                      <a:pt x="18572" y="4261"/>
                      <a:pt x="18471" y="4186"/>
                      <a:pt x="18396" y="4111"/>
                    </a:cubicBezTo>
                    <a:lnTo>
                      <a:pt x="18396" y="4111"/>
                    </a:lnTo>
                    <a:cubicBezTo>
                      <a:pt x="18321" y="4036"/>
                      <a:pt x="18246" y="3986"/>
                      <a:pt x="18196" y="3936"/>
                    </a:cubicBezTo>
                    <a:lnTo>
                      <a:pt x="18196" y="3936"/>
                    </a:lnTo>
                    <a:cubicBezTo>
                      <a:pt x="18121" y="3860"/>
                      <a:pt x="18045" y="3810"/>
                      <a:pt x="17995" y="3760"/>
                    </a:cubicBezTo>
                    <a:lnTo>
                      <a:pt x="17995" y="3760"/>
                    </a:lnTo>
                    <a:cubicBezTo>
                      <a:pt x="17945" y="3710"/>
                      <a:pt x="17895" y="3660"/>
                      <a:pt x="17845" y="3635"/>
                    </a:cubicBezTo>
                    <a:lnTo>
                      <a:pt x="17845" y="3635"/>
                    </a:lnTo>
                    <a:cubicBezTo>
                      <a:pt x="17720" y="3510"/>
                      <a:pt x="17569" y="3409"/>
                      <a:pt x="17444" y="3284"/>
                    </a:cubicBezTo>
                    <a:lnTo>
                      <a:pt x="17444" y="3284"/>
                    </a:lnTo>
                    <a:cubicBezTo>
                      <a:pt x="17394" y="3259"/>
                      <a:pt x="17369" y="3234"/>
                      <a:pt x="17319" y="3209"/>
                    </a:cubicBezTo>
                    <a:lnTo>
                      <a:pt x="17319" y="3209"/>
                    </a:lnTo>
                    <a:cubicBezTo>
                      <a:pt x="17319" y="3209"/>
                      <a:pt x="17319" y="3184"/>
                      <a:pt x="17294" y="3184"/>
                    </a:cubicBezTo>
                    <a:lnTo>
                      <a:pt x="17294" y="3184"/>
                    </a:lnTo>
                    <a:cubicBezTo>
                      <a:pt x="17118" y="3058"/>
                      <a:pt x="16943" y="2908"/>
                      <a:pt x="16767" y="2783"/>
                    </a:cubicBezTo>
                    <a:lnTo>
                      <a:pt x="16767" y="2783"/>
                    </a:lnTo>
                    <a:cubicBezTo>
                      <a:pt x="16742" y="2758"/>
                      <a:pt x="16692" y="2733"/>
                      <a:pt x="16667" y="2708"/>
                    </a:cubicBezTo>
                    <a:lnTo>
                      <a:pt x="16667" y="2708"/>
                    </a:lnTo>
                    <a:cubicBezTo>
                      <a:pt x="16617" y="2657"/>
                      <a:pt x="16567" y="2632"/>
                      <a:pt x="16491" y="2582"/>
                    </a:cubicBezTo>
                    <a:lnTo>
                      <a:pt x="16491" y="2582"/>
                    </a:lnTo>
                    <a:cubicBezTo>
                      <a:pt x="16416" y="2532"/>
                      <a:pt x="16341" y="2457"/>
                      <a:pt x="16241" y="2407"/>
                    </a:cubicBezTo>
                    <a:lnTo>
                      <a:pt x="16241" y="2407"/>
                    </a:lnTo>
                    <a:cubicBezTo>
                      <a:pt x="16141" y="2332"/>
                      <a:pt x="16065" y="2281"/>
                      <a:pt x="15965" y="2206"/>
                    </a:cubicBezTo>
                    <a:lnTo>
                      <a:pt x="15965" y="2206"/>
                    </a:lnTo>
                    <a:cubicBezTo>
                      <a:pt x="15915" y="2181"/>
                      <a:pt x="15865" y="2156"/>
                      <a:pt x="15815" y="2106"/>
                    </a:cubicBezTo>
                    <a:lnTo>
                      <a:pt x="15815" y="2106"/>
                    </a:lnTo>
                    <a:cubicBezTo>
                      <a:pt x="15790" y="2106"/>
                      <a:pt x="15740" y="2081"/>
                      <a:pt x="15715" y="2056"/>
                    </a:cubicBezTo>
                    <a:lnTo>
                      <a:pt x="15715" y="2056"/>
                    </a:lnTo>
                    <a:cubicBezTo>
                      <a:pt x="15564" y="1956"/>
                      <a:pt x="15389" y="1855"/>
                      <a:pt x="15213" y="1755"/>
                    </a:cubicBezTo>
                    <a:lnTo>
                      <a:pt x="15213" y="1755"/>
                    </a:lnTo>
                    <a:lnTo>
                      <a:pt x="15088" y="1680"/>
                    </a:lnTo>
                    <a:cubicBezTo>
                      <a:pt x="14963" y="1605"/>
                      <a:pt x="14837" y="1530"/>
                      <a:pt x="14712" y="1454"/>
                    </a:cubicBezTo>
                    <a:lnTo>
                      <a:pt x="14712" y="1454"/>
                    </a:lnTo>
                    <a:cubicBezTo>
                      <a:pt x="14537" y="1379"/>
                      <a:pt x="14361" y="1279"/>
                      <a:pt x="14211" y="1204"/>
                    </a:cubicBezTo>
                    <a:lnTo>
                      <a:pt x="14211" y="1204"/>
                    </a:lnTo>
                    <a:cubicBezTo>
                      <a:pt x="14085" y="1154"/>
                      <a:pt x="13985" y="1104"/>
                      <a:pt x="13885" y="1053"/>
                    </a:cubicBezTo>
                    <a:lnTo>
                      <a:pt x="13885" y="1053"/>
                    </a:lnTo>
                    <a:cubicBezTo>
                      <a:pt x="13860" y="1028"/>
                      <a:pt x="13835" y="1028"/>
                      <a:pt x="13810" y="1003"/>
                    </a:cubicBezTo>
                    <a:lnTo>
                      <a:pt x="13810" y="1003"/>
                    </a:lnTo>
                    <a:cubicBezTo>
                      <a:pt x="13760" y="1003"/>
                      <a:pt x="13735" y="978"/>
                      <a:pt x="13710" y="978"/>
                    </a:cubicBezTo>
                    <a:lnTo>
                      <a:pt x="13710" y="978"/>
                    </a:lnTo>
                    <a:cubicBezTo>
                      <a:pt x="13534" y="903"/>
                      <a:pt x="13384" y="828"/>
                      <a:pt x="13208" y="753"/>
                    </a:cubicBezTo>
                    <a:lnTo>
                      <a:pt x="13208" y="753"/>
                    </a:lnTo>
                    <a:cubicBezTo>
                      <a:pt x="13058" y="703"/>
                      <a:pt x="12882" y="627"/>
                      <a:pt x="12732" y="577"/>
                    </a:cubicBezTo>
                    <a:lnTo>
                      <a:pt x="12732" y="577"/>
                    </a:lnTo>
                    <a:cubicBezTo>
                      <a:pt x="12682" y="552"/>
                      <a:pt x="12657" y="552"/>
                      <a:pt x="12632" y="552"/>
                    </a:cubicBezTo>
                    <a:lnTo>
                      <a:pt x="12632" y="552"/>
                    </a:lnTo>
                    <a:cubicBezTo>
                      <a:pt x="12607" y="527"/>
                      <a:pt x="12582" y="527"/>
                      <a:pt x="12557" y="527"/>
                    </a:cubicBezTo>
                    <a:lnTo>
                      <a:pt x="12557" y="527"/>
                    </a:lnTo>
                    <a:cubicBezTo>
                      <a:pt x="12456" y="477"/>
                      <a:pt x="12331" y="452"/>
                      <a:pt x="12231" y="402"/>
                    </a:cubicBezTo>
                    <a:lnTo>
                      <a:pt x="12231" y="402"/>
                    </a:lnTo>
                    <a:cubicBezTo>
                      <a:pt x="12055" y="352"/>
                      <a:pt x="11880" y="327"/>
                      <a:pt x="11730" y="276"/>
                    </a:cubicBezTo>
                    <a:lnTo>
                      <a:pt x="11730" y="276"/>
                    </a:lnTo>
                    <a:cubicBezTo>
                      <a:pt x="11629" y="251"/>
                      <a:pt x="11554" y="226"/>
                      <a:pt x="11479" y="226"/>
                    </a:cubicBezTo>
                    <a:lnTo>
                      <a:pt x="11479" y="226"/>
                    </a:lnTo>
                    <a:cubicBezTo>
                      <a:pt x="11454" y="201"/>
                      <a:pt x="11404" y="201"/>
                      <a:pt x="11379" y="201"/>
                    </a:cubicBezTo>
                    <a:lnTo>
                      <a:pt x="11379" y="201"/>
                    </a:lnTo>
                    <a:cubicBezTo>
                      <a:pt x="11329" y="176"/>
                      <a:pt x="11278" y="176"/>
                      <a:pt x="11228" y="151"/>
                    </a:cubicBezTo>
                    <a:lnTo>
                      <a:pt x="11228" y="151"/>
                    </a:lnTo>
                    <a:cubicBezTo>
                      <a:pt x="11028" y="126"/>
                      <a:pt x="10852" y="101"/>
                      <a:pt x="10677" y="76"/>
                    </a:cubicBezTo>
                    <a:lnTo>
                      <a:pt x="10677" y="76"/>
                    </a:lnTo>
                    <a:cubicBezTo>
                      <a:pt x="10577" y="51"/>
                      <a:pt x="10476" y="51"/>
                      <a:pt x="10351" y="51"/>
                    </a:cubicBezTo>
                    <a:lnTo>
                      <a:pt x="10351" y="51"/>
                    </a:lnTo>
                    <a:cubicBezTo>
                      <a:pt x="10326" y="26"/>
                      <a:pt x="10276" y="26"/>
                      <a:pt x="10251" y="26"/>
                    </a:cubicBezTo>
                    <a:lnTo>
                      <a:pt x="10251" y="26"/>
                    </a:lnTo>
                    <a:cubicBezTo>
                      <a:pt x="10201" y="26"/>
                      <a:pt x="10176" y="26"/>
                      <a:pt x="10151" y="26"/>
                    </a:cubicBezTo>
                    <a:lnTo>
                      <a:pt x="10151" y="26"/>
                    </a:lnTo>
                    <a:cubicBezTo>
                      <a:pt x="9950" y="1"/>
                      <a:pt x="9775" y="1"/>
                      <a:pt x="9599" y="1"/>
                    </a:cubicBezTo>
                    <a:lnTo>
                      <a:pt x="9599" y="1"/>
                    </a:lnTo>
                    <a:lnTo>
                      <a:pt x="9574" y="1"/>
                    </a:ln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8" name="Google Shape;528;p28"/>
              <p:cNvSpPr/>
              <p:nvPr/>
            </p:nvSpPr>
            <p:spPr>
              <a:xfrm>
                <a:off x="4449700" y="1976047"/>
                <a:ext cx="265163" cy="566989"/>
              </a:xfrm>
              <a:custGeom>
                <a:avLst/>
                <a:gdLst/>
                <a:ahLst/>
                <a:cxnLst/>
                <a:rect l="l" t="t" r="r" b="b"/>
                <a:pathLst>
                  <a:path w="13409" h="28672" extrusionOk="0">
                    <a:moveTo>
                      <a:pt x="6366" y="0"/>
                    </a:moveTo>
                    <a:lnTo>
                      <a:pt x="0" y="3709"/>
                    </a:lnTo>
                    <a:cubicBezTo>
                      <a:pt x="226" y="3960"/>
                      <a:pt x="451" y="4236"/>
                      <a:pt x="677" y="4511"/>
                    </a:cubicBezTo>
                    <a:cubicBezTo>
                      <a:pt x="727" y="4587"/>
                      <a:pt x="777" y="4637"/>
                      <a:pt x="827" y="4712"/>
                    </a:cubicBezTo>
                    <a:cubicBezTo>
                      <a:pt x="1053" y="4963"/>
                      <a:pt x="1253" y="5213"/>
                      <a:pt x="1429" y="5489"/>
                    </a:cubicBezTo>
                    <a:cubicBezTo>
                      <a:pt x="1454" y="5514"/>
                      <a:pt x="1479" y="5539"/>
                      <a:pt x="1504" y="5564"/>
                    </a:cubicBezTo>
                    <a:cubicBezTo>
                      <a:pt x="1579" y="5664"/>
                      <a:pt x="1654" y="5790"/>
                      <a:pt x="1730" y="5890"/>
                    </a:cubicBezTo>
                    <a:cubicBezTo>
                      <a:pt x="1905" y="6115"/>
                      <a:pt x="2055" y="6341"/>
                      <a:pt x="2231" y="6592"/>
                    </a:cubicBezTo>
                    <a:cubicBezTo>
                      <a:pt x="2256" y="6617"/>
                      <a:pt x="2281" y="6667"/>
                      <a:pt x="2306" y="6692"/>
                    </a:cubicBezTo>
                    <a:cubicBezTo>
                      <a:pt x="2632" y="7193"/>
                      <a:pt x="2958" y="7694"/>
                      <a:pt x="3258" y="8221"/>
                    </a:cubicBezTo>
                    <a:cubicBezTo>
                      <a:pt x="3309" y="8296"/>
                      <a:pt x="3359" y="8396"/>
                      <a:pt x="3409" y="8471"/>
                    </a:cubicBezTo>
                    <a:cubicBezTo>
                      <a:pt x="3509" y="8647"/>
                      <a:pt x="3609" y="8822"/>
                      <a:pt x="3685" y="8973"/>
                    </a:cubicBezTo>
                    <a:cubicBezTo>
                      <a:pt x="3785" y="9173"/>
                      <a:pt x="3910" y="9374"/>
                      <a:pt x="4010" y="9574"/>
                    </a:cubicBezTo>
                    <a:cubicBezTo>
                      <a:pt x="4061" y="9649"/>
                      <a:pt x="4086" y="9725"/>
                      <a:pt x="4136" y="9825"/>
                    </a:cubicBezTo>
                    <a:cubicBezTo>
                      <a:pt x="4286" y="10126"/>
                      <a:pt x="4436" y="10426"/>
                      <a:pt x="4587" y="10727"/>
                    </a:cubicBezTo>
                    <a:cubicBezTo>
                      <a:pt x="4587" y="10727"/>
                      <a:pt x="4587" y="10752"/>
                      <a:pt x="4612" y="10752"/>
                    </a:cubicBezTo>
                    <a:cubicBezTo>
                      <a:pt x="4762" y="11103"/>
                      <a:pt x="4913" y="11429"/>
                      <a:pt x="5063" y="11755"/>
                    </a:cubicBezTo>
                    <a:cubicBezTo>
                      <a:pt x="5063" y="11805"/>
                      <a:pt x="5088" y="11855"/>
                      <a:pt x="5113" y="11880"/>
                    </a:cubicBezTo>
                    <a:cubicBezTo>
                      <a:pt x="5238" y="12206"/>
                      <a:pt x="5364" y="12532"/>
                      <a:pt x="5489" y="12857"/>
                    </a:cubicBezTo>
                    <a:cubicBezTo>
                      <a:pt x="5514" y="12908"/>
                      <a:pt x="5539" y="12983"/>
                      <a:pt x="5564" y="13033"/>
                    </a:cubicBezTo>
                    <a:cubicBezTo>
                      <a:pt x="5665" y="13359"/>
                      <a:pt x="5790" y="13684"/>
                      <a:pt x="5890" y="13985"/>
                    </a:cubicBezTo>
                    <a:cubicBezTo>
                      <a:pt x="5915" y="14060"/>
                      <a:pt x="5940" y="14111"/>
                      <a:pt x="5940" y="14186"/>
                    </a:cubicBezTo>
                    <a:cubicBezTo>
                      <a:pt x="6066" y="14512"/>
                      <a:pt x="6166" y="14837"/>
                      <a:pt x="6241" y="15163"/>
                    </a:cubicBezTo>
                    <a:cubicBezTo>
                      <a:pt x="6266" y="15188"/>
                      <a:pt x="6266" y="15213"/>
                      <a:pt x="6266" y="15238"/>
                    </a:cubicBezTo>
                    <a:cubicBezTo>
                      <a:pt x="6366" y="15564"/>
                      <a:pt x="6441" y="15890"/>
                      <a:pt x="6517" y="16216"/>
                    </a:cubicBezTo>
                    <a:cubicBezTo>
                      <a:pt x="6517" y="16266"/>
                      <a:pt x="6542" y="16316"/>
                      <a:pt x="6542" y="16366"/>
                    </a:cubicBezTo>
                    <a:cubicBezTo>
                      <a:pt x="6617" y="16692"/>
                      <a:pt x="6667" y="17018"/>
                      <a:pt x="6742" y="17344"/>
                    </a:cubicBezTo>
                    <a:cubicBezTo>
                      <a:pt x="6742" y="17394"/>
                      <a:pt x="6767" y="17444"/>
                      <a:pt x="6767" y="17519"/>
                    </a:cubicBezTo>
                    <a:cubicBezTo>
                      <a:pt x="6817" y="17820"/>
                      <a:pt x="6868" y="18146"/>
                      <a:pt x="6893" y="18471"/>
                    </a:cubicBezTo>
                    <a:cubicBezTo>
                      <a:pt x="6918" y="18522"/>
                      <a:pt x="6918" y="18572"/>
                      <a:pt x="6918" y="18622"/>
                    </a:cubicBezTo>
                    <a:cubicBezTo>
                      <a:pt x="6968" y="18948"/>
                      <a:pt x="6993" y="19273"/>
                      <a:pt x="7018" y="19599"/>
                    </a:cubicBezTo>
                    <a:cubicBezTo>
                      <a:pt x="7018" y="19624"/>
                      <a:pt x="7018" y="19649"/>
                      <a:pt x="7018" y="19674"/>
                    </a:cubicBezTo>
                    <a:cubicBezTo>
                      <a:pt x="7043" y="20025"/>
                      <a:pt x="7043" y="20351"/>
                      <a:pt x="7043" y="20702"/>
                    </a:cubicBezTo>
                    <a:cubicBezTo>
                      <a:pt x="7043" y="21153"/>
                      <a:pt x="7018" y="21604"/>
                      <a:pt x="6968" y="22055"/>
                    </a:cubicBezTo>
                    <a:cubicBezTo>
                      <a:pt x="6968" y="22106"/>
                      <a:pt x="6968" y="22131"/>
                      <a:pt x="6968" y="22181"/>
                    </a:cubicBezTo>
                    <a:cubicBezTo>
                      <a:pt x="6918" y="22582"/>
                      <a:pt x="6868" y="22958"/>
                      <a:pt x="6792" y="23334"/>
                    </a:cubicBezTo>
                    <a:cubicBezTo>
                      <a:pt x="6792" y="23384"/>
                      <a:pt x="6767" y="23434"/>
                      <a:pt x="6767" y="23484"/>
                    </a:cubicBezTo>
                    <a:cubicBezTo>
                      <a:pt x="6692" y="23835"/>
                      <a:pt x="6592" y="24186"/>
                      <a:pt x="6492" y="24512"/>
                    </a:cubicBezTo>
                    <a:cubicBezTo>
                      <a:pt x="6467" y="24562"/>
                      <a:pt x="6441" y="24637"/>
                      <a:pt x="6441" y="24687"/>
                    </a:cubicBezTo>
                    <a:cubicBezTo>
                      <a:pt x="6316" y="25013"/>
                      <a:pt x="6216" y="25314"/>
                      <a:pt x="6066" y="25614"/>
                    </a:cubicBezTo>
                    <a:cubicBezTo>
                      <a:pt x="6066" y="25639"/>
                      <a:pt x="6066" y="25664"/>
                      <a:pt x="6040" y="25664"/>
                    </a:cubicBezTo>
                    <a:cubicBezTo>
                      <a:pt x="5890" y="25990"/>
                      <a:pt x="5715" y="26291"/>
                      <a:pt x="5539" y="26592"/>
                    </a:cubicBezTo>
                    <a:cubicBezTo>
                      <a:pt x="5514" y="26642"/>
                      <a:pt x="5464" y="26667"/>
                      <a:pt x="5439" y="26717"/>
                    </a:cubicBezTo>
                    <a:cubicBezTo>
                      <a:pt x="5289" y="26943"/>
                      <a:pt x="5138" y="27143"/>
                      <a:pt x="4988" y="27344"/>
                    </a:cubicBezTo>
                    <a:cubicBezTo>
                      <a:pt x="4913" y="27419"/>
                      <a:pt x="4837" y="27469"/>
                      <a:pt x="4787" y="27544"/>
                    </a:cubicBezTo>
                    <a:cubicBezTo>
                      <a:pt x="4637" y="27720"/>
                      <a:pt x="4487" y="27870"/>
                      <a:pt x="4311" y="27995"/>
                    </a:cubicBezTo>
                    <a:cubicBezTo>
                      <a:pt x="4236" y="28070"/>
                      <a:pt x="4186" y="28121"/>
                      <a:pt x="4111" y="28171"/>
                    </a:cubicBezTo>
                    <a:cubicBezTo>
                      <a:pt x="3885" y="28371"/>
                      <a:pt x="3634" y="28522"/>
                      <a:pt x="3384" y="28672"/>
                    </a:cubicBezTo>
                    <a:lnTo>
                      <a:pt x="9775" y="24963"/>
                    </a:lnTo>
                    <a:cubicBezTo>
                      <a:pt x="10025" y="24837"/>
                      <a:pt x="10251" y="24662"/>
                      <a:pt x="10477" y="24461"/>
                    </a:cubicBezTo>
                    <a:cubicBezTo>
                      <a:pt x="10552" y="24411"/>
                      <a:pt x="10627" y="24361"/>
                      <a:pt x="10702" y="24286"/>
                    </a:cubicBezTo>
                    <a:cubicBezTo>
                      <a:pt x="10853" y="24161"/>
                      <a:pt x="11003" y="24010"/>
                      <a:pt x="11153" y="23835"/>
                    </a:cubicBezTo>
                    <a:cubicBezTo>
                      <a:pt x="11228" y="23760"/>
                      <a:pt x="11304" y="23710"/>
                      <a:pt x="11354" y="23634"/>
                    </a:cubicBezTo>
                    <a:cubicBezTo>
                      <a:pt x="11529" y="23434"/>
                      <a:pt x="11680" y="23233"/>
                      <a:pt x="11830" y="23008"/>
                    </a:cubicBezTo>
                    <a:cubicBezTo>
                      <a:pt x="11855" y="22958"/>
                      <a:pt x="11880" y="22933"/>
                      <a:pt x="11930" y="22882"/>
                    </a:cubicBezTo>
                    <a:cubicBezTo>
                      <a:pt x="11930" y="22857"/>
                      <a:pt x="11930" y="22857"/>
                      <a:pt x="11930" y="22857"/>
                    </a:cubicBezTo>
                    <a:cubicBezTo>
                      <a:pt x="12106" y="22582"/>
                      <a:pt x="12281" y="22281"/>
                      <a:pt x="12406" y="21980"/>
                    </a:cubicBezTo>
                    <a:lnTo>
                      <a:pt x="12431" y="21980"/>
                    </a:lnTo>
                    <a:cubicBezTo>
                      <a:pt x="12431" y="21955"/>
                      <a:pt x="12431" y="21930"/>
                      <a:pt x="12457" y="21905"/>
                    </a:cubicBezTo>
                    <a:cubicBezTo>
                      <a:pt x="12532" y="21705"/>
                      <a:pt x="12632" y="21504"/>
                      <a:pt x="12707" y="21278"/>
                    </a:cubicBezTo>
                    <a:cubicBezTo>
                      <a:pt x="12757" y="21178"/>
                      <a:pt x="12782" y="21078"/>
                      <a:pt x="12807" y="21003"/>
                    </a:cubicBezTo>
                    <a:cubicBezTo>
                      <a:pt x="12832" y="20928"/>
                      <a:pt x="12858" y="20877"/>
                      <a:pt x="12883" y="20802"/>
                    </a:cubicBezTo>
                    <a:cubicBezTo>
                      <a:pt x="12883" y="20752"/>
                      <a:pt x="12908" y="20677"/>
                      <a:pt x="12933" y="20627"/>
                    </a:cubicBezTo>
                    <a:cubicBezTo>
                      <a:pt x="12983" y="20426"/>
                      <a:pt x="13058" y="20201"/>
                      <a:pt x="13108" y="20000"/>
                    </a:cubicBezTo>
                    <a:cubicBezTo>
                      <a:pt x="13108" y="19925"/>
                      <a:pt x="13133" y="19850"/>
                      <a:pt x="13133" y="19775"/>
                    </a:cubicBezTo>
                    <a:cubicBezTo>
                      <a:pt x="13158" y="19725"/>
                      <a:pt x="13158" y="19674"/>
                      <a:pt x="13158" y="19624"/>
                    </a:cubicBezTo>
                    <a:cubicBezTo>
                      <a:pt x="13183" y="19549"/>
                      <a:pt x="13208" y="19474"/>
                      <a:pt x="13208" y="19374"/>
                    </a:cubicBezTo>
                    <a:cubicBezTo>
                      <a:pt x="13259" y="19198"/>
                      <a:pt x="13284" y="18998"/>
                      <a:pt x="13309" y="18797"/>
                    </a:cubicBezTo>
                    <a:cubicBezTo>
                      <a:pt x="13309" y="18697"/>
                      <a:pt x="13334" y="18572"/>
                      <a:pt x="13334" y="18471"/>
                    </a:cubicBezTo>
                    <a:cubicBezTo>
                      <a:pt x="13334" y="18421"/>
                      <a:pt x="13359" y="18396"/>
                      <a:pt x="13359" y="18346"/>
                    </a:cubicBezTo>
                    <a:cubicBezTo>
                      <a:pt x="13359" y="18296"/>
                      <a:pt x="13359" y="18246"/>
                      <a:pt x="13359" y="18196"/>
                    </a:cubicBezTo>
                    <a:cubicBezTo>
                      <a:pt x="13384" y="17995"/>
                      <a:pt x="13384" y="17820"/>
                      <a:pt x="13409" y="17619"/>
                    </a:cubicBezTo>
                    <a:cubicBezTo>
                      <a:pt x="13409" y="17419"/>
                      <a:pt x="13409" y="17218"/>
                      <a:pt x="13409" y="17018"/>
                    </a:cubicBezTo>
                    <a:lnTo>
                      <a:pt x="13409" y="16993"/>
                    </a:lnTo>
                    <a:cubicBezTo>
                      <a:pt x="13409" y="16792"/>
                      <a:pt x="13409" y="16617"/>
                      <a:pt x="13409" y="16441"/>
                    </a:cubicBezTo>
                    <a:cubicBezTo>
                      <a:pt x="13409" y="16291"/>
                      <a:pt x="13409" y="16116"/>
                      <a:pt x="13384" y="15965"/>
                    </a:cubicBezTo>
                    <a:cubicBezTo>
                      <a:pt x="13384" y="15940"/>
                      <a:pt x="13384" y="15915"/>
                      <a:pt x="13384" y="15890"/>
                    </a:cubicBezTo>
                    <a:cubicBezTo>
                      <a:pt x="13384" y="15865"/>
                      <a:pt x="13384" y="15865"/>
                      <a:pt x="13384" y="15840"/>
                    </a:cubicBezTo>
                    <a:cubicBezTo>
                      <a:pt x="13359" y="15639"/>
                      <a:pt x="13359" y="15439"/>
                      <a:pt x="13334" y="15238"/>
                    </a:cubicBezTo>
                    <a:cubicBezTo>
                      <a:pt x="13334" y="15138"/>
                      <a:pt x="13309" y="15013"/>
                      <a:pt x="13309" y="14913"/>
                    </a:cubicBezTo>
                    <a:cubicBezTo>
                      <a:pt x="13284" y="14862"/>
                      <a:pt x="13284" y="14812"/>
                      <a:pt x="13284" y="14762"/>
                    </a:cubicBezTo>
                    <a:cubicBezTo>
                      <a:pt x="13284" y="14712"/>
                      <a:pt x="13284" y="14687"/>
                      <a:pt x="13259" y="14637"/>
                    </a:cubicBezTo>
                    <a:cubicBezTo>
                      <a:pt x="13233" y="14436"/>
                      <a:pt x="13208" y="14211"/>
                      <a:pt x="13183" y="14010"/>
                    </a:cubicBezTo>
                    <a:cubicBezTo>
                      <a:pt x="13158" y="13935"/>
                      <a:pt x="13158" y="13885"/>
                      <a:pt x="13133" y="13810"/>
                    </a:cubicBezTo>
                    <a:cubicBezTo>
                      <a:pt x="13133" y="13735"/>
                      <a:pt x="13133" y="13684"/>
                      <a:pt x="13108" y="13634"/>
                    </a:cubicBezTo>
                    <a:cubicBezTo>
                      <a:pt x="13108" y="13534"/>
                      <a:pt x="13083" y="13459"/>
                      <a:pt x="13083" y="13384"/>
                    </a:cubicBezTo>
                    <a:cubicBezTo>
                      <a:pt x="13033" y="13183"/>
                      <a:pt x="12983" y="12958"/>
                      <a:pt x="12933" y="12757"/>
                    </a:cubicBezTo>
                    <a:cubicBezTo>
                      <a:pt x="12933" y="12707"/>
                      <a:pt x="12933" y="12682"/>
                      <a:pt x="12908" y="12657"/>
                    </a:cubicBezTo>
                    <a:cubicBezTo>
                      <a:pt x="12908" y="12607"/>
                      <a:pt x="12908" y="12557"/>
                      <a:pt x="12883" y="12507"/>
                    </a:cubicBezTo>
                    <a:cubicBezTo>
                      <a:pt x="12858" y="12381"/>
                      <a:pt x="12832" y="12231"/>
                      <a:pt x="12782" y="12080"/>
                    </a:cubicBezTo>
                    <a:cubicBezTo>
                      <a:pt x="12732" y="11905"/>
                      <a:pt x="12682" y="11730"/>
                      <a:pt x="12657" y="11554"/>
                    </a:cubicBezTo>
                    <a:cubicBezTo>
                      <a:pt x="12632" y="11529"/>
                      <a:pt x="12632" y="11504"/>
                      <a:pt x="12632" y="11479"/>
                    </a:cubicBezTo>
                    <a:cubicBezTo>
                      <a:pt x="12632" y="11454"/>
                      <a:pt x="12607" y="11454"/>
                      <a:pt x="12607" y="11429"/>
                    </a:cubicBezTo>
                    <a:cubicBezTo>
                      <a:pt x="12557" y="11203"/>
                      <a:pt x="12482" y="11003"/>
                      <a:pt x="12431" y="10777"/>
                    </a:cubicBezTo>
                    <a:cubicBezTo>
                      <a:pt x="12381" y="10677"/>
                      <a:pt x="12356" y="10577"/>
                      <a:pt x="12331" y="10476"/>
                    </a:cubicBezTo>
                    <a:cubicBezTo>
                      <a:pt x="12306" y="10401"/>
                      <a:pt x="12281" y="10351"/>
                      <a:pt x="12256" y="10301"/>
                    </a:cubicBezTo>
                    <a:cubicBezTo>
                      <a:pt x="12256" y="10226"/>
                      <a:pt x="12231" y="10176"/>
                      <a:pt x="12206" y="10126"/>
                    </a:cubicBezTo>
                    <a:cubicBezTo>
                      <a:pt x="12156" y="9925"/>
                      <a:pt x="12081" y="9699"/>
                      <a:pt x="12005" y="9499"/>
                    </a:cubicBezTo>
                    <a:cubicBezTo>
                      <a:pt x="11980" y="9449"/>
                      <a:pt x="11955" y="9374"/>
                      <a:pt x="11930" y="9324"/>
                    </a:cubicBezTo>
                    <a:cubicBezTo>
                      <a:pt x="11905" y="9273"/>
                      <a:pt x="11880" y="9223"/>
                      <a:pt x="11880" y="9148"/>
                    </a:cubicBezTo>
                    <a:cubicBezTo>
                      <a:pt x="11830" y="9073"/>
                      <a:pt x="11805" y="8973"/>
                      <a:pt x="11755" y="8872"/>
                    </a:cubicBezTo>
                    <a:cubicBezTo>
                      <a:pt x="11680" y="8672"/>
                      <a:pt x="11604" y="8471"/>
                      <a:pt x="11529" y="8271"/>
                    </a:cubicBezTo>
                    <a:cubicBezTo>
                      <a:pt x="11504" y="8246"/>
                      <a:pt x="11504" y="8221"/>
                      <a:pt x="11479" y="8196"/>
                    </a:cubicBezTo>
                    <a:cubicBezTo>
                      <a:pt x="11454" y="8146"/>
                      <a:pt x="11454" y="8095"/>
                      <a:pt x="11429" y="8070"/>
                    </a:cubicBezTo>
                    <a:cubicBezTo>
                      <a:pt x="11379" y="7920"/>
                      <a:pt x="11329" y="7795"/>
                      <a:pt x="11254" y="7669"/>
                    </a:cubicBezTo>
                    <a:cubicBezTo>
                      <a:pt x="11178" y="7469"/>
                      <a:pt x="11078" y="7268"/>
                      <a:pt x="10978" y="7068"/>
                    </a:cubicBezTo>
                    <a:cubicBezTo>
                      <a:pt x="10978" y="7068"/>
                      <a:pt x="10978" y="7068"/>
                      <a:pt x="10978" y="7043"/>
                    </a:cubicBezTo>
                    <a:cubicBezTo>
                      <a:pt x="10978" y="7043"/>
                      <a:pt x="10978" y="7018"/>
                      <a:pt x="10953" y="7018"/>
                    </a:cubicBezTo>
                    <a:cubicBezTo>
                      <a:pt x="10878" y="6817"/>
                      <a:pt x="10777" y="6617"/>
                      <a:pt x="10677" y="6441"/>
                    </a:cubicBezTo>
                    <a:cubicBezTo>
                      <a:pt x="10627" y="6316"/>
                      <a:pt x="10577" y="6216"/>
                      <a:pt x="10502" y="6115"/>
                    </a:cubicBezTo>
                    <a:cubicBezTo>
                      <a:pt x="10477" y="6015"/>
                      <a:pt x="10426" y="5940"/>
                      <a:pt x="10376" y="5865"/>
                    </a:cubicBezTo>
                    <a:cubicBezTo>
                      <a:pt x="10351" y="5815"/>
                      <a:pt x="10326" y="5740"/>
                      <a:pt x="10301" y="5689"/>
                    </a:cubicBezTo>
                    <a:cubicBezTo>
                      <a:pt x="10226" y="5539"/>
                      <a:pt x="10151" y="5414"/>
                      <a:pt x="10076" y="5263"/>
                    </a:cubicBezTo>
                    <a:cubicBezTo>
                      <a:pt x="9975" y="5113"/>
                      <a:pt x="9875" y="4938"/>
                      <a:pt x="9800" y="4787"/>
                    </a:cubicBezTo>
                    <a:cubicBezTo>
                      <a:pt x="9775" y="4737"/>
                      <a:pt x="9750" y="4687"/>
                      <a:pt x="9725" y="4662"/>
                    </a:cubicBezTo>
                    <a:cubicBezTo>
                      <a:pt x="9700" y="4612"/>
                      <a:pt x="9650" y="4562"/>
                      <a:pt x="9624" y="4511"/>
                    </a:cubicBezTo>
                    <a:cubicBezTo>
                      <a:pt x="9324" y="3985"/>
                      <a:pt x="8998" y="3484"/>
                      <a:pt x="8672" y="3008"/>
                    </a:cubicBezTo>
                    <a:cubicBezTo>
                      <a:pt x="8672" y="2983"/>
                      <a:pt x="8647" y="2933"/>
                      <a:pt x="8622" y="2907"/>
                    </a:cubicBezTo>
                    <a:cubicBezTo>
                      <a:pt x="8622" y="2907"/>
                      <a:pt x="8597" y="2882"/>
                      <a:pt x="8597" y="2882"/>
                    </a:cubicBezTo>
                    <a:cubicBezTo>
                      <a:pt x="8446" y="2632"/>
                      <a:pt x="8271" y="2406"/>
                      <a:pt x="8121" y="2181"/>
                    </a:cubicBezTo>
                    <a:cubicBezTo>
                      <a:pt x="8045" y="2080"/>
                      <a:pt x="7970" y="1980"/>
                      <a:pt x="7895" y="1880"/>
                    </a:cubicBezTo>
                    <a:cubicBezTo>
                      <a:pt x="7870" y="1830"/>
                      <a:pt x="7845" y="1805"/>
                      <a:pt x="7820" y="1780"/>
                    </a:cubicBezTo>
                    <a:cubicBezTo>
                      <a:pt x="7670" y="1579"/>
                      <a:pt x="7519" y="1379"/>
                      <a:pt x="7369" y="1178"/>
                    </a:cubicBezTo>
                    <a:cubicBezTo>
                      <a:pt x="7319" y="1128"/>
                      <a:pt x="7269" y="1053"/>
                      <a:pt x="7218" y="1003"/>
                    </a:cubicBezTo>
                    <a:cubicBezTo>
                      <a:pt x="7168" y="927"/>
                      <a:pt x="7118" y="877"/>
                      <a:pt x="7068" y="802"/>
                    </a:cubicBezTo>
                    <a:cubicBezTo>
                      <a:pt x="6993" y="727"/>
                      <a:pt x="6943" y="652"/>
                      <a:pt x="6868" y="577"/>
                    </a:cubicBezTo>
                    <a:cubicBezTo>
                      <a:pt x="6717" y="401"/>
                      <a:pt x="6567" y="201"/>
                      <a:pt x="6391" y="25"/>
                    </a:cubicBezTo>
                    <a:cubicBezTo>
                      <a:pt x="6391" y="0"/>
                      <a:pt x="6391" y="0"/>
                      <a:pt x="6366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9" name="Google Shape;529;p28"/>
              <p:cNvSpPr/>
              <p:nvPr/>
            </p:nvSpPr>
            <p:spPr>
              <a:xfrm>
                <a:off x="3986765" y="1350535"/>
                <a:ext cx="606657" cy="698848"/>
              </a:xfrm>
              <a:custGeom>
                <a:avLst/>
                <a:gdLst/>
                <a:ahLst/>
                <a:cxnLst/>
                <a:rect l="l" t="t" r="r" b="b"/>
                <a:pathLst>
                  <a:path w="30678" h="35340" extrusionOk="0">
                    <a:moveTo>
                      <a:pt x="10076" y="1"/>
                    </a:moveTo>
                    <a:cubicBezTo>
                      <a:pt x="10026" y="1"/>
                      <a:pt x="9976" y="26"/>
                      <a:pt x="9926" y="26"/>
                    </a:cubicBezTo>
                    <a:cubicBezTo>
                      <a:pt x="9775" y="26"/>
                      <a:pt x="9625" y="26"/>
                      <a:pt x="9474" y="51"/>
                    </a:cubicBezTo>
                    <a:lnTo>
                      <a:pt x="9249" y="51"/>
                    </a:lnTo>
                    <a:cubicBezTo>
                      <a:pt x="9048" y="76"/>
                      <a:pt x="8823" y="101"/>
                      <a:pt x="8622" y="151"/>
                    </a:cubicBezTo>
                    <a:lnTo>
                      <a:pt x="8547" y="151"/>
                    </a:lnTo>
                    <a:cubicBezTo>
                      <a:pt x="8522" y="151"/>
                      <a:pt x="8522" y="176"/>
                      <a:pt x="8522" y="176"/>
                    </a:cubicBezTo>
                    <a:cubicBezTo>
                      <a:pt x="8221" y="226"/>
                      <a:pt x="7921" y="302"/>
                      <a:pt x="7645" y="402"/>
                    </a:cubicBezTo>
                    <a:cubicBezTo>
                      <a:pt x="7620" y="402"/>
                      <a:pt x="7595" y="427"/>
                      <a:pt x="7545" y="427"/>
                    </a:cubicBezTo>
                    <a:cubicBezTo>
                      <a:pt x="7520" y="427"/>
                      <a:pt x="7494" y="452"/>
                      <a:pt x="7469" y="452"/>
                    </a:cubicBezTo>
                    <a:cubicBezTo>
                      <a:pt x="7344" y="502"/>
                      <a:pt x="7219" y="552"/>
                      <a:pt x="7093" y="602"/>
                    </a:cubicBezTo>
                    <a:cubicBezTo>
                      <a:pt x="7043" y="653"/>
                      <a:pt x="6968" y="678"/>
                      <a:pt x="6918" y="703"/>
                    </a:cubicBezTo>
                    <a:cubicBezTo>
                      <a:pt x="6718" y="778"/>
                      <a:pt x="6542" y="878"/>
                      <a:pt x="6367" y="978"/>
                    </a:cubicBezTo>
                    <a:lnTo>
                      <a:pt x="1" y="4688"/>
                    </a:lnTo>
                    <a:cubicBezTo>
                      <a:pt x="176" y="4587"/>
                      <a:pt x="352" y="4487"/>
                      <a:pt x="527" y="4412"/>
                    </a:cubicBezTo>
                    <a:cubicBezTo>
                      <a:pt x="602" y="4362"/>
                      <a:pt x="652" y="4337"/>
                      <a:pt x="702" y="4312"/>
                    </a:cubicBezTo>
                    <a:cubicBezTo>
                      <a:pt x="853" y="4262"/>
                      <a:pt x="978" y="4211"/>
                      <a:pt x="1103" y="4161"/>
                    </a:cubicBezTo>
                    <a:cubicBezTo>
                      <a:pt x="1154" y="4136"/>
                      <a:pt x="1204" y="4136"/>
                      <a:pt x="1254" y="4111"/>
                    </a:cubicBezTo>
                    <a:cubicBezTo>
                      <a:pt x="1555" y="4011"/>
                      <a:pt x="1830" y="3936"/>
                      <a:pt x="2131" y="3886"/>
                    </a:cubicBezTo>
                    <a:cubicBezTo>
                      <a:pt x="2181" y="3861"/>
                      <a:pt x="2206" y="3861"/>
                      <a:pt x="2256" y="3861"/>
                    </a:cubicBezTo>
                    <a:cubicBezTo>
                      <a:pt x="2457" y="3810"/>
                      <a:pt x="2657" y="3785"/>
                      <a:pt x="2883" y="3760"/>
                    </a:cubicBezTo>
                    <a:cubicBezTo>
                      <a:pt x="2958" y="3760"/>
                      <a:pt x="3033" y="3760"/>
                      <a:pt x="3108" y="3735"/>
                    </a:cubicBezTo>
                    <a:lnTo>
                      <a:pt x="3535" y="3735"/>
                    </a:lnTo>
                    <a:cubicBezTo>
                      <a:pt x="3635" y="3735"/>
                      <a:pt x="3710" y="3710"/>
                      <a:pt x="3785" y="3710"/>
                    </a:cubicBezTo>
                    <a:cubicBezTo>
                      <a:pt x="3910" y="3710"/>
                      <a:pt x="4036" y="3735"/>
                      <a:pt x="4161" y="3735"/>
                    </a:cubicBezTo>
                    <a:cubicBezTo>
                      <a:pt x="4261" y="3735"/>
                      <a:pt x="4362" y="3735"/>
                      <a:pt x="4462" y="3760"/>
                    </a:cubicBezTo>
                    <a:cubicBezTo>
                      <a:pt x="4562" y="3760"/>
                      <a:pt x="4662" y="3760"/>
                      <a:pt x="4763" y="3785"/>
                    </a:cubicBezTo>
                    <a:cubicBezTo>
                      <a:pt x="4888" y="3785"/>
                      <a:pt x="4988" y="3810"/>
                      <a:pt x="5113" y="3810"/>
                    </a:cubicBezTo>
                    <a:cubicBezTo>
                      <a:pt x="5189" y="3836"/>
                      <a:pt x="5289" y="3861"/>
                      <a:pt x="5364" y="3861"/>
                    </a:cubicBezTo>
                    <a:cubicBezTo>
                      <a:pt x="5489" y="3886"/>
                      <a:pt x="5615" y="3911"/>
                      <a:pt x="5740" y="3936"/>
                    </a:cubicBezTo>
                    <a:cubicBezTo>
                      <a:pt x="5840" y="3961"/>
                      <a:pt x="5916" y="3961"/>
                      <a:pt x="5991" y="3986"/>
                    </a:cubicBezTo>
                    <a:cubicBezTo>
                      <a:pt x="6141" y="4011"/>
                      <a:pt x="6266" y="4061"/>
                      <a:pt x="6392" y="4086"/>
                    </a:cubicBezTo>
                    <a:cubicBezTo>
                      <a:pt x="6467" y="4111"/>
                      <a:pt x="6567" y="4136"/>
                      <a:pt x="6642" y="4161"/>
                    </a:cubicBezTo>
                    <a:cubicBezTo>
                      <a:pt x="6793" y="4186"/>
                      <a:pt x="6918" y="4237"/>
                      <a:pt x="7068" y="4287"/>
                    </a:cubicBezTo>
                    <a:cubicBezTo>
                      <a:pt x="7144" y="4312"/>
                      <a:pt x="7219" y="4337"/>
                      <a:pt x="7269" y="4362"/>
                    </a:cubicBezTo>
                    <a:cubicBezTo>
                      <a:pt x="7494" y="4437"/>
                      <a:pt x="7695" y="4512"/>
                      <a:pt x="7895" y="4587"/>
                    </a:cubicBezTo>
                    <a:lnTo>
                      <a:pt x="7921" y="4587"/>
                    </a:lnTo>
                    <a:cubicBezTo>
                      <a:pt x="8146" y="4688"/>
                      <a:pt x="8372" y="4788"/>
                      <a:pt x="8572" y="4888"/>
                    </a:cubicBezTo>
                    <a:cubicBezTo>
                      <a:pt x="8647" y="4913"/>
                      <a:pt x="8723" y="4938"/>
                      <a:pt x="8773" y="4963"/>
                    </a:cubicBezTo>
                    <a:cubicBezTo>
                      <a:pt x="8948" y="5039"/>
                      <a:pt x="9098" y="5114"/>
                      <a:pt x="9249" y="5214"/>
                    </a:cubicBezTo>
                    <a:cubicBezTo>
                      <a:pt x="9324" y="5239"/>
                      <a:pt x="9399" y="5289"/>
                      <a:pt x="9474" y="5314"/>
                    </a:cubicBezTo>
                    <a:cubicBezTo>
                      <a:pt x="9700" y="5440"/>
                      <a:pt x="9900" y="5540"/>
                      <a:pt x="10101" y="5665"/>
                    </a:cubicBezTo>
                    <a:cubicBezTo>
                      <a:pt x="10577" y="5941"/>
                      <a:pt x="11053" y="6242"/>
                      <a:pt x="11530" y="6567"/>
                    </a:cubicBezTo>
                    <a:cubicBezTo>
                      <a:pt x="11555" y="6592"/>
                      <a:pt x="11580" y="6618"/>
                      <a:pt x="11605" y="6643"/>
                    </a:cubicBezTo>
                    <a:cubicBezTo>
                      <a:pt x="12056" y="6943"/>
                      <a:pt x="12482" y="7269"/>
                      <a:pt x="12908" y="7595"/>
                    </a:cubicBezTo>
                    <a:cubicBezTo>
                      <a:pt x="12958" y="7645"/>
                      <a:pt x="13008" y="7670"/>
                      <a:pt x="13058" y="7720"/>
                    </a:cubicBezTo>
                    <a:cubicBezTo>
                      <a:pt x="13459" y="8046"/>
                      <a:pt x="13860" y="8397"/>
                      <a:pt x="14261" y="8773"/>
                    </a:cubicBezTo>
                    <a:cubicBezTo>
                      <a:pt x="14312" y="8823"/>
                      <a:pt x="14362" y="8873"/>
                      <a:pt x="14387" y="8898"/>
                    </a:cubicBezTo>
                    <a:cubicBezTo>
                      <a:pt x="14813" y="9274"/>
                      <a:pt x="15189" y="9675"/>
                      <a:pt x="15590" y="10076"/>
                    </a:cubicBezTo>
                    <a:cubicBezTo>
                      <a:pt x="15615" y="10126"/>
                      <a:pt x="15640" y="10151"/>
                      <a:pt x="15665" y="10201"/>
                    </a:cubicBezTo>
                    <a:cubicBezTo>
                      <a:pt x="16091" y="10628"/>
                      <a:pt x="16492" y="11079"/>
                      <a:pt x="16868" y="11555"/>
                    </a:cubicBezTo>
                    <a:cubicBezTo>
                      <a:pt x="16893" y="11555"/>
                      <a:pt x="16893" y="11555"/>
                      <a:pt x="16893" y="11580"/>
                    </a:cubicBezTo>
                    <a:cubicBezTo>
                      <a:pt x="17294" y="12056"/>
                      <a:pt x="17670" y="12557"/>
                      <a:pt x="18046" y="13059"/>
                    </a:cubicBezTo>
                    <a:cubicBezTo>
                      <a:pt x="18397" y="13510"/>
                      <a:pt x="18723" y="13986"/>
                      <a:pt x="19048" y="14487"/>
                    </a:cubicBezTo>
                    <a:cubicBezTo>
                      <a:pt x="19249" y="14788"/>
                      <a:pt x="19424" y="15089"/>
                      <a:pt x="19625" y="15389"/>
                    </a:cubicBezTo>
                    <a:cubicBezTo>
                      <a:pt x="19775" y="15640"/>
                      <a:pt x="19951" y="15916"/>
                      <a:pt x="20101" y="16166"/>
                    </a:cubicBezTo>
                    <a:cubicBezTo>
                      <a:pt x="20176" y="16292"/>
                      <a:pt x="20226" y="16417"/>
                      <a:pt x="20302" y="16542"/>
                    </a:cubicBezTo>
                    <a:cubicBezTo>
                      <a:pt x="20552" y="16968"/>
                      <a:pt x="20803" y="17420"/>
                      <a:pt x="21028" y="17871"/>
                    </a:cubicBezTo>
                    <a:cubicBezTo>
                      <a:pt x="21053" y="17921"/>
                      <a:pt x="21078" y="17971"/>
                      <a:pt x="21104" y="18021"/>
                    </a:cubicBezTo>
                    <a:cubicBezTo>
                      <a:pt x="21379" y="18547"/>
                      <a:pt x="21630" y="19099"/>
                      <a:pt x="21881" y="19650"/>
                    </a:cubicBezTo>
                    <a:cubicBezTo>
                      <a:pt x="21881" y="19675"/>
                      <a:pt x="21906" y="19725"/>
                      <a:pt x="21906" y="19750"/>
                    </a:cubicBezTo>
                    <a:cubicBezTo>
                      <a:pt x="22156" y="20277"/>
                      <a:pt x="22357" y="20828"/>
                      <a:pt x="22557" y="21379"/>
                    </a:cubicBezTo>
                    <a:cubicBezTo>
                      <a:pt x="22582" y="21430"/>
                      <a:pt x="22607" y="21455"/>
                      <a:pt x="22607" y="21505"/>
                    </a:cubicBezTo>
                    <a:cubicBezTo>
                      <a:pt x="22808" y="22056"/>
                      <a:pt x="23008" y="22633"/>
                      <a:pt x="23184" y="23184"/>
                    </a:cubicBezTo>
                    <a:cubicBezTo>
                      <a:pt x="23184" y="23234"/>
                      <a:pt x="23209" y="23259"/>
                      <a:pt x="23209" y="23284"/>
                    </a:cubicBezTo>
                    <a:cubicBezTo>
                      <a:pt x="23359" y="23836"/>
                      <a:pt x="23510" y="24387"/>
                      <a:pt x="23635" y="24913"/>
                    </a:cubicBezTo>
                    <a:cubicBezTo>
                      <a:pt x="23660" y="24963"/>
                      <a:pt x="23660" y="25039"/>
                      <a:pt x="23685" y="25089"/>
                    </a:cubicBezTo>
                    <a:cubicBezTo>
                      <a:pt x="23810" y="25640"/>
                      <a:pt x="23911" y="26192"/>
                      <a:pt x="24011" y="26743"/>
                    </a:cubicBezTo>
                    <a:cubicBezTo>
                      <a:pt x="24011" y="26768"/>
                      <a:pt x="24011" y="26768"/>
                      <a:pt x="24011" y="26793"/>
                    </a:cubicBezTo>
                    <a:cubicBezTo>
                      <a:pt x="24111" y="27344"/>
                      <a:pt x="24161" y="27896"/>
                      <a:pt x="24211" y="28447"/>
                    </a:cubicBezTo>
                    <a:cubicBezTo>
                      <a:pt x="24211" y="28497"/>
                      <a:pt x="24211" y="28547"/>
                      <a:pt x="24236" y="28598"/>
                    </a:cubicBezTo>
                    <a:cubicBezTo>
                      <a:pt x="24261" y="29149"/>
                      <a:pt x="24287" y="29700"/>
                      <a:pt x="24287" y="30227"/>
                    </a:cubicBezTo>
                    <a:cubicBezTo>
                      <a:pt x="24287" y="30728"/>
                      <a:pt x="24261" y="31179"/>
                      <a:pt x="24236" y="31630"/>
                    </a:cubicBezTo>
                    <a:cubicBezTo>
                      <a:pt x="24236" y="31655"/>
                      <a:pt x="24236" y="31680"/>
                      <a:pt x="24211" y="31705"/>
                    </a:cubicBezTo>
                    <a:cubicBezTo>
                      <a:pt x="24186" y="32156"/>
                      <a:pt x="24136" y="32557"/>
                      <a:pt x="24061" y="32958"/>
                    </a:cubicBezTo>
                    <a:cubicBezTo>
                      <a:pt x="24061" y="32984"/>
                      <a:pt x="24036" y="33009"/>
                      <a:pt x="24036" y="33034"/>
                    </a:cubicBezTo>
                    <a:cubicBezTo>
                      <a:pt x="23986" y="33410"/>
                      <a:pt x="23886" y="33761"/>
                      <a:pt x="23810" y="34086"/>
                    </a:cubicBezTo>
                    <a:cubicBezTo>
                      <a:pt x="23785" y="34136"/>
                      <a:pt x="23785" y="34212"/>
                      <a:pt x="23760" y="34262"/>
                    </a:cubicBezTo>
                    <a:cubicBezTo>
                      <a:pt x="23660" y="34638"/>
                      <a:pt x="23535" y="34989"/>
                      <a:pt x="23409" y="35339"/>
                    </a:cubicBezTo>
                    <a:lnTo>
                      <a:pt x="29775" y="31630"/>
                    </a:lnTo>
                    <a:cubicBezTo>
                      <a:pt x="29800" y="31580"/>
                      <a:pt x="29825" y="31530"/>
                      <a:pt x="29850" y="31480"/>
                    </a:cubicBezTo>
                    <a:cubicBezTo>
                      <a:pt x="29951" y="31204"/>
                      <a:pt x="30026" y="30953"/>
                      <a:pt x="30101" y="30678"/>
                    </a:cubicBezTo>
                    <a:cubicBezTo>
                      <a:pt x="30126" y="30628"/>
                      <a:pt x="30126" y="30603"/>
                      <a:pt x="30126" y="30552"/>
                    </a:cubicBezTo>
                    <a:cubicBezTo>
                      <a:pt x="30151" y="30502"/>
                      <a:pt x="30176" y="30452"/>
                      <a:pt x="30176" y="30377"/>
                    </a:cubicBezTo>
                    <a:cubicBezTo>
                      <a:pt x="30226" y="30227"/>
                      <a:pt x="30277" y="30076"/>
                      <a:pt x="30302" y="29926"/>
                    </a:cubicBezTo>
                    <a:cubicBezTo>
                      <a:pt x="30352" y="29725"/>
                      <a:pt x="30377" y="29525"/>
                      <a:pt x="30427" y="29324"/>
                    </a:cubicBezTo>
                    <a:cubicBezTo>
                      <a:pt x="30427" y="29299"/>
                      <a:pt x="30427" y="29274"/>
                      <a:pt x="30427" y="29249"/>
                    </a:cubicBezTo>
                    <a:cubicBezTo>
                      <a:pt x="30427" y="29249"/>
                      <a:pt x="30452" y="29224"/>
                      <a:pt x="30452" y="29224"/>
                    </a:cubicBezTo>
                    <a:cubicBezTo>
                      <a:pt x="30477" y="28999"/>
                      <a:pt x="30527" y="28773"/>
                      <a:pt x="30552" y="28547"/>
                    </a:cubicBezTo>
                    <a:cubicBezTo>
                      <a:pt x="30577" y="28372"/>
                      <a:pt x="30577" y="28197"/>
                      <a:pt x="30602" y="28021"/>
                    </a:cubicBezTo>
                    <a:cubicBezTo>
                      <a:pt x="30602" y="27971"/>
                      <a:pt x="30602" y="27946"/>
                      <a:pt x="30602" y="27921"/>
                    </a:cubicBezTo>
                    <a:cubicBezTo>
                      <a:pt x="30602" y="27921"/>
                      <a:pt x="30602" y="27896"/>
                      <a:pt x="30602" y="27871"/>
                    </a:cubicBezTo>
                    <a:cubicBezTo>
                      <a:pt x="30627" y="27670"/>
                      <a:pt x="30652" y="27445"/>
                      <a:pt x="30652" y="27219"/>
                    </a:cubicBezTo>
                    <a:cubicBezTo>
                      <a:pt x="30652" y="27019"/>
                      <a:pt x="30678" y="26793"/>
                      <a:pt x="30678" y="26567"/>
                    </a:cubicBezTo>
                    <a:lnTo>
                      <a:pt x="30678" y="26517"/>
                    </a:lnTo>
                    <a:cubicBezTo>
                      <a:pt x="30678" y="26317"/>
                      <a:pt x="30678" y="26091"/>
                      <a:pt x="30652" y="25891"/>
                    </a:cubicBezTo>
                    <a:cubicBezTo>
                      <a:pt x="30652" y="25665"/>
                      <a:pt x="30652" y="25440"/>
                      <a:pt x="30627" y="25189"/>
                    </a:cubicBezTo>
                    <a:cubicBezTo>
                      <a:pt x="30627" y="25089"/>
                      <a:pt x="30602" y="24989"/>
                      <a:pt x="30602" y="24888"/>
                    </a:cubicBezTo>
                    <a:cubicBezTo>
                      <a:pt x="30602" y="24838"/>
                      <a:pt x="30602" y="24788"/>
                      <a:pt x="30602" y="24738"/>
                    </a:cubicBezTo>
                    <a:cubicBezTo>
                      <a:pt x="30577" y="24663"/>
                      <a:pt x="30577" y="24588"/>
                      <a:pt x="30577" y="24512"/>
                    </a:cubicBezTo>
                    <a:cubicBezTo>
                      <a:pt x="30552" y="24287"/>
                      <a:pt x="30527" y="24036"/>
                      <a:pt x="30502" y="23811"/>
                    </a:cubicBezTo>
                    <a:cubicBezTo>
                      <a:pt x="30477" y="23585"/>
                      <a:pt x="30427" y="23334"/>
                      <a:pt x="30402" y="23109"/>
                    </a:cubicBezTo>
                    <a:cubicBezTo>
                      <a:pt x="30402" y="23084"/>
                      <a:pt x="30402" y="23084"/>
                      <a:pt x="30402" y="23084"/>
                    </a:cubicBezTo>
                    <a:cubicBezTo>
                      <a:pt x="30377" y="23059"/>
                      <a:pt x="30377" y="23059"/>
                      <a:pt x="30377" y="23059"/>
                    </a:cubicBezTo>
                    <a:cubicBezTo>
                      <a:pt x="30352" y="22833"/>
                      <a:pt x="30302" y="22608"/>
                      <a:pt x="30277" y="22382"/>
                    </a:cubicBezTo>
                    <a:cubicBezTo>
                      <a:pt x="30226" y="22131"/>
                      <a:pt x="30176" y="21881"/>
                      <a:pt x="30126" y="21630"/>
                    </a:cubicBezTo>
                    <a:cubicBezTo>
                      <a:pt x="30101" y="21555"/>
                      <a:pt x="30076" y="21455"/>
                      <a:pt x="30051" y="21379"/>
                    </a:cubicBezTo>
                    <a:cubicBezTo>
                      <a:pt x="30051" y="21329"/>
                      <a:pt x="30026" y="21279"/>
                      <a:pt x="30026" y="21204"/>
                    </a:cubicBezTo>
                    <a:cubicBezTo>
                      <a:pt x="30001" y="21104"/>
                      <a:pt x="29976" y="21004"/>
                      <a:pt x="29951" y="20903"/>
                    </a:cubicBezTo>
                    <a:cubicBezTo>
                      <a:pt x="29876" y="20628"/>
                      <a:pt x="29825" y="20377"/>
                      <a:pt x="29750" y="20126"/>
                    </a:cubicBezTo>
                    <a:cubicBezTo>
                      <a:pt x="29700" y="19951"/>
                      <a:pt x="29650" y="19775"/>
                      <a:pt x="29575" y="19575"/>
                    </a:cubicBezTo>
                    <a:cubicBezTo>
                      <a:pt x="29575" y="19550"/>
                      <a:pt x="29575" y="19525"/>
                      <a:pt x="29550" y="19475"/>
                    </a:cubicBezTo>
                    <a:cubicBezTo>
                      <a:pt x="29550" y="19450"/>
                      <a:pt x="29525" y="19425"/>
                      <a:pt x="29525" y="19374"/>
                    </a:cubicBezTo>
                    <a:cubicBezTo>
                      <a:pt x="29449" y="19149"/>
                      <a:pt x="29374" y="18898"/>
                      <a:pt x="29299" y="18648"/>
                    </a:cubicBezTo>
                    <a:cubicBezTo>
                      <a:pt x="29199" y="18397"/>
                      <a:pt x="29124" y="18171"/>
                      <a:pt x="29048" y="17921"/>
                    </a:cubicBezTo>
                    <a:cubicBezTo>
                      <a:pt x="29023" y="17871"/>
                      <a:pt x="28998" y="17821"/>
                      <a:pt x="28998" y="17796"/>
                    </a:cubicBezTo>
                    <a:cubicBezTo>
                      <a:pt x="28973" y="17745"/>
                      <a:pt x="28948" y="17720"/>
                      <a:pt x="28948" y="17670"/>
                    </a:cubicBezTo>
                    <a:cubicBezTo>
                      <a:pt x="28898" y="17520"/>
                      <a:pt x="28823" y="17369"/>
                      <a:pt x="28773" y="17219"/>
                    </a:cubicBezTo>
                    <a:cubicBezTo>
                      <a:pt x="28698" y="16993"/>
                      <a:pt x="28597" y="16768"/>
                      <a:pt x="28497" y="16542"/>
                    </a:cubicBezTo>
                    <a:cubicBezTo>
                      <a:pt x="28422" y="16367"/>
                      <a:pt x="28347" y="16191"/>
                      <a:pt x="28297" y="16041"/>
                    </a:cubicBezTo>
                    <a:cubicBezTo>
                      <a:pt x="28272" y="16016"/>
                      <a:pt x="28272" y="15991"/>
                      <a:pt x="28246" y="15941"/>
                    </a:cubicBezTo>
                    <a:cubicBezTo>
                      <a:pt x="28246" y="15916"/>
                      <a:pt x="28221" y="15891"/>
                      <a:pt x="28196" y="15866"/>
                    </a:cubicBezTo>
                    <a:cubicBezTo>
                      <a:pt x="28096" y="15615"/>
                      <a:pt x="27996" y="15389"/>
                      <a:pt x="27896" y="15164"/>
                    </a:cubicBezTo>
                    <a:cubicBezTo>
                      <a:pt x="27770" y="14913"/>
                      <a:pt x="27645" y="14663"/>
                      <a:pt x="27520" y="14412"/>
                    </a:cubicBezTo>
                    <a:cubicBezTo>
                      <a:pt x="27520" y="14387"/>
                      <a:pt x="27495" y="14337"/>
                      <a:pt x="27470" y="14312"/>
                    </a:cubicBezTo>
                    <a:cubicBezTo>
                      <a:pt x="27444" y="14262"/>
                      <a:pt x="27419" y="14212"/>
                      <a:pt x="27394" y="14161"/>
                    </a:cubicBezTo>
                    <a:cubicBezTo>
                      <a:pt x="27294" y="13961"/>
                      <a:pt x="27194" y="13760"/>
                      <a:pt x="27094" y="13560"/>
                    </a:cubicBezTo>
                    <a:cubicBezTo>
                      <a:pt x="26968" y="13309"/>
                      <a:pt x="26818" y="13084"/>
                      <a:pt x="26667" y="12833"/>
                    </a:cubicBezTo>
                    <a:cubicBezTo>
                      <a:pt x="26617" y="12708"/>
                      <a:pt x="26542" y="12582"/>
                      <a:pt x="26467" y="12457"/>
                    </a:cubicBezTo>
                    <a:cubicBezTo>
                      <a:pt x="26442" y="12407"/>
                      <a:pt x="26417" y="12357"/>
                      <a:pt x="26392" y="12307"/>
                    </a:cubicBezTo>
                    <a:cubicBezTo>
                      <a:pt x="26266" y="12106"/>
                      <a:pt x="26116" y="11906"/>
                      <a:pt x="25991" y="11680"/>
                    </a:cubicBezTo>
                    <a:cubicBezTo>
                      <a:pt x="25815" y="11379"/>
                      <a:pt x="25615" y="11079"/>
                      <a:pt x="25414" y="10778"/>
                    </a:cubicBezTo>
                    <a:cubicBezTo>
                      <a:pt x="25389" y="10728"/>
                      <a:pt x="25364" y="10678"/>
                      <a:pt x="25339" y="10628"/>
                    </a:cubicBezTo>
                    <a:cubicBezTo>
                      <a:pt x="25038" y="10201"/>
                      <a:pt x="24738" y="9775"/>
                      <a:pt x="24437" y="9349"/>
                    </a:cubicBezTo>
                    <a:cubicBezTo>
                      <a:pt x="24211" y="9074"/>
                      <a:pt x="24011" y="8798"/>
                      <a:pt x="23785" y="8522"/>
                    </a:cubicBezTo>
                    <a:cubicBezTo>
                      <a:pt x="23635" y="8297"/>
                      <a:pt x="23459" y="8071"/>
                      <a:pt x="23259" y="7871"/>
                    </a:cubicBezTo>
                    <a:cubicBezTo>
                      <a:pt x="23259" y="7846"/>
                      <a:pt x="23259" y="7846"/>
                      <a:pt x="23259" y="7846"/>
                    </a:cubicBezTo>
                    <a:cubicBezTo>
                      <a:pt x="23058" y="7620"/>
                      <a:pt x="22883" y="7394"/>
                      <a:pt x="22708" y="7194"/>
                    </a:cubicBezTo>
                    <a:cubicBezTo>
                      <a:pt x="22507" y="6993"/>
                      <a:pt x="22332" y="6768"/>
                      <a:pt x="22156" y="6567"/>
                    </a:cubicBezTo>
                    <a:cubicBezTo>
                      <a:pt x="22106" y="6542"/>
                      <a:pt x="22081" y="6517"/>
                      <a:pt x="22056" y="6492"/>
                    </a:cubicBezTo>
                    <a:cubicBezTo>
                      <a:pt x="22031" y="6442"/>
                      <a:pt x="21981" y="6417"/>
                      <a:pt x="21956" y="6392"/>
                    </a:cubicBezTo>
                    <a:cubicBezTo>
                      <a:pt x="21830" y="6242"/>
                      <a:pt x="21705" y="6116"/>
                      <a:pt x="21555" y="5966"/>
                    </a:cubicBezTo>
                    <a:cubicBezTo>
                      <a:pt x="21354" y="5765"/>
                      <a:pt x="21154" y="5565"/>
                      <a:pt x="20953" y="5364"/>
                    </a:cubicBezTo>
                    <a:cubicBezTo>
                      <a:pt x="20903" y="5314"/>
                      <a:pt x="20828" y="5264"/>
                      <a:pt x="20778" y="5214"/>
                    </a:cubicBezTo>
                    <a:cubicBezTo>
                      <a:pt x="20728" y="5164"/>
                      <a:pt x="20677" y="5114"/>
                      <a:pt x="20627" y="5064"/>
                    </a:cubicBezTo>
                    <a:cubicBezTo>
                      <a:pt x="20527" y="4988"/>
                      <a:pt x="20427" y="4888"/>
                      <a:pt x="20327" y="4788"/>
                    </a:cubicBezTo>
                    <a:cubicBezTo>
                      <a:pt x="20126" y="4612"/>
                      <a:pt x="19926" y="4412"/>
                      <a:pt x="19700" y="4237"/>
                    </a:cubicBezTo>
                    <a:cubicBezTo>
                      <a:pt x="19600" y="4161"/>
                      <a:pt x="19525" y="4086"/>
                      <a:pt x="19424" y="4011"/>
                    </a:cubicBezTo>
                    <a:cubicBezTo>
                      <a:pt x="19374" y="3986"/>
                      <a:pt x="19324" y="3936"/>
                      <a:pt x="19274" y="3886"/>
                    </a:cubicBezTo>
                    <a:cubicBezTo>
                      <a:pt x="19224" y="3836"/>
                      <a:pt x="19149" y="3785"/>
                      <a:pt x="19073" y="3735"/>
                    </a:cubicBezTo>
                    <a:cubicBezTo>
                      <a:pt x="18873" y="3560"/>
                      <a:pt x="18647" y="3409"/>
                      <a:pt x="18447" y="3259"/>
                    </a:cubicBezTo>
                    <a:cubicBezTo>
                      <a:pt x="18297" y="3134"/>
                      <a:pt x="18146" y="3034"/>
                      <a:pt x="17996" y="2933"/>
                    </a:cubicBezTo>
                    <a:cubicBezTo>
                      <a:pt x="17971" y="2908"/>
                      <a:pt x="17946" y="2883"/>
                      <a:pt x="17921" y="2858"/>
                    </a:cubicBezTo>
                    <a:cubicBezTo>
                      <a:pt x="17870" y="2858"/>
                      <a:pt x="17845" y="2833"/>
                      <a:pt x="17820" y="2808"/>
                    </a:cubicBezTo>
                    <a:cubicBezTo>
                      <a:pt x="17620" y="2683"/>
                      <a:pt x="17419" y="2532"/>
                      <a:pt x="17219" y="2407"/>
                    </a:cubicBezTo>
                    <a:cubicBezTo>
                      <a:pt x="17018" y="2282"/>
                      <a:pt x="16818" y="2156"/>
                      <a:pt x="16617" y="2031"/>
                    </a:cubicBezTo>
                    <a:cubicBezTo>
                      <a:pt x="16567" y="2006"/>
                      <a:pt x="16542" y="1981"/>
                      <a:pt x="16492" y="1956"/>
                    </a:cubicBezTo>
                    <a:cubicBezTo>
                      <a:pt x="16342" y="1881"/>
                      <a:pt x="16191" y="1780"/>
                      <a:pt x="16041" y="1705"/>
                    </a:cubicBezTo>
                    <a:cubicBezTo>
                      <a:pt x="15966" y="1680"/>
                      <a:pt x="15916" y="1655"/>
                      <a:pt x="15865" y="1605"/>
                    </a:cubicBezTo>
                    <a:cubicBezTo>
                      <a:pt x="15790" y="1580"/>
                      <a:pt x="15715" y="1530"/>
                      <a:pt x="15640" y="1505"/>
                    </a:cubicBezTo>
                    <a:cubicBezTo>
                      <a:pt x="15565" y="1480"/>
                      <a:pt x="15515" y="1430"/>
                      <a:pt x="15439" y="1404"/>
                    </a:cubicBezTo>
                    <a:cubicBezTo>
                      <a:pt x="15339" y="1354"/>
                      <a:pt x="15264" y="1304"/>
                      <a:pt x="15164" y="1279"/>
                    </a:cubicBezTo>
                    <a:cubicBezTo>
                      <a:pt x="15088" y="1229"/>
                      <a:pt x="15013" y="1204"/>
                      <a:pt x="14963" y="1179"/>
                    </a:cubicBezTo>
                    <a:cubicBezTo>
                      <a:pt x="14938" y="1154"/>
                      <a:pt x="14913" y="1154"/>
                      <a:pt x="14888" y="1129"/>
                    </a:cubicBezTo>
                    <a:cubicBezTo>
                      <a:pt x="14687" y="1054"/>
                      <a:pt x="14487" y="978"/>
                      <a:pt x="14312" y="903"/>
                    </a:cubicBezTo>
                    <a:cubicBezTo>
                      <a:pt x="14286" y="878"/>
                      <a:pt x="14286" y="878"/>
                      <a:pt x="14286" y="878"/>
                    </a:cubicBezTo>
                    <a:cubicBezTo>
                      <a:pt x="14111" y="803"/>
                      <a:pt x="13911" y="753"/>
                      <a:pt x="13735" y="678"/>
                    </a:cubicBezTo>
                    <a:cubicBezTo>
                      <a:pt x="13710" y="678"/>
                      <a:pt x="13685" y="653"/>
                      <a:pt x="13660" y="653"/>
                    </a:cubicBezTo>
                    <a:cubicBezTo>
                      <a:pt x="13585" y="627"/>
                      <a:pt x="13510" y="602"/>
                      <a:pt x="13459" y="577"/>
                    </a:cubicBezTo>
                    <a:cubicBezTo>
                      <a:pt x="13359" y="552"/>
                      <a:pt x="13259" y="527"/>
                      <a:pt x="13159" y="502"/>
                    </a:cubicBezTo>
                    <a:cubicBezTo>
                      <a:pt x="13109" y="477"/>
                      <a:pt x="13058" y="477"/>
                      <a:pt x="13008" y="452"/>
                    </a:cubicBezTo>
                    <a:cubicBezTo>
                      <a:pt x="12933" y="427"/>
                      <a:pt x="12858" y="402"/>
                      <a:pt x="12783" y="377"/>
                    </a:cubicBezTo>
                    <a:cubicBezTo>
                      <a:pt x="12708" y="377"/>
                      <a:pt x="12657" y="352"/>
                      <a:pt x="12582" y="327"/>
                    </a:cubicBezTo>
                    <a:cubicBezTo>
                      <a:pt x="12507" y="327"/>
                      <a:pt x="12457" y="302"/>
                      <a:pt x="12382" y="277"/>
                    </a:cubicBezTo>
                    <a:cubicBezTo>
                      <a:pt x="12281" y="277"/>
                      <a:pt x="12206" y="252"/>
                      <a:pt x="12131" y="226"/>
                    </a:cubicBezTo>
                    <a:cubicBezTo>
                      <a:pt x="12081" y="226"/>
                      <a:pt x="12031" y="201"/>
                      <a:pt x="12006" y="201"/>
                    </a:cubicBezTo>
                    <a:cubicBezTo>
                      <a:pt x="11906" y="176"/>
                      <a:pt x="11830" y="176"/>
                      <a:pt x="11755" y="151"/>
                    </a:cubicBezTo>
                    <a:cubicBezTo>
                      <a:pt x="11655" y="151"/>
                      <a:pt x="11580" y="126"/>
                      <a:pt x="11479" y="126"/>
                    </a:cubicBezTo>
                    <a:cubicBezTo>
                      <a:pt x="11454" y="101"/>
                      <a:pt x="11404" y="101"/>
                      <a:pt x="11379" y="101"/>
                    </a:cubicBezTo>
                    <a:cubicBezTo>
                      <a:pt x="11304" y="101"/>
                      <a:pt x="11229" y="76"/>
                      <a:pt x="11129" y="76"/>
                    </a:cubicBezTo>
                    <a:cubicBezTo>
                      <a:pt x="11028" y="51"/>
                      <a:pt x="10928" y="51"/>
                      <a:pt x="10828" y="51"/>
                    </a:cubicBezTo>
                    <a:cubicBezTo>
                      <a:pt x="10803" y="51"/>
                      <a:pt x="10778" y="26"/>
                      <a:pt x="10753" y="26"/>
                    </a:cubicBezTo>
                    <a:lnTo>
                      <a:pt x="10176" y="26"/>
                    </a:lnTo>
                    <a:cubicBezTo>
                      <a:pt x="10151" y="26"/>
                      <a:pt x="10101" y="1"/>
                      <a:pt x="10076" y="1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0" name="Google Shape;530;p28"/>
              <p:cNvSpPr/>
              <p:nvPr/>
            </p:nvSpPr>
            <p:spPr>
              <a:xfrm>
                <a:off x="3466342" y="1351544"/>
                <a:ext cx="1123101" cy="1208411"/>
              </a:xfrm>
              <a:custGeom>
                <a:avLst/>
                <a:gdLst/>
                <a:ahLst/>
                <a:cxnLst/>
                <a:rect l="l" t="t" r="r" b="b"/>
                <a:pathLst>
                  <a:path w="56794" h="61108" extrusionOk="0">
                    <a:moveTo>
                      <a:pt x="12958" y="0"/>
                    </a:moveTo>
                    <a:cubicBezTo>
                      <a:pt x="8948" y="0"/>
                      <a:pt x="6191" y="3183"/>
                      <a:pt x="6166" y="8672"/>
                    </a:cubicBezTo>
                    <a:cubicBezTo>
                      <a:pt x="6166" y="9348"/>
                      <a:pt x="6216" y="10025"/>
                      <a:pt x="6292" y="10727"/>
                    </a:cubicBezTo>
                    <a:cubicBezTo>
                      <a:pt x="2582" y="11078"/>
                      <a:pt x="51" y="14261"/>
                      <a:pt x="26" y="19524"/>
                    </a:cubicBezTo>
                    <a:cubicBezTo>
                      <a:pt x="1" y="27394"/>
                      <a:pt x="5615" y="37118"/>
                      <a:pt x="12482" y="41078"/>
                    </a:cubicBezTo>
                    <a:lnTo>
                      <a:pt x="44237" y="59399"/>
                    </a:lnTo>
                    <a:cubicBezTo>
                      <a:pt x="46236" y="60559"/>
                      <a:pt x="48132" y="61108"/>
                      <a:pt x="49815" y="61108"/>
                    </a:cubicBezTo>
                    <a:cubicBezTo>
                      <a:pt x="53912" y="61108"/>
                      <a:pt x="56750" y="57859"/>
                      <a:pt x="56768" y="52281"/>
                    </a:cubicBezTo>
                    <a:cubicBezTo>
                      <a:pt x="56793" y="46617"/>
                      <a:pt x="53886" y="40025"/>
                      <a:pt x="49725" y="35288"/>
                    </a:cubicBezTo>
                    <a:cubicBezTo>
                      <a:pt x="50277" y="33860"/>
                      <a:pt x="50603" y="32156"/>
                      <a:pt x="50603" y="30176"/>
                    </a:cubicBezTo>
                    <a:cubicBezTo>
                      <a:pt x="50628" y="21153"/>
                      <a:pt x="44287" y="10150"/>
                      <a:pt x="36417" y="5614"/>
                    </a:cubicBezTo>
                    <a:cubicBezTo>
                      <a:pt x="34126" y="4292"/>
                      <a:pt x="31961" y="3668"/>
                      <a:pt x="30043" y="3668"/>
                    </a:cubicBezTo>
                    <a:cubicBezTo>
                      <a:pt x="27596" y="3668"/>
                      <a:pt x="25552" y="4684"/>
                      <a:pt x="24161" y="6567"/>
                    </a:cubicBezTo>
                    <a:cubicBezTo>
                      <a:pt x="22457" y="4561"/>
                      <a:pt x="20527" y="2857"/>
                      <a:pt x="18472" y="1679"/>
                    </a:cubicBezTo>
                    <a:cubicBezTo>
                      <a:pt x="16492" y="526"/>
                      <a:pt x="14612" y="0"/>
                      <a:pt x="12958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31" name="Google Shape;531;p28"/>
            <p:cNvGrpSpPr/>
            <p:nvPr/>
          </p:nvGrpSpPr>
          <p:grpSpPr>
            <a:xfrm>
              <a:off x="3544839" y="1510252"/>
              <a:ext cx="569985" cy="460459"/>
              <a:chOff x="2376926" y="1700964"/>
              <a:chExt cx="569985" cy="460459"/>
            </a:xfrm>
          </p:grpSpPr>
          <p:sp>
            <p:nvSpPr>
              <p:cNvPr id="532" name="Google Shape;532;p28"/>
              <p:cNvSpPr/>
              <p:nvPr/>
            </p:nvSpPr>
            <p:spPr>
              <a:xfrm>
                <a:off x="2678272" y="1985955"/>
                <a:ext cx="25312" cy="21337"/>
              </a:xfrm>
              <a:custGeom>
                <a:avLst/>
                <a:gdLst/>
                <a:ahLst/>
                <a:cxnLst/>
                <a:rect l="l" t="t" r="r" b="b"/>
                <a:pathLst>
                  <a:path w="1280" h="1079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26" y="627"/>
                      <a:pt x="252" y="853"/>
                      <a:pt x="377" y="1078"/>
                    </a:cubicBezTo>
                    <a:lnTo>
                      <a:pt x="1279" y="702"/>
                    </a:lnTo>
                    <a:cubicBezTo>
                      <a:pt x="1129" y="477"/>
                      <a:pt x="1028" y="251"/>
                      <a:pt x="903" y="0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3" name="Google Shape;533;p28"/>
              <p:cNvSpPr/>
              <p:nvPr/>
            </p:nvSpPr>
            <p:spPr>
              <a:xfrm>
                <a:off x="2685707" y="1999837"/>
                <a:ext cx="22820" cy="16868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53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527"/>
                      <a:pt x="176" y="702"/>
                      <a:pt x="251" y="852"/>
                    </a:cubicBezTo>
                    <a:lnTo>
                      <a:pt x="1154" y="451"/>
                    </a:lnTo>
                    <a:cubicBezTo>
                      <a:pt x="1053" y="301"/>
                      <a:pt x="978" y="151"/>
                      <a:pt x="903" y="0"/>
                    </a:cubicBez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4" name="Google Shape;534;p28"/>
              <p:cNvSpPr/>
              <p:nvPr/>
            </p:nvSpPr>
            <p:spPr>
              <a:xfrm>
                <a:off x="2690671" y="2008756"/>
                <a:ext cx="22326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753" extrusionOk="0">
                    <a:moveTo>
                      <a:pt x="903" y="0"/>
                    </a:moveTo>
                    <a:lnTo>
                      <a:pt x="0" y="401"/>
                    </a:lnTo>
                    <a:cubicBezTo>
                      <a:pt x="76" y="527"/>
                      <a:pt x="151" y="652"/>
                      <a:pt x="226" y="752"/>
                    </a:cubicBezTo>
                    <a:lnTo>
                      <a:pt x="1128" y="376"/>
                    </a:lnTo>
                    <a:cubicBezTo>
                      <a:pt x="1053" y="276"/>
                      <a:pt x="978" y="151"/>
                      <a:pt x="903" y="0"/>
                    </a:cubicBez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5" name="Google Shape;535;p28"/>
              <p:cNvSpPr/>
              <p:nvPr/>
            </p:nvSpPr>
            <p:spPr>
              <a:xfrm>
                <a:off x="2695141" y="2016192"/>
                <a:ext cx="22801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1153" h="753" extrusionOk="0">
                    <a:moveTo>
                      <a:pt x="902" y="0"/>
                    </a:moveTo>
                    <a:lnTo>
                      <a:pt x="0" y="401"/>
                    </a:lnTo>
                    <a:cubicBezTo>
                      <a:pt x="75" y="502"/>
                      <a:pt x="175" y="627"/>
                      <a:pt x="251" y="752"/>
                    </a:cubicBezTo>
                    <a:lnTo>
                      <a:pt x="1153" y="376"/>
                    </a:lnTo>
                    <a:cubicBezTo>
                      <a:pt x="1053" y="251"/>
                      <a:pt x="977" y="126"/>
                      <a:pt x="902" y="0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6" name="Google Shape;536;p28"/>
              <p:cNvSpPr/>
              <p:nvPr/>
            </p:nvSpPr>
            <p:spPr>
              <a:xfrm>
                <a:off x="2700085" y="2023628"/>
                <a:ext cx="22326" cy="13882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7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76"/>
                      <a:pt x="151" y="602"/>
                      <a:pt x="226" y="702"/>
                    </a:cubicBezTo>
                    <a:lnTo>
                      <a:pt x="1129" y="326"/>
                    </a:lnTo>
                    <a:cubicBezTo>
                      <a:pt x="1053" y="226"/>
                      <a:pt x="978" y="100"/>
                      <a:pt x="903" y="0"/>
                    </a:cubicBez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" name="Google Shape;537;p28"/>
              <p:cNvSpPr/>
              <p:nvPr/>
            </p:nvSpPr>
            <p:spPr>
              <a:xfrm>
                <a:off x="2704554" y="2030075"/>
                <a:ext cx="22820" cy="14376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7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100" y="501"/>
                      <a:pt x="176" y="627"/>
                      <a:pt x="251" y="727"/>
                    </a:cubicBezTo>
                    <a:lnTo>
                      <a:pt x="1153" y="351"/>
                    </a:lnTo>
                    <a:cubicBezTo>
                      <a:pt x="1078" y="251"/>
                      <a:pt x="978" y="125"/>
                      <a:pt x="903" y="0"/>
                    </a:cubicBez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38;p28"/>
              <p:cNvSpPr/>
              <p:nvPr/>
            </p:nvSpPr>
            <p:spPr>
              <a:xfrm>
                <a:off x="2709498" y="2036996"/>
                <a:ext cx="23315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7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01" y="502"/>
                      <a:pt x="176" y="602"/>
                      <a:pt x="277" y="728"/>
                    </a:cubicBezTo>
                    <a:lnTo>
                      <a:pt x="1179" y="352"/>
                    </a:lnTo>
                    <a:cubicBezTo>
                      <a:pt x="1079" y="226"/>
                      <a:pt x="1003" y="126"/>
                      <a:pt x="903" y="1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" name="Google Shape;539;p28"/>
              <p:cNvSpPr/>
              <p:nvPr/>
            </p:nvSpPr>
            <p:spPr>
              <a:xfrm>
                <a:off x="2714956" y="2043938"/>
                <a:ext cx="23315" cy="13902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70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477"/>
                      <a:pt x="176" y="602"/>
                      <a:pt x="276" y="703"/>
                    </a:cubicBezTo>
                    <a:lnTo>
                      <a:pt x="1179" y="327"/>
                    </a:lnTo>
                    <a:cubicBezTo>
                      <a:pt x="1078" y="201"/>
                      <a:pt x="978" y="101"/>
                      <a:pt x="903" y="1"/>
                    </a:cubicBez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" name="Google Shape;540;p28"/>
              <p:cNvSpPr/>
              <p:nvPr/>
            </p:nvSpPr>
            <p:spPr>
              <a:xfrm>
                <a:off x="2720414" y="2050385"/>
                <a:ext cx="23315" cy="13902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70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75" y="477"/>
                      <a:pt x="176" y="577"/>
                      <a:pt x="276" y="702"/>
                    </a:cubicBezTo>
                    <a:lnTo>
                      <a:pt x="1178" y="301"/>
                    </a:lnTo>
                    <a:cubicBezTo>
                      <a:pt x="1078" y="201"/>
                      <a:pt x="978" y="101"/>
                      <a:pt x="903" y="1"/>
                    </a:cubicBez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1" name="Google Shape;541;p28"/>
              <p:cNvSpPr/>
              <p:nvPr/>
            </p:nvSpPr>
            <p:spPr>
              <a:xfrm>
                <a:off x="2725853" y="2056337"/>
                <a:ext cx="23315" cy="13902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703" extrusionOk="0">
                    <a:moveTo>
                      <a:pt x="903" y="0"/>
                    </a:moveTo>
                    <a:lnTo>
                      <a:pt x="1" y="401"/>
                    </a:lnTo>
                    <a:cubicBezTo>
                      <a:pt x="101" y="502"/>
                      <a:pt x="176" y="602"/>
                      <a:pt x="277" y="702"/>
                    </a:cubicBezTo>
                    <a:lnTo>
                      <a:pt x="1179" y="301"/>
                    </a:lnTo>
                    <a:cubicBezTo>
                      <a:pt x="1079" y="226"/>
                      <a:pt x="1003" y="126"/>
                      <a:pt x="903" y="0"/>
                    </a:cubicBez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2" name="Google Shape;542;p28"/>
              <p:cNvSpPr/>
              <p:nvPr/>
            </p:nvSpPr>
            <p:spPr>
              <a:xfrm>
                <a:off x="2731311" y="2062290"/>
                <a:ext cx="23315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6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01" y="476"/>
                      <a:pt x="201" y="577"/>
                      <a:pt x="301" y="677"/>
                    </a:cubicBezTo>
                    <a:lnTo>
                      <a:pt x="1179" y="301"/>
                    </a:lnTo>
                    <a:cubicBezTo>
                      <a:pt x="1103" y="201"/>
                      <a:pt x="1003" y="100"/>
                      <a:pt x="903" y="0"/>
                    </a:cubicBez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3" name="Google Shape;543;p28"/>
              <p:cNvSpPr/>
              <p:nvPr/>
            </p:nvSpPr>
            <p:spPr>
              <a:xfrm>
                <a:off x="2737263" y="2068223"/>
                <a:ext cx="23315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628" extrusionOk="0">
                    <a:moveTo>
                      <a:pt x="878" y="1"/>
                    </a:moveTo>
                    <a:lnTo>
                      <a:pt x="0" y="377"/>
                    </a:lnTo>
                    <a:cubicBezTo>
                      <a:pt x="76" y="452"/>
                      <a:pt x="176" y="552"/>
                      <a:pt x="276" y="627"/>
                    </a:cubicBezTo>
                    <a:lnTo>
                      <a:pt x="1178" y="251"/>
                    </a:lnTo>
                    <a:cubicBezTo>
                      <a:pt x="1078" y="176"/>
                      <a:pt x="978" y="76"/>
                      <a:pt x="878" y="1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4" name="Google Shape;544;p28"/>
              <p:cNvSpPr/>
              <p:nvPr/>
            </p:nvSpPr>
            <p:spPr>
              <a:xfrm>
                <a:off x="2742721" y="2073186"/>
                <a:ext cx="23315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628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75" y="452"/>
                      <a:pt x="176" y="527"/>
                      <a:pt x="276" y="627"/>
                    </a:cubicBezTo>
                    <a:lnTo>
                      <a:pt x="1178" y="251"/>
                    </a:lnTo>
                    <a:cubicBezTo>
                      <a:pt x="1078" y="151"/>
                      <a:pt x="978" y="76"/>
                      <a:pt x="902" y="0"/>
                    </a:cubicBez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5" name="Google Shape;545;p28"/>
              <p:cNvSpPr/>
              <p:nvPr/>
            </p:nvSpPr>
            <p:spPr>
              <a:xfrm>
                <a:off x="2748160" y="2078150"/>
                <a:ext cx="23315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6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01" y="451"/>
                      <a:pt x="176" y="526"/>
                      <a:pt x="276" y="602"/>
                    </a:cubicBezTo>
                    <a:lnTo>
                      <a:pt x="1179" y="201"/>
                    </a:lnTo>
                    <a:cubicBezTo>
                      <a:pt x="1078" y="150"/>
                      <a:pt x="978" y="75"/>
                      <a:pt x="903" y="0"/>
                    </a:cubicBez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" name="Google Shape;546;p28"/>
              <p:cNvSpPr/>
              <p:nvPr/>
            </p:nvSpPr>
            <p:spPr>
              <a:xfrm>
                <a:off x="2753618" y="2082105"/>
                <a:ext cx="1884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52" extrusionOk="0">
                    <a:moveTo>
                      <a:pt x="903" y="1"/>
                    </a:moveTo>
                    <a:lnTo>
                      <a:pt x="0" y="402"/>
                    </a:lnTo>
                    <a:cubicBezTo>
                      <a:pt x="26" y="402"/>
                      <a:pt x="51" y="427"/>
                      <a:pt x="76" y="452"/>
                    </a:cubicBezTo>
                    <a:lnTo>
                      <a:pt x="953" y="51"/>
                    </a:lnTo>
                    <a:cubicBezTo>
                      <a:pt x="928" y="51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7" name="Google Shape;547;p28"/>
              <p:cNvSpPr/>
              <p:nvPr/>
            </p:nvSpPr>
            <p:spPr>
              <a:xfrm>
                <a:off x="2697613" y="1861544"/>
                <a:ext cx="18351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78" extrusionOk="0">
                    <a:moveTo>
                      <a:pt x="928" y="1"/>
                    </a:moveTo>
                    <a:lnTo>
                      <a:pt x="25" y="377"/>
                    </a:lnTo>
                    <a:cubicBezTo>
                      <a:pt x="25" y="452"/>
                      <a:pt x="0" y="502"/>
                      <a:pt x="0" y="577"/>
                    </a:cubicBezTo>
                    <a:lnTo>
                      <a:pt x="903" y="201"/>
                    </a:lnTo>
                    <a:cubicBezTo>
                      <a:pt x="903" y="126"/>
                      <a:pt x="903" y="76"/>
                      <a:pt x="928" y="1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8" name="Google Shape;548;p28"/>
              <p:cNvSpPr/>
              <p:nvPr/>
            </p:nvSpPr>
            <p:spPr>
              <a:xfrm>
                <a:off x="2697118" y="1865519"/>
                <a:ext cx="18351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77" extrusionOk="0">
                    <a:moveTo>
                      <a:pt x="928" y="0"/>
                    </a:moveTo>
                    <a:lnTo>
                      <a:pt x="25" y="376"/>
                    </a:lnTo>
                    <a:cubicBezTo>
                      <a:pt x="25" y="451"/>
                      <a:pt x="25" y="526"/>
                      <a:pt x="0" y="577"/>
                    </a:cubicBezTo>
                    <a:lnTo>
                      <a:pt x="903" y="201"/>
                    </a:lnTo>
                    <a:cubicBezTo>
                      <a:pt x="903" y="125"/>
                      <a:pt x="928" y="75"/>
                      <a:pt x="928" y="0"/>
                    </a:cubicBez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" name="Google Shape;549;p28"/>
              <p:cNvSpPr/>
              <p:nvPr/>
            </p:nvSpPr>
            <p:spPr>
              <a:xfrm>
                <a:off x="2697118" y="1869475"/>
                <a:ext cx="17857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0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0" y="452"/>
                      <a:pt x="0" y="527"/>
                      <a:pt x="0" y="602"/>
                    </a:cubicBezTo>
                    <a:lnTo>
                      <a:pt x="903" y="226"/>
                    </a:lnTo>
                    <a:cubicBezTo>
                      <a:pt x="903" y="151"/>
                      <a:pt x="903" y="76"/>
                      <a:pt x="903" y="1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" name="Google Shape;550;p28"/>
              <p:cNvSpPr/>
              <p:nvPr/>
            </p:nvSpPr>
            <p:spPr>
              <a:xfrm>
                <a:off x="2697118" y="1873944"/>
                <a:ext cx="17857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7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0" y="426"/>
                      <a:pt x="0" y="501"/>
                      <a:pt x="0" y="577"/>
                    </a:cubicBezTo>
                    <a:lnTo>
                      <a:pt x="903" y="201"/>
                    </a:lnTo>
                    <a:cubicBezTo>
                      <a:pt x="903" y="126"/>
                      <a:pt x="903" y="50"/>
                      <a:pt x="903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" name="Google Shape;551;p28"/>
              <p:cNvSpPr/>
              <p:nvPr/>
            </p:nvSpPr>
            <p:spPr>
              <a:xfrm>
                <a:off x="2697118" y="1877899"/>
                <a:ext cx="17857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0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0" y="452"/>
                      <a:pt x="0" y="527"/>
                      <a:pt x="0" y="602"/>
                    </a:cubicBezTo>
                    <a:lnTo>
                      <a:pt x="903" y="226"/>
                    </a:lnTo>
                    <a:cubicBezTo>
                      <a:pt x="903" y="151"/>
                      <a:pt x="903" y="76"/>
                      <a:pt x="903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" name="Google Shape;552;p28"/>
              <p:cNvSpPr/>
              <p:nvPr/>
            </p:nvSpPr>
            <p:spPr>
              <a:xfrm>
                <a:off x="2697118" y="1882369"/>
                <a:ext cx="17857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0" y="451"/>
                      <a:pt x="0" y="527"/>
                      <a:pt x="0" y="602"/>
                    </a:cubicBezTo>
                    <a:lnTo>
                      <a:pt x="903" y="226"/>
                    </a:lnTo>
                    <a:cubicBezTo>
                      <a:pt x="903" y="151"/>
                      <a:pt x="903" y="75"/>
                      <a:pt x="903" y="0"/>
                    </a:cubicBez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" name="Google Shape;553;p28"/>
              <p:cNvSpPr/>
              <p:nvPr/>
            </p:nvSpPr>
            <p:spPr>
              <a:xfrm>
                <a:off x="2697118" y="1886818"/>
                <a:ext cx="18351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0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5" y="452"/>
                      <a:pt x="25" y="527"/>
                      <a:pt x="25" y="602"/>
                    </a:cubicBezTo>
                    <a:lnTo>
                      <a:pt x="928" y="226"/>
                    </a:lnTo>
                    <a:cubicBezTo>
                      <a:pt x="928" y="151"/>
                      <a:pt x="903" y="76"/>
                      <a:pt x="903" y="1"/>
                    </a:cubicBez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54;p28"/>
              <p:cNvSpPr/>
              <p:nvPr/>
            </p:nvSpPr>
            <p:spPr>
              <a:xfrm>
                <a:off x="2697613" y="1891287"/>
                <a:ext cx="18351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0" y="452"/>
                      <a:pt x="25" y="527"/>
                      <a:pt x="25" y="602"/>
                    </a:cubicBezTo>
                    <a:lnTo>
                      <a:pt x="928" y="226"/>
                    </a:lnTo>
                    <a:cubicBezTo>
                      <a:pt x="903" y="151"/>
                      <a:pt x="903" y="76"/>
                      <a:pt x="903" y="0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" name="Google Shape;555;p28"/>
              <p:cNvSpPr/>
              <p:nvPr/>
            </p:nvSpPr>
            <p:spPr>
              <a:xfrm>
                <a:off x="2698107" y="1895737"/>
                <a:ext cx="18351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0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0" y="452"/>
                      <a:pt x="25" y="527"/>
                      <a:pt x="25" y="603"/>
                    </a:cubicBezTo>
                    <a:lnTo>
                      <a:pt x="928" y="227"/>
                    </a:lnTo>
                    <a:cubicBezTo>
                      <a:pt x="928" y="151"/>
                      <a:pt x="903" y="76"/>
                      <a:pt x="903" y="1"/>
                    </a:cubicBez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" name="Google Shape;556;p28"/>
              <p:cNvSpPr/>
              <p:nvPr/>
            </p:nvSpPr>
            <p:spPr>
              <a:xfrm>
                <a:off x="2698601" y="1900206"/>
                <a:ext cx="18351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2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6" y="452"/>
                      <a:pt x="26" y="552"/>
                      <a:pt x="51" y="627"/>
                    </a:cubicBezTo>
                    <a:lnTo>
                      <a:pt x="928" y="251"/>
                    </a:lnTo>
                    <a:cubicBezTo>
                      <a:pt x="928" y="151"/>
                      <a:pt x="903" y="76"/>
                      <a:pt x="903" y="1"/>
                    </a:cubicBez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" name="Google Shape;557;p28"/>
              <p:cNvSpPr/>
              <p:nvPr/>
            </p:nvSpPr>
            <p:spPr>
              <a:xfrm>
                <a:off x="2699590" y="1905170"/>
                <a:ext cx="18351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02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1" y="451"/>
                      <a:pt x="26" y="527"/>
                      <a:pt x="26" y="602"/>
                    </a:cubicBezTo>
                    <a:lnTo>
                      <a:pt x="928" y="226"/>
                    </a:lnTo>
                    <a:cubicBezTo>
                      <a:pt x="928" y="151"/>
                      <a:pt x="903" y="75"/>
                      <a:pt x="878" y="0"/>
                    </a:cubicBez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" name="Google Shape;558;p28"/>
              <p:cNvSpPr/>
              <p:nvPr/>
            </p:nvSpPr>
            <p:spPr>
              <a:xfrm>
                <a:off x="2700085" y="1909620"/>
                <a:ext cx="18865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54" h="60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52"/>
                      <a:pt x="51" y="527"/>
                      <a:pt x="51" y="602"/>
                    </a:cubicBezTo>
                    <a:lnTo>
                      <a:pt x="953" y="226"/>
                    </a:lnTo>
                    <a:cubicBezTo>
                      <a:pt x="928" y="151"/>
                      <a:pt x="928" y="76"/>
                      <a:pt x="903" y="1"/>
                    </a:cubicBez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" name="Google Shape;559;p28"/>
              <p:cNvSpPr/>
              <p:nvPr/>
            </p:nvSpPr>
            <p:spPr>
              <a:xfrm>
                <a:off x="2701073" y="1914089"/>
                <a:ext cx="18865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54" h="6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51"/>
                      <a:pt x="51" y="527"/>
                      <a:pt x="51" y="602"/>
                    </a:cubicBezTo>
                    <a:lnTo>
                      <a:pt x="953" y="226"/>
                    </a:lnTo>
                    <a:cubicBezTo>
                      <a:pt x="928" y="151"/>
                      <a:pt x="928" y="76"/>
                      <a:pt x="903" y="0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" name="Google Shape;560;p28"/>
              <p:cNvSpPr/>
              <p:nvPr/>
            </p:nvSpPr>
            <p:spPr>
              <a:xfrm>
                <a:off x="2702062" y="1918539"/>
                <a:ext cx="18865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954" h="5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52"/>
                      <a:pt x="51" y="502"/>
                      <a:pt x="76" y="577"/>
                    </a:cubicBezTo>
                    <a:lnTo>
                      <a:pt x="953" y="201"/>
                    </a:lnTo>
                    <a:cubicBezTo>
                      <a:pt x="953" y="126"/>
                      <a:pt x="928" y="51"/>
                      <a:pt x="903" y="1"/>
                    </a:cubicBez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1" name="Google Shape;561;p28"/>
              <p:cNvSpPr/>
              <p:nvPr/>
            </p:nvSpPr>
            <p:spPr>
              <a:xfrm>
                <a:off x="2703565" y="1922514"/>
                <a:ext cx="18846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02" extrusionOk="0">
                    <a:moveTo>
                      <a:pt x="877" y="0"/>
                    </a:moveTo>
                    <a:lnTo>
                      <a:pt x="0" y="376"/>
                    </a:lnTo>
                    <a:cubicBezTo>
                      <a:pt x="0" y="452"/>
                      <a:pt x="25" y="527"/>
                      <a:pt x="50" y="602"/>
                    </a:cubicBezTo>
                    <a:lnTo>
                      <a:pt x="953" y="226"/>
                    </a:lnTo>
                    <a:cubicBezTo>
                      <a:pt x="927" y="151"/>
                      <a:pt x="902" y="76"/>
                      <a:pt x="877" y="0"/>
                    </a:cubicBez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2" name="Google Shape;562;p28"/>
              <p:cNvSpPr/>
              <p:nvPr/>
            </p:nvSpPr>
            <p:spPr>
              <a:xfrm>
                <a:off x="2704554" y="1926963"/>
                <a:ext cx="18846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0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5" y="452"/>
                      <a:pt x="50" y="527"/>
                      <a:pt x="75" y="602"/>
                    </a:cubicBezTo>
                    <a:lnTo>
                      <a:pt x="953" y="227"/>
                    </a:lnTo>
                    <a:cubicBezTo>
                      <a:pt x="953" y="151"/>
                      <a:pt x="928" y="76"/>
                      <a:pt x="903" y="1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3" name="Google Shape;563;p28"/>
              <p:cNvSpPr/>
              <p:nvPr/>
            </p:nvSpPr>
            <p:spPr>
              <a:xfrm>
                <a:off x="2706037" y="1931433"/>
                <a:ext cx="19340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03" extrusionOk="0">
                    <a:moveTo>
                      <a:pt x="878" y="1"/>
                    </a:moveTo>
                    <a:lnTo>
                      <a:pt x="0" y="376"/>
                    </a:lnTo>
                    <a:cubicBezTo>
                      <a:pt x="25" y="452"/>
                      <a:pt x="51" y="527"/>
                      <a:pt x="76" y="602"/>
                    </a:cubicBezTo>
                    <a:lnTo>
                      <a:pt x="978" y="226"/>
                    </a:lnTo>
                    <a:cubicBezTo>
                      <a:pt x="953" y="151"/>
                      <a:pt x="903" y="76"/>
                      <a:pt x="878" y="1"/>
                    </a:cubicBez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4" name="Google Shape;564;p28"/>
              <p:cNvSpPr/>
              <p:nvPr/>
            </p:nvSpPr>
            <p:spPr>
              <a:xfrm>
                <a:off x="2707520" y="1935902"/>
                <a:ext cx="19854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6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76"/>
                      <a:pt x="51" y="551"/>
                      <a:pt x="101" y="652"/>
                    </a:cubicBezTo>
                    <a:lnTo>
                      <a:pt x="1003" y="276"/>
                    </a:lnTo>
                    <a:cubicBezTo>
                      <a:pt x="953" y="176"/>
                      <a:pt x="928" y="100"/>
                      <a:pt x="903" y="0"/>
                    </a:cubicBez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5" name="Google Shape;565;p28"/>
              <p:cNvSpPr/>
              <p:nvPr/>
            </p:nvSpPr>
            <p:spPr>
              <a:xfrm>
                <a:off x="2709498" y="1941340"/>
                <a:ext cx="20843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7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502"/>
                      <a:pt x="101" y="652"/>
                      <a:pt x="151" y="778"/>
                    </a:cubicBezTo>
                    <a:lnTo>
                      <a:pt x="1054" y="402"/>
                    </a:lnTo>
                    <a:cubicBezTo>
                      <a:pt x="1003" y="276"/>
                      <a:pt x="953" y="126"/>
                      <a:pt x="903" y="1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6" name="Google Shape;566;p28"/>
              <p:cNvSpPr/>
              <p:nvPr/>
            </p:nvSpPr>
            <p:spPr>
              <a:xfrm>
                <a:off x="2712484" y="1949270"/>
                <a:ext cx="22820" cy="18371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929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75" y="552"/>
                      <a:pt x="176" y="753"/>
                      <a:pt x="251" y="928"/>
                    </a:cubicBezTo>
                    <a:lnTo>
                      <a:pt x="1153" y="552"/>
                    </a:lnTo>
                    <a:cubicBezTo>
                      <a:pt x="1078" y="377"/>
                      <a:pt x="978" y="176"/>
                      <a:pt x="903" y="1"/>
                    </a:cubicBez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7" name="Google Shape;567;p28"/>
              <p:cNvSpPr/>
              <p:nvPr/>
            </p:nvSpPr>
            <p:spPr>
              <a:xfrm>
                <a:off x="2717428" y="1960187"/>
                <a:ext cx="22326" cy="15879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803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526"/>
                      <a:pt x="151" y="652"/>
                      <a:pt x="226" y="802"/>
                    </a:cubicBezTo>
                    <a:lnTo>
                      <a:pt x="1129" y="426"/>
                    </a:lnTo>
                    <a:cubicBezTo>
                      <a:pt x="1054" y="276"/>
                      <a:pt x="978" y="151"/>
                      <a:pt x="903" y="0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8" name="Google Shape;568;p28"/>
              <p:cNvSpPr/>
              <p:nvPr/>
            </p:nvSpPr>
            <p:spPr>
              <a:xfrm>
                <a:off x="2721897" y="1968611"/>
                <a:ext cx="20843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65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51" y="451"/>
                      <a:pt x="101" y="552"/>
                      <a:pt x="151" y="652"/>
                    </a:cubicBezTo>
                    <a:lnTo>
                      <a:pt x="1053" y="276"/>
                    </a:lnTo>
                    <a:cubicBezTo>
                      <a:pt x="1003" y="176"/>
                      <a:pt x="953" y="75"/>
                      <a:pt x="903" y="0"/>
                    </a:cubicBez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9" name="Google Shape;569;p28"/>
              <p:cNvSpPr/>
              <p:nvPr/>
            </p:nvSpPr>
            <p:spPr>
              <a:xfrm>
                <a:off x="2724864" y="1974050"/>
                <a:ext cx="20843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60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52"/>
                      <a:pt x="101" y="527"/>
                      <a:pt x="151" y="602"/>
                    </a:cubicBezTo>
                    <a:lnTo>
                      <a:pt x="1053" y="201"/>
                    </a:lnTo>
                    <a:cubicBezTo>
                      <a:pt x="1003" y="151"/>
                      <a:pt x="953" y="76"/>
                      <a:pt x="903" y="1"/>
                    </a:cubicBez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0" name="Google Shape;570;p28"/>
              <p:cNvSpPr/>
              <p:nvPr/>
            </p:nvSpPr>
            <p:spPr>
              <a:xfrm>
                <a:off x="2727850" y="1978025"/>
                <a:ext cx="20329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028" h="602" extrusionOk="0">
                    <a:moveTo>
                      <a:pt x="902" y="0"/>
                    </a:moveTo>
                    <a:lnTo>
                      <a:pt x="0" y="401"/>
                    </a:lnTo>
                    <a:cubicBezTo>
                      <a:pt x="50" y="452"/>
                      <a:pt x="100" y="527"/>
                      <a:pt x="126" y="602"/>
                    </a:cubicBezTo>
                    <a:lnTo>
                      <a:pt x="1028" y="226"/>
                    </a:lnTo>
                    <a:cubicBezTo>
                      <a:pt x="978" y="151"/>
                      <a:pt x="953" y="76"/>
                      <a:pt x="902" y="0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1" name="Google Shape;571;p28"/>
              <p:cNvSpPr/>
              <p:nvPr/>
            </p:nvSpPr>
            <p:spPr>
              <a:xfrm>
                <a:off x="2730322" y="1982474"/>
                <a:ext cx="20843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5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52"/>
                      <a:pt x="101" y="527"/>
                      <a:pt x="151" y="577"/>
                    </a:cubicBezTo>
                    <a:lnTo>
                      <a:pt x="1053" y="201"/>
                    </a:lnTo>
                    <a:cubicBezTo>
                      <a:pt x="1003" y="151"/>
                      <a:pt x="953" y="76"/>
                      <a:pt x="903" y="1"/>
                    </a:cubicBez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2" name="Google Shape;572;p28"/>
              <p:cNvSpPr/>
              <p:nvPr/>
            </p:nvSpPr>
            <p:spPr>
              <a:xfrm>
                <a:off x="2733288" y="1986449"/>
                <a:ext cx="20843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6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52"/>
                      <a:pt x="101" y="527"/>
                      <a:pt x="151" y="602"/>
                    </a:cubicBezTo>
                    <a:lnTo>
                      <a:pt x="1054" y="201"/>
                    </a:lnTo>
                    <a:cubicBezTo>
                      <a:pt x="1003" y="151"/>
                      <a:pt x="953" y="76"/>
                      <a:pt x="903" y="0"/>
                    </a:cubicBez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3" name="Google Shape;573;p28"/>
              <p:cNvSpPr/>
              <p:nvPr/>
            </p:nvSpPr>
            <p:spPr>
              <a:xfrm>
                <a:off x="2736275" y="1990404"/>
                <a:ext cx="20823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603" extrusionOk="0">
                    <a:moveTo>
                      <a:pt x="903" y="1"/>
                    </a:moveTo>
                    <a:lnTo>
                      <a:pt x="0" y="402"/>
                    </a:lnTo>
                    <a:cubicBezTo>
                      <a:pt x="50" y="452"/>
                      <a:pt x="101" y="527"/>
                      <a:pt x="151" y="602"/>
                    </a:cubicBezTo>
                    <a:lnTo>
                      <a:pt x="1053" y="201"/>
                    </a:lnTo>
                    <a:cubicBezTo>
                      <a:pt x="1003" y="151"/>
                      <a:pt x="953" y="76"/>
                      <a:pt x="903" y="1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4" name="Google Shape;574;p28"/>
              <p:cNvSpPr/>
              <p:nvPr/>
            </p:nvSpPr>
            <p:spPr>
              <a:xfrm>
                <a:off x="2739241" y="1994379"/>
                <a:ext cx="21337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577" extrusionOk="0">
                    <a:moveTo>
                      <a:pt x="903" y="0"/>
                    </a:moveTo>
                    <a:lnTo>
                      <a:pt x="1" y="401"/>
                    </a:lnTo>
                    <a:cubicBezTo>
                      <a:pt x="76" y="452"/>
                      <a:pt x="126" y="527"/>
                      <a:pt x="176" y="577"/>
                    </a:cubicBezTo>
                    <a:lnTo>
                      <a:pt x="1078" y="201"/>
                    </a:lnTo>
                    <a:cubicBezTo>
                      <a:pt x="1028" y="151"/>
                      <a:pt x="953" y="76"/>
                      <a:pt x="903" y="0"/>
                    </a:cubicBez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5" name="Google Shape;575;p28"/>
              <p:cNvSpPr/>
              <p:nvPr/>
            </p:nvSpPr>
            <p:spPr>
              <a:xfrm>
                <a:off x="2742721" y="1998334"/>
                <a:ext cx="21317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578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50" y="452"/>
                      <a:pt x="100" y="527"/>
                      <a:pt x="176" y="577"/>
                    </a:cubicBezTo>
                    <a:lnTo>
                      <a:pt x="1078" y="201"/>
                    </a:lnTo>
                    <a:cubicBezTo>
                      <a:pt x="1003" y="151"/>
                      <a:pt x="952" y="76"/>
                      <a:pt x="902" y="1"/>
                    </a:cubicBez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6" name="Google Shape;576;p28"/>
              <p:cNvSpPr/>
              <p:nvPr/>
            </p:nvSpPr>
            <p:spPr>
              <a:xfrm>
                <a:off x="2746182" y="2002309"/>
                <a:ext cx="20843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5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52"/>
                      <a:pt x="101" y="502"/>
                      <a:pt x="176" y="552"/>
                    </a:cubicBezTo>
                    <a:lnTo>
                      <a:pt x="1053" y="176"/>
                    </a:lnTo>
                    <a:cubicBezTo>
                      <a:pt x="1003" y="126"/>
                      <a:pt x="953" y="51"/>
                      <a:pt x="903" y="0"/>
                    </a:cubicBez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7" name="Google Shape;577;p28"/>
              <p:cNvSpPr/>
              <p:nvPr/>
            </p:nvSpPr>
            <p:spPr>
              <a:xfrm>
                <a:off x="2749643" y="2005770"/>
                <a:ext cx="20843" cy="10936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553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51" y="452"/>
                      <a:pt x="101" y="502"/>
                      <a:pt x="151" y="552"/>
                    </a:cubicBezTo>
                    <a:lnTo>
                      <a:pt x="1054" y="176"/>
                    </a:lnTo>
                    <a:cubicBezTo>
                      <a:pt x="1003" y="126"/>
                      <a:pt x="953" y="51"/>
                      <a:pt x="878" y="1"/>
                    </a:cubicBez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8" name="Google Shape;578;p28"/>
              <p:cNvSpPr/>
              <p:nvPr/>
            </p:nvSpPr>
            <p:spPr>
              <a:xfrm>
                <a:off x="2752629" y="2009251"/>
                <a:ext cx="21337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5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76" y="426"/>
                      <a:pt x="126" y="477"/>
                      <a:pt x="176" y="527"/>
                    </a:cubicBezTo>
                    <a:lnTo>
                      <a:pt x="1078" y="151"/>
                    </a:lnTo>
                    <a:cubicBezTo>
                      <a:pt x="1028" y="101"/>
                      <a:pt x="953" y="51"/>
                      <a:pt x="903" y="0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9" name="Google Shape;579;p28"/>
              <p:cNvSpPr/>
              <p:nvPr/>
            </p:nvSpPr>
            <p:spPr>
              <a:xfrm>
                <a:off x="2756090" y="2012217"/>
                <a:ext cx="20843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5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27"/>
                      <a:pt x="101" y="477"/>
                      <a:pt x="176" y="527"/>
                    </a:cubicBezTo>
                    <a:lnTo>
                      <a:pt x="1053" y="151"/>
                    </a:lnTo>
                    <a:cubicBezTo>
                      <a:pt x="1003" y="101"/>
                      <a:pt x="953" y="51"/>
                      <a:pt x="903" y="1"/>
                    </a:cubicBez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0" name="Google Shape;580;p28"/>
              <p:cNvSpPr/>
              <p:nvPr/>
            </p:nvSpPr>
            <p:spPr>
              <a:xfrm>
                <a:off x="2759571" y="2015203"/>
                <a:ext cx="20823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502" extrusionOk="0">
                    <a:moveTo>
                      <a:pt x="877" y="0"/>
                    </a:moveTo>
                    <a:lnTo>
                      <a:pt x="0" y="376"/>
                    </a:lnTo>
                    <a:cubicBezTo>
                      <a:pt x="50" y="426"/>
                      <a:pt x="100" y="451"/>
                      <a:pt x="151" y="501"/>
                    </a:cubicBezTo>
                    <a:lnTo>
                      <a:pt x="1053" y="125"/>
                    </a:lnTo>
                    <a:cubicBezTo>
                      <a:pt x="1003" y="75"/>
                      <a:pt x="953" y="50"/>
                      <a:pt x="877" y="0"/>
                    </a:cubicBez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1" name="Google Shape;581;p28"/>
              <p:cNvSpPr/>
              <p:nvPr/>
            </p:nvSpPr>
            <p:spPr>
              <a:xfrm>
                <a:off x="2762537" y="2017675"/>
                <a:ext cx="18846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02" extrusionOk="0">
                    <a:moveTo>
                      <a:pt x="903" y="0"/>
                    </a:moveTo>
                    <a:lnTo>
                      <a:pt x="1" y="376"/>
                    </a:lnTo>
                    <a:lnTo>
                      <a:pt x="51" y="401"/>
                    </a:lnTo>
                    <a:lnTo>
                      <a:pt x="953" y="26"/>
                    </a:lnTo>
                    <a:cubicBezTo>
                      <a:pt x="928" y="26"/>
                      <a:pt x="928" y="26"/>
                      <a:pt x="903" y="0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2" name="Google Shape;582;p28"/>
              <p:cNvSpPr/>
              <p:nvPr/>
            </p:nvSpPr>
            <p:spPr>
              <a:xfrm>
                <a:off x="2723875" y="1881380"/>
                <a:ext cx="17857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26"/>
                      <a:pt x="1" y="476"/>
                      <a:pt x="1" y="501"/>
                    </a:cubicBezTo>
                    <a:lnTo>
                      <a:pt x="878" y="125"/>
                    </a:lnTo>
                    <a:cubicBezTo>
                      <a:pt x="903" y="75"/>
                      <a:pt x="903" y="50"/>
                      <a:pt x="903" y="0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3" name="Google Shape;583;p28"/>
              <p:cNvSpPr/>
              <p:nvPr/>
            </p:nvSpPr>
            <p:spPr>
              <a:xfrm>
                <a:off x="2723381" y="1883852"/>
                <a:ext cx="17857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27" extrusionOk="0">
                    <a:moveTo>
                      <a:pt x="903" y="0"/>
                    </a:moveTo>
                    <a:lnTo>
                      <a:pt x="26" y="376"/>
                    </a:lnTo>
                    <a:cubicBezTo>
                      <a:pt x="1" y="427"/>
                      <a:pt x="1" y="477"/>
                      <a:pt x="1" y="527"/>
                    </a:cubicBezTo>
                    <a:lnTo>
                      <a:pt x="903" y="151"/>
                    </a:lnTo>
                    <a:cubicBezTo>
                      <a:pt x="903" y="101"/>
                      <a:pt x="903" y="51"/>
                      <a:pt x="903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4" name="Google Shape;584;p28"/>
              <p:cNvSpPr/>
              <p:nvPr/>
            </p:nvSpPr>
            <p:spPr>
              <a:xfrm>
                <a:off x="2723381" y="1886818"/>
                <a:ext cx="17857" cy="9947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0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27"/>
                      <a:pt x="1" y="477"/>
                      <a:pt x="1" y="502"/>
                    </a:cubicBezTo>
                    <a:lnTo>
                      <a:pt x="903" y="126"/>
                    </a:lnTo>
                    <a:cubicBezTo>
                      <a:pt x="903" y="101"/>
                      <a:pt x="903" y="51"/>
                      <a:pt x="903" y="1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5" name="Google Shape;585;p28"/>
              <p:cNvSpPr/>
              <p:nvPr/>
            </p:nvSpPr>
            <p:spPr>
              <a:xfrm>
                <a:off x="2723381" y="1889310"/>
                <a:ext cx="17857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26"/>
                      <a:pt x="1" y="476"/>
                      <a:pt x="1" y="527"/>
                    </a:cubicBezTo>
                    <a:lnTo>
                      <a:pt x="903" y="151"/>
                    </a:lnTo>
                    <a:cubicBezTo>
                      <a:pt x="903" y="100"/>
                      <a:pt x="903" y="50"/>
                      <a:pt x="903" y="0"/>
                    </a:cubicBez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6" name="Google Shape;586;p28"/>
              <p:cNvSpPr/>
              <p:nvPr/>
            </p:nvSpPr>
            <p:spPr>
              <a:xfrm>
                <a:off x="2723381" y="1892276"/>
                <a:ext cx="17857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27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27"/>
                      <a:pt x="1" y="477"/>
                      <a:pt x="1" y="527"/>
                    </a:cubicBezTo>
                    <a:lnTo>
                      <a:pt x="903" y="151"/>
                    </a:lnTo>
                    <a:cubicBezTo>
                      <a:pt x="903" y="101"/>
                      <a:pt x="903" y="51"/>
                      <a:pt x="903" y="1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7" name="Google Shape;587;p28"/>
              <p:cNvSpPr/>
              <p:nvPr/>
            </p:nvSpPr>
            <p:spPr>
              <a:xfrm>
                <a:off x="2723381" y="1895243"/>
                <a:ext cx="17857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27"/>
                      <a:pt x="1" y="477"/>
                      <a:pt x="1" y="527"/>
                    </a:cubicBezTo>
                    <a:lnTo>
                      <a:pt x="903" y="151"/>
                    </a:lnTo>
                    <a:cubicBezTo>
                      <a:pt x="903" y="101"/>
                      <a:pt x="903" y="51"/>
                      <a:pt x="903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8" name="Google Shape;588;p28"/>
              <p:cNvSpPr/>
              <p:nvPr/>
            </p:nvSpPr>
            <p:spPr>
              <a:xfrm>
                <a:off x="2723381" y="1898229"/>
                <a:ext cx="17857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26"/>
                      <a:pt x="1" y="477"/>
                      <a:pt x="1" y="527"/>
                    </a:cubicBezTo>
                    <a:lnTo>
                      <a:pt x="903" y="151"/>
                    </a:lnTo>
                    <a:cubicBezTo>
                      <a:pt x="903" y="101"/>
                      <a:pt x="903" y="50"/>
                      <a:pt x="903" y="0"/>
                    </a:cubicBez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9" name="Google Shape;589;p28"/>
              <p:cNvSpPr/>
              <p:nvPr/>
            </p:nvSpPr>
            <p:spPr>
              <a:xfrm>
                <a:off x="2723381" y="1901195"/>
                <a:ext cx="18351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27"/>
                      <a:pt x="26" y="477"/>
                      <a:pt x="26" y="527"/>
                    </a:cubicBezTo>
                    <a:lnTo>
                      <a:pt x="928" y="151"/>
                    </a:lnTo>
                    <a:cubicBezTo>
                      <a:pt x="928" y="101"/>
                      <a:pt x="903" y="51"/>
                      <a:pt x="903" y="1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0" name="Google Shape;590;p28"/>
              <p:cNvSpPr/>
              <p:nvPr/>
            </p:nvSpPr>
            <p:spPr>
              <a:xfrm>
                <a:off x="2723875" y="1904181"/>
                <a:ext cx="1837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26"/>
                      <a:pt x="26" y="476"/>
                      <a:pt x="26" y="526"/>
                    </a:cubicBezTo>
                    <a:lnTo>
                      <a:pt x="928" y="150"/>
                    </a:lnTo>
                    <a:cubicBezTo>
                      <a:pt x="903" y="100"/>
                      <a:pt x="903" y="50"/>
                      <a:pt x="903" y="0"/>
                    </a:cubicBez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1" name="Google Shape;591;p28"/>
              <p:cNvSpPr/>
              <p:nvPr/>
            </p:nvSpPr>
            <p:spPr>
              <a:xfrm>
                <a:off x="2724369" y="1907148"/>
                <a:ext cx="18371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27"/>
                      <a:pt x="26" y="502"/>
                      <a:pt x="26" y="552"/>
                    </a:cubicBezTo>
                    <a:lnTo>
                      <a:pt x="928" y="176"/>
                    </a:lnTo>
                    <a:cubicBezTo>
                      <a:pt x="903" y="101"/>
                      <a:pt x="903" y="51"/>
                      <a:pt x="903" y="0"/>
                    </a:cubicBez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2" name="Google Shape;592;p28"/>
              <p:cNvSpPr/>
              <p:nvPr/>
            </p:nvSpPr>
            <p:spPr>
              <a:xfrm>
                <a:off x="2724864" y="1910609"/>
                <a:ext cx="18371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27"/>
                      <a:pt x="26" y="477"/>
                      <a:pt x="26" y="527"/>
                    </a:cubicBezTo>
                    <a:lnTo>
                      <a:pt x="928" y="151"/>
                    </a:lnTo>
                    <a:cubicBezTo>
                      <a:pt x="903" y="101"/>
                      <a:pt x="903" y="51"/>
                      <a:pt x="903" y="1"/>
                    </a:cubicBez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3" name="Google Shape;593;p28"/>
              <p:cNvSpPr/>
              <p:nvPr/>
            </p:nvSpPr>
            <p:spPr>
              <a:xfrm>
                <a:off x="2725358" y="1913595"/>
                <a:ext cx="1837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26"/>
                      <a:pt x="26" y="476"/>
                      <a:pt x="26" y="527"/>
                    </a:cubicBezTo>
                    <a:lnTo>
                      <a:pt x="928" y="151"/>
                    </a:lnTo>
                    <a:cubicBezTo>
                      <a:pt x="928" y="101"/>
                      <a:pt x="903" y="50"/>
                      <a:pt x="903" y="0"/>
                    </a:cubicBez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4" name="Google Shape;594;p28"/>
              <p:cNvSpPr/>
              <p:nvPr/>
            </p:nvSpPr>
            <p:spPr>
              <a:xfrm>
                <a:off x="2725853" y="1916561"/>
                <a:ext cx="1837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7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27"/>
                      <a:pt x="26" y="477"/>
                      <a:pt x="51" y="527"/>
                    </a:cubicBezTo>
                    <a:lnTo>
                      <a:pt x="928" y="151"/>
                    </a:lnTo>
                    <a:cubicBezTo>
                      <a:pt x="928" y="101"/>
                      <a:pt x="928" y="51"/>
                      <a:pt x="903" y="1"/>
                    </a:cubicBez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5" name="Google Shape;595;p28"/>
              <p:cNvSpPr/>
              <p:nvPr/>
            </p:nvSpPr>
            <p:spPr>
              <a:xfrm>
                <a:off x="2726861" y="1919547"/>
                <a:ext cx="1835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27" extrusionOk="0">
                    <a:moveTo>
                      <a:pt x="877" y="0"/>
                    </a:moveTo>
                    <a:lnTo>
                      <a:pt x="0" y="376"/>
                    </a:lnTo>
                    <a:cubicBezTo>
                      <a:pt x="0" y="426"/>
                      <a:pt x="25" y="476"/>
                      <a:pt x="25" y="526"/>
                    </a:cubicBezTo>
                    <a:lnTo>
                      <a:pt x="927" y="125"/>
                    </a:lnTo>
                    <a:cubicBezTo>
                      <a:pt x="902" y="100"/>
                      <a:pt x="902" y="50"/>
                      <a:pt x="877" y="0"/>
                    </a:cubicBez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6" name="Google Shape;596;p28"/>
              <p:cNvSpPr/>
              <p:nvPr/>
            </p:nvSpPr>
            <p:spPr>
              <a:xfrm>
                <a:off x="2727356" y="1922019"/>
                <a:ext cx="18846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27" extrusionOk="0">
                    <a:moveTo>
                      <a:pt x="902" y="0"/>
                    </a:moveTo>
                    <a:lnTo>
                      <a:pt x="0" y="401"/>
                    </a:lnTo>
                    <a:cubicBezTo>
                      <a:pt x="25" y="426"/>
                      <a:pt x="25" y="477"/>
                      <a:pt x="50" y="527"/>
                    </a:cubicBezTo>
                    <a:lnTo>
                      <a:pt x="953" y="151"/>
                    </a:lnTo>
                    <a:cubicBezTo>
                      <a:pt x="927" y="101"/>
                      <a:pt x="927" y="50"/>
                      <a:pt x="902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7" name="Google Shape;597;p28"/>
              <p:cNvSpPr/>
              <p:nvPr/>
            </p:nvSpPr>
            <p:spPr>
              <a:xfrm>
                <a:off x="2728344" y="1924986"/>
                <a:ext cx="18351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2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0" y="427"/>
                      <a:pt x="25" y="477"/>
                      <a:pt x="50" y="527"/>
                    </a:cubicBezTo>
                    <a:lnTo>
                      <a:pt x="928" y="151"/>
                    </a:lnTo>
                    <a:cubicBezTo>
                      <a:pt x="928" y="101"/>
                      <a:pt x="903" y="51"/>
                      <a:pt x="903" y="1"/>
                    </a:cubicBez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8" name="Google Shape;598;p28"/>
              <p:cNvSpPr/>
              <p:nvPr/>
            </p:nvSpPr>
            <p:spPr>
              <a:xfrm>
                <a:off x="2729333" y="1927972"/>
                <a:ext cx="18846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27" extrusionOk="0">
                    <a:moveTo>
                      <a:pt x="878" y="0"/>
                    </a:moveTo>
                    <a:lnTo>
                      <a:pt x="0" y="376"/>
                    </a:lnTo>
                    <a:cubicBezTo>
                      <a:pt x="0" y="426"/>
                      <a:pt x="25" y="476"/>
                      <a:pt x="51" y="526"/>
                    </a:cubicBezTo>
                    <a:lnTo>
                      <a:pt x="953" y="150"/>
                    </a:lnTo>
                    <a:cubicBezTo>
                      <a:pt x="928" y="100"/>
                      <a:pt x="903" y="50"/>
                      <a:pt x="878" y="0"/>
                    </a:cubicBez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9" name="Google Shape;599;p28"/>
              <p:cNvSpPr/>
              <p:nvPr/>
            </p:nvSpPr>
            <p:spPr>
              <a:xfrm>
                <a:off x="2730322" y="1930938"/>
                <a:ext cx="18846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52"/>
                      <a:pt x="26" y="502"/>
                      <a:pt x="51" y="577"/>
                    </a:cubicBezTo>
                    <a:lnTo>
                      <a:pt x="953" y="201"/>
                    </a:lnTo>
                    <a:cubicBezTo>
                      <a:pt x="928" y="126"/>
                      <a:pt x="903" y="76"/>
                      <a:pt x="903" y="0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0" name="Google Shape;600;p28"/>
              <p:cNvSpPr/>
              <p:nvPr/>
            </p:nvSpPr>
            <p:spPr>
              <a:xfrm>
                <a:off x="2731311" y="1934893"/>
                <a:ext cx="20348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6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52"/>
                      <a:pt x="76" y="552"/>
                      <a:pt x="126" y="653"/>
                    </a:cubicBezTo>
                    <a:lnTo>
                      <a:pt x="1028" y="252"/>
                    </a:lnTo>
                    <a:cubicBezTo>
                      <a:pt x="978" y="176"/>
                      <a:pt x="953" y="76"/>
                      <a:pt x="903" y="1"/>
                    </a:cubicBez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1" name="Google Shape;601;p28"/>
              <p:cNvSpPr/>
              <p:nvPr/>
            </p:nvSpPr>
            <p:spPr>
              <a:xfrm>
                <a:off x="2733783" y="1939857"/>
                <a:ext cx="20843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753" extrusionOk="0">
                    <a:moveTo>
                      <a:pt x="903" y="1"/>
                    </a:moveTo>
                    <a:lnTo>
                      <a:pt x="1" y="402"/>
                    </a:lnTo>
                    <a:cubicBezTo>
                      <a:pt x="51" y="502"/>
                      <a:pt x="101" y="627"/>
                      <a:pt x="151" y="752"/>
                    </a:cubicBezTo>
                    <a:lnTo>
                      <a:pt x="1054" y="377"/>
                    </a:lnTo>
                    <a:cubicBezTo>
                      <a:pt x="1003" y="251"/>
                      <a:pt x="953" y="126"/>
                      <a:pt x="903" y="1"/>
                    </a:cubicBezTo>
                    <a:close/>
                  </a:path>
                </a:pathLst>
              </a:custGeom>
              <a:solidFill>
                <a:srgbClr val="C2C2C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2" name="Google Shape;602;p28"/>
              <p:cNvSpPr/>
              <p:nvPr/>
            </p:nvSpPr>
            <p:spPr>
              <a:xfrm>
                <a:off x="2736769" y="1947293"/>
                <a:ext cx="20823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653" extrusionOk="0">
                    <a:moveTo>
                      <a:pt x="903" y="1"/>
                    </a:moveTo>
                    <a:lnTo>
                      <a:pt x="0" y="376"/>
                    </a:lnTo>
                    <a:cubicBezTo>
                      <a:pt x="50" y="477"/>
                      <a:pt x="101" y="577"/>
                      <a:pt x="151" y="652"/>
                    </a:cubicBezTo>
                    <a:lnTo>
                      <a:pt x="1053" y="276"/>
                    </a:lnTo>
                    <a:cubicBezTo>
                      <a:pt x="1003" y="201"/>
                      <a:pt x="953" y="101"/>
                      <a:pt x="903" y="1"/>
                    </a:cubicBez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3" name="Google Shape;603;p28"/>
              <p:cNvSpPr/>
              <p:nvPr/>
            </p:nvSpPr>
            <p:spPr>
              <a:xfrm>
                <a:off x="2739735" y="1952751"/>
                <a:ext cx="19854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5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51"/>
                      <a:pt x="76" y="501"/>
                      <a:pt x="126" y="577"/>
                    </a:cubicBezTo>
                    <a:lnTo>
                      <a:pt x="1003" y="201"/>
                    </a:lnTo>
                    <a:cubicBezTo>
                      <a:pt x="978" y="126"/>
                      <a:pt x="953" y="75"/>
                      <a:pt x="903" y="0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4" name="Google Shape;604;p28"/>
              <p:cNvSpPr/>
              <p:nvPr/>
            </p:nvSpPr>
            <p:spPr>
              <a:xfrm>
                <a:off x="2742227" y="1956706"/>
                <a:ext cx="19340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78" h="528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25" y="427"/>
                      <a:pt x="50" y="477"/>
                      <a:pt x="75" y="527"/>
                    </a:cubicBezTo>
                    <a:lnTo>
                      <a:pt x="977" y="151"/>
                    </a:lnTo>
                    <a:cubicBezTo>
                      <a:pt x="952" y="101"/>
                      <a:pt x="927" y="51"/>
                      <a:pt x="877" y="1"/>
                    </a:cubicBez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5" name="Google Shape;605;p28"/>
              <p:cNvSpPr/>
              <p:nvPr/>
            </p:nvSpPr>
            <p:spPr>
              <a:xfrm>
                <a:off x="2743710" y="1959692"/>
                <a:ext cx="19834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50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26"/>
                      <a:pt x="75" y="451"/>
                      <a:pt x="100" y="501"/>
                    </a:cubicBezTo>
                    <a:lnTo>
                      <a:pt x="1003" y="125"/>
                    </a:lnTo>
                    <a:cubicBezTo>
                      <a:pt x="978" y="75"/>
                      <a:pt x="928" y="25"/>
                      <a:pt x="902" y="0"/>
                    </a:cubicBez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6" name="Google Shape;606;p28"/>
              <p:cNvSpPr/>
              <p:nvPr/>
            </p:nvSpPr>
            <p:spPr>
              <a:xfrm>
                <a:off x="2745688" y="1962164"/>
                <a:ext cx="19834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5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6" y="426"/>
                      <a:pt x="51" y="477"/>
                      <a:pt x="101" y="527"/>
                    </a:cubicBezTo>
                    <a:lnTo>
                      <a:pt x="1003" y="151"/>
                    </a:lnTo>
                    <a:cubicBezTo>
                      <a:pt x="953" y="101"/>
                      <a:pt x="928" y="51"/>
                      <a:pt x="903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7" name="Google Shape;607;p28"/>
              <p:cNvSpPr/>
              <p:nvPr/>
            </p:nvSpPr>
            <p:spPr>
              <a:xfrm>
                <a:off x="2747665" y="1965131"/>
                <a:ext cx="19854" cy="9947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50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27"/>
                      <a:pt x="51" y="477"/>
                      <a:pt x="101" y="502"/>
                    </a:cubicBezTo>
                    <a:lnTo>
                      <a:pt x="1003" y="126"/>
                    </a:lnTo>
                    <a:cubicBezTo>
                      <a:pt x="953" y="76"/>
                      <a:pt x="928" y="51"/>
                      <a:pt x="903" y="1"/>
                    </a:cubicBez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8" name="Google Shape;608;p28"/>
              <p:cNvSpPr/>
              <p:nvPr/>
            </p:nvSpPr>
            <p:spPr>
              <a:xfrm>
                <a:off x="2749643" y="1967622"/>
                <a:ext cx="19854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5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26"/>
                      <a:pt x="76" y="476"/>
                      <a:pt x="101" y="526"/>
                    </a:cubicBezTo>
                    <a:lnTo>
                      <a:pt x="1003" y="150"/>
                    </a:lnTo>
                    <a:cubicBezTo>
                      <a:pt x="953" y="100"/>
                      <a:pt x="928" y="50"/>
                      <a:pt x="903" y="0"/>
                    </a:cubicBez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9" name="Google Shape;609;p28"/>
              <p:cNvSpPr/>
              <p:nvPr/>
            </p:nvSpPr>
            <p:spPr>
              <a:xfrm>
                <a:off x="2751640" y="1970589"/>
                <a:ext cx="19834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50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27"/>
                      <a:pt x="75" y="452"/>
                      <a:pt x="100" y="502"/>
                    </a:cubicBezTo>
                    <a:lnTo>
                      <a:pt x="1003" y="126"/>
                    </a:lnTo>
                    <a:cubicBezTo>
                      <a:pt x="978" y="76"/>
                      <a:pt x="928" y="26"/>
                      <a:pt x="902" y="0"/>
                    </a:cubicBez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0" name="Google Shape;610;p28"/>
              <p:cNvSpPr/>
              <p:nvPr/>
            </p:nvSpPr>
            <p:spPr>
              <a:xfrm>
                <a:off x="2753618" y="1973061"/>
                <a:ext cx="20348" cy="9947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50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51" y="427"/>
                      <a:pt x="76" y="452"/>
                      <a:pt x="126" y="502"/>
                    </a:cubicBezTo>
                    <a:lnTo>
                      <a:pt x="1028" y="126"/>
                    </a:lnTo>
                    <a:cubicBezTo>
                      <a:pt x="978" y="76"/>
                      <a:pt x="953" y="51"/>
                      <a:pt x="903" y="1"/>
                    </a:cubicBez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1" name="Google Shape;611;p28"/>
              <p:cNvSpPr/>
              <p:nvPr/>
            </p:nvSpPr>
            <p:spPr>
              <a:xfrm>
                <a:off x="2756090" y="1975553"/>
                <a:ext cx="19854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5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26"/>
                      <a:pt x="76" y="451"/>
                      <a:pt x="101" y="501"/>
                    </a:cubicBezTo>
                    <a:lnTo>
                      <a:pt x="1003" y="125"/>
                    </a:lnTo>
                    <a:cubicBezTo>
                      <a:pt x="978" y="75"/>
                      <a:pt x="928" y="50"/>
                      <a:pt x="903" y="0"/>
                    </a:cubicBez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2" name="Google Shape;612;p28"/>
              <p:cNvSpPr/>
              <p:nvPr/>
            </p:nvSpPr>
            <p:spPr>
              <a:xfrm>
                <a:off x="2758087" y="1978025"/>
                <a:ext cx="20329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28" h="47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50" y="401"/>
                      <a:pt x="75" y="452"/>
                      <a:pt x="125" y="477"/>
                    </a:cubicBezTo>
                    <a:lnTo>
                      <a:pt x="1028" y="101"/>
                    </a:lnTo>
                    <a:cubicBezTo>
                      <a:pt x="977" y="76"/>
                      <a:pt x="952" y="25"/>
                      <a:pt x="902" y="0"/>
                    </a:cubicBez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3" name="Google Shape;613;p28"/>
              <p:cNvSpPr/>
              <p:nvPr/>
            </p:nvSpPr>
            <p:spPr>
              <a:xfrm>
                <a:off x="2760559" y="1980002"/>
                <a:ext cx="19834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502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5" y="427"/>
                      <a:pt x="76" y="452"/>
                      <a:pt x="101" y="502"/>
                    </a:cubicBezTo>
                    <a:lnTo>
                      <a:pt x="1003" y="101"/>
                    </a:lnTo>
                    <a:cubicBezTo>
                      <a:pt x="978" y="76"/>
                      <a:pt x="928" y="51"/>
                      <a:pt x="903" y="1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4" name="Google Shape;614;p28"/>
              <p:cNvSpPr/>
              <p:nvPr/>
            </p:nvSpPr>
            <p:spPr>
              <a:xfrm>
                <a:off x="2762537" y="1981980"/>
                <a:ext cx="20348" cy="9452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478" extrusionOk="0">
                    <a:moveTo>
                      <a:pt x="903" y="1"/>
                    </a:moveTo>
                    <a:lnTo>
                      <a:pt x="1" y="402"/>
                    </a:lnTo>
                    <a:cubicBezTo>
                      <a:pt x="51" y="427"/>
                      <a:pt x="76" y="452"/>
                      <a:pt x="126" y="477"/>
                    </a:cubicBezTo>
                    <a:lnTo>
                      <a:pt x="1028" y="101"/>
                    </a:lnTo>
                    <a:cubicBezTo>
                      <a:pt x="978" y="76"/>
                      <a:pt x="953" y="51"/>
                      <a:pt x="903" y="1"/>
                    </a:cubicBez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5" name="Google Shape;615;p28"/>
              <p:cNvSpPr/>
              <p:nvPr/>
            </p:nvSpPr>
            <p:spPr>
              <a:xfrm>
                <a:off x="2765009" y="1983977"/>
                <a:ext cx="19854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26"/>
                      <a:pt x="76" y="451"/>
                      <a:pt x="101" y="476"/>
                    </a:cubicBezTo>
                    <a:lnTo>
                      <a:pt x="1003" y="100"/>
                    </a:lnTo>
                    <a:cubicBezTo>
                      <a:pt x="978" y="75"/>
                      <a:pt x="928" y="50"/>
                      <a:pt x="903" y="0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6" name="Google Shape;616;p28"/>
              <p:cNvSpPr/>
              <p:nvPr/>
            </p:nvSpPr>
            <p:spPr>
              <a:xfrm>
                <a:off x="2767006" y="1985955"/>
                <a:ext cx="18351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0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376"/>
                      <a:pt x="25" y="376"/>
                      <a:pt x="25" y="401"/>
                    </a:cubicBezTo>
                    <a:lnTo>
                      <a:pt x="927" y="25"/>
                    </a:lnTo>
                    <a:cubicBezTo>
                      <a:pt x="927" y="0"/>
                      <a:pt x="927" y="0"/>
                      <a:pt x="902" y="0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7" name="Google Shape;617;p28"/>
              <p:cNvSpPr/>
              <p:nvPr/>
            </p:nvSpPr>
            <p:spPr>
              <a:xfrm>
                <a:off x="2755101" y="2083094"/>
                <a:ext cx="21832" cy="10936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553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51" y="452"/>
                      <a:pt x="126" y="502"/>
                      <a:pt x="201" y="552"/>
                    </a:cubicBezTo>
                    <a:lnTo>
                      <a:pt x="1103" y="176"/>
                    </a:lnTo>
                    <a:cubicBezTo>
                      <a:pt x="1028" y="126"/>
                      <a:pt x="953" y="76"/>
                      <a:pt x="878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8" name="Google Shape;618;p28"/>
              <p:cNvSpPr/>
              <p:nvPr/>
            </p:nvSpPr>
            <p:spPr>
              <a:xfrm>
                <a:off x="2759076" y="2086575"/>
                <a:ext cx="23315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55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100" y="426"/>
                      <a:pt x="176" y="501"/>
                      <a:pt x="276" y="552"/>
                    </a:cubicBezTo>
                    <a:lnTo>
                      <a:pt x="1178" y="176"/>
                    </a:lnTo>
                    <a:cubicBezTo>
                      <a:pt x="1078" y="125"/>
                      <a:pt x="978" y="50"/>
                      <a:pt x="902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9" name="Google Shape;619;p28"/>
              <p:cNvSpPr/>
              <p:nvPr/>
            </p:nvSpPr>
            <p:spPr>
              <a:xfrm>
                <a:off x="2764515" y="2090035"/>
                <a:ext cx="22820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5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452"/>
                      <a:pt x="176" y="502"/>
                      <a:pt x="277" y="552"/>
                    </a:cubicBezTo>
                    <a:lnTo>
                      <a:pt x="1154" y="176"/>
                    </a:lnTo>
                    <a:cubicBezTo>
                      <a:pt x="1079" y="126"/>
                      <a:pt x="978" y="76"/>
                      <a:pt x="903" y="1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0" name="Google Shape;620;p28"/>
              <p:cNvSpPr/>
              <p:nvPr/>
            </p:nvSpPr>
            <p:spPr>
              <a:xfrm>
                <a:off x="2769973" y="2093516"/>
                <a:ext cx="22820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527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76" y="426"/>
                      <a:pt x="176" y="476"/>
                      <a:pt x="251" y="526"/>
                    </a:cubicBezTo>
                    <a:lnTo>
                      <a:pt x="1153" y="150"/>
                    </a:lnTo>
                    <a:cubicBezTo>
                      <a:pt x="1078" y="100"/>
                      <a:pt x="978" y="50"/>
                      <a:pt x="878" y="0"/>
                    </a:cubicBez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1" name="Google Shape;621;p28"/>
              <p:cNvSpPr/>
              <p:nvPr/>
            </p:nvSpPr>
            <p:spPr>
              <a:xfrm>
                <a:off x="2774936" y="2096482"/>
                <a:ext cx="23315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52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100" y="452"/>
                      <a:pt x="201" y="477"/>
                      <a:pt x="276" y="527"/>
                    </a:cubicBezTo>
                    <a:lnTo>
                      <a:pt x="1178" y="151"/>
                    </a:lnTo>
                    <a:cubicBezTo>
                      <a:pt x="1078" y="101"/>
                      <a:pt x="1003" y="51"/>
                      <a:pt x="902" y="0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2" name="Google Shape;622;p28"/>
              <p:cNvSpPr/>
              <p:nvPr/>
            </p:nvSpPr>
            <p:spPr>
              <a:xfrm>
                <a:off x="2780375" y="2099449"/>
                <a:ext cx="23315" cy="9947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50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01" y="427"/>
                      <a:pt x="201" y="477"/>
                      <a:pt x="277" y="502"/>
                    </a:cubicBezTo>
                    <a:lnTo>
                      <a:pt x="1179" y="126"/>
                    </a:lnTo>
                    <a:cubicBezTo>
                      <a:pt x="1079" y="101"/>
                      <a:pt x="1003" y="51"/>
                      <a:pt x="903" y="1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3" name="Google Shape;623;p28"/>
              <p:cNvSpPr/>
              <p:nvPr/>
            </p:nvSpPr>
            <p:spPr>
              <a:xfrm>
                <a:off x="2785833" y="2101940"/>
                <a:ext cx="23315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5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01" y="426"/>
                      <a:pt x="201" y="476"/>
                      <a:pt x="301" y="501"/>
                    </a:cubicBezTo>
                    <a:lnTo>
                      <a:pt x="1178" y="125"/>
                    </a:lnTo>
                    <a:cubicBezTo>
                      <a:pt x="1103" y="100"/>
                      <a:pt x="1003" y="50"/>
                      <a:pt x="903" y="0"/>
                    </a:cubicBez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4" name="Google Shape;624;p28"/>
              <p:cNvSpPr/>
              <p:nvPr/>
            </p:nvSpPr>
            <p:spPr>
              <a:xfrm>
                <a:off x="2791786" y="2104412"/>
                <a:ext cx="23315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477" extrusionOk="0">
                    <a:moveTo>
                      <a:pt x="877" y="0"/>
                    </a:moveTo>
                    <a:lnTo>
                      <a:pt x="0" y="376"/>
                    </a:lnTo>
                    <a:cubicBezTo>
                      <a:pt x="75" y="427"/>
                      <a:pt x="176" y="452"/>
                      <a:pt x="276" y="477"/>
                    </a:cubicBezTo>
                    <a:lnTo>
                      <a:pt x="1178" y="101"/>
                    </a:lnTo>
                    <a:cubicBezTo>
                      <a:pt x="1078" y="76"/>
                      <a:pt x="978" y="51"/>
                      <a:pt x="877" y="0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5" name="Google Shape;625;p28"/>
              <p:cNvSpPr/>
              <p:nvPr/>
            </p:nvSpPr>
            <p:spPr>
              <a:xfrm>
                <a:off x="2797224" y="2106390"/>
                <a:ext cx="23809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477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01" y="427"/>
                      <a:pt x="201" y="452"/>
                      <a:pt x="302" y="477"/>
                    </a:cubicBezTo>
                    <a:lnTo>
                      <a:pt x="1204" y="101"/>
                    </a:lnTo>
                    <a:cubicBezTo>
                      <a:pt x="1104" y="76"/>
                      <a:pt x="1003" y="51"/>
                      <a:pt x="903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6" name="Google Shape;626;p28"/>
              <p:cNvSpPr/>
              <p:nvPr/>
            </p:nvSpPr>
            <p:spPr>
              <a:xfrm>
                <a:off x="2803176" y="2108368"/>
                <a:ext cx="23809" cy="8958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4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01" y="402"/>
                      <a:pt x="201" y="427"/>
                      <a:pt x="327" y="452"/>
                    </a:cubicBezTo>
                    <a:lnTo>
                      <a:pt x="1204" y="76"/>
                    </a:lnTo>
                    <a:cubicBezTo>
                      <a:pt x="1104" y="51"/>
                      <a:pt x="1003" y="26"/>
                      <a:pt x="903" y="1"/>
                    </a:cubicBez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7" name="Google Shape;627;p28"/>
              <p:cNvSpPr/>
              <p:nvPr/>
            </p:nvSpPr>
            <p:spPr>
              <a:xfrm>
                <a:off x="2809623" y="2109871"/>
                <a:ext cx="24303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229" h="427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101" y="401"/>
                      <a:pt x="201" y="426"/>
                      <a:pt x="326" y="426"/>
                    </a:cubicBezTo>
                    <a:lnTo>
                      <a:pt x="1229" y="50"/>
                    </a:lnTo>
                    <a:cubicBezTo>
                      <a:pt x="1103" y="25"/>
                      <a:pt x="1003" y="25"/>
                      <a:pt x="878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8" name="Google Shape;628;p28"/>
              <p:cNvSpPr/>
              <p:nvPr/>
            </p:nvSpPr>
            <p:spPr>
              <a:xfrm>
                <a:off x="2816070" y="2110859"/>
                <a:ext cx="24798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4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126" y="401"/>
                      <a:pt x="251" y="401"/>
                      <a:pt x="376" y="401"/>
                    </a:cubicBezTo>
                    <a:lnTo>
                      <a:pt x="1254" y="25"/>
                    </a:lnTo>
                    <a:cubicBezTo>
                      <a:pt x="1153" y="25"/>
                      <a:pt x="1028" y="25"/>
                      <a:pt x="903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9" name="Google Shape;629;p28"/>
              <p:cNvSpPr/>
              <p:nvPr/>
            </p:nvSpPr>
            <p:spPr>
              <a:xfrm>
                <a:off x="2823506" y="2111354"/>
                <a:ext cx="25787" cy="7673"/>
              </a:xfrm>
              <a:custGeom>
                <a:avLst/>
                <a:gdLst/>
                <a:ahLst/>
                <a:cxnLst/>
                <a:rect l="l" t="t" r="r" b="b"/>
                <a:pathLst>
                  <a:path w="1304" h="388" extrusionOk="0">
                    <a:moveTo>
                      <a:pt x="878" y="0"/>
                    </a:moveTo>
                    <a:lnTo>
                      <a:pt x="0" y="376"/>
                    </a:lnTo>
                    <a:cubicBezTo>
                      <a:pt x="42" y="385"/>
                      <a:pt x="87" y="387"/>
                      <a:pt x="132" y="387"/>
                    </a:cubicBezTo>
                    <a:cubicBezTo>
                      <a:pt x="223" y="387"/>
                      <a:pt x="318" y="376"/>
                      <a:pt x="401" y="376"/>
                    </a:cubicBezTo>
                    <a:lnTo>
                      <a:pt x="1304" y="0"/>
                    </a:ln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0" name="Google Shape;630;p28"/>
              <p:cNvSpPr/>
              <p:nvPr/>
            </p:nvSpPr>
            <p:spPr>
              <a:xfrm>
                <a:off x="2823506" y="2111354"/>
                <a:ext cx="25787" cy="7673"/>
              </a:xfrm>
              <a:custGeom>
                <a:avLst/>
                <a:gdLst/>
                <a:ahLst/>
                <a:cxnLst/>
                <a:rect l="l" t="t" r="r" b="b"/>
                <a:pathLst>
                  <a:path w="1304" h="388" extrusionOk="0">
                    <a:moveTo>
                      <a:pt x="878" y="0"/>
                    </a:moveTo>
                    <a:lnTo>
                      <a:pt x="0" y="376"/>
                    </a:lnTo>
                    <a:cubicBezTo>
                      <a:pt x="42" y="385"/>
                      <a:pt x="87" y="387"/>
                      <a:pt x="132" y="387"/>
                    </a:cubicBezTo>
                    <a:cubicBezTo>
                      <a:pt x="223" y="387"/>
                      <a:pt x="318" y="376"/>
                      <a:pt x="401" y="376"/>
                    </a:cubicBezTo>
                    <a:lnTo>
                      <a:pt x="1304" y="0"/>
                    </a:ln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1" name="Google Shape;631;p28"/>
              <p:cNvSpPr/>
              <p:nvPr/>
            </p:nvSpPr>
            <p:spPr>
              <a:xfrm>
                <a:off x="2831436" y="2109871"/>
                <a:ext cx="28258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429" h="452" extrusionOk="0">
                    <a:moveTo>
                      <a:pt x="1429" y="0"/>
                    </a:moveTo>
                    <a:cubicBezTo>
                      <a:pt x="1253" y="50"/>
                      <a:pt x="1078" y="50"/>
                      <a:pt x="903" y="75"/>
                    </a:cubicBezTo>
                    <a:lnTo>
                      <a:pt x="0" y="451"/>
                    </a:lnTo>
                    <a:cubicBezTo>
                      <a:pt x="176" y="451"/>
                      <a:pt x="351" y="426"/>
                      <a:pt x="527" y="376"/>
                    </a:cubicBezTo>
                    <a:lnTo>
                      <a:pt x="1429" y="0"/>
                    </a:lnTo>
                    <a:close/>
                  </a:path>
                </a:pathLst>
              </a:custGeom>
              <a:solidFill>
                <a:srgbClr val="76767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2" name="Google Shape;632;p28"/>
              <p:cNvSpPr/>
              <p:nvPr/>
            </p:nvSpPr>
            <p:spPr>
              <a:xfrm>
                <a:off x="2841838" y="2105896"/>
                <a:ext cx="29761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1505" h="578" extrusionOk="0">
                    <a:moveTo>
                      <a:pt x="1504" y="1"/>
                    </a:moveTo>
                    <a:lnTo>
                      <a:pt x="1275" y="96"/>
                    </a:lnTo>
                    <a:lnTo>
                      <a:pt x="1275" y="96"/>
                    </a:lnTo>
                    <a:cubicBezTo>
                      <a:pt x="1351" y="70"/>
                      <a:pt x="1428" y="39"/>
                      <a:pt x="1504" y="1"/>
                    </a:cubicBezTo>
                    <a:close/>
                    <a:moveTo>
                      <a:pt x="1275" y="96"/>
                    </a:moveTo>
                    <a:cubicBezTo>
                      <a:pt x="1151" y="139"/>
                      <a:pt x="1027" y="170"/>
                      <a:pt x="903" y="201"/>
                    </a:cubicBezTo>
                    <a:lnTo>
                      <a:pt x="1" y="577"/>
                    </a:lnTo>
                    <a:cubicBezTo>
                      <a:pt x="201" y="527"/>
                      <a:pt x="427" y="477"/>
                      <a:pt x="602" y="377"/>
                    </a:cubicBezTo>
                    <a:lnTo>
                      <a:pt x="1275" y="96"/>
                    </a:ln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3" name="Google Shape;633;p28"/>
              <p:cNvSpPr/>
              <p:nvPr/>
            </p:nvSpPr>
            <p:spPr>
              <a:xfrm>
                <a:off x="2759571" y="2049396"/>
                <a:ext cx="20823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502" extrusionOk="0">
                    <a:moveTo>
                      <a:pt x="877" y="0"/>
                    </a:moveTo>
                    <a:lnTo>
                      <a:pt x="0" y="376"/>
                    </a:lnTo>
                    <a:cubicBezTo>
                      <a:pt x="50" y="427"/>
                      <a:pt x="100" y="452"/>
                      <a:pt x="151" y="502"/>
                    </a:cubicBezTo>
                    <a:lnTo>
                      <a:pt x="1053" y="126"/>
                    </a:lnTo>
                    <a:cubicBezTo>
                      <a:pt x="1003" y="76"/>
                      <a:pt x="953" y="51"/>
                      <a:pt x="877" y="0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4" name="Google Shape;634;p28"/>
              <p:cNvSpPr/>
              <p:nvPr/>
            </p:nvSpPr>
            <p:spPr>
              <a:xfrm>
                <a:off x="2762537" y="2051868"/>
                <a:ext cx="22326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5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427"/>
                      <a:pt x="151" y="477"/>
                      <a:pt x="226" y="527"/>
                    </a:cubicBezTo>
                    <a:lnTo>
                      <a:pt x="1128" y="151"/>
                    </a:lnTo>
                    <a:cubicBezTo>
                      <a:pt x="1053" y="101"/>
                      <a:pt x="978" y="51"/>
                      <a:pt x="903" y="1"/>
                    </a:cubicBez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5" name="Google Shape;635;p28"/>
              <p:cNvSpPr/>
              <p:nvPr/>
            </p:nvSpPr>
            <p:spPr>
              <a:xfrm>
                <a:off x="2767006" y="2054854"/>
                <a:ext cx="21812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103" h="50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75" y="426"/>
                      <a:pt x="151" y="476"/>
                      <a:pt x="201" y="501"/>
                    </a:cubicBezTo>
                    <a:lnTo>
                      <a:pt x="1103" y="125"/>
                    </a:lnTo>
                    <a:cubicBezTo>
                      <a:pt x="1028" y="100"/>
                      <a:pt x="953" y="50"/>
                      <a:pt x="902" y="0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6" name="Google Shape;636;p28"/>
              <p:cNvSpPr/>
              <p:nvPr/>
            </p:nvSpPr>
            <p:spPr>
              <a:xfrm>
                <a:off x="2770961" y="2057326"/>
                <a:ext cx="22326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5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27"/>
                      <a:pt x="151" y="477"/>
                      <a:pt x="226" y="502"/>
                    </a:cubicBezTo>
                    <a:lnTo>
                      <a:pt x="1128" y="126"/>
                    </a:lnTo>
                    <a:cubicBezTo>
                      <a:pt x="1053" y="101"/>
                      <a:pt x="978" y="51"/>
                      <a:pt x="903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7" name="Google Shape;637;p28"/>
              <p:cNvSpPr/>
              <p:nvPr/>
            </p:nvSpPr>
            <p:spPr>
              <a:xfrm>
                <a:off x="2775431" y="2059798"/>
                <a:ext cx="21812" cy="9947"/>
              </a:xfrm>
              <a:custGeom>
                <a:avLst/>
                <a:gdLst/>
                <a:ahLst/>
                <a:cxnLst/>
                <a:rect l="l" t="t" r="r" b="b"/>
                <a:pathLst>
                  <a:path w="1103" h="503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75" y="427"/>
                      <a:pt x="151" y="477"/>
                      <a:pt x="226" y="502"/>
                    </a:cubicBezTo>
                    <a:lnTo>
                      <a:pt x="1103" y="126"/>
                    </a:lnTo>
                    <a:cubicBezTo>
                      <a:pt x="1028" y="101"/>
                      <a:pt x="978" y="51"/>
                      <a:pt x="902" y="1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8" name="Google Shape;638;p28"/>
              <p:cNvSpPr/>
              <p:nvPr/>
            </p:nvSpPr>
            <p:spPr>
              <a:xfrm>
                <a:off x="2779386" y="2062290"/>
                <a:ext cx="22326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01"/>
                      <a:pt x="151" y="451"/>
                      <a:pt x="226" y="476"/>
                    </a:cubicBezTo>
                    <a:lnTo>
                      <a:pt x="1129" y="100"/>
                    </a:lnTo>
                    <a:cubicBezTo>
                      <a:pt x="1053" y="75"/>
                      <a:pt x="978" y="25"/>
                      <a:pt x="903" y="0"/>
                    </a:cubicBez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9" name="Google Shape;639;p28"/>
              <p:cNvSpPr/>
              <p:nvPr/>
            </p:nvSpPr>
            <p:spPr>
              <a:xfrm>
                <a:off x="2783855" y="2064267"/>
                <a:ext cx="22326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7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75" y="426"/>
                      <a:pt x="151" y="451"/>
                      <a:pt x="226" y="477"/>
                    </a:cubicBezTo>
                    <a:lnTo>
                      <a:pt x="1128" y="101"/>
                    </a:lnTo>
                    <a:cubicBezTo>
                      <a:pt x="1053" y="76"/>
                      <a:pt x="978" y="25"/>
                      <a:pt x="903" y="0"/>
                    </a:cubicBez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0" name="Google Shape;640;p28"/>
              <p:cNvSpPr/>
              <p:nvPr/>
            </p:nvSpPr>
            <p:spPr>
              <a:xfrm>
                <a:off x="2788305" y="2066245"/>
                <a:ext cx="2232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402"/>
                      <a:pt x="151" y="427"/>
                      <a:pt x="226" y="452"/>
                    </a:cubicBezTo>
                    <a:lnTo>
                      <a:pt x="1129" y="76"/>
                    </a:lnTo>
                    <a:cubicBezTo>
                      <a:pt x="1053" y="51"/>
                      <a:pt x="978" y="26"/>
                      <a:pt x="903" y="1"/>
                    </a:cubicBez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1" name="Google Shape;641;p28"/>
              <p:cNvSpPr/>
              <p:nvPr/>
            </p:nvSpPr>
            <p:spPr>
              <a:xfrm>
                <a:off x="2792774" y="2067728"/>
                <a:ext cx="22820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452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76" y="402"/>
                      <a:pt x="151" y="427"/>
                      <a:pt x="251" y="452"/>
                    </a:cubicBezTo>
                    <a:lnTo>
                      <a:pt x="1153" y="76"/>
                    </a:lnTo>
                    <a:cubicBezTo>
                      <a:pt x="1053" y="51"/>
                      <a:pt x="978" y="26"/>
                      <a:pt x="903" y="1"/>
                    </a:cubicBez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2" name="Google Shape;642;p28"/>
              <p:cNvSpPr/>
              <p:nvPr/>
            </p:nvSpPr>
            <p:spPr>
              <a:xfrm>
                <a:off x="2797738" y="2069211"/>
                <a:ext cx="22306" cy="8464"/>
              </a:xfrm>
              <a:custGeom>
                <a:avLst/>
                <a:gdLst/>
                <a:ahLst/>
                <a:cxnLst/>
                <a:rect l="l" t="t" r="r" b="b"/>
                <a:pathLst>
                  <a:path w="1128" h="428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75" y="402"/>
                      <a:pt x="150" y="427"/>
                      <a:pt x="251" y="427"/>
                    </a:cubicBezTo>
                    <a:lnTo>
                      <a:pt x="1128" y="51"/>
                    </a:lnTo>
                    <a:cubicBezTo>
                      <a:pt x="1053" y="51"/>
                      <a:pt x="977" y="26"/>
                      <a:pt x="877" y="1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3" name="Google Shape;643;p28"/>
              <p:cNvSpPr/>
              <p:nvPr/>
            </p:nvSpPr>
            <p:spPr>
              <a:xfrm>
                <a:off x="2802682" y="2070220"/>
                <a:ext cx="22820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427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76" y="401"/>
                      <a:pt x="176" y="426"/>
                      <a:pt x="251" y="426"/>
                    </a:cubicBezTo>
                    <a:lnTo>
                      <a:pt x="1154" y="50"/>
                    </a:lnTo>
                    <a:cubicBezTo>
                      <a:pt x="1053" y="50"/>
                      <a:pt x="978" y="25"/>
                      <a:pt x="878" y="0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4" name="Google Shape;644;p28"/>
              <p:cNvSpPr/>
              <p:nvPr/>
            </p:nvSpPr>
            <p:spPr>
              <a:xfrm>
                <a:off x="2807646" y="2071209"/>
                <a:ext cx="23809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4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101" y="401"/>
                      <a:pt x="201" y="401"/>
                      <a:pt x="301" y="401"/>
                    </a:cubicBezTo>
                    <a:lnTo>
                      <a:pt x="1203" y="25"/>
                    </a:lnTo>
                    <a:cubicBezTo>
                      <a:pt x="1103" y="25"/>
                      <a:pt x="1003" y="25"/>
                      <a:pt x="903" y="0"/>
                    </a:cubicBez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5" name="Google Shape;645;p28"/>
              <p:cNvSpPr/>
              <p:nvPr/>
            </p:nvSpPr>
            <p:spPr>
              <a:xfrm>
                <a:off x="2813598" y="2071703"/>
                <a:ext cx="24303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1229" h="377" extrusionOk="0">
                    <a:moveTo>
                      <a:pt x="902" y="0"/>
                    </a:moveTo>
                    <a:lnTo>
                      <a:pt x="0" y="376"/>
                    </a:lnTo>
                    <a:lnTo>
                      <a:pt x="326" y="376"/>
                    </a:lnTo>
                    <a:lnTo>
                      <a:pt x="1228" y="0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6" name="Google Shape;646;p28"/>
              <p:cNvSpPr/>
              <p:nvPr/>
            </p:nvSpPr>
            <p:spPr>
              <a:xfrm>
                <a:off x="2820026" y="2070220"/>
                <a:ext cx="2580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305" h="452" extrusionOk="0">
                    <a:moveTo>
                      <a:pt x="1304" y="0"/>
                    </a:moveTo>
                    <a:cubicBezTo>
                      <a:pt x="1179" y="50"/>
                      <a:pt x="1028" y="50"/>
                      <a:pt x="903" y="75"/>
                    </a:cubicBezTo>
                    <a:lnTo>
                      <a:pt x="1" y="451"/>
                    </a:lnTo>
                    <a:cubicBezTo>
                      <a:pt x="151" y="426"/>
                      <a:pt x="277" y="426"/>
                      <a:pt x="402" y="401"/>
                    </a:cubicBezTo>
                    <a:lnTo>
                      <a:pt x="1304" y="0"/>
                    </a:lnTo>
                    <a:close/>
                  </a:path>
                </a:pathLst>
              </a:custGeom>
              <a:solidFill>
                <a:srgbClr val="5C5C5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7" name="Google Shape;647;p28"/>
              <p:cNvSpPr/>
              <p:nvPr/>
            </p:nvSpPr>
            <p:spPr>
              <a:xfrm>
                <a:off x="2827956" y="2067234"/>
                <a:ext cx="27290" cy="10936"/>
              </a:xfrm>
              <a:custGeom>
                <a:avLst/>
                <a:gdLst/>
                <a:ahLst/>
                <a:cxnLst/>
                <a:rect l="l" t="t" r="r" b="b"/>
                <a:pathLst>
                  <a:path w="1380" h="553" extrusionOk="0">
                    <a:moveTo>
                      <a:pt x="1379" y="1"/>
                    </a:moveTo>
                    <a:lnTo>
                      <a:pt x="1195" y="80"/>
                    </a:lnTo>
                    <a:lnTo>
                      <a:pt x="1195" y="80"/>
                    </a:lnTo>
                    <a:cubicBezTo>
                      <a:pt x="1257" y="58"/>
                      <a:pt x="1318" y="31"/>
                      <a:pt x="1379" y="1"/>
                    </a:cubicBezTo>
                    <a:close/>
                    <a:moveTo>
                      <a:pt x="1195" y="80"/>
                    </a:moveTo>
                    <a:lnTo>
                      <a:pt x="1195" y="80"/>
                    </a:lnTo>
                    <a:cubicBezTo>
                      <a:pt x="1103" y="112"/>
                      <a:pt x="1008" y="136"/>
                      <a:pt x="903" y="151"/>
                    </a:cubicBezTo>
                    <a:lnTo>
                      <a:pt x="1" y="552"/>
                    </a:lnTo>
                    <a:cubicBezTo>
                      <a:pt x="176" y="502"/>
                      <a:pt x="327" y="452"/>
                      <a:pt x="502" y="377"/>
                    </a:cubicBezTo>
                    <a:lnTo>
                      <a:pt x="1195" y="80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8" name="Google Shape;648;p28"/>
              <p:cNvSpPr/>
              <p:nvPr/>
            </p:nvSpPr>
            <p:spPr>
              <a:xfrm>
                <a:off x="2763526" y="2018170"/>
                <a:ext cx="20348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477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51" y="427"/>
                      <a:pt x="76" y="452"/>
                      <a:pt x="126" y="477"/>
                    </a:cubicBezTo>
                    <a:lnTo>
                      <a:pt x="1028" y="101"/>
                    </a:lnTo>
                    <a:cubicBezTo>
                      <a:pt x="978" y="76"/>
                      <a:pt x="928" y="51"/>
                      <a:pt x="903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9" name="Google Shape;649;p28"/>
              <p:cNvSpPr/>
              <p:nvPr/>
            </p:nvSpPr>
            <p:spPr>
              <a:xfrm>
                <a:off x="2766017" y="2020147"/>
                <a:ext cx="20823" cy="9947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503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50" y="427"/>
                      <a:pt x="100" y="452"/>
                      <a:pt x="150" y="502"/>
                    </a:cubicBezTo>
                    <a:lnTo>
                      <a:pt x="1053" y="126"/>
                    </a:lnTo>
                    <a:cubicBezTo>
                      <a:pt x="1003" y="76"/>
                      <a:pt x="952" y="51"/>
                      <a:pt x="902" y="1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0" name="Google Shape;650;p28"/>
              <p:cNvSpPr/>
              <p:nvPr/>
            </p:nvSpPr>
            <p:spPr>
              <a:xfrm>
                <a:off x="2768984" y="2022639"/>
                <a:ext cx="21337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47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76" y="401"/>
                      <a:pt x="126" y="426"/>
                      <a:pt x="176" y="476"/>
                    </a:cubicBezTo>
                    <a:lnTo>
                      <a:pt x="1078" y="100"/>
                    </a:lnTo>
                    <a:cubicBezTo>
                      <a:pt x="1028" y="50"/>
                      <a:pt x="953" y="25"/>
                      <a:pt x="903" y="0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1" name="Google Shape;651;p28"/>
              <p:cNvSpPr/>
              <p:nvPr/>
            </p:nvSpPr>
            <p:spPr>
              <a:xfrm>
                <a:off x="2772445" y="2024617"/>
                <a:ext cx="20843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4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01"/>
                      <a:pt x="101" y="426"/>
                      <a:pt x="151" y="477"/>
                    </a:cubicBezTo>
                    <a:lnTo>
                      <a:pt x="1053" y="101"/>
                    </a:lnTo>
                    <a:cubicBezTo>
                      <a:pt x="1003" y="50"/>
                      <a:pt x="953" y="25"/>
                      <a:pt x="903" y="0"/>
                    </a:cubicBez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2" name="Google Shape;652;p28"/>
              <p:cNvSpPr/>
              <p:nvPr/>
            </p:nvSpPr>
            <p:spPr>
              <a:xfrm>
                <a:off x="2775431" y="2026594"/>
                <a:ext cx="2131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452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50" y="402"/>
                      <a:pt x="126" y="427"/>
                      <a:pt x="176" y="452"/>
                    </a:cubicBezTo>
                    <a:lnTo>
                      <a:pt x="1078" y="76"/>
                    </a:lnTo>
                    <a:cubicBezTo>
                      <a:pt x="1028" y="51"/>
                      <a:pt x="953" y="26"/>
                      <a:pt x="902" y="1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3" name="Google Shape;653;p28"/>
              <p:cNvSpPr/>
              <p:nvPr/>
            </p:nvSpPr>
            <p:spPr>
              <a:xfrm>
                <a:off x="2778892" y="2028077"/>
                <a:ext cx="20843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02"/>
                      <a:pt x="101" y="427"/>
                      <a:pt x="151" y="452"/>
                    </a:cubicBezTo>
                    <a:lnTo>
                      <a:pt x="1053" y="76"/>
                    </a:lnTo>
                    <a:cubicBezTo>
                      <a:pt x="1003" y="51"/>
                      <a:pt x="953" y="26"/>
                      <a:pt x="903" y="1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4" name="Google Shape;654;p28"/>
              <p:cNvSpPr/>
              <p:nvPr/>
            </p:nvSpPr>
            <p:spPr>
              <a:xfrm>
                <a:off x="2781878" y="2029561"/>
                <a:ext cx="21317" cy="8958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453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75" y="402"/>
                      <a:pt x="125" y="427"/>
                      <a:pt x="175" y="452"/>
                    </a:cubicBezTo>
                    <a:lnTo>
                      <a:pt x="1078" y="76"/>
                    </a:lnTo>
                    <a:cubicBezTo>
                      <a:pt x="1028" y="51"/>
                      <a:pt x="952" y="26"/>
                      <a:pt x="902" y="1"/>
                    </a:cubicBez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5" name="Google Shape;655;p28"/>
              <p:cNvSpPr/>
              <p:nvPr/>
            </p:nvSpPr>
            <p:spPr>
              <a:xfrm>
                <a:off x="2785339" y="2031064"/>
                <a:ext cx="21337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4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51" y="401"/>
                      <a:pt x="126" y="426"/>
                      <a:pt x="176" y="426"/>
                    </a:cubicBezTo>
                    <a:lnTo>
                      <a:pt x="1078" y="50"/>
                    </a:lnTo>
                    <a:cubicBezTo>
                      <a:pt x="1028" y="50"/>
                      <a:pt x="953" y="25"/>
                      <a:pt x="903" y="0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6" name="Google Shape;656;p28"/>
              <p:cNvSpPr/>
              <p:nvPr/>
            </p:nvSpPr>
            <p:spPr>
              <a:xfrm>
                <a:off x="2788799" y="2032052"/>
                <a:ext cx="2133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01"/>
                      <a:pt x="126" y="426"/>
                      <a:pt x="176" y="451"/>
                    </a:cubicBezTo>
                    <a:lnTo>
                      <a:pt x="1079" y="75"/>
                    </a:lnTo>
                    <a:cubicBezTo>
                      <a:pt x="1028" y="50"/>
                      <a:pt x="953" y="25"/>
                      <a:pt x="903" y="0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7" name="Google Shape;657;p28"/>
              <p:cNvSpPr/>
              <p:nvPr/>
            </p:nvSpPr>
            <p:spPr>
              <a:xfrm>
                <a:off x="2792280" y="2033536"/>
                <a:ext cx="21832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4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76" y="376"/>
                      <a:pt x="126" y="401"/>
                      <a:pt x="201" y="401"/>
                    </a:cubicBezTo>
                    <a:lnTo>
                      <a:pt x="1103" y="26"/>
                    </a:lnTo>
                    <a:cubicBezTo>
                      <a:pt x="1028" y="26"/>
                      <a:pt x="978" y="0"/>
                      <a:pt x="903" y="0"/>
                    </a:cubicBez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8" name="Google Shape;658;p28"/>
              <p:cNvSpPr/>
              <p:nvPr/>
            </p:nvSpPr>
            <p:spPr>
              <a:xfrm>
                <a:off x="2796235" y="2034030"/>
                <a:ext cx="21832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427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51" y="402"/>
                      <a:pt x="126" y="402"/>
                      <a:pt x="201" y="427"/>
                    </a:cubicBezTo>
                    <a:lnTo>
                      <a:pt x="1104" y="51"/>
                    </a:lnTo>
                    <a:cubicBezTo>
                      <a:pt x="1028" y="26"/>
                      <a:pt x="953" y="26"/>
                      <a:pt x="903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9" name="Google Shape;659;p28"/>
              <p:cNvSpPr/>
              <p:nvPr/>
            </p:nvSpPr>
            <p:spPr>
              <a:xfrm>
                <a:off x="2800210" y="2035019"/>
                <a:ext cx="21832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377" extrusionOk="0">
                    <a:moveTo>
                      <a:pt x="903" y="1"/>
                    </a:moveTo>
                    <a:lnTo>
                      <a:pt x="0" y="377"/>
                    </a:lnTo>
                    <a:lnTo>
                      <a:pt x="226" y="377"/>
                    </a:lnTo>
                    <a:lnTo>
                      <a:pt x="1103" y="1"/>
                    </a:ln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0" name="Google Shape;660;p28"/>
              <p:cNvSpPr/>
              <p:nvPr/>
            </p:nvSpPr>
            <p:spPr>
              <a:xfrm>
                <a:off x="2804660" y="2035019"/>
                <a:ext cx="22326" cy="7831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396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39" y="389"/>
                      <a:pt x="76" y="395"/>
                      <a:pt x="117" y="395"/>
                    </a:cubicBezTo>
                    <a:cubicBezTo>
                      <a:pt x="158" y="395"/>
                      <a:pt x="201" y="389"/>
                      <a:pt x="252" y="377"/>
                    </a:cubicBezTo>
                    <a:lnTo>
                      <a:pt x="1129" y="1"/>
                    </a:lnTo>
                    <a:cubicBezTo>
                      <a:pt x="1079" y="1"/>
                      <a:pt x="1029" y="12"/>
                      <a:pt x="971" y="12"/>
                    </a:cubicBezTo>
                    <a:cubicBezTo>
                      <a:pt x="942" y="12"/>
                      <a:pt x="912" y="9"/>
                      <a:pt x="878" y="1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1" name="Google Shape;661;p28"/>
              <p:cNvSpPr/>
              <p:nvPr/>
            </p:nvSpPr>
            <p:spPr>
              <a:xfrm>
                <a:off x="2809623" y="2034030"/>
                <a:ext cx="23809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427" extrusionOk="0">
                    <a:moveTo>
                      <a:pt x="1204" y="1"/>
                    </a:moveTo>
                    <a:lnTo>
                      <a:pt x="1204" y="1"/>
                    </a:lnTo>
                    <a:cubicBezTo>
                      <a:pt x="1103" y="26"/>
                      <a:pt x="1003" y="51"/>
                      <a:pt x="878" y="51"/>
                    </a:cubicBezTo>
                    <a:lnTo>
                      <a:pt x="1" y="427"/>
                    </a:lnTo>
                    <a:cubicBezTo>
                      <a:pt x="101" y="427"/>
                      <a:pt x="201" y="402"/>
                      <a:pt x="301" y="402"/>
                    </a:cubicBezTo>
                    <a:lnTo>
                      <a:pt x="1204" y="1"/>
                    </a:lnTo>
                    <a:close/>
                  </a:path>
                </a:pathLst>
              </a:custGeom>
              <a:solidFill>
                <a:srgbClr val="76767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2" name="Google Shape;662;p28"/>
              <p:cNvSpPr/>
              <p:nvPr/>
            </p:nvSpPr>
            <p:spPr>
              <a:xfrm>
                <a:off x="2815576" y="2032052"/>
                <a:ext cx="24798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502" extrusionOk="0">
                    <a:moveTo>
                      <a:pt x="1253" y="0"/>
                    </a:moveTo>
                    <a:lnTo>
                      <a:pt x="1185" y="29"/>
                    </a:lnTo>
                    <a:lnTo>
                      <a:pt x="1185" y="29"/>
                    </a:lnTo>
                    <a:cubicBezTo>
                      <a:pt x="1209" y="21"/>
                      <a:pt x="1232" y="11"/>
                      <a:pt x="1253" y="0"/>
                    </a:cubicBezTo>
                    <a:close/>
                    <a:moveTo>
                      <a:pt x="1185" y="29"/>
                    </a:moveTo>
                    <a:lnTo>
                      <a:pt x="1185" y="29"/>
                    </a:lnTo>
                    <a:cubicBezTo>
                      <a:pt x="1099" y="61"/>
                      <a:pt x="1001" y="81"/>
                      <a:pt x="903" y="101"/>
                    </a:cubicBezTo>
                    <a:lnTo>
                      <a:pt x="0" y="502"/>
                    </a:lnTo>
                    <a:cubicBezTo>
                      <a:pt x="126" y="451"/>
                      <a:pt x="251" y="426"/>
                      <a:pt x="376" y="376"/>
                    </a:cubicBezTo>
                    <a:lnTo>
                      <a:pt x="1185" y="29"/>
                    </a:ln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3" name="Google Shape;663;p28"/>
              <p:cNvSpPr/>
              <p:nvPr/>
            </p:nvSpPr>
            <p:spPr>
              <a:xfrm>
                <a:off x="2767501" y="1986449"/>
                <a:ext cx="19834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42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50" y="401"/>
                      <a:pt x="75" y="401"/>
                      <a:pt x="100" y="427"/>
                    </a:cubicBezTo>
                    <a:lnTo>
                      <a:pt x="1003" y="51"/>
                    </a:lnTo>
                    <a:cubicBezTo>
                      <a:pt x="953" y="26"/>
                      <a:pt x="928" y="26"/>
                      <a:pt x="902" y="0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4" name="Google Shape;664;p28"/>
              <p:cNvSpPr/>
              <p:nvPr/>
            </p:nvSpPr>
            <p:spPr>
              <a:xfrm>
                <a:off x="2769478" y="1987438"/>
                <a:ext cx="19834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452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6" y="402"/>
                      <a:pt x="76" y="427"/>
                      <a:pt x="101" y="452"/>
                    </a:cubicBezTo>
                    <a:lnTo>
                      <a:pt x="1003" y="76"/>
                    </a:lnTo>
                    <a:cubicBezTo>
                      <a:pt x="953" y="51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5" name="Google Shape;665;p28"/>
              <p:cNvSpPr/>
              <p:nvPr/>
            </p:nvSpPr>
            <p:spPr>
              <a:xfrm>
                <a:off x="2771456" y="1988921"/>
                <a:ext cx="19854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02"/>
                      <a:pt x="76" y="427"/>
                      <a:pt x="101" y="452"/>
                    </a:cubicBezTo>
                    <a:lnTo>
                      <a:pt x="1003" y="76"/>
                    </a:lnTo>
                    <a:cubicBezTo>
                      <a:pt x="978" y="51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6" name="Google Shape;666;p28"/>
              <p:cNvSpPr/>
              <p:nvPr/>
            </p:nvSpPr>
            <p:spPr>
              <a:xfrm>
                <a:off x="2773433" y="1990404"/>
                <a:ext cx="20348" cy="8958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4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02"/>
                      <a:pt x="76" y="427"/>
                      <a:pt x="126" y="452"/>
                    </a:cubicBezTo>
                    <a:lnTo>
                      <a:pt x="1029" y="76"/>
                    </a:lnTo>
                    <a:cubicBezTo>
                      <a:pt x="978" y="51"/>
                      <a:pt x="953" y="26"/>
                      <a:pt x="903" y="1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7" name="Google Shape;667;p28"/>
              <p:cNvSpPr/>
              <p:nvPr/>
            </p:nvSpPr>
            <p:spPr>
              <a:xfrm>
                <a:off x="2775925" y="1991907"/>
                <a:ext cx="19834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4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376"/>
                      <a:pt x="75" y="401"/>
                      <a:pt x="101" y="426"/>
                    </a:cubicBezTo>
                    <a:lnTo>
                      <a:pt x="1003" y="50"/>
                    </a:lnTo>
                    <a:cubicBezTo>
                      <a:pt x="978" y="25"/>
                      <a:pt x="928" y="0"/>
                      <a:pt x="903" y="0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8" name="Google Shape;668;p28"/>
              <p:cNvSpPr/>
              <p:nvPr/>
            </p:nvSpPr>
            <p:spPr>
              <a:xfrm>
                <a:off x="2777903" y="1992896"/>
                <a:ext cx="19854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01"/>
                      <a:pt x="76" y="401"/>
                      <a:pt x="126" y="426"/>
                    </a:cubicBezTo>
                    <a:lnTo>
                      <a:pt x="1003" y="50"/>
                    </a:lnTo>
                    <a:cubicBezTo>
                      <a:pt x="978" y="25"/>
                      <a:pt x="928" y="25"/>
                      <a:pt x="903" y="0"/>
                    </a:cubicBez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9" name="Google Shape;669;p28"/>
              <p:cNvSpPr/>
              <p:nvPr/>
            </p:nvSpPr>
            <p:spPr>
              <a:xfrm>
                <a:off x="2780375" y="1993885"/>
                <a:ext cx="19854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27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26" y="401"/>
                      <a:pt x="76" y="401"/>
                      <a:pt x="101" y="426"/>
                    </a:cubicBezTo>
                    <a:lnTo>
                      <a:pt x="1003" y="51"/>
                    </a:lnTo>
                    <a:cubicBezTo>
                      <a:pt x="953" y="25"/>
                      <a:pt x="928" y="25"/>
                      <a:pt x="878" y="0"/>
                    </a:cubicBez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0" name="Google Shape;670;p28"/>
              <p:cNvSpPr/>
              <p:nvPr/>
            </p:nvSpPr>
            <p:spPr>
              <a:xfrm>
                <a:off x="2782372" y="1994874"/>
                <a:ext cx="19834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427" extrusionOk="0">
                    <a:moveTo>
                      <a:pt x="902" y="1"/>
                    </a:moveTo>
                    <a:lnTo>
                      <a:pt x="0" y="376"/>
                    </a:lnTo>
                    <a:cubicBezTo>
                      <a:pt x="50" y="376"/>
                      <a:pt x="75" y="402"/>
                      <a:pt x="125" y="427"/>
                    </a:cubicBezTo>
                    <a:lnTo>
                      <a:pt x="1003" y="26"/>
                    </a:lnTo>
                    <a:cubicBezTo>
                      <a:pt x="978" y="26"/>
                      <a:pt x="927" y="1"/>
                      <a:pt x="902" y="1"/>
                    </a:cubicBez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1" name="Google Shape;671;p28"/>
              <p:cNvSpPr/>
              <p:nvPr/>
            </p:nvSpPr>
            <p:spPr>
              <a:xfrm>
                <a:off x="2784844" y="1995368"/>
                <a:ext cx="19834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427" extrusionOk="0">
                    <a:moveTo>
                      <a:pt x="878" y="1"/>
                    </a:moveTo>
                    <a:lnTo>
                      <a:pt x="0" y="402"/>
                    </a:lnTo>
                    <a:cubicBezTo>
                      <a:pt x="25" y="402"/>
                      <a:pt x="76" y="427"/>
                      <a:pt x="126" y="427"/>
                    </a:cubicBezTo>
                    <a:lnTo>
                      <a:pt x="1003" y="51"/>
                    </a:lnTo>
                    <a:cubicBezTo>
                      <a:pt x="978" y="51"/>
                      <a:pt x="928" y="26"/>
                      <a:pt x="878" y="1"/>
                    </a:cubicBez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2" name="Google Shape;672;p28"/>
              <p:cNvSpPr/>
              <p:nvPr/>
            </p:nvSpPr>
            <p:spPr>
              <a:xfrm>
                <a:off x="2787316" y="1996357"/>
                <a:ext cx="19854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02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26" y="377"/>
                      <a:pt x="76" y="402"/>
                      <a:pt x="126" y="402"/>
                    </a:cubicBezTo>
                    <a:lnTo>
                      <a:pt x="1003" y="26"/>
                    </a:lnTo>
                    <a:cubicBezTo>
                      <a:pt x="978" y="26"/>
                      <a:pt x="928" y="1"/>
                      <a:pt x="878" y="1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3" name="Google Shape;673;p28"/>
              <p:cNvSpPr/>
              <p:nvPr/>
            </p:nvSpPr>
            <p:spPr>
              <a:xfrm>
                <a:off x="2789294" y="1996851"/>
                <a:ext cx="20843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40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02"/>
                      <a:pt x="101" y="402"/>
                      <a:pt x="151" y="402"/>
                    </a:cubicBezTo>
                    <a:lnTo>
                      <a:pt x="1054" y="26"/>
                    </a:lnTo>
                    <a:cubicBezTo>
                      <a:pt x="1003" y="26"/>
                      <a:pt x="953" y="1"/>
                      <a:pt x="903" y="1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4" name="Google Shape;674;p28"/>
              <p:cNvSpPr/>
              <p:nvPr/>
            </p:nvSpPr>
            <p:spPr>
              <a:xfrm>
                <a:off x="2792280" y="1997346"/>
                <a:ext cx="20823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402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50" y="377"/>
                      <a:pt x="101" y="377"/>
                      <a:pt x="151" y="402"/>
                    </a:cubicBezTo>
                    <a:lnTo>
                      <a:pt x="1053" y="1"/>
                    </a:ln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5" name="Google Shape;675;p28"/>
              <p:cNvSpPr/>
              <p:nvPr/>
            </p:nvSpPr>
            <p:spPr>
              <a:xfrm>
                <a:off x="2795246" y="1997346"/>
                <a:ext cx="20843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402" extrusionOk="0">
                    <a:moveTo>
                      <a:pt x="1053" y="1"/>
                    </a:moveTo>
                    <a:lnTo>
                      <a:pt x="1028" y="11"/>
                    </a:lnTo>
                    <a:lnTo>
                      <a:pt x="1028" y="11"/>
                    </a:lnTo>
                    <a:cubicBezTo>
                      <a:pt x="1037" y="9"/>
                      <a:pt x="1045" y="5"/>
                      <a:pt x="1053" y="1"/>
                    </a:cubicBezTo>
                    <a:close/>
                    <a:moveTo>
                      <a:pt x="903" y="1"/>
                    </a:moveTo>
                    <a:lnTo>
                      <a:pt x="1" y="402"/>
                    </a:lnTo>
                    <a:cubicBezTo>
                      <a:pt x="51" y="402"/>
                      <a:pt x="101" y="402"/>
                      <a:pt x="151" y="377"/>
                    </a:cubicBezTo>
                    <a:lnTo>
                      <a:pt x="1028" y="11"/>
                    </a:lnTo>
                    <a:lnTo>
                      <a:pt x="1028" y="11"/>
                    </a:lnTo>
                    <a:cubicBezTo>
                      <a:pt x="1012" y="17"/>
                      <a:pt x="995" y="20"/>
                      <a:pt x="978" y="20"/>
                    </a:cubicBezTo>
                    <a:cubicBezTo>
                      <a:pt x="953" y="20"/>
                      <a:pt x="928" y="13"/>
                      <a:pt x="903" y="1"/>
                    </a:cubicBez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6" name="Google Shape;676;p28"/>
              <p:cNvSpPr/>
              <p:nvPr/>
            </p:nvSpPr>
            <p:spPr>
              <a:xfrm>
                <a:off x="2798232" y="1996851"/>
                <a:ext cx="22306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128" h="402" extrusionOk="0">
                    <a:moveTo>
                      <a:pt x="1128" y="1"/>
                    </a:moveTo>
                    <a:lnTo>
                      <a:pt x="1128" y="1"/>
                    </a:lnTo>
                    <a:cubicBezTo>
                      <a:pt x="1053" y="26"/>
                      <a:pt x="978" y="26"/>
                      <a:pt x="902" y="26"/>
                    </a:cubicBezTo>
                    <a:lnTo>
                      <a:pt x="0" y="402"/>
                    </a:lnTo>
                    <a:cubicBezTo>
                      <a:pt x="75" y="402"/>
                      <a:pt x="150" y="402"/>
                      <a:pt x="226" y="377"/>
                    </a:cubicBezTo>
                    <a:lnTo>
                      <a:pt x="1128" y="1"/>
                    </a:lnTo>
                    <a:close/>
                  </a:path>
                </a:pathLst>
              </a:custGeom>
              <a:solidFill>
                <a:srgbClr val="5C5C5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7" name="Google Shape;677;p28"/>
              <p:cNvSpPr/>
              <p:nvPr/>
            </p:nvSpPr>
            <p:spPr>
              <a:xfrm>
                <a:off x="2802682" y="1995368"/>
                <a:ext cx="2232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52" extrusionOk="0">
                    <a:moveTo>
                      <a:pt x="1129" y="1"/>
                    </a:moveTo>
                    <a:lnTo>
                      <a:pt x="1129" y="1"/>
                    </a:lnTo>
                    <a:cubicBezTo>
                      <a:pt x="1053" y="26"/>
                      <a:pt x="978" y="51"/>
                      <a:pt x="903" y="76"/>
                    </a:cubicBezTo>
                    <a:lnTo>
                      <a:pt x="1" y="452"/>
                    </a:lnTo>
                    <a:cubicBezTo>
                      <a:pt x="76" y="452"/>
                      <a:pt x="151" y="427"/>
                      <a:pt x="251" y="377"/>
                    </a:cubicBezTo>
                    <a:lnTo>
                      <a:pt x="1129" y="1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8" name="Google Shape;678;p28"/>
              <p:cNvSpPr/>
              <p:nvPr/>
            </p:nvSpPr>
            <p:spPr>
              <a:xfrm>
                <a:off x="2771456" y="1956706"/>
                <a:ext cx="18865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0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377"/>
                      <a:pt x="51" y="402"/>
                      <a:pt x="51" y="402"/>
                    </a:cubicBezTo>
                    <a:lnTo>
                      <a:pt x="953" y="26"/>
                    </a:lnTo>
                    <a:cubicBezTo>
                      <a:pt x="928" y="26"/>
                      <a:pt x="928" y="1"/>
                      <a:pt x="903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9" name="Google Shape;679;p28"/>
              <p:cNvSpPr/>
              <p:nvPr/>
            </p:nvSpPr>
            <p:spPr>
              <a:xfrm>
                <a:off x="2772445" y="1957201"/>
                <a:ext cx="18865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27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02"/>
                      <a:pt x="51" y="402"/>
                      <a:pt x="76" y="427"/>
                    </a:cubicBezTo>
                    <a:lnTo>
                      <a:pt x="953" y="51"/>
                    </a:lnTo>
                    <a:cubicBezTo>
                      <a:pt x="953" y="26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0" name="Google Shape;680;p28"/>
              <p:cNvSpPr/>
              <p:nvPr/>
            </p:nvSpPr>
            <p:spPr>
              <a:xfrm>
                <a:off x="2773433" y="1958189"/>
                <a:ext cx="19360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79" h="40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377"/>
                      <a:pt x="51" y="402"/>
                      <a:pt x="76" y="402"/>
                    </a:cubicBezTo>
                    <a:lnTo>
                      <a:pt x="978" y="26"/>
                    </a:lnTo>
                    <a:cubicBezTo>
                      <a:pt x="953" y="26"/>
                      <a:pt x="928" y="1"/>
                      <a:pt x="903" y="1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1" name="Google Shape;681;p28"/>
              <p:cNvSpPr/>
              <p:nvPr/>
            </p:nvSpPr>
            <p:spPr>
              <a:xfrm>
                <a:off x="2774936" y="1958684"/>
                <a:ext cx="18846" cy="846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28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02"/>
                      <a:pt x="25" y="402"/>
                      <a:pt x="50" y="427"/>
                    </a:cubicBezTo>
                    <a:lnTo>
                      <a:pt x="953" y="51"/>
                    </a:lnTo>
                    <a:cubicBezTo>
                      <a:pt x="927" y="26"/>
                      <a:pt x="902" y="26"/>
                      <a:pt x="902" y="1"/>
                    </a:cubicBez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2" name="Google Shape;682;p28"/>
              <p:cNvSpPr/>
              <p:nvPr/>
            </p:nvSpPr>
            <p:spPr>
              <a:xfrm>
                <a:off x="2775925" y="1959692"/>
                <a:ext cx="18846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376"/>
                      <a:pt x="50" y="401"/>
                      <a:pt x="75" y="401"/>
                    </a:cubicBezTo>
                    <a:lnTo>
                      <a:pt x="953" y="25"/>
                    </a:lnTo>
                    <a:cubicBezTo>
                      <a:pt x="953" y="0"/>
                      <a:pt x="928" y="0"/>
                      <a:pt x="903" y="0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3" name="Google Shape;683;p28"/>
              <p:cNvSpPr/>
              <p:nvPr/>
            </p:nvSpPr>
            <p:spPr>
              <a:xfrm>
                <a:off x="2777408" y="1960187"/>
                <a:ext cx="18846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02" extrusionOk="0">
                    <a:moveTo>
                      <a:pt x="878" y="0"/>
                    </a:moveTo>
                    <a:lnTo>
                      <a:pt x="0" y="376"/>
                    </a:lnTo>
                    <a:cubicBezTo>
                      <a:pt x="0" y="376"/>
                      <a:pt x="26" y="401"/>
                      <a:pt x="51" y="401"/>
                    </a:cubicBezTo>
                    <a:lnTo>
                      <a:pt x="953" y="25"/>
                    </a:lnTo>
                    <a:cubicBezTo>
                      <a:pt x="928" y="25"/>
                      <a:pt x="903" y="0"/>
                      <a:pt x="878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4" name="Google Shape;684;p28"/>
              <p:cNvSpPr/>
              <p:nvPr/>
            </p:nvSpPr>
            <p:spPr>
              <a:xfrm>
                <a:off x="2778397" y="1960681"/>
                <a:ext cx="18846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376"/>
                      <a:pt x="51" y="401"/>
                      <a:pt x="51" y="401"/>
                    </a:cubicBezTo>
                    <a:lnTo>
                      <a:pt x="953" y="25"/>
                    </a:lnTo>
                    <a:cubicBezTo>
                      <a:pt x="928" y="25"/>
                      <a:pt x="928" y="0"/>
                      <a:pt x="903" y="0"/>
                    </a:cubicBez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5" name="Google Shape;685;p28"/>
              <p:cNvSpPr/>
              <p:nvPr/>
            </p:nvSpPr>
            <p:spPr>
              <a:xfrm>
                <a:off x="2779386" y="1961176"/>
                <a:ext cx="19360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79" h="4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376"/>
                      <a:pt x="51" y="401"/>
                      <a:pt x="76" y="401"/>
                    </a:cubicBezTo>
                    <a:lnTo>
                      <a:pt x="978" y="25"/>
                    </a:lnTo>
                    <a:cubicBezTo>
                      <a:pt x="953" y="25"/>
                      <a:pt x="928" y="0"/>
                      <a:pt x="903" y="0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6" name="Google Shape;686;p28"/>
              <p:cNvSpPr/>
              <p:nvPr/>
            </p:nvSpPr>
            <p:spPr>
              <a:xfrm>
                <a:off x="2780869" y="1961670"/>
                <a:ext cx="18865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376"/>
                      <a:pt x="51" y="401"/>
                      <a:pt x="76" y="401"/>
                    </a:cubicBezTo>
                    <a:lnTo>
                      <a:pt x="953" y="25"/>
                    </a:lnTo>
                    <a:cubicBezTo>
                      <a:pt x="928" y="0"/>
                      <a:pt x="928" y="0"/>
                      <a:pt x="903" y="0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7" name="Google Shape;687;p28"/>
              <p:cNvSpPr/>
              <p:nvPr/>
            </p:nvSpPr>
            <p:spPr>
              <a:xfrm>
                <a:off x="2782372" y="1962164"/>
                <a:ext cx="18846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953" h="377" extrusionOk="0">
                    <a:moveTo>
                      <a:pt x="877" y="0"/>
                    </a:moveTo>
                    <a:lnTo>
                      <a:pt x="0" y="376"/>
                    </a:lnTo>
                    <a:lnTo>
                      <a:pt x="50" y="376"/>
                    </a:lnTo>
                    <a:lnTo>
                      <a:pt x="952" y="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8" name="Google Shape;688;p28"/>
              <p:cNvSpPr/>
              <p:nvPr/>
            </p:nvSpPr>
            <p:spPr>
              <a:xfrm>
                <a:off x="2783361" y="1962164"/>
                <a:ext cx="19340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0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01"/>
                      <a:pt x="50" y="401"/>
                      <a:pt x="75" y="401"/>
                    </a:cubicBezTo>
                    <a:lnTo>
                      <a:pt x="978" y="25"/>
                    </a:lnTo>
                    <a:cubicBezTo>
                      <a:pt x="953" y="25"/>
                      <a:pt x="928" y="25"/>
                      <a:pt x="902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9" name="Google Shape;689;p28"/>
              <p:cNvSpPr/>
              <p:nvPr/>
            </p:nvSpPr>
            <p:spPr>
              <a:xfrm>
                <a:off x="2784844" y="1962659"/>
                <a:ext cx="19340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978" h="377" extrusionOk="0">
                    <a:moveTo>
                      <a:pt x="903" y="0"/>
                    </a:moveTo>
                    <a:lnTo>
                      <a:pt x="0" y="376"/>
                    </a:lnTo>
                    <a:lnTo>
                      <a:pt x="76" y="376"/>
                    </a:lnTo>
                    <a:lnTo>
                      <a:pt x="978" y="0"/>
                    </a:ln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0" name="Google Shape;690;p28"/>
              <p:cNvSpPr/>
              <p:nvPr/>
            </p:nvSpPr>
            <p:spPr>
              <a:xfrm>
                <a:off x="2786327" y="1962659"/>
                <a:ext cx="19854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377" extrusionOk="0">
                    <a:moveTo>
                      <a:pt x="903" y="0"/>
                    </a:moveTo>
                    <a:lnTo>
                      <a:pt x="1" y="376"/>
                    </a:lnTo>
                    <a:lnTo>
                      <a:pt x="101" y="376"/>
                    </a:lnTo>
                    <a:lnTo>
                      <a:pt x="1003" y="0"/>
                    </a:ln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1" name="Google Shape;691;p28"/>
              <p:cNvSpPr/>
              <p:nvPr/>
            </p:nvSpPr>
            <p:spPr>
              <a:xfrm>
                <a:off x="2788305" y="1962164"/>
                <a:ext cx="19854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02" extrusionOk="0">
                    <a:moveTo>
                      <a:pt x="1003" y="0"/>
                    </a:moveTo>
                    <a:lnTo>
                      <a:pt x="949" y="23"/>
                    </a:lnTo>
                    <a:lnTo>
                      <a:pt x="949" y="23"/>
                    </a:lnTo>
                    <a:cubicBezTo>
                      <a:pt x="969" y="20"/>
                      <a:pt x="990" y="14"/>
                      <a:pt x="1003" y="0"/>
                    </a:cubicBezTo>
                    <a:close/>
                    <a:moveTo>
                      <a:pt x="949" y="23"/>
                    </a:moveTo>
                    <a:lnTo>
                      <a:pt x="949" y="23"/>
                    </a:lnTo>
                    <a:cubicBezTo>
                      <a:pt x="932" y="25"/>
                      <a:pt x="915" y="25"/>
                      <a:pt x="903" y="25"/>
                    </a:cubicBezTo>
                    <a:lnTo>
                      <a:pt x="1" y="401"/>
                    </a:lnTo>
                    <a:cubicBezTo>
                      <a:pt x="51" y="401"/>
                      <a:pt x="76" y="401"/>
                      <a:pt x="101" y="376"/>
                    </a:cubicBezTo>
                    <a:lnTo>
                      <a:pt x="949" y="23"/>
                    </a:lnTo>
                    <a:close/>
                  </a:path>
                </a:pathLst>
              </a:custGeom>
              <a:solidFill>
                <a:srgbClr val="76767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2" name="Google Shape;692;p28"/>
              <p:cNvSpPr/>
              <p:nvPr/>
            </p:nvSpPr>
            <p:spPr>
              <a:xfrm>
                <a:off x="2790302" y="1961670"/>
                <a:ext cx="20823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402" extrusionOk="0">
                    <a:moveTo>
                      <a:pt x="1053" y="0"/>
                    </a:moveTo>
                    <a:cubicBezTo>
                      <a:pt x="1003" y="0"/>
                      <a:pt x="952" y="25"/>
                      <a:pt x="902" y="25"/>
                    </a:cubicBezTo>
                    <a:lnTo>
                      <a:pt x="0" y="401"/>
                    </a:lnTo>
                    <a:cubicBezTo>
                      <a:pt x="50" y="401"/>
                      <a:pt x="100" y="401"/>
                      <a:pt x="150" y="376"/>
                    </a:cubicBezTo>
                    <a:lnTo>
                      <a:pt x="1053" y="0"/>
                    </a:ln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3" name="Google Shape;693;p28"/>
              <p:cNvSpPr/>
              <p:nvPr/>
            </p:nvSpPr>
            <p:spPr>
              <a:xfrm>
                <a:off x="2753124" y="1881380"/>
                <a:ext cx="23809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602" extrusionOk="0">
                    <a:moveTo>
                      <a:pt x="1203" y="0"/>
                    </a:moveTo>
                    <a:lnTo>
                      <a:pt x="1203" y="0"/>
                    </a:lnTo>
                    <a:cubicBezTo>
                      <a:pt x="1168" y="9"/>
                      <a:pt x="1132" y="24"/>
                      <a:pt x="1096" y="46"/>
                    </a:cubicBezTo>
                    <a:lnTo>
                      <a:pt x="1096" y="46"/>
                    </a:lnTo>
                    <a:lnTo>
                      <a:pt x="1203" y="0"/>
                    </a:lnTo>
                    <a:close/>
                    <a:moveTo>
                      <a:pt x="1096" y="46"/>
                    </a:moveTo>
                    <a:lnTo>
                      <a:pt x="326" y="376"/>
                    </a:lnTo>
                    <a:cubicBezTo>
                      <a:pt x="201" y="401"/>
                      <a:pt x="101" y="501"/>
                      <a:pt x="0" y="602"/>
                    </a:cubicBezTo>
                    <a:lnTo>
                      <a:pt x="903" y="226"/>
                    </a:lnTo>
                    <a:cubicBezTo>
                      <a:pt x="967" y="145"/>
                      <a:pt x="1032" y="85"/>
                      <a:pt x="1096" y="46"/>
                    </a:cubicBez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4" name="Google Shape;694;p28"/>
              <p:cNvSpPr/>
              <p:nvPr/>
            </p:nvSpPr>
            <p:spPr>
              <a:xfrm>
                <a:off x="2752135" y="1885829"/>
                <a:ext cx="18846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77" extrusionOk="0">
                    <a:moveTo>
                      <a:pt x="953" y="1"/>
                    </a:moveTo>
                    <a:lnTo>
                      <a:pt x="50" y="377"/>
                    </a:lnTo>
                    <a:cubicBezTo>
                      <a:pt x="25" y="402"/>
                      <a:pt x="25" y="427"/>
                      <a:pt x="0" y="477"/>
                    </a:cubicBezTo>
                    <a:lnTo>
                      <a:pt x="877" y="101"/>
                    </a:lnTo>
                    <a:cubicBezTo>
                      <a:pt x="903" y="51"/>
                      <a:pt x="928" y="26"/>
                      <a:pt x="953" y="1"/>
                    </a:cubicBezTo>
                    <a:close/>
                  </a:path>
                </a:pathLst>
              </a:custGeom>
              <a:solidFill>
                <a:srgbClr val="76767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5" name="Google Shape;695;p28"/>
              <p:cNvSpPr/>
              <p:nvPr/>
            </p:nvSpPr>
            <p:spPr>
              <a:xfrm>
                <a:off x="2751146" y="1887807"/>
                <a:ext cx="18351" cy="895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53" extrusionOk="0">
                    <a:moveTo>
                      <a:pt x="927" y="1"/>
                    </a:moveTo>
                    <a:lnTo>
                      <a:pt x="50" y="377"/>
                    </a:lnTo>
                    <a:cubicBezTo>
                      <a:pt x="25" y="402"/>
                      <a:pt x="0" y="427"/>
                      <a:pt x="0" y="452"/>
                    </a:cubicBezTo>
                    <a:lnTo>
                      <a:pt x="902" y="76"/>
                    </a:lnTo>
                    <a:cubicBezTo>
                      <a:pt x="902" y="51"/>
                      <a:pt x="927" y="26"/>
                      <a:pt x="927" y="1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6" name="Google Shape;696;p28"/>
              <p:cNvSpPr/>
              <p:nvPr/>
            </p:nvSpPr>
            <p:spPr>
              <a:xfrm>
                <a:off x="2750157" y="1889310"/>
                <a:ext cx="1835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52" extrusionOk="0">
                    <a:moveTo>
                      <a:pt x="927" y="0"/>
                    </a:moveTo>
                    <a:lnTo>
                      <a:pt x="50" y="376"/>
                    </a:lnTo>
                    <a:cubicBezTo>
                      <a:pt x="25" y="401"/>
                      <a:pt x="25" y="426"/>
                      <a:pt x="0" y="451"/>
                    </a:cubicBezTo>
                    <a:lnTo>
                      <a:pt x="902" y="75"/>
                    </a:lnTo>
                    <a:cubicBezTo>
                      <a:pt x="902" y="50"/>
                      <a:pt x="927" y="25"/>
                      <a:pt x="927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7" name="Google Shape;697;p28"/>
              <p:cNvSpPr/>
              <p:nvPr/>
            </p:nvSpPr>
            <p:spPr>
              <a:xfrm>
                <a:off x="2749643" y="1890793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28" y="0"/>
                    </a:moveTo>
                    <a:lnTo>
                      <a:pt x="26" y="376"/>
                    </a:lnTo>
                    <a:cubicBezTo>
                      <a:pt x="26" y="401"/>
                      <a:pt x="1" y="426"/>
                      <a:pt x="1" y="452"/>
                    </a:cubicBezTo>
                    <a:lnTo>
                      <a:pt x="903" y="76"/>
                    </a:lnTo>
                    <a:cubicBezTo>
                      <a:pt x="903" y="50"/>
                      <a:pt x="928" y="25"/>
                      <a:pt x="928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8" name="Google Shape;698;p28"/>
              <p:cNvSpPr/>
              <p:nvPr/>
            </p:nvSpPr>
            <p:spPr>
              <a:xfrm>
                <a:off x="2749149" y="1892276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28" y="1"/>
                    </a:moveTo>
                    <a:lnTo>
                      <a:pt x="26" y="377"/>
                    </a:lnTo>
                    <a:cubicBezTo>
                      <a:pt x="26" y="402"/>
                      <a:pt x="1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928" y="1"/>
                    </a:cubicBez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9" name="Google Shape;699;p28"/>
              <p:cNvSpPr/>
              <p:nvPr/>
            </p:nvSpPr>
            <p:spPr>
              <a:xfrm>
                <a:off x="2748654" y="1893759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28" y="1"/>
                    </a:moveTo>
                    <a:lnTo>
                      <a:pt x="26" y="377"/>
                    </a:lnTo>
                    <a:cubicBezTo>
                      <a:pt x="26" y="402"/>
                      <a:pt x="1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928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0" name="Google Shape;700;p28"/>
              <p:cNvSpPr/>
              <p:nvPr/>
            </p:nvSpPr>
            <p:spPr>
              <a:xfrm>
                <a:off x="2748160" y="1895243"/>
                <a:ext cx="18371" cy="895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3" extrusionOk="0">
                    <a:moveTo>
                      <a:pt x="928" y="1"/>
                    </a:moveTo>
                    <a:lnTo>
                      <a:pt x="26" y="377"/>
                    </a:lnTo>
                    <a:cubicBezTo>
                      <a:pt x="26" y="402"/>
                      <a:pt x="26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928" y="26"/>
                      <a:pt x="928" y="1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1" name="Google Shape;701;p28"/>
              <p:cNvSpPr/>
              <p:nvPr/>
            </p:nvSpPr>
            <p:spPr>
              <a:xfrm>
                <a:off x="2748160" y="1896746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01"/>
                      <a:pt x="1" y="426"/>
                      <a:pt x="1" y="451"/>
                    </a:cubicBezTo>
                    <a:lnTo>
                      <a:pt x="903" y="75"/>
                    </a:lnTo>
                    <a:cubicBezTo>
                      <a:pt x="903" y="50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2" name="Google Shape;702;p28"/>
              <p:cNvSpPr/>
              <p:nvPr/>
            </p:nvSpPr>
            <p:spPr>
              <a:xfrm>
                <a:off x="2747665" y="1898229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28" y="0"/>
                    </a:moveTo>
                    <a:lnTo>
                      <a:pt x="26" y="376"/>
                    </a:lnTo>
                    <a:cubicBezTo>
                      <a:pt x="26" y="401"/>
                      <a:pt x="26" y="426"/>
                      <a:pt x="1" y="451"/>
                    </a:cubicBezTo>
                    <a:lnTo>
                      <a:pt x="903" y="76"/>
                    </a:lnTo>
                    <a:cubicBezTo>
                      <a:pt x="903" y="50"/>
                      <a:pt x="928" y="25"/>
                      <a:pt x="928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3" name="Google Shape;703;p28"/>
              <p:cNvSpPr/>
              <p:nvPr/>
            </p:nvSpPr>
            <p:spPr>
              <a:xfrm>
                <a:off x="2747665" y="1899712"/>
                <a:ext cx="1785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3" h="452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1" y="402"/>
                      <a:pt x="1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4" name="Google Shape;704;p28"/>
              <p:cNvSpPr/>
              <p:nvPr/>
            </p:nvSpPr>
            <p:spPr>
              <a:xfrm>
                <a:off x="2747665" y="1901195"/>
                <a:ext cx="1785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3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02"/>
                      <a:pt x="1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5" name="Google Shape;705;p28"/>
              <p:cNvSpPr/>
              <p:nvPr/>
            </p:nvSpPr>
            <p:spPr>
              <a:xfrm>
                <a:off x="2747665" y="1902678"/>
                <a:ext cx="17857" cy="8958"/>
              </a:xfrm>
              <a:custGeom>
                <a:avLst/>
                <a:gdLst/>
                <a:ahLst/>
                <a:cxnLst/>
                <a:rect l="l" t="t" r="r" b="b"/>
                <a:pathLst>
                  <a:path w="903" h="4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02"/>
                      <a:pt x="1" y="427"/>
                      <a:pt x="1" y="452"/>
                    </a:cubicBezTo>
                    <a:lnTo>
                      <a:pt x="878" y="76"/>
                    </a:lnTo>
                    <a:cubicBezTo>
                      <a:pt x="903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6" name="Google Shape;706;p28"/>
              <p:cNvSpPr/>
              <p:nvPr/>
            </p:nvSpPr>
            <p:spPr>
              <a:xfrm>
                <a:off x="2747665" y="1904181"/>
                <a:ext cx="17362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878" h="452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1" y="401"/>
                      <a:pt x="1" y="426"/>
                      <a:pt x="1" y="451"/>
                    </a:cubicBezTo>
                    <a:lnTo>
                      <a:pt x="878" y="75"/>
                    </a:lnTo>
                    <a:cubicBezTo>
                      <a:pt x="878" y="50"/>
                      <a:pt x="878" y="25"/>
                      <a:pt x="878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7" name="Google Shape;707;p28"/>
              <p:cNvSpPr/>
              <p:nvPr/>
            </p:nvSpPr>
            <p:spPr>
              <a:xfrm>
                <a:off x="2747665" y="1905665"/>
                <a:ext cx="17362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878" h="452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1" y="401"/>
                      <a:pt x="1" y="426"/>
                      <a:pt x="1" y="451"/>
                    </a:cubicBezTo>
                    <a:lnTo>
                      <a:pt x="878" y="75"/>
                    </a:lnTo>
                    <a:cubicBezTo>
                      <a:pt x="878" y="50"/>
                      <a:pt x="878" y="25"/>
                      <a:pt x="878" y="0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8" name="Google Shape;708;p28"/>
              <p:cNvSpPr/>
              <p:nvPr/>
            </p:nvSpPr>
            <p:spPr>
              <a:xfrm>
                <a:off x="2747665" y="1907148"/>
                <a:ext cx="1785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3" h="452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1" y="401"/>
                      <a:pt x="1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878" y="0"/>
                    </a:cubicBez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9" name="Google Shape;709;p28"/>
              <p:cNvSpPr/>
              <p:nvPr/>
            </p:nvSpPr>
            <p:spPr>
              <a:xfrm>
                <a:off x="2747665" y="1908631"/>
                <a:ext cx="17857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03" h="477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02"/>
                      <a:pt x="1" y="427"/>
                      <a:pt x="1" y="477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0" name="Google Shape;710;p28"/>
              <p:cNvSpPr/>
              <p:nvPr/>
            </p:nvSpPr>
            <p:spPr>
              <a:xfrm>
                <a:off x="2747665" y="1910114"/>
                <a:ext cx="17857" cy="9452"/>
              </a:xfrm>
              <a:custGeom>
                <a:avLst/>
                <a:gdLst/>
                <a:ahLst/>
                <a:cxnLst/>
                <a:rect l="l" t="t" r="r" b="b"/>
                <a:pathLst>
                  <a:path w="903" h="478" extrusionOk="0">
                    <a:moveTo>
                      <a:pt x="903" y="1"/>
                    </a:moveTo>
                    <a:lnTo>
                      <a:pt x="1" y="402"/>
                    </a:lnTo>
                    <a:cubicBezTo>
                      <a:pt x="1" y="427"/>
                      <a:pt x="1" y="452"/>
                      <a:pt x="1" y="477"/>
                    </a:cubicBezTo>
                    <a:lnTo>
                      <a:pt x="903" y="101"/>
                    </a:lnTo>
                    <a:cubicBezTo>
                      <a:pt x="903" y="76"/>
                      <a:pt x="903" y="51"/>
                      <a:pt x="903" y="1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1" name="Google Shape;711;p28"/>
              <p:cNvSpPr/>
              <p:nvPr/>
            </p:nvSpPr>
            <p:spPr>
              <a:xfrm>
                <a:off x="2747665" y="1912111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01"/>
                      <a:pt x="26" y="426"/>
                      <a:pt x="26" y="451"/>
                    </a:cubicBezTo>
                    <a:lnTo>
                      <a:pt x="928" y="75"/>
                    </a:lnTo>
                    <a:cubicBezTo>
                      <a:pt x="903" y="50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2" name="Google Shape;712;p28"/>
              <p:cNvSpPr/>
              <p:nvPr/>
            </p:nvSpPr>
            <p:spPr>
              <a:xfrm>
                <a:off x="2748160" y="1913595"/>
                <a:ext cx="17877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01"/>
                      <a:pt x="1" y="451"/>
                      <a:pt x="1" y="476"/>
                    </a:cubicBezTo>
                    <a:lnTo>
                      <a:pt x="903" y="101"/>
                    </a:lnTo>
                    <a:cubicBezTo>
                      <a:pt x="903" y="50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3" name="Google Shape;713;p28"/>
              <p:cNvSpPr/>
              <p:nvPr/>
            </p:nvSpPr>
            <p:spPr>
              <a:xfrm>
                <a:off x="2748160" y="1915572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26" y="402"/>
                      <a:pt x="26" y="427"/>
                      <a:pt x="26" y="452"/>
                    </a:cubicBezTo>
                    <a:lnTo>
                      <a:pt x="928" y="76"/>
                    </a:lnTo>
                    <a:cubicBezTo>
                      <a:pt x="928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4" name="Google Shape;714;p28"/>
              <p:cNvSpPr/>
              <p:nvPr/>
            </p:nvSpPr>
            <p:spPr>
              <a:xfrm>
                <a:off x="2748654" y="1917055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02"/>
                      <a:pt x="1" y="427"/>
                      <a:pt x="26" y="452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5" name="Google Shape;715;p28"/>
              <p:cNvSpPr/>
              <p:nvPr/>
            </p:nvSpPr>
            <p:spPr>
              <a:xfrm>
                <a:off x="2749149" y="1918539"/>
                <a:ext cx="17877" cy="895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3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1" y="402"/>
                      <a:pt x="1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878" y="1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6" name="Google Shape;716;p28"/>
              <p:cNvSpPr/>
              <p:nvPr/>
            </p:nvSpPr>
            <p:spPr>
              <a:xfrm>
                <a:off x="2749149" y="1920042"/>
                <a:ext cx="18371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26"/>
                      <a:pt x="26" y="451"/>
                      <a:pt x="26" y="476"/>
                    </a:cubicBezTo>
                    <a:lnTo>
                      <a:pt x="928" y="100"/>
                    </a:lnTo>
                    <a:cubicBezTo>
                      <a:pt x="928" y="75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7" name="Google Shape;717;p28"/>
              <p:cNvSpPr/>
              <p:nvPr/>
            </p:nvSpPr>
            <p:spPr>
              <a:xfrm>
                <a:off x="2749643" y="1922019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01"/>
                      <a:pt x="26" y="426"/>
                      <a:pt x="26" y="451"/>
                    </a:cubicBezTo>
                    <a:lnTo>
                      <a:pt x="928" y="76"/>
                    </a:lnTo>
                    <a:cubicBezTo>
                      <a:pt x="928" y="50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8" name="Google Shape;718;p28"/>
              <p:cNvSpPr/>
              <p:nvPr/>
            </p:nvSpPr>
            <p:spPr>
              <a:xfrm>
                <a:off x="2750157" y="1923502"/>
                <a:ext cx="1835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52" extrusionOk="0">
                    <a:moveTo>
                      <a:pt x="902" y="1"/>
                    </a:moveTo>
                    <a:lnTo>
                      <a:pt x="0" y="376"/>
                    </a:lnTo>
                    <a:cubicBezTo>
                      <a:pt x="0" y="402"/>
                      <a:pt x="25" y="427"/>
                      <a:pt x="25" y="452"/>
                    </a:cubicBezTo>
                    <a:lnTo>
                      <a:pt x="927" y="76"/>
                    </a:lnTo>
                    <a:cubicBezTo>
                      <a:pt x="927" y="51"/>
                      <a:pt x="902" y="26"/>
                      <a:pt x="902" y="1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9" name="Google Shape;719;p28"/>
              <p:cNvSpPr/>
              <p:nvPr/>
            </p:nvSpPr>
            <p:spPr>
              <a:xfrm>
                <a:off x="2750652" y="1924986"/>
                <a:ext cx="1835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52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0" y="402"/>
                      <a:pt x="25" y="427"/>
                      <a:pt x="25" y="452"/>
                    </a:cubicBezTo>
                    <a:lnTo>
                      <a:pt x="927" y="76"/>
                    </a:lnTo>
                    <a:cubicBezTo>
                      <a:pt x="927" y="51"/>
                      <a:pt x="902" y="26"/>
                      <a:pt x="902" y="1"/>
                    </a:cubicBez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0" name="Google Shape;720;p28"/>
              <p:cNvSpPr/>
              <p:nvPr/>
            </p:nvSpPr>
            <p:spPr>
              <a:xfrm>
                <a:off x="2751146" y="1926469"/>
                <a:ext cx="18351" cy="9452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78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27"/>
                      <a:pt x="25" y="452"/>
                      <a:pt x="50" y="477"/>
                    </a:cubicBezTo>
                    <a:lnTo>
                      <a:pt x="927" y="101"/>
                    </a:lnTo>
                    <a:cubicBezTo>
                      <a:pt x="927" y="76"/>
                      <a:pt x="927" y="51"/>
                      <a:pt x="902" y="1"/>
                    </a:cubicBez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1" name="Google Shape;721;p28"/>
              <p:cNvSpPr/>
              <p:nvPr/>
            </p:nvSpPr>
            <p:spPr>
              <a:xfrm>
                <a:off x="2752135" y="1928466"/>
                <a:ext cx="18846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27" extrusionOk="0">
                    <a:moveTo>
                      <a:pt x="877" y="0"/>
                    </a:moveTo>
                    <a:lnTo>
                      <a:pt x="0" y="376"/>
                    </a:lnTo>
                    <a:cubicBezTo>
                      <a:pt x="0" y="426"/>
                      <a:pt x="25" y="476"/>
                      <a:pt x="50" y="526"/>
                    </a:cubicBezTo>
                    <a:lnTo>
                      <a:pt x="953" y="151"/>
                    </a:lnTo>
                    <a:cubicBezTo>
                      <a:pt x="928" y="100"/>
                      <a:pt x="903" y="50"/>
                      <a:pt x="877" y="0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2" name="Google Shape;722;p28"/>
              <p:cNvSpPr/>
              <p:nvPr/>
            </p:nvSpPr>
            <p:spPr>
              <a:xfrm>
                <a:off x="2753124" y="1931433"/>
                <a:ext cx="19340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577" extrusionOk="0">
                    <a:moveTo>
                      <a:pt x="903" y="1"/>
                    </a:moveTo>
                    <a:lnTo>
                      <a:pt x="0" y="376"/>
                    </a:lnTo>
                    <a:cubicBezTo>
                      <a:pt x="25" y="452"/>
                      <a:pt x="51" y="527"/>
                      <a:pt x="101" y="577"/>
                    </a:cubicBezTo>
                    <a:lnTo>
                      <a:pt x="978" y="201"/>
                    </a:lnTo>
                    <a:cubicBezTo>
                      <a:pt x="953" y="126"/>
                      <a:pt x="928" y="76"/>
                      <a:pt x="903" y="1"/>
                    </a:cubicBez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3" name="Google Shape;723;p28"/>
              <p:cNvSpPr/>
              <p:nvPr/>
            </p:nvSpPr>
            <p:spPr>
              <a:xfrm>
                <a:off x="2755101" y="1935408"/>
                <a:ext cx="19360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79" h="527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26" y="426"/>
                      <a:pt x="51" y="476"/>
                      <a:pt x="76" y="526"/>
                    </a:cubicBezTo>
                    <a:lnTo>
                      <a:pt x="978" y="150"/>
                    </a:lnTo>
                    <a:cubicBezTo>
                      <a:pt x="953" y="100"/>
                      <a:pt x="928" y="50"/>
                      <a:pt x="878" y="0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4" name="Google Shape;724;p28"/>
              <p:cNvSpPr/>
              <p:nvPr/>
            </p:nvSpPr>
            <p:spPr>
              <a:xfrm>
                <a:off x="2756584" y="1938374"/>
                <a:ext cx="18865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26"/>
                      <a:pt x="26" y="452"/>
                      <a:pt x="51" y="477"/>
                    </a:cubicBezTo>
                    <a:lnTo>
                      <a:pt x="953" y="101"/>
                    </a:lnTo>
                    <a:cubicBezTo>
                      <a:pt x="928" y="76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5" name="Google Shape;725;p28"/>
              <p:cNvSpPr/>
              <p:nvPr/>
            </p:nvSpPr>
            <p:spPr>
              <a:xfrm>
                <a:off x="2757573" y="1940351"/>
                <a:ext cx="18865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02"/>
                      <a:pt x="26" y="427"/>
                      <a:pt x="51" y="452"/>
                    </a:cubicBezTo>
                    <a:lnTo>
                      <a:pt x="953" y="76"/>
                    </a:lnTo>
                    <a:cubicBezTo>
                      <a:pt x="928" y="51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6" name="Google Shape;726;p28"/>
              <p:cNvSpPr/>
              <p:nvPr/>
            </p:nvSpPr>
            <p:spPr>
              <a:xfrm>
                <a:off x="2758582" y="1941835"/>
                <a:ext cx="18846" cy="9452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78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02"/>
                      <a:pt x="25" y="452"/>
                      <a:pt x="50" y="477"/>
                    </a:cubicBezTo>
                    <a:lnTo>
                      <a:pt x="952" y="76"/>
                    </a:lnTo>
                    <a:cubicBezTo>
                      <a:pt x="927" y="51"/>
                      <a:pt x="927" y="26"/>
                      <a:pt x="902" y="1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7" name="Google Shape;727;p28"/>
              <p:cNvSpPr/>
              <p:nvPr/>
            </p:nvSpPr>
            <p:spPr>
              <a:xfrm>
                <a:off x="2759571" y="1943338"/>
                <a:ext cx="18846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77" extrusionOk="0">
                    <a:moveTo>
                      <a:pt x="902" y="0"/>
                    </a:moveTo>
                    <a:lnTo>
                      <a:pt x="0" y="401"/>
                    </a:lnTo>
                    <a:cubicBezTo>
                      <a:pt x="25" y="426"/>
                      <a:pt x="50" y="451"/>
                      <a:pt x="50" y="476"/>
                    </a:cubicBezTo>
                    <a:lnTo>
                      <a:pt x="953" y="75"/>
                    </a:lnTo>
                    <a:cubicBezTo>
                      <a:pt x="928" y="50"/>
                      <a:pt x="928" y="25"/>
                      <a:pt x="902" y="0"/>
                    </a:cubicBez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8" name="Google Shape;728;p28"/>
              <p:cNvSpPr/>
              <p:nvPr/>
            </p:nvSpPr>
            <p:spPr>
              <a:xfrm>
                <a:off x="2760559" y="1944821"/>
                <a:ext cx="1884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52" extrusionOk="0">
                    <a:moveTo>
                      <a:pt x="903" y="0"/>
                    </a:moveTo>
                    <a:lnTo>
                      <a:pt x="0" y="401"/>
                    </a:lnTo>
                    <a:cubicBezTo>
                      <a:pt x="25" y="426"/>
                      <a:pt x="50" y="451"/>
                      <a:pt x="50" y="451"/>
                    </a:cubicBezTo>
                    <a:lnTo>
                      <a:pt x="953" y="75"/>
                    </a:lnTo>
                    <a:cubicBezTo>
                      <a:pt x="953" y="50"/>
                      <a:pt x="928" y="25"/>
                      <a:pt x="903" y="0"/>
                    </a:cubicBez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9" name="Google Shape;729;p28"/>
              <p:cNvSpPr/>
              <p:nvPr/>
            </p:nvSpPr>
            <p:spPr>
              <a:xfrm>
                <a:off x="2761548" y="1946304"/>
                <a:ext cx="19340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5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6" y="401"/>
                      <a:pt x="51" y="426"/>
                      <a:pt x="76" y="452"/>
                    </a:cubicBezTo>
                    <a:lnTo>
                      <a:pt x="978" y="76"/>
                    </a:lnTo>
                    <a:cubicBezTo>
                      <a:pt x="953" y="51"/>
                      <a:pt x="928" y="25"/>
                      <a:pt x="903" y="0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0" name="Google Shape;730;p28"/>
              <p:cNvSpPr/>
              <p:nvPr/>
            </p:nvSpPr>
            <p:spPr>
              <a:xfrm>
                <a:off x="2763031" y="1947787"/>
                <a:ext cx="18865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02"/>
                      <a:pt x="26" y="427"/>
                      <a:pt x="51" y="452"/>
                    </a:cubicBezTo>
                    <a:lnTo>
                      <a:pt x="953" y="76"/>
                    </a:lnTo>
                    <a:cubicBezTo>
                      <a:pt x="928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1" name="Google Shape;731;p28"/>
              <p:cNvSpPr/>
              <p:nvPr/>
            </p:nvSpPr>
            <p:spPr>
              <a:xfrm>
                <a:off x="2764020" y="1949270"/>
                <a:ext cx="18865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02"/>
                      <a:pt x="51" y="427"/>
                      <a:pt x="76" y="452"/>
                    </a:cubicBezTo>
                    <a:lnTo>
                      <a:pt x="953" y="76"/>
                    </a:lnTo>
                    <a:cubicBezTo>
                      <a:pt x="953" y="51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2" name="Google Shape;732;p28"/>
              <p:cNvSpPr/>
              <p:nvPr/>
            </p:nvSpPr>
            <p:spPr>
              <a:xfrm>
                <a:off x="2765503" y="1950754"/>
                <a:ext cx="18865" cy="8958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53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1" y="402"/>
                      <a:pt x="26" y="427"/>
                      <a:pt x="51" y="452"/>
                    </a:cubicBezTo>
                    <a:lnTo>
                      <a:pt x="953" y="76"/>
                    </a:lnTo>
                    <a:cubicBezTo>
                      <a:pt x="928" y="51"/>
                      <a:pt x="903" y="26"/>
                      <a:pt x="878" y="1"/>
                    </a:cubicBez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3" name="Google Shape;733;p28"/>
              <p:cNvSpPr/>
              <p:nvPr/>
            </p:nvSpPr>
            <p:spPr>
              <a:xfrm>
                <a:off x="2766512" y="1952257"/>
                <a:ext cx="18846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2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376"/>
                      <a:pt x="50" y="401"/>
                      <a:pt x="50" y="426"/>
                    </a:cubicBezTo>
                    <a:lnTo>
                      <a:pt x="952" y="50"/>
                    </a:lnTo>
                    <a:cubicBezTo>
                      <a:pt x="927" y="25"/>
                      <a:pt x="927" y="0"/>
                      <a:pt x="902" y="0"/>
                    </a:cubicBez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4" name="Google Shape;734;p28"/>
              <p:cNvSpPr/>
              <p:nvPr/>
            </p:nvSpPr>
            <p:spPr>
              <a:xfrm>
                <a:off x="2767501" y="1953245"/>
                <a:ext cx="19340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2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01"/>
                      <a:pt x="50" y="426"/>
                      <a:pt x="75" y="426"/>
                    </a:cubicBezTo>
                    <a:lnTo>
                      <a:pt x="978" y="50"/>
                    </a:lnTo>
                    <a:cubicBezTo>
                      <a:pt x="953" y="50"/>
                      <a:pt x="928" y="25"/>
                      <a:pt x="902" y="0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5" name="Google Shape;735;p28"/>
              <p:cNvSpPr/>
              <p:nvPr/>
            </p:nvSpPr>
            <p:spPr>
              <a:xfrm>
                <a:off x="2768984" y="1954234"/>
                <a:ext cx="18846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401"/>
                      <a:pt x="51" y="426"/>
                      <a:pt x="51" y="426"/>
                    </a:cubicBezTo>
                    <a:lnTo>
                      <a:pt x="953" y="51"/>
                    </a:lnTo>
                    <a:cubicBezTo>
                      <a:pt x="928" y="51"/>
                      <a:pt x="928" y="25"/>
                      <a:pt x="903" y="0"/>
                    </a:cubicBez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6" name="Google Shape;736;p28"/>
              <p:cNvSpPr/>
              <p:nvPr/>
            </p:nvSpPr>
            <p:spPr>
              <a:xfrm>
                <a:off x="2769973" y="1955223"/>
                <a:ext cx="19340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27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26" y="402"/>
                      <a:pt x="51" y="427"/>
                      <a:pt x="76" y="427"/>
                    </a:cubicBezTo>
                    <a:lnTo>
                      <a:pt x="978" y="51"/>
                    </a:lnTo>
                    <a:cubicBezTo>
                      <a:pt x="953" y="51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7" name="Google Shape;737;p28"/>
              <p:cNvSpPr/>
              <p:nvPr/>
            </p:nvSpPr>
            <p:spPr>
              <a:xfrm>
                <a:off x="2771456" y="1956212"/>
                <a:ext cx="17857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03" h="40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02"/>
                      <a:pt x="1" y="402"/>
                      <a:pt x="1" y="402"/>
                    </a:cubicBezTo>
                    <a:lnTo>
                      <a:pt x="903" y="26"/>
                    </a:lnTo>
                    <a:cubicBezTo>
                      <a:pt x="903" y="26"/>
                      <a:pt x="903" y="1"/>
                      <a:pt x="903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8" name="Google Shape;738;p28"/>
              <p:cNvSpPr/>
              <p:nvPr/>
            </p:nvSpPr>
            <p:spPr>
              <a:xfrm>
                <a:off x="2734297" y="1847167"/>
                <a:ext cx="28753" cy="15879"/>
              </a:xfrm>
              <a:custGeom>
                <a:avLst/>
                <a:gdLst/>
                <a:ahLst/>
                <a:cxnLst/>
                <a:rect l="l" t="t" r="r" b="b"/>
                <a:pathLst>
                  <a:path w="1454" h="803" extrusionOk="0">
                    <a:moveTo>
                      <a:pt x="1454" y="1"/>
                    </a:moveTo>
                    <a:lnTo>
                      <a:pt x="551" y="377"/>
                    </a:lnTo>
                    <a:cubicBezTo>
                      <a:pt x="326" y="477"/>
                      <a:pt x="150" y="602"/>
                      <a:pt x="0" y="803"/>
                    </a:cubicBezTo>
                    <a:lnTo>
                      <a:pt x="877" y="427"/>
                    </a:lnTo>
                    <a:cubicBezTo>
                      <a:pt x="1053" y="226"/>
                      <a:pt x="1228" y="101"/>
                      <a:pt x="1454" y="1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9" name="Google Shape;739;p28"/>
              <p:cNvSpPr/>
              <p:nvPr/>
            </p:nvSpPr>
            <p:spPr>
              <a:xfrm>
                <a:off x="2731311" y="1855592"/>
                <a:ext cx="20348" cy="10936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553" extrusionOk="0">
                    <a:moveTo>
                      <a:pt x="1028" y="1"/>
                    </a:moveTo>
                    <a:lnTo>
                      <a:pt x="151" y="377"/>
                    </a:lnTo>
                    <a:cubicBezTo>
                      <a:pt x="101" y="427"/>
                      <a:pt x="51" y="502"/>
                      <a:pt x="1" y="552"/>
                    </a:cubicBezTo>
                    <a:lnTo>
                      <a:pt x="903" y="176"/>
                    </a:lnTo>
                    <a:cubicBezTo>
                      <a:pt x="953" y="126"/>
                      <a:pt x="1003" y="51"/>
                      <a:pt x="1028" y="1"/>
                    </a:cubicBezTo>
                    <a:close/>
                  </a:path>
                </a:pathLst>
              </a:custGeom>
              <a:solidFill>
                <a:srgbClr val="5C5C5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0" name="Google Shape;740;p28"/>
              <p:cNvSpPr/>
              <p:nvPr/>
            </p:nvSpPr>
            <p:spPr>
              <a:xfrm>
                <a:off x="2729828" y="1859073"/>
                <a:ext cx="19340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78" h="527" extrusionOk="0">
                    <a:moveTo>
                      <a:pt x="978" y="0"/>
                    </a:moveTo>
                    <a:lnTo>
                      <a:pt x="76" y="376"/>
                    </a:lnTo>
                    <a:cubicBezTo>
                      <a:pt x="51" y="426"/>
                      <a:pt x="26" y="477"/>
                      <a:pt x="0" y="527"/>
                    </a:cubicBezTo>
                    <a:lnTo>
                      <a:pt x="903" y="151"/>
                    </a:lnTo>
                    <a:cubicBezTo>
                      <a:pt x="928" y="101"/>
                      <a:pt x="953" y="50"/>
                      <a:pt x="978" y="0"/>
                    </a:cubicBez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1" name="Google Shape;741;p28"/>
              <p:cNvSpPr/>
              <p:nvPr/>
            </p:nvSpPr>
            <p:spPr>
              <a:xfrm>
                <a:off x="2728344" y="1862039"/>
                <a:ext cx="19340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78" h="528" extrusionOk="0">
                    <a:moveTo>
                      <a:pt x="978" y="1"/>
                    </a:moveTo>
                    <a:lnTo>
                      <a:pt x="75" y="377"/>
                    </a:lnTo>
                    <a:cubicBezTo>
                      <a:pt x="50" y="427"/>
                      <a:pt x="25" y="477"/>
                      <a:pt x="0" y="527"/>
                    </a:cubicBezTo>
                    <a:lnTo>
                      <a:pt x="903" y="151"/>
                    </a:lnTo>
                    <a:cubicBezTo>
                      <a:pt x="928" y="101"/>
                      <a:pt x="953" y="51"/>
                      <a:pt x="978" y="1"/>
                    </a:cubicBez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2" name="Google Shape;742;p28"/>
              <p:cNvSpPr/>
              <p:nvPr/>
            </p:nvSpPr>
            <p:spPr>
              <a:xfrm>
                <a:off x="2727356" y="1865025"/>
                <a:ext cx="18846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27" extrusionOk="0">
                    <a:moveTo>
                      <a:pt x="953" y="0"/>
                    </a:moveTo>
                    <a:lnTo>
                      <a:pt x="50" y="376"/>
                    </a:lnTo>
                    <a:cubicBezTo>
                      <a:pt x="25" y="426"/>
                      <a:pt x="0" y="476"/>
                      <a:pt x="0" y="526"/>
                    </a:cubicBezTo>
                    <a:lnTo>
                      <a:pt x="902" y="150"/>
                    </a:lnTo>
                    <a:cubicBezTo>
                      <a:pt x="902" y="100"/>
                      <a:pt x="927" y="50"/>
                      <a:pt x="953" y="0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3" name="Google Shape;743;p28"/>
              <p:cNvSpPr/>
              <p:nvPr/>
            </p:nvSpPr>
            <p:spPr>
              <a:xfrm>
                <a:off x="2726367" y="1867991"/>
                <a:ext cx="18846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02" extrusionOk="0">
                    <a:moveTo>
                      <a:pt x="952" y="0"/>
                    </a:moveTo>
                    <a:lnTo>
                      <a:pt x="50" y="376"/>
                    </a:lnTo>
                    <a:cubicBezTo>
                      <a:pt x="25" y="427"/>
                      <a:pt x="0" y="452"/>
                      <a:pt x="0" y="502"/>
                    </a:cubicBezTo>
                    <a:lnTo>
                      <a:pt x="902" y="126"/>
                    </a:lnTo>
                    <a:cubicBezTo>
                      <a:pt x="902" y="76"/>
                      <a:pt x="927" y="26"/>
                      <a:pt x="952" y="0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4" name="Google Shape;744;p28"/>
              <p:cNvSpPr/>
              <p:nvPr/>
            </p:nvSpPr>
            <p:spPr>
              <a:xfrm>
                <a:off x="2725358" y="1870463"/>
                <a:ext cx="18865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54" h="528" extrusionOk="0">
                    <a:moveTo>
                      <a:pt x="953" y="1"/>
                    </a:moveTo>
                    <a:lnTo>
                      <a:pt x="51" y="377"/>
                    </a:lnTo>
                    <a:cubicBezTo>
                      <a:pt x="26" y="427"/>
                      <a:pt x="26" y="477"/>
                      <a:pt x="1" y="527"/>
                    </a:cubicBezTo>
                    <a:lnTo>
                      <a:pt x="903" y="126"/>
                    </a:lnTo>
                    <a:cubicBezTo>
                      <a:pt x="928" y="101"/>
                      <a:pt x="928" y="51"/>
                      <a:pt x="953" y="1"/>
                    </a:cubicBez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5" name="Google Shape;745;p28"/>
              <p:cNvSpPr/>
              <p:nvPr/>
            </p:nvSpPr>
            <p:spPr>
              <a:xfrm>
                <a:off x="2724864" y="1872955"/>
                <a:ext cx="1837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7" extrusionOk="0">
                    <a:moveTo>
                      <a:pt x="928" y="0"/>
                    </a:moveTo>
                    <a:lnTo>
                      <a:pt x="26" y="401"/>
                    </a:lnTo>
                    <a:cubicBezTo>
                      <a:pt x="26" y="426"/>
                      <a:pt x="1" y="476"/>
                      <a:pt x="1" y="526"/>
                    </a:cubicBezTo>
                    <a:lnTo>
                      <a:pt x="903" y="150"/>
                    </a:lnTo>
                    <a:cubicBezTo>
                      <a:pt x="903" y="100"/>
                      <a:pt x="928" y="50"/>
                      <a:pt x="928" y="0"/>
                    </a:cubicBez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6" name="Google Shape;746;p28"/>
              <p:cNvSpPr/>
              <p:nvPr/>
            </p:nvSpPr>
            <p:spPr>
              <a:xfrm>
                <a:off x="2724369" y="1875922"/>
                <a:ext cx="18371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02" extrusionOk="0">
                    <a:moveTo>
                      <a:pt x="928" y="0"/>
                    </a:moveTo>
                    <a:lnTo>
                      <a:pt x="26" y="376"/>
                    </a:lnTo>
                    <a:cubicBezTo>
                      <a:pt x="26" y="427"/>
                      <a:pt x="1" y="452"/>
                      <a:pt x="1" y="502"/>
                    </a:cubicBezTo>
                    <a:lnTo>
                      <a:pt x="903" y="126"/>
                    </a:lnTo>
                    <a:cubicBezTo>
                      <a:pt x="903" y="76"/>
                      <a:pt x="928" y="51"/>
                      <a:pt x="928" y="0"/>
                    </a:cubicBez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7" name="Google Shape;747;p28"/>
              <p:cNvSpPr/>
              <p:nvPr/>
            </p:nvSpPr>
            <p:spPr>
              <a:xfrm>
                <a:off x="2723875" y="1878394"/>
                <a:ext cx="18371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8" extrusionOk="0">
                    <a:moveTo>
                      <a:pt x="928" y="1"/>
                    </a:moveTo>
                    <a:lnTo>
                      <a:pt x="26" y="377"/>
                    </a:lnTo>
                    <a:cubicBezTo>
                      <a:pt x="26" y="427"/>
                      <a:pt x="1" y="477"/>
                      <a:pt x="1" y="527"/>
                    </a:cubicBezTo>
                    <a:lnTo>
                      <a:pt x="903" y="151"/>
                    </a:lnTo>
                    <a:cubicBezTo>
                      <a:pt x="903" y="101"/>
                      <a:pt x="928" y="51"/>
                      <a:pt x="928" y="1"/>
                    </a:cubicBez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8" name="Google Shape;748;p28"/>
              <p:cNvSpPr/>
              <p:nvPr/>
            </p:nvSpPr>
            <p:spPr>
              <a:xfrm>
                <a:off x="2723875" y="1881380"/>
                <a:ext cx="17857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26"/>
                      <a:pt x="1" y="476"/>
                      <a:pt x="1" y="501"/>
                    </a:cubicBezTo>
                    <a:lnTo>
                      <a:pt x="878" y="125"/>
                    </a:lnTo>
                    <a:cubicBezTo>
                      <a:pt x="903" y="75"/>
                      <a:pt x="903" y="50"/>
                      <a:pt x="903" y="0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9" name="Google Shape;749;p28"/>
              <p:cNvSpPr/>
              <p:nvPr/>
            </p:nvSpPr>
            <p:spPr>
              <a:xfrm>
                <a:off x="2713473" y="1810503"/>
                <a:ext cx="34211" cy="19834"/>
              </a:xfrm>
              <a:custGeom>
                <a:avLst/>
                <a:gdLst/>
                <a:ahLst/>
                <a:cxnLst/>
                <a:rect l="l" t="t" r="r" b="b"/>
                <a:pathLst>
                  <a:path w="1730" h="1003" extrusionOk="0">
                    <a:moveTo>
                      <a:pt x="1730" y="0"/>
                    </a:moveTo>
                    <a:lnTo>
                      <a:pt x="827" y="376"/>
                    </a:lnTo>
                    <a:cubicBezTo>
                      <a:pt x="502" y="527"/>
                      <a:pt x="226" y="727"/>
                      <a:pt x="0" y="1003"/>
                    </a:cubicBezTo>
                    <a:lnTo>
                      <a:pt x="878" y="627"/>
                    </a:lnTo>
                    <a:cubicBezTo>
                      <a:pt x="1128" y="351"/>
                      <a:pt x="1404" y="151"/>
                      <a:pt x="1730" y="0"/>
                    </a:cubicBez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0" name="Google Shape;750;p28"/>
              <p:cNvSpPr/>
              <p:nvPr/>
            </p:nvSpPr>
            <p:spPr>
              <a:xfrm>
                <a:off x="2709498" y="1822883"/>
                <a:ext cx="21337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653" extrusionOk="0">
                    <a:moveTo>
                      <a:pt x="1079" y="1"/>
                    </a:moveTo>
                    <a:lnTo>
                      <a:pt x="201" y="377"/>
                    </a:lnTo>
                    <a:cubicBezTo>
                      <a:pt x="126" y="477"/>
                      <a:pt x="51" y="552"/>
                      <a:pt x="1" y="652"/>
                    </a:cubicBezTo>
                    <a:lnTo>
                      <a:pt x="878" y="276"/>
                    </a:lnTo>
                    <a:cubicBezTo>
                      <a:pt x="953" y="176"/>
                      <a:pt x="1028" y="101"/>
                      <a:pt x="1079" y="1"/>
                    </a:cubicBezTo>
                    <a:close/>
                  </a:path>
                </a:pathLst>
              </a:custGeom>
              <a:solidFill>
                <a:srgbClr val="76767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1" name="Google Shape;751;p28"/>
              <p:cNvSpPr/>
              <p:nvPr/>
            </p:nvSpPr>
            <p:spPr>
              <a:xfrm>
                <a:off x="2706532" y="1828341"/>
                <a:ext cx="20348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602" extrusionOk="0">
                    <a:moveTo>
                      <a:pt x="1028" y="0"/>
                    </a:moveTo>
                    <a:lnTo>
                      <a:pt x="151" y="376"/>
                    </a:lnTo>
                    <a:cubicBezTo>
                      <a:pt x="101" y="452"/>
                      <a:pt x="51" y="527"/>
                      <a:pt x="0" y="602"/>
                    </a:cubicBezTo>
                    <a:lnTo>
                      <a:pt x="903" y="226"/>
                    </a:lnTo>
                    <a:cubicBezTo>
                      <a:pt x="953" y="151"/>
                      <a:pt x="1003" y="76"/>
                      <a:pt x="1028" y="0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2" name="Google Shape;752;p28"/>
              <p:cNvSpPr/>
              <p:nvPr/>
            </p:nvSpPr>
            <p:spPr>
              <a:xfrm>
                <a:off x="2704554" y="1832810"/>
                <a:ext cx="19834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602" extrusionOk="0">
                    <a:moveTo>
                      <a:pt x="1003" y="0"/>
                    </a:moveTo>
                    <a:lnTo>
                      <a:pt x="100" y="376"/>
                    </a:lnTo>
                    <a:cubicBezTo>
                      <a:pt x="75" y="451"/>
                      <a:pt x="25" y="526"/>
                      <a:pt x="0" y="602"/>
                    </a:cubicBezTo>
                    <a:lnTo>
                      <a:pt x="903" y="226"/>
                    </a:lnTo>
                    <a:cubicBezTo>
                      <a:pt x="928" y="150"/>
                      <a:pt x="978" y="75"/>
                      <a:pt x="1003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3" name="Google Shape;753;p28"/>
              <p:cNvSpPr/>
              <p:nvPr/>
            </p:nvSpPr>
            <p:spPr>
              <a:xfrm>
                <a:off x="2703071" y="1837260"/>
                <a:ext cx="19340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578" extrusionOk="0">
                    <a:moveTo>
                      <a:pt x="978" y="1"/>
                    </a:moveTo>
                    <a:lnTo>
                      <a:pt x="75" y="377"/>
                    </a:lnTo>
                    <a:cubicBezTo>
                      <a:pt x="50" y="452"/>
                      <a:pt x="25" y="527"/>
                      <a:pt x="0" y="577"/>
                    </a:cubicBezTo>
                    <a:lnTo>
                      <a:pt x="902" y="201"/>
                    </a:lnTo>
                    <a:cubicBezTo>
                      <a:pt x="927" y="126"/>
                      <a:pt x="952" y="76"/>
                      <a:pt x="978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4" name="Google Shape;754;p28"/>
              <p:cNvSpPr/>
              <p:nvPr/>
            </p:nvSpPr>
            <p:spPr>
              <a:xfrm>
                <a:off x="2701568" y="1841235"/>
                <a:ext cx="19360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79" h="602" extrusionOk="0">
                    <a:moveTo>
                      <a:pt x="978" y="0"/>
                    </a:moveTo>
                    <a:lnTo>
                      <a:pt x="76" y="376"/>
                    </a:lnTo>
                    <a:cubicBezTo>
                      <a:pt x="51" y="451"/>
                      <a:pt x="26" y="526"/>
                      <a:pt x="1" y="602"/>
                    </a:cubicBezTo>
                    <a:lnTo>
                      <a:pt x="903" y="201"/>
                    </a:lnTo>
                    <a:cubicBezTo>
                      <a:pt x="928" y="150"/>
                      <a:pt x="953" y="75"/>
                      <a:pt x="978" y="0"/>
                    </a:cubicBez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5" name="Google Shape;755;p28"/>
              <p:cNvSpPr/>
              <p:nvPr/>
            </p:nvSpPr>
            <p:spPr>
              <a:xfrm>
                <a:off x="2700579" y="1845190"/>
                <a:ext cx="18865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54" h="603" extrusionOk="0">
                    <a:moveTo>
                      <a:pt x="953" y="1"/>
                    </a:moveTo>
                    <a:lnTo>
                      <a:pt x="51" y="402"/>
                    </a:lnTo>
                    <a:cubicBezTo>
                      <a:pt x="26" y="452"/>
                      <a:pt x="1" y="527"/>
                      <a:pt x="1" y="602"/>
                    </a:cubicBezTo>
                    <a:lnTo>
                      <a:pt x="903" y="201"/>
                    </a:lnTo>
                    <a:cubicBezTo>
                      <a:pt x="903" y="151"/>
                      <a:pt x="928" y="76"/>
                      <a:pt x="953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6" name="Google Shape;756;p28"/>
              <p:cNvSpPr/>
              <p:nvPr/>
            </p:nvSpPr>
            <p:spPr>
              <a:xfrm>
                <a:off x="2699590" y="1849165"/>
                <a:ext cx="18846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02" extrusionOk="0">
                    <a:moveTo>
                      <a:pt x="953" y="0"/>
                    </a:moveTo>
                    <a:lnTo>
                      <a:pt x="51" y="401"/>
                    </a:lnTo>
                    <a:cubicBezTo>
                      <a:pt x="26" y="451"/>
                      <a:pt x="1" y="526"/>
                      <a:pt x="1" y="602"/>
                    </a:cubicBezTo>
                    <a:lnTo>
                      <a:pt x="903" y="226"/>
                    </a:lnTo>
                    <a:cubicBezTo>
                      <a:pt x="903" y="150"/>
                      <a:pt x="928" y="75"/>
                      <a:pt x="953" y="0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7" name="Google Shape;757;p28"/>
              <p:cNvSpPr/>
              <p:nvPr/>
            </p:nvSpPr>
            <p:spPr>
              <a:xfrm>
                <a:off x="2698601" y="1853614"/>
                <a:ext cx="18846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78" extrusionOk="0">
                    <a:moveTo>
                      <a:pt x="953" y="1"/>
                    </a:moveTo>
                    <a:lnTo>
                      <a:pt x="51" y="377"/>
                    </a:lnTo>
                    <a:cubicBezTo>
                      <a:pt x="26" y="427"/>
                      <a:pt x="26" y="502"/>
                      <a:pt x="0" y="577"/>
                    </a:cubicBezTo>
                    <a:lnTo>
                      <a:pt x="903" y="201"/>
                    </a:lnTo>
                    <a:cubicBezTo>
                      <a:pt x="928" y="126"/>
                      <a:pt x="928" y="51"/>
                      <a:pt x="953" y="1"/>
                    </a:cubicBez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8" name="Google Shape;758;p28"/>
              <p:cNvSpPr/>
              <p:nvPr/>
            </p:nvSpPr>
            <p:spPr>
              <a:xfrm>
                <a:off x="2698107" y="1857589"/>
                <a:ext cx="18351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77" extrusionOk="0">
                    <a:moveTo>
                      <a:pt x="928" y="0"/>
                    </a:moveTo>
                    <a:lnTo>
                      <a:pt x="25" y="376"/>
                    </a:lnTo>
                    <a:cubicBezTo>
                      <a:pt x="25" y="426"/>
                      <a:pt x="0" y="501"/>
                      <a:pt x="0" y="577"/>
                    </a:cubicBezTo>
                    <a:lnTo>
                      <a:pt x="903" y="201"/>
                    </a:lnTo>
                    <a:cubicBezTo>
                      <a:pt x="903" y="125"/>
                      <a:pt x="928" y="50"/>
                      <a:pt x="928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9" name="Google Shape;759;p28"/>
              <p:cNvSpPr/>
              <p:nvPr/>
            </p:nvSpPr>
            <p:spPr>
              <a:xfrm>
                <a:off x="2697613" y="1861544"/>
                <a:ext cx="18351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78" extrusionOk="0">
                    <a:moveTo>
                      <a:pt x="928" y="1"/>
                    </a:moveTo>
                    <a:lnTo>
                      <a:pt x="25" y="377"/>
                    </a:lnTo>
                    <a:cubicBezTo>
                      <a:pt x="25" y="452"/>
                      <a:pt x="0" y="502"/>
                      <a:pt x="0" y="577"/>
                    </a:cubicBezTo>
                    <a:lnTo>
                      <a:pt x="903" y="201"/>
                    </a:lnTo>
                    <a:cubicBezTo>
                      <a:pt x="903" y="126"/>
                      <a:pt x="903" y="76"/>
                      <a:pt x="928" y="1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0" name="Google Shape;760;p28"/>
              <p:cNvSpPr/>
              <p:nvPr/>
            </p:nvSpPr>
            <p:spPr>
              <a:xfrm>
                <a:off x="2693143" y="1775302"/>
                <a:ext cx="39669" cy="23809"/>
              </a:xfrm>
              <a:custGeom>
                <a:avLst/>
                <a:gdLst/>
                <a:ahLst/>
                <a:cxnLst/>
                <a:rect l="l" t="t" r="r" b="b"/>
                <a:pathLst>
                  <a:path w="2006" h="1204" extrusionOk="0">
                    <a:moveTo>
                      <a:pt x="2006" y="1"/>
                    </a:moveTo>
                    <a:cubicBezTo>
                      <a:pt x="1998" y="4"/>
                      <a:pt x="1991" y="7"/>
                      <a:pt x="1984" y="10"/>
                    </a:cubicBezTo>
                    <a:lnTo>
                      <a:pt x="1984" y="10"/>
                    </a:lnTo>
                    <a:lnTo>
                      <a:pt x="2006" y="1"/>
                    </a:lnTo>
                    <a:close/>
                    <a:moveTo>
                      <a:pt x="1984" y="10"/>
                    </a:moveTo>
                    <a:lnTo>
                      <a:pt x="1104" y="377"/>
                    </a:lnTo>
                    <a:cubicBezTo>
                      <a:pt x="677" y="552"/>
                      <a:pt x="302" y="828"/>
                      <a:pt x="1" y="1204"/>
                    </a:cubicBezTo>
                    <a:lnTo>
                      <a:pt x="903" y="828"/>
                    </a:lnTo>
                    <a:cubicBezTo>
                      <a:pt x="1199" y="458"/>
                      <a:pt x="1567" y="186"/>
                      <a:pt x="1984" y="10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1" name="Google Shape;761;p28"/>
              <p:cNvSpPr/>
              <p:nvPr/>
            </p:nvSpPr>
            <p:spPr>
              <a:xfrm>
                <a:off x="2687705" y="1791656"/>
                <a:ext cx="23315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728" extrusionOk="0">
                    <a:moveTo>
                      <a:pt x="1178" y="1"/>
                    </a:moveTo>
                    <a:lnTo>
                      <a:pt x="276" y="377"/>
                    </a:lnTo>
                    <a:cubicBezTo>
                      <a:pt x="176" y="477"/>
                      <a:pt x="100" y="602"/>
                      <a:pt x="0" y="728"/>
                    </a:cubicBezTo>
                    <a:lnTo>
                      <a:pt x="902" y="352"/>
                    </a:lnTo>
                    <a:cubicBezTo>
                      <a:pt x="1003" y="226"/>
                      <a:pt x="1078" y="101"/>
                      <a:pt x="1178" y="1"/>
                    </a:cubicBezTo>
                    <a:close/>
                  </a:path>
                </a:pathLst>
              </a:custGeom>
              <a:solidFill>
                <a:srgbClr val="5C5C5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2" name="Google Shape;762;p28"/>
              <p:cNvSpPr/>
              <p:nvPr/>
            </p:nvSpPr>
            <p:spPr>
              <a:xfrm>
                <a:off x="2684224" y="1798598"/>
                <a:ext cx="21337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678" extrusionOk="0">
                    <a:moveTo>
                      <a:pt x="1078" y="1"/>
                    </a:moveTo>
                    <a:lnTo>
                      <a:pt x="176" y="377"/>
                    </a:lnTo>
                    <a:cubicBezTo>
                      <a:pt x="126" y="477"/>
                      <a:pt x="76" y="577"/>
                      <a:pt x="1" y="677"/>
                    </a:cubicBezTo>
                    <a:lnTo>
                      <a:pt x="903" y="301"/>
                    </a:lnTo>
                    <a:cubicBezTo>
                      <a:pt x="953" y="201"/>
                      <a:pt x="1028" y="101"/>
                      <a:pt x="1078" y="1"/>
                    </a:cubicBez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3" name="Google Shape;763;p28"/>
              <p:cNvSpPr/>
              <p:nvPr/>
            </p:nvSpPr>
            <p:spPr>
              <a:xfrm>
                <a:off x="2681752" y="1804550"/>
                <a:ext cx="20329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1028" h="678" extrusionOk="0">
                    <a:moveTo>
                      <a:pt x="1028" y="0"/>
                    </a:moveTo>
                    <a:lnTo>
                      <a:pt x="126" y="376"/>
                    </a:lnTo>
                    <a:cubicBezTo>
                      <a:pt x="76" y="477"/>
                      <a:pt x="50" y="577"/>
                      <a:pt x="0" y="677"/>
                    </a:cubicBezTo>
                    <a:lnTo>
                      <a:pt x="903" y="301"/>
                    </a:lnTo>
                    <a:cubicBezTo>
                      <a:pt x="928" y="201"/>
                      <a:pt x="978" y="101"/>
                      <a:pt x="1028" y="0"/>
                    </a:cubicBez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4" name="Google Shape;764;p28"/>
              <p:cNvSpPr/>
              <p:nvPr/>
            </p:nvSpPr>
            <p:spPr>
              <a:xfrm>
                <a:off x="2679280" y="1810503"/>
                <a:ext cx="20329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1028" h="652" extrusionOk="0">
                    <a:moveTo>
                      <a:pt x="1028" y="0"/>
                    </a:moveTo>
                    <a:lnTo>
                      <a:pt x="125" y="376"/>
                    </a:lnTo>
                    <a:cubicBezTo>
                      <a:pt x="75" y="451"/>
                      <a:pt x="50" y="552"/>
                      <a:pt x="0" y="652"/>
                    </a:cubicBezTo>
                    <a:lnTo>
                      <a:pt x="902" y="276"/>
                    </a:lnTo>
                    <a:cubicBezTo>
                      <a:pt x="952" y="176"/>
                      <a:pt x="977" y="75"/>
                      <a:pt x="1028" y="0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5" name="Google Shape;765;p28"/>
              <p:cNvSpPr/>
              <p:nvPr/>
            </p:nvSpPr>
            <p:spPr>
              <a:xfrm>
                <a:off x="2677777" y="1815941"/>
                <a:ext cx="19360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979" h="628" extrusionOk="0">
                    <a:moveTo>
                      <a:pt x="978" y="1"/>
                    </a:moveTo>
                    <a:lnTo>
                      <a:pt x="76" y="377"/>
                    </a:lnTo>
                    <a:cubicBezTo>
                      <a:pt x="51" y="452"/>
                      <a:pt x="26" y="552"/>
                      <a:pt x="1" y="627"/>
                    </a:cubicBezTo>
                    <a:lnTo>
                      <a:pt x="903" y="252"/>
                    </a:lnTo>
                    <a:cubicBezTo>
                      <a:pt x="928" y="176"/>
                      <a:pt x="953" y="76"/>
                      <a:pt x="978" y="1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6" name="Google Shape;766;p28"/>
              <p:cNvSpPr/>
              <p:nvPr/>
            </p:nvSpPr>
            <p:spPr>
              <a:xfrm>
                <a:off x="2676294" y="1820905"/>
                <a:ext cx="19360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79" h="653" extrusionOk="0">
                    <a:moveTo>
                      <a:pt x="978" y="1"/>
                    </a:moveTo>
                    <a:lnTo>
                      <a:pt x="76" y="376"/>
                    </a:lnTo>
                    <a:cubicBezTo>
                      <a:pt x="51" y="477"/>
                      <a:pt x="26" y="552"/>
                      <a:pt x="1" y="652"/>
                    </a:cubicBezTo>
                    <a:lnTo>
                      <a:pt x="903" y="276"/>
                    </a:lnTo>
                    <a:cubicBezTo>
                      <a:pt x="928" y="176"/>
                      <a:pt x="953" y="101"/>
                      <a:pt x="978" y="1"/>
                    </a:cubicBez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7" name="Google Shape;767;p28"/>
              <p:cNvSpPr/>
              <p:nvPr/>
            </p:nvSpPr>
            <p:spPr>
              <a:xfrm>
                <a:off x="2674811" y="1826363"/>
                <a:ext cx="19340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52" extrusionOk="0">
                    <a:moveTo>
                      <a:pt x="978" y="0"/>
                    </a:moveTo>
                    <a:lnTo>
                      <a:pt x="76" y="376"/>
                    </a:lnTo>
                    <a:cubicBezTo>
                      <a:pt x="51" y="476"/>
                      <a:pt x="26" y="552"/>
                      <a:pt x="0" y="652"/>
                    </a:cubicBezTo>
                    <a:lnTo>
                      <a:pt x="903" y="276"/>
                    </a:lnTo>
                    <a:cubicBezTo>
                      <a:pt x="928" y="176"/>
                      <a:pt x="953" y="75"/>
                      <a:pt x="978" y="0"/>
                    </a:cubicBez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8" name="Google Shape;768;p28"/>
              <p:cNvSpPr/>
              <p:nvPr/>
            </p:nvSpPr>
            <p:spPr>
              <a:xfrm>
                <a:off x="2673822" y="1831802"/>
                <a:ext cx="18846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28" extrusionOk="0">
                    <a:moveTo>
                      <a:pt x="953" y="1"/>
                    </a:moveTo>
                    <a:lnTo>
                      <a:pt x="50" y="377"/>
                    </a:lnTo>
                    <a:cubicBezTo>
                      <a:pt x="50" y="452"/>
                      <a:pt x="25" y="552"/>
                      <a:pt x="0" y="627"/>
                    </a:cubicBezTo>
                    <a:lnTo>
                      <a:pt x="903" y="252"/>
                    </a:lnTo>
                    <a:cubicBezTo>
                      <a:pt x="928" y="176"/>
                      <a:pt x="928" y="76"/>
                      <a:pt x="953" y="1"/>
                    </a:cubicBez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9" name="Google Shape;769;p28"/>
              <p:cNvSpPr/>
              <p:nvPr/>
            </p:nvSpPr>
            <p:spPr>
              <a:xfrm>
                <a:off x="2673328" y="1836765"/>
                <a:ext cx="18351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53" extrusionOk="0">
                    <a:moveTo>
                      <a:pt x="928" y="1"/>
                    </a:moveTo>
                    <a:lnTo>
                      <a:pt x="25" y="376"/>
                    </a:lnTo>
                    <a:cubicBezTo>
                      <a:pt x="25" y="477"/>
                      <a:pt x="0" y="552"/>
                      <a:pt x="0" y="652"/>
                    </a:cubicBezTo>
                    <a:lnTo>
                      <a:pt x="877" y="276"/>
                    </a:lnTo>
                    <a:cubicBezTo>
                      <a:pt x="903" y="176"/>
                      <a:pt x="903" y="101"/>
                      <a:pt x="928" y="1"/>
                    </a:cubicBez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0" name="Google Shape;770;p28"/>
              <p:cNvSpPr/>
              <p:nvPr/>
            </p:nvSpPr>
            <p:spPr>
              <a:xfrm>
                <a:off x="2672339" y="1842223"/>
                <a:ext cx="18351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52" extrusionOk="0">
                    <a:moveTo>
                      <a:pt x="927" y="0"/>
                    </a:moveTo>
                    <a:lnTo>
                      <a:pt x="50" y="376"/>
                    </a:lnTo>
                    <a:cubicBezTo>
                      <a:pt x="50" y="376"/>
                      <a:pt x="50" y="401"/>
                      <a:pt x="25" y="401"/>
                    </a:cubicBezTo>
                    <a:cubicBezTo>
                      <a:pt x="25" y="476"/>
                      <a:pt x="25" y="552"/>
                      <a:pt x="0" y="652"/>
                    </a:cubicBezTo>
                    <a:lnTo>
                      <a:pt x="902" y="276"/>
                    </a:lnTo>
                    <a:cubicBezTo>
                      <a:pt x="902" y="176"/>
                      <a:pt x="927" y="100"/>
                      <a:pt x="927" y="25"/>
                    </a:cubicBezTo>
                    <a:cubicBezTo>
                      <a:pt x="927" y="0"/>
                      <a:pt x="927" y="0"/>
                      <a:pt x="927" y="0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1" name="Google Shape;771;p28"/>
              <p:cNvSpPr/>
              <p:nvPr/>
            </p:nvSpPr>
            <p:spPr>
              <a:xfrm>
                <a:off x="2671845" y="1847662"/>
                <a:ext cx="18351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53" extrusionOk="0">
                    <a:moveTo>
                      <a:pt x="927" y="1"/>
                    </a:moveTo>
                    <a:lnTo>
                      <a:pt x="25" y="377"/>
                    </a:lnTo>
                    <a:cubicBezTo>
                      <a:pt x="25" y="477"/>
                      <a:pt x="25" y="552"/>
                      <a:pt x="0" y="653"/>
                    </a:cubicBezTo>
                    <a:lnTo>
                      <a:pt x="902" y="277"/>
                    </a:lnTo>
                    <a:cubicBezTo>
                      <a:pt x="902" y="176"/>
                      <a:pt x="927" y="76"/>
                      <a:pt x="927" y="1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2" name="Google Shape;772;p28"/>
              <p:cNvSpPr/>
              <p:nvPr/>
            </p:nvSpPr>
            <p:spPr>
              <a:xfrm>
                <a:off x="2671845" y="1853120"/>
                <a:ext cx="17857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53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0" y="452"/>
                      <a:pt x="0" y="552"/>
                      <a:pt x="0" y="652"/>
                    </a:cubicBezTo>
                    <a:lnTo>
                      <a:pt x="902" y="276"/>
                    </a:lnTo>
                    <a:cubicBezTo>
                      <a:pt x="902" y="176"/>
                      <a:pt x="902" y="76"/>
                      <a:pt x="902" y="1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3" name="Google Shape;773;p28"/>
              <p:cNvSpPr/>
              <p:nvPr/>
            </p:nvSpPr>
            <p:spPr>
              <a:xfrm>
                <a:off x="2671845" y="1858578"/>
                <a:ext cx="17857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5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0" y="476"/>
                      <a:pt x="0" y="552"/>
                      <a:pt x="0" y="652"/>
                    </a:cubicBezTo>
                    <a:lnTo>
                      <a:pt x="902" y="276"/>
                    </a:lnTo>
                    <a:cubicBezTo>
                      <a:pt x="902" y="176"/>
                      <a:pt x="902" y="101"/>
                      <a:pt x="902" y="0"/>
                    </a:cubicBez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4" name="Google Shape;774;p28"/>
              <p:cNvSpPr/>
              <p:nvPr/>
            </p:nvSpPr>
            <p:spPr>
              <a:xfrm>
                <a:off x="2671845" y="1864016"/>
                <a:ext cx="17857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78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0" y="477"/>
                      <a:pt x="0" y="577"/>
                      <a:pt x="0" y="678"/>
                    </a:cubicBezTo>
                    <a:lnTo>
                      <a:pt x="902" y="302"/>
                    </a:lnTo>
                    <a:cubicBezTo>
                      <a:pt x="902" y="201"/>
                      <a:pt x="877" y="101"/>
                      <a:pt x="877" y="1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5" name="Google Shape;775;p28"/>
              <p:cNvSpPr/>
              <p:nvPr/>
            </p:nvSpPr>
            <p:spPr>
              <a:xfrm>
                <a:off x="2671845" y="1869969"/>
                <a:ext cx="17857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53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0" y="452"/>
                      <a:pt x="0" y="552"/>
                      <a:pt x="0" y="652"/>
                    </a:cubicBezTo>
                    <a:lnTo>
                      <a:pt x="902" y="276"/>
                    </a:lnTo>
                    <a:cubicBezTo>
                      <a:pt x="902" y="176"/>
                      <a:pt x="902" y="76"/>
                      <a:pt x="902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6" name="Google Shape;776;p28"/>
              <p:cNvSpPr/>
              <p:nvPr/>
            </p:nvSpPr>
            <p:spPr>
              <a:xfrm>
                <a:off x="2671845" y="1875427"/>
                <a:ext cx="18351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78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77"/>
                      <a:pt x="25" y="577"/>
                      <a:pt x="25" y="677"/>
                    </a:cubicBezTo>
                    <a:lnTo>
                      <a:pt x="927" y="301"/>
                    </a:lnTo>
                    <a:cubicBezTo>
                      <a:pt x="927" y="201"/>
                      <a:pt x="902" y="101"/>
                      <a:pt x="902" y="0"/>
                    </a:cubicBez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7" name="Google Shape;777;p28"/>
              <p:cNvSpPr/>
              <p:nvPr/>
            </p:nvSpPr>
            <p:spPr>
              <a:xfrm>
                <a:off x="2672339" y="1881380"/>
                <a:ext cx="18351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7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76"/>
                      <a:pt x="25" y="577"/>
                      <a:pt x="25" y="677"/>
                    </a:cubicBezTo>
                    <a:lnTo>
                      <a:pt x="927" y="301"/>
                    </a:lnTo>
                    <a:cubicBezTo>
                      <a:pt x="927" y="201"/>
                      <a:pt x="902" y="100"/>
                      <a:pt x="902" y="0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8" name="Google Shape;778;p28"/>
              <p:cNvSpPr/>
              <p:nvPr/>
            </p:nvSpPr>
            <p:spPr>
              <a:xfrm>
                <a:off x="2672833" y="1887313"/>
                <a:ext cx="18846" cy="13902"/>
              </a:xfrm>
              <a:custGeom>
                <a:avLst/>
                <a:gdLst/>
                <a:ahLst/>
                <a:cxnLst/>
                <a:rect l="l" t="t" r="r" b="b"/>
                <a:pathLst>
                  <a:path w="953" h="703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77"/>
                      <a:pt x="25" y="602"/>
                      <a:pt x="50" y="703"/>
                    </a:cubicBezTo>
                    <a:lnTo>
                      <a:pt x="953" y="327"/>
                    </a:lnTo>
                    <a:cubicBezTo>
                      <a:pt x="928" y="226"/>
                      <a:pt x="928" y="101"/>
                      <a:pt x="902" y="1"/>
                    </a:cubicBez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9" name="Google Shape;779;p28"/>
              <p:cNvSpPr/>
              <p:nvPr/>
            </p:nvSpPr>
            <p:spPr>
              <a:xfrm>
                <a:off x="2673822" y="1893759"/>
                <a:ext cx="18846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7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5" y="477"/>
                      <a:pt x="25" y="577"/>
                      <a:pt x="50" y="677"/>
                    </a:cubicBezTo>
                    <a:lnTo>
                      <a:pt x="953" y="302"/>
                    </a:lnTo>
                    <a:cubicBezTo>
                      <a:pt x="928" y="201"/>
                      <a:pt x="903" y="101"/>
                      <a:pt x="903" y="1"/>
                    </a:cubicBez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0" name="Google Shape;780;p28"/>
              <p:cNvSpPr/>
              <p:nvPr/>
            </p:nvSpPr>
            <p:spPr>
              <a:xfrm>
                <a:off x="2674811" y="1899712"/>
                <a:ext cx="18846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78" extrusionOk="0">
                    <a:moveTo>
                      <a:pt x="903" y="1"/>
                    </a:moveTo>
                    <a:lnTo>
                      <a:pt x="0" y="376"/>
                    </a:lnTo>
                    <a:cubicBezTo>
                      <a:pt x="26" y="477"/>
                      <a:pt x="26" y="577"/>
                      <a:pt x="51" y="677"/>
                    </a:cubicBezTo>
                    <a:lnTo>
                      <a:pt x="953" y="301"/>
                    </a:lnTo>
                    <a:cubicBezTo>
                      <a:pt x="928" y="201"/>
                      <a:pt x="903" y="101"/>
                      <a:pt x="903" y="1"/>
                    </a:cubicBez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1" name="Google Shape;781;p28"/>
              <p:cNvSpPr/>
              <p:nvPr/>
            </p:nvSpPr>
            <p:spPr>
              <a:xfrm>
                <a:off x="2675800" y="1905665"/>
                <a:ext cx="19360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979" h="6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76"/>
                      <a:pt x="51" y="577"/>
                      <a:pt x="76" y="677"/>
                    </a:cubicBezTo>
                    <a:lnTo>
                      <a:pt x="978" y="301"/>
                    </a:lnTo>
                    <a:cubicBezTo>
                      <a:pt x="953" y="201"/>
                      <a:pt x="928" y="101"/>
                      <a:pt x="903" y="0"/>
                    </a:cubicBez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2" name="Google Shape;782;p28"/>
              <p:cNvSpPr/>
              <p:nvPr/>
            </p:nvSpPr>
            <p:spPr>
              <a:xfrm>
                <a:off x="2677283" y="1911617"/>
                <a:ext cx="18865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954" h="677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26" y="476"/>
                      <a:pt x="26" y="576"/>
                      <a:pt x="51" y="677"/>
                    </a:cubicBezTo>
                    <a:lnTo>
                      <a:pt x="953" y="301"/>
                    </a:lnTo>
                    <a:cubicBezTo>
                      <a:pt x="928" y="201"/>
                      <a:pt x="903" y="100"/>
                      <a:pt x="878" y="0"/>
                    </a:cubicBez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3" name="Google Shape;783;p28"/>
              <p:cNvSpPr/>
              <p:nvPr/>
            </p:nvSpPr>
            <p:spPr>
              <a:xfrm>
                <a:off x="2678272" y="1917550"/>
                <a:ext cx="19360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79" h="6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77"/>
                      <a:pt x="51" y="552"/>
                      <a:pt x="76" y="652"/>
                    </a:cubicBezTo>
                    <a:lnTo>
                      <a:pt x="978" y="276"/>
                    </a:lnTo>
                    <a:cubicBezTo>
                      <a:pt x="953" y="176"/>
                      <a:pt x="928" y="76"/>
                      <a:pt x="903" y="1"/>
                    </a:cubicBez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4" name="Google Shape;784;p28"/>
              <p:cNvSpPr/>
              <p:nvPr/>
            </p:nvSpPr>
            <p:spPr>
              <a:xfrm>
                <a:off x="2679775" y="1923008"/>
                <a:ext cx="19340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53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77"/>
                      <a:pt x="50" y="577"/>
                      <a:pt x="100" y="652"/>
                    </a:cubicBezTo>
                    <a:lnTo>
                      <a:pt x="978" y="276"/>
                    </a:lnTo>
                    <a:cubicBezTo>
                      <a:pt x="952" y="201"/>
                      <a:pt x="927" y="101"/>
                      <a:pt x="902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5" name="Google Shape;785;p28"/>
              <p:cNvSpPr/>
              <p:nvPr/>
            </p:nvSpPr>
            <p:spPr>
              <a:xfrm>
                <a:off x="2681752" y="1928466"/>
                <a:ext cx="19340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77" extrusionOk="0">
                    <a:moveTo>
                      <a:pt x="878" y="0"/>
                    </a:moveTo>
                    <a:lnTo>
                      <a:pt x="0" y="401"/>
                    </a:lnTo>
                    <a:cubicBezTo>
                      <a:pt x="25" y="476"/>
                      <a:pt x="50" y="577"/>
                      <a:pt x="76" y="677"/>
                    </a:cubicBezTo>
                    <a:lnTo>
                      <a:pt x="978" y="301"/>
                    </a:lnTo>
                    <a:cubicBezTo>
                      <a:pt x="953" y="201"/>
                      <a:pt x="928" y="100"/>
                      <a:pt x="878" y="0"/>
                    </a:cubicBez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6" name="Google Shape;786;p28"/>
              <p:cNvSpPr/>
              <p:nvPr/>
            </p:nvSpPr>
            <p:spPr>
              <a:xfrm>
                <a:off x="2683235" y="1934399"/>
                <a:ext cx="19854" cy="13902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70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77"/>
                      <a:pt x="76" y="577"/>
                      <a:pt x="101" y="703"/>
                    </a:cubicBezTo>
                    <a:lnTo>
                      <a:pt x="1003" y="327"/>
                    </a:lnTo>
                    <a:cubicBezTo>
                      <a:pt x="978" y="201"/>
                      <a:pt x="928" y="101"/>
                      <a:pt x="903" y="1"/>
                    </a:cubicBez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7" name="Google Shape;787;p28"/>
              <p:cNvSpPr/>
              <p:nvPr/>
            </p:nvSpPr>
            <p:spPr>
              <a:xfrm>
                <a:off x="2685213" y="1940846"/>
                <a:ext cx="20348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7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77"/>
                      <a:pt x="101" y="602"/>
                      <a:pt x="151" y="728"/>
                    </a:cubicBezTo>
                    <a:lnTo>
                      <a:pt x="1028" y="352"/>
                    </a:lnTo>
                    <a:cubicBezTo>
                      <a:pt x="1003" y="226"/>
                      <a:pt x="953" y="101"/>
                      <a:pt x="903" y="1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8" name="Google Shape;788;p28"/>
              <p:cNvSpPr/>
              <p:nvPr/>
            </p:nvSpPr>
            <p:spPr>
              <a:xfrm>
                <a:off x="2688199" y="1947787"/>
                <a:ext cx="21812" cy="17857"/>
              </a:xfrm>
              <a:custGeom>
                <a:avLst/>
                <a:gdLst/>
                <a:ahLst/>
                <a:cxnLst/>
                <a:rect l="l" t="t" r="r" b="b"/>
                <a:pathLst>
                  <a:path w="1103" h="903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50" y="552"/>
                      <a:pt x="125" y="727"/>
                      <a:pt x="201" y="903"/>
                    </a:cubicBezTo>
                    <a:lnTo>
                      <a:pt x="1103" y="527"/>
                    </a:lnTo>
                    <a:cubicBezTo>
                      <a:pt x="1028" y="351"/>
                      <a:pt x="953" y="176"/>
                      <a:pt x="877" y="1"/>
                    </a:cubicBez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9" name="Google Shape;789;p28"/>
              <p:cNvSpPr/>
              <p:nvPr/>
            </p:nvSpPr>
            <p:spPr>
              <a:xfrm>
                <a:off x="2692154" y="1958189"/>
                <a:ext cx="24303" cy="21832"/>
              </a:xfrm>
              <a:custGeom>
                <a:avLst/>
                <a:gdLst/>
                <a:ahLst/>
                <a:cxnLst/>
                <a:rect l="l" t="t" r="r" b="b"/>
                <a:pathLst>
                  <a:path w="1229" h="1104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01" y="627"/>
                      <a:pt x="226" y="878"/>
                      <a:pt x="326" y="1104"/>
                    </a:cubicBezTo>
                    <a:lnTo>
                      <a:pt x="1229" y="728"/>
                    </a:lnTo>
                    <a:cubicBezTo>
                      <a:pt x="1103" y="477"/>
                      <a:pt x="1003" y="252"/>
                      <a:pt x="903" y="1"/>
                    </a:cubicBezTo>
                    <a:close/>
                  </a:path>
                </a:pathLst>
              </a:custGeom>
              <a:solidFill>
                <a:srgbClr val="C2C2C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0" name="Google Shape;790;p28"/>
              <p:cNvSpPr/>
              <p:nvPr/>
            </p:nvSpPr>
            <p:spPr>
              <a:xfrm>
                <a:off x="2698601" y="1972566"/>
                <a:ext cx="23809" cy="18371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929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101" y="552"/>
                      <a:pt x="201" y="753"/>
                      <a:pt x="301" y="928"/>
                    </a:cubicBezTo>
                    <a:lnTo>
                      <a:pt x="1204" y="552"/>
                    </a:lnTo>
                    <a:cubicBezTo>
                      <a:pt x="1103" y="377"/>
                      <a:pt x="1003" y="176"/>
                      <a:pt x="903" y="1"/>
                    </a:cubicBez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1" name="Google Shape;791;p28"/>
              <p:cNvSpPr/>
              <p:nvPr/>
            </p:nvSpPr>
            <p:spPr>
              <a:xfrm>
                <a:off x="2704554" y="1983483"/>
                <a:ext cx="21812" cy="14871"/>
              </a:xfrm>
              <a:custGeom>
                <a:avLst/>
                <a:gdLst/>
                <a:ahLst/>
                <a:cxnLst/>
                <a:rect l="l" t="t" r="r" b="b"/>
                <a:pathLst>
                  <a:path w="1103" h="75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75" y="501"/>
                      <a:pt x="126" y="627"/>
                      <a:pt x="201" y="752"/>
                    </a:cubicBezTo>
                    <a:lnTo>
                      <a:pt x="1103" y="351"/>
                    </a:lnTo>
                    <a:cubicBezTo>
                      <a:pt x="1028" y="251"/>
                      <a:pt x="978" y="125"/>
                      <a:pt x="903" y="0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2" name="Google Shape;792;p28"/>
              <p:cNvSpPr/>
              <p:nvPr/>
            </p:nvSpPr>
            <p:spPr>
              <a:xfrm>
                <a:off x="2708509" y="1990404"/>
                <a:ext cx="21337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678" extrusionOk="0">
                    <a:moveTo>
                      <a:pt x="903" y="1"/>
                    </a:moveTo>
                    <a:lnTo>
                      <a:pt x="1" y="402"/>
                    </a:lnTo>
                    <a:cubicBezTo>
                      <a:pt x="76" y="502"/>
                      <a:pt x="126" y="577"/>
                      <a:pt x="201" y="678"/>
                    </a:cubicBezTo>
                    <a:lnTo>
                      <a:pt x="1078" y="302"/>
                    </a:lnTo>
                    <a:cubicBezTo>
                      <a:pt x="1028" y="201"/>
                      <a:pt x="953" y="101"/>
                      <a:pt x="903" y="1"/>
                    </a:cubicBez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3" name="Google Shape;793;p28"/>
              <p:cNvSpPr/>
              <p:nvPr/>
            </p:nvSpPr>
            <p:spPr>
              <a:xfrm>
                <a:off x="2712484" y="1996357"/>
                <a:ext cx="21317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678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50" y="477"/>
                      <a:pt x="100" y="577"/>
                      <a:pt x="176" y="677"/>
                    </a:cubicBezTo>
                    <a:lnTo>
                      <a:pt x="1078" y="301"/>
                    </a:lnTo>
                    <a:cubicBezTo>
                      <a:pt x="1003" y="201"/>
                      <a:pt x="953" y="101"/>
                      <a:pt x="877" y="1"/>
                    </a:cubicBez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4" name="Google Shape;794;p28"/>
              <p:cNvSpPr/>
              <p:nvPr/>
            </p:nvSpPr>
            <p:spPr>
              <a:xfrm>
                <a:off x="2715945" y="2002309"/>
                <a:ext cx="21337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628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52"/>
                      <a:pt x="126" y="552"/>
                      <a:pt x="176" y="627"/>
                    </a:cubicBezTo>
                    <a:lnTo>
                      <a:pt x="1078" y="251"/>
                    </a:lnTo>
                    <a:cubicBezTo>
                      <a:pt x="1028" y="176"/>
                      <a:pt x="953" y="76"/>
                      <a:pt x="903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5" name="Google Shape;795;p28"/>
              <p:cNvSpPr/>
              <p:nvPr/>
            </p:nvSpPr>
            <p:spPr>
              <a:xfrm>
                <a:off x="2719425" y="2007273"/>
                <a:ext cx="21812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1103" h="65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75" y="476"/>
                      <a:pt x="151" y="577"/>
                      <a:pt x="201" y="652"/>
                    </a:cubicBezTo>
                    <a:lnTo>
                      <a:pt x="1103" y="276"/>
                    </a:lnTo>
                    <a:cubicBezTo>
                      <a:pt x="1053" y="201"/>
                      <a:pt x="978" y="100"/>
                      <a:pt x="902" y="0"/>
                    </a:cubicBez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6" name="Google Shape;796;p28"/>
              <p:cNvSpPr/>
              <p:nvPr/>
            </p:nvSpPr>
            <p:spPr>
              <a:xfrm>
                <a:off x="2723381" y="2012712"/>
                <a:ext cx="21832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6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477"/>
                      <a:pt x="151" y="552"/>
                      <a:pt x="226" y="652"/>
                    </a:cubicBezTo>
                    <a:lnTo>
                      <a:pt x="1103" y="277"/>
                    </a:lnTo>
                    <a:cubicBezTo>
                      <a:pt x="1053" y="176"/>
                      <a:pt x="978" y="101"/>
                      <a:pt x="903" y="1"/>
                    </a:cubicBez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7" name="Google Shape;797;p28"/>
              <p:cNvSpPr/>
              <p:nvPr/>
            </p:nvSpPr>
            <p:spPr>
              <a:xfrm>
                <a:off x="2727850" y="2018170"/>
                <a:ext cx="21812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1103" h="628" extrusionOk="0">
                    <a:moveTo>
                      <a:pt x="877" y="1"/>
                    </a:moveTo>
                    <a:lnTo>
                      <a:pt x="0" y="376"/>
                    </a:lnTo>
                    <a:cubicBezTo>
                      <a:pt x="75" y="452"/>
                      <a:pt x="126" y="552"/>
                      <a:pt x="201" y="627"/>
                    </a:cubicBezTo>
                    <a:lnTo>
                      <a:pt x="1103" y="251"/>
                    </a:lnTo>
                    <a:cubicBezTo>
                      <a:pt x="1028" y="176"/>
                      <a:pt x="953" y="76"/>
                      <a:pt x="877" y="1"/>
                    </a:cubicBez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8" name="Google Shape;798;p28"/>
              <p:cNvSpPr/>
              <p:nvPr/>
            </p:nvSpPr>
            <p:spPr>
              <a:xfrm>
                <a:off x="2731805" y="2023133"/>
                <a:ext cx="22326" cy="12399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6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76"/>
                      <a:pt x="151" y="552"/>
                      <a:pt x="226" y="627"/>
                    </a:cubicBezTo>
                    <a:lnTo>
                      <a:pt x="1129" y="251"/>
                    </a:lnTo>
                    <a:cubicBezTo>
                      <a:pt x="1053" y="176"/>
                      <a:pt x="978" y="100"/>
                      <a:pt x="903" y="0"/>
                    </a:cubicBez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9" name="Google Shape;799;p28"/>
              <p:cNvSpPr/>
              <p:nvPr/>
            </p:nvSpPr>
            <p:spPr>
              <a:xfrm>
                <a:off x="2736274" y="2028077"/>
                <a:ext cx="22326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62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75" y="477"/>
                      <a:pt x="151" y="552"/>
                      <a:pt x="226" y="627"/>
                    </a:cubicBezTo>
                    <a:lnTo>
                      <a:pt x="1128" y="251"/>
                    </a:lnTo>
                    <a:cubicBezTo>
                      <a:pt x="1053" y="176"/>
                      <a:pt x="978" y="101"/>
                      <a:pt x="903" y="1"/>
                    </a:cubicBez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0" name="Google Shape;800;p28"/>
              <p:cNvSpPr/>
              <p:nvPr/>
            </p:nvSpPr>
            <p:spPr>
              <a:xfrm>
                <a:off x="2740724" y="2033041"/>
                <a:ext cx="22326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6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52"/>
                      <a:pt x="151" y="527"/>
                      <a:pt x="226" y="602"/>
                    </a:cubicBezTo>
                    <a:lnTo>
                      <a:pt x="1129" y="226"/>
                    </a:lnTo>
                    <a:cubicBezTo>
                      <a:pt x="1053" y="151"/>
                      <a:pt x="978" y="76"/>
                      <a:pt x="903" y="0"/>
                    </a:cubicBez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1" name="Google Shape;801;p28"/>
              <p:cNvSpPr/>
              <p:nvPr/>
            </p:nvSpPr>
            <p:spPr>
              <a:xfrm>
                <a:off x="2745193" y="2037491"/>
                <a:ext cx="22326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57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76" y="452"/>
                      <a:pt x="151" y="502"/>
                      <a:pt x="226" y="577"/>
                    </a:cubicBezTo>
                    <a:lnTo>
                      <a:pt x="1128" y="201"/>
                    </a:lnTo>
                    <a:cubicBezTo>
                      <a:pt x="1053" y="126"/>
                      <a:pt x="978" y="51"/>
                      <a:pt x="903" y="1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2" name="Google Shape;802;p28"/>
              <p:cNvSpPr/>
              <p:nvPr/>
            </p:nvSpPr>
            <p:spPr>
              <a:xfrm>
                <a:off x="2749643" y="2041466"/>
                <a:ext cx="22326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5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52"/>
                      <a:pt x="151" y="502"/>
                      <a:pt x="227" y="552"/>
                    </a:cubicBezTo>
                    <a:lnTo>
                      <a:pt x="1129" y="176"/>
                    </a:lnTo>
                    <a:cubicBezTo>
                      <a:pt x="1054" y="126"/>
                      <a:pt x="978" y="51"/>
                      <a:pt x="903" y="0"/>
                    </a:cubicBez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3" name="Google Shape;803;p28"/>
              <p:cNvSpPr/>
              <p:nvPr/>
            </p:nvSpPr>
            <p:spPr>
              <a:xfrm>
                <a:off x="2754112" y="2044926"/>
                <a:ext cx="21832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5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452"/>
                      <a:pt x="151" y="502"/>
                      <a:pt x="226" y="577"/>
                    </a:cubicBezTo>
                    <a:lnTo>
                      <a:pt x="1103" y="176"/>
                    </a:lnTo>
                    <a:cubicBezTo>
                      <a:pt x="1028" y="126"/>
                      <a:pt x="953" y="76"/>
                      <a:pt x="903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4" name="Google Shape;804;p28"/>
              <p:cNvSpPr/>
              <p:nvPr/>
            </p:nvSpPr>
            <p:spPr>
              <a:xfrm>
                <a:off x="2758582" y="2048407"/>
                <a:ext cx="18351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27" extrusionOk="0">
                    <a:moveTo>
                      <a:pt x="877" y="0"/>
                    </a:moveTo>
                    <a:lnTo>
                      <a:pt x="0" y="401"/>
                    </a:lnTo>
                    <a:cubicBezTo>
                      <a:pt x="0" y="401"/>
                      <a:pt x="25" y="426"/>
                      <a:pt x="50" y="426"/>
                    </a:cubicBezTo>
                    <a:lnTo>
                      <a:pt x="927" y="50"/>
                    </a:lnTo>
                    <a:cubicBezTo>
                      <a:pt x="927" y="50"/>
                      <a:pt x="902" y="25"/>
                      <a:pt x="877" y="0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5" name="Google Shape;805;p28"/>
              <p:cNvSpPr/>
              <p:nvPr/>
            </p:nvSpPr>
            <p:spPr>
              <a:xfrm>
                <a:off x="2670836" y="1736640"/>
                <a:ext cx="45621" cy="28278"/>
              </a:xfrm>
              <a:custGeom>
                <a:avLst/>
                <a:gdLst/>
                <a:ahLst/>
                <a:cxnLst/>
                <a:rect l="l" t="t" r="r" b="b"/>
                <a:pathLst>
                  <a:path w="2307" h="1430" extrusionOk="0">
                    <a:moveTo>
                      <a:pt x="2307" y="1"/>
                    </a:moveTo>
                    <a:lnTo>
                      <a:pt x="1404" y="377"/>
                    </a:lnTo>
                    <a:cubicBezTo>
                      <a:pt x="878" y="602"/>
                      <a:pt x="402" y="953"/>
                      <a:pt x="1" y="1429"/>
                    </a:cubicBezTo>
                    <a:lnTo>
                      <a:pt x="903" y="1053"/>
                    </a:lnTo>
                    <a:cubicBezTo>
                      <a:pt x="1304" y="577"/>
                      <a:pt x="1780" y="226"/>
                      <a:pt x="2307" y="1"/>
                    </a:cubicBez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6" name="Google Shape;806;p28"/>
              <p:cNvSpPr/>
              <p:nvPr/>
            </p:nvSpPr>
            <p:spPr>
              <a:xfrm>
                <a:off x="2664409" y="1757464"/>
                <a:ext cx="24303" cy="16374"/>
              </a:xfrm>
              <a:custGeom>
                <a:avLst/>
                <a:gdLst/>
                <a:ahLst/>
                <a:cxnLst/>
                <a:rect l="l" t="t" r="r" b="b"/>
                <a:pathLst>
                  <a:path w="1229" h="828" extrusionOk="0">
                    <a:moveTo>
                      <a:pt x="1228" y="0"/>
                    </a:moveTo>
                    <a:lnTo>
                      <a:pt x="326" y="376"/>
                    </a:lnTo>
                    <a:cubicBezTo>
                      <a:pt x="226" y="502"/>
                      <a:pt x="100" y="652"/>
                      <a:pt x="0" y="828"/>
                    </a:cubicBezTo>
                    <a:lnTo>
                      <a:pt x="902" y="452"/>
                    </a:lnTo>
                    <a:cubicBezTo>
                      <a:pt x="1003" y="276"/>
                      <a:pt x="1128" y="126"/>
                      <a:pt x="1228" y="0"/>
                    </a:cubicBezTo>
                    <a:close/>
                  </a:path>
                </a:pathLst>
              </a:custGeom>
              <a:solidFill>
                <a:srgbClr val="76767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7" name="Google Shape;807;p28"/>
              <p:cNvSpPr/>
              <p:nvPr/>
            </p:nvSpPr>
            <p:spPr>
              <a:xfrm>
                <a:off x="2659939" y="1766383"/>
                <a:ext cx="22326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753" extrusionOk="0">
                    <a:moveTo>
                      <a:pt x="1128" y="1"/>
                    </a:moveTo>
                    <a:lnTo>
                      <a:pt x="226" y="377"/>
                    </a:lnTo>
                    <a:cubicBezTo>
                      <a:pt x="151" y="502"/>
                      <a:pt x="76" y="627"/>
                      <a:pt x="1" y="752"/>
                    </a:cubicBezTo>
                    <a:lnTo>
                      <a:pt x="903" y="377"/>
                    </a:lnTo>
                    <a:cubicBezTo>
                      <a:pt x="978" y="251"/>
                      <a:pt x="1053" y="126"/>
                      <a:pt x="1128" y="1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8" name="Google Shape;808;p28"/>
              <p:cNvSpPr/>
              <p:nvPr/>
            </p:nvSpPr>
            <p:spPr>
              <a:xfrm>
                <a:off x="2656479" y="1773819"/>
                <a:ext cx="21317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728" extrusionOk="0">
                    <a:moveTo>
                      <a:pt x="1078" y="1"/>
                    </a:moveTo>
                    <a:lnTo>
                      <a:pt x="176" y="376"/>
                    </a:lnTo>
                    <a:cubicBezTo>
                      <a:pt x="125" y="502"/>
                      <a:pt x="75" y="602"/>
                      <a:pt x="0" y="727"/>
                    </a:cubicBezTo>
                    <a:lnTo>
                      <a:pt x="902" y="351"/>
                    </a:lnTo>
                    <a:cubicBezTo>
                      <a:pt x="953" y="226"/>
                      <a:pt x="1028" y="126"/>
                      <a:pt x="1078" y="1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9" name="Google Shape;809;p28"/>
              <p:cNvSpPr/>
              <p:nvPr/>
            </p:nvSpPr>
            <p:spPr>
              <a:xfrm>
                <a:off x="2653987" y="1780760"/>
                <a:ext cx="20348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728" extrusionOk="0">
                    <a:moveTo>
                      <a:pt x="1028" y="0"/>
                    </a:moveTo>
                    <a:lnTo>
                      <a:pt x="126" y="376"/>
                    </a:lnTo>
                    <a:cubicBezTo>
                      <a:pt x="76" y="502"/>
                      <a:pt x="51" y="627"/>
                      <a:pt x="1" y="727"/>
                    </a:cubicBezTo>
                    <a:lnTo>
                      <a:pt x="903" y="351"/>
                    </a:lnTo>
                    <a:cubicBezTo>
                      <a:pt x="928" y="251"/>
                      <a:pt x="978" y="126"/>
                      <a:pt x="1028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0" name="Google Shape;810;p28"/>
              <p:cNvSpPr/>
              <p:nvPr/>
            </p:nvSpPr>
            <p:spPr>
              <a:xfrm>
                <a:off x="2651515" y="1787701"/>
                <a:ext cx="20348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728" extrusionOk="0">
                    <a:moveTo>
                      <a:pt x="1028" y="0"/>
                    </a:moveTo>
                    <a:lnTo>
                      <a:pt x="126" y="376"/>
                    </a:lnTo>
                    <a:cubicBezTo>
                      <a:pt x="76" y="502"/>
                      <a:pt x="51" y="602"/>
                      <a:pt x="1" y="727"/>
                    </a:cubicBezTo>
                    <a:lnTo>
                      <a:pt x="903" y="351"/>
                    </a:lnTo>
                    <a:cubicBezTo>
                      <a:pt x="928" y="226"/>
                      <a:pt x="978" y="126"/>
                      <a:pt x="1028" y="0"/>
                    </a:cubicBez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1" name="Google Shape;811;p28"/>
              <p:cNvSpPr/>
              <p:nvPr/>
            </p:nvSpPr>
            <p:spPr>
              <a:xfrm>
                <a:off x="2649537" y="1794643"/>
                <a:ext cx="19834" cy="13882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702" extrusionOk="0">
                    <a:moveTo>
                      <a:pt x="1003" y="0"/>
                    </a:moveTo>
                    <a:lnTo>
                      <a:pt x="101" y="376"/>
                    </a:lnTo>
                    <a:cubicBezTo>
                      <a:pt x="75" y="476"/>
                      <a:pt x="50" y="602"/>
                      <a:pt x="0" y="702"/>
                    </a:cubicBezTo>
                    <a:lnTo>
                      <a:pt x="903" y="326"/>
                    </a:lnTo>
                    <a:cubicBezTo>
                      <a:pt x="928" y="226"/>
                      <a:pt x="978" y="100"/>
                      <a:pt x="1003" y="0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2" name="Google Shape;812;p28"/>
              <p:cNvSpPr/>
              <p:nvPr/>
            </p:nvSpPr>
            <p:spPr>
              <a:xfrm>
                <a:off x="2648054" y="1801090"/>
                <a:ext cx="19340" cy="14376"/>
              </a:xfrm>
              <a:custGeom>
                <a:avLst/>
                <a:gdLst/>
                <a:ahLst/>
                <a:cxnLst/>
                <a:rect l="l" t="t" r="r" b="b"/>
                <a:pathLst>
                  <a:path w="978" h="727" extrusionOk="0">
                    <a:moveTo>
                      <a:pt x="978" y="0"/>
                    </a:moveTo>
                    <a:lnTo>
                      <a:pt x="75" y="376"/>
                    </a:lnTo>
                    <a:cubicBezTo>
                      <a:pt x="50" y="501"/>
                      <a:pt x="25" y="602"/>
                      <a:pt x="0" y="727"/>
                    </a:cubicBezTo>
                    <a:lnTo>
                      <a:pt x="902" y="351"/>
                    </a:lnTo>
                    <a:cubicBezTo>
                      <a:pt x="927" y="226"/>
                      <a:pt x="952" y="125"/>
                      <a:pt x="978" y="0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3" name="Google Shape;813;p28"/>
              <p:cNvSpPr/>
              <p:nvPr/>
            </p:nvSpPr>
            <p:spPr>
              <a:xfrm>
                <a:off x="2647046" y="1808011"/>
                <a:ext cx="18865" cy="13902"/>
              </a:xfrm>
              <a:custGeom>
                <a:avLst/>
                <a:gdLst/>
                <a:ahLst/>
                <a:cxnLst/>
                <a:rect l="l" t="t" r="r" b="b"/>
                <a:pathLst>
                  <a:path w="954" h="703" extrusionOk="0">
                    <a:moveTo>
                      <a:pt x="953" y="1"/>
                    </a:moveTo>
                    <a:lnTo>
                      <a:pt x="51" y="377"/>
                    </a:lnTo>
                    <a:cubicBezTo>
                      <a:pt x="26" y="477"/>
                      <a:pt x="1" y="602"/>
                      <a:pt x="1" y="703"/>
                    </a:cubicBezTo>
                    <a:lnTo>
                      <a:pt x="878" y="327"/>
                    </a:lnTo>
                    <a:cubicBezTo>
                      <a:pt x="903" y="226"/>
                      <a:pt x="928" y="101"/>
                      <a:pt x="953" y="1"/>
                    </a:cubicBez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4" name="Google Shape;814;p28"/>
              <p:cNvSpPr/>
              <p:nvPr/>
            </p:nvSpPr>
            <p:spPr>
              <a:xfrm>
                <a:off x="2646057" y="1814458"/>
                <a:ext cx="18371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29" h="728" extrusionOk="0">
                    <a:moveTo>
                      <a:pt x="928" y="1"/>
                    </a:moveTo>
                    <a:lnTo>
                      <a:pt x="51" y="377"/>
                    </a:lnTo>
                    <a:cubicBezTo>
                      <a:pt x="26" y="502"/>
                      <a:pt x="1" y="602"/>
                      <a:pt x="1" y="728"/>
                    </a:cubicBezTo>
                    <a:lnTo>
                      <a:pt x="878" y="352"/>
                    </a:lnTo>
                    <a:cubicBezTo>
                      <a:pt x="903" y="226"/>
                      <a:pt x="928" y="126"/>
                      <a:pt x="928" y="1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5" name="Google Shape;815;p28"/>
              <p:cNvSpPr/>
              <p:nvPr/>
            </p:nvSpPr>
            <p:spPr>
              <a:xfrm>
                <a:off x="2645068" y="1821399"/>
                <a:ext cx="18371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29" h="728" extrusionOk="0">
                    <a:moveTo>
                      <a:pt x="928" y="1"/>
                    </a:moveTo>
                    <a:lnTo>
                      <a:pt x="51" y="377"/>
                    </a:lnTo>
                    <a:cubicBezTo>
                      <a:pt x="26" y="377"/>
                      <a:pt x="26" y="377"/>
                      <a:pt x="26" y="402"/>
                    </a:cubicBezTo>
                    <a:cubicBezTo>
                      <a:pt x="26" y="502"/>
                      <a:pt x="1" y="602"/>
                      <a:pt x="1" y="727"/>
                    </a:cubicBezTo>
                    <a:lnTo>
                      <a:pt x="903" y="326"/>
                    </a:lnTo>
                    <a:cubicBezTo>
                      <a:pt x="903" y="226"/>
                      <a:pt x="928" y="126"/>
                      <a:pt x="928" y="26"/>
                    </a:cubicBezTo>
                    <a:cubicBezTo>
                      <a:pt x="928" y="1"/>
                      <a:pt x="928" y="1"/>
                      <a:pt x="928" y="1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6" name="Google Shape;816;p28"/>
              <p:cNvSpPr/>
              <p:nvPr/>
            </p:nvSpPr>
            <p:spPr>
              <a:xfrm>
                <a:off x="2644574" y="1827846"/>
                <a:ext cx="18351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28" h="728" extrusionOk="0">
                    <a:moveTo>
                      <a:pt x="928" y="0"/>
                    </a:moveTo>
                    <a:lnTo>
                      <a:pt x="26" y="401"/>
                    </a:lnTo>
                    <a:cubicBezTo>
                      <a:pt x="1" y="502"/>
                      <a:pt x="1" y="627"/>
                      <a:pt x="1" y="727"/>
                    </a:cubicBezTo>
                    <a:lnTo>
                      <a:pt x="903" y="351"/>
                    </a:lnTo>
                    <a:cubicBezTo>
                      <a:pt x="903" y="251"/>
                      <a:pt x="903" y="126"/>
                      <a:pt x="928" y="0"/>
                    </a:cubicBez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7" name="Google Shape;817;p28"/>
              <p:cNvSpPr/>
              <p:nvPr/>
            </p:nvSpPr>
            <p:spPr>
              <a:xfrm>
                <a:off x="2644079" y="1834788"/>
                <a:ext cx="18351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28" h="728" extrusionOk="0">
                    <a:moveTo>
                      <a:pt x="928" y="0"/>
                    </a:moveTo>
                    <a:lnTo>
                      <a:pt x="26" y="376"/>
                    </a:lnTo>
                    <a:cubicBezTo>
                      <a:pt x="1" y="502"/>
                      <a:pt x="1" y="627"/>
                      <a:pt x="1" y="727"/>
                    </a:cubicBezTo>
                    <a:lnTo>
                      <a:pt x="903" y="351"/>
                    </a:lnTo>
                    <a:cubicBezTo>
                      <a:pt x="903" y="251"/>
                      <a:pt x="903" y="126"/>
                      <a:pt x="928" y="0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8" name="Google Shape;818;p28"/>
              <p:cNvSpPr/>
              <p:nvPr/>
            </p:nvSpPr>
            <p:spPr>
              <a:xfrm>
                <a:off x="2644079" y="1841729"/>
                <a:ext cx="17857" cy="14376"/>
              </a:xfrm>
              <a:custGeom>
                <a:avLst/>
                <a:gdLst/>
                <a:ahLst/>
                <a:cxnLst/>
                <a:rect l="l" t="t" r="r" b="b"/>
                <a:pathLst>
                  <a:path w="903" h="7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501"/>
                      <a:pt x="1" y="627"/>
                      <a:pt x="1" y="727"/>
                    </a:cubicBezTo>
                    <a:lnTo>
                      <a:pt x="903" y="351"/>
                    </a:lnTo>
                    <a:cubicBezTo>
                      <a:pt x="903" y="251"/>
                      <a:pt x="903" y="125"/>
                      <a:pt x="903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9" name="Google Shape;819;p28"/>
              <p:cNvSpPr/>
              <p:nvPr/>
            </p:nvSpPr>
            <p:spPr>
              <a:xfrm>
                <a:off x="2644079" y="1848670"/>
                <a:ext cx="17857" cy="1487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7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501"/>
                      <a:pt x="1" y="627"/>
                      <a:pt x="1" y="752"/>
                    </a:cubicBezTo>
                    <a:lnTo>
                      <a:pt x="903" y="376"/>
                    </a:lnTo>
                    <a:cubicBezTo>
                      <a:pt x="903" y="251"/>
                      <a:pt x="903" y="125"/>
                      <a:pt x="903" y="0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0" name="Google Shape;820;p28"/>
              <p:cNvSpPr/>
              <p:nvPr/>
            </p:nvSpPr>
            <p:spPr>
              <a:xfrm>
                <a:off x="2644079" y="1856086"/>
                <a:ext cx="17857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7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502"/>
                      <a:pt x="1" y="628"/>
                      <a:pt x="26" y="753"/>
                    </a:cubicBezTo>
                    <a:lnTo>
                      <a:pt x="903" y="377"/>
                    </a:lnTo>
                    <a:cubicBezTo>
                      <a:pt x="903" y="252"/>
                      <a:pt x="903" y="126"/>
                      <a:pt x="903" y="1"/>
                    </a:cubicBez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1" name="Google Shape;821;p28"/>
              <p:cNvSpPr/>
              <p:nvPr/>
            </p:nvSpPr>
            <p:spPr>
              <a:xfrm>
                <a:off x="2644574" y="1863522"/>
                <a:ext cx="18351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928" h="753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1" y="502"/>
                      <a:pt x="1" y="627"/>
                      <a:pt x="26" y="753"/>
                    </a:cubicBezTo>
                    <a:lnTo>
                      <a:pt x="928" y="377"/>
                    </a:lnTo>
                    <a:cubicBezTo>
                      <a:pt x="903" y="252"/>
                      <a:pt x="903" y="126"/>
                      <a:pt x="878" y="1"/>
                    </a:cubicBez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2" name="Google Shape;822;p28"/>
              <p:cNvSpPr/>
              <p:nvPr/>
            </p:nvSpPr>
            <p:spPr>
              <a:xfrm>
                <a:off x="2645068" y="1870958"/>
                <a:ext cx="18371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7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502"/>
                      <a:pt x="26" y="627"/>
                      <a:pt x="26" y="753"/>
                    </a:cubicBezTo>
                    <a:lnTo>
                      <a:pt x="928" y="377"/>
                    </a:lnTo>
                    <a:cubicBezTo>
                      <a:pt x="928" y="251"/>
                      <a:pt x="903" y="126"/>
                      <a:pt x="903" y="1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3" name="Google Shape;823;p28"/>
              <p:cNvSpPr/>
              <p:nvPr/>
            </p:nvSpPr>
            <p:spPr>
              <a:xfrm>
                <a:off x="2645562" y="1878394"/>
                <a:ext cx="18865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954" h="7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502"/>
                      <a:pt x="51" y="652"/>
                      <a:pt x="51" y="778"/>
                    </a:cubicBezTo>
                    <a:lnTo>
                      <a:pt x="953" y="402"/>
                    </a:lnTo>
                    <a:cubicBezTo>
                      <a:pt x="928" y="276"/>
                      <a:pt x="928" y="126"/>
                      <a:pt x="903" y="1"/>
                    </a:cubicBez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4" name="Google Shape;824;p28"/>
              <p:cNvSpPr/>
              <p:nvPr/>
            </p:nvSpPr>
            <p:spPr>
              <a:xfrm>
                <a:off x="2646551" y="1886324"/>
                <a:ext cx="19360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979" h="7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502"/>
                      <a:pt x="51" y="627"/>
                      <a:pt x="76" y="753"/>
                    </a:cubicBezTo>
                    <a:lnTo>
                      <a:pt x="978" y="377"/>
                    </a:lnTo>
                    <a:cubicBezTo>
                      <a:pt x="953" y="251"/>
                      <a:pt x="928" y="126"/>
                      <a:pt x="903" y="1"/>
                    </a:cubicBez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5" name="Google Shape;825;p28"/>
              <p:cNvSpPr/>
              <p:nvPr/>
            </p:nvSpPr>
            <p:spPr>
              <a:xfrm>
                <a:off x="2648054" y="1893759"/>
                <a:ext cx="18846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953" h="778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527"/>
                      <a:pt x="50" y="652"/>
                      <a:pt x="75" y="778"/>
                    </a:cubicBezTo>
                    <a:lnTo>
                      <a:pt x="952" y="402"/>
                    </a:lnTo>
                    <a:cubicBezTo>
                      <a:pt x="927" y="276"/>
                      <a:pt x="902" y="151"/>
                      <a:pt x="902" y="1"/>
                    </a:cubicBez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6" name="Google Shape;826;p28"/>
              <p:cNvSpPr/>
              <p:nvPr/>
            </p:nvSpPr>
            <p:spPr>
              <a:xfrm>
                <a:off x="2649537" y="1901690"/>
                <a:ext cx="19340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978" h="753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25" y="502"/>
                      <a:pt x="50" y="627"/>
                      <a:pt x="75" y="753"/>
                    </a:cubicBezTo>
                    <a:lnTo>
                      <a:pt x="978" y="377"/>
                    </a:lnTo>
                    <a:cubicBezTo>
                      <a:pt x="928" y="251"/>
                      <a:pt x="903" y="126"/>
                      <a:pt x="877" y="1"/>
                    </a:cubicBez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7" name="Google Shape;827;p28"/>
              <p:cNvSpPr/>
              <p:nvPr/>
            </p:nvSpPr>
            <p:spPr>
              <a:xfrm>
                <a:off x="2651021" y="1909125"/>
                <a:ext cx="19340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978" h="75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6" y="502"/>
                      <a:pt x="51" y="627"/>
                      <a:pt x="76" y="753"/>
                    </a:cubicBezTo>
                    <a:lnTo>
                      <a:pt x="978" y="377"/>
                    </a:lnTo>
                    <a:cubicBezTo>
                      <a:pt x="953" y="251"/>
                      <a:pt x="928" y="126"/>
                      <a:pt x="903" y="1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8" name="Google Shape;828;p28"/>
              <p:cNvSpPr/>
              <p:nvPr/>
            </p:nvSpPr>
            <p:spPr>
              <a:xfrm>
                <a:off x="2652504" y="1916561"/>
                <a:ext cx="19854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7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77"/>
                      <a:pt x="76" y="602"/>
                      <a:pt x="101" y="727"/>
                    </a:cubicBezTo>
                    <a:lnTo>
                      <a:pt x="1003" y="352"/>
                    </a:lnTo>
                    <a:cubicBezTo>
                      <a:pt x="953" y="226"/>
                      <a:pt x="928" y="101"/>
                      <a:pt x="903" y="1"/>
                    </a:cubicBez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9" name="Google Shape;829;p28"/>
              <p:cNvSpPr/>
              <p:nvPr/>
            </p:nvSpPr>
            <p:spPr>
              <a:xfrm>
                <a:off x="2654481" y="1923502"/>
                <a:ext cx="19854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728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26" y="502"/>
                      <a:pt x="76" y="627"/>
                      <a:pt x="101" y="727"/>
                    </a:cubicBezTo>
                    <a:lnTo>
                      <a:pt x="1003" y="351"/>
                    </a:lnTo>
                    <a:cubicBezTo>
                      <a:pt x="953" y="251"/>
                      <a:pt x="928" y="126"/>
                      <a:pt x="903" y="1"/>
                    </a:cubicBez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0" name="Google Shape;830;p28"/>
              <p:cNvSpPr/>
              <p:nvPr/>
            </p:nvSpPr>
            <p:spPr>
              <a:xfrm>
                <a:off x="2656479" y="1930444"/>
                <a:ext cx="19834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753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502"/>
                      <a:pt x="75" y="627"/>
                      <a:pt x="125" y="752"/>
                    </a:cubicBezTo>
                    <a:lnTo>
                      <a:pt x="1003" y="376"/>
                    </a:lnTo>
                    <a:cubicBezTo>
                      <a:pt x="978" y="251"/>
                      <a:pt x="927" y="126"/>
                      <a:pt x="902" y="0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1" name="Google Shape;831;p28"/>
              <p:cNvSpPr/>
              <p:nvPr/>
            </p:nvSpPr>
            <p:spPr>
              <a:xfrm>
                <a:off x="2658456" y="1937879"/>
                <a:ext cx="20843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778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51" y="502"/>
                      <a:pt x="101" y="652"/>
                      <a:pt x="151" y="777"/>
                    </a:cubicBezTo>
                    <a:lnTo>
                      <a:pt x="1053" y="401"/>
                    </a:lnTo>
                    <a:cubicBezTo>
                      <a:pt x="1003" y="276"/>
                      <a:pt x="953" y="126"/>
                      <a:pt x="903" y="0"/>
                    </a:cubicBez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2" name="Google Shape;832;p28"/>
              <p:cNvSpPr/>
              <p:nvPr/>
            </p:nvSpPr>
            <p:spPr>
              <a:xfrm>
                <a:off x="2661423" y="1945810"/>
                <a:ext cx="20843" cy="16374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828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527"/>
                      <a:pt x="101" y="677"/>
                      <a:pt x="151" y="827"/>
                    </a:cubicBezTo>
                    <a:lnTo>
                      <a:pt x="1053" y="451"/>
                    </a:lnTo>
                    <a:cubicBezTo>
                      <a:pt x="1003" y="301"/>
                      <a:pt x="953" y="151"/>
                      <a:pt x="903" y="0"/>
                    </a:cubicBez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3" name="Google Shape;833;p28"/>
              <p:cNvSpPr/>
              <p:nvPr/>
            </p:nvSpPr>
            <p:spPr>
              <a:xfrm>
                <a:off x="2664409" y="1954729"/>
                <a:ext cx="23315" cy="20843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1054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100" y="602"/>
                      <a:pt x="176" y="828"/>
                      <a:pt x="276" y="1053"/>
                    </a:cubicBezTo>
                    <a:lnTo>
                      <a:pt x="1178" y="677"/>
                    </a:lnTo>
                    <a:cubicBezTo>
                      <a:pt x="1078" y="452"/>
                      <a:pt x="1003" y="226"/>
                      <a:pt x="902" y="0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4" name="Google Shape;834;p28"/>
              <p:cNvSpPr/>
              <p:nvPr/>
            </p:nvSpPr>
            <p:spPr>
              <a:xfrm>
                <a:off x="2669847" y="1968117"/>
                <a:ext cx="26301" cy="25292"/>
              </a:xfrm>
              <a:custGeom>
                <a:avLst/>
                <a:gdLst/>
                <a:ahLst/>
                <a:cxnLst/>
                <a:rect l="l" t="t" r="r" b="b"/>
                <a:pathLst>
                  <a:path w="1330" h="1279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26" y="677"/>
                      <a:pt x="277" y="978"/>
                      <a:pt x="427" y="1278"/>
                    </a:cubicBezTo>
                    <a:lnTo>
                      <a:pt x="1329" y="902"/>
                    </a:lnTo>
                    <a:cubicBezTo>
                      <a:pt x="1179" y="602"/>
                      <a:pt x="1028" y="301"/>
                      <a:pt x="903" y="0"/>
                    </a:cubicBez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5" name="Google Shape;835;p28"/>
              <p:cNvSpPr/>
              <p:nvPr/>
            </p:nvSpPr>
            <p:spPr>
              <a:xfrm>
                <a:off x="2678272" y="1985955"/>
                <a:ext cx="25312" cy="21337"/>
              </a:xfrm>
              <a:custGeom>
                <a:avLst/>
                <a:gdLst/>
                <a:ahLst/>
                <a:cxnLst/>
                <a:rect l="l" t="t" r="r" b="b"/>
                <a:pathLst>
                  <a:path w="1280" h="1079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26" y="627"/>
                      <a:pt x="252" y="853"/>
                      <a:pt x="377" y="1078"/>
                    </a:cubicBezTo>
                    <a:lnTo>
                      <a:pt x="1279" y="702"/>
                    </a:lnTo>
                    <a:cubicBezTo>
                      <a:pt x="1129" y="477"/>
                      <a:pt x="1028" y="251"/>
                      <a:pt x="903" y="0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6" name="Google Shape;836;p28"/>
              <p:cNvSpPr/>
              <p:nvPr/>
            </p:nvSpPr>
            <p:spPr>
              <a:xfrm>
                <a:off x="2759571" y="1880391"/>
                <a:ext cx="20329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28" h="427" extrusionOk="0">
                    <a:moveTo>
                      <a:pt x="1028" y="0"/>
                    </a:moveTo>
                    <a:cubicBezTo>
                      <a:pt x="978" y="0"/>
                      <a:pt x="928" y="25"/>
                      <a:pt x="877" y="50"/>
                    </a:cubicBezTo>
                    <a:lnTo>
                      <a:pt x="117" y="376"/>
                    </a:lnTo>
                    <a:lnTo>
                      <a:pt x="117" y="376"/>
                    </a:lnTo>
                    <a:cubicBezTo>
                      <a:pt x="120" y="376"/>
                      <a:pt x="123" y="376"/>
                      <a:pt x="126" y="376"/>
                    </a:cubicBezTo>
                    <a:lnTo>
                      <a:pt x="1028" y="0"/>
                    </a:lnTo>
                    <a:close/>
                    <a:moveTo>
                      <a:pt x="117" y="376"/>
                    </a:moveTo>
                    <a:lnTo>
                      <a:pt x="117" y="376"/>
                    </a:lnTo>
                    <a:cubicBezTo>
                      <a:pt x="70" y="379"/>
                      <a:pt x="24" y="403"/>
                      <a:pt x="0" y="426"/>
                    </a:cubicBezTo>
                    <a:lnTo>
                      <a:pt x="117" y="376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7" name="Google Shape;837;p28"/>
              <p:cNvSpPr/>
              <p:nvPr/>
            </p:nvSpPr>
            <p:spPr>
              <a:xfrm>
                <a:off x="2762043" y="1879877"/>
                <a:ext cx="19854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02" extrusionOk="0">
                    <a:moveTo>
                      <a:pt x="1003" y="1"/>
                    </a:moveTo>
                    <a:cubicBezTo>
                      <a:pt x="978" y="1"/>
                      <a:pt x="928" y="26"/>
                      <a:pt x="903" y="26"/>
                    </a:cubicBezTo>
                    <a:lnTo>
                      <a:pt x="1" y="402"/>
                    </a:lnTo>
                    <a:cubicBezTo>
                      <a:pt x="26" y="402"/>
                      <a:pt x="76" y="377"/>
                      <a:pt x="101" y="377"/>
                    </a:cubicBezTo>
                    <a:lnTo>
                      <a:pt x="1003" y="1"/>
                    </a:lnTo>
                    <a:close/>
                  </a:path>
                </a:pathLst>
              </a:custGeom>
              <a:solidFill>
                <a:srgbClr val="5C5C5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8" name="Google Shape;838;p28"/>
              <p:cNvSpPr/>
              <p:nvPr/>
            </p:nvSpPr>
            <p:spPr>
              <a:xfrm>
                <a:off x="2764020" y="1879877"/>
                <a:ext cx="19854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377" extrusionOk="0">
                    <a:moveTo>
                      <a:pt x="903" y="1"/>
                    </a:moveTo>
                    <a:lnTo>
                      <a:pt x="1" y="377"/>
                    </a:lnTo>
                    <a:lnTo>
                      <a:pt x="101" y="377"/>
                    </a:lnTo>
                    <a:lnTo>
                      <a:pt x="1003" y="1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9" name="Google Shape;839;p28"/>
              <p:cNvSpPr/>
              <p:nvPr/>
            </p:nvSpPr>
            <p:spPr>
              <a:xfrm>
                <a:off x="2766017" y="1879877"/>
                <a:ext cx="19340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978" h="377" extrusionOk="0">
                    <a:moveTo>
                      <a:pt x="902" y="1"/>
                    </a:moveTo>
                    <a:lnTo>
                      <a:pt x="0" y="377"/>
                    </a:lnTo>
                    <a:lnTo>
                      <a:pt x="75" y="377"/>
                    </a:lnTo>
                    <a:lnTo>
                      <a:pt x="977" y="1"/>
                    </a:ln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0" name="Google Shape;840;p28"/>
              <p:cNvSpPr/>
              <p:nvPr/>
            </p:nvSpPr>
            <p:spPr>
              <a:xfrm>
                <a:off x="2767501" y="1879877"/>
                <a:ext cx="19340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02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02"/>
                      <a:pt x="50" y="402"/>
                      <a:pt x="75" y="402"/>
                    </a:cubicBezTo>
                    <a:lnTo>
                      <a:pt x="978" y="26"/>
                    </a:lnTo>
                    <a:cubicBezTo>
                      <a:pt x="953" y="26"/>
                      <a:pt x="928" y="26"/>
                      <a:pt x="902" y="1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1" name="Google Shape;841;p28"/>
              <p:cNvSpPr/>
              <p:nvPr/>
            </p:nvSpPr>
            <p:spPr>
              <a:xfrm>
                <a:off x="2768984" y="1880391"/>
                <a:ext cx="19340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376"/>
                      <a:pt x="51" y="376"/>
                      <a:pt x="76" y="401"/>
                    </a:cubicBezTo>
                    <a:lnTo>
                      <a:pt x="978" y="25"/>
                    </a:lnTo>
                    <a:cubicBezTo>
                      <a:pt x="953" y="0"/>
                      <a:pt x="928" y="0"/>
                      <a:pt x="903" y="0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2" name="Google Shape;842;p28"/>
              <p:cNvSpPr/>
              <p:nvPr/>
            </p:nvSpPr>
            <p:spPr>
              <a:xfrm>
                <a:off x="2770467" y="1880885"/>
                <a:ext cx="18846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953" h="377" extrusionOk="0">
                    <a:moveTo>
                      <a:pt x="903" y="0"/>
                    </a:moveTo>
                    <a:lnTo>
                      <a:pt x="1" y="376"/>
                    </a:lnTo>
                    <a:lnTo>
                      <a:pt x="76" y="376"/>
                    </a:lnTo>
                    <a:lnTo>
                      <a:pt x="953" y="0"/>
                    </a:ln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3" name="Google Shape;843;p28"/>
              <p:cNvSpPr/>
              <p:nvPr/>
            </p:nvSpPr>
            <p:spPr>
              <a:xfrm>
                <a:off x="2771950" y="1880885"/>
                <a:ext cx="18865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02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1" y="401"/>
                      <a:pt x="26" y="401"/>
                      <a:pt x="51" y="401"/>
                    </a:cubicBezTo>
                    <a:lnTo>
                      <a:pt x="953" y="25"/>
                    </a:lnTo>
                    <a:cubicBezTo>
                      <a:pt x="928" y="25"/>
                      <a:pt x="903" y="25"/>
                      <a:pt x="878" y="0"/>
                    </a:cubicBez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4" name="Google Shape;844;p28"/>
              <p:cNvSpPr/>
              <p:nvPr/>
            </p:nvSpPr>
            <p:spPr>
              <a:xfrm>
                <a:off x="2772939" y="1881380"/>
                <a:ext cx="18865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01"/>
                      <a:pt x="51" y="401"/>
                      <a:pt x="51" y="401"/>
                    </a:cubicBezTo>
                    <a:lnTo>
                      <a:pt x="953" y="25"/>
                    </a:lnTo>
                    <a:cubicBezTo>
                      <a:pt x="928" y="25"/>
                      <a:pt x="928" y="25"/>
                      <a:pt x="903" y="0"/>
                    </a:cubicBez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5" name="Google Shape;845;p28"/>
              <p:cNvSpPr/>
              <p:nvPr/>
            </p:nvSpPr>
            <p:spPr>
              <a:xfrm>
                <a:off x="2773948" y="1881874"/>
                <a:ext cx="19340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0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01"/>
                      <a:pt x="50" y="401"/>
                      <a:pt x="75" y="401"/>
                    </a:cubicBezTo>
                    <a:lnTo>
                      <a:pt x="977" y="25"/>
                    </a:lnTo>
                    <a:cubicBezTo>
                      <a:pt x="952" y="25"/>
                      <a:pt x="927" y="25"/>
                      <a:pt x="902" y="0"/>
                    </a:cubicBez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6" name="Google Shape;846;p28"/>
              <p:cNvSpPr/>
              <p:nvPr/>
            </p:nvSpPr>
            <p:spPr>
              <a:xfrm>
                <a:off x="2775431" y="1882369"/>
                <a:ext cx="18846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2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01"/>
                      <a:pt x="25" y="401"/>
                      <a:pt x="50" y="426"/>
                    </a:cubicBezTo>
                    <a:lnTo>
                      <a:pt x="953" y="50"/>
                    </a:lnTo>
                    <a:cubicBezTo>
                      <a:pt x="928" y="25"/>
                      <a:pt x="902" y="25"/>
                      <a:pt x="902" y="0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7" name="Google Shape;847;p28"/>
              <p:cNvSpPr/>
              <p:nvPr/>
            </p:nvSpPr>
            <p:spPr>
              <a:xfrm>
                <a:off x="2776420" y="1883357"/>
                <a:ext cx="18846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376"/>
                      <a:pt x="50" y="401"/>
                      <a:pt x="76" y="401"/>
                    </a:cubicBezTo>
                    <a:lnTo>
                      <a:pt x="953" y="25"/>
                    </a:lnTo>
                    <a:cubicBezTo>
                      <a:pt x="953" y="25"/>
                      <a:pt x="928" y="0"/>
                      <a:pt x="903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8" name="Google Shape;848;p28"/>
              <p:cNvSpPr/>
              <p:nvPr/>
            </p:nvSpPr>
            <p:spPr>
              <a:xfrm>
                <a:off x="2777903" y="1883852"/>
                <a:ext cx="18846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27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1" y="401"/>
                      <a:pt x="26" y="401"/>
                      <a:pt x="51" y="427"/>
                    </a:cubicBezTo>
                    <a:lnTo>
                      <a:pt x="953" y="51"/>
                    </a:lnTo>
                    <a:cubicBezTo>
                      <a:pt x="928" y="26"/>
                      <a:pt x="903" y="0"/>
                      <a:pt x="878" y="0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9" name="Google Shape;849;p28"/>
              <p:cNvSpPr/>
              <p:nvPr/>
            </p:nvSpPr>
            <p:spPr>
              <a:xfrm>
                <a:off x="2778892" y="1884841"/>
                <a:ext cx="18865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0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377"/>
                      <a:pt x="26" y="402"/>
                      <a:pt x="51" y="402"/>
                    </a:cubicBezTo>
                    <a:lnTo>
                      <a:pt x="953" y="26"/>
                    </a:lnTo>
                    <a:cubicBezTo>
                      <a:pt x="928" y="26"/>
                      <a:pt x="928" y="1"/>
                      <a:pt x="903" y="1"/>
                    </a:cubicBez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0" name="Google Shape;850;p28"/>
              <p:cNvSpPr/>
              <p:nvPr/>
            </p:nvSpPr>
            <p:spPr>
              <a:xfrm>
                <a:off x="2779880" y="1885335"/>
                <a:ext cx="18865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27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02"/>
                      <a:pt x="26" y="402"/>
                      <a:pt x="51" y="427"/>
                    </a:cubicBezTo>
                    <a:lnTo>
                      <a:pt x="953" y="51"/>
                    </a:lnTo>
                    <a:cubicBezTo>
                      <a:pt x="928" y="26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1" name="Google Shape;851;p28"/>
              <p:cNvSpPr/>
              <p:nvPr/>
            </p:nvSpPr>
            <p:spPr>
              <a:xfrm>
                <a:off x="2780869" y="1886324"/>
                <a:ext cx="17877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904" h="377" extrusionOk="0">
                    <a:moveTo>
                      <a:pt x="903" y="1"/>
                    </a:moveTo>
                    <a:lnTo>
                      <a:pt x="1" y="377"/>
                    </a:lnTo>
                    <a:lnTo>
                      <a:pt x="26" y="377"/>
                    </a:lnTo>
                    <a:lnTo>
                      <a:pt x="903" y="1"/>
                    </a:ln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2" name="Google Shape;852;p28"/>
              <p:cNvSpPr/>
              <p:nvPr/>
            </p:nvSpPr>
            <p:spPr>
              <a:xfrm>
                <a:off x="2781364" y="1886324"/>
                <a:ext cx="18865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27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1" y="402"/>
                      <a:pt x="26" y="402"/>
                      <a:pt x="51" y="427"/>
                    </a:cubicBezTo>
                    <a:lnTo>
                      <a:pt x="953" y="51"/>
                    </a:lnTo>
                    <a:cubicBezTo>
                      <a:pt x="928" y="26"/>
                      <a:pt x="903" y="26"/>
                      <a:pt x="878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3" name="Google Shape;853;p28"/>
              <p:cNvSpPr/>
              <p:nvPr/>
            </p:nvSpPr>
            <p:spPr>
              <a:xfrm>
                <a:off x="2782372" y="1887313"/>
                <a:ext cx="18846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27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02"/>
                      <a:pt x="50" y="402"/>
                      <a:pt x="50" y="427"/>
                    </a:cubicBezTo>
                    <a:lnTo>
                      <a:pt x="952" y="51"/>
                    </a:lnTo>
                    <a:cubicBezTo>
                      <a:pt x="952" y="26"/>
                      <a:pt x="927" y="26"/>
                      <a:pt x="902" y="1"/>
                    </a:cubicBez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4" name="Google Shape;854;p28"/>
              <p:cNvSpPr/>
              <p:nvPr/>
            </p:nvSpPr>
            <p:spPr>
              <a:xfrm>
                <a:off x="2783361" y="1888321"/>
                <a:ext cx="19340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2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01"/>
                      <a:pt x="50" y="426"/>
                      <a:pt x="75" y="426"/>
                    </a:cubicBezTo>
                    <a:lnTo>
                      <a:pt x="978" y="50"/>
                    </a:lnTo>
                    <a:cubicBezTo>
                      <a:pt x="953" y="25"/>
                      <a:pt x="928" y="25"/>
                      <a:pt x="902" y="0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5" name="Google Shape;855;p28"/>
              <p:cNvSpPr/>
              <p:nvPr/>
            </p:nvSpPr>
            <p:spPr>
              <a:xfrm>
                <a:off x="2784844" y="1889310"/>
                <a:ext cx="1884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5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401"/>
                      <a:pt x="51" y="426"/>
                      <a:pt x="51" y="451"/>
                    </a:cubicBezTo>
                    <a:lnTo>
                      <a:pt x="953" y="75"/>
                    </a:lnTo>
                    <a:cubicBezTo>
                      <a:pt x="928" y="50"/>
                      <a:pt x="928" y="25"/>
                      <a:pt x="903" y="0"/>
                    </a:cubicBez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6" name="Google Shape;856;p28"/>
              <p:cNvSpPr/>
              <p:nvPr/>
            </p:nvSpPr>
            <p:spPr>
              <a:xfrm>
                <a:off x="2785833" y="1890793"/>
                <a:ext cx="19340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01"/>
                      <a:pt x="51" y="401"/>
                      <a:pt x="76" y="426"/>
                    </a:cubicBezTo>
                    <a:lnTo>
                      <a:pt x="978" y="50"/>
                    </a:lnTo>
                    <a:cubicBezTo>
                      <a:pt x="953" y="25"/>
                      <a:pt x="928" y="0"/>
                      <a:pt x="903" y="0"/>
                    </a:cubicBez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7" name="Google Shape;857;p28"/>
              <p:cNvSpPr/>
              <p:nvPr/>
            </p:nvSpPr>
            <p:spPr>
              <a:xfrm>
                <a:off x="2787316" y="1891782"/>
                <a:ext cx="18865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02"/>
                      <a:pt x="26" y="427"/>
                      <a:pt x="51" y="452"/>
                    </a:cubicBezTo>
                    <a:lnTo>
                      <a:pt x="953" y="76"/>
                    </a:lnTo>
                    <a:cubicBezTo>
                      <a:pt x="928" y="51"/>
                      <a:pt x="903" y="26"/>
                      <a:pt x="903" y="0"/>
                    </a:cubicBez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8" name="Google Shape;858;p28"/>
              <p:cNvSpPr/>
              <p:nvPr/>
            </p:nvSpPr>
            <p:spPr>
              <a:xfrm>
                <a:off x="2788305" y="1893265"/>
                <a:ext cx="18865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02"/>
                      <a:pt x="51" y="427"/>
                      <a:pt x="76" y="452"/>
                    </a:cubicBezTo>
                    <a:lnTo>
                      <a:pt x="953" y="76"/>
                    </a:lnTo>
                    <a:cubicBezTo>
                      <a:pt x="953" y="51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9" name="Google Shape;859;p28"/>
              <p:cNvSpPr/>
              <p:nvPr/>
            </p:nvSpPr>
            <p:spPr>
              <a:xfrm>
                <a:off x="2789808" y="1894748"/>
                <a:ext cx="1884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52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0" y="402"/>
                      <a:pt x="25" y="427"/>
                      <a:pt x="50" y="452"/>
                    </a:cubicBezTo>
                    <a:lnTo>
                      <a:pt x="952" y="76"/>
                    </a:lnTo>
                    <a:cubicBezTo>
                      <a:pt x="927" y="51"/>
                      <a:pt x="902" y="26"/>
                      <a:pt x="877" y="1"/>
                    </a:cubicBez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0" name="Google Shape;860;p28"/>
              <p:cNvSpPr/>
              <p:nvPr/>
            </p:nvSpPr>
            <p:spPr>
              <a:xfrm>
                <a:off x="2790797" y="1896251"/>
                <a:ext cx="1884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5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01"/>
                      <a:pt x="25" y="426"/>
                      <a:pt x="50" y="451"/>
                    </a:cubicBezTo>
                    <a:lnTo>
                      <a:pt x="953" y="75"/>
                    </a:lnTo>
                    <a:cubicBezTo>
                      <a:pt x="927" y="50"/>
                      <a:pt x="902" y="25"/>
                      <a:pt x="902" y="0"/>
                    </a:cubicBez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1" name="Google Shape;861;p28"/>
              <p:cNvSpPr/>
              <p:nvPr/>
            </p:nvSpPr>
            <p:spPr>
              <a:xfrm>
                <a:off x="2791786" y="1897734"/>
                <a:ext cx="1884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5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401"/>
                      <a:pt x="50" y="426"/>
                      <a:pt x="50" y="451"/>
                    </a:cubicBezTo>
                    <a:lnTo>
                      <a:pt x="953" y="75"/>
                    </a:lnTo>
                    <a:cubicBezTo>
                      <a:pt x="928" y="50"/>
                      <a:pt x="928" y="25"/>
                      <a:pt x="903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2" name="Google Shape;862;p28"/>
              <p:cNvSpPr/>
              <p:nvPr/>
            </p:nvSpPr>
            <p:spPr>
              <a:xfrm>
                <a:off x="2792774" y="1899218"/>
                <a:ext cx="1884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5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401"/>
                      <a:pt x="51" y="427"/>
                      <a:pt x="51" y="452"/>
                    </a:cubicBezTo>
                    <a:lnTo>
                      <a:pt x="953" y="76"/>
                    </a:lnTo>
                    <a:cubicBezTo>
                      <a:pt x="928" y="51"/>
                      <a:pt x="928" y="26"/>
                      <a:pt x="903" y="0"/>
                    </a:cubicBez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3" name="Google Shape;863;p28"/>
              <p:cNvSpPr/>
              <p:nvPr/>
            </p:nvSpPr>
            <p:spPr>
              <a:xfrm>
                <a:off x="2793763" y="1900701"/>
                <a:ext cx="1884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02"/>
                      <a:pt x="51" y="427"/>
                      <a:pt x="51" y="452"/>
                    </a:cubicBezTo>
                    <a:lnTo>
                      <a:pt x="953" y="76"/>
                    </a:lnTo>
                    <a:cubicBezTo>
                      <a:pt x="928" y="51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4" name="Google Shape;864;p28"/>
              <p:cNvSpPr/>
              <p:nvPr/>
            </p:nvSpPr>
            <p:spPr>
              <a:xfrm>
                <a:off x="2794752" y="1902184"/>
                <a:ext cx="18865" cy="9452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02"/>
                      <a:pt x="51" y="452"/>
                      <a:pt x="51" y="477"/>
                    </a:cubicBezTo>
                    <a:lnTo>
                      <a:pt x="953" y="101"/>
                    </a:lnTo>
                    <a:cubicBezTo>
                      <a:pt x="953" y="76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5" name="Google Shape;865;p28"/>
              <p:cNvSpPr/>
              <p:nvPr/>
            </p:nvSpPr>
            <p:spPr>
              <a:xfrm>
                <a:off x="2795741" y="1904181"/>
                <a:ext cx="19854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5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26"/>
                      <a:pt x="76" y="476"/>
                      <a:pt x="101" y="526"/>
                    </a:cubicBezTo>
                    <a:lnTo>
                      <a:pt x="1003" y="150"/>
                    </a:lnTo>
                    <a:cubicBezTo>
                      <a:pt x="953" y="100"/>
                      <a:pt x="928" y="50"/>
                      <a:pt x="903" y="0"/>
                    </a:cubicBez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6" name="Google Shape;866;p28"/>
              <p:cNvSpPr/>
              <p:nvPr/>
            </p:nvSpPr>
            <p:spPr>
              <a:xfrm>
                <a:off x="2797738" y="1907148"/>
                <a:ext cx="19340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577" extrusionOk="0">
                    <a:moveTo>
                      <a:pt x="877" y="0"/>
                    </a:moveTo>
                    <a:lnTo>
                      <a:pt x="0" y="376"/>
                    </a:lnTo>
                    <a:cubicBezTo>
                      <a:pt x="25" y="452"/>
                      <a:pt x="50" y="502"/>
                      <a:pt x="75" y="577"/>
                    </a:cubicBezTo>
                    <a:lnTo>
                      <a:pt x="977" y="201"/>
                    </a:lnTo>
                    <a:cubicBezTo>
                      <a:pt x="952" y="126"/>
                      <a:pt x="927" y="76"/>
                      <a:pt x="877" y="0"/>
                    </a:cubicBezTo>
                    <a:close/>
                  </a:path>
                </a:pathLst>
              </a:custGeom>
              <a:solidFill>
                <a:srgbClr val="C2C2C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7" name="Google Shape;867;p28"/>
              <p:cNvSpPr/>
              <p:nvPr/>
            </p:nvSpPr>
            <p:spPr>
              <a:xfrm>
                <a:off x="2799221" y="1911103"/>
                <a:ext cx="19340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78" h="528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27"/>
                      <a:pt x="50" y="477"/>
                      <a:pt x="75" y="527"/>
                    </a:cubicBezTo>
                    <a:lnTo>
                      <a:pt x="978" y="151"/>
                    </a:lnTo>
                    <a:cubicBezTo>
                      <a:pt x="953" y="101"/>
                      <a:pt x="928" y="51"/>
                      <a:pt x="902" y="1"/>
                    </a:cubicBez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8" name="Google Shape;868;p28"/>
              <p:cNvSpPr/>
              <p:nvPr/>
            </p:nvSpPr>
            <p:spPr>
              <a:xfrm>
                <a:off x="2800704" y="1914089"/>
                <a:ext cx="18351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7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0" y="401"/>
                      <a:pt x="25" y="451"/>
                      <a:pt x="25" y="477"/>
                    </a:cubicBezTo>
                    <a:lnTo>
                      <a:pt x="928" y="101"/>
                    </a:lnTo>
                    <a:cubicBezTo>
                      <a:pt x="903" y="76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9" name="Google Shape;869;p28"/>
              <p:cNvSpPr/>
              <p:nvPr/>
            </p:nvSpPr>
            <p:spPr>
              <a:xfrm>
                <a:off x="2801199" y="1916067"/>
                <a:ext cx="1835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52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6" y="402"/>
                      <a:pt x="26" y="427"/>
                      <a:pt x="26" y="452"/>
                    </a:cubicBezTo>
                    <a:lnTo>
                      <a:pt x="928" y="76"/>
                    </a:lnTo>
                    <a:cubicBezTo>
                      <a:pt x="928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0" name="Google Shape;870;p28"/>
              <p:cNvSpPr/>
              <p:nvPr/>
            </p:nvSpPr>
            <p:spPr>
              <a:xfrm>
                <a:off x="2801693" y="1917550"/>
                <a:ext cx="18351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77" extrusionOk="0">
                    <a:moveTo>
                      <a:pt x="903" y="1"/>
                    </a:moveTo>
                    <a:lnTo>
                      <a:pt x="1" y="377"/>
                    </a:lnTo>
                    <a:lnTo>
                      <a:pt x="26" y="477"/>
                    </a:lnTo>
                    <a:lnTo>
                      <a:pt x="928" y="101"/>
                    </a:lnTo>
                    <a:cubicBezTo>
                      <a:pt x="928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1" name="Google Shape;871;p28"/>
              <p:cNvSpPr/>
              <p:nvPr/>
            </p:nvSpPr>
            <p:spPr>
              <a:xfrm>
                <a:off x="2802188" y="1919547"/>
                <a:ext cx="1835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01"/>
                      <a:pt x="26" y="426"/>
                      <a:pt x="26" y="451"/>
                    </a:cubicBezTo>
                    <a:lnTo>
                      <a:pt x="928" y="75"/>
                    </a:lnTo>
                    <a:cubicBezTo>
                      <a:pt x="928" y="50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2" name="Google Shape;872;p28"/>
              <p:cNvSpPr/>
              <p:nvPr/>
            </p:nvSpPr>
            <p:spPr>
              <a:xfrm>
                <a:off x="2802682" y="1921030"/>
                <a:ext cx="1835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01"/>
                      <a:pt x="26" y="426"/>
                      <a:pt x="26" y="451"/>
                    </a:cubicBezTo>
                    <a:lnTo>
                      <a:pt x="928" y="75"/>
                    </a:lnTo>
                    <a:cubicBezTo>
                      <a:pt x="928" y="50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3" name="Google Shape;873;p28"/>
              <p:cNvSpPr/>
              <p:nvPr/>
            </p:nvSpPr>
            <p:spPr>
              <a:xfrm>
                <a:off x="2803176" y="1922514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01"/>
                      <a:pt x="1" y="426"/>
                      <a:pt x="26" y="452"/>
                    </a:cubicBezTo>
                    <a:lnTo>
                      <a:pt x="928" y="76"/>
                    </a:lnTo>
                    <a:cubicBezTo>
                      <a:pt x="903" y="51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4" name="Google Shape;874;p28"/>
              <p:cNvSpPr/>
              <p:nvPr/>
            </p:nvSpPr>
            <p:spPr>
              <a:xfrm>
                <a:off x="2803671" y="1923997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02"/>
                      <a:pt x="1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5" name="Google Shape;875;p28"/>
              <p:cNvSpPr/>
              <p:nvPr/>
            </p:nvSpPr>
            <p:spPr>
              <a:xfrm>
                <a:off x="2803671" y="1925480"/>
                <a:ext cx="18371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77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02"/>
                      <a:pt x="26" y="452"/>
                      <a:pt x="26" y="477"/>
                    </a:cubicBezTo>
                    <a:lnTo>
                      <a:pt x="928" y="101"/>
                    </a:lnTo>
                    <a:cubicBezTo>
                      <a:pt x="928" y="76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6" name="Google Shape;876;p28"/>
              <p:cNvSpPr/>
              <p:nvPr/>
            </p:nvSpPr>
            <p:spPr>
              <a:xfrm>
                <a:off x="2804165" y="1927477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01"/>
                      <a:pt x="1" y="426"/>
                      <a:pt x="26" y="451"/>
                    </a:cubicBezTo>
                    <a:lnTo>
                      <a:pt x="903" y="75"/>
                    </a:lnTo>
                    <a:cubicBezTo>
                      <a:pt x="903" y="50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7" name="Google Shape;877;p28"/>
              <p:cNvSpPr/>
              <p:nvPr/>
            </p:nvSpPr>
            <p:spPr>
              <a:xfrm>
                <a:off x="2804660" y="1928961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1" y="401"/>
                      <a:pt x="1" y="426"/>
                      <a:pt x="1" y="451"/>
                    </a:cubicBezTo>
                    <a:lnTo>
                      <a:pt x="903" y="75"/>
                    </a:lnTo>
                    <a:cubicBezTo>
                      <a:pt x="903" y="50"/>
                      <a:pt x="903" y="25"/>
                      <a:pt x="878" y="0"/>
                    </a:cubicBez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8" name="Google Shape;878;p28"/>
              <p:cNvSpPr/>
              <p:nvPr/>
            </p:nvSpPr>
            <p:spPr>
              <a:xfrm>
                <a:off x="2804660" y="1930444"/>
                <a:ext cx="17877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26"/>
                      <a:pt x="1" y="452"/>
                      <a:pt x="1" y="477"/>
                    </a:cubicBezTo>
                    <a:lnTo>
                      <a:pt x="903" y="101"/>
                    </a:lnTo>
                    <a:cubicBezTo>
                      <a:pt x="903" y="76"/>
                      <a:pt x="903" y="51"/>
                      <a:pt x="903" y="0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9" name="Google Shape;879;p28"/>
              <p:cNvSpPr/>
              <p:nvPr/>
            </p:nvSpPr>
            <p:spPr>
              <a:xfrm>
                <a:off x="2804660" y="1932421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02"/>
                      <a:pt x="26" y="427"/>
                      <a:pt x="26" y="452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0" name="Google Shape;880;p28"/>
              <p:cNvSpPr/>
              <p:nvPr/>
            </p:nvSpPr>
            <p:spPr>
              <a:xfrm>
                <a:off x="2805154" y="1933905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1" y="402"/>
                      <a:pt x="1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878" y="26"/>
                      <a:pt x="878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1" name="Google Shape;881;p28"/>
              <p:cNvSpPr/>
              <p:nvPr/>
            </p:nvSpPr>
            <p:spPr>
              <a:xfrm>
                <a:off x="2805154" y="1935408"/>
                <a:ext cx="17877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01"/>
                      <a:pt x="1" y="426"/>
                      <a:pt x="1" y="476"/>
                    </a:cubicBezTo>
                    <a:lnTo>
                      <a:pt x="903" y="75"/>
                    </a:lnTo>
                    <a:cubicBezTo>
                      <a:pt x="903" y="50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2" name="Google Shape;882;p28"/>
              <p:cNvSpPr/>
              <p:nvPr/>
            </p:nvSpPr>
            <p:spPr>
              <a:xfrm>
                <a:off x="2805154" y="1936891"/>
                <a:ext cx="17877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77" extrusionOk="0">
                    <a:moveTo>
                      <a:pt x="903" y="0"/>
                    </a:moveTo>
                    <a:lnTo>
                      <a:pt x="1" y="401"/>
                    </a:lnTo>
                    <a:cubicBezTo>
                      <a:pt x="1" y="426"/>
                      <a:pt x="1" y="451"/>
                      <a:pt x="1" y="476"/>
                    </a:cubicBezTo>
                    <a:lnTo>
                      <a:pt x="903" y="100"/>
                    </a:lnTo>
                    <a:cubicBezTo>
                      <a:pt x="903" y="75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3" name="Google Shape;883;p28"/>
              <p:cNvSpPr/>
              <p:nvPr/>
            </p:nvSpPr>
            <p:spPr>
              <a:xfrm>
                <a:off x="2805154" y="1938868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01"/>
                      <a:pt x="1" y="427"/>
                      <a:pt x="1" y="452"/>
                    </a:cubicBezTo>
                    <a:lnTo>
                      <a:pt x="878" y="76"/>
                    </a:lnTo>
                    <a:cubicBezTo>
                      <a:pt x="878" y="51"/>
                      <a:pt x="878" y="26"/>
                      <a:pt x="903" y="0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4" name="Google Shape;884;p28"/>
              <p:cNvSpPr/>
              <p:nvPr/>
            </p:nvSpPr>
            <p:spPr>
              <a:xfrm>
                <a:off x="2804660" y="1940351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903" y="1"/>
                    </a:moveTo>
                    <a:lnTo>
                      <a:pt x="26" y="377"/>
                    </a:lnTo>
                    <a:cubicBezTo>
                      <a:pt x="1" y="402"/>
                      <a:pt x="1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5" name="Google Shape;885;p28"/>
              <p:cNvSpPr/>
              <p:nvPr/>
            </p:nvSpPr>
            <p:spPr>
              <a:xfrm>
                <a:off x="2804660" y="1941835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02"/>
                      <a:pt x="1" y="427"/>
                      <a:pt x="1" y="427"/>
                    </a:cubicBezTo>
                    <a:cubicBezTo>
                      <a:pt x="1" y="452"/>
                      <a:pt x="1" y="452"/>
                      <a:pt x="1" y="452"/>
                    </a:cubicBezTo>
                    <a:lnTo>
                      <a:pt x="903" y="76"/>
                    </a:lnTo>
                    <a:cubicBezTo>
                      <a:pt x="903" y="76"/>
                      <a:pt x="903" y="51"/>
                      <a:pt x="903" y="51"/>
                    </a:cubicBezTo>
                    <a:cubicBezTo>
                      <a:pt x="903" y="26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6" name="Google Shape;886;p28"/>
              <p:cNvSpPr/>
              <p:nvPr/>
            </p:nvSpPr>
            <p:spPr>
              <a:xfrm>
                <a:off x="2804165" y="1943338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28" y="0"/>
                    </a:moveTo>
                    <a:lnTo>
                      <a:pt x="26" y="376"/>
                    </a:lnTo>
                    <a:cubicBezTo>
                      <a:pt x="26" y="401"/>
                      <a:pt x="26" y="426"/>
                      <a:pt x="1" y="451"/>
                    </a:cubicBezTo>
                    <a:lnTo>
                      <a:pt x="903" y="75"/>
                    </a:lnTo>
                    <a:cubicBezTo>
                      <a:pt x="903" y="50"/>
                      <a:pt x="928" y="25"/>
                      <a:pt x="928" y="0"/>
                    </a:cubicBez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7" name="Google Shape;887;p28"/>
              <p:cNvSpPr/>
              <p:nvPr/>
            </p:nvSpPr>
            <p:spPr>
              <a:xfrm>
                <a:off x="2804165" y="1944821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01"/>
                      <a:pt x="1" y="426"/>
                      <a:pt x="1" y="451"/>
                    </a:cubicBezTo>
                    <a:lnTo>
                      <a:pt x="903" y="50"/>
                    </a:lnTo>
                    <a:cubicBezTo>
                      <a:pt x="903" y="25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8" name="Google Shape;888;p28"/>
              <p:cNvSpPr/>
              <p:nvPr/>
            </p:nvSpPr>
            <p:spPr>
              <a:xfrm>
                <a:off x="2803671" y="1945810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28" y="0"/>
                    </a:moveTo>
                    <a:lnTo>
                      <a:pt x="26" y="401"/>
                    </a:lnTo>
                    <a:cubicBezTo>
                      <a:pt x="26" y="426"/>
                      <a:pt x="1" y="426"/>
                      <a:pt x="1" y="451"/>
                    </a:cubicBezTo>
                    <a:lnTo>
                      <a:pt x="903" y="76"/>
                    </a:lnTo>
                    <a:cubicBezTo>
                      <a:pt x="903" y="50"/>
                      <a:pt x="928" y="25"/>
                      <a:pt x="928" y="0"/>
                    </a:cubicBez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9" name="Google Shape;889;p28"/>
              <p:cNvSpPr/>
              <p:nvPr/>
            </p:nvSpPr>
            <p:spPr>
              <a:xfrm>
                <a:off x="2803176" y="1947293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28" y="1"/>
                    </a:moveTo>
                    <a:lnTo>
                      <a:pt x="26" y="376"/>
                    </a:lnTo>
                    <a:cubicBezTo>
                      <a:pt x="26" y="402"/>
                      <a:pt x="26" y="427"/>
                      <a:pt x="1" y="452"/>
                    </a:cubicBezTo>
                    <a:lnTo>
                      <a:pt x="903" y="76"/>
                    </a:lnTo>
                    <a:cubicBezTo>
                      <a:pt x="928" y="51"/>
                      <a:pt x="928" y="26"/>
                      <a:pt x="928" y="1"/>
                    </a:cubicBez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0" name="Google Shape;890;p28"/>
              <p:cNvSpPr/>
              <p:nvPr/>
            </p:nvSpPr>
            <p:spPr>
              <a:xfrm>
                <a:off x="2802682" y="1948776"/>
                <a:ext cx="1835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52" extrusionOk="0">
                    <a:moveTo>
                      <a:pt x="928" y="1"/>
                    </a:moveTo>
                    <a:lnTo>
                      <a:pt x="26" y="377"/>
                    </a:lnTo>
                    <a:cubicBezTo>
                      <a:pt x="26" y="402"/>
                      <a:pt x="26" y="427"/>
                      <a:pt x="1" y="452"/>
                    </a:cubicBezTo>
                    <a:lnTo>
                      <a:pt x="903" y="76"/>
                    </a:lnTo>
                    <a:cubicBezTo>
                      <a:pt x="928" y="51"/>
                      <a:pt x="928" y="26"/>
                      <a:pt x="928" y="1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1" name="Google Shape;891;p28"/>
              <p:cNvSpPr/>
              <p:nvPr/>
            </p:nvSpPr>
            <p:spPr>
              <a:xfrm>
                <a:off x="2802188" y="1950259"/>
                <a:ext cx="18351" cy="895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53" extrusionOk="0">
                    <a:moveTo>
                      <a:pt x="928" y="1"/>
                    </a:moveTo>
                    <a:lnTo>
                      <a:pt x="26" y="377"/>
                    </a:lnTo>
                    <a:cubicBezTo>
                      <a:pt x="26" y="402"/>
                      <a:pt x="26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928" y="26"/>
                      <a:pt x="928" y="1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2" name="Google Shape;892;p28"/>
              <p:cNvSpPr/>
              <p:nvPr/>
            </p:nvSpPr>
            <p:spPr>
              <a:xfrm>
                <a:off x="2801693" y="1951762"/>
                <a:ext cx="1835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52" extrusionOk="0">
                    <a:moveTo>
                      <a:pt x="928" y="0"/>
                    </a:moveTo>
                    <a:lnTo>
                      <a:pt x="26" y="376"/>
                    </a:lnTo>
                    <a:cubicBezTo>
                      <a:pt x="26" y="401"/>
                      <a:pt x="1" y="426"/>
                      <a:pt x="1" y="451"/>
                    </a:cubicBezTo>
                    <a:lnTo>
                      <a:pt x="903" y="75"/>
                    </a:lnTo>
                    <a:cubicBezTo>
                      <a:pt x="903" y="50"/>
                      <a:pt x="928" y="25"/>
                      <a:pt x="928" y="0"/>
                    </a:cubicBez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3" name="Google Shape;893;p28"/>
              <p:cNvSpPr/>
              <p:nvPr/>
            </p:nvSpPr>
            <p:spPr>
              <a:xfrm>
                <a:off x="2800704" y="1953245"/>
                <a:ext cx="18351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77" extrusionOk="0">
                    <a:moveTo>
                      <a:pt x="928" y="0"/>
                    </a:moveTo>
                    <a:lnTo>
                      <a:pt x="51" y="376"/>
                    </a:lnTo>
                    <a:cubicBezTo>
                      <a:pt x="25" y="426"/>
                      <a:pt x="0" y="451"/>
                      <a:pt x="0" y="476"/>
                    </a:cubicBezTo>
                    <a:lnTo>
                      <a:pt x="903" y="101"/>
                    </a:lnTo>
                    <a:cubicBezTo>
                      <a:pt x="903" y="75"/>
                      <a:pt x="928" y="50"/>
                      <a:pt x="928" y="0"/>
                    </a:cubicBez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4" name="Google Shape;894;p28"/>
              <p:cNvSpPr/>
              <p:nvPr/>
            </p:nvSpPr>
            <p:spPr>
              <a:xfrm>
                <a:off x="2799221" y="1955223"/>
                <a:ext cx="19340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77" extrusionOk="0">
                    <a:moveTo>
                      <a:pt x="978" y="1"/>
                    </a:moveTo>
                    <a:lnTo>
                      <a:pt x="75" y="376"/>
                    </a:lnTo>
                    <a:cubicBezTo>
                      <a:pt x="50" y="402"/>
                      <a:pt x="25" y="427"/>
                      <a:pt x="0" y="477"/>
                    </a:cubicBezTo>
                    <a:lnTo>
                      <a:pt x="902" y="101"/>
                    </a:lnTo>
                    <a:cubicBezTo>
                      <a:pt x="928" y="51"/>
                      <a:pt x="953" y="26"/>
                      <a:pt x="978" y="1"/>
                    </a:cubicBezTo>
                    <a:close/>
                  </a:path>
                </a:pathLst>
              </a:custGeom>
              <a:solidFill>
                <a:srgbClr val="5C5C5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5" name="Google Shape;895;p28"/>
              <p:cNvSpPr/>
              <p:nvPr/>
            </p:nvSpPr>
            <p:spPr>
              <a:xfrm>
                <a:off x="2793269" y="1957201"/>
                <a:ext cx="23809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603" extrusionOk="0">
                    <a:moveTo>
                      <a:pt x="1203" y="1"/>
                    </a:moveTo>
                    <a:lnTo>
                      <a:pt x="301" y="377"/>
                    </a:lnTo>
                    <a:cubicBezTo>
                      <a:pt x="201" y="477"/>
                      <a:pt x="101" y="552"/>
                      <a:pt x="0" y="602"/>
                    </a:cubicBezTo>
                    <a:lnTo>
                      <a:pt x="903" y="226"/>
                    </a:lnTo>
                    <a:cubicBezTo>
                      <a:pt x="1003" y="176"/>
                      <a:pt x="1103" y="101"/>
                      <a:pt x="1203" y="1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6" name="Google Shape;896;p28"/>
              <p:cNvSpPr/>
              <p:nvPr/>
            </p:nvSpPr>
            <p:spPr>
              <a:xfrm>
                <a:off x="2745193" y="1845684"/>
                <a:ext cx="2232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52" extrusionOk="0">
                    <a:moveTo>
                      <a:pt x="1128" y="1"/>
                    </a:moveTo>
                    <a:cubicBezTo>
                      <a:pt x="1053" y="26"/>
                      <a:pt x="978" y="51"/>
                      <a:pt x="903" y="76"/>
                    </a:cubicBezTo>
                    <a:lnTo>
                      <a:pt x="0" y="452"/>
                    </a:lnTo>
                    <a:cubicBezTo>
                      <a:pt x="76" y="427"/>
                      <a:pt x="151" y="402"/>
                      <a:pt x="251" y="377"/>
                    </a:cubicBezTo>
                    <a:lnTo>
                      <a:pt x="1128" y="1"/>
                    </a:ln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7" name="Google Shape;897;p28"/>
              <p:cNvSpPr/>
              <p:nvPr/>
            </p:nvSpPr>
            <p:spPr>
              <a:xfrm>
                <a:off x="2750157" y="1845190"/>
                <a:ext cx="21812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103" h="402" extrusionOk="0">
                    <a:moveTo>
                      <a:pt x="1103" y="1"/>
                    </a:moveTo>
                    <a:cubicBezTo>
                      <a:pt x="1028" y="1"/>
                      <a:pt x="952" y="26"/>
                      <a:pt x="877" y="26"/>
                    </a:cubicBezTo>
                    <a:lnTo>
                      <a:pt x="0" y="402"/>
                    </a:lnTo>
                    <a:cubicBezTo>
                      <a:pt x="50" y="402"/>
                      <a:pt x="125" y="377"/>
                      <a:pt x="201" y="377"/>
                    </a:cubicBezTo>
                    <a:lnTo>
                      <a:pt x="1103" y="1"/>
                    </a:lnTo>
                    <a:close/>
                  </a:path>
                </a:pathLst>
              </a:custGeom>
              <a:solidFill>
                <a:srgbClr val="76767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8" name="Google Shape;898;p28"/>
              <p:cNvSpPr/>
              <p:nvPr/>
            </p:nvSpPr>
            <p:spPr>
              <a:xfrm>
                <a:off x="2754112" y="1845190"/>
                <a:ext cx="20843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377" extrusionOk="0">
                    <a:moveTo>
                      <a:pt x="903" y="1"/>
                    </a:moveTo>
                    <a:lnTo>
                      <a:pt x="1" y="377"/>
                    </a:lnTo>
                    <a:lnTo>
                      <a:pt x="176" y="377"/>
                    </a:lnTo>
                    <a:lnTo>
                      <a:pt x="1053" y="1"/>
                    </a:ln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9" name="Google Shape;899;p28"/>
              <p:cNvSpPr/>
              <p:nvPr/>
            </p:nvSpPr>
            <p:spPr>
              <a:xfrm>
                <a:off x="2757573" y="1845190"/>
                <a:ext cx="20348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377" extrusionOk="0">
                    <a:moveTo>
                      <a:pt x="878" y="1"/>
                    </a:moveTo>
                    <a:lnTo>
                      <a:pt x="1" y="377"/>
                    </a:lnTo>
                    <a:lnTo>
                      <a:pt x="151" y="377"/>
                    </a:lnTo>
                    <a:lnTo>
                      <a:pt x="1029" y="1"/>
                    </a:ln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0" name="Google Shape;900;p28"/>
              <p:cNvSpPr/>
              <p:nvPr/>
            </p:nvSpPr>
            <p:spPr>
              <a:xfrm>
                <a:off x="2760559" y="1845190"/>
                <a:ext cx="20329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28" h="402" extrusionOk="0">
                    <a:moveTo>
                      <a:pt x="878" y="1"/>
                    </a:moveTo>
                    <a:lnTo>
                      <a:pt x="0" y="377"/>
                    </a:lnTo>
                    <a:cubicBezTo>
                      <a:pt x="25" y="402"/>
                      <a:pt x="76" y="402"/>
                      <a:pt x="126" y="402"/>
                    </a:cubicBezTo>
                    <a:lnTo>
                      <a:pt x="1028" y="26"/>
                    </a:lnTo>
                    <a:cubicBezTo>
                      <a:pt x="978" y="26"/>
                      <a:pt x="928" y="26"/>
                      <a:pt x="878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1" name="Google Shape;901;p28"/>
              <p:cNvSpPr/>
              <p:nvPr/>
            </p:nvSpPr>
            <p:spPr>
              <a:xfrm>
                <a:off x="2763031" y="1845684"/>
                <a:ext cx="20348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40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02"/>
                      <a:pt x="76" y="402"/>
                      <a:pt x="126" y="402"/>
                    </a:cubicBezTo>
                    <a:lnTo>
                      <a:pt x="1028" y="26"/>
                    </a:lnTo>
                    <a:cubicBezTo>
                      <a:pt x="978" y="26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2" name="Google Shape;902;p28"/>
              <p:cNvSpPr/>
              <p:nvPr/>
            </p:nvSpPr>
            <p:spPr>
              <a:xfrm>
                <a:off x="2765503" y="1846179"/>
                <a:ext cx="20348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427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02"/>
                      <a:pt x="76" y="402"/>
                      <a:pt x="126" y="427"/>
                    </a:cubicBezTo>
                    <a:lnTo>
                      <a:pt x="1029" y="51"/>
                    </a:lnTo>
                    <a:cubicBezTo>
                      <a:pt x="978" y="26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3" name="Google Shape;903;p28"/>
              <p:cNvSpPr/>
              <p:nvPr/>
            </p:nvSpPr>
            <p:spPr>
              <a:xfrm>
                <a:off x="2767995" y="1847167"/>
                <a:ext cx="19834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427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5" y="377"/>
                      <a:pt x="75" y="402"/>
                      <a:pt x="101" y="427"/>
                    </a:cubicBezTo>
                    <a:lnTo>
                      <a:pt x="1003" y="51"/>
                    </a:lnTo>
                    <a:cubicBezTo>
                      <a:pt x="978" y="26"/>
                      <a:pt x="928" y="1"/>
                      <a:pt x="903" y="1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4" name="Google Shape;904;p28"/>
              <p:cNvSpPr/>
              <p:nvPr/>
            </p:nvSpPr>
            <p:spPr>
              <a:xfrm>
                <a:off x="2769973" y="1848156"/>
                <a:ext cx="20348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40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377"/>
                      <a:pt x="76" y="402"/>
                      <a:pt x="126" y="402"/>
                    </a:cubicBezTo>
                    <a:lnTo>
                      <a:pt x="1028" y="26"/>
                    </a:lnTo>
                    <a:cubicBezTo>
                      <a:pt x="978" y="26"/>
                      <a:pt x="953" y="1"/>
                      <a:pt x="903" y="1"/>
                    </a:cubicBez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5" name="Google Shape;905;p28"/>
              <p:cNvSpPr/>
              <p:nvPr/>
            </p:nvSpPr>
            <p:spPr>
              <a:xfrm>
                <a:off x="2772445" y="1848670"/>
                <a:ext cx="19854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01"/>
                      <a:pt x="76" y="426"/>
                      <a:pt x="101" y="451"/>
                    </a:cubicBezTo>
                    <a:lnTo>
                      <a:pt x="1003" y="50"/>
                    </a:lnTo>
                    <a:cubicBezTo>
                      <a:pt x="978" y="50"/>
                      <a:pt x="928" y="25"/>
                      <a:pt x="903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6" name="Google Shape;906;p28"/>
              <p:cNvSpPr/>
              <p:nvPr/>
            </p:nvSpPr>
            <p:spPr>
              <a:xfrm>
                <a:off x="2774442" y="1849659"/>
                <a:ext cx="19834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452" extrusionOk="0">
                    <a:moveTo>
                      <a:pt x="902" y="0"/>
                    </a:moveTo>
                    <a:lnTo>
                      <a:pt x="0" y="401"/>
                    </a:lnTo>
                    <a:cubicBezTo>
                      <a:pt x="50" y="401"/>
                      <a:pt x="75" y="426"/>
                      <a:pt x="125" y="451"/>
                    </a:cubicBezTo>
                    <a:lnTo>
                      <a:pt x="1003" y="75"/>
                    </a:lnTo>
                    <a:cubicBezTo>
                      <a:pt x="978" y="50"/>
                      <a:pt x="952" y="25"/>
                      <a:pt x="902" y="0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7" name="Google Shape;907;p28"/>
              <p:cNvSpPr/>
              <p:nvPr/>
            </p:nvSpPr>
            <p:spPr>
              <a:xfrm>
                <a:off x="2776914" y="1851142"/>
                <a:ext cx="19834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427" extrusionOk="0">
                    <a:moveTo>
                      <a:pt x="878" y="0"/>
                    </a:moveTo>
                    <a:lnTo>
                      <a:pt x="0" y="376"/>
                    </a:lnTo>
                    <a:cubicBezTo>
                      <a:pt x="25" y="401"/>
                      <a:pt x="76" y="426"/>
                      <a:pt x="101" y="426"/>
                    </a:cubicBezTo>
                    <a:lnTo>
                      <a:pt x="1003" y="50"/>
                    </a:lnTo>
                    <a:cubicBezTo>
                      <a:pt x="953" y="25"/>
                      <a:pt x="928" y="25"/>
                      <a:pt x="878" y="0"/>
                    </a:cubicBez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8" name="Google Shape;908;p28"/>
              <p:cNvSpPr/>
              <p:nvPr/>
            </p:nvSpPr>
            <p:spPr>
              <a:xfrm>
                <a:off x="2778892" y="1852131"/>
                <a:ext cx="19854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01"/>
                      <a:pt x="76" y="427"/>
                      <a:pt x="101" y="452"/>
                    </a:cubicBezTo>
                    <a:lnTo>
                      <a:pt x="1003" y="76"/>
                    </a:lnTo>
                    <a:cubicBezTo>
                      <a:pt x="978" y="51"/>
                      <a:pt x="928" y="26"/>
                      <a:pt x="903" y="0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9" name="Google Shape;909;p28"/>
              <p:cNvSpPr/>
              <p:nvPr/>
            </p:nvSpPr>
            <p:spPr>
              <a:xfrm>
                <a:off x="2780869" y="1853614"/>
                <a:ext cx="19854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02"/>
                      <a:pt x="76" y="427"/>
                      <a:pt x="126" y="452"/>
                    </a:cubicBezTo>
                    <a:lnTo>
                      <a:pt x="1003" y="76"/>
                    </a:lnTo>
                    <a:cubicBezTo>
                      <a:pt x="978" y="51"/>
                      <a:pt x="953" y="26"/>
                      <a:pt x="903" y="1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0" name="Google Shape;910;p28"/>
              <p:cNvSpPr/>
              <p:nvPr/>
            </p:nvSpPr>
            <p:spPr>
              <a:xfrm>
                <a:off x="2783361" y="1855098"/>
                <a:ext cx="19340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52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25" y="402"/>
                      <a:pt x="50" y="427"/>
                      <a:pt x="75" y="452"/>
                    </a:cubicBezTo>
                    <a:lnTo>
                      <a:pt x="978" y="76"/>
                    </a:lnTo>
                    <a:cubicBezTo>
                      <a:pt x="953" y="51"/>
                      <a:pt x="928" y="26"/>
                      <a:pt x="877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1" name="Google Shape;911;p28"/>
              <p:cNvSpPr/>
              <p:nvPr/>
            </p:nvSpPr>
            <p:spPr>
              <a:xfrm>
                <a:off x="2719425" y="1852626"/>
                <a:ext cx="114003" cy="163084"/>
              </a:xfrm>
              <a:custGeom>
                <a:avLst/>
                <a:gdLst/>
                <a:ahLst/>
                <a:cxnLst/>
                <a:rect l="l" t="t" r="r" b="b"/>
                <a:pathLst>
                  <a:path w="5765" h="8247" extrusionOk="0">
                    <a:moveTo>
                      <a:pt x="226" y="1830"/>
                    </a:moveTo>
                    <a:cubicBezTo>
                      <a:pt x="0" y="3635"/>
                      <a:pt x="978" y="6016"/>
                      <a:pt x="2431" y="7143"/>
                    </a:cubicBezTo>
                    <a:lnTo>
                      <a:pt x="2431" y="7143"/>
                    </a:lnTo>
                    <a:cubicBezTo>
                      <a:pt x="3910" y="8246"/>
                      <a:pt x="5288" y="7695"/>
                      <a:pt x="5514" y="5865"/>
                    </a:cubicBezTo>
                    <a:lnTo>
                      <a:pt x="5514" y="5865"/>
                    </a:lnTo>
                    <a:cubicBezTo>
                      <a:pt x="5765" y="4061"/>
                      <a:pt x="4762" y="1680"/>
                      <a:pt x="3308" y="577"/>
                    </a:cubicBezTo>
                    <a:lnTo>
                      <a:pt x="3308" y="577"/>
                    </a:lnTo>
                    <a:cubicBezTo>
                      <a:pt x="2807" y="176"/>
                      <a:pt x="2306" y="1"/>
                      <a:pt x="1855" y="1"/>
                    </a:cubicBezTo>
                    <a:lnTo>
                      <a:pt x="1855" y="1"/>
                    </a:lnTo>
                    <a:cubicBezTo>
                      <a:pt x="1028" y="1"/>
                      <a:pt x="376" y="652"/>
                      <a:pt x="226" y="1830"/>
                    </a:cubicBezTo>
                    <a:close/>
                    <a:moveTo>
                      <a:pt x="2632" y="5640"/>
                    </a:moveTo>
                    <a:cubicBezTo>
                      <a:pt x="1855" y="5038"/>
                      <a:pt x="1303" y="3735"/>
                      <a:pt x="1429" y="2757"/>
                    </a:cubicBezTo>
                    <a:lnTo>
                      <a:pt x="1429" y="2757"/>
                    </a:lnTo>
                    <a:cubicBezTo>
                      <a:pt x="1579" y="1780"/>
                      <a:pt x="2306" y="1454"/>
                      <a:pt x="3108" y="2081"/>
                    </a:cubicBezTo>
                    <a:lnTo>
                      <a:pt x="3108" y="2081"/>
                    </a:lnTo>
                    <a:cubicBezTo>
                      <a:pt x="3910" y="2682"/>
                      <a:pt x="4436" y="3960"/>
                      <a:pt x="4311" y="4938"/>
                    </a:cubicBezTo>
                    <a:lnTo>
                      <a:pt x="4311" y="4938"/>
                    </a:lnTo>
                    <a:cubicBezTo>
                      <a:pt x="4236" y="5590"/>
                      <a:pt x="3885" y="5940"/>
                      <a:pt x="3434" y="5940"/>
                    </a:cubicBezTo>
                    <a:lnTo>
                      <a:pt x="3434" y="5940"/>
                    </a:lnTo>
                    <a:cubicBezTo>
                      <a:pt x="3183" y="5940"/>
                      <a:pt x="2907" y="5840"/>
                      <a:pt x="2632" y="5640"/>
                    </a:cubicBezTo>
                    <a:close/>
                  </a:path>
                </a:pathLst>
              </a:custGeom>
              <a:gradFill>
                <a:gsLst>
                  <a:gs pos="0">
                    <a:srgbClr val="31AFDD"/>
                  </a:gs>
                  <a:gs pos="100000">
                    <a:srgbClr val="195B73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2" name="Google Shape;912;p28"/>
              <p:cNvSpPr/>
              <p:nvPr/>
            </p:nvSpPr>
            <p:spPr>
              <a:xfrm>
                <a:off x="2729828" y="1808506"/>
                <a:ext cx="24798" cy="9452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478" extrusionOk="0">
                    <a:moveTo>
                      <a:pt x="1254" y="1"/>
                    </a:moveTo>
                    <a:lnTo>
                      <a:pt x="1254" y="1"/>
                    </a:lnTo>
                    <a:cubicBezTo>
                      <a:pt x="1128" y="26"/>
                      <a:pt x="1003" y="51"/>
                      <a:pt x="903" y="101"/>
                    </a:cubicBezTo>
                    <a:lnTo>
                      <a:pt x="0" y="477"/>
                    </a:lnTo>
                    <a:cubicBezTo>
                      <a:pt x="126" y="427"/>
                      <a:pt x="226" y="402"/>
                      <a:pt x="351" y="377"/>
                    </a:cubicBezTo>
                    <a:lnTo>
                      <a:pt x="1254" y="1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3" name="Google Shape;913;p28"/>
              <p:cNvSpPr/>
              <p:nvPr/>
            </p:nvSpPr>
            <p:spPr>
              <a:xfrm>
                <a:off x="2736769" y="1807517"/>
                <a:ext cx="24303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229" h="427" extrusionOk="0">
                    <a:moveTo>
                      <a:pt x="1228" y="1"/>
                    </a:moveTo>
                    <a:cubicBezTo>
                      <a:pt x="1103" y="1"/>
                      <a:pt x="1003" y="26"/>
                      <a:pt x="903" y="51"/>
                    </a:cubicBezTo>
                    <a:lnTo>
                      <a:pt x="0" y="427"/>
                    </a:lnTo>
                    <a:cubicBezTo>
                      <a:pt x="101" y="402"/>
                      <a:pt x="226" y="377"/>
                      <a:pt x="326" y="377"/>
                    </a:cubicBezTo>
                    <a:lnTo>
                      <a:pt x="1228" y="1"/>
                    </a:lnTo>
                    <a:close/>
                  </a:path>
                </a:pathLst>
              </a:custGeom>
              <a:solidFill>
                <a:srgbClr val="5C5C5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4" name="Google Shape;914;p28"/>
              <p:cNvSpPr/>
              <p:nvPr/>
            </p:nvSpPr>
            <p:spPr>
              <a:xfrm>
                <a:off x="2743216" y="1807517"/>
                <a:ext cx="22820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377" extrusionOk="0">
                    <a:moveTo>
                      <a:pt x="902" y="1"/>
                    </a:moveTo>
                    <a:lnTo>
                      <a:pt x="0" y="377"/>
                    </a:lnTo>
                    <a:lnTo>
                      <a:pt x="251" y="377"/>
                    </a:lnTo>
                    <a:lnTo>
                      <a:pt x="1153" y="1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5" name="Google Shape;915;p28"/>
              <p:cNvSpPr/>
              <p:nvPr/>
            </p:nvSpPr>
            <p:spPr>
              <a:xfrm>
                <a:off x="2748160" y="1807517"/>
                <a:ext cx="22326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0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377"/>
                      <a:pt x="151" y="377"/>
                      <a:pt x="226" y="402"/>
                    </a:cubicBezTo>
                    <a:lnTo>
                      <a:pt x="1129" y="26"/>
                    </a:lnTo>
                    <a:cubicBezTo>
                      <a:pt x="1028" y="1"/>
                      <a:pt x="978" y="1"/>
                      <a:pt x="903" y="1"/>
                    </a:cubicBez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6" name="Google Shape;916;p28"/>
              <p:cNvSpPr/>
              <p:nvPr/>
            </p:nvSpPr>
            <p:spPr>
              <a:xfrm>
                <a:off x="2752629" y="1808011"/>
                <a:ext cx="21337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402" extrusionOk="0">
                    <a:moveTo>
                      <a:pt x="878" y="1"/>
                    </a:moveTo>
                    <a:lnTo>
                      <a:pt x="0" y="377"/>
                    </a:lnTo>
                    <a:cubicBezTo>
                      <a:pt x="50" y="377"/>
                      <a:pt x="126" y="377"/>
                      <a:pt x="201" y="402"/>
                    </a:cubicBezTo>
                    <a:lnTo>
                      <a:pt x="1078" y="26"/>
                    </a:lnTo>
                    <a:cubicBezTo>
                      <a:pt x="1028" y="1"/>
                      <a:pt x="953" y="1"/>
                      <a:pt x="878" y="1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7" name="Google Shape;917;p28"/>
              <p:cNvSpPr/>
              <p:nvPr/>
            </p:nvSpPr>
            <p:spPr>
              <a:xfrm>
                <a:off x="2756584" y="1808506"/>
                <a:ext cx="21337" cy="8464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428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51" y="377"/>
                      <a:pt x="126" y="402"/>
                      <a:pt x="176" y="427"/>
                    </a:cubicBezTo>
                    <a:lnTo>
                      <a:pt x="1079" y="51"/>
                    </a:lnTo>
                    <a:cubicBezTo>
                      <a:pt x="1003" y="26"/>
                      <a:pt x="953" y="1"/>
                      <a:pt x="878" y="1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8" name="Google Shape;918;p28"/>
              <p:cNvSpPr/>
              <p:nvPr/>
            </p:nvSpPr>
            <p:spPr>
              <a:xfrm>
                <a:off x="2760065" y="1809514"/>
                <a:ext cx="21317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4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75" y="376"/>
                      <a:pt x="126" y="401"/>
                      <a:pt x="176" y="426"/>
                    </a:cubicBezTo>
                    <a:lnTo>
                      <a:pt x="1078" y="50"/>
                    </a:lnTo>
                    <a:cubicBezTo>
                      <a:pt x="1028" y="25"/>
                      <a:pt x="953" y="0"/>
                      <a:pt x="903" y="0"/>
                    </a:cubicBez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9" name="Google Shape;919;p28"/>
              <p:cNvSpPr/>
              <p:nvPr/>
            </p:nvSpPr>
            <p:spPr>
              <a:xfrm>
                <a:off x="2763526" y="1810503"/>
                <a:ext cx="21337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4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01"/>
                      <a:pt x="126" y="401"/>
                      <a:pt x="176" y="426"/>
                    </a:cubicBezTo>
                    <a:lnTo>
                      <a:pt x="1078" y="50"/>
                    </a:lnTo>
                    <a:cubicBezTo>
                      <a:pt x="1028" y="25"/>
                      <a:pt x="953" y="25"/>
                      <a:pt x="903" y="0"/>
                    </a:cubicBez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0" name="Google Shape;920;p28"/>
              <p:cNvSpPr/>
              <p:nvPr/>
            </p:nvSpPr>
            <p:spPr>
              <a:xfrm>
                <a:off x="2767006" y="1811492"/>
                <a:ext cx="2131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45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50" y="401"/>
                      <a:pt x="125" y="426"/>
                      <a:pt x="176" y="451"/>
                    </a:cubicBezTo>
                    <a:lnTo>
                      <a:pt x="1078" y="76"/>
                    </a:lnTo>
                    <a:cubicBezTo>
                      <a:pt x="1028" y="50"/>
                      <a:pt x="953" y="25"/>
                      <a:pt x="902" y="0"/>
                    </a:cubicBez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1" name="Google Shape;921;p28"/>
              <p:cNvSpPr/>
              <p:nvPr/>
            </p:nvSpPr>
            <p:spPr>
              <a:xfrm>
                <a:off x="2770467" y="1812975"/>
                <a:ext cx="20843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452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51" y="402"/>
                      <a:pt x="101" y="427"/>
                      <a:pt x="176" y="452"/>
                    </a:cubicBezTo>
                    <a:lnTo>
                      <a:pt x="1053" y="76"/>
                    </a:lnTo>
                    <a:cubicBezTo>
                      <a:pt x="1003" y="51"/>
                      <a:pt x="953" y="26"/>
                      <a:pt x="903" y="1"/>
                    </a:cubicBez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2" name="Google Shape;922;p28"/>
              <p:cNvSpPr/>
              <p:nvPr/>
            </p:nvSpPr>
            <p:spPr>
              <a:xfrm>
                <a:off x="2773948" y="1814458"/>
                <a:ext cx="20823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477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50" y="402"/>
                      <a:pt x="100" y="452"/>
                      <a:pt x="150" y="477"/>
                    </a:cubicBezTo>
                    <a:lnTo>
                      <a:pt x="1053" y="101"/>
                    </a:lnTo>
                    <a:cubicBezTo>
                      <a:pt x="1003" y="76"/>
                      <a:pt x="952" y="26"/>
                      <a:pt x="877" y="1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3" name="Google Shape;923;p28"/>
              <p:cNvSpPr/>
              <p:nvPr/>
            </p:nvSpPr>
            <p:spPr>
              <a:xfrm>
                <a:off x="2776914" y="1816436"/>
                <a:ext cx="20843" cy="9452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47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51" y="402"/>
                      <a:pt x="101" y="427"/>
                      <a:pt x="176" y="477"/>
                    </a:cubicBezTo>
                    <a:lnTo>
                      <a:pt x="1053" y="101"/>
                    </a:lnTo>
                    <a:cubicBezTo>
                      <a:pt x="1003" y="51"/>
                      <a:pt x="953" y="26"/>
                      <a:pt x="903" y="1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4" name="Google Shape;924;p28"/>
              <p:cNvSpPr/>
              <p:nvPr/>
            </p:nvSpPr>
            <p:spPr>
              <a:xfrm>
                <a:off x="2780375" y="1818433"/>
                <a:ext cx="20843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477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51" y="401"/>
                      <a:pt x="101" y="426"/>
                      <a:pt x="151" y="476"/>
                    </a:cubicBezTo>
                    <a:lnTo>
                      <a:pt x="1053" y="100"/>
                    </a:lnTo>
                    <a:cubicBezTo>
                      <a:pt x="1003" y="50"/>
                      <a:pt x="953" y="25"/>
                      <a:pt x="878" y="0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5" name="Google Shape;925;p28"/>
              <p:cNvSpPr/>
              <p:nvPr/>
            </p:nvSpPr>
            <p:spPr>
              <a:xfrm>
                <a:off x="2783361" y="1820411"/>
                <a:ext cx="20823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47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50" y="401"/>
                      <a:pt x="100" y="452"/>
                      <a:pt x="176" y="477"/>
                    </a:cubicBezTo>
                    <a:lnTo>
                      <a:pt x="1053" y="101"/>
                    </a:lnTo>
                    <a:cubicBezTo>
                      <a:pt x="1003" y="76"/>
                      <a:pt x="953" y="26"/>
                      <a:pt x="902" y="0"/>
                    </a:cubicBez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6" name="Google Shape;926;p28"/>
              <p:cNvSpPr/>
              <p:nvPr/>
            </p:nvSpPr>
            <p:spPr>
              <a:xfrm>
                <a:off x="2786822" y="1822388"/>
                <a:ext cx="19854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77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26" y="402"/>
                      <a:pt x="76" y="452"/>
                      <a:pt x="126" y="477"/>
                    </a:cubicBezTo>
                    <a:lnTo>
                      <a:pt x="1003" y="101"/>
                    </a:lnTo>
                    <a:cubicBezTo>
                      <a:pt x="978" y="76"/>
                      <a:pt x="928" y="26"/>
                      <a:pt x="878" y="1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7" name="Google Shape;927;p28"/>
              <p:cNvSpPr/>
              <p:nvPr/>
            </p:nvSpPr>
            <p:spPr>
              <a:xfrm>
                <a:off x="2784844" y="1856601"/>
                <a:ext cx="18351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0" y="376"/>
                      <a:pt x="25" y="376"/>
                      <a:pt x="25" y="401"/>
                    </a:cubicBezTo>
                    <a:lnTo>
                      <a:pt x="928" y="0"/>
                    </a:ln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8" name="Google Shape;928;p28"/>
              <p:cNvSpPr/>
              <p:nvPr/>
            </p:nvSpPr>
            <p:spPr>
              <a:xfrm>
                <a:off x="2785339" y="1856601"/>
                <a:ext cx="19834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477" extrusionOk="0">
                    <a:moveTo>
                      <a:pt x="903" y="0"/>
                    </a:moveTo>
                    <a:lnTo>
                      <a:pt x="0" y="401"/>
                    </a:lnTo>
                    <a:cubicBezTo>
                      <a:pt x="51" y="426"/>
                      <a:pt x="76" y="451"/>
                      <a:pt x="101" y="476"/>
                    </a:cubicBezTo>
                    <a:lnTo>
                      <a:pt x="1003" y="100"/>
                    </a:lnTo>
                    <a:cubicBezTo>
                      <a:pt x="978" y="75"/>
                      <a:pt x="928" y="50"/>
                      <a:pt x="903" y="0"/>
                    </a:cubicBez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9" name="Google Shape;929;p28"/>
              <p:cNvSpPr/>
              <p:nvPr/>
            </p:nvSpPr>
            <p:spPr>
              <a:xfrm>
                <a:off x="2787316" y="1858578"/>
                <a:ext cx="20348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4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01"/>
                      <a:pt x="76" y="451"/>
                      <a:pt x="126" y="476"/>
                    </a:cubicBezTo>
                    <a:lnTo>
                      <a:pt x="1028" y="101"/>
                    </a:lnTo>
                    <a:cubicBezTo>
                      <a:pt x="978" y="75"/>
                      <a:pt x="953" y="25"/>
                      <a:pt x="903" y="0"/>
                    </a:cubicBez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0" name="Google Shape;930;p28"/>
              <p:cNvSpPr/>
              <p:nvPr/>
            </p:nvSpPr>
            <p:spPr>
              <a:xfrm>
                <a:off x="2789808" y="1860556"/>
                <a:ext cx="19834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477" extrusionOk="0">
                    <a:moveTo>
                      <a:pt x="902" y="1"/>
                    </a:moveTo>
                    <a:lnTo>
                      <a:pt x="0" y="376"/>
                    </a:lnTo>
                    <a:cubicBezTo>
                      <a:pt x="25" y="402"/>
                      <a:pt x="75" y="452"/>
                      <a:pt x="100" y="477"/>
                    </a:cubicBezTo>
                    <a:lnTo>
                      <a:pt x="1003" y="101"/>
                    </a:lnTo>
                    <a:cubicBezTo>
                      <a:pt x="977" y="76"/>
                      <a:pt x="927" y="26"/>
                      <a:pt x="902" y="1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1" name="Google Shape;931;p28"/>
              <p:cNvSpPr/>
              <p:nvPr/>
            </p:nvSpPr>
            <p:spPr>
              <a:xfrm>
                <a:off x="2791786" y="1862533"/>
                <a:ext cx="20329" cy="9947"/>
              </a:xfrm>
              <a:custGeom>
                <a:avLst/>
                <a:gdLst/>
                <a:ahLst/>
                <a:cxnLst/>
                <a:rect l="l" t="t" r="r" b="b"/>
                <a:pathLst>
                  <a:path w="1028" h="50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50" y="427"/>
                      <a:pt x="75" y="452"/>
                      <a:pt x="126" y="502"/>
                    </a:cubicBezTo>
                    <a:lnTo>
                      <a:pt x="1028" y="101"/>
                    </a:lnTo>
                    <a:cubicBezTo>
                      <a:pt x="978" y="76"/>
                      <a:pt x="953" y="26"/>
                      <a:pt x="903" y="1"/>
                    </a:cubicBez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2" name="Google Shape;932;p28"/>
              <p:cNvSpPr/>
              <p:nvPr/>
            </p:nvSpPr>
            <p:spPr>
              <a:xfrm>
                <a:off x="2794257" y="1864531"/>
                <a:ext cx="19854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502" extrusionOk="0">
                    <a:moveTo>
                      <a:pt x="903" y="0"/>
                    </a:moveTo>
                    <a:lnTo>
                      <a:pt x="1" y="401"/>
                    </a:lnTo>
                    <a:cubicBezTo>
                      <a:pt x="26" y="426"/>
                      <a:pt x="76" y="476"/>
                      <a:pt x="101" y="501"/>
                    </a:cubicBezTo>
                    <a:lnTo>
                      <a:pt x="1003" y="125"/>
                    </a:lnTo>
                    <a:cubicBezTo>
                      <a:pt x="978" y="100"/>
                      <a:pt x="928" y="50"/>
                      <a:pt x="903" y="0"/>
                    </a:cubicBez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3" name="Google Shape;933;p28"/>
              <p:cNvSpPr/>
              <p:nvPr/>
            </p:nvSpPr>
            <p:spPr>
              <a:xfrm>
                <a:off x="2796235" y="1867003"/>
                <a:ext cx="20348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5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26"/>
                      <a:pt x="76" y="477"/>
                      <a:pt x="126" y="502"/>
                    </a:cubicBezTo>
                    <a:lnTo>
                      <a:pt x="1028" y="126"/>
                    </a:lnTo>
                    <a:cubicBezTo>
                      <a:pt x="978" y="101"/>
                      <a:pt x="953" y="50"/>
                      <a:pt x="903" y="0"/>
                    </a:cubicBez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4" name="Google Shape;934;p28"/>
              <p:cNvSpPr/>
              <p:nvPr/>
            </p:nvSpPr>
            <p:spPr>
              <a:xfrm>
                <a:off x="2798727" y="1869475"/>
                <a:ext cx="19834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527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27"/>
                      <a:pt x="75" y="477"/>
                      <a:pt x="100" y="527"/>
                    </a:cubicBezTo>
                    <a:lnTo>
                      <a:pt x="1003" y="151"/>
                    </a:lnTo>
                    <a:cubicBezTo>
                      <a:pt x="978" y="101"/>
                      <a:pt x="927" y="51"/>
                      <a:pt x="902" y="1"/>
                    </a:cubicBez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5" name="Google Shape;935;p28"/>
              <p:cNvSpPr/>
              <p:nvPr/>
            </p:nvSpPr>
            <p:spPr>
              <a:xfrm>
                <a:off x="2800704" y="1872461"/>
                <a:ext cx="19834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5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51" y="401"/>
                      <a:pt x="76" y="451"/>
                      <a:pt x="126" y="501"/>
                    </a:cubicBezTo>
                    <a:lnTo>
                      <a:pt x="1003" y="125"/>
                    </a:lnTo>
                    <a:cubicBezTo>
                      <a:pt x="978" y="75"/>
                      <a:pt x="953" y="25"/>
                      <a:pt x="903" y="0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6" name="Google Shape;936;p28"/>
              <p:cNvSpPr/>
              <p:nvPr/>
            </p:nvSpPr>
            <p:spPr>
              <a:xfrm>
                <a:off x="2803176" y="1874933"/>
                <a:ext cx="19360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79" h="527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26" y="426"/>
                      <a:pt x="51" y="477"/>
                      <a:pt x="101" y="527"/>
                    </a:cubicBezTo>
                    <a:lnTo>
                      <a:pt x="978" y="151"/>
                    </a:lnTo>
                    <a:cubicBezTo>
                      <a:pt x="953" y="101"/>
                      <a:pt x="928" y="50"/>
                      <a:pt x="878" y="0"/>
                    </a:cubicBez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7" name="Google Shape;937;p28"/>
              <p:cNvSpPr/>
              <p:nvPr/>
            </p:nvSpPr>
            <p:spPr>
              <a:xfrm>
                <a:off x="2805154" y="1877899"/>
                <a:ext cx="19360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979" h="502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26" y="402"/>
                      <a:pt x="51" y="452"/>
                      <a:pt x="76" y="502"/>
                    </a:cubicBezTo>
                    <a:lnTo>
                      <a:pt x="978" y="126"/>
                    </a:lnTo>
                    <a:cubicBezTo>
                      <a:pt x="953" y="76"/>
                      <a:pt x="928" y="26"/>
                      <a:pt x="878" y="1"/>
                    </a:cubicBez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8" name="Google Shape;938;p28"/>
              <p:cNvSpPr/>
              <p:nvPr/>
            </p:nvSpPr>
            <p:spPr>
              <a:xfrm>
                <a:off x="2806657" y="1880391"/>
                <a:ext cx="19834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52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50" y="426"/>
                      <a:pt x="75" y="476"/>
                      <a:pt x="100" y="526"/>
                    </a:cubicBezTo>
                    <a:lnTo>
                      <a:pt x="1003" y="150"/>
                    </a:lnTo>
                    <a:cubicBezTo>
                      <a:pt x="978" y="100"/>
                      <a:pt x="953" y="50"/>
                      <a:pt x="902" y="0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9" name="Google Shape;939;p28"/>
              <p:cNvSpPr/>
              <p:nvPr/>
            </p:nvSpPr>
            <p:spPr>
              <a:xfrm>
                <a:off x="2808635" y="1883357"/>
                <a:ext cx="19834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5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426"/>
                      <a:pt x="76" y="477"/>
                      <a:pt x="101" y="527"/>
                    </a:cubicBezTo>
                    <a:lnTo>
                      <a:pt x="1003" y="151"/>
                    </a:lnTo>
                    <a:cubicBezTo>
                      <a:pt x="953" y="101"/>
                      <a:pt x="928" y="51"/>
                      <a:pt x="903" y="0"/>
                    </a:cubicBez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0" name="Google Shape;940;p28"/>
              <p:cNvSpPr/>
              <p:nvPr/>
            </p:nvSpPr>
            <p:spPr>
              <a:xfrm>
                <a:off x="2810612" y="1886324"/>
                <a:ext cx="19854" cy="10936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5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27"/>
                      <a:pt x="76" y="502"/>
                      <a:pt x="101" y="552"/>
                    </a:cubicBezTo>
                    <a:lnTo>
                      <a:pt x="1003" y="176"/>
                    </a:lnTo>
                    <a:cubicBezTo>
                      <a:pt x="978" y="126"/>
                      <a:pt x="928" y="51"/>
                      <a:pt x="903" y="1"/>
                    </a:cubicBez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1" name="Google Shape;941;p28"/>
              <p:cNvSpPr/>
              <p:nvPr/>
            </p:nvSpPr>
            <p:spPr>
              <a:xfrm>
                <a:off x="2812590" y="1889804"/>
                <a:ext cx="20843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6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76"/>
                      <a:pt x="101" y="577"/>
                      <a:pt x="151" y="652"/>
                    </a:cubicBezTo>
                    <a:lnTo>
                      <a:pt x="1054" y="276"/>
                    </a:lnTo>
                    <a:cubicBezTo>
                      <a:pt x="1003" y="176"/>
                      <a:pt x="953" y="100"/>
                      <a:pt x="903" y="0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2" name="Google Shape;942;p28"/>
              <p:cNvSpPr/>
              <p:nvPr/>
            </p:nvSpPr>
            <p:spPr>
              <a:xfrm>
                <a:off x="2815576" y="1895243"/>
                <a:ext cx="21317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75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50" y="502"/>
                      <a:pt x="126" y="628"/>
                      <a:pt x="176" y="753"/>
                    </a:cubicBezTo>
                    <a:lnTo>
                      <a:pt x="1078" y="377"/>
                    </a:lnTo>
                    <a:cubicBezTo>
                      <a:pt x="1003" y="252"/>
                      <a:pt x="953" y="126"/>
                      <a:pt x="903" y="1"/>
                    </a:cubicBez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3" name="Google Shape;943;p28"/>
              <p:cNvSpPr/>
              <p:nvPr/>
            </p:nvSpPr>
            <p:spPr>
              <a:xfrm>
                <a:off x="2819037" y="1902678"/>
                <a:ext cx="19854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653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26" y="452"/>
                      <a:pt x="76" y="552"/>
                      <a:pt x="101" y="653"/>
                    </a:cubicBezTo>
                    <a:lnTo>
                      <a:pt x="1003" y="277"/>
                    </a:lnTo>
                    <a:cubicBezTo>
                      <a:pt x="953" y="176"/>
                      <a:pt x="928" y="76"/>
                      <a:pt x="878" y="1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4" name="Google Shape;944;p28"/>
              <p:cNvSpPr/>
              <p:nvPr/>
            </p:nvSpPr>
            <p:spPr>
              <a:xfrm>
                <a:off x="2821014" y="1908137"/>
                <a:ext cx="18865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954" h="5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27"/>
                      <a:pt x="51" y="502"/>
                      <a:pt x="76" y="552"/>
                    </a:cubicBezTo>
                    <a:lnTo>
                      <a:pt x="953" y="176"/>
                    </a:lnTo>
                    <a:cubicBezTo>
                      <a:pt x="953" y="101"/>
                      <a:pt x="928" y="51"/>
                      <a:pt x="903" y="1"/>
                    </a:cubicBez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5" name="Google Shape;945;p28"/>
              <p:cNvSpPr/>
              <p:nvPr/>
            </p:nvSpPr>
            <p:spPr>
              <a:xfrm>
                <a:off x="2822517" y="1911617"/>
                <a:ext cx="18846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27" extrusionOk="0">
                    <a:moveTo>
                      <a:pt x="877" y="0"/>
                    </a:moveTo>
                    <a:lnTo>
                      <a:pt x="0" y="376"/>
                    </a:lnTo>
                    <a:cubicBezTo>
                      <a:pt x="0" y="426"/>
                      <a:pt x="25" y="476"/>
                      <a:pt x="50" y="526"/>
                    </a:cubicBezTo>
                    <a:lnTo>
                      <a:pt x="953" y="150"/>
                    </a:lnTo>
                    <a:cubicBezTo>
                      <a:pt x="928" y="100"/>
                      <a:pt x="902" y="50"/>
                      <a:pt x="877" y="0"/>
                    </a:cubicBez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6" name="Google Shape;946;p28"/>
              <p:cNvSpPr/>
              <p:nvPr/>
            </p:nvSpPr>
            <p:spPr>
              <a:xfrm>
                <a:off x="2823506" y="1914583"/>
                <a:ext cx="1835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0" y="426"/>
                      <a:pt x="25" y="477"/>
                      <a:pt x="50" y="527"/>
                    </a:cubicBezTo>
                    <a:lnTo>
                      <a:pt x="928" y="151"/>
                    </a:lnTo>
                    <a:cubicBezTo>
                      <a:pt x="928" y="101"/>
                      <a:pt x="903" y="51"/>
                      <a:pt x="903" y="0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7" name="Google Shape;947;p28"/>
              <p:cNvSpPr/>
              <p:nvPr/>
            </p:nvSpPr>
            <p:spPr>
              <a:xfrm>
                <a:off x="2824495" y="1917550"/>
                <a:ext cx="18351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28" extrusionOk="0">
                    <a:moveTo>
                      <a:pt x="878" y="1"/>
                    </a:moveTo>
                    <a:lnTo>
                      <a:pt x="0" y="377"/>
                    </a:lnTo>
                    <a:cubicBezTo>
                      <a:pt x="0" y="427"/>
                      <a:pt x="26" y="477"/>
                      <a:pt x="26" y="527"/>
                    </a:cubicBezTo>
                    <a:lnTo>
                      <a:pt x="928" y="151"/>
                    </a:lnTo>
                    <a:cubicBezTo>
                      <a:pt x="928" y="101"/>
                      <a:pt x="903" y="51"/>
                      <a:pt x="878" y="1"/>
                    </a:cubicBez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8" name="Google Shape;948;p28"/>
              <p:cNvSpPr/>
              <p:nvPr/>
            </p:nvSpPr>
            <p:spPr>
              <a:xfrm>
                <a:off x="2824989" y="1920536"/>
                <a:ext cx="18846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26"/>
                      <a:pt x="26" y="476"/>
                      <a:pt x="51" y="526"/>
                    </a:cubicBezTo>
                    <a:lnTo>
                      <a:pt x="953" y="151"/>
                    </a:lnTo>
                    <a:cubicBezTo>
                      <a:pt x="928" y="100"/>
                      <a:pt x="928" y="50"/>
                      <a:pt x="903" y="0"/>
                    </a:cubicBez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9" name="Google Shape;949;p28"/>
              <p:cNvSpPr/>
              <p:nvPr/>
            </p:nvSpPr>
            <p:spPr>
              <a:xfrm>
                <a:off x="2825978" y="1923502"/>
                <a:ext cx="1835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27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1" y="427"/>
                      <a:pt x="26" y="477"/>
                      <a:pt x="26" y="527"/>
                    </a:cubicBezTo>
                    <a:lnTo>
                      <a:pt x="928" y="151"/>
                    </a:lnTo>
                    <a:cubicBezTo>
                      <a:pt x="903" y="101"/>
                      <a:pt x="903" y="51"/>
                      <a:pt x="903" y="1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0" name="Google Shape;950;p28"/>
              <p:cNvSpPr/>
              <p:nvPr/>
            </p:nvSpPr>
            <p:spPr>
              <a:xfrm>
                <a:off x="2826472" y="1926469"/>
                <a:ext cx="18351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27"/>
                      <a:pt x="26" y="477"/>
                      <a:pt x="26" y="527"/>
                    </a:cubicBezTo>
                    <a:lnTo>
                      <a:pt x="928" y="151"/>
                    </a:lnTo>
                    <a:cubicBezTo>
                      <a:pt x="928" y="101"/>
                      <a:pt x="903" y="51"/>
                      <a:pt x="903" y="1"/>
                    </a:cubicBez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1" name="Google Shape;951;p28"/>
              <p:cNvSpPr/>
              <p:nvPr/>
            </p:nvSpPr>
            <p:spPr>
              <a:xfrm>
                <a:off x="2826967" y="1929455"/>
                <a:ext cx="1837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26"/>
                      <a:pt x="26" y="476"/>
                      <a:pt x="26" y="527"/>
                    </a:cubicBezTo>
                    <a:lnTo>
                      <a:pt x="928" y="151"/>
                    </a:lnTo>
                    <a:cubicBezTo>
                      <a:pt x="928" y="101"/>
                      <a:pt x="928" y="50"/>
                      <a:pt x="903" y="0"/>
                    </a:cubicBez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2" name="Google Shape;952;p28"/>
              <p:cNvSpPr/>
              <p:nvPr/>
            </p:nvSpPr>
            <p:spPr>
              <a:xfrm>
                <a:off x="2827461" y="1932421"/>
                <a:ext cx="1837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7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27"/>
                      <a:pt x="26" y="477"/>
                      <a:pt x="26" y="527"/>
                    </a:cubicBezTo>
                    <a:lnTo>
                      <a:pt x="928" y="151"/>
                    </a:lnTo>
                    <a:cubicBezTo>
                      <a:pt x="928" y="101"/>
                      <a:pt x="928" y="51"/>
                      <a:pt x="903" y="1"/>
                    </a:cubicBez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3" name="Google Shape;953;p28"/>
              <p:cNvSpPr/>
              <p:nvPr/>
            </p:nvSpPr>
            <p:spPr>
              <a:xfrm>
                <a:off x="2827956" y="1935408"/>
                <a:ext cx="1837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26"/>
                      <a:pt x="26" y="476"/>
                      <a:pt x="26" y="526"/>
                    </a:cubicBezTo>
                    <a:lnTo>
                      <a:pt x="928" y="150"/>
                    </a:lnTo>
                    <a:cubicBezTo>
                      <a:pt x="928" y="100"/>
                      <a:pt x="928" y="50"/>
                      <a:pt x="903" y="0"/>
                    </a:cubicBez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4" name="Google Shape;954;p28"/>
              <p:cNvSpPr/>
              <p:nvPr/>
            </p:nvSpPr>
            <p:spPr>
              <a:xfrm>
                <a:off x="2828450" y="1938374"/>
                <a:ext cx="18371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26"/>
                      <a:pt x="26" y="477"/>
                      <a:pt x="26" y="552"/>
                    </a:cubicBezTo>
                    <a:lnTo>
                      <a:pt x="928" y="151"/>
                    </a:lnTo>
                    <a:cubicBezTo>
                      <a:pt x="928" y="101"/>
                      <a:pt x="903" y="51"/>
                      <a:pt x="903" y="0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5" name="Google Shape;955;p28"/>
              <p:cNvSpPr/>
              <p:nvPr/>
            </p:nvSpPr>
            <p:spPr>
              <a:xfrm>
                <a:off x="2828964" y="1941340"/>
                <a:ext cx="17857" cy="10936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53" extrusionOk="0">
                    <a:moveTo>
                      <a:pt x="902" y="1"/>
                    </a:moveTo>
                    <a:lnTo>
                      <a:pt x="0" y="402"/>
                    </a:lnTo>
                    <a:cubicBezTo>
                      <a:pt x="0" y="452"/>
                      <a:pt x="0" y="502"/>
                      <a:pt x="0" y="552"/>
                    </a:cubicBezTo>
                    <a:lnTo>
                      <a:pt x="902" y="176"/>
                    </a:lnTo>
                    <a:cubicBezTo>
                      <a:pt x="902" y="126"/>
                      <a:pt x="902" y="51"/>
                      <a:pt x="902" y="1"/>
                    </a:cubicBez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6" name="Google Shape;956;p28"/>
              <p:cNvSpPr/>
              <p:nvPr/>
            </p:nvSpPr>
            <p:spPr>
              <a:xfrm>
                <a:off x="2828964" y="1944821"/>
                <a:ext cx="17857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2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0" y="426"/>
                      <a:pt x="25" y="476"/>
                      <a:pt x="25" y="527"/>
                    </a:cubicBezTo>
                    <a:lnTo>
                      <a:pt x="902" y="126"/>
                    </a:lnTo>
                    <a:cubicBezTo>
                      <a:pt x="902" y="100"/>
                      <a:pt x="902" y="50"/>
                      <a:pt x="902" y="0"/>
                    </a:cubicBez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7" name="Google Shape;957;p28"/>
              <p:cNvSpPr/>
              <p:nvPr/>
            </p:nvSpPr>
            <p:spPr>
              <a:xfrm>
                <a:off x="2829459" y="1947293"/>
                <a:ext cx="17857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27" extrusionOk="0">
                    <a:moveTo>
                      <a:pt x="877" y="1"/>
                    </a:moveTo>
                    <a:lnTo>
                      <a:pt x="0" y="402"/>
                    </a:lnTo>
                    <a:cubicBezTo>
                      <a:pt x="0" y="427"/>
                      <a:pt x="0" y="477"/>
                      <a:pt x="0" y="527"/>
                    </a:cubicBezTo>
                    <a:lnTo>
                      <a:pt x="902" y="151"/>
                    </a:lnTo>
                    <a:cubicBezTo>
                      <a:pt x="902" y="101"/>
                      <a:pt x="877" y="51"/>
                      <a:pt x="877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8" name="Google Shape;958;p28"/>
              <p:cNvSpPr/>
              <p:nvPr/>
            </p:nvSpPr>
            <p:spPr>
              <a:xfrm>
                <a:off x="2829459" y="1950259"/>
                <a:ext cx="17857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28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0" y="427"/>
                      <a:pt x="0" y="477"/>
                      <a:pt x="0" y="527"/>
                    </a:cubicBezTo>
                    <a:lnTo>
                      <a:pt x="877" y="151"/>
                    </a:lnTo>
                    <a:cubicBezTo>
                      <a:pt x="877" y="101"/>
                      <a:pt x="877" y="51"/>
                      <a:pt x="902" y="1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9" name="Google Shape;959;p28"/>
              <p:cNvSpPr/>
              <p:nvPr/>
            </p:nvSpPr>
            <p:spPr>
              <a:xfrm>
                <a:off x="2828964" y="1953245"/>
                <a:ext cx="17857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27" extrusionOk="0">
                    <a:moveTo>
                      <a:pt x="902" y="0"/>
                    </a:moveTo>
                    <a:lnTo>
                      <a:pt x="25" y="376"/>
                    </a:lnTo>
                    <a:cubicBezTo>
                      <a:pt x="25" y="426"/>
                      <a:pt x="0" y="476"/>
                      <a:pt x="0" y="527"/>
                    </a:cubicBezTo>
                    <a:lnTo>
                      <a:pt x="902" y="151"/>
                    </a:lnTo>
                    <a:cubicBezTo>
                      <a:pt x="902" y="101"/>
                      <a:pt x="902" y="50"/>
                      <a:pt x="902" y="0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0" name="Google Shape;960;p28"/>
              <p:cNvSpPr/>
              <p:nvPr/>
            </p:nvSpPr>
            <p:spPr>
              <a:xfrm>
                <a:off x="2828964" y="1956212"/>
                <a:ext cx="17857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02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0" y="402"/>
                      <a:pt x="0" y="452"/>
                      <a:pt x="0" y="502"/>
                    </a:cubicBezTo>
                    <a:lnTo>
                      <a:pt x="902" y="126"/>
                    </a:lnTo>
                    <a:cubicBezTo>
                      <a:pt x="902" y="76"/>
                      <a:pt x="902" y="26"/>
                      <a:pt x="902" y="1"/>
                    </a:cubicBez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1" name="Google Shape;961;p28"/>
              <p:cNvSpPr/>
              <p:nvPr/>
            </p:nvSpPr>
            <p:spPr>
              <a:xfrm>
                <a:off x="2828450" y="1958684"/>
                <a:ext cx="18371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8" extrusionOk="0">
                    <a:moveTo>
                      <a:pt x="928" y="1"/>
                    </a:moveTo>
                    <a:lnTo>
                      <a:pt x="26" y="377"/>
                    </a:lnTo>
                    <a:cubicBezTo>
                      <a:pt x="26" y="427"/>
                      <a:pt x="1" y="477"/>
                      <a:pt x="1" y="502"/>
                    </a:cubicBezTo>
                    <a:cubicBezTo>
                      <a:pt x="1" y="502"/>
                      <a:pt x="1" y="527"/>
                      <a:pt x="1" y="527"/>
                    </a:cubicBezTo>
                    <a:lnTo>
                      <a:pt x="903" y="151"/>
                    </a:lnTo>
                    <a:cubicBezTo>
                      <a:pt x="903" y="126"/>
                      <a:pt x="903" y="126"/>
                      <a:pt x="903" y="126"/>
                    </a:cubicBezTo>
                    <a:cubicBezTo>
                      <a:pt x="903" y="101"/>
                      <a:pt x="928" y="51"/>
                      <a:pt x="928" y="1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2" name="Google Shape;962;p28"/>
              <p:cNvSpPr/>
              <p:nvPr/>
            </p:nvSpPr>
            <p:spPr>
              <a:xfrm>
                <a:off x="2827956" y="1961670"/>
                <a:ext cx="18371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02" extrusionOk="0">
                    <a:moveTo>
                      <a:pt x="928" y="0"/>
                    </a:moveTo>
                    <a:lnTo>
                      <a:pt x="26" y="376"/>
                    </a:lnTo>
                    <a:cubicBezTo>
                      <a:pt x="26" y="426"/>
                      <a:pt x="26" y="451"/>
                      <a:pt x="1" y="502"/>
                    </a:cubicBezTo>
                    <a:lnTo>
                      <a:pt x="903" y="126"/>
                    </a:lnTo>
                    <a:cubicBezTo>
                      <a:pt x="928" y="76"/>
                      <a:pt x="928" y="25"/>
                      <a:pt x="928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3" name="Google Shape;963;p28"/>
              <p:cNvSpPr/>
              <p:nvPr/>
            </p:nvSpPr>
            <p:spPr>
              <a:xfrm>
                <a:off x="2827461" y="1964142"/>
                <a:ext cx="18371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02" extrusionOk="0">
                    <a:moveTo>
                      <a:pt x="928" y="1"/>
                    </a:moveTo>
                    <a:lnTo>
                      <a:pt x="26" y="377"/>
                    </a:lnTo>
                    <a:cubicBezTo>
                      <a:pt x="26" y="427"/>
                      <a:pt x="26" y="477"/>
                      <a:pt x="1" y="502"/>
                    </a:cubicBezTo>
                    <a:lnTo>
                      <a:pt x="903" y="126"/>
                    </a:lnTo>
                    <a:cubicBezTo>
                      <a:pt x="928" y="101"/>
                      <a:pt x="928" y="51"/>
                      <a:pt x="928" y="1"/>
                    </a:cubicBez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4" name="Google Shape;964;p28"/>
              <p:cNvSpPr/>
              <p:nvPr/>
            </p:nvSpPr>
            <p:spPr>
              <a:xfrm>
                <a:off x="2826967" y="1966614"/>
                <a:ext cx="18371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8" extrusionOk="0">
                    <a:moveTo>
                      <a:pt x="928" y="1"/>
                    </a:moveTo>
                    <a:lnTo>
                      <a:pt x="26" y="377"/>
                    </a:lnTo>
                    <a:cubicBezTo>
                      <a:pt x="26" y="427"/>
                      <a:pt x="26" y="477"/>
                      <a:pt x="1" y="527"/>
                    </a:cubicBezTo>
                    <a:lnTo>
                      <a:pt x="903" y="151"/>
                    </a:lnTo>
                    <a:cubicBezTo>
                      <a:pt x="903" y="101"/>
                      <a:pt x="928" y="51"/>
                      <a:pt x="928" y="1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5" name="Google Shape;965;p28"/>
              <p:cNvSpPr/>
              <p:nvPr/>
            </p:nvSpPr>
            <p:spPr>
              <a:xfrm>
                <a:off x="2826472" y="1969600"/>
                <a:ext cx="18351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02" extrusionOk="0">
                    <a:moveTo>
                      <a:pt x="928" y="0"/>
                    </a:moveTo>
                    <a:lnTo>
                      <a:pt x="26" y="376"/>
                    </a:lnTo>
                    <a:cubicBezTo>
                      <a:pt x="26" y="426"/>
                      <a:pt x="1" y="451"/>
                      <a:pt x="1" y="502"/>
                    </a:cubicBezTo>
                    <a:lnTo>
                      <a:pt x="878" y="126"/>
                    </a:lnTo>
                    <a:cubicBezTo>
                      <a:pt x="903" y="76"/>
                      <a:pt x="903" y="50"/>
                      <a:pt x="928" y="0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6" name="Google Shape;966;p28"/>
              <p:cNvSpPr/>
              <p:nvPr/>
            </p:nvSpPr>
            <p:spPr>
              <a:xfrm>
                <a:off x="2825484" y="1972072"/>
                <a:ext cx="1835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27" extrusionOk="0">
                    <a:moveTo>
                      <a:pt x="928" y="1"/>
                    </a:moveTo>
                    <a:lnTo>
                      <a:pt x="51" y="377"/>
                    </a:lnTo>
                    <a:cubicBezTo>
                      <a:pt x="26" y="427"/>
                      <a:pt x="1" y="477"/>
                      <a:pt x="1" y="527"/>
                    </a:cubicBezTo>
                    <a:lnTo>
                      <a:pt x="903" y="151"/>
                    </a:lnTo>
                    <a:cubicBezTo>
                      <a:pt x="903" y="101"/>
                      <a:pt x="928" y="51"/>
                      <a:pt x="928" y="1"/>
                    </a:cubicBez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7" name="Google Shape;967;p28"/>
              <p:cNvSpPr/>
              <p:nvPr/>
            </p:nvSpPr>
            <p:spPr>
              <a:xfrm>
                <a:off x="2824000" y="1975058"/>
                <a:ext cx="19340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978" h="502" extrusionOk="0">
                    <a:moveTo>
                      <a:pt x="978" y="0"/>
                    </a:moveTo>
                    <a:lnTo>
                      <a:pt x="76" y="376"/>
                    </a:lnTo>
                    <a:cubicBezTo>
                      <a:pt x="51" y="426"/>
                      <a:pt x="25" y="451"/>
                      <a:pt x="0" y="501"/>
                    </a:cubicBezTo>
                    <a:lnTo>
                      <a:pt x="903" y="125"/>
                    </a:lnTo>
                    <a:cubicBezTo>
                      <a:pt x="928" y="75"/>
                      <a:pt x="953" y="50"/>
                      <a:pt x="978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8" name="Google Shape;968;p28"/>
              <p:cNvSpPr/>
              <p:nvPr/>
            </p:nvSpPr>
            <p:spPr>
              <a:xfrm>
                <a:off x="2823012" y="1977530"/>
                <a:ext cx="18846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27" extrusionOk="0">
                    <a:moveTo>
                      <a:pt x="953" y="0"/>
                    </a:moveTo>
                    <a:lnTo>
                      <a:pt x="50" y="376"/>
                    </a:lnTo>
                    <a:cubicBezTo>
                      <a:pt x="50" y="426"/>
                      <a:pt x="25" y="477"/>
                      <a:pt x="0" y="527"/>
                    </a:cubicBezTo>
                    <a:lnTo>
                      <a:pt x="877" y="151"/>
                    </a:lnTo>
                    <a:cubicBezTo>
                      <a:pt x="903" y="101"/>
                      <a:pt x="928" y="50"/>
                      <a:pt x="953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9" name="Google Shape;969;p28"/>
              <p:cNvSpPr/>
              <p:nvPr/>
            </p:nvSpPr>
            <p:spPr>
              <a:xfrm>
                <a:off x="2821014" y="1980497"/>
                <a:ext cx="19360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79" h="528" extrusionOk="0">
                    <a:moveTo>
                      <a:pt x="978" y="1"/>
                    </a:moveTo>
                    <a:lnTo>
                      <a:pt x="101" y="377"/>
                    </a:lnTo>
                    <a:cubicBezTo>
                      <a:pt x="76" y="427"/>
                      <a:pt x="26" y="477"/>
                      <a:pt x="1" y="527"/>
                    </a:cubicBezTo>
                    <a:lnTo>
                      <a:pt x="903" y="151"/>
                    </a:lnTo>
                    <a:cubicBezTo>
                      <a:pt x="928" y="101"/>
                      <a:pt x="953" y="51"/>
                      <a:pt x="978" y="1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0" name="Google Shape;970;p28"/>
              <p:cNvSpPr/>
              <p:nvPr/>
            </p:nvSpPr>
            <p:spPr>
              <a:xfrm>
                <a:off x="2818542" y="1983483"/>
                <a:ext cx="20348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552" extrusionOk="0">
                    <a:moveTo>
                      <a:pt x="1028" y="0"/>
                    </a:moveTo>
                    <a:lnTo>
                      <a:pt x="126" y="376"/>
                    </a:lnTo>
                    <a:cubicBezTo>
                      <a:pt x="76" y="451"/>
                      <a:pt x="51" y="501"/>
                      <a:pt x="1" y="551"/>
                    </a:cubicBezTo>
                    <a:lnTo>
                      <a:pt x="903" y="176"/>
                    </a:lnTo>
                    <a:cubicBezTo>
                      <a:pt x="928" y="125"/>
                      <a:pt x="978" y="75"/>
                      <a:pt x="1028" y="0"/>
                    </a:cubicBezTo>
                    <a:close/>
                  </a:path>
                </a:pathLst>
              </a:custGeom>
              <a:solidFill>
                <a:srgbClr val="76767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1" name="Google Shape;971;p28"/>
              <p:cNvSpPr/>
              <p:nvPr/>
            </p:nvSpPr>
            <p:spPr>
              <a:xfrm>
                <a:off x="2807646" y="1986944"/>
                <a:ext cx="28753" cy="15879"/>
              </a:xfrm>
              <a:custGeom>
                <a:avLst/>
                <a:gdLst/>
                <a:ahLst/>
                <a:cxnLst/>
                <a:rect l="l" t="t" r="r" b="b"/>
                <a:pathLst>
                  <a:path w="1454" h="803" extrusionOk="0">
                    <a:moveTo>
                      <a:pt x="1454" y="1"/>
                    </a:moveTo>
                    <a:lnTo>
                      <a:pt x="552" y="376"/>
                    </a:lnTo>
                    <a:cubicBezTo>
                      <a:pt x="399" y="551"/>
                      <a:pt x="245" y="688"/>
                      <a:pt x="76" y="770"/>
                    </a:cubicBezTo>
                    <a:lnTo>
                      <a:pt x="76" y="770"/>
                    </a:lnTo>
                    <a:lnTo>
                      <a:pt x="878" y="427"/>
                    </a:lnTo>
                    <a:cubicBezTo>
                      <a:pt x="1103" y="351"/>
                      <a:pt x="1279" y="201"/>
                      <a:pt x="1454" y="1"/>
                    </a:cubicBezTo>
                    <a:close/>
                    <a:moveTo>
                      <a:pt x="76" y="770"/>
                    </a:moveTo>
                    <a:lnTo>
                      <a:pt x="0" y="803"/>
                    </a:lnTo>
                    <a:cubicBezTo>
                      <a:pt x="26" y="793"/>
                      <a:pt x="51" y="782"/>
                      <a:pt x="76" y="770"/>
                    </a:cubicBez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2" name="Google Shape;972;p28"/>
              <p:cNvSpPr/>
              <p:nvPr/>
            </p:nvSpPr>
            <p:spPr>
              <a:xfrm>
                <a:off x="2789294" y="1824366"/>
                <a:ext cx="18371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02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1" y="377"/>
                      <a:pt x="26" y="402"/>
                      <a:pt x="26" y="402"/>
                    </a:cubicBezTo>
                    <a:lnTo>
                      <a:pt x="928" y="26"/>
                    </a:lnTo>
                    <a:cubicBezTo>
                      <a:pt x="903" y="26"/>
                      <a:pt x="903" y="1"/>
                      <a:pt x="878" y="1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3" name="Google Shape;973;p28"/>
              <p:cNvSpPr/>
              <p:nvPr/>
            </p:nvSpPr>
            <p:spPr>
              <a:xfrm>
                <a:off x="2789808" y="1824880"/>
                <a:ext cx="21317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52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50" y="426"/>
                      <a:pt x="125" y="476"/>
                      <a:pt x="175" y="526"/>
                    </a:cubicBezTo>
                    <a:lnTo>
                      <a:pt x="1078" y="125"/>
                    </a:lnTo>
                    <a:cubicBezTo>
                      <a:pt x="1003" y="100"/>
                      <a:pt x="952" y="50"/>
                      <a:pt x="902" y="0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4" name="Google Shape;974;p28"/>
              <p:cNvSpPr/>
              <p:nvPr/>
            </p:nvSpPr>
            <p:spPr>
              <a:xfrm>
                <a:off x="2793269" y="1827352"/>
                <a:ext cx="20843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527" extrusionOk="0">
                    <a:moveTo>
                      <a:pt x="903" y="0"/>
                    </a:moveTo>
                    <a:lnTo>
                      <a:pt x="0" y="401"/>
                    </a:lnTo>
                    <a:cubicBezTo>
                      <a:pt x="51" y="426"/>
                      <a:pt x="101" y="477"/>
                      <a:pt x="151" y="527"/>
                    </a:cubicBezTo>
                    <a:lnTo>
                      <a:pt x="1053" y="151"/>
                    </a:lnTo>
                    <a:cubicBezTo>
                      <a:pt x="1003" y="101"/>
                      <a:pt x="953" y="50"/>
                      <a:pt x="903" y="0"/>
                    </a:cubicBez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5" name="Google Shape;975;p28"/>
              <p:cNvSpPr/>
              <p:nvPr/>
            </p:nvSpPr>
            <p:spPr>
              <a:xfrm>
                <a:off x="2796235" y="1830318"/>
                <a:ext cx="21337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5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427"/>
                      <a:pt x="126" y="477"/>
                      <a:pt x="176" y="527"/>
                    </a:cubicBezTo>
                    <a:lnTo>
                      <a:pt x="1079" y="151"/>
                    </a:lnTo>
                    <a:cubicBezTo>
                      <a:pt x="1028" y="101"/>
                      <a:pt x="953" y="51"/>
                      <a:pt x="903" y="1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6" name="Google Shape;976;p28"/>
              <p:cNvSpPr/>
              <p:nvPr/>
            </p:nvSpPr>
            <p:spPr>
              <a:xfrm>
                <a:off x="2799716" y="1833304"/>
                <a:ext cx="21317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55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50" y="451"/>
                      <a:pt x="126" y="501"/>
                      <a:pt x="176" y="551"/>
                    </a:cubicBezTo>
                    <a:lnTo>
                      <a:pt x="1078" y="176"/>
                    </a:lnTo>
                    <a:cubicBezTo>
                      <a:pt x="1003" y="125"/>
                      <a:pt x="953" y="75"/>
                      <a:pt x="903" y="0"/>
                    </a:cubicBez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7" name="Google Shape;977;p28"/>
              <p:cNvSpPr/>
              <p:nvPr/>
            </p:nvSpPr>
            <p:spPr>
              <a:xfrm>
                <a:off x="2803176" y="1836765"/>
                <a:ext cx="20843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552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51" y="427"/>
                      <a:pt x="101" y="502"/>
                      <a:pt x="176" y="552"/>
                    </a:cubicBezTo>
                    <a:lnTo>
                      <a:pt x="1053" y="176"/>
                    </a:lnTo>
                    <a:cubicBezTo>
                      <a:pt x="1003" y="126"/>
                      <a:pt x="953" y="51"/>
                      <a:pt x="903" y="1"/>
                    </a:cubicBez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8" name="Google Shape;978;p28"/>
              <p:cNvSpPr/>
              <p:nvPr/>
            </p:nvSpPr>
            <p:spPr>
              <a:xfrm>
                <a:off x="2806657" y="1840226"/>
                <a:ext cx="20823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578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50" y="452"/>
                      <a:pt x="100" y="502"/>
                      <a:pt x="151" y="577"/>
                    </a:cubicBezTo>
                    <a:lnTo>
                      <a:pt x="1053" y="201"/>
                    </a:lnTo>
                    <a:cubicBezTo>
                      <a:pt x="1003" y="126"/>
                      <a:pt x="953" y="76"/>
                      <a:pt x="877" y="1"/>
                    </a:cubicBez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9" name="Google Shape;979;p28"/>
              <p:cNvSpPr/>
              <p:nvPr/>
            </p:nvSpPr>
            <p:spPr>
              <a:xfrm>
                <a:off x="2809623" y="1844201"/>
                <a:ext cx="21337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5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27"/>
                      <a:pt x="126" y="502"/>
                      <a:pt x="176" y="577"/>
                    </a:cubicBezTo>
                    <a:lnTo>
                      <a:pt x="1078" y="201"/>
                    </a:lnTo>
                    <a:cubicBezTo>
                      <a:pt x="1028" y="126"/>
                      <a:pt x="953" y="51"/>
                      <a:pt x="903" y="0"/>
                    </a:cubicBez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0" name="Google Shape;980;p28"/>
              <p:cNvSpPr/>
              <p:nvPr/>
            </p:nvSpPr>
            <p:spPr>
              <a:xfrm>
                <a:off x="2813084" y="1848156"/>
                <a:ext cx="20843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5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27"/>
                      <a:pt x="101" y="502"/>
                      <a:pt x="151" y="577"/>
                    </a:cubicBezTo>
                    <a:lnTo>
                      <a:pt x="1054" y="201"/>
                    </a:lnTo>
                    <a:cubicBezTo>
                      <a:pt x="1004" y="126"/>
                      <a:pt x="953" y="51"/>
                      <a:pt x="903" y="1"/>
                    </a:cubicBez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1" name="Google Shape;981;p28"/>
              <p:cNvSpPr/>
              <p:nvPr/>
            </p:nvSpPr>
            <p:spPr>
              <a:xfrm>
                <a:off x="2816070" y="1852131"/>
                <a:ext cx="20823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57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50" y="452"/>
                      <a:pt x="101" y="502"/>
                      <a:pt x="151" y="577"/>
                    </a:cubicBezTo>
                    <a:lnTo>
                      <a:pt x="1053" y="201"/>
                    </a:lnTo>
                    <a:cubicBezTo>
                      <a:pt x="1003" y="126"/>
                      <a:pt x="953" y="51"/>
                      <a:pt x="903" y="0"/>
                    </a:cubicBez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2" name="Google Shape;982;p28"/>
              <p:cNvSpPr/>
              <p:nvPr/>
            </p:nvSpPr>
            <p:spPr>
              <a:xfrm>
                <a:off x="2819037" y="1856086"/>
                <a:ext cx="20843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5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52"/>
                      <a:pt x="101" y="502"/>
                      <a:pt x="151" y="577"/>
                    </a:cubicBezTo>
                    <a:lnTo>
                      <a:pt x="1053" y="201"/>
                    </a:lnTo>
                    <a:cubicBezTo>
                      <a:pt x="1003" y="126"/>
                      <a:pt x="953" y="76"/>
                      <a:pt x="903" y="1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3" name="Google Shape;983;p28"/>
              <p:cNvSpPr/>
              <p:nvPr/>
            </p:nvSpPr>
            <p:spPr>
              <a:xfrm>
                <a:off x="2822023" y="1860061"/>
                <a:ext cx="20329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028" h="60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50" y="452"/>
                      <a:pt x="100" y="527"/>
                      <a:pt x="125" y="602"/>
                    </a:cubicBezTo>
                    <a:lnTo>
                      <a:pt x="1028" y="226"/>
                    </a:lnTo>
                    <a:cubicBezTo>
                      <a:pt x="978" y="151"/>
                      <a:pt x="953" y="76"/>
                      <a:pt x="902" y="0"/>
                    </a:cubicBez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4" name="Google Shape;984;p28"/>
              <p:cNvSpPr/>
              <p:nvPr/>
            </p:nvSpPr>
            <p:spPr>
              <a:xfrm>
                <a:off x="2824495" y="1864531"/>
                <a:ext cx="20843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6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51" y="451"/>
                      <a:pt x="101" y="526"/>
                      <a:pt x="151" y="602"/>
                    </a:cubicBezTo>
                    <a:lnTo>
                      <a:pt x="1053" y="226"/>
                    </a:lnTo>
                    <a:cubicBezTo>
                      <a:pt x="1003" y="150"/>
                      <a:pt x="953" y="75"/>
                      <a:pt x="903" y="0"/>
                    </a:cubicBez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5" name="Google Shape;985;p28"/>
              <p:cNvSpPr/>
              <p:nvPr/>
            </p:nvSpPr>
            <p:spPr>
              <a:xfrm>
                <a:off x="2827461" y="1868980"/>
                <a:ext cx="20843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6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52"/>
                      <a:pt x="101" y="552"/>
                      <a:pt x="151" y="652"/>
                    </a:cubicBezTo>
                    <a:lnTo>
                      <a:pt x="1053" y="276"/>
                    </a:lnTo>
                    <a:cubicBezTo>
                      <a:pt x="1003" y="176"/>
                      <a:pt x="953" y="76"/>
                      <a:pt x="903" y="1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6" name="Google Shape;986;p28"/>
              <p:cNvSpPr/>
              <p:nvPr/>
            </p:nvSpPr>
            <p:spPr>
              <a:xfrm>
                <a:off x="2830447" y="1874438"/>
                <a:ext cx="22326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778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75" y="502"/>
                      <a:pt x="151" y="652"/>
                      <a:pt x="226" y="777"/>
                    </a:cubicBezTo>
                    <a:lnTo>
                      <a:pt x="1128" y="401"/>
                    </a:lnTo>
                    <a:cubicBezTo>
                      <a:pt x="1053" y="276"/>
                      <a:pt x="978" y="126"/>
                      <a:pt x="902" y="0"/>
                    </a:cubicBez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7" name="Google Shape;987;p28"/>
              <p:cNvSpPr/>
              <p:nvPr/>
            </p:nvSpPr>
            <p:spPr>
              <a:xfrm>
                <a:off x="2834897" y="1882369"/>
                <a:ext cx="22820" cy="18351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928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01" y="577"/>
                      <a:pt x="176" y="752"/>
                      <a:pt x="251" y="928"/>
                    </a:cubicBezTo>
                    <a:lnTo>
                      <a:pt x="1154" y="552"/>
                    </a:lnTo>
                    <a:cubicBezTo>
                      <a:pt x="1078" y="376"/>
                      <a:pt x="978" y="201"/>
                      <a:pt x="903" y="0"/>
                    </a:cubicBezTo>
                    <a:close/>
                  </a:path>
                </a:pathLst>
              </a:custGeom>
              <a:solidFill>
                <a:srgbClr val="C2C2C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8" name="Google Shape;988;p28"/>
              <p:cNvSpPr/>
              <p:nvPr/>
            </p:nvSpPr>
            <p:spPr>
              <a:xfrm>
                <a:off x="2839861" y="1893265"/>
                <a:ext cx="20843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77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51" y="527"/>
                      <a:pt x="126" y="652"/>
                      <a:pt x="176" y="778"/>
                    </a:cubicBezTo>
                    <a:lnTo>
                      <a:pt x="1053" y="402"/>
                    </a:lnTo>
                    <a:cubicBezTo>
                      <a:pt x="1003" y="276"/>
                      <a:pt x="953" y="126"/>
                      <a:pt x="903" y="1"/>
                    </a:cubicBez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9" name="Google Shape;989;p28"/>
              <p:cNvSpPr/>
              <p:nvPr/>
            </p:nvSpPr>
            <p:spPr>
              <a:xfrm>
                <a:off x="2843322" y="1901195"/>
                <a:ext cx="19360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79" h="653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26" y="477"/>
                      <a:pt x="51" y="577"/>
                      <a:pt x="101" y="652"/>
                    </a:cubicBezTo>
                    <a:lnTo>
                      <a:pt x="978" y="276"/>
                    </a:lnTo>
                    <a:cubicBezTo>
                      <a:pt x="953" y="176"/>
                      <a:pt x="928" y="101"/>
                      <a:pt x="878" y="1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0" name="Google Shape;990;p28"/>
              <p:cNvSpPr/>
              <p:nvPr/>
            </p:nvSpPr>
            <p:spPr>
              <a:xfrm>
                <a:off x="2845319" y="1906653"/>
                <a:ext cx="19340" cy="12399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27" extrusionOk="0">
                    <a:moveTo>
                      <a:pt x="877" y="0"/>
                    </a:moveTo>
                    <a:lnTo>
                      <a:pt x="0" y="376"/>
                    </a:lnTo>
                    <a:cubicBezTo>
                      <a:pt x="25" y="452"/>
                      <a:pt x="50" y="527"/>
                      <a:pt x="75" y="627"/>
                    </a:cubicBezTo>
                    <a:lnTo>
                      <a:pt x="978" y="251"/>
                    </a:lnTo>
                    <a:cubicBezTo>
                      <a:pt x="952" y="151"/>
                      <a:pt x="902" y="76"/>
                      <a:pt x="877" y="0"/>
                    </a:cubicBez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1" name="Google Shape;991;p28"/>
              <p:cNvSpPr/>
              <p:nvPr/>
            </p:nvSpPr>
            <p:spPr>
              <a:xfrm>
                <a:off x="2846802" y="1911617"/>
                <a:ext cx="18846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7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451"/>
                      <a:pt x="50" y="501"/>
                      <a:pt x="50" y="576"/>
                    </a:cubicBezTo>
                    <a:lnTo>
                      <a:pt x="953" y="201"/>
                    </a:lnTo>
                    <a:cubicBezTo>
                      <a:pt x="928" y="125"/>
                      <a:pt x="903" y="75"/>
                      <a:pt x="903" y="0"/>
                    </a:cubicBez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2" name="Google Shape;992;p28"/>
              <p:cNvSpPr/>
              <p:nvPr/>
            </p:nvSpPr>
            <p:spPr>
              <a:xfrm>
                <a:off x="2847791" y="1915572"/>
                <a:ext cx="19340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03" extrusionOk="0">
                    <a:moveTo>
                      <a:pt x="903" y="1"/>
                    </a:moveTo>
                    <a:lnTo>
                      <a:pt x="0" y="376"/>
                    </a:lnTo>
                    <a:cubicBezTo>
                      <a:pt x="25" y="452"/>
                      <a:pt x="51" y="527"/>
                      <a:pt x="76" y="602"/>
                    </a:cubicBezTo>
                    <a:lnTo>
                      <a:pt x="978" y="226"/>
                    </a:lnTo>
                    <a:cubicBezTo>
                      <a:pt x="953" y="151"/>
                      <a:pt x="928" y="76"/>
                      <a:pt x="903" y="1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3" name="Google Shape;993;p28"/>
              <p:cNvSpPr/>
              <p:nvPr/>
            </p:nvSpPr>
            <p:spPr>
              <a:xfrm>
                <a:off x="2849274" y="1920042"/>
                <a:ext cx="18846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51"/>
                      <a:pt x="26" y="526"/>
                      <a:pt x="51" y="602"/>
                    </a:cubicBezTo>
                    <a:lnTo>
                      <a:pt x="953" y="226"/>
                    </a:lnTo>
                    <a:cubicBezTo>
                      <a:pt x="928" y="150"/>
                      <a:pt x="903" y="75"/>
                      <a:pt x="903" y="0"/>
                    </a:cubicBez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4" name="Google Shape;994;p28"/>
              <p:cNvSpPr/>
              <p:nvPr/>
            </p:nvSpPr>
            <p:spPr>
              <a:xfrm>
                <a:off x="2850263" y="1924491"/>
                <a:ext cx="18865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954" h="5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52"/>
                      <a:pt x="51" y="527"/>
                      <a:pt x="51" y="577"/>
                    </a:cubicBezTo>
                    <a:lnTo>
                      <a:pt x="953" y="201"/>
                    </a:lnTo>
                    <a:cubicBezTo>
                      <a:pt x="928" y="126"/>
                      <a:pt x="928" y="76"/>
                      <a:pt x="903" y="1"/>
                    </a:cubicBez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5" name="Google Shape;995;p28"/>
              <p:cNvSpPr/>
              <p:nvPr/>
            </p:nvSpPr>
            <p:spPr>
              <a:xfrm>
                <a:off x="2851252" y="1928466"/>
                <a:ext cx="18865" cy="12399"/>
              </a:xfrm>
              <a:custGeom>
                <a:avLst/>
                <a:gdLst/>
                <a:ahLst/>
                <a:cxnLst/>
                <a:rect l="l" t="t" r="r" b="b"/>
                <a:pathLst>
                  <a:path w="954" h="6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51"/>
                      <a:pt x="26" y="552"/>
                      <a:pt x="51" y="627"/>
                    </a:cubicBezTo>
                    <a:lnTo>
                      <a:pt x="953" y="226"/>
                    </a:lnTo>
                    <a:cubicBezTo>
                      <a:pt x="928" y="151"/>
                      <a:pt x="928" y="75"/>
                      <a:pt x="903" y="0"/>
                    </a:cubicBez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6" name="Google Shape;996;p28"/>
              <p:cNvSpPr/>
              <p:nvPr/>
            </p:nvSpPr>
            <p:spPr>
              <a:xfrm>
                <a:off x="2852240" y="1932916"/>
                <a:ext cx="18865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954" h="628" extrusionOk="0">
                    <a:moveTo>
                      <a:pt x="903" y="1"/>
                    </a:moveTo>
                    <a:lnTo>
                      <a:pt x="1" y="402"/>
                    </a:lnTo>
                    <a:cubicBezTo>
                      <a:pt x="26" y="477"/>
                      <a:pt x="26" y="552"/>
                      <a:pt x="51" y="627"/>
                    </a:cubicBezTo>
                    <a:lnTo>
                      <a:pt x="953" y="251"/>
                    </a:lnTo>
                    <a:cubicBezTo>
                      <a:pt x="928" y="176"/>
                      <a:pt x="903" y="101"/>
                      <a:pt x="903" y="1"/>
                    </a:cubicBez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7" name="Google Shape;997;p28"/>
              <p:cNvSpPr/>
              <p:nvPr/>
            </p:nvSpPr>
            <p:spPr>
              <a:xfrm>
                <a:off x="2853249" y="1937879"/>
                <a:ext cx="18351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0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0" y="451"/>
                      <a:pt x="25" y="527"/>
                      <a:pt x="25" y="602"/>
                    </a:cubicBezTo>
                    <a:lnTo>
                      <a:pt x="927" y="226"/>
                    </a:lnTo>
                    <a:cubicBezTo>
                      <a:pt x="927" y="151"/>
                      <a:pt x="902" y="76"/>
                      <a:pt x="902" y="0"/>
                    </a:cubicBez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8" name="Google Shape;998;p28"/>
              <p:cNvSpPr/>
              <p:nvPr/>
            </p:nvSpPr>
            <p:spPr>
              <a:xfrm>
                <a:off x="2853743" y="1942329"/>
                <a:ext cx="18351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03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52"/>
                      <a:pt x="25" y="527"/>
                      <a:pt x="25" y="602"/>
                    </a:cubicBezTo>
                    <a:lnTo>
                      <a:pt x="927" y="226"/>
                    </a:lnTo>
                    <a:cubicBezTo>
                      <a:pt x="927" y="151"/>
                      <a:pt x="902" y="76"/>
                      <a:pt x="902" y="1"/>
                    </a:cubicBez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9" name="Google Shape;999;p28"/>
              <p:cNvSpPr/>
              <p:nvPr/>
            </p:nvSpPr>
            <p:spPr>
              <a:xfrm>
                <a:off x="2854238" y="1946798"/>
                <a:ext cx="18351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28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52"/>
                      <a:pt x="25" y="552"/>
                      <a:pt x="25" y="627"/>
                    </a:cubicBezTo>
                    <a:lnTo>
                      <a:pt x="928" y="251"/>
                    </a:lnTo>
                    <a:cubicBezTo>
                      <a:pt x="928" y="151"/>
                      <a:pt x="928" y="76"/>
                      <a:pt x="902" y="0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0" name="Google Shape;1000;p28"/>
              <p:cNvSpPr/>
              <p:nvPr/>
            </p:nvSpPr>
            <p:spPr>
              <a:xfrm>
                <a:off x="2854732" y="1951762"/>
                <a:ext cx="18351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451"/>
                      <a:pt x="25" y="526"/>
                      <a:pt x="25" y="602"/>
                    </a:cubicBezTo>
                    <a:lnTo>
                      <a:pt x="928" y="226"/>
                    </a:lnTo>
                    <a:cubicBezTo>
                      <a:pt x="928" y="150"/>
                      <a:pt x="903" y="75"/>
                      <a:pt x="903" y="0"/>
                    </a:cubicBez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1" name="Google Shape;1001;p28"/>
              <p:cNvSpPr/>
              <p:nvPr/>
            </p:nvSpPr>
            <p:spPr>
              <a:xfrm>
                <a:off x="2855227" y="1956212"/>
                <a:ext cx="17857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0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0" y="452"/>
                      <a:pt x="0" y="527"/>
                      <a:pt x="0" y="602"/>
                    </a:cubicBezTo>
                    <a:lnTo>
                      <a:pt x="903" y="201"/>
                    </a:lnTo>
                    <a:cubicBezTo>
                      <a:pt x="903" y="151"/>
                      <a:pt x="903" y="76"/>
                      <a:pt x="903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2" name="Google Shape;1002;p28"/>
              <p:cNvSpPr/>
              <p:nvPr/>
            </p:nvSpPr>
            <p:spPr>
              <a:xfrm>
                <a:off x="2855227" y="1960187"/>
                <a:ext cx="17857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02" extrusionOk="0">
                    <a:moveTo>
                      <a:pt x="903" y="0"/>
                    </a:moveTo>
                    <a:lnTo>
                      <a:pt x="0" y="401"/>
                    </a:lnTo>
                    <a:cubicBezTo>
                      <a:pt x="0" y="451"/>
                      <a:pt x="0" y="526"/>
                      <a:pt x="0" y="602"/>
                    </a:cubicBezTo>
                    <a:lnTo>
                      <a:pt x="903" y="226"/>
                    </a:lnTo>
                    <a:cubicBezTo>
                      <a:pt x="903" y="151"/>
                      <a:pt x="903" y="75"/>
                      <a:pt x="903" y="0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3" name="Google Shape;1003;p28"/>
              <p:cNvSpPr/>
              <p:nvPr/>
            </p:nvSpPr>
            <p:spPr>
              <a:xfrm>
                <a:off x="2855227" y="1964636"/>
                <a:ext cx="17857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0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0" y="452"/>
                      <a:pt x="0" y="527"/>
                      <a:pt x="0" y="602"/>
                    </a:cubicBezTo>
                    <a:lnTo>
                      <a:pt x="903" y="226"/>
                    </a:lnTo>
                    <a:cubicBezTo>
                      <a:pt x="903" y="151"/>
                      <a:pt x="903" y="76"/>
                      <a:pt x="903" y="1"/>
                    </a:cubicBez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4" name="Google Shape;1004;p28"/>
              <p:cNvSpPr/>
              <p:nvPr/>
            </p:nvSpPr>
            <p:spPr>
              <a:xfrm>
                <a:off x="2855227" y="1969106"/>
                <a:ext cx="17857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7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0" y="451"/>
                      <a:pt x="0" y="502"/>
                      <a:pt x="0" y="577"/>
                    </a:cubicBezTo>
                    <a:lnTo>
                      <a:pt x="903" y="201"/>
                    </a:lnTo>
                    <a:cubicBezTo>
                      <a:pt x="903" y="126"/>
                      <a:pt x="903" y="50"/>
                      <a:pt x="903" y="0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5" name="Google Shape;1005;p28"/>
              <p:cNvSpPr/>
              <p:nvPr/>
            </p:nvSpPr>
            <p:spPr>
              <a:xfrm>
                <a:off x="2854732" y="1973061"/>
                <a:ext cx="18351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78" extrusionOk="0">
                    <a:moveTo>
                      <a:pt x="928" y="1"/>
                    </a:moveTo>
                    <a:lnTo>
                      <a:pt x="25" y="377"/>
                    </a:lnTo>
                    <a:cubicBezTo>
                      <a:pt x="25" y="452"/>
                      <a:pt x="25" y="527"/>
                      <a:pt x="0" y="577"/>
                    </a:cubicBezTo>
                    <a:lnTo>
                      <a:pt x="903" y="201"/>
                    </a:lnTo>
                    <a:cubicBezTo>
                      <a:pt x="903" y="151"/>
                      <a:pt x="928" y="76"/>
                      <a:pt x="928" y="1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6" name="Google Shape;1006;p28"/>
              <p:cNvSpPr/>
              <p:nvPr/>
            </p:nvSpPr>
            <p:spPr>
              <a:xfrm>
                <a:off x="2854238" y="1977036"/>
                <a:ext cx="18351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02" extrusionOk="0">
                    <a:moveTo>
                      <a:pt x="928" y="0"/>
                    </a:moveTo>
                    <a:lnTo>
                      <a:pt x="25" y="376"/>
                    </a:lnTo>
                    <a:cubicBezTo>
                      <a:pt x="25" y="451"/>
                      <a:pt x="25" y="527"/>
                      <a:pt x="0" y="577"/>
                    </a:cubicBezTo>
                    <a:cubicBezTo>
                      <a:pt x="0" y="577"/>
                      <a:pt x="0" y="577"/>
                      <a:pt x="0" y="602"/>
                    </a:cubicBezTo>
                    <a:lnTo>
                      <a:pt x="902" y="226"/>
                    </a:lnTo>
                    <a:cubicBezTo>
                      <a:pt x="902" y="201"/>
                      <a:pt x="902" y="201"/>
                      <a:pt x="902" y="201"/>
                    </a:cubicBezTo>
                    <a:cubicBezTo>
                      <a:pt x="928" y="126"/>
                      <a:pt x="928" y="75"/>
                      <a:pt x="928" y="0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7" name="Google Shape;1007;p28"/>
              <p:cNvSpPr/>
              <p:nvPr/>
            </p:nvSpPr>
            <p:spPr>
              <a:xfrm>
                <a:off x="2853743" y="1981485"/>
                <a:ext cx="18351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78" extrusionOk="0">
                    <a:moveTo>
                      <a:pt x="927" y="1"/>
                    </a:moveTo>
                    <a:lnTo>
                      <a:pt x="25" y="377"/>
                    </a:lnTo>
                    <a:cubicBezTo>
                      <a:pt x="25" y="427"/>
                      <a:pt x="0" y="502"/>
                      <a:pt x="0" y="577"/>
                    </a:cubicBezTo>
                    <a:lnTo>
                      <a:pt x="902" y="201"/>
                    </a:lnTo>
                    <a:cubicBezTo>
                      <a:pt x="902" y="126"/>
                      <a:pt x="927" y="51"/>
                      <a:pt x="927" y="1"/>
                    </a:cubicBez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8" name="Google Shape;1008;p28"/>
              <p:cNvSpPr/>
              <p:nvPr/>
            </p:nvSpPr>
            <p:spPr>
              <a:xfrm>
                <a:off x="2852755" y="1985460"/>
                <a:ext cx="18846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77" extrusionOk="0">
                    <a:moveTo>
                      <a:pt x="952" y="0"/>
                    </a:moveTo>
                    <a:lnTo>
                      <a:pt x="50" y="376"/>
                    </a:lnTo>
                    <a:cubicBezTo>
                      <a:pt x="50" y="451"/>
                      <a:pt x="25" y="502"/>
                      <a:pt x="0" y="577"/>
                    </a:cubicBezTo>
                    <a:lnTo>
                      <a:pt x="902" y="201"/>
                    </a:lnTo>
                    <a:cubicBezTo>
                      <a:pt x="927" y="126"/>
                      <a:pt x="927" y="50"/>
                      <a:pt x="952" y="0"/>
                    </a:cubicBez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9" name="Google Shape;1009;p28"/>
              <p:cNvSpPr/>
              <p:nvPr/>
            </p:nvSpPr>
            <p:spPr>
              <a:xfrm>
                <a:off x="2852240" y="1989416"/>
                <a:ext cx="18371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78" extrusionOk="0">
                    <a:moveTo>
                      <a:pt x="928" y="1"/>
                    </a:moveTo>
                    <a:lnTo>
                      <a:pt x="26" y="377"/>
                    </a:lnTo>
                    <a:cubicBezTo>
                      <a:pt x="26" y="452"/>
                      <a:pt x="1" y="502"/>
                      <a:pt x="1" y="577"/>
                    </a:cubicBezTo>
                    <a:lnTo>
                      <a:pt x="878" y="201"/>
                    </a:lnTo>
                    <a:cubicBezTo>
                      <a:pt x="903" y="126"/>
                      <a:pt x="928" y="51"/>
                      <a:pt x="928" y="1"/>
                    </a:cubicBez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0" name="Google Shape;1010;p28"/>
              <p:cNvSpPr/>
              <p:nvPr/>
            </p:nvSpPr>
            <p:spPr>
              <a:xfrm>
                <a:off x="2850757" y="1993390"/>
                <a:ext cx="18865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54" h="577" extrusionOk="0">
                    <a:moveTo>
                      <a:pt x="953" y="0"/>
                    </a:moveTo>
                    <a:lnTo>
                      <a:pt x="76" y="376"/>
                    </a:lnTo>
                    <a:cubicBezTo>
                      <a:pt x="51" y="451"/>
                      <a:pt x="26" y="502"/>
                      <a:pt x="1" y="577"/>
                    </a:cubicBezTo>
                    <a:lnTo>
                      <a:pt x="903" y="201"/>
                    </a:lnTo>
                    <a:cubicBezTo>
                      <a:pt x="928" y="126"/>
                      <a:pt x="953" y="76"/>
                      <a:pt x="953" y="0"/>
                    </a:cubicBez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1" name="Google Shape;1011;p28"/>
              <p:cNvSpPr/>
              <p:nvPr/>
            </p:nvSpPr>
            <p:spPr>
              <a:xfrm>
                <a:off x="2849769" y="1997346"/>
                <a:ext cx="18865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954" h="578" extrusionOk="0">
                    <a:moveTo>
                      <a:pt x="953" y="1"/>
                    </a:moveTo>
                    <a:lnTo>
                      <a:pt x="51" y="377"/>
                    </a:lnTo>
                    <a:cubicBezTo>
                      <a:pt x="26" y="452"/>
                      <a:pt x="26" y="502"/>
                      <a:pt x="1" y="577"/>
                    </a:cubicBezTo>
                    <a:lnTo>
                      <a:pt x="878" y="201"/>
                    </a:lnTo>
                    <a:cubicBezTo>
                      <a:pt x="903" y="126"/>
                      <a:pt x="928" y="76"/>
                      <a:pt x="953" y="1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2" name="Google Shape;1012;p28"/>
              <p:cNvSpPr/>
              <p:nvPr/>
            </p:nvSpPr>
            <p:spPr>
              <a:xfrm>
                <a:off x="2847791" y="2001321"/>
                <a:ext cx="19340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577" extrusionOk="0">
                    <a:moveTo>
                      <a:pt x="978" y="0"/>
                    </a:moveTo>
                    <a:lnTo>
                      <a:pt x="101" y="376"/>
                    </a:lnTo>
                    <a:cubicBezTo>
                      <a:pt x="76" y="452"/>
                      <a:pt x="25" y="527"/>
                      <a:pt x="0" y="577"/>
                    </a:cubicBezTo>
                    <a:lnTo>
                      <a:pt x="903" y="201"/>
                    </a:lnTo>
                    <a:cubicBezTo>
                      <a:pt x="928" y="151"/>
                      <a:pt x="953" y="76"/>
                      <a:pt x="978" y="0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3" name="Google Shape;1013;p28"/>
              <p:cNvSpPr/>
              <p:nvPr/>
            </p:nvSpPr>
            <p:spPr>
              <a:xfrm>
                <a:off x="2845813" y="2005276"/>
                <a:ext cx="19834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603" extrusionOk="0">
                    <a:moveTo>
                      <a:pt x="1003" y="1"/>
                    </a:moveTo>
                    <a:lnTo>
                      <a:pt x="100" y="377"/>
                    </a:lnTo>
                    <a:cubicBezTo>
                      <a:pt x="75" y="452"/>
                      <a:pt x="25" y="527"/>
                      <a:pt x="0" y="602"/>
                    </a:cubicBezTo>
                    <a:lnTo>
                      <a:pt x="902" y="226"/>
                    </a:lnTo>
                    <a:cubicBezTo>
                      <a:pt x="927" y="151"/>
                      <a:pt x="978" y="76"/>
                      <a:pt x="1003" y="1"/>
                    </a:cubicBez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4" name="Google Shape;1014;p28"/>
              <p:cNvSpPr/>
              <p:nvPr/>
            </p:nvSpPr>
            <p:spPr>
              <a:xfrm>
                <a:off x="2843322" y="2009745"/>
                <a:ext cx="20348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602" extrusionOk="0">
                    <a:moveTo>
                      <a:pt x="1028" y="0"/>
                    </a:moveTo>
                    <a:lnTo>
                      <a:pt x="126" y="376"/>
                    </a:lnTo>
                    <a:cubicBezTo>
                      <a:pt x="76" y="452"/>
                      <a:pt x="51" y="527"/>
                      <a:pt x="1" y="602"/>
                    </a:cubicBezTo>
                    <a:lnTo>
                      <a:pt x="903" y="226"/>
                    </a:lnTo>
                    <a:cubicBezTo>
                      <a:pt x="928" y="151"/>
                      <a:pt x="978" y="76"/>
                      <a:pt x="1028" y="0"/>
                    </a:cubicBez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5" name="Google Shape;1015;p28"/>
              <p:cNvSpPr/>
              <p:nvPr/>
            </p:nvSpPr>
            <p:spPr>
              <a:xfrm>
                <a:off x="2839366" y="2014214"/>
                <a:ext cx="21832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652" extrusionOk="0">
                    <a:moveTo>
                      <a:pt x="1103" y="0"/>
                    </a:moveTo>
                    <a:lnTo>
                      <a:pt x="201" y="376"/>
                    </a:lnTo>
                    <a:cubicBezTo>
                      <a:pt x="126" y="476"/>
                      <a:pt x="76" y="576"/>
                      <a:pt x="0" y="652"/>
                    </a:cubicBezTo>
                    <a:lnTo>
                      <a:pt x="903" y="276"/>
                    </a:lnTo>
                    <a:cubicBezTo>
                      <a:pt x="953" y="201"/>
                      <a:pt x="1028" y="100"/>
                      <a:pt x="1103" y="0"/>
                    </a:cubicBezTo>
                    <a:close/>
                  </a:path>
                </a:pathLst>
              </a:custGeom>
              <a:solidFill>
                <a:srgbClr val="5C5C5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6" name="Google Shape;1016;p28"/>
              <p:cNvSpPr/>
              <p:nvPr/>
            </p:nvSpPr>
            <p:spPr>
              <a:xfrm>
                <a:off x="2823012" y="2019653"/>
                <a:ext cx="34211" cy="19854"/>
              </a:xfrm>
              <a:custGeom>
                <a:avLst/>
                <a:gdLst/>
                <a:ahLst/>
                <a:cxnLst/>
                <a:rect l="l" t="t" r="r" b="b"/>
                <a:pathLst>
                  <a:path w="1730" h="1004" extrusionOk="0">
                    <a:moveTo>
                      <a:pt x="1730" y="1"/>
                    </a:moveTo>
                    <a:lnTo>
                      <a:pt x="827" y="377"/>
                    </a:lnTo>
                    <a:cubicBezTo>
                      <a:pt x="585" y="643"/>
                      <a:pt x="319" y="863"/>
                      <a:pt x="29" y="991"/>
                    </a:cubicBezTo>
                    <a:lnTo>
                      <a:pt x="29" y="991"/>
                    </a:lnTo>
                    <a:lnTo>
                      <a:pt x="877" y="627"/>
                    </a:lnTo>
                    <a:cubicBezTo>
                      <a:pt x="1203" y="502"/>
                      <a:pt x="1479" y="276"/>
                      <a:pt x="1730" y="1"/>
                    </a:cubicBezTo>
                    <a:close/>
                    <a:moveTo>
                      <a:pt x="29" y="991"/>
                    </a:moveTo>
                    <a:lnTo>
                      <a:pt x="0" y="1003"/>
                    </a:lnTo>
                    <a:cubicBezTo>
                      <a:pt x="10" y="999"/>
                      <a:pt x="20" y="995"/>
                      <a:pt x="29" y="991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7" name="Google Shape;1017;p28"/>
              <p:cNvSpPr/>
              <p:nvPr/>
            </p:nvSpPr>
            <p:spPr>
              <a:xfrm>
                <a:off x="2714956" y="1772335"/>
                <a:ext cx="27290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380" h="527" extrusionOk="0">
                    <a:moveTo>
                      <a:pt x="1379" y="0"/>
                    </a:moveTo>
                    <a:lnTo>
                      <a:pt x="1379" y="0"/>
                    </a:lnTo>
                    <a:cubicBezTo>
                      <a:pt x="1204" y="25"/>
                      <a:pt x="1053" y="76"/>
                      <a:pt x="903" y="151"/>
                    </a:cubicBezTo>
                    <a:lnTo>
                      <a:pt x="215" y="437"/>
                    </a:lnTo>
                    <a:lnTo>
                      <a:pt x="215" y="437"/>
                    </a:lnTo>
                    <a:cubicBezTo>
                      <a:pt x="298" y="410"/>
                      <a:pt x="384" y="390"/>
                      <a:pt x="477" y="376"/>
                    </a:cubicBezTo>
                    <a:lnTo>
                      <a:pt x="1379" y="0"/>
                    </a:lnTo>
                    <a:close/>
                    <a:moveTo>
                      <a:pt x="215" y="437"/>
                    </a:moveTo>
                    <a:lnTo>
                      <a:pt x="215" y="437"/>
                    </a:lnTo>
                    <a:cubicBezTo>
                      <a:pt x="142" y="462"/>
                      <a:pt x="71" y="491"/>
                      <a:pt x="1" y="527"/>
                    </a:cubicBezTo>
                    <a:lnTo>
                      <a:pt x="215" y="437"/>
                    </a:ln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8" name="Google Shape;1018;p28"/>
              <p:cNvSpPr/>
              <p:nvPr/>
            </p:nvSpPr>
            <p:spPr>
              <a:xfrm>
                <a:off x="2724369" y="1770852"/>
                <a:ext cx="2580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305" h="452" extrusionOk="0">
                    <a:moveTo>
                      <a:pt x="1304" y="0"/>
                    </a:moveTo>
                    <a:cubicBezTo>
                      <a:pt x="1179" y="25"/>
                      <a:pt x="1028" y="50"/>
                      <a:pt x="903" y="75"/>
                    </a:cubicBezTo>
                    <a:lnTo>
                      <a:pt x="1" y="451"/>
                    </a:lnTo>
                    <a:cubicBezTo>
                      <a:pt x="126" y="426"/>
                      <a:pt x="276" y="401"/>
                      <a:pt x="402" y="401"/>
                    </a:cubicBezTo>
                    <a:lnTo>
                      <a:pt x="1304" y="0"/>
                    </a:lnTo>
                    <a:close/>
                  </a:path>
                </a:pathLst>
              </a:custGeom>
              <a:solidFill>
                <a:srgbClr val="76767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9" name="Google Shape;1019;p28"/>
              <p:cNvSpPr/>
              <p:nvPr/>
            </p:nvSpPr>
            <p:spPr>
              <a:xfrm>
                <a:off x="2732300" y="1770852"/>
                <a:ext cx="24303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229" h="402" extrusionOk="0">
                    <a:moveTo>
                      <a:pt x="903" y="0"/>
                    </a:moveTo>
                    <a:lnTo>
                      <a:pt x="1" y="401"/>
                    </a:lnTo>
                    <a:cubicBezTo>
                      <a:pt x="126" y="376"/>
                      <a:pt x="226" y="376"/>
                      <a:pt x="352" y="376"/>
                    </a:cubicBezTo>
                    <a:lnTo>
                      <a:pt x="1229" y="0"/>
                    </a:ln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0" name="Google Shape;1020;p28"/>
              <p:cNvSpPr/>
              <p:nvPr/>
            </p:nvSpPr>
            <p:spPr>
              <a:xfrm>
                <a:off x="2739241" y="1770852"/>
                <a:ext cx="23315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402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76" y="376"/>
                      <a:pt x="176" y="401"/>
                      <a:pt x="276" y="401"/>
                    </a:cubicBezTo>
                    <a:lnTo>
                      <a:pt x="1179" y="25"/>
                    </a:lnTo>
                    <a:cubicBezTo>
                      <a:pt x="1078" y="25"/>
                      <a:pt x="978" y="0"/>
                      <a:pt x="878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1" name="Google Shape;1021;p28"/>
              <p:cNvSpPr/>
              <p:nvPr/>
            </p:nvSpPr>
            <p:spPr>
              <a:xfrm>
                <a:off x="2744699" y="1771347"/>
                <a:ext cx="23315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4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101" y="401"/>
                      <a:pt x="176" y="401"/>
                      <a:pt x="276" y="426"/>
                    </a:cubicBezTo>
                    <a:lnTo>
                      <a:pt x="1178" y="50"/>
                    </a:lnTo>
                    <a:cubicBezTo>
                      <a:pt x="1078" y="25"/>
                      <a:pt x="1003" y="25"/>
                      <a:pt x="903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2" name="Google Shape;1022;p28"/>
              <p:cNvSpPr/>
              <p:nvPr/>
            </p:nvSpPr>
            <p:spPr>
              <a:xfrm>
                <a:off x="2750157" y="1772335"/>
                <a:ext cx="22801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153" h="42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75" y="401"/>
                      <a:pt x="150" y="401"/>
                      <a:pt x="251" y="426"/>
                    </a:cubicBezTo>
                    <a:lnTo>
                      <a:pt x="1153" y="50"/>
                    </a:lnTo>
                    <a:cubicBezTo>
                      <a:pt x="1053" y="25"/>
                      <a:pt x="977" y="25"/>
                      <a:pt x="902" y="0"/>
                    </a:cubicBez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3" name="Google Shape;1023;p28"/>
              <p:cNvSpPr/>
              <p:nvPr/>
            </p:nvSpPr>
            <p:spPr>
              <a:xfrm>
                <a:off x="2755101" y="1773324"/>
                <a:ext cx="2232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01"/>
                      <a:pt x="151" y="427"/>
                      <a:pt x="226" y="452"/>
                    </a:cubicBezTo>
                    <a:lnTo>
                      <a:pt x="1128" y="76"/>
                    </a:lnTo>
                    <a:cubicBezTo>
                      <a:pt x="1053" y="51"/>
                      <a:pt x="978" y="26"/>
                      <a:pt x="903" y="0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4" name="Google Shape;1024;p28"/>
              <p:cNvSpPr/>
              <p:nvPr/>
            </p:nvSpPr>
            <p:spPr>
              <a:xfrm>
                <a:off x="2759571" y="1774807"/>
                <a:ext cx="2232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52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75" y="402"/>
                      <a:pt x="151" y="427"/>
                      <a:pt x="226" y="452"/>
                    </a:cubicBezTo>
                    <a:lnTo>
                      <a:pt x="1128" y="76"/>
                    </a:lnTo>
                    <a:cubicBezTo>
                      <a:pt x="1053" y="51"/>
                      <a:pt x="978" y="26"/>
                      <a:pt x="902" y="1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5" name="Google Shape;1025;p28"/>
              <p:cNvSpPr/>
              <p:nvPr/>
            </p:nvSpPr>
            <p:spPr>
              <a:xfrm>
                <a:off x="2764020" y="1776291"/>
                <a:ext cx="22326" cy="9452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427"/>
                      <a:pt x="151" y="452"/>
                      <a:pt x="226" y="477"/>
                    </a:cubicBezTo>
                    <a:lnTo>
                      <a:pt x="1129" y="101"/>
                    </a:lnTo>
                    <a:cubicBezTo>
                      <a:pt x="1053" y="76"/>
                      <a:pt x="978" y="51"/>
                      <a:pt x="903" y="1"/>
                    </a:cubicBez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6" name="Google Shape;1026;p28"/>
              <p:cNvSpPr/>
              <p:nvPr/>
            </p:nvSpPr>
            <p:spPr>
              <a:xfrm>
                <a:off x="2768489" y="1778288"/>
                <a:ext cx="22326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7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76" y="401"/>
                      <a:pt x="151" y="451"/>
                      <a:pt x="226" y="476"/>
                    </a:cubicBezTo>
                    <a:lnTo>
                      <a:pt x="1128" y="100"/>
                    </a:lnTo>
                    <a:cubicBezTo>
                      <a:pt x="1053" y="75"/>
                      <a:pt x="978" y="25"/>
                      <a:pt x="903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7" name="Google Shape;1027;p28"/>
              <p:cNvSpPr/>
              <p:nvPr/>
            </p:nvSpPr>
            <p:spPr>
              <a:xfrm>
                <a:off x="2772939" y="1780266"/>
                <a:ext cx="21832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5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26"/>
                      <a:pt x="151" y="451"/>
                      <a:pt x="226" y="502"/>
                    </a:cubicBezTo>
                    <a:lnTo>
                      <a:pt x="1104" y="126"/>
                    </a:lnTo>
                    <a:cubicBezTo>
                      <a:pt x="1028" y="76"/>
                      <a:pt x="978" y="50"/>
                      <a:pt x="903" y="0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8" name="Google Shape;1028;p28"/>
              <p:cNvSpPr/>
              <p:nvPr/>
            </p:nvSpPr>
            <p:spPr>
              <a:xfrm>
                <a:off x="2777408" y="1782738"/>
                <a:ext cx="21832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502" extrusionOk="0">
                    <a:moveTo>
                      <a:pt x="878" y="1"/>
                    </a:moveTo>
                    <a:lnTo>
                      <a:pt x="0" y="377"/>
                    </a:lnTo>
                    <a:cubicBezTo>
                      <a:pt x="51" y="427"/>
                      <a:pt x="126" y="452"/>
                      <a:pt x="201" y="502"/>
                    </a:cubicBezTo>
                    <a:lnTo>
                      <a:pt x="1103" y="126"/>
                    </a:lnTo>
                    <a:cubicBezTo>
                      <a:pt x="1028" y="76"/>
                      <a:pt x="953" y="26"/>
                      <a:pt x="878" y="1"/>
                    </a:cubicBez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9" name="Google Shape;1029;p28"/>
              <p:cNvSpPr/>
              <p:nvPr/>
            </p:nvSpPr>
            <p:spPr>
              <a:xfrm>
                <a:off x="2781364" y="1785209"/>
                <a:ext cx="21832" cy="9947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50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427"/>
                      <a:pt x="151" y="452"/>
                      <a:pt x="227" y="502"/>
                    </a:cubicBezTo>
                    <a:lnTo>
                      <a:pt x="1104" y="126"/>
                    </a:lnTo>
                    <a:cubicBezTo>
                      <a:pt x="1054" y="76"/>
                      <a:pt x="978" y="51"/>
                      <a:pt x="903" y="1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0" name="Google Shape;1030;p28"/>
              <p:cNvSpPr/>
              <p:nvPr/>
            </p:nvSpPr>
            <p:spPr>
              <a:xfrm>
                <a:off x="2785833" y="1787701"/>
                <a:ext cx="21832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527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51" y="426"/>
                      <a:pt x="126" y="477"/>
                      <a:pt x="201" y="527"/>
                    </a:cubicBezTo>
                    <a:lnTo>
                      <a:pt x="1103" y="151"/>
                    </a:lnTo>
                    <a:cubicBezTo>
                      <a:pt x="1028" y="101"/>
                      <a:pt x="953" y="50"/>
                      <a:pt x="878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1" name="Google Shape;1031;p28"/>
              <p:cNvSpPr/>
              <p:nvPr/>
            </p:nvSpPr>
            <p:spPr>
              <a:xfrm>
                <a:off x="2789808" y="1790668"/>
                <a:ext cx="21317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502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50" y="427"/>
                      <a:pt x="125" y="477"/>
                      <a:pt x="175" y="502"/>
                    </a:cubicBezTo>
                    <a:lnTo>
                      <a:pt x="1078" y="126"/>
                    </a:lnTo>
                    <a:cubicBezTo>
                      <a:pt x="1003" y="101"/>
                      <a:pt x="952" y="51"/>
                      <a:pt x="902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2" name="Google Shape;1032;p28"/>
              <p:cNvSpPr/>
              <p:nvPr/>
            </p:nvSpPr>
            <p:spPr>
              <a:xfrm>
                <a:off x="2793269" y="1793140"/>
                <a:ext cx="18846" cy="846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2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6" y="402"/>
                      <a:pt x="26" y="402"/>
                      <a:pt x="51" y="427"/>
                    </a:cubicBezTo>
                    <a:lnTo>
                      <a:pt x="953" y="51"/>
                    </a:lnTo>
                    <a:cubicBezTo>
                      <a:pt x="928" y="26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3" name="Google Shape;1033;p28"/>
              <p:cNvSpPr/>
              <p:nvPr/>
            </p:nvSpPr>
            <p:spPr>
              <a:xfrm>
                <a:off x="2794257" y="1794148"/>
                <a:ext cx="21832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5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26"/>
                      <a:pt x="151" y="476"/>
                      <a:pt x="226" y="552"/>
                    </a:cubicBezTo>
                    <a:lnTo>
                      <a:pt x="1103" y="176"/>
                    </a:lnTo>
                    <a:cubicBezTo>
                      <a:pt x="1053" y="100"/>
                      <a:pt x="978" y="50"/>
                      <a:pt x="903" y="0"/>
                    </a:cubicBez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4" name="Google Shape;1034;p28"/>
              <p:cNvSpPr/>
              <p:nvPr/>
            </p:nvSpPr>
            <p:spPr>
              <a:xfrm>
                <a:off x="2798727" y="1797609"/>
                <a:ext cx="21812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1103" h="552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75" y="427"/>
                      <a:pt x="151" y="502"/>
                      <a:pt x="201" y="552"/>
                    </a:cubicBezTo>
                    <a:lnTo>
                      <a:pt x="1103" y="176"/>
                    </a:lnTo>
                    <a:cubicBezTo>
                      <a:pt x="1028" y="126"/>
                      <a:pt x="953" y="51"/>
                      <a:pt x="877" y="1"/>
                    </a:cubicBez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5" name="Google Shape;1035;p28"/>
              <p:cNvSpPr/>
              <p:nvPr/>
            </p:nvSpPr>
            <p:spPr>
              <a:xfrm>
                <a:off x="2802682" y="1801090"/>
                <a:ext cx="22326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6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51"/>
                      <a:pt x="151" y="526"/>
                      <a:pt x="226" y="602"/>
                    </a:cubicBezTo>
                    <a:lnTo>
                      <a:pt x="1129" y="226"/>
                    </a:lnTo>
                    <a:cubicBezTo>
                      <a:pt x="1053" y="150"/>
                      <a:pt x="978" y="75"/>
                      <a:pt x="903" y="0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6" name="Google Shape;1036;p28"/>
              <p:cNvSpPr/>
              <p:nvPr/>
            </p:nvSpPr>
            <p:spPr>
              <a:xfrm>
                <a:off x="2807151" y="1805539"/>
                <a:ext cx="22326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57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75" y="452"/>
                      <a:pt x="151" y="502"/>
                      <a:pt x="226" y="577"/>
                    </a:cubicBezTo>
                    <a:lnTo>
                      <a:pt x="1128" y="201"/>
                    </a:lnTo>
                    <a:cubicBezTo>
                      <a:pt x="1053" y="126"/>
                      <a:pt x="978" y="51"/>
                      <a:pt x="903" y="1"/>
                    </a:cubicBez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7" name="Google Shape;1037;p28"/>
              <p:cNvSpPr/>
              <p:nvPr/>
            </p:nvSpPr>
            <p:spPr>
              <a:xfrm>
                <a:off x="2811601" y="1809514"/>
                <a:ext cx="22326" cy="12399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6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76"/>
                      <a:pt x="151" y="551"/>
                      <a:pt x="226" y="627"/>
                    </a:cubicBezTo>
                    <a:lnTo>
                      <a:pt x="1129" y="251"/>
                    </a:lnTo>
                    <a:cubicBezTo>
                      <a:pt x="1053" y="176"/>
                      <a:pt x="978" y="100"/>
                      <a:pt x="903" y="0"/>
                    </a:cubicBez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8" name="Google Shape;1038;p28"/>
              <p:cNvSpPr/>
              <p:nvPr/>
            </p:nvSpPr>
            <p:spPr>
              <a:xfrm>
                <a:off x="2816070" y="1814458"/>
                <a:ext cx="22326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62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76" y="452"/>
                      <a:pt x="151" y="552"/>
                      <a:pt x="226" y="627"/>
                    </a:cubicBezTo>
                    <a:lnTo>
                      <a:pt x="1128" y="251"/>
                    </a:lnTo>
                    <a:cubicBezTo>
                      <a:pt x="1053" y="151"/>
                      <a:pt x="978" y="76"/>
                      <a:pt x="903" y="1"/>
                    </a:cubicBez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9" name="Google Shape;1039;p28"/>
              <p:cNvSpPr/>
              <p:nvPr/>
            </p:nvSpPr>
            <p:spPr>
              <a:xfrm>
                <a:off x="2820520" y="1819422"/>
                <a:ext cx="22326" cy="12399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6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51"/>
                      <a:pt x="151" y="552"/>
                      <a:pt x="227" y="627"/>
                    </a:cubicBezTo>
                    <a:lnTo>
                      <a:pt x="1129" y="251"/>
                    </a:lnTo>
                    <a:cubicBezTo>
                      <a:pt x="1054" y="176"/>
                      <a:pt x="978" y="76"/>
                      <a:pt x="903" y="0"/>
                    </a:cubicBez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0" name="Google Shape;1040;p28"/>
              <p:cNvSpPr/>
              <p:nvPr/>
            </p:nvSpPr>
            <p:spPr>
              <a:xfrm>
                <a:off x="2824989" y="1824366"/>
                <a:ext cx="21832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6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77"/>
                      <a:pt x="126" y="552"/>
                      <a:pt x="201" y="653"/>
                    </a:cubicBezTo>
                    <a:lnTo>
                      <a:pt x="1103" y="277"/>
                    </a:lnTo>
                    <a:cubicBezTo>
                      <a:pt x="1028" y="176"/>
                      <a:pt x="953" y="101"/>
                      <a:pt x="903" y="1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1" name="Google Shape;1041;p28"/>
              <p:cNvSpPr/>
              <p:nvPr/>
            </p:nvSpPr>
            <p:spPr>
              <a:xfrm>
                <a:off x="2828964" y="1829824"/>
                <a:ext cx="21812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103" h="653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75" y="477"/>
                      <a:pt x="125" y="552"/>
                      <a:pt x="201" y="652"/>
                    </a:cubicBezTo>
                    <a:lnTo>
                      <a:pt x="1103" y="276"/>
                    </a:lnTo>
                    <a:cubicBezTo>
                      <a:pt x="1028" y="176"/>
                      <a:pt x="952" y="101"/>
                      <a:pt x="902" y="1"/>
                    </a:cubicBez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2" name="Google Shape;1042;p28"/>
              <p:cNvSpPr/>
              <p:nvPr/>
            </p:nvSpPr>
            <p:spPr>
              <a:xfrm>
                <a:off x="2832919" y="1835282"/>
                <a:ext cx="21337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6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51"/>
                      <a:pt x="126" y="552"/>
                      <a:pt x="176" y="652"/>
                    </a:cubicBezTo>
                    <a:lnTo>
                      <a:pt x="1078" y="276"/>
                    </a:lnTo>
                    <a:cubicBezTo>
                      <a:pt x="1028" y="176"/>
                      <a:pt x="953" y="76"/>
                      <a:pt x="903" y="0"/>
                    </a:cubicBez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3" name="Google Shape;1043;p28"/>
              <p:cNvSpPr/>
              <p:nvPr/>
            </p:nvSpPr>
            <p:spPr>
              <a:xfrm>
                <a:off x="2836380" y="1840740"/>
                <a:ext cx="21832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6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51"/>
                      <a:pt x="126" y="551"/>
                      <a:pt x="201" y="652"/>
                    </a:cubicBezTo>
                    <a:lnTo>
                      <a:pt x="1104" y="276"/>
                    </a:lnTo>
                    <a:cubicBezTo>
                      <a:pt x="1029" y="175"/>
                      <a:pt x="978" y="75"/>
                      <a:pt x="903" y="0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4" name="Google Shape;1044;p28"/>
              <p:cNvSpPr/>
              <p:nvPr/>
            </p:nvSpPr>
            <p:spPr>
              <a:xfrm>
                <a:off x="2840355" y="1846179"/>
                <a:ext cx="21337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67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51" y="477"/>
                      <a:pt x="126" y="577"/>
                      <a:pt x="176" y="677"/>
                    </a:cubicBezTo>
                    <a:lnTo>
                      <a:pt x="1078" y="301"/>
                    </a:lnTo>
                    <a:cubicBezTo>
                      <a:pt x="1028" y="201"/>
                      <a:pt x="953" y="101"/>
                      <a:pt x="903" y="1"/>
                    </a:cubicBez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5" name="Google Shape;1045;p28"/>
              <p:cNvSpPr/>
              <p:nvPr/>
            </p:nvSpPr>
            <p:spPr>
              <a:xfrm>
                <a:off x="2843816" y="1852131"/>
                <a:ext cx="21832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728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502"/>
                      <a:pt x="151" y="602"/>
                      <a:pt x="201" y="727"/>
                    </a:cubicBezTo>
                    <a:lnTo>
                      <a:pt x="1104" y="351"/>
                    </a:lnTo>
                    <a:cubicBezTo>
                      <a:pt x="1054" y="226"/>
                      <a:pt x="978" y="126"/>
                      <a:pt x="903" y="0"/>
                    </a:cubicBez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6" name="Google Shape;1046;p28"/>
              <p:cNvSpPr/>
              <p:nvPr/>
            </p:nvSpPr>
            <p:spPr>
              <a:xfrm>
                <a:off x="2847791" y="1859073"/>
                <a:ext cx="23809" cy="18351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928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101" y="577"/>
                      <a:pt x="201" y="752"/>
                      <a:pt x="301" y="928"/>
                    </a:cubicBezTo>
                    <a:lnTo>
                      <a:pt x="1203" y="552"/>
                    </a:lnTo>
                    <a:cubicBezTo>
                      <a:pt x="1103" y="376"/>
                      <a:pt x="1003" y="176"/>
                      <a:pt x="903" y="0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7" name="Google Shape;1047;p28"/>
              <p:cNvSpPr/>
              <p:nvPr/>
            </p:nvSpPr>
            <p:spPr>
              <a:xfrm>
                <a:off x="2853743" y="1869969"/>
                <a:ext cx="24303" cy="21832"/>
              </a:xfrm>
              <a:custGeom>
                <a:avLst/>
                <a:gdLst/>
                <a:ahLst/>
                <a:cxnLst/>
                <a:rect l="l" t="t" r="r" b="b"/>
                <a:pathLst>
                  <a:path w="1229" h="1104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125" y="627"/>
                      <a:pt x="226" y="853"/>
                      <a:pt x="326" y="1103"/>
                    </a:cubicBezTo>
                    <a:lnTo>
                      <a:pt x="1228" y="728"/>
                    </a:lnTo>
                    <a:cubicBezTo>
                      <a:pt x="1128" y="477"/>
                      <a:pt x="1028" y="251"/>
                      <a:pt x="902" y="1"/>
                    </a:cubicBez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8" name="Google Shape;1048;p28"/>
              <p:cNvSpPr/>
              <p:nvPr/>
            </p:nvSpPr>
            <p:spPr>
              <a:xfrm>
                <a:off x="2860171" y="1884346"/>
                <a:ext cx="22326" cy="17857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903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76" y="552"/>
                      <a:pt x="151" y="727"/>
                      <a:pt x="227" y="903"/>
                    </a:cubicBezTo>
                    <a:lnTo>
                      <a:pt x="1129" y="527"/>
                    </a:lnTo>
                    <a:cubicBezTo>
                      <a:pt x="1054" y="351"/>
                      <a:pt x="978" y="176"/>
                      <a:pt x="903" y="1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9" name="Google Shape;1049;p28"/>
              <p:cNvSpPr/>
              <p:nvPr/>
            </p:nvSpPr>
            <p:spPr>
              <a:xfrm>
                <a:off x="2864640" y="1894748"/>
                <a:ext cx="20348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7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502"/>
                      <a:pt x="76" y="627"/>
                      <a:pt x="126" y="753"/>
                    </a:cubicBezTo>
                    <a:lnTo>
                      <a:pt x="1028" y="377"/>
                    </a:lnTo>
                    <a:cubicBezTo>
                      <a:pt x="978" y="252"/>
                      <a:pt x="928" y="126"/>
                      <a:pt x="903" y="1"/>
                    </a:cubicBez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0" name="Google Shape;1050;p28"/>
              <p:cNvSpPr/>
              <p:nvPr/>
            </p:nvSpPr>
            <p:spPr>
              <a:xfrm>
                <a:off x="2867112" y="1902184"/>
                <a:ext cx="19854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6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77"/>
                      <a:pt x="76" y="577"/>
                      <a:pt x="101" y="678"/>
                    </a:cubicBezTo>
                    <a:lnTo>
                      <a:pt x="1003" y="302"/>
                    </a:lnTo>
                    <a:cubicBezTo>
                      <a:pt x="978" y="201"/>
                      <a:pt x="928" y="101"/>
                      <a:pt x="903" y="1"/>
                    </a:cubicBez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1" name="Google Shape;1051;p28"/>
              <p:cNvSpPr/>
              <p:nvPr/>
            </p:nvSpPr>
            <p:spPr>
              <a:xfrm>
                <a:off x="2869109" y="1908137"/>
                <a:ext cx="19834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678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77"/>
                      <a:pt x="75" y="577"/>
                      <a:pt x="100" y="677"/>
                    </a:cubicBezTo>
                    <a:lnTo>
                      <a:pt x="1003" y="301"/>
                    </a:lnTo>
                    <a:cubicBezTo>
                      <a:pt x="952" y="201"/>
                      <a:pt x="927" y="101"/>
                      <a:pt x="902" y="1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2" name="Google Shape;1052;p28"/>
              <p:cNvSpPr/>
              <p:nvPr/>
            </p:nvSpPr>
            <p:spPr>
              <a:xfrm>
                <a:off x="2871087" y="1914089"/>
                <a:ext cx="19340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5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477"/>
                      <a:pt x="50" y="552"/>
                      <a:pt x="76" y="652"/>
                    </a:cubicBezTo>
                    <a:lnTo>
                      <a:pt x="978" y="276"/>
                    </a:lnTo>
                    <a:cubicBezTo>
                      <a:pt x="953" y="176"/>
                      <a:pt x="928" y="101"/>
                      <a:pt x="903" y="0"/>
                    </a:cubicBez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3" name="Google Shape;1053;p28"/>
              <p:cNvSpPr/>
              <p:nvPr/>
            </p:nvSpPr>
            <p:spPr>
              <a:xfrm>
                <a:off x="2872570" y="1919547"/>
                <a:ext cx="19340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76"/>
                      <a:pt x="51" y="576"/>
                      <a:pt x="76" y="677"/>
                    </a:cubicBezTo>
                    <a:lnTo>
                      <a:pt x="978" y="301"/>
                    </a:lnTo>
                    <a:cubicBezTo>
                      <a:pt x="953" y="201"/>
                      <a:pt x="928" y="100"/>
                      <a:pt x="903" y="0"/>
                    </a:cubicBez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4" name="Google Shape;1054;p28"/>
              <p:cNvSpPr/>
              <p:nvPr/>
            </p:nvSpPr>
            <p:spPr>
              <a:xfrm>
                <a:off x="2874053" y="1925480"/>
                <a:ext cx="19360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79" h="6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77"/>
                      <a:pt x="51" y="552"/>
                      <a:pt x="76" y="652"/>
                    </a:cubicBezTo>
                    <a:lnTo>
                      <a:pt x="978" y="276"/>
                    </a:lnTo>
                    <a:cubicBezTo>
                      <a:pt x="953" y="176"/>
                      <a:pt x="928" y="76"/>
                      <a:pt x="903" y="1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5" name="Google Shape;1055;p28"/>
              <p:cNvSpPr/>
              <p:nvPr/>
            </p:nvSpPr>
            <p:spPr>
              <a:xfrm>
                <a:off x="2875537" y="1930938"/>
                <a:ext cx="18865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954" h="678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77"/>
                      <a:pt x="26" y="577"/>
                      <a:pt x="51" y="677"/>
                    </a:cubicBezTo>
                    <a:lnTo>
                      <a:pt x="953" y="301"/>
                    </a:lnTo>
                    <a:cubicBezTo>
                      <a:pt x="928" y="201"/>
                      <a:pt x="903" y="101"/>
                      <a:pt x="903" y="0"/>
                    </a:cubicBez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6" name="Google Shape;1056;p28"/>
              <p:cNvSpPr/>
              <p:nvPr/>
            </p:nvSpPr>
            <p:spPr>
              <a:xfrm>
                <a:off x="2876545" y="1936891"/>
                <a:ext cx="18846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7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76"/>
                      <a:pt x="50" y="577"/>
                      <a:pt x="50" y="677"/>
                    </a:cubicBezTo>
                    <a:lnTo>
                      <a:pt x="952" y="301"/>
                    </a:lnTo>
                    <a:cubicBezTo>
                      <a:pt x="952" y="201"/>
                      <a:pt x="927" y="100"/>
                      <a:pt x="902" y="0"/>
                    </a:cubicBez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7" name="Google Shape;1057;p28"/>
              <p:cNvSpPr/>
              <p:nvPr/>
            </p:nvSpPr>
            <p:spPr>
              <a:xfrm>
                <a:off x="2877534" y="1942823"/>
                <a:ext cx="18846" cy="13902"/>
              </a:xfrm>
              <a:custGeom>
                <a:avLst/>
                <a:gdLst/>
                <a:ahLst/>
                <a:cxnLst/>
                <a:rect l="l" t="t" r="r" b="b"/>
                <a:pathLst>
                  <a:path w="953" h="703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77"/>
                      <a:pt x="50" y="602"/>
                      <a:pt x="50" y="703"/>
                    </a:cubicBezTo>
                    <a:lnTo>
                      <a:pt x="953" y="327"/>
                    </a:lnTo>
                    <a:cubicBezTo>
                      <a:pt x="953" y="201"/>
                      <a:pt x="927" y="101"/>
                      <a:pt x="902" y="1"/>
                    </a:cubicBez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8" name="Google Shape;1058;p28"/>
              <p:cNvSpPr/>
              <p:nvPr/>
            </p:nvSpPr>
            <p:spPr>
              <a:xfrm>
                <a:off x="2878523" y="1949270"/>
                <a:ext cx="18846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7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5" y="477"/>
                      <a:pt x="25" y="577"/>
                      <a:pt x="50" y="677"/>
                    </a:cubicBezTo>
                    <a:lnTo>
                      <a:pt x="953" y="302"/>
                    </a:lnTo>
                    <a:cubicBezTo>
                      <a:pt x="928" y="201"/>
                      <a:pt x="928" y="101"/>
                      <a:pt x="903" y="1"/>
                    </a:cubicBez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9" name="Google Shape;1059;p28"/>
              <p:cNvSpPr/>
              <p:nvPr/>
            </p:nvSpPr>
            <p:spPr>
              <a:xfrm>
                <a:off x="2879511" y="1955223"/>
                <a:ext cx="18351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78" extrusionOk="0">
                    <a:moveTo>
                      <a:pt x="903" y="1"/>
                    </a:moveTo>
                    <a:lnTo>
                      <a:pt x="0" y="376"/>
                    </a:lnTo>
                    <a:cubicBezTo>
                      <a:pt x="0" y="477"/>
                      <a:pt x="25" y="577"/>
                      <a:pt x="25" y="677"/>
                    </a:cubicBezTo>
                    <a:lnTo>
                      <a:pt x="928" y="301"/>
                    </a:lnTo>
                    <a:cubicBezTo>
                      <a:pt x="928" y="201"/>
                      <a:pt x="903" y="101"/>
                      <a:pt x="903" y="1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0" name="Google Shape;1060;p28"/>
              <p:cNvSpPr/>
              <p:nvPr/>
            </p:nvSpPr>
            <p:spPr>
              <a:xfrm>
                <a:off x="2880006" y="1961176"/>
                <a:ext cx="18351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7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6" y="476"/>
                      <a:pt x="26" y="577"/>
                      <a:pt x="26" y="677"/>
                    </a:cubicBezTo>
                    <a:lnTo>
                      <a:pt x="928" y="301"/>
                    </a:lnTo>
                    <a:cubicBezTo>
                      <a:pt x="928" y="201"/>
                      <a:pt x="903" y="101"/>
                      <a:pt x="903" y="0"/>
                    </a:cubicBez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1" name="Google Shape;1061;p28"/>
              <p:cNvSpPr/>
              <p:nvPr/>
            </p:nvSpPr>
            <p:spPr>
              <a:xfrm>
                <a:off x="2880500" y="1967128"/>
                <a:ext cx="17857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76"/>
                      <a:pt x="1" y="576"/>
                      <a:pt x="26" y="677"/>
                    </a:cubicBezTo>
                    <a:lnTo>
                      <a:pt x="903" y="301"/>
                    </a:lnTo>
                    <a:cubicBezTo>
                      <a:pt x="903" y="201"/>
                      <a:pt x="903" y="100"/>
                      <a:pt x="903" y="0"/>
                    </a:cubicBez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2" name="Google Shape;1062;p28"/>
              <p:cNvSpPr/>
              <p:nvPr/>
            </p:nvSpPr>
            <p:spPr>
              <a:xfrm>
                <a:off x="2880995" y="1973061"/>
                <a:ext cx="17857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53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1" y="477"/>
                      <a:pt x="1" y="552"/>
                      <a:pt x="1" y="652"/>
                    </a:cubicBezTo>
                    <a:lnTo>
                      <a:pt x="903" y="276"/>
                    </a:lnTo>
                    <a:cubicBezTo>
                      <a:pt x="903" y="176"/>
                      <a:pt x="878" y="101"/>
                      <a:pt x="878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3" name="Google Shape;1063;p28"/>
              <p:cNvSpPr/>
              <p:nvPr/>
            </p:nvSpPr>
            <p:spPr>
              <a:xfrm>
                <a:off x="2880500" y="1978519"/>
                <a:ext cx="18351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53" extrusionOk="0">
                    <a:moveTo>
                      <a:pt x="928" y="0"/>
                    </a:moveTo>
                    <a:lnTo>
                      <a:pt x="26" y="376"/>
                    </a:lnTo>
                    <a:cubicBezTo>
                      <a:pt x="26" y="477"/>
                      <a:pt x="26" y="577"/>
                      <a:pt x="1" y="652"/>
                    </a:cubicBezTo>
                    <a:lnTo>
                      <a:pt x="903" y="276"/>
                    </a:lnTo>
                    <a:cubicBezTo>
                      <a:pt x="903" y="201"/>
                      <a:pt x="903" y="101"/>
                      <a:pt x="928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4" name="Google Shape;1064;p28"/>
              <p:cNvSpPr/>
              <p:nvPr/>
            </p:nvSpPr>
            <p:spPr>
              <a:xfrm>
                <a:off x="2880500" y="1983977"/>
                <a:ext cx="17857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76"/>
                      <a:pt x="1" y="577"/>
                      <a:pt x="1" y="677"/>
                    </a:cubicBezTo>
                    <a:lnTo>
                      <a:pt x="903" y="276"/>
                    </a:lnTo>
                    <a:cubicBezTo>
                      <a:pt x="903" y="201"/>
                      <a:pt x="903" y="100"/>
                      <a:pt x="903" y="0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5" name="Google Shape;1065;p28"/>
              <p:cNvSpPr/>
              <p:nvPr/>
            </p:nvSpPr>
            <p:spPr>
              <a:xfrm>
                <a:off x="2880006" y="1989416"/>
                <a:ext cx="18351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78" extrusionOk="0">
                    <a:moveTo>
                      <a:pt x="928" y="1"/>
                    </a:moveTo>
                    <a:lnTo>
                      <a:pt x="26" y="402"/>
                    </a:lnTo>
                    <a:cubicBezTo>
                      <a:pt x="26" y="477"/>
                      <a:pt x="0" y="577"/>
                      <a:pt x="0" y="678"/>
                    </a:cubicBezTo>
                    <a:lnTo>
                      <a:pt x="903" y="277"/>
                    </a:lnTo>
                    <a:cubicBezTo>
                      <a:pt x="903" y="201"/>
                      <a:pt x="928" y="101"/>
                      <a:pt x="928" y="1"/>
                    </a:cubicBez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6" name="Google Shape;1066;p28"/>
              <p:cNvSpPr/>
              <p:nvPr/>
            </p:nvSpPr>
            <p:spPr>
              <a:xfrm>
                <a:off x="2879511" y="1994874"/>
                <a:ext cx="18351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53" extrusionOk="0">
                    <a:moveTo>
                      <a:pt x="928" y="1"/>
                    </a:moveTo>
                    <a:lnTo>
                      <a:pt x="25" y="402"/>
                    </a:lnTo>
                    <a:cubicBezTo>
                      <a:pt x="25" y="477"/>
                      <a:pt x="0" y="552"/>
                      <a:pt x="0" y="652"/>
                    </a:cubicBezTo>
                    <a:lnTo>
                      <a:pt x="903" y="276"/>
                    </a:lnTo>
                    <a:cubicBezTo>
                      <a:pt x="903" y="176"/>
                      <a:pt x="928" y="101"/>
                      <a:pt x="928" y="1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7" name="Google Shape;1067;p28"/>
              <p:cNvSpPr/>
              <p:nvPr/>
            </p:nvSpPr>
            <p:spPr>
              <a:xfrm>
                <a:off x="2878523" y="2000332"/>
                <a:ext cx="18846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52" extrusionOk="0">
                    <a:moveTo>
                      <a:pt x="953" y="0"/>
                    </a:moveTo>
                    <a:lnTo>
                      <a:pt x="50" y="376"/>
                    </a:lnTo>
                    <a:cubicBezTo>
                      <a:pt x="25" y="476"/>
                      <a:pt x="25" y="577"/>
                      <a:pt x="0" y="652"/>
                    </a:cubicBezTo>
                    <a:lnTo>
                      <a:pt x="903" y="276"/>
                    </a:lnTo>
                    <a:cubicBezTo>
                      <a:pt x="928" y="201"/>
                      <a:pt x="928" y="100"/>
                      <a:pt x="953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8" name="Google Shape;1068;p28"/>
              <p:cNvSpPr/>
              <p:nvPr/>
            </p:nvSpPr>
            <p:spPr>
              <a:xfrm>
                <a:off x="2877534" y="2005770"/>
                <a:ext cx="18846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53" extrusionOk="0">
                    <a:moveTo>
                      <a:pt x="953" y="1"/>
                    </a:moveTo>
                    <a:lnTo>
                      <a:pt x="50" y="377"/>
                    </a:lnTo>
                    <a:cubicBezTo>
                      <a:pt x="50" y="477"/>
                      <a:pt x="25" y="552"/>
                      <a:pt x="0" y="653"/>
                    </a:cubicBezTo>
                    <a:lnTo>
                      <a:pt x="902" y="277"/>
                    </a:lnTo>
                    <a:cubicBezTo>
                      <a:pt x="927" y="176"/>
                      <a:pt x="927" y="101"/>
                      <a:pt x="953" y="1"/>
                    </a:cubicBez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9" name="Google Shape;1069;p28"/>
              <p:cNvSpPr/>
              <p:nvPr/>
            </p:nvSpPr>
            <p:spPr>
              <a:xfrm>
                <a:off x="2876545" y="2011228"/>
                <a:ext cx="18846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28" extrusionOk="0">
                    <a:moveTo>
                      <a:pt x="952" y="1"/>
                    </a:moveTo>
                    <a:lnTo>
                      <a:pt x="50" y="377"/>
                    </a:lnTo>
                    <a:cubicBezTo>
                      <a:pt x="25" y="452"/>
                      <a:pt x="0" y="552"/>
                      <a:pt x="0" y="627"/>
                    </a:cubicBezTo>
                    <a:lnTo>
                      <a:pt x="877" y="251"/>
                    </a:lnTo>
                    <a:cubicBezTo>
                      <a:pt x="902" y="176"/>
                      <a:pt x="927" y="76"/>
                      <a:pt x="952" y="1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0" name="Google Shape;1070;p28"/>
              <p:cNvSpPr/>
              <p:nvPr/>
            </p:nvSpPr>
            <p:spPr>
              <a:xfrm>
                <a:off x="2875042" y="2016192"/>
                <a:ext cx="18865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954" h="652" extrusionOk="0">
                    <a:moveTo>
                      <a:pt x="953" y="0"/>
                    </a:moveTo>
                    <a:lnTo>
                      <a:pt x="76" y="376"/>
                    </a:lnTo>
                    <a:cubicBezTo>
                      <a:pt x="51" y="476"/>
                      <a:pt x="26" y="552"/>
                      <a:pt x="1" y="652"/>
                    </a:cubicBezTo>
                    <a:lnTo>
                      <a:pt x="878" y="276"/>
                    </a:lnTo>
                    <a:cubicBezTo>
                      <a:pt x="903" y="176"/>
                      <a:pt x="928" y="101"/>
                      <a:pt x="953" y="0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1" name="Google Shape;1071;p28"/>
              <p:cNvSpPr/>
              <p:nvPr/>
            </p:nvSpPr>
            <p:spPr>
              <a:xfrm>
                <a:off x="2873065" y="2021630"/>
                <a:ext cx="19360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79" h="653" extrusionOk="0">
                    <a:moveTo>
                      <a:pt x="978" y="1"/>
                    </a:moveTo>
                    <a:lnTo>
                      <a:pt x="101" y="377"/>
                    </a:lnTo>
                    <a:cubicBezTo>
                      <a:pt x="51" y="477"/>
                      <a:pt x="26" y="552"/>
                      <a:pt x="1" y="653"/>
                    </a:cubicBezTo>
                    <a:lnTo>
                      <a:pt x="903" y="277"/>
                    </a:lnTo>
                    <a:cubicBezTo>
                      <a:pt x="928" y="176"/>
                      <a:pt x="953" y="101"/>
                      <a:pt x="978" y="1"/>
                    </a:cubicBez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2" name="Google Shape;1072;p28"/>
              <p:cNvSpPr/>
              <p:nvPr/>
            </p:nvSpPr>
            <p:spPr>
              <a:xfrm>
                <a:off x="2870593" y="2027089"/>
                <a:ext cx="20329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028" h="653" extrusionOk="0">
                    <a:moveTo>
                      <a:pt x="1028" y="1"/>
                    </a:moveTo>
                    <a:lnTo>
                      <a:pt x="126" y="377"/>
                    </a:lnTo>
                    <a:cubicBezTo>
                      <a:pt x="101" y="452"/>
                      <a:pt x="50" y="552"/>
                      <a:pt x="0" y="652"/>
                    </a:cubicBezTo>
                    <a:lnTo>
                      <a:pt x="903" y="276"/>
                    </a:lnTo>
                    <a:cubicBezTo>
                      <a:pt x="953" y="176"/>
                      <a:pt x="978" y="76"/>
                      <a:pt x="1028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3" name="Google Shape;1073;p28"/>
              <p:cNvSpPr/>
              <p:nvPr/>
            </p:nvSpPr>
            <p:spPr>
              <a:xfrm>
                <a:off x="2868101" y="2032547"/>
                <a:ext cx="20348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652" extrusionOk="0">
                    <a:moveTo>
                      <a:pt x="1029" y="0"/>
                    </a:moveTo>
                    <a:lnTo>
                      <a:pt x="126" y="376"/>
                    </a:lnTo>
                    <a:cubicBezTo>
                      <a:pt x="101" y="477"/>
                      <a:pt x="51" y="552"/>
                      <a:pt x="1" y="652"/>
                    </a:cubicBezTo>
                    <a:lnTo>
                      <a:pt x="903" y="276"/>
                    </a:lnTo>
                    <a:cubicBezTo>
                      <a:pt x="953" y="176"/>
                      <a:pt x="1003" y="101"/>
                      <a:pt x="1029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4" name="Google Shape;1074;p28"/>
              <p:cNvSpPr/>
              <p:nvPr/>
            </p:nvSpPr>
            <p:spPr>
              <a:xfrm>
                <a:off x="2864640" y="2038005"/>
                <a:ext cx="21337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677" extrusionOk="0">
                    <a:moveTo>
                      <a:pt x="1078" y="0"/>
                    </a:moveTo>
                    <a:lnTo>
                      <a:pt x="176" y="376"/>
                    </a:lnTo>
                    <a:cubicBezTo>
                      <a:pt x="126" y="476"/>
                      <a:pt x="51" y="576"/>
                      <a:pt x="1" y="677"/>
                    </a:cubicBezTo>
                    <a:lnTo>
                      <a:pt x="903" y="301"/>
                    </a:lnTo>
                    <a:cubicBezTo>
                      <a:pt x="953" y="201"/>
                      <a:pt x="1028" y="100"/>
                      <a:pt x="1078" y="0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5" name="Google Shape;1075;p28"/>
              <p:cNvSpPr/>
              <p:nvPr/>
            </p:nvSpPr>
            <p:spPr>
              <a:xfrm>
                <a:off x="2859182" y="2043938"/>
                <a:ext cx="23315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728" extrusionOk="0">
                    <a:moveTo>
                      <a:pt x="1179" y="1"/>
                    </a:moveTo>
                    <a:lnTo>
                      <a:pt x="277" y="377"/>
                    </a:lnTo>
                    <a:cubicBezTo>
                      <a:pt x="201" y="502"/>
                      <a:pt x="101" y="627"/>
                      <a:pt x="1" y="728"/>
                    </a:cubicBezTo>
                    <a:lnTo>
                      <a:pt x="903" y="352"/>
                    </a:lnTo>
                    <a:cubicBezTo>
                      <a:pt x="1003" y="251"/>
                      <a:pt x="1104" y="126"/>
                      <a:pt x="1179" y="1"/>
                    </a:cubicBezTo>
                    <a:close/>
                  </a:path>
                </a:pathLst>
              </a:custGeom>
              <a:solidFill>
                <a:srgbClr val="76767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6" name="Google Shape;1076;p28"/>
              <p:cNvSpPr/>
              <p:nvPr/>
            </p:nvSpPr>
            <p:spPr>
              <a:xfrm>
                <a:off x="2837883" y="2050879"/>
                <a:ext cx="39174" cy="23809"/>
              </a:xfrm>
              <a:custGeom>
                <a:avLst/>
                <a:gdLst/>
                <a:ahLst/>
                <a:cxnLst/>
                <a:rect l="l" t="t" r="r" b="b"/>
                <a:pathLst>
                  <a:path w="1981" h="1204" extrusionOk="0">
                    <a:moveTo>
                      <a:pt x="1980" y="1"/>
                    </a:moveTo>
                    <a:lnTo>
                      <a:pt x="1078" y="377"/>
                    </a:lnTo>
                    <a:cubicBezTo>
                      <a:pt x="818" y="702"/>
                      <a:pt x="502" y="970"/>
                      <a:pt x="161" y="1135"/>
                    </a:cubicBezTo>
                    <a:lnTo>
                      <a:pt x="161" y="1135"/>
                    </a:lnTo>
                    <a:lnTo>
                      <a:pt x="877" y="828"/>
                    </a:lnTo>
                    <a:cubicBezTo>
                      <a:pt x="1303" y="652"/>
                      <a:pt x="1679" y="377"/>
                      <a:pt x="1980" y="1"/>
                    </a:cubicBezTo>
                    <a:close/>
                    <a:moveTo>
                      <a:pt x="161" y="1135"/>
                    </a:moveTo>
                    <a:lnTo>
                      <a:pt x="0" y="1204"/>
                    </a:lnTo>
                    <a:cubicBezTo>
                      <a:pt x="54" y="1183"/>
                      <a:pt x="108" y="1160"/>
                      <a:pt x="161" y="1135"/>
                    </a:cubicBez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7" name="Google Shape;1077;p28"/>
              <p:cNvSpPr/>
              <p:nvPr/>
            </p:nvSpPr>
            <p:spPr>
              <a:xfrm>
                <a:off x="2698601" y="1732685"/>
                <a:ext cx="29761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1505" h="577" extrusionOk="0">
                    <a:moveTo>
                      <a:pt x="1504" y="0"/>
                    </a:moveTo>
                    <a:lnTo>
                      <a:pt x="1504" y="0"/>
                    </a:lnTo>
                    <a:cubicBezTo>
                      <a:pt x="1304" y="50"/>
                      <a:pt x="1103" y="126"/>
                      <a:pt x="903" y="201"/>
                    </a:cubicBezTo>
                    <a:lnTo>
                      <a:pt x="0" y="577"/>
                    </a:lnTo>
                    <a:cubicBezTo>
                      <a:pt x="201" y="502"/>
                      <a:pt x="401" y="426"/>
                      <a:pt x="602" y="376"/>
                    </a:cubicBezTo>
                    <a:lnTo>
                      <a:pt x="1504" y="0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8" name="Google Shape;1078;p28"/>
              <p:cNvSpPr/>
              <p:nvPr/>
            </p:nvSpPr>
            <p:spPr>
              <a:xfrm>
                <a:off x="2710487" y="1731201"/>
                <a:ext cx="28278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430" h="452" extrusionOk="0">
                    <a:moveTo>
                      <a:pt x="1430" y="0"/>
                    </a:moveTo>
                    <a:cubicBezTo>
                      <a:pt x="1254" y="25"/>
                      <a:pt x="1079" y="50"/>
                      <a:pt x="903" y="75"/>
                    </a:cubicBezTo>
                    <a:lnTo>
                      <a:pt x="1" y="451"/>
                    </a:lnTo>
                    <a:cubicBezTo>
                      <a:pt x="176" y="426"/>
                      <a:pt x="352" y="401"/>
                      <a:pt x="527" y="376"/>
                    </a:cubicBezTo>
                    <a:lnTo>
                      <a:pt x="1430" y="0"/>
                    </a:lnTo>
                    <a:close/>
                  </a:path>
                </a:pathLst>
              </a:custGeom>
              <a:solidFill>
                <a:srgbClr val="5C5C5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9" name="Google Shape;1079;p28"/>
              <p:cNvSpPr/>
              <p:nvPr/>
            </p:nvSpPr>
            <p:spPr>
              <a:xfrm>
                <a:off x="2720909" y="1731201"/>
                <a:ext cx="26281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1329" h="377" extrusionOk="0">
                    <a:moveTo>
                      <a:pt x="903" y="0"/>
                    </a:moveTo>
                    <a:lnTo>
                      <a:pt x="0" y="376"/>
                    </a:lnTo>
                    <a:lnTo>
                      <a:pt x="426" y="376"/>
                    </a:lnTo>
                    <a:lnTo>
                      <a:pt x="1329" y="0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0" name="Google Shape;1080;p28"/>
              <p:cNvSpPr/>
              <p:nvPr/>
            </p:nvSpPr>
            <p:spPr>
              <a:xfrm>
                <a:off x="2729333" y="1731201"/>
                <a:ext cx="24798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4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126" y="376"/>
                      <a:pt x="251" y="401"/>
                      <a:pt x="376" y="401"/>
                    </a:cubicBezTo>
                    <a:lnTo>
                      <a:pt x="1254" y="25"/>
                    </a:lnTo>
                    <a:cubicBezTo>
                      <a:pt x="1128" y="25"/>
                      <a:pt x="1003" y="0"/>
                      <a:pt x="903" y="0"/>
                    </a:cubicBez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1" name="Google Shape;1081;p28"/>
              <p:cNvSpPr/>
              <p:nvPr/>
            </p:nvSpPr>
            <p:spPr>
              <a:xfrm>
                <a:off x="2736769" y="1731696"/>
                <a:ext cx="24303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229" h="427" extrusionOk="0">
                    <a:moveTo>
                      <a:pt x="878" y="0"/>
                    </a:moveTo>
                    <a:lnTo>
                      <a:pt x="0" y="376"/>
                    </a:lnTo>
                    <a:cubicBezTo>
                      <a:pt x="101" y="401"/>
                      <a:pt x="201" y="426"/>
                      <a:pt x="326" y="426"/>
                    </a:cubicBezTo>
                    <a:lnTo>
                      <a:pt x="1228" y="50"/>
                    </a:lnTo>
                    <a:cubicBezTo>
                      <a:pt x="1103" y="50"/>
                      <a:pt x="1003" y="25"/>
                      <a:pt x="878" y="0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2" name="Google Shape;1082;p28"/>
              <p:cNvSpPr/>
              <p:nvPr/>
            </p:nvSpPr>
            <p:spPr>
              <a:xfrm>
                <a:off x="2743216" y="1732685"/>
                <a:ext cx="23809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45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100" y="401"/>
                      <a:pt x="201" y="426"/>
                      <a:pt x="301" y="451"/>
                    </a:cubicBezTo>
                    <a:lnTo>
                      <a:pt x="1203" y="76"/>
                    </a:lnTo>
                    <a:cubicBezTo>
                      <a:pt x="1103" y="50"/>
                      <a:pt x="1003" y="25"/>
                      <a:pt x="902" y="0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3" name="Google Shape;1083;p28"/>
              <p:cNvSpPr/>
              <p:nvPr/>
            </p:nvSpPr>
            <p:spPr>
              <a:xfrm>
                <a:off x="2749149" y="1734168"/>
                <a:ext cx="23809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477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101" y="402"/>
                      <a:pt x="201" y="452"/>
                      <a:pt x="327" y="477"/>
                    </a:cubicBezTo>
                    <a:lnTo>
                      <a:pt x="1204" y="101"/>
                    </a:lnTo>
                    <a:cubicBezTo>
                      <a:pt x="1104" y="76"/>
                      <a:pt x="1003" y="26"/>
                      <a:pt x="903" y="1"/>
                    </a:cubicBez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4" name="Google Shape;1084;p28"/>
              <p:cNvSpPr/>
              <p:nvPr/>
            </p:nvSpPr>
            <p:spPr>
              <a:xfrm>
                <a:off x="2755596" y="1736145"/>
                <a:ext cx="23315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477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76" y="402"/>
                      <a:pt x="176" y="452"/>
                      <a:pt x="276" y="477"/>
                    </a:cubicBezTo>
                    <a:lnTo>
                      <a:pt x="1179" y="101"/>
                    </a:lnTo>
                    <a:cubicBezTo>
                      <a:pt x="1078" y="76"/>
                      <a:pt x="978" y="26"/>
                      <a:pt x="878" y="1"/>
                    </a:cubicBez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5" name="Google Shape;1085;p28"/>
              <p:cNvSpPr/>
              <p:nvPr/>
            </p:nvSpPr>
            <p:spPr>
              <a:xfrm>
                <a:off x="2761054" y="1738143"/>
                <a:ext cx="23315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5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101" y="426"/>
                      <a:pt x="176" y="451"/>
                      <a:pt x="276" y="501"/>
                    </a:cubicBezTo>
                    <a:lnTo>
                      <a:pt x="1178" y="125"/>
                    </a:lnTo>
                    <a:cubicBezTo>
                      <a:pt x="1078" y="75"/>
                      <a:pt x="978" y="50"/>
                      <a:pt x="903" y="0"/>
                    </a:cubicBez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6" name="Google Shape;1086;p28"/>
              <p:cNvSpPr/>
              <p:nvPr/>
            </p:nvSpPr>
            <p:spPr>
              <a:xfrm>
                <a:off x="2766512" y="1740615"/>
                <a:ext cx="23315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50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100" y="426"/>
                      <a:pt x="176" y="451"/>
                      <a:pt x="276" y="502"/>
                    </a:cubicBezTo>
                    <a:lnTo>
                      <a:pt x="1178" y="126"/>
                    </a:lnTo>
                    <a:cubicBezTo>
                      <a:pt x="1078" y="76"/>
                      <a:pt x="1003" y="25"/>
                      <a:pt x="902" y="0"/>
                    </a:cubicBez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7" name="Google Shape;1087;p28"/>
              <p:cNvSpPr/>
              <p:nvPr/>
            </p:nvSpPr>
            <p:spPr>
              <a:xfrm>
                <a:off x="2771950" y="1743087"/>
                <a:ext cx="23315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527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01" y="427"/>
                      <a:pt x="176" y="477"/>
                      <a:pt x="276" y="527"/>
                    </a:cubicBezTo>
                    <a:lnTo>
                      <a:pt x="1179" y="151"/>
                    </a:lnTo>
                    <a:cubicBezTo>
                      <a:pt x="1078" y="101"/>
                      <a:pt x="1003" y="51"/>
                      <a:pt x="903" y="1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8" name="Google Shape;1088;p28"/>
              <p:cNvSpPr/>
              <p:nvPr/>
            </p:nvSpPr>
            <p:spPr>
              <a:xfrm>
                <a:off x="2777408" y="1746073"/>
                <a:ext cx="23315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5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101" y="426"/>
                      <a:pt x="176" y="476"/>
                      <a:pt x="276" y="526"/>
                    </a:cubicBezTo>
                    <a:lnTo>
                      <a:pt x="1178" y="150"/>
                    </a:lnTo>
                    <a:cubicBezTo>
                      <a:pt x="1078" y="100"/>
                      <a:pt x="978" y="50"/>
                      <a:pt x="903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9" name="Google Shape;1089;p28"/>
              <p:cNvSpPr/>
              <p:nvPr/>
            </p:nvSpPr>
            <p:spPr>
              <a:xfrm>
                <a:off x="2782867" y="1749039"/>
                <a:ext cx="22820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55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75" y="426"/>
                      <a:pt x="176" y="502"/>
                      <a:pt x="276" y="552"/>
                    </a:cubicBezTo>
                    <a:lnTo>
                      <a:pt x="1153" y="176"/>
                    </a:lnTo>
                    <a:cubicBezTo>
                      <a:pt x="1078" y="126"/>
                      <a:pt x="978" y="51"/>
                      <a:pt x="902" y="0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0" name="Google Shape;1090;p28"/>
              <p:cNvSpPr/>
              <p:nvPr/>
            </p:nvSpPr>
            <p:spPr>
              <a:xfrm>
                <a:off x="2788305" y="1752500"/>
                <a:ext cx="22820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578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76" y="452"/>
                      <a:pt x="176" y="502"/>
                      <a:pt x="251" y="577"/>
                    </a:cubicBezTo>
                    <a:lnTo>
                      <a:pt x="1154" y="201"/>
                    </a:lnTo>
                    <a:cubicBezTo>
                      <a:pt x="1079" y="126"/>
                      <a:pt x="978" y="51"/>
                      <a:pt x="878" y="1"/>
                    </a:cubicBez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1" name="Google Shape;1091;p28"/>
              <p:cNvSpPr/>
              <p:nvPr/>
            </p:nvSpPr>
            <p:spPr>
              <a:xfrm>
                <a:off x="2793269" y="1756475"/>
                <a:ext cx="22326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5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76" y="426"/>
                      <a:pt x="151" y="477"/>
                      <a:pt x="226" y="527"/>
                    </a:cubicBezTo>
                    <a:lnTo>
                      <a:pt x="1128" y="151"/>
                    </a:lnTo>
                    <a:cubicBezTo>
                      <a:pt x="1053" y="101"/>
                      <a:pt x="978" y="50"/>
                      <a:pt x="903" y="0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2" name="Google Shape;1092;p28"/>
              <p:cNvSpPr/>
              <p:nvPr/>
            </p:nvSpPr>
            <p:spPr>
              <a:xfrm>
                <a:off x="2797738" y="1759441"/>
                <a:ext cx="18846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27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02"/>
                      <a:pt x="50" y="402"/>
                      <a:pt x="50" y="427"/>
                    </a:cubicBezTo>
                    <a:lnTo>
                      <a:pt x="952" y="51"/>
                    </a:lnTo>
                    <a:cubicBezTo>
                      <a:pt x="927" y="26"/>
                      <a:pt x="927" y="26"/>
                      <a:pt x="902" y="1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3" name="Google Shape;1093;p28"/>
              <p:cNvSpPr/>
              <p:nvPr/>
            </p:nvSpPr>
            <p:spPr>
              <a:xfrm>
                <a:off x="2798727" y="1760430"/>
                <a:ext cx="23315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603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100" y="452"/>
                      <a:pt x="201" y="527"/>
                      <a:pt x="301" y="602"/>
                    </a:cubicBezTo>
                    <a:lnTo>
                      <a:pt x="1178" y="226"/>
                    </a:lnTo>
                    <a:cubicBezTo>
                      <a:pt x="1103" y="151"/>
                      <a:pt x="1003" y="76"/>
                      <a:pt x="902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4" name="Google Shape;1094;p28"/>
              <p:cNvSpPr/>
              <p:nvPr/>
            </p:nvSpPr>
            <p:spPr>
              <a:xfrm>
                <a:off x="2804660" y="1764900"/>
                <a:ext cx="22820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602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76" y="452"/>
                      <a:pt x="176" y="527"/>
                      <a:pt x="277" y="602"/>
                    </a:cubicBezTo>
                    <a:lnTo>
                      <a:pt x="1154" y="226"/>
                    </a:lnTo>
                    <a:cubicBezTo>
                      <a:pt x="1079" y="151"/>
                      <a:pt x="978" y="76"/>
                      <a:pt x="878" y="0"/>
                    </a:cubicBez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5" name="Google Shape;1095;p28"/>
              <p:cNvSpPr/>
              <p:nvPr/>
            </p:nvSpPr>
            <p:spPr>
              <a:xfrm>
                <a:off x="2810118" y="1769349"/>
                <a:ext cx="23315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653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76" y="477"/>
                      <a:pt x="176" y="552"/>
                      <a:pt x="276" y="653"/>
                    </a:cubicBezTo>
                    <a:lnTo>
                      <a:pt x="1179" y="277"/>
                    </a:lnTo>
                    <a:cubicBezTo>
                      <a:pt x="1078" y="176"/>
                      <a:pt x="978" y="101"/>
                      <a:pt x="878" y="1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6" name="Google Shape;1096;p28"/>
              <p:cNvSpPr/>
              <p:nvPr/>
            </p:nvSpPr>
            <p:spPr>
              <a:xfrm>
                <a:off x="2815576" y="1774807"/>
                <a:ext cx="23315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65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101" y="452"/>
                      <a:pt x="176" y="552"/>
                      <a:pt x="276" y="652"/>
                    </a:cubicBezTo>
                    <a:lnTo>
                      <a:pt x="1178" y="276"/>
                    </a:lnTo>
                    <a:cubicBezTo>
                      <a:pt x="1078" y="176"/>
                      <a:pt x="978" y="76"/>
                      <a:pt x="903" y="1"/>
                    </a:cubicBez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7" name="Google Shape;1097;p28"/>
              <p:cNvSpPr/>
              <p:nvPr/>
            </p:nvSpPr>
            <p:spPr>
              <a:xfrm>
                <a:off x="2821014" y="1780266"/>
                <a:ext cx="23315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678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01" y="477"/>
                      <a:pt x="202" y="577"/>
                      <a:pt x="277" y="677"/>
                    </a:cubicBezTo>
                    <a:lnTo>
                      <a:pt x="1179" y="301"/>
                    </a:lnTo>
                    <a:cubicBezTo>
                      <a:pt x="1079" y="201"/>
                      <a:pt x="1004" y="101"/>
                      <a:pt x="903" y="0"/>
                    </a:cubicBez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8" name="Google Shape;1098;p28"/>
              <p:cNvSpPr/>
              <p:nvPr/>
            </p:nvSpPr>
            <p:spPr>
              <a:xfrm>
                <a:off x="2826472" y="1786218"/>
                <a:ext cx="23315" cy="13882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7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01" y="476"/>
                      <a:pt x="201" y="577"/>
                      <a:pt x="301" y="702"/>
                    </a:cubicBezTo>
                    <a:lnTo>
                      <a:pt x="1179" y="301"/>
                    </a:lnTo>
                    <a:cubicBezTo>
                      <a:pt x="1103" y="201"/>
                      <a:pt x="1003" y="100"/>
                      <a:pt x="903" y="0"/>
                    </a:cubicBez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9" name="Google Shape;1099;p28"/>
              <p:cNvSpPr/>
              <p:nvPr/>
            </p:nvSpPr>
            <p:spPr>
              <a:xfrm>
                <a:off x="2832425" y="1792151"/>
                <a:ext cx="22820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728" extrusionOk="0">
                    <a:moveTo>
                      <a:pt x="878" y="1"/>
                    </a:moveTo>
                    <a:lnTo>
                      <a:pt x="0" y="402"/>
                    </a:lnTo>
                    <a:cubicBezTo>
                      <a:pt x="76" y="502"/>
                      <a:pt x="176" y="602"/>
                      <a:pt x="276" y="728"/>
                    </a:cubicBezTo>
                    <a:lnTo>
                      <a:pt x="1153" y="352"/>
                    </a:lnTo>
                    <a:cubicBezTo>
                      <a:pt x="1078" y="226"/>
                      <a:pt x="978" y="126"/>
                      <a:pt x="878" y="1"/>
                    </a:cubicBez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0" name="Google Shape;1100;p28"/>
              <p:cNvSpPr/>
              <p:nvPr/>
            </p:nvSpPr>
            <p:spPr>
              <a:xfrm>
                <a:off x="2837883" y="1799092"/>
                <a:ext cx="22820" cy="13902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703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75" y="477"/>
                      <a:pt x="176" y="602"/>
                      <a:pt x="251" y="703"/>
                    </a:cubicBezTo>
                    <a:lnTo>
                      <a:pt x="1153" y="327"/>
                    </a:lnTo>
                    <a:cubicBezTo>
                      <a:pt x="1053" y="226"/>
                      <a:pt x="978" y="101"/>
                      <a:pt x="877" y="1"/>
                    </a:cubicBez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1" name="Google Shape;1101;p28"/>
              <p:cNvSpPr/>
              <p:nvPr/>
            </p:nvSpPr>
            <p:spPr>
              <a:xfrm>
                <a:off x="2842827" y="1805539"/>
                <a:ext cx="22820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7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502"/>
                      <a:pt x="176" y="602"/>
                      <a:pt x="251" y="727"/>
                    </a:cubicBezTo>
                    <a:lnTo>
                      <a:pt x="1154" y="351"/>
                    </a:lnTo>
                    <a:cubicBezTo>
                      <a:pt x="1078" y="226"/>
                      <a:pt x="978" y="126"/>
                      <a:pt x="903" y="1"/>
                    </a:cubicBez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2" name="Google Shape;1102;p28"/>
              <p:cNvSpPr/>
              <p:nvPr/>
            </p:nvSpPr>
            <p:spPr>
              <a:xfrm>
                <a:off x="2847791" y="1812480"/>
                <a:ext cx="22326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728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76" y="477"/>
                      <a:pt x="176" y="602"/>
                      <a:pt x="251" y="727"/>
                    </a:cubicBezTo>
                    <a:lnTo>
                      <a:pt x="1128" y="351"/>
                    </a:lnTo>
                    <a:cubicBezTo>
                      <a:pt x="1053" y="226"/>
                      <a:pt x="978" y="101"/>
                      <a:pt x="903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3" name="Google Shape;1103;p28"/>
              <p:cNvSpPr/>
              <p:nvPr/>
            </p:nvSpPr>
            <p:spPr>
              <a:xfrm>
                <a:off x="2852755" y="1819422"/>
                <a:ext cx="22306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128" h="728" extrusionOk="0">
                    <a:moveTo>
                      <a:pt x="877" y="0"/>
                    </a:moveTo>
                    <a:lnTo>
                      <a:pt x="0" y="376"/>
                    </a:lnTo>
                    <a:cubicBezTo>
                      <a:pt x="75" y="477"/>
                      <a:pt x="150" y="602"/>
                      <a:pt x="226" y="727"/>
                    </a:cubicBezTo>
                    <a:lnTo>
                      <a:pt x="1128" y="351"/>
                    </a:lnTo>
                    <a:cubicBezTo>
                      <a:pt x="1053" y="226"/>
                      <a:pt x="977" y="101"/>
                      <a:pt x="877" y="0"/>
                    </a:cubicBez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4" name="Google Shape;1104;p28"/>
              <p:cNvSpPr/>
              <p:nvPr/>
            </p:nvSpPr>
            <p:spPr>
              <a:xfrm>
                <a:off x="2857204" y="1826363"/>
                <a:ext cx="22326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753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501"/>
                      <a:pt x="151" y="627"/>
                      <a:pt x="226" y="752"/>
                    </a:cubicBezTo>
                    <a:lnTo>
                      <a:pt x="1128" y="376"/>
                    </a:lnTo>
                    <a:cubicBezTo>
                      <a:pt x="1053" y="251"/>
                      <a:pt x="978" y="126"/>
                      <a:pt x="903" y="0"/>
                    </a:cubicBez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5" name="Google Shape;1105;p28"/>
              <p:cNvSpPr/>
              <p:nvPr/>
            </p:nvSpPr>
            <p:spPr>
              <a:xfrm>
                <a:off x="2861674" y="1833799"/>
                <a:ext cx="22820" cy="16374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28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100" y="526"/>
                      <a:pt x="176" y="677"/>
                      <a:pt x="276" y="827"/>
                    </a:cubicBezTo>
                    <a:lnTo>
                      <a:pt x="1153" y="451"/>
                    </a:lnTo>
                    <a:cubicBezTo>
                      <a:pt x="1078" y="301"/>
                      <a:pt x="1003" y="151"/>
                      <a:pt x="902" y="0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6" name="Google Shape;1106;p28"/>
              <p:cNvSpPr/>
              <p:nvPr/>
            </p:nvSpPr>
            <p:spPr>
              <a:xfrm>
                <a:off x="2867112" y="1842718"/>
                <a:ext cx="24798" cy="21317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078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126" y="602"/>
                      <a:pt x="251" y="852"/>
                      <a:pt x="352" y="1078"/>
                    </a:cubicBezTo>
                    <a:lnTo>
                      <a:pt x="1254" y="702"/>
                    </a:lnTo>
                    <a:cubicBezTo>
                      <a:pt x="1129" y="476"/>
                      <a:pt x="1028" y="226"/>
                      <a:pt x="878" y="0"/>
                    </a:cubicBez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7" name="Google Shape;1107;p28"/>
              <p:cNvSpPr/>
              <p:nvPr/>
            </p:nvSpPr>
            <p:spPr>
              <a:xfrm>
                <a:off x="2874053" y="1856601"/>
                <a:ext cx="26301" cy="25292"/>
              </a:xfrm>
              <a:custGeom>
                <a:avLst/>
                <a:gdLst/>
                <a:ahLst/>
                <a:cxnLst/>
                <a:rect l="l" t="t" r="r" b="b"/>
                <a:pathLst>
                  <a:path w="1330" h="1279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51" y="677"/>
                      <a:pt x="301" y="977"/>
                      <a:pt x="427" y="1278"/>
                    </a:cubicBezTo>
                    <a:lnTo>
                      <a:pt x="1329" y="902"/>
                    </a:lnTo>
                    <a:cubicBezTo>
                      <a:pt x="1204" y="602"/>
                      <a:pt x="1053" y="301"/>
                      <a:pt x="903" y="0"/>
                    </a:cubicBezTo>
                    <a:close/>
                  </a:path>
                </a:pathLst>
              </a:custGeom>
              <a:solidFill>
                <a:srgbClr val="C2C2C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8" name="Google Shape;1108;p28"/>
              <p:cNvSpPr/>
              <p:nvPr/>
            </p:nvSpPr>
            <p:spPr>
              <a:xfrm>
                <a:off x="2882478" y="1874438"/>
                <a:ext cx="23315" cy="20823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1053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01" y="602"/>
                      <a:pt x="176" y="827"/>
                      <a:pt x="276" y="1053"/>
                    </a:cubicBezTo>
                    <a:lnTo>
                      <a:pt x="1179" y="677"/>
                    </a:lnTo>
                    <a:cubicBezTo>
                      <a:pt x="1078" y="451"/>
                      <a:pt x="1003" y="226"/>
                      <a:pt x="903" y="0"/>
                    </a:cubicBez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9" name="Google Shape;1109;p28"/>
              <p:cNvSpPr/>
              <p:nvPr/>
            </p:nvSpPr>
            <p:spPr>
              <a:xfrm>
                <a:off x="2887936" y="1887807"/>
                <a:ext cx="20843" cy="16393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829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51" y="527"/>
                      <a:pt x="101" y="678"/>
                      <a:pt x="176" y="828"/>
                    </a:cubicBezTo>
                    <a:lnTo>
                      <a:pt x="1053" y="452"/>
                    </a:lnTo>
                    <a:cubicBezTo>
                      <a:pt x="1003" y="302"/>
                      <a:pt x="953" y="151"/>
                      <a:pt x="903" y="1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0" name="Google Shape;1110;p28"/>
              <p:cNvSpPr/>
              <p:nvPr/>
            </p:nvSpPr>
            <p:spPr>
              <a:xfrm>
                <a:off x="2891397" y="1896746"/>
                <a:ext cx="20348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778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26" y="526"/>
                      <a:pt x="76" y="652"/>
                      <a:pt x="126" y="777"/>
                    </a:cubicBezTo>
                    <a:lnTo>
                      <a:pt x="1028" y="401"/>
                    </a:lnTo>
                    <a:cubicBezTo>
                      <a:pt x="978" y="276"/>
                      <a:pt x="928" y="151"/>
                      <a:pt x="878" y="0"/>
                    </a:cubicBez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1" name="Google Shape;1111;p28"/>
              <p:cNvSpPr/>
              <p:nvPr/>
            </p:nvSpPr>
            <p:spPr>
              <a:xfrm>
                <a:off x="2893889" y="1904676"/>
                <a:ext cx="19834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753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501"/>
                      <a:pt x="75" y="627"/>
                      <a:pt x="100" y="752"/>
                    </a:cubicBezTo>
                    <a:lnTo>
                      <a:pt x="1003" y="376"/>
                    </a:lnTo>
                    <a:cubicBezTo>
                      <a:pt x="978" y="251"/>
                      <a:pt x="928" y="125"/>
                      <a:pt x="902" y="0"/>
                    </a:cubicBez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2" name="Google Shape;1112;p28"/>
              <p:cNvSpPr/>
              <p:nvPr/>
            </p:nvSpPr>
            <p:spPr>
              <a:xfrm>
                <a:off x="2895866" y="1912111"/>
                <a:ext cx="19834" cy="14376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7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51" y="501"/>
                      <a:pt x="76" y="602"/>
                      <a:pt x="101" y="727"/>
                    </a:cubicBezTo>
                    <a:lnTo>
                      <a:pt x="1003" y="351"/>
                    </a:lnTo>
                    <a:cubicBezTo>
                      <a:pt x="978" y="226"/>
                      <a:pt x="953" y="125"/>
                      <a:pt x="903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3" name="Google Shape;1113;p28"/>
              <p:cNvSpPr/>
              <p:nvPr/>
            </p:nvSpPr>
            <p:spPr>
              <a:xfrm>
                <a:off x="2897844" y="1919033"/>
                <a:ext cx="19854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7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502"/>
                      <a:pt x="76" y="628"/>
                      <a:pt x="101" y="753"/>
                    </a:cubicBezTo>
                    <a:lnTo>
                      <a:pt x="1003" y="377"/>
                    </a:lnTo>
                    <a:cubicBezTo>
                      <a:pt x="978" y="252"/>
                      <a:pt x="953" y="126"/>
                      <a:pt x="903" y="1"/>
                    </a:cubicBez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4" name="Google Shape;1114;p28"/>
              <p:cNvSpPr/>
              <p:nvPr/>
            </p:nvSpPr>
            <p:spPr>
              <a:xfrm>
                <a:off x="2899821" y="1926469"/>
                <a:ext cx="19360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79" h="7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502"/>
                      <a:pt x="76" y="627"/>
                      <a:pt x="101" y="728"/>
                    </a:cubicBezTo>
                    <a:lnTo>
                      <a:pt x="978" y="352"/>
                    </a:lnTo>
                    <a:cubicBezTo>
                      <a:pt x="953" y="226"/>
                      <a:pt x="928" y="126"/>
                      <a:pt x="903" y="1"/>
                    </a:cubicBez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5" name="Google Shape;1115;p28"/>
              <p:cNvSpPr/>
              <p:nvPr/>
            </p:nvSpPr>
            <p:spPr>
              <a:xfrm>
                <a:off x="2901819" y="1933410"/>
                <a:ext cx="19340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978" h="778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25" y="502"/>
                      <a:pt x="50" y="627"/>
                      <a:pt x="75" y="778"/>
                    </a:cubicBezTo>
                    <a:lnTo>
                      <a:pt x="978" y="377"/>
                    </a:lnTo>
                    <a:cubicBezTo>
                      <a:pt x="953" y="251"/>
                      <a:pt x="928" y="126"/>
                      <a:pt x="877" y="1"/>
                    </a:cubicBez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6" name="Google Shape;1116;p28"/>
              <p:cNvSpPr/>
              <p:nvPr/>
            </p:nvSpPr>
            <p:spPr>
              <a:xfrm>
                <a:off x="2903302" y="1941340"/>
                <a:ext cx="18846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75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5" y="502"/>
                      <a:pt x="51" y="627"/>
                      <a:pt x="76" y="753"/>
                    </a:cubicBezTo>
                    <a:lnTo>
                      <a:pt x="953" y="377"/>
                    </a:lnTo>
                    <a:cubicBezTo>
                      <a:pt x="953" y="251"/>
                      <a:pt x="928" y="126"/>
                      <a:pt x="903" y="1"/>
                    </a:cubicBez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7" name="Google Shape;1117;p28"/>
              <p:cNvSpPr/>
              <p:nvPr/>
            </p:nvSpPr>
            <p:spPr>
              <a:xfrm>
                <a:off x="2904785" y="1948776"/>
                <a:ext cx="18846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753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1" y="502"/>
                      <a:pt x="26" y="627"/>
                      <a:pt x="51" y="753"/>
                    </a:cubicBezTo>
                    <a:lnTo>
                      <a:pt x="953" y="377"/>
                    </a:lnTo>
                    <a:cubicBezTo>
                      <a:pt x="928" y="251"/>
                      <a:pt x="903" y="126"/>
                      <a:pt x="878" y="1"/>
                    </a:cubicBez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8" name="Google Shape;1118;p28"/>
              <p:cNvSpPr/>
              <p:nvPr/>
            </p:nvSpPr>
            <p:spPr>
              <a:xfrm>
                <a:off x="2905774" y="1956212"/>
                <a:ext cx="18865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954" h="7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527"/>
                      <a:pt x="26" y="652"/>
                      <a:pt x="51" y="778"/>
                    </a:cubicBezTo>
                    <a:lnTo>
                      <a:pt x="953" y="402"/>
                    </a:lnTo>
                    <a:cubicBezTo>
                      <a:pt x="928" y="276"/>
                      <a:pt x="928" y="151"/>
                      <a:pt x="903" y="1"/>
                    </a:cubicBez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9" name="Google Shape;1119;p28"/>
              <p:cNvSpPr/>
              <p:nvPr/>
            </p:nvSpPr>
            <p:spPr>
              <a:xfrm>
                <a:off x="2906763" y="1964142"/>
                <a:ext cx="18371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7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502"/>
                      <a:pt x="26" y="627"/>
                      <a:pt x="51" y="753"/>
                    </a:cubicBezTo>
                    <a:lnTo>
                      <a:pt x="928" y="377"/>
                    </a:lnTo>
                    <a:cubicBezTo>
                      <a:pt x="928" y="251"/>
                      <a:pt x="903" y="126"/>
                      <a:pt x="903" y="1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0" name="Google Shape;1120;p28"/>
              <p:cNvSpPr/>
              <p:nvPr/>
            </p:nvSpPr>
            <p:spPr>
              <a:xfrm>
                <a:off x="2907751" y="1971578"/>
                <a:ext cx="18371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929" h="778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1" y="527"/>
                      <a:pt x="1" y="652"/>
                      <a:pt x="26" y="778"/>
                    </a:cubicBezTo>
                    <a:lnTo>
                      <a:pt x="928" y="402"/>
                    </a:lnTo>
                    <a:cubicBezTo>
                      <a:pt x="903" y="276"/>
                      <a:pt x="903" y="126"/>
                      <a:pt x="878" y="1"/>
                    </a:cubicBez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1" name="Google Shape;1121;p28"/>
              <p:cNvSpPr/>
              <p:nvPr/>
            </p:nvSpPr>
            <p:spPr>
              <a:xfrm>
                <a:off x="2908266" y="1979508"/>
                <a:ext cx="17857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03" h="728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0" y="502"/>
                      <a:pt x="0" y="602"/>
                      <a:pt x="0" y="727"/>
                    </a:cubicBezTo>
                    <a:lnTo>
                      <a:pt x="902" y="351"/>
                    </a:lnTo>
                    <a:cubicBezTo>
                      <a:pt x="902" y="226"/>
                      <a:pt x="902" y="126"/>
                      <a:pt x="902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2" name="Google Shape;1122;p28"/>
              <p:cNvSpPr/>
              <p:nvPr/>
            </p:nvSpPr>
            <p:spPr>
              <a:xfrm>
                <a:off x="2908266" y="1986449"/>
                <a:ext cx="17857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753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0" y="502"/>
                      <a:pt x="25" y="627"/>
                      <a:pt x="25" y="752"/>
                    </a:cubicBezTo>
                    <a:lnTo>
                      <a:pt x="902" y="376"/>
                    </a:lnTo>
                    <a:cubicBezTo>
                      <a:pt x="902" y="251"/>
                      <a:pt x="902" y="126"/>
                      <a:pt x="902" y="0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3" name="Google Shape;1123;p28"/>
              <p:cNvSpPr/>
              <p:nvPr/>
            </p:nvSpPr>
            <p:spPr>
              <a:xfrm>
                <a:off x="2908266" y="1993885"/>
                <a:ext cx="17857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03" h="728" extrusionOk="0">
                    <a:moveTo>
                      <a:pt x="902" y="0"/>
                    </a:moveTo>
                    <a:lnTo>
                      <a:pt x="25" y="376"/>
                    </a:lnTo>
                    <a:cubicBezTo>
                      <a:pt x="25" y="502"/>
                      <a:pt x="0" y="602"/>
                      <a:pt x="0" y="727"/>
                    </a:cubicBezTo>
                    <a:lnTo>
                      <a:pt x="902" y="351"/>
                    </a:lnTo>
                    <a:cubicBezTo>
                      <a:pt x="902" y="226"/>
                      <a:pt x="902" y="126"/>
                      <a:pt x="902" y="0"/>
                    </a:cubicBez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4" name="Google Shape;1124;p28"/>
              <p:cNvSpPr/>
              <p:nvPr/>
            </p:nvSpPr>
            <p:spPr>
              <a:xfrm>
                <a:off x="2908266" y="2000826"/>
                <a:ext cx="17857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03" h="728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0" y="502"/>
                      <a:pt x="0" y="602"/>
                      <a:pt x="0" y="727"/>
                    </a:cubicBezTo>
                    <a:lnTo>
                      <a:pt x="877" y="351"/>
                    </a:lnTo>
                    <a:cubicBezTo>
                      <a:pt x="902" y="226"/>
                      <a:pt x="902" y="126"/>
                      <a:pt x="902" y="0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5" name="Google Shape;1125;p28"/>
              <p:cNvSpPr/>
              <p:nvPr/>
            </p:nvSpPr>
            <p:spPr>
              <a:xfrm>
                <a:off x="2907257" y="2007768"/>
                <a:ext cx="18371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29" h="728" extrusionOk="0">
                    <a:moveTo>
                      <a:pt x="928" y="0"/>
                    </a:moveTo>
                    <a:lnTo>
                      <a:pt x="51" y="376"/>
                    </a:lnTo>
                    <a:cubicBezTo>
                      <a:pt x="26" y="501"/>
                      <a:pt x="26" y="602"/>
                      <a:pt x="1" y="727"/>
                    </a:cubicBezTo>
                    <a:lnTo>
                      <a:pt x="903" y="351"/>
                    </a:lnTo>
                    <a:cubicBezTo>
                      <a:pt x="928" y="226"/>
                      <a:pt x="928" y="126"/>
                      <a:pt x="928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6" name="Google Shape;1126;p28"/>
              <p:cNvSpPr/>
              <p:nvPr/>
            </p:nvSpPr>
            <p:spPr>
              <a:xfrm>
                <a:off x="2906763" y="2014709"/>
                <a:ext cx="18371" cy="14376"/>
              </a:xfrm>
              <a:custGeom>
                <a:avLst/>
                <a:gdLst/>
                <a:ahLst/>
                <a:cxnLst/>
                <a:rect l="l" t="t" r="r" b="b"/>
                <a:pathLst>
                  <a:path w="929" h="727" extrusionOk="0">
                    <a:moveTo>
                      <a:pt x="928" y="0"/>
                    </a:moveTo>
                    <a:lnTo>
                      <a:pt x="26" y="376"/>
                    </a:lnTo>
                    <a:cubicBezTo>
                      <a:pt x="26" y="476"/>
                      <a:pt x="26" y="577"/>
                      <a:pt x="1" y="702"/>
                    </a:cubicBezTo>
                    <a:cubicBezTo>
                      <a:pt x="1" y="702"/>
                      <a:pt x="1" y="702"/>
                      <a:pt x="1" y="727"/>
                    </a:cubicBezTo>
                    <a:lnTo>
                      <a:pt x="903" y="326"/>
                    </a:lnTo>
                    <a:cubicBezTo>
                      <a:pt x="903" y="201"/>
                      <a:pt x="928" y="100"/>
                      <a:pt x="928" y="0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7" name="Google Shape;1127;p28"/>
              <p:cNvSpPr/>
              <p:nvPr/>
            </p:nvSpPr>
            <p:spPr>
              <a:xfrm>
                <a:off x="2905774" y="2021136"/>
                <a:ext cx="18865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54" h="728" extrusionOk="0">
                    <a:moveTo>
                      <a:pt x="953" y="1"/>
                    </a:moveTo>
                    <a:lnTo>
                      <a:pt x="51" y="402"/>
                    </a:lnTo>
                    <a:cubicBezTo>
                      <a:pt x="26" y="502"/>
                      <a:pt x="26" y="627"/>
                      <a:pt x="1" y="728"/>
                    </a:cubicBezTo>
                    <a:lnTo>
                      <a:pt x="903" y="352"/>
                    </a:lnTo>
                    <a:cubicBezTo>
                      <a:pt x="903" y="252"/>
                      <a:pt x="928" y="126"/>
                      <a:pt x="953" y="1"/>
                    </a:cubicBez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8" name="Google Shape;1128;p28"/>
              <p:cNvSpPr/>
              <p:nvPr/>
            </p:nvSpPr>
            <p:spPr>
              <a:xfrm>
                <a:off x="2904291" y="2028077"/>
                <a:ext cx="19340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78" h="728" extrusionOk="0">
                    <a:moveTo>
                      <a:pt x="978" y="1"/>
                    </a:moveTo>
                    <a:lnTo>
                      <a:pt x="76" y="377"/>
                    </a:lnTo>
                    <a:cubicBezTo>
                      <a:pt x="51" y="502"/>
                      <a:pt x="26" y="602"/>
                      <a:pt x="1" y="728"/>
                    </a:cubicBezTo>
                    <a:lnTo>
                      <a:pt x="903" y="352"/>
                    </a:lnTo>
                    <a:cubicBezTo>
                      <a:pt x="928" y="226"/>
                      <a:pt x="953" y="126"/>
                      <a:pt x="978" y="1"/>
                    </a:cubicBez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9" name="Google Shape;1129;p28"/>
              <p:cNvSpPr/>
              <p:nvPr/>
            </p:nvSpPr>
            <p:spPr>
              <a:xfrm>
                <a:off x="2902808" y="2035019"/>
                <a:ext cx="19340" cy="13902"/>
              </a:xfrm>
              <a:custGeom>
                <a:avLst/>
                <a:gdLst/>
                <a:ahLst/>
                <a:cxnLst/>
                <a:rect l="l" t="t" r="r" b="b"/>
                <a:pathLst>
                  <a:path w="978" h="703" extrusionOk="0">
                    <a:moveTo>
                      <a:pt x="978" y="1"/>
                    </a:moveTo>
                    <a:lnTo>
                      <a:pt x="76" y="377"/>
                    </a:lnTo>
                    <a:cubicBezTo>
                      <a:pt x="50" y="477"/>
                      <a:pt x="25" y="602"/>
                      <a:pt x="0" y="702"/>
                    </a:cubicBezTo>
                    <a:lnTo>
                      <a:pt x="903" y="326"/>
                    </a:lnTo>
                    <a:cubicBezTo>
                      <a:pt x="928" y="226"/>
                      <a:pt x="953" y="101"/>
                      <a:pt x="978" y="1"/>
                    </a:cubicBez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0" name="Google Shape;1130;p28"/>
              <p:cNvSpPr/>
              <p:nvPr/>
            </p:nvSpPr>
            <p:spPr>
              <a:xfrm>
                <a:off x="2900830" y="2041466"/>
                <a:ext cx="19834" cy="13902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703" extrusionOk="0">
                    <a:moveTo>
                      <a:pt x="1003" y="0"/>
                    </a:moveTo>
                    <a:lnTo>
                      <a:pt x="100" y="376"/>
                    </a:lnTo>
                    <a:cubicBezTo>
                      <a:pt x="75" y="502"/>
                      <a:pt x="50" y="602"/>
                      <a:pt x="0" y="702"/>
                    </a:cubicBezTo>
                    <a:lnTo>
                      <a:pt x="902" y="326"/>
                    </a:lnTo>
                    <a:cubicBezTo>
                      <a:pt x="927" y="226"/>
                      <a:pt x="978" y="126"/>
                      <a:pt x="1003" y="0"/>
                    </a:cubicBez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1" name="Google Shape;1131;p28"/>
              <p:cNvSpPr/>
              <p:nvPr/>
            </p:nvSpPr>
            <p:spPr>
              <a:xfrm>
                <a:off x="2898833" y="2047913"/>
                <a:ext cx="19854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728" extrusionOk="0">
                    <a:moveTo>
                      <a:pt x="1003" y="0"/>
                    </a:moveTo>
                    <a:lnTo>
                      <a:pt x="101" y="376"/>
                    </a:lnTo>
                    <a:cubicBezTo>
                      <a:pt x="76" y="502"/>
                      <a:pt x="26" y="627"/>
                      <a:pt x="1" y="727"/>
                    </a:cubicBezTo>
                    <a:lnTo>
                      <a:pt x="878" y="351"/>
                    </a:lnTo>
                    <a:cubicBezTo>
                      <a:pt x="928" y="226"/>
                      <a:pt x="978" y="126"/>
                      <a:pt x="1003" y="0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2" name="Google Shape;1132;p28"/>
              <p:cNvSpPr/>
              <p:nvPr/>
            </p:nvSpPr>
            <p:spPr>
              <a:xfrm>
                <a:off x="2895866" y="2054854"/>
                <a:ext cx="20348" cy="14376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727" extrusionOk="0">
                    <a:moveTo>
                      <a:pt x="1028" y="0"/>
                    </a:moveTo>
                    <a:lnTo>
                      <a:pt x="151" y="376"/>
                    </a:lnTo>
                    <a:cubicBezTo>
                      <a:pt x="101" y="501"/>
                      <a:pt x="51" y="602"/>
                      <a:pt x="0" y="727"/>
                    </a:cubicBezTo>
                    <a:lnTo>
                      <a:pt x="903" y="351"/>
                    </a:lnTo>
                    <a:cubicBezTo>
                      <a:pt x="953" y="226"/>
                      <a:pt x="1003" y="125"/>
                      <a:pt x="1028" y="0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3" name="Google Shape;1133;p28"/>
              <p:cNvSpPr/>
              <p:nvPr/>
            </p:nvSpPr>
            <p:spPr>
              <a:xfrm>
                <a:off x="2892405" y="2061795"/>
                <a:ext cx="21317" cy="14376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727" extrusionOk="0">
                    <a:moveTo>
                      <a:pt x="1078" y="0"/>
                    </a:moveTo>
                    <a:lnTo>
                      <a:pt x="175" y="376"/>
                    </a:lnTo>
                    <a:cubicBezTo>
                      <a:pt x="125" y="501"/>
                      <a:pt x="50" y="627"/>
                      <a:pt x="0" y="727"/>
                    </a:cubicBezTo>
                    <a:lnTo>
                      <a:pt x="902" y="351"/>
                    </a:lnTo>
                    <a:cubicBezTo>
                      <a:pt x="952" y="251"/>
                      <a:pt x="1028" y="125"/>
                      <a:pt x="1078" y="0"/>
                    </a:cubicBez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4" name="Google Shape;1134;p28"/>
              <p:cNvSpPr/>
              <p:nvPr/>
            </p:nvSpPr>
            <p:spPr>
              <a:xfrm>
                <a:off x="2887936" y="2068717"/>
                <a:ext cx="22326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778" extrusionOk="0">
                    <a:moveTo>
                      <a:pt x="1128" y="1"/>
                    </a:moveTo>
                    <a:lnTo>
                      <a:pt x="226" y="377"/>
                    </a:lnTo>
                    <a:cubicBezTo>
                      <a:pt x="151" y="527"/>
                      <a:pt x="76" y="653"/>
                      <a:pt x="0" y="778"/>
                    </a:cubicBezTo>
                    <a:lnTo>
                      <a:pt x="903" y="402"/>
                    </a:lnTo>
                    <a:cubicBezTo>
                      <a:pt x="978" y="277"/>
                      <a:pt x="1053" y="151"/>
                      <a:pt x="1128" y="1"/>
                    </a:cubicBez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5" name="Google Shape;1135;p28"/>
              <p:cNvSpPr/>
              <p:nvPr/>
            </p:nvSpPr>
            <p:spPr>
              <a:xfrm>
                <a:off x="2881489" y="2076647"/>
                <a:ext cx="24303" cy="16374"/>
              </a:xfrm>
              <a:custGeom>
                <a:avLst/>
                <a:gdLst/>
                <a:ahLst/>
                <a:cxnLst/>
                <a:rect l="l" t="t" r="r" b="b"/>
                <a:pathLst>
                  <a:path w="1229" h="828" extrusionOk="0">
                    <a:moveTo>
                      <a:pt x="1229" y="1"/>
                    </a:moveTo>
                    <a:lnTo>
                      <a:pt x="326" y="377"/>
                    </a:lnTo>
                    <a:cubicBezTo>
                      <a:pt x="226" y="527"/>
                      <a:pt x="126" y="678"/>
                      <a:pt x="1" y="828"/>
                    </a:cubicBezTo>
                    <a:lnTo>
                      <a:pt x="903" y="452"/>
                    </a:lnTo>
                    <a:cubicBezTo>
                      <a:pt x="1003" y="302"/>
                      <a:pt x="1128" y="151"/>
                      <a:pt x="1229" y="1"/>
                    </a:cubicBezTo>
                    <a:close/>
                  </a:path>
                </a:pathLst>
              </a:custGeom>
              <a:solidFill>
                <a:srgbClr val="5C5C5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6" name="Google Shape;1136;p28"/>
              <p:cNvSpPr/>
              <p:nvPr/>
            </p:nvSpPr>
            <p:spPr>
              <a:xfrm>
                <a:off x="2853743" y="2085586"/>
                <a:ext cx="45601" cy="27764"/>
              </a:xfrm>
              <a:custGeom>
                <a:avLst/>
                <a:gdLst/>
                <a:ahLst/>
                <a:cxnLst/>
                <a:rect l="l" t="t" r="r" b="b"/>
                <a:pathLst>
                  <a:path w="2306" h="1404" extrusionOk="0">
                    <a:moveTo>
                      <a:pt x="2306" y="0"/>
                    </a:moveTo>
                    <a:lnTo>
                      <a:pt x="1404" y="376"/>
                    </a:lnTo>
                    <a:cubicBezTo>
                      <a:pt x="1047" y="800"/>
                      <a:pt x="630" y="1124"/>
                      <a:pt x="172" y="1332"/>
                    </a:cubicBezTo>
                    <a:lnTo>
                      <a:pt x="172" y="1332"/>
                    </a:lnTo>
                    <a:lnTo>
                      <a:pt x="902" y="1028"/>
                    </a:lnTo>
                    <a:cubicBezTo>
                      <a:pt x="1429" y="827"/>
                      <a:pt x="1905" y="476"/>
                      <a:pt x="2306" y="0"/>
                    </a:cubicBezTo>
                    <a:close/>
                    <a:moveTo>
                      <a:pt x="172" y="1332"/>
                    </a:moveTo>
                    <a:lnTo>
                      <a:pt x="0" y="1404"/>
                    </a:lnTo>
                    <a:cubicBezTo>
                      <a:pt x="58" y="1381"/>
                      <a:pt x="115" y="1358"/>
                      <a:pt x="172" y="1332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7" name="Google Shape;1137;p28"/>
              <p:cNvSpPr/>
              <p:nvPr/>
            </p:nvSpPr>
            <p:spPr>
              <a:xfrm>
                <a:off x="2634171" y="1738637"/>
                <a:ext cx="284503" cy="380293"/>
              </a:xfrm>
              <a:custGeom>
                <a:avLst/>
                <a:gdLst/>
                <a:ahLst/>
                <a:cxnLst/>
                <a:rect l="l" t="t" r="r" b="b"/>
                <a:pathLst>
                  <a:path w="14387" h="19231" extrusionOk="0">
                    <a:moveTo>
                      <a:pt x="5190" y="2004"/>
                    </a:moveTo>
                    <a:cubicBezTo>
                      <a:pt x="6065" y="2004"/>
                      <a:pt x="7046" y="2368"/>
                      <a:pt x="8045" y="3133"/>
                    </a:cubicBezTo>
                    <a:cubicBezTo>
                      <a:pt x="10928" y="5338"/>
                      <a:pt x="12883" y="10025"/>
                      <a:pt x="12406" y="13609"/>
                    </a:cubicBezTo>
                    <a:cubicBezTo>
                      <a:pt x="12096" y="15933"/>
                      <a:pt x="10834" y="17220"/>
                      <a:pt x="9193" y="17220"/>
                    </a:cubicBezTo>
                    <a:cubicBezTo>
                      <a:pt x="8321" y="17220"/>
                      <a:pt x="7342" y="16856"/>
                      <a:pt x="6341" y="16090"/>
                    </a:cubicBezTo>
                    <a:cubicBezTo>
                      <a:pt x="3459" y="13885"/>
                      <a:pt x="1504" y="9198"/>
                      <a:pt x="1955" y="5639"/>
                    </a:cubicBezTo>
                    <a:cubicBezTo>
                      <a:pt x="2266" y="3298"/>
                      <a:pt x="3540" y="2004"/>
                      <a:pt x="5190" y="2004"/>
                    </a:cubicBezTo>
                    <a:close/>
                    <a:moveTo>
                      <a:pt x="4647" y="1"/>
                    </a:moveTo>
                    <a:cubicBezTo>
                      <a:pt x="2567" y="1"/>
                      <a:pt x="969" y="1627"/>
                      <a:pt x="577" y="4587"/>
                    </a:cubicBezTo>
                    <a:cubicBezTo>
                      <a:pt x="0" y="9098"/>
                      <a:pt x="2456" y="15013"/>
                      <a:pt x="6116" y="17820"/>
                    </a:cubicBezTo>
                    <a:cubicBezTo>
                      <a:pt x="7375" y="18775"/>
                      <a:pt x="8610" y="19231"/>
                      <a:pt x="9712" y="19231"/>
                    </a:cubicBezTo>
                    <a:cubicBezTo>
                      <a:pt x="11789" y="19231"/>
                      <a:pt x="13392" y="17610"/>
                      <a:pt x="13785" y="14662"/>
                    </a:cubicBezTo>
                    <a:cubicBezTo>
                      <a:pt x="14386" y="10125"/>
                      <a:pt x="11905" y="4211"/>
                      <a:pt x="8271" y="1429"/>
                    </a:cubicBezTo>
                    <a:cubicBezTo>
                      <a:pt x="6999" y="462"/>
                      <a:pt x="5755" y="1"/>
                      <a:pt x="464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8" name="Google Shape;1138;p28"/>
              <p:cNvSpPr/>
              <p:nvPr/>
            </p:nvSpPr>
            <p:spPr>
              <a:xfrm>
                <a:off x="2663914" y="1778288"/>
                <a:ext cx="225020" cy="322155"/>
              </a:xfrm>
              <a:custGeom>
                <a:avLst/>
                <a:gdLst/>
                <a:ahLst/>
                <a:cxnLst/>
                <a:rect l="l" t="t" r="r" b="b"/>
                <a:pathLst>
                  <a:path w="11379" h="16291" extrusionOk="0">
                    <a:moveTo>
                      <a:pt x="451" y="3634"/>
                    </a:moveTo>
                    <a:cubicBezTo>
                      <a:pt x="0" y="7193"/>
                      <a:pt x="1955" y="11880"/>
                      <a:pt x="4837" y="14085"/>
                    </a:cubicBezTo>
                    <a:lnTo>
                      <a:pt x="4837" y="14085"/>
                    </a:lnTo>
                    <a:cubicBezTo>
                      <a:pt x="7719" y="16291"/>
                      <a:pt x="10426" y="15163"/>
                      <a:pt x="10902" y="11604"/>
                    </a:cubicBezTo>
                    <a:lnTo>
                      <a:pt x="10902" y="11604"/>
                    </a:lnTo>
                    <a:cubicBezTo>
                      <a:pt x="11379" y="8020"/>
                      <a:pt x="9424" y="3333"/>
                      <a:pt x="6541" y="1128"/>
                    </a:cubicBezTo>
                    <a:lnTo>
                      <a:pt x="6541" y="1128"/>
                    </a:lnTo>
                    <a:cubicBezTo>
                      <a:pt x="5539" y="376"/>
                      <a:pt x="4562" y="0"/>
                      <a:pt x="3684" y="0"/>
                    </a:cubicBezTo>
                    <a:lnTo>
                      <a:pt x="3684" y="0"/>
                    </a:lnTo>
                    <a:cubicBezTo>
                      <a:pt x="2030" y="0"/>
                      <a:pt x="777" y="1303"/>
                      <a:pt x="451" y="3634"/>
                    </a:cubicBezTo>
                    <a:moveTo>
                      <a:pt x="5038" y="12506"/>
                    </a:moveTo>
                    <a:cubicBezTo>
                      <a:pt x="2857" y="10852"/>
                      <a:pt x="1379" y="7293"/>
                      <a:pt x="1729" y="4587"/>
                    </a:cubicBezTo>
                    <a:lnTo>
                      <a:pt x="1729" y="4587"/>
                    </a:lnTo>
                    <a:cubicBezTo>
                      <a:pt x="2080" y="1880"/>
                      <a:pt x="4135" y="1028"/>
                      <a:pt x="6341" y="2707"/>
                    </a:cubicBezTo>
                    <a:lnTo>
                      <a:pt x="6341" y="2707"/>
                    </a:lnTo>
                    <a:cubicBezTo>
                      <a:pt x="8521" y="4361"/>
                      <a:pt x="10000" y="7920"/>
                      <a:pt x="9624" y="10627"/>
                    </a:cubicBezTo>
                    <a:lnTo>
                      <a:pt x="9624" y="10627"/>
                    </a:lnTo>
                    <a:cubicBezTo>
                      <a:pt x="9399" y="12406"/>
                      <a:pt x="8446" y="13384"/>
                      <a:pt x="7193" y="13384"/>
                    </a:cubicBezTo>
                    <a:lnTo>
                      <a:pt x="7193" y="13384"/>
                    </a:lnTo>
                    <a:cubicBezTo>
                      <a:pt x="6541" y="13384"/>
                      <a:pt x="5790" y="13108"/>
                      <a:pt x="5038" y="12506"/>
                    </a:cubicBezTo>
                    <a:close/>
                  </a:path>
                </a:pathLst>
              </a:custGeom>
              <a:gradFill>
                <a:gsLst>
                  <a:gs pos="0">
                    <a:srgbClr val="31AFDD"/>
                  </a:gs>
                  <a:gs pos="100000">
                    <a:srgbClr val="195B73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9" name="Google Shape;1139;p28"/>
              <p:cNvSpPr/>
              <p:nvPr/>
            </p:nvSpPr>
            <p:spPr>
              <a:xfrm>
                <a:off x="2691166" y="1814755"/>
                <a:ext cx="170520" cy="227907"/>
              </a:xfrm>
              <a:custGeom>
                <a:avLst/>
                <a:gdLst/>
                <a:ahLst/>
                <a:cxnLst/>
                <a:rect l="l" t="t" r="r" b="b"/>
                <a:pathLst>
                  <a:path w="8623" h="11525" extrusionOk="0">
                    <a:moveTo>
                      <a:pt x="3292" y="1914"/>
                    </a:moveTo>
                    <a:cubicBezTo>
                      <a:pt x="3735" y="1914"/>
                      <a:pt x="4232" y="2100"/>
                      <a:pt x="4737" y="2492"/>
                    </a:cubicBezTo>
                    <a:cubicBezTo>
                      <a:pt x="6191" y="3595"/>
                      <a:pt x="7194" y="5976"/>
                      <a:pt x="6943" y="7780"/>
                    </a:cubicBezTo>
                    <a:cubicBezTo>
                      <a:pt x="6796" y="8975"/>
                      <a:pt x="6157" y="9625"/>
                      <a:pt x="5319" y="9625"/>
                    </a:cubicBezTo>
                    <a:cubicBezTo>
                      <a:pt x="4874" y="9625"/>
                      <a:pt x="4373" y="9441"/>
                      <a:pt x="3860" y="9058"/>
                    </a:cubicBezTo>
                    <a:cubicBezTo>
                      <a:pt x="2407" y="7931"/>
                      <a:pt x="1429" y="5550"/>
                      <a:pt x="1655" y="3745"/>
                    </a:cubicBezTo>
                    <a:cubicBezTo>
                      <a:pt x="1818" y="2568"/>
                      <a:pt x="2461" y="1914"/>
                      <a:pt x="3292" y="1914"/>
                    </a:cubicBezTo>
                    <a:close/>
                    <a:moveTo>
                      <a:pt x="2781" y="1"/>
                    </a:moveTo>
                    <a:cubicBezTo>
                      <a:pt x="1534" y="1"/>
                      <a:pt x="580" y="977"/>
                      <a:pt x="351" y="2743"/>
                    </a:cubicBezTo>
                    <a:cubicBezTo>
                      <a:pt x="1" y="5449"/>
                      <a:pt x="1479" y="9008"/>
                      <a:pt x="3660" y="10662"/>
                    </a:cubicBezTo>
                    <a:cubicBezTo>
                      <a:pt x="4418" y="11247"/>
                      <a:pt x="5162" y="11524"/>
                      <a:pt x="5823" y="11524"/>
                    </a:cubicBezTo>
                    <a:cubicBezTo>
                      <a:pt x="7064" y="11524"/>
                      <a:pt x="8017" y="10548"/>
                      <a:pt x="8246" y="8783"/>
                    </a:cubicBezTo>
                    <a:cubicBezTo>
                      <a:pt x="8622" y="6076"/>
                      <a:pt x="7143" y="2517"/>
                      <a:pt x="4963" y="863"/>
                    </a:cubicBezTo>
                    <a:cubicBezTo>
                      <a:pt x="4196" y="279"/>
                      <a:pt x="3447" y="1"/>
                      <a:pt x="278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0" name="Google Shape;1140;p28"/>
              <p:cNvSpPr/>
              <p:nvPr/>
            </p:nvSpPr>
            <p:spPr>
              <a:xfrm>
                <a:off x="2605417" y="1700964"/>
                <a:ext cx="341494" cy="455873"/>
              </a:xfrm>
              <a:custGeom>
                <a:avLst/>
                <a:gdLst/>
                <a:ahLst/>
                <a:cxnLst/>
                <a:rect l="l" t="t" r="r" b="b"/>
                <a:pathLst>
                  <a:path w="17269" h="23053" extrusionOk="0">
                    <a:moveTo>
                      <a:pt x="6101" y="1906"/>
                    </a:moveTo>
                    <a:cubicBezTo>
                      <a:pt x="7209" y="1906"/>
                      <a:pt x="8453" y="2367"/>
                      <a:pt x="9725" y="3334"/>
                    </a:cubicBezTo>
                    <a:cubicBezTo>
                      <a:pt x="13359" y="6116"/>
                      <a:pt x="15840" y="12030"/>
                      <a:pt x="15239" y="16567"/>
                    </a:cubicBezTo>
                    <a:cubicBezTo>
                      <a:pt x="14838" y="19524"/>
                      <a:pt x="13259" y="21128"/>
                      <a:pt x="11179" y="21128"/>
                    </a:cubicBezTo>
                    <a:cubicBezTo>
                      <a:pt x="10051" y="21128"/>
                      <a:pt x="8823" y="20677"/>
                      <a:pt x="7570" y="19725"/>
                    </a:cubicBezTo>
                    <a:cubicBezTo>
                      <a:pt x="3910" y="16918"/>
                      <a:pt x="1454" y="11003"/>
                      <a:pt x="2031" y="6492"/>
                    </a:cubicBezTo>
                    <a:cubicBezTo>
                      <a:pt x="2423" y="3532"/>
                      <a:pt x="4021" y="1906"/>
                      <a:pt x="6101" y="1906"/>
                    </a:cubicBezTo>
                    <a:close/>
                    <a:moveTo>
                      <a:pt x="5615" y="0"/>
                    </a:moveTo>
                    <a:cubicBezTo>
                      <a:pt x="3108" y="0"/>
                      <a:pt x="1204" y="1955"/>
                      <a:pt x="728" y="5489"/>
                    </a:cubicBezTo>
                    <a:cubicBezTo>
                      <a:pt x="1" y="10903"/>
                      <a:pt x="2983" y="17995"/>
                      <a:pt x="7344" y="21329"/>
                    </a:cubicBezTo>
                    <a:cubicBezTo>
                      <a:pt x="8861" y="22497"/>
                      <a:pt x="10351" y="23053"/>
                      <a:pt x="11678" y="23053"/>
                    </a:cubicBezTo>
                    <a:cubicBezTo>
                      <a:pt x="14167" y="23053"/>
                      <a:pt x="16084" y="21100"/>
                      <a:pt x="16542" y="17569"/>
                    </a:cubicBezTo>
                    <a:cubicBezTo>
                      <a:pt x="17269" y="12131"/>
                      <a:pt x="14312" y="5038"/>
                      <a:pt x="9926" y="1705"/>
                    </a:cubicBezTo>
                    <a:cubicBezTo>
                      <a:pt x="8422" y="552"/>
                      <a:pt x="6943" y="0"/>
                      <a:pt x="5615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31AFDD"/>
                  </a:gs>
                  <a:gs pos="100000">
                    <a:srgbClr val="195B73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1" name="Google Shape;1141;p28"/>
              <p:cNvSpPr/>
              <p:nvPr/>
            </p:nvSpPr>
            <p:spPr>
              <a:xfrm>
                <a:off x="2745193" y="1887411"/>
                <a:ext cx="61975" cy="82857"/>
              </a:xfrm>
              <a:custGeom>
                <a:avLst/>
                <a:gdLst/>
                <a:ahLst/>
                <a:cxnLst/>
                <a:rect l="l" t="t" r="r" b="b"/>
                <a:pathLst>
                  <a:path w="3134" h="4190" extrusionOk="0">
                    <a:moveTo>
                      <a:pt x="1016" y="1"/>
                    </a:moveTo>
                    <a:cubicBezTo>
                      <a:pt x="567" y="1"/>
                      <a:pt x="224" y="361"/>
                      <a:pt x="126" y="998"/>
                    </a:cubicBezTo>
                    <a:cubicBezTo>
                      <a:pt x="0" y="1976"/>
                      <a:pt x="552" y="3279"/>
                      <a:pt x="1329" y="3881"/>
                    </a:cubicBezTo>
                    <a:cubicBezTo>
                      <a:pt x="1607" y="4089"/>
                      <a:pt x="1879" y="4189"/>
                      <a:pt x="2121" y="4189"/>
                    </a:cubicBezTo>
                    <a:cubicBezTo>
                      <a:pt x="2577" y="4189"/>
                      <a:pt x="2926" y="3834"/>
                      <a:pt x="3008" y="3179"/>
                    </a:cubicBezTo>
                    <a:cubicBezTo>
                      <a:pt x="3133" y="2201"/>
                      <a:pt x="2607" y="923"/>
                      <a:pt x="1805" y="322"/>
                    </a:cubicBezTo>
                    <a:cubicBezTo>
                      <a:pt x="1526" y="104"/>
                      <a:pt x="1256" y="1"/>
                      <a:pt x="1016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2" name="Google Shape;1142;p28"/>
              <p:cNvSpPr/>
              <p:nvPr/>
            </p:nvSpPr>
            <p:spPr>
              <a:xfrm>
                <a:off x="2468133" y="1923997"/>
                <a:ext cx="309281" cy="185885"/>
              </a:xfrm>
              <a:custGeom>
                <a:avLst/>
                <a:gdLst/>
                <a:ahLst/>
                <a:cxnLst/>
                <a:rect l="l" t="t" r="r" b="b"/>
                <a:pathLst>
                  <a:path w="15640" h="9400" extrusionOk="0">
                    <a:moveTo>
                      <a:pt x="15138" y="26"/>
                    </a:moveTo>
                    <a:lnTo>
                      <a:pt x="0" y="8773"/>
                    </a:lnTo>
                    <a:lnTo>
                      <a:pt x="376" y="9399"/>
                    </a:lnTo>
                    <a:lnTo>
                      <a:pt x="15514" y="652"/>
                    </a:lnTo>
                    <a:cubicBezTo>
                      <a:pt x="15639" y="602"/>
                      <a:pt x="15639" y="402"/>
                      <a:pt x="15539" y="226"/>
                    </a:cubicBezTo>
                    <a:lnTo>
                      <a:pt x="15539" y="226"/>
                    </a:lnTo>
                    <a:cubicBezTo>
                      <a:pt x="15464" y="101"/>
                      <a:pt x="15339" y="1"/>
                      <a:pt x="15238" y="1"/>
                    </a:cubicBezTo>
                    <a:lnTo>
                      <a:pt x="15238" y="1"/>
                    </a:lnTo>
                    <a:cubicBezTo>
                      <a:pt x="15213" y="1"/>
                      <a:pt x="15163" y="26"/>
                      <a:pt x="15138" y="26"/>
                    </a:cubicBezTo>
                  </a:path>
                </a:pathLst>
              </a:custGeom>
              <a:gradFill>
                <a:gsLst>
                  <a:gs pos="0">
                    <a:srgbClr val="1A85C8"/>
                  </a:gs>
                  <a:gs pos="100000">
                    <a:srgbClr val="0F375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3" name="Google Shape;1143;p28"/>
              <p:cNvSpPr/>
              <p:nvPr/>
            </p:nvSpPr>
            <p:spPr>
              <a:xfrm>
                <a:off x="2465641" y="2096977"/>
                <a:ext cx="11924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603" h="678" extrusionOk="0">
                    <a:moveTo>
                      <a:pt x="205" y="0"/>
                    </a:moveTo>
                    <a:cubicBezTo>
                      <a:pt x="176" y="0"/>
                      <a:pt x="149" y="8"/>
                      <a:pt x="126" y="26"/>
                    </a:cubicBezTo>
                    <a:cubicBezTo>
                      <a:pt x="1" y="101"/>
                      <a:pt x="1" y="276"/>
                      <a:pt x="101" y="452"/>
                    </a:cubicBezTo>
                    <a:cubicBezTo>
                      <a:pt x="178" y="587"/>
                      <a:pt x="300" y="677"/>
                      <a:pt x="410" y="677"/>
                    </a:cubicBezTo>
                    <a:cubicBezTo>
                      <a:pt x="442" y="677"/>
                      <a:pt x="473" y="669"/>
                      <a:pt x="502" y="652"/>
                    </a:cubicBezTo>
                    <a:cubicBezTo>
                      <a:pt x="602" y="602"/>
                      <a:pt x="602" y="401"/>
                      <a:pt x="502" y="226"/>
                    </a:cubicBezTo>
                    <a:cubicBezTo>
                      <a:pt x="425" y="91"/>
                      <a:pt x="303" y="0"/>
                      <a:pt x="205" y="0"/>
                    </a:cubicBezTo>
                    <a:close/>
                  </a:path>
                </a:pathLst>
              </a:custGeom>
              <a:solidFill>
                <a:srgbClr val="7D7D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4" name="Google Shape;1144;p28"/>
              <p:cNvSpPr/>
              <p:nvPr/>
            </p:nvSpPr>
            <p:spPr>
              <a:xfrm>
                <a:off x="2376926" y="2093516"/>
                <a:ext cx="103107" cy="67907"/>
              </a:xfrm>
              <a:custGeom>
                <a:avLst/>
                <a:gdLst/>
                <a:ahLst/>
                <a:cxnLst/>
                <a:rect l="l" t="t" r="r" b="b"/>
                <a:pathLst>
                  <a:path w="5214" h="3434" extrusionOk="0">
                    <a:moveTo>
                      <a:pt x="5214" y="0"/>
                    </a:moveTo>
                    <a:lnTo>
                      <a:pt x="3008" y="627"/>
                    </a:lnTo>
                    <a:lnTo>
                      <a:pt x="1" y="2356"/>
                    </a:lnTo>
                    <a:lnTo>
                      <a:pt x="1404" y="2506"/>
                    </a:lnTo>
                    <a:lnTo>
                      <a:pt x="1880" y="3434"/>
                    </a:lnTo>
                    <a:lnTo>
                      <a:pt x="4913" y="1629"/>
                    </a:lnTo>
                    <a:lnTo>
                      <a:pt x="5214" y="0"/>
                    </a:lnTo>
                    <a:close/>
                  </a:path>
                </a:pathLst>
              </a:custGeom>
              <a:gradFill>
                <a:gsLst>
                  <a:gs pos="0">
                    <a:srgbClr val="1A85C8"/>
                  </a:gs>
                  <a:gs pos="100000">
                    <a:srgbClr val="0F375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cxnSp>
          <p:nvCxnSpPr>
            <p:cNvPr id="1145" name="Google Shape;1145;p28"/>
            <p:cNvCxnSpPr/>
            <p:nvPr/>
          </p:nvCxnSpPr>
          <p:spPr>
            <a:xfrm>
              <a:off x="3907550" y="2174425"/>
              <a:ext cx="0" cy="347100"/>
            </a:xfrm>
            <a:prstGeom prst="straightConnector1">
              <a:avLst/>
            </a:prstGeom>
            <a:noFill/>
            <a:ln w="19050" cap="flat" cmpd="sng">
              <a:solidFill>
                <a:schemeClr val="accent6"/>
              </a:solidFill>
              <a:prstDash val="dash"/>
              <a:round/>
              <a:headEnd type="none" w="med" len="med"/>
              <a:tailEnd type="oval" w="med" len="med"/>
            </a:ln>
          </p:spPr>
        </p:cxnSp>
      </p:grpSp>
      <p:grpSp>
        <p:nvGrpSpPr>
          <p:cNvPr id="1146" name="Google Shape;1146;p28"/>
          <p:cNvGrpSpPr/>
          <p:nvPr/>
        </p:nvGrpSpPr>
        <p:grpSpPr>
          <a:xfrm>
            <a:off x="6144317" y="1131350"/>
            <a:ext cx="1248521" cy="1390175"/>
            <a:chOff x="6144317" y="1131350"/>
            <a:chExt cx="1248521" cy="1390175"/>
          </a:xfrm>
        </p:grpSpPr>
        <p:grpSp>
          <p:nvGrpSpPr>
            <p:cNvPr id="1147" name="Google Shape;1147;p28"/>
            <p:cNvGrpSpPr/>
            <p:nvPr/>
          </p:nvGrpSpPr>
          <p:grpSpPr>
            <a:xfrm>
              <a:off x="6144317" y="1131350"/>
              <a:ext cx="1248521" cy="1281779"/>
              <a:chOff x="3466342" y="1278175"/>
              <a:chExt cx="1248521" cy="1281779"/>
            </a:xfrm>
          </p:grpSpPr>
          <p:sp>
            <p:nvSpPr>
              <p:cNvPr id="1148" name="Google Shape;1148;p28"/>
              <p:cNvSpPr/>
              <p:nvPr/>
            </p:nvSpPr>
            <p:spPr>
              <a:xfrm>
                <a:off x="3539197" y="1490311"/>
                <a:ext cx="177955" cy="89225"/>
              </a:xfrm>
              <a:custGeom>
                <a:avLst/>
                <a:gdLst/>
                <a:ahLst/>
                <a:cxnLst/>
                <a:rect l="l" t="t" r="r" b="b"/>
                <a:pathLst>
                  <a:path w="8999" h="4512" extrusionOk="0">
                    <a:moveTo>
                      <a:pt x="8999" y="1"/>
                    </a:moveTo>
                    <a:cubicBezTo>
                      <a:pt x="8748" y="26"/>
                      <a:pt x="8522" y="51"/>
                      <a:pt x="8297" y="101"/>
                    </a:cubicBezTo>
                    <a:cubicBezTo>
                      <a:pt x="8021" y="151"/>
                      <a:pt x="7770" y="226"/>
                      <a:pt x="7520" y="301"/>
                    </a:cubicBezTo>
                    <a:cubicBezTo>
                      <a:pt x="7495" y="326"/>
                      <a:pt x="7445" y="326"/>
                      <a:pt x="7420" y="326"/>
                    </a:cubicBezTo>
                    <a:cubicBezTo>
                      <a:pt x="7319" y="377"/>
                      <a:pt x="7244" y="402"/>
                      <a:pt x="7144" y="452"/>
                    </a:cubicBezTo>
                    <a:cubicBezTo>
                      <a:pt x="7069" y="477"/>
                      <a:pt x="6994" y="502"/>
                      <a:pt x="6943" y="527"/>
                    </a:cubicBezTo>
                    <a:cubicBezTo>
                      <a:pt x="6743" y="627"/>
                      <a:pt x="6567" y="702"/>
                      <a:pt x="6367" y="828"/>
                    </a:cubicBezTo>
                    <a:lnTo>
                      <a:pt x="1" y="4512"/>
                    </a:lnTo>
                    <a:cubicBezTo>
                      <a:pt x="176" y="4412"/>
                      <a:pt x="377" y="4311"/>
                      <a:pt x="552" y="4236"/>
                    </a:cubicBezTo>
                    <a:cubicBezTo>
                      <a:pt x="628" y="4211"/>
                      <a:pt x="678" y="4186"/>
                      <a:pt x="753" y="4161"/>
                    </a:cubicBezTo>
                    <a:cubicBezTo>
                      <a:pt x="878" y="4111"/>
                      <a:pt x="1003" y="4061"/>
                      <a:pt x="1129" y="4011"/>
                    </a:cubicBezTo>
                    <a:cubicBezTo>
                      <a:pt x="1379" y="3935"/>
                      <a:pt x="1655" y="3860"/>
                      <a:pt x="1931" y="3810"/>
                    </a:cubicBezTo>
                    <a:cubicBezTo>
                      <a:pt x="2156" y="3760"/>
                      <a:pt x="2382" y="3735"/>
                      <a:pt x="2608" y="3710"/>
                    </a:cubicBezTo>
                    <a:lnTo>
                      <a:pt x="8999" y="1"/>
                    </a:ln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9" name="Google Shape;1149;p28"/>
              <p:cNvSpPr/>
              <p:nvPr/>
            </p:nvSpPr>
            <p:spPr>
              <a:xfrm>
                <a:off x="3659157" y="1278175"/>
                <a:ext cx="410885" cy="203228"/>
              </a:xfrm>
              <a:custGeom>
                <a:avLst/>
                <a:gdLst/>
                <a:ahLst/>
                <a:cxnLst/>
                <a:rect l="l" t="t" r="r" b="b"/>
                <a:pathLst>
                  <a:path w="20778" h="10277" extrusionOk="0">
                    <a:moveTo>
                      <a:pt x="9574" y="1"/>
                    </a:moveTo>
                    <a:cubicBezTo>
                      <a:pt x="9474" y="1"/>
                      <a:pt x="9399" y="1"/>
                      <a:pt x="9324" y="1"/>
                    </a:cubicBezTo>
                    <a:lnTo>
                      <a:pt x="9324" y="1"/>
                    </a:lnTo>
                    <a:cubicBezTo>
                      <a:pt x="9248" y="1"/>
                      <a:pt x="9198" y="26"/>
                      <a:pt x="9123" y="26"/>
                    </a:cubicBezTo>
                    <a:lnTo>
                      <a:pt x="9123" y="26"/>
                    </a:lnTo>
                    <a:cubicBezTo>
                      <a:pt x="9048" y="26"/>
                      <a:pt x="8998" y="26"/>
                      <a:pt x="8923" y="26"/>
                    </a:cubicBezTo>
                    <a:lnTo>
                      <a:pt x="8923" y="26"/>
                    </a:lnTo>
                    <a:cubicBezTo>
                      <a:pt x="8697" y="51"/>
                      <a:pt x="8446" y="76"/>
                      <a:pt x="8221" y="126"/>
                    </a:cubicBezTo>
                    <a:lnTo>
                      <a:pt x="8221" y="126"/>
                    </a:lnTo>
                    <a:cubicBezTo>
                      <a:pt x="8221" y="126"/>
                      <a:pt x="8221" y="126"/>
                      <a:pt x="8196" y="126"/>
                    </a:cubicBezTo>
                    <a:lnTo>
                      <a:pt x="8196" y="126"/>
                    </a:lnTo>
                    <a:cubicBezTo>
                      <a:pt x="8146" y="151"/>
                      <a:pt x="8095" y="176"/>
                      <a:pt x="8045" y="176"/>
                    </a:cubicBezTo>
                    <a:lnTo>
                      <a:pt x="8045" y="176"/>
                    </a:lnTo>
                    <a:cubicBezTo>
                      <a:pt x="7820" y="226"/>
                      <a:pt x="7594" y="276"/>
                      <a:pt x="7369" y="377"/>
                    </a:cubicBezTo>
                    <a:lnTo>
                      <a:pt x="7369" y="377"/>
                    </a:lnTo>
                    <a:cubicBezTo>
                      <a:pt x="7344" y="377"/>
                      <a:pt x="7319" y="377"/>
                      <a:pt x="7319" y="402"/>
                    </a:cubicBezTo>
                    <a:lnTo>
                      <a:pt x="7319" y="402"/>
                    </a:lnTo>
                    <a:cubicBezTo>
                      <a:pt x="6993" y="502"/>
                      <a:pt x="6667" y="652"/>
                      <a:pt x="6366" y="828"/>
                    </a:cubicBezTo>
                    <a:lnTo>
                      <a:pt x="6366" y="828"/>
                    </a:lnTo>
                    <a:lnTo>
                      <a:pt x="0" y="4537"/>
                    </a:lnTo>
                    <a:cubicBezTo>
                      <a:pt x="301" y="4362"/>
                      <a:pt x="602" y="4211"/>
                      <a:pt x="928" y="4086"/>
                    </a:cubicBezTo>
                    <a:lnTo>
                      <a:pt x="928" y="4086"/>
                    </a:lnTo>
                    <a:cubicBezTo>
                      <a:pt x="1178" y="4011"/>
                      <a:pt x="1429" y="3936"/>
                      <a:pt x="1679" y="3885"/>
                    </a:cubicBezTo>
                    <a:lnTo>
                      <a:pt x="1679" y="3885"/>
                    </a:lnTo>
                    <a:cubicBezTo>
                      <a:pt x="1730" y="3860"/>
                      <a:pt x="1780" y="3860"/>
                      <a:pt x="1830" y="3835"/>
                    </a:cubicBezTo>
                    <a:lnTo>
                      <a:pt x="1830" y="3835"/>
                    </a:lnTo>
                    <a:cubicBezTo>
                      <a:pt x="2131" y="3785"/>
                      <a:pt x="2431" y="3735"/>
                      <a:pt x="2757" y="3735"/>
                    </a:cubicBezTo>
                    <a:lnTo>
                      <a:pt x="2757" y="3735"/>
                    </a:lnTo>
                    <a:cubicBezTo>
                      <a:pt x="2807" y="3710"/>
                      <a:pt x="2882" y="3710"/>
                      <a:pt x="2933" y="3710"/>
                    </a:cubicBezTo>
                    <a:lnTo>
                      <a:pt x="2933" y="3710"/>
                    </a:lnTo>
                    <a:cubicBezTo>
                      <a:pt x="3233" y="3710"/>
                      <a:pt x="3559" y="3710"/>
                      <a:pt x="3860" y="3735"/>
                    </a:cubicBezTo>
                    <a:lnTo>
                      <a:pt x="3860" y="3735"/>
                    </a:lnTo>
                    <a:cubicBezTo>
                      <a:pt x="3910" y="3735"/>
                      <a:pt x="3935" y="3735"/>
                      <a:pt x="3985" y="3735"/>
                    </a:cubicBezTo>
                    <a:lnTo>
                      <a:pt x="3985" y="3735"/>
                    </a:lnTo>
                    <a:cubicBezTo>
                      <a:pt x="4311" y="3785"/>
                      <a:pt x="4662" y="3835"/>
                      <a:pt x="4988" y="3911"/>
                    </a:cubicBezTo>
                    <a:lnTo>
                      <a:pt x="4988" y="3911"/>
                    </a:lnTo>
                    <a:cubicBezTo>
                      <a:pt x="5038" y="3911"/>
                      <a:pt x="5063" y="3911"/>
                      <a:pt x="5113" y="3936"/>
                    </a:cubicBezTo>
                    <a:lnTo>
                      <a:pt x="5113" y="3936"/>
                    </a:lnTo>
                    <a:cubicBezTo>
                      <a:pt x="5464" y="4011"/>
                      <a:pt x="5815" y="4111"/>
                      <a:pt x="6191" y="4236"/>
                    </a:cubicBezTo>
                    <a:lnTo>
                      <a:pt x="6191" y="4236"/>
                    </a:lnTo>
                    <a:cubicBezTo>
                      <a:pt x="6216" y="4236"/>
                      <a:pt x="6241" y="4236"/>
                      <a:pt x="6266" y="4261"/>
                    </a:cubicBezTo>
                    <a:lnTo>
                      <a:pt x="6266" y="4261"/>
                    </a:lnTo>
                    <a:cubicBezTo>
                      <a:pt x="6642" y="4387"/>
                      <a:pt x="7018" y="4537"/>
                      <a:pt x="7419" y="4713"/>
                    </a:cubicBezTo>
                    <a:lnTo>
                      <a:pt x="7419" y="4713"/>
                    </a:lnTo>
                    <a:cubicBezTo>
                      <a:pt x="7444" y="4738"/>
                      <a:pt x="7469" y="4738"/>
                      <a:pt x="7494" y="4763"/>
                    </a:cubicBezTo>
                    <a:lnTo>
                      <a:pt x="7494" y="4763"/>
                    </a:lnTo>
                    <a:cubicBezTo>
                      <a:pt x="7895" y="4938"/>
                      <a:pt x="8296" y="5139"/>
                      <a:pt x="8722" y="5389"/>
                    </a:cubicBezTo>
                    <a:lnTo>
                      <a:pt x="8722" y="5389"/>
                    </a:lnTo>
                    <a:cubicBezTo>
                      <a:pt x="8948" y="5515"/>
                      <a:pt x="9198" y="5665"/>
                      <a:pt x="9424" y="5815"/>
                    </a:cubicBezTo>
                    <a:lnTo>
                      <a:pt x="9424" y="5815"/>
                    </a:lnTo>
                    <a:cubicBezTo>
                      <a:pt x="9474" y="5865"/>
                      <a:pt x="9524" y="5891"/>
                      <a:pt x="9574" y="5916"/>
                    </a:cubicBezTo>
                    <a:lnTo>
                      <a:pt x="9574" y="5916"/>
                    </a:lnTo>
                    <a:cubicBezTo>
                      <a:pt x="9775" y="6041"/>
                      <a:pt x="9950" y="6166"/>
                      <a:pt x="10126" y="6292"/>
                    </a:cubicBezTo>
                    <a:lnTo>
                      <a:pt x="10126" y="6292"/>
                    </a:lnTo>
                    <a:cubicBezTo>
                      <a:pt x="10176" y="6342"/>
                      <a:pt x="10251" y="6367"/>
                      <a:pt x="10301" y="6417"/>
                    </a:cubicBezTo>
                    <a:lnTo>
                      <a:pt x="10301" y="6417"/>
                    </a:lnTo>
                    <a:cubicBezTo>
                      <a:pt x="10527" y="6567"/>
                      <a:pt x="10727" y="6743"/>
                      <a:pt x="10953" y="6918"/>
                    </a:cubicBezTo>
                    <a:lnTo>
                      <a:pt x="10953" y="6918"/>
                    </a:lnTo>
                    <a:cubicBezTo>
                      <a:pt x="10978" y="6943"/>
                      <a:pt x="11028" y="6968"/>
                      <a:pt x="11053" y="6993"/>
                    </a:cubicBezTo>
                    <a:lnTo>
                      <a:pt x="11053" y="6993"/>
                    </a:lnTo>
                    <a:cubicBezTo>
                      <a:pt x="11228" y="7144"/>
                      <a:pt x="11429" y="7294"/>
                      <a:pt x="11604" y="7444"/>
                    </a:cubicBezTo>
                    <a:lnTo>
                      <a:pt x="11604" y="7444"/>
                    </a:lnTo>
                    <a:cubicBezTo>
                      <a:pt x="11679" y="7520"/>
                      <a:pt x="11730" y="7570"/>
                      <a:pt x="11805" y="7620"/>
                    </a:cubicBezTo>
                    <a:lnTo>
                      <a:pt x="11805" y="7620"/>
                    </a:lnTo>
                    <a:cubicBezTo>
                      <a:pt x="11955" y="7770"/>
                      <a:pt x="12131" y="7921"/>
                      <a:pt x="12281" y="8046"/>
                    </a:cubicBezTo>
                    <a:lnTo>
                      <a:pt x="12281" y="8046"/>
                    </a:lnTo>
                    <a:cubicBezTo>
                      <a:pt x="12331" y="8121"/>
                      <a:pt x="12406" y="8171"/>
                      <a:pt x="12456" y="8221"/>
                    </a:cubicBezTo>
                    <a:lnTo>
                      <a:pt x="12456" y="8221"/>
                    </a:lnTo>
                    <a:cubicBezTo>
                      <a:pt x="12682" y="8422"/>
                      <a:pt x="12882" y="8622"/>
                      <a:pt x="13083" y="8823"/>
                    </a:cubicBezTo>
                    <a:lnTo>
                      <a:pt x="13083" y="8823"/>
                    </a:lnTo>
                    <a:cubicBezTo>
                      <a:pt x="13083" y="8848"/>
                      <a:pt x="13108" y="8848"/>
                      <a:pt x="13108" y="8873"/>
                    </a:cubicBezTo>
                    <a:lnTo>
                      <a:pt x="13108" y="8873"/>
                    </a:lnTo>
                    <a:cubicBezTo>
                      <a:pt x="13309" y="9073"/>
                      <a:pt x="13484" y="9274"/>
                      <a:pt x="13684" y="9474"/>
                    </a:cubicBezTo>
                    <a:lnTo>
                      <a:pt x="13684" y="9474"/>
                    </a:lnTo>
                    <a:cubicBezTo>
                      <a:pt x="13735" y="9525"/>
                      <a:pt x="13810" y="9600"/>
                      <a:pt x="13860" y="9675"/>
                    </a:cubicBezTo>
                    <a:lnTo>
                      <a:pt x="13860" y="9675"/>
                    </a:lnTo>
                    <a:cubicBezTo>
                      <a:pt x="14035" y="9875"/>
                      <a:pt x="14211" y="10076"/>
                      <a:pt x="14411" y="10277"/>
                    </a:cubicBezTo>
                    <a:lnTo>
                      <a:pt x="14411" y="10277"/>
                    </a:lnTo>
                    <a:lnTo>
                      <a:pt x="20777" y="6592"/>
                    </a:lnTo>
                    <a:cubicBezTo>
                      <a:pt x="20677" y="6442"/>
                      <a:pt x="20552" y="6317"/>
                      <a:pt x="20451" y="6191"/>
                    </a:cubicBezTo>
                    <a:lnTo>
                      <a:pt x="20451" y="6191"/>
                    </a:lnTo>
                    <a:cubicBezTo>
                      <a:pt x="20376" y="6116"/>
                      <a:pt x="20301" y="6041"/>
                      <a:pt x="20226" y="5966"/>
                    </a:cubicBezTo>
                    <a:lnTo>
                      <a:pt x="20226" y="5966"/>
                    </a:lnTo>
                    <a:cubicBezTo>
                      <a:pt x="20176" y="5891"/>
                      <a:pt x="20126" y="5840"/>
                      <a:pt x="20050" y="5765"/>
                    </a:cubicBezTo>
                    <a:lnTo>
                      <a:pt x="20050" y="5765"/>
                    </a:lnTo>
                    <a:cubicBezTo>
                      <a:pt x="20025" y="5740"/>
                      <a:pt x="20000" y="5690"/>
                      <a:pt x="19950" y="5640"/>
                    </a:cubicBezTo>
                    <a:lnTo>
                      <a:pt x="19950" y="5640"/>
                    </a:lnTo>
                    <a:cubicBezTo>
                      <a:pt x="19800" y="5490"/>
                      <a:pt x="19649" y="5314"/>
                      <a:pt x="19499" y="5164"/>
                    </a:cubicBezTo>
                    <a:lnTo>
                      <a:pt x="19499" y="5164"/>
                    </a:lnTo>
                    <a:cubicBezTo>
                      <a:pt x="19474" y="5139"/>
                      <a:pt x="19474" y="5139"/>
                      <a:pt x="19449" y="5139"/>
                    </a:cubicBezTo>
                    <a:lnTo>
                      <a:pt x="19449" y="5139"/>
                    </a:lnTo>
                    <a:cubicBezTo>
                      <a:pt x="19449" y="5139"/>
                      <a:pt x="19449" y="5114"/>
                      <a:pt x="19449" y="5114"/>
                    </a:cubicBezTo>
                    <a:lnTo>
                      <a:pt x="19449" y="5114"/>
                    </a:lnTo>
                    <a:cubicBezTo>
                      <a:pt x="19273" y="4938"/>
                      <a:pt x="19098" y="4763"/>
                      <a:pt x="18923" y="4612"/>
                    </a:cubicBezTo>
                    <a:lnTo>
                      <a:pt x="18923" y="4612"/>
                    </a:lnTo>
                    <a:cubicBezTo>
                      <a:pt x="18898" y="4587"/>
                      <a:pt x="18872" y="4562"/>
                      <a:pt x="18847" y="4512"/>
                    </a:cubicBezTo>
                    <a:lnTo>
                      <a:pt x="18847" y="4512"/>
                    </a:lnTo>
                    <a:cubicBezTo>
                      <a:pt x="18772" y="4462"/>
                      <a:pt x="18722" y="4412"/>
                      <a:pt x="18647" y="4337"/>
                    </a:cubicBezTo>
                    <a:lnTo>
                      <a:pt x="18647" y="4337"/>
                    </a:lnTo>
                    <a:cubicBezTo>
                      <a:pt x="18572" y="4261"/>
                      <a:pt x="18471" y="4186"/>
                      <a:pt x="18396" y="4111"/>
                    </a:cubicBezTo>
                    <a:lnTo>
                      <a:pt x="18396" y="4111"/>
                    </a:lnTo>
                    <a:cubicBezTo>
                      <a:pt x="18321" y="4036"/>
                      <a:pt x="18246" y="3986"/>
                      <a:pt x="18196" y="3936"/>
                    </a:cubicBezTo>
                    <a:lnTo>
                      <a:pt x="18196" y="3936"/>
                    </a:lnTo>
                    <a:cubicBezTo>
                      <a:pt x="18121" y="3860"/>
                      <a:pt x="18045" y="3810"/>
                      <a:pt x="17995" y="3760"/>
                    </a:cubicBezTo>
                    <a:lnTo>
                      <a:pt x="17995" y="3760"/>
                    </a:lnTo>
                    <a:cubicBezTo>
                      <a:pt x="17945" y="3710"/>
                      <a:pt x="17895" y="3660"/>
                      <a:pt x="17845" y="3635"/>
                    </a:cubicBezTo>
                    <a:lnTo>
                      <a:pt x="17845" y="3635"/>
                    </a:lnTo>
                    <a:cubicBezTo>
                      <a:pt x="17720" y="3510"/>
                      <a:pt x="17569" y="3409"/>
                      <a:pt x="17444" y="3284"/>
                    </a:cubicBezTo>
                    <a:lnTo>
                      <a:pt x="17444" y="3284"/>
                    </a:lnTo>
                    <a:cubicBezTo>
                      <a:pt x="17394" y="3259"/>
                      <a:pt x="17369" y="3234"/>
                      <a:pt x="17319" y="3209"/>
                    </a:cubicBezTo>
                    <a:lnTo>
                      <a:pt x="17319" y="3209"/>
                    </a:lnTo>
                    <a:cubicBezTo>
                      <a:pt x="17319" y="3209"/>
                      <a:pt x="17319" y="3184"/>
                      <a:pt x="17294" y="3184"/>
                    </a:cubicBezTo>
                    <a:lnTo>
                      <a:pt x="17294" y="3184"/>
                    </a:lnTo>
                    <a:cubicBezTo>
                      <a:pt x="17118" y="3058"/>
                      <a:pt x="16943" y="2908"/>
                      <a:pt x="16767" y="2783"/>
                    </a:cubicBezTo>
                    <a:lnTo>
                      <a:pt x="16767" y="2783"/>
                    </a:lnTo>
                    <a:cubicBezTo>
                      <a:pt x="16742" y="2758"/>
                      <a:pt x="16692" y="2733"/>
                      <a:pt x="16667" y="2708"/>
                    </a:cubicBezTo>
                    <a:lnTo>
                      <a:pt x="16667" y="2708"/>
                    </a:lnTo>
                    <a:cubicBezTo>
                      <a:pt x="16617" y="2657"/>
                      <a:pt x="16567" y="2632"/>
                      <a:pt x="16491" y="2582"/>
                    </a:cubicBezTo>
                    <a:lnTo>
                      <a:pt x="16491" y="2582"/>
                    </a:lnTo>
                    <a:cubicBezTo>
                      <a:pt x="16416" y="2532"/>
                      <a:pt x="16341" y="2457"/>
                      <a:pt x="16241" y="2407"/>
                    </a:cubicBezTo>
                    <a:lnTo>
                      <a:pt x="16241" y="2407"/>
                    </a:lnTo>
                    <a:cubicBezTo>
                      <a:pt x="16141" y="2332"/>
                      <a:pt x="16065" y="2281"/>
                      <a:pt x="15965" y="2206"/>
                    </a:cubicBezTo>
                    <a:lnTo>
                      <a:pt x="15965" y="2206"/>
                    </a:lnTo>
                    <a:cubicBezTo>
                      <a:pt x="15915" y="2181"/>
                      <a:pt x="15865" y="2156"/>
                      <a:pt x="15815" y="2106"/>
                    </a:cubicBezTo>
                    <a:lnTo>
                      <a:pt x="15815" y="2106"/>
                    </a:lnTo>
                    <a:cubicBezTo>
                      <a:pt x="15790" y="2106"/>
                      <a:pt x="15740" y="2081"/>
                      <a:pt x="15715" y="2056"/>
                    </a:cubicBezTo>
                    <a:lnTo>
                      <a:pt x="15715" y="2056"/>
                    </a:lnTo>
                    <a:cubicBezTo>
                      <a:pt x="15564" y="1956"/>
                      <a:pt x="15389" y="1855"/>
                      <a:pt x="15213" y="1755"/>
                    </a:cubicBezTo>
                    <a:lnTo>
                      <a:pt x="15213" y="1755"/>
                    </a:lnTo>
                    <a:lnTo>
                      <a:pt x="15088" y="1680"/>
                    </a:lnTo>
                    <a:cubicBezTo>
                      <a:pt x="14963" y="1605"/>
                      <a:pt x="14837" y="1530"/>
                      <a:pt x="14712" y="1454"/>
                    </a:cubicBezTo>
                    <a:lnTo>
                      <a:pt x="14712" y="1454"/>
                    </a:lnTo>
                    <a:cubicBezTo>
                      <a:pt x="14537" y="1379"/>
                      <a:pt x="14361" y="1279"/>
                      <a:pt x="14211" y="1204"/>
                    </a:cubicBezTo>
                    <a:lnTo>
                      <a:pt x="14211" y="1204"/>
                    </a:lnTo>
                    <a:cubicBezTo>
                      <a:pt x="14085" y="1154"/>
                      <a:pt x="13985" y="1104"/>
                      <a:pt x="13885" y="1053"/>
                    </a:cubicBezTo>
                    <a:lnTo>
                      <a:pt x="13885" y="1053"/>
                    </a:lnTo>
                    <a:cubicBezTo>
                      <a:pt x="13860" y="1028"/>
                      <a:pt x="13835" y="1028"/>
                      <a:pt x="13810" y="1003"/>
                    </a:cubicBezTo>
                    <a:lnTo>
                      <a:pt x="13810" y="1003"/>
                    </a:lnTo>
                    <a:cubicBezTo>
                      <a:pt x="13760" y="1003"/>
                      <a:pt x="13735" y="978"/>
                      <a:pt x="13710" y="978"/>
                    </a:cubicBezTo>
                    <a:lnTo>
                      <a:pt x="13710" y="978"/>
                    </a:lnTo>
                    <a:cubicBezTo>
                      <a:pt x="13534" y="903"/>
                      <a:pt x="13384" y="828"/>
                      <a:pt x="13208" y="753"/>
                    </a:cubicBezTo>
                    <a:lnTo>
                      <a:pt x="13208" y="753"/>
                    </a:lnTo>
                    <a:cubicBezTo>
                      <a:pt x="13058" y="703"/>
                      <a:pt x="12882" y="627"/>
                      <a:pt x="12732" y="577"/>
                    </a:cubicBezTo>
                    <a:lnTo>
                      <a:pt x="12732" y="577"/>
                    </a:lnTo>
                    <a:cubicBezTo>
                      <a:pt x="12682" y="552"/>
                      <a:pt x="12657" y="552"/>
                      <a:pt x="12632" y="552"/>
                    </a:cubicBezTo>
                    <a:lnTo>
                      <a:pt x="12632" y="552"/>
                    </a:lnTo>
                    <a:cubicBezTo>
                      <a:pt x="12607" y="527"/>
                      <a:pt x="12582" y="527"/>
                      <a:pt x="12557" y="527"/>
                    </a:cubicBezTo>
                    <a:lnTo>
                      <a:pt x="12557" y="527"/>
                    </a:lnTo>
                    <a:cubicBezTo>
                      <a:pt x="12456" y="477"/>
                      <a:pt x="12331" y="452"/>
                      <a:pt x="12231" y="402"/>
                    </a:cubicBezTo>
                    <a:lnTo>
                      <a:pt x="12231" y="402"/>
                    </a:lnTo>
                    <a:cubicBezTo>
                      <a:pt x="12055" y="352"/>
                      <a:pt x="11880" y="327"/>
                      <a:pt x="11730" y="276"/>
                    </a:cubicBezTo>
                    <a:lnTo>
                      <a:pt x="11730" y="276"/>
                    </a:lnTo>
                    <a:cubicBezTo>
                      <a:pt x="11629" y="251"/>
                      <a:pt x="11554" y="226"/>
                      <a:pt x="11479" y="226"/>
                    </a:cubicBezTo>
                    <a:lnTo>
                      <a:pt x="11479" y="226"/>
                    </a:lnTo>
                    <a:cubicBezTo>
                      <a:pt x="11454" y="201"/>
                      <a:pt x="11404" y="201"/>
                      <a:pt x="11379" y="201"/>
                    </a:cubicBezTo>
                    <a:lnTo>
                      <a:pt x="11379" y="201"/>
                    </a:lnTo>
                    <a:cubicBezTo>
                      <a:pt x="11329" y="176"/>
                      <a:pt x="11278" y="176"/>
                      <a:pt x="11228" y="151"/>
                    </a:cubicBezTo>
                    <a:lnTo>
                      <a:pt x="11228" y="151"/>
                    </a:lnTo>
                    <a:cubicBezTo>
                      <a:pt x="11028" y="126"/>
                      <a:pt x="10852" y="101"/>
                      <a:pt x="10677" y="76"/>
                    </a:cubicBezTo>
                    <a:lnTo>
                      <a:pt x="10677" y="76"/>
                    </a:lnTo>
                    <a:cubicBezTo>
                      <a:pt x="10577" y="51"/>
                      <a:pt x="10476" y="51"/>
                      <a:pt x="10351" y="51"/>
                    </a:cubicBezTo>
                    <a:lnTo>
                      <a:pt x="10351" y="51"/>
                    </a:lnTo>
                    <a:cubicBezTo>
                      <a:pt x="10326" y="26"/>
                      <a:pt x="10276" y="26"/>
                      <a:pt x="10251" y="26"/>
                    </a:cubicBezTo>
                    <a:lnTo>
                      <a:pt x="10251" y="26"/>
                    </a:lnTo>
                    <a:cubicBezTo>
                      <a:pt x="10201" y="26"/>
                      <a:pt x="10176" y="26"/>
                      <a:pt x="10151" y="26"/>
                    </a:cubicBezTo>
                    <a:lnTo>
                      <a:pt x="10151" y="26"/>
                    </a:lnTo>
                    <a:cubicBezTo>
                      <a:pt x="9950" y="1"/>
                      <a:pt x="9775" y="1"/>
                      <a:pt x="9599" y="1"/>
                    </a:cubicBezTo>
                    <a:lnTo>
                      <a:pt x="9599" y="1"/>
                    </a:lnTo>
                    <a:lnTo>
                      <a:pt x="9574" y="1"/>
                    </a:ln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0" name="Google Shape;1150;p28"/>
              <p:cNvSpPr/>
              <p:nvPr/>
            </p:nvSpPr>
            <p:spPr>
              <a:xfrm>
                <a:off x="4449700" y="1976047"/>
                <a:ext cx="265163" cy="566989"/>
              </a:xfrm>
              <a:custGeom>
                <a:avLst/>
                <a:gdLst/>
                <a:ahLst/>
                <a:cxnLst/>
                <a:rect l="l" t="t" r="r" b="b"/>
                <a:pathLst>
                  <a:path w="13409" h="28672" extrusionOk="0">
                    <a:moveTo>
                      <a:pt x="6366" y="0"/>
                    </a:moveTo>
                    <a:lnTo>
                      <a:pt x="0" y="3709"/>
                    </a:lnTo>
                    <a:cubicBezTo>
                      <a:pt x="226" y="3960"/>
                      <a:pt x="451" y="4236"/>
                      <a:pt x="677" y="4511"/>
                    </a:cubicBezTo>
                    <a:cubicBezTo>
                      <a:pt x="727" y="4587"/>
                      <a:pt x="777" y="4637"/>
                      <a:pt x="827" y="4712"/>
                    </a:cubicBezTo>
                    <a:cubicBezTo>
                      <a:pt x="1053" y="4963"/>
                      <a:pt x="1253" y="5213"/>
                      <a:pt x="1429" y="5489"/>
                    </a:cubicBezTo>
                    <a:cubicBezTo>
                      <a:pt x="1454" y="5514"/>
                      <a:pt x="1479" y="5539"/>
                      <a:pt x="1504" y="5564"/>
                    </a:cubicBezTo>
                    <a:cubicBezTo>
                      <a:pt x="1579" y="5664"/>
                      <a:pt x="1654" y="5790"/>
                      <a:pt x="1730" y="5890"/>
                    </a:cubicBezTo>
                    <a:cubicBezTo>
                      <a:pt x="1905" y="6115"/>
                      <a:pt x="2055" y="6341"/>
                      <a:pt x="2231" y="6592"/>
                    </a:cubicBezTo>
                    <a:cubicBezTo>
                      <a:pt x="2256" y="6617"/>
                      <a:pt x="2281" y="6667"/>
                      <a:pt x="2306" y="6692"/>
                    </a:cubicBezTo>
                    <a:cubicBezTo>
                      <a:pt x="2632" y="7193"/>
                      <a:pt x="2958" y="7694"/>
                      <a:pt x="3258" y="8221"/>
                    </a:cubicBezTo>
                    <a:cubicBezTo>
                      <a:pt x="3309" y="8296"/>
                      <a:pt x="3359" y="8396"/>
                      <a:pt x="3409" y="8471"/>
                    </a:cubicBezTo>
                    <a:cubicBezTo>
                      <a:pt x="3509" y="8647"/>
                      <a:pt x="3609" y="8822"/>
                      <a:pt x="3685" y="8973"/>
                    </a:cubicBezTo>
                    <a:cubicBezTo>
                      <a:pt x="3785" y="9173"/>
                      <a:pt x="3910" y="9374"/>
                      <a:pt x="4010" y="9574"/>
                    </a:cubicBezTo>
                    <a:cubicBezTo>
                      <a:pt x="4061" y="9649"/>
                      <a:pt x="4086" y="9725"/>
                      <a:pt x="4136" y="9825"/>
                    </a:cubicBezTo>
                    <a:cubicBezTo>
                      <a:pt x="4286" y="10126"/>
                      <a:pt x="4436" y="10426"/>
                      <a:pt x="4587" y="10727"/>
                    </a:cubicBezTo>
                    <a:cubicBezTo>
                      <a:pt x="4587" y="10727"/>
                      <a:pt x="4587" y="10752"/>
                      <a:pt x="4612" y="10752"/>
                    </a:cubicBezTo>
                    <a:cubicBezTo>
                      <a:pt x="4762" y="11103"/>
                      <a:pt x="4913" y="11429"/>
                      <a:pt x="5063" y="11755"/>
                    </a:cubicBezTo>
                    <a:cubicBezTo>
                      <a:pt x="5063" y="11805"/>
                      <a:pt x="5088" y="11855"/>
                      <a:pt x="5113" y="11880"/>
                    </a:cubicBezTo>
                    <a:cubicBezTo>
                      <a:pt x="5238" y="12206"/>
                      <a:pt x="5364" y="12532"/>
                      <a:pt x="5489" y="12857"/>
                    </a:cubicBezTo>
                    <a:cubicBezTo>
                      <a:pt x="5514" y="12908"/>
                      <a:pt x="5539" y="12983"/>
                      <a:pt x="5564" y="13033"/>
                    </a:cubicBezTo>
                    <a:cubicBezTo>
                      <a:pt x="5665" y="13359"/>
                      <a:pt x="5790" y="13684"/>
                      <a:pt x="5890" y="13985"/>
                    </a:cubicBezTo>
                    <a:cubicBezTo>
                      <a:pt x="5915" y="14060"/>
                      <a:pt x="5940" y="14111"/>
                      <a:pt x="5940" y="14186"/>
                    </a:cubicBezTo>
                    <a:cubicBezTo>
                      <a:pt x="6066" y="14512"/>
                      <a:pt x="6166" y="14837"/>
                      <a:pt x="6241" y="15163"/>
                    </a:cubicBezTo>
                    <a:cubicBezTo>
                      <a:pt x="6266" y="15188"/>
                      <a:pt x="6266" y="15213"/>
                      <a:pt x="6266" y="15238"/>
                    </a:cubicBezTo>
                    <a:cubicBezTo>
                      <a:pt x="6366" y="15564"/>
                      <a:pt x="6441" y="15890"/>
                      <a:pt x="6517" y="16216"/>
                    </a:cubicBezTo>
                    <a:cubicBezTo>
                      <a:pt x="6517" y="16266"/>
                      <a:pt x="6542" y="16316"/>
                      <a:pt x="6542" y="16366"/>
                    </a:cubicBezTo>
                    <a:cubicBezTo>
                      <a:pt x="6617" y="16692"/>
                      <a:pt x="6667" y="17018"/>
                      <a:pt x="6742" y="17344"/>
                    </a:cubicBezTo>
                    <a:cubicBezTo>
                      <a:pt x="6742" y="17394"/>
                      <a:pt x="6767" y="17444"/>
                      <a:pt x="6767" y="17519"/>
                    </a:cubicBezTo>
                    <a:cubicBezTo>
                      <a:pt x="6817" y="17820"/>
                      <a:pt x="6868" y="18146"/>
                      <a:pt x="6893" y="18471"/>
                    </a:cubicBezTo>
                    <a:cubicBezTo>
                      <a:pt x="6918" y="18522"/>
                      <a:pt x="6918" y="18572"/>
                      <a:pt x="6918" y="18622"/>
                    </a:cubicBezTo>
                    <a:cubicBezTo>
                      <a:pt x="6968" y="18948"/>
                      <a:pt x="6993" y="19273"/>
                      <a:pt x="7018" y="19599"/>
                    </a:cubicBezTo>
                    <a:cubicBezTo>
                      <a:pt x="7018" y="19624"/>
                      <a:pt x="7018" y="19649"/>
                      <a:pt x="7018" y="19674"/>
                    </a:cubicBezTo>
                    <a:cubicBezTo>
                      <a:pt x="7043" y="20025"/>
                      <a:pt x="7043" y="20351"/>
                      <a:pt x="7043" y="20702"/>
                    </a:cubicBezTo>
                    <a:cubicBezTo>
                      <a:pt x="7043" y="21153"/>
                      <a:pt x="7018" y="21604"/>
                      <a:pt x="6968" y="22055"/>
                    </a:cubicBezTo>
                    <a:cubicBezTo>
                      <a:pt x="6968" y="22106"/>
                      <a:pt x="6968" y="22131"/>
                      <a:pt x="6968" y="22181"/>
                    </a:cubicBezTo>
                    <a:cubicBezTo>
                      <a:pt x="6918" y="22582"/>
                      <a:pt x="6868" y="22958"/>
                      <a:pt x="6792" y="23334"/>
                    </a:cubicBezTo>
                    <a:cubicBezTo>
                      <a:pt x="6792" y="23384"/>
                      <a:pt x="6767" y="23434"/>
                      <a:pt x="6767" y="23484"/>
                    </a:cubicBezTo>
                    <a:cubicBezTo>
                      <a:pt x="6692" y="23835"/>
                      <a:pt x="6592" y="24186"/>
                      <a:pt x="6492" y="24512"/>
                    </a:cubicBezTo>
                    <a:cubicBezTo>
                      <a:pt x="6467" y="24562"/>
                      <a:pt x="6441" y="24637"/>
                      <a:pt x="6441" y="24687"/>
                    </a:cubicBezTo>
                    <a:cubicBezTo>
                      <a:pt x="6316" y="25013"/>
                      <a:pt x="6216" y="25314"/>
                      <a:pt x="6066" y="25614"/>
                    </a:cubicBezTo>
                    <a:cubicBezTo>
                      <a:pt x="6066" y="25639"/>
                      <a:pt x="6066" y="25664"/>
                      <a:pt x="6040" y="25664"/>
                    </a:cubicBezTo>
                    <a:cubicBezTo>
                      <a:pt x="5890" y="25990"/>
                      <a:pt x="5715" y="26291"/>
                      <a:pt x="5539" y="26592"/>
                    </a:cubicBezTo>
                    <a:cubicBezTo>
                      <a:pt x="5514" y="26642"/>
                      <a:pt x="5464" y="26667"/>
                      <a:pt x="5439" y="26717"/>
                    </a:cubicBezTo>
                    <a:cubicBezTo>
                      <a:pt x="5289" y="26943"/>
                      <a:pt x="5138" y="27143"/>
                      <a:pt x="4988" y="27344"/>
                    </a:cubicBezTo>
                    <a:cubicBezTo>
                      <a:pt x="4913" y="27419"/>
                      <a:pt x="4837" y="27469"/>
                      <a:pt x="4787" y="27544"/>
                    </a:cubicBezTo>
                    <a:cubicBezTo>
                      <a:pt x="4637" y="27720"/>
                      <a:pt x="4487" y="27870"/>
                      <a:pt x="4311" y="27995"/>
                    </a:cubicBezTo>
                    <a:cubicBezTo>
                      <a:pt x="4236" y="28070"/>
                      <a:pt x="4186" y="28121"/>
                      <a:pt x="4111" y="28171"/>
                    </a:cubicBezTo>
                    <a:cubicBezTo>
                      <a:pt x="3885" y="28371"/>
                      <a:pt x="3634" y="28522"/>
                      <a:pt x="3384" y="28672"/>
                    </a:cubicBezTo>
                    <a:lnTo>
                      <a:pt x="9775" y="24963"/>
                    </a:lnTo>
                    <a:cubicBezTo>
                      <a:pt x="10025" y="24837"/>
                      <a:pt x="10251" y="24662"/>
                      <a:pt x="10477" y="24461"/>
                    </a:cubicBezTo>
                    <a:cubicBezTo>
                      <a:pt x="10552" y="24411"/>
                      <a:pt x="10627" y="24361"/>
                      <a:pt x="10702" y="24286"/>
                    </a:cubicBezTo>
                    <a:cubicBezTo>
                      <a:pt x="10853" y="24161"/>
                      <a:pt x="11003" y="24010"/>
                      <a:pt x="11153" y="23835"/>
                    </a:cubicBezTo>
                    <a:cubicBezTo>
                      <a:pt x="11228" y="23760"/>
                      <a:pt x="11304" y="23710"/>
                      <a:pt x="11354" y="23634"/>
                    </a:cubicBezTo>
                    <a:cubicBezTo>
                      <a:pt x="11529" y="23434"/>
                      <a:pt x="11680" y="23233"/>
                      <a:pt x="11830" y="23008"/>
                    </a:cubicBezTo>
                    <a:cubicBezTo>
                      <a:pt x="11855" y="22958"/>
                      <a:pt x="11880" y="22933"/>
                      <a:pt x="11930" y="22882"/>
                    </a:cubicBezTo>
                    <a:cubicBezTo>
                      <a:pt x="11930" y="22857"/>
                      <a:pt x="11930" y="22857"/>
                      <a:pt x="11930" y="22857"/>
                    </a:cubicBezTo>
                    <a:cubicBezTo>
                      <a:pt x="12106" y="22582"/>
                      <a:pt x="12281" y="22281"/>
                      <a:pt x="12406" y="21980"/>
                    </a:cubicBezTo>
                    <a:lnTo>
                      <a:pt x="12431" y="21980"/>
                    </a:lnTo>
                    <a:cubicBezTo>
                      <a:pt x="12431" y="21955"/>
                      <a:pt x="12431" y="21930"/>
                      <a:pt x="12457" y="21905"/>
                    </a:cubicBezTo>
                    <a:cubicBezTo>
                      <a:pt x="12532" y="21705"/>
                      <a:pt x="12632" y="21504"/>
                      <a:pt x="12707" y="21278"/>
                    </a:cubicBezTo>
                    <a:cubicBezTo>
                      <a:pt x="12757" y="21178"/>
                      <a:pt x="12782" y="21078"/>
                      <a:pt x="12807" y="21003"/>
                    </a:cubicBezTo>
                    <a:cubicBezTo>
                      <a:pt x="12832" y="20928"/>
                      <a:pt x="12858" y="20877"/>
                      <a:pt x="12883" y="20802"/>
                    </a:cubicBezTo>
                    <a:cubicBezTo>
                      <a:pt x="12883" y="20752"/>
                      <a:pt x="12908" y="20677"/>
                      <a:pt x="12933" y="20627"/>
                    </a:cubicBezTo>
                    <a:cubicBezTo>
                      <a:pt x="12983" y="20426"/>
                      <a:pt x="13058" y="20201"/>
                      <a:pt x="13108" y="20000"/>
                    </a:cubicBezTo>
                    <a:cubicBezTo>
                      <a:pt x="13108" y="19925"/>
                      <a:pt x="13133" y="19850"/>
                      <a:pt x="13133" y="19775"/>
                    </a:cubicBezTo>
                    <a:cubicBezTo>
                      <a:pt x="13158" y="19725"/>
                      <a:pt x="13158" y="19674"/>
                      <a:pt x="13158" y="19624"/>
                    </a:cubicBezTo>
                    <a:cubicBezTo>
                      <a:pt x="13183" y="19549"/>
                      <a:pt x="13208" y="19474"/>
                      <a:pt x="13208" y="19374"/>
                    </a:cubicBezTo>
                    <a:cubicBezTo>
                      <a:pt x="13259" y="19198"/>
                      <a:pt x="13284" y="18998"/>
                      <a:pt x="13309" y="18797"/>
                    </a:cubicBezTo>
                    <a:cubicBezTo>
                      <a:pt x="13309" y="18697"/>
                      <a:pt x="13334" y="18572"/>
                      <a:pt x="13334" y="18471"/>
                    </a:cubicBezTo>
                    <a:cubicBezTo>
                      <a:pt x="13334" y="18421"/>
                      <a:pt x="13359" y="18396"/>
                      <a:pt x="13359" y="18346"/>
                    </a:cubicBezTo>
                    <a:cubicBezTo>
                      <a:pt x="13359" y="18296"/>
                      <a:pt x="13359" y="18246"/>
                      <a:pt x="13359" y="18196"/>
                    </a:cubicBezTo>
                    <a:cubicBezTo>
                      <a:pt x="13384" y="17995"/>
                      <a:pt x="13384" y="17820"/>
                      <a:pt x="13409" y="17619"/>
                    </a:cubicBezTo>
                    <a:cubicBezTo>
                      <a:pt x="13409" y="17419"/>
                      <a:pt x="13409" y="17218"/>
                      <a:pt x="13409" y="17018"/>
                    </a:cubicBezTo>
                    <a:lnTo>
                      <a:pt x="13409" y="16993"/>
                    </a:lnTo>
                    <a:cubicBezTo>
                      <a:pt x="13409" y="16792"/>
                      <a:pt x="13409" y="16617"/>
                      <a:pt x="13409" y="16441"/>
                    </a:cubicBezTo>
                    <a:cubicBezTo>
                      <a:pt x="13409" y="16291"/>
                      <a:pt x="13409" y="16116"/>
                      <a:pt x="13384" y="15965"/>
                    </a:cubicBezTo>
                    <a:cubicBezTo>
                      <a:pt x="13384" y="15940"/>
                      <a:pt x="13384" y="15915"/>
                      <a:pt x="13384" y="15890"/>
                    </a:cubicBezTo>
                    <a:cubicBezTo>
                      <a:pt x="13384" y="15865"/>
                      <a:pt x="13384" y="15865"/>
                      <a:pt x="13384" y="15840"/>
                    </a:cubicBezTo>
                    <a:cubicBezTo>
                      <a:pt x="13359" y="15639"/>
                      <a:pt x="13359" y="15439"/>
                      <a:pt x="13334" y="15238"/>
                    </a:cubicBezTo>
                    <a:cubicBezTo>
                      <a:pt x="13334" y="15138"/>
                      <a:pt x="13309" y="15013"/>
                      <a:pt x="13309" y="14913"/>
                    </a:cubicBezTo>
                    <a:cubicBezTo>
                      <a:pt x="13284" y="14862"/>
                      <a:pt x="13284" y="14812"/>
                      <a:pt x="13284" y="14762"/>
                    </a:cubicBezTo>
                    <a:cubicBezTo>
                      <a:pt x="13284" y="14712"/>
                      <a:pt x="13284" y="14687"/>
                      <a:pt x="13259" y="14637"/>
                    </a:cubicBezTo>
                    <a:cubicBezTo>
                      <a:pt x="13233" y="14436"/>
                      <a:pt x="13208" y="14211"/>
                      <a:pt x="13183" y="14010"/>
                    </a:cubicBezTo>
                    <a:cubicBezTo>
                      <a:pt x="13158" y="13935"/>
                      <a:pt x="13158" y="13885"/>
                      <a:pt x="13133" y="13810"/>
                    </a:cubicBezTo>
                    <a:cubicBezTo>
                      <a:pt x="13133" y="13735"/>
                      <a:pt x="13133" y="13684"/>
                      <a:pt x="13108" y="13634"/>
                    </a:cubicBezTo>
                    <a:cubicBezTo>
                      <a:pt x="13108" y="13534"/>
                      <a:pt x="13083" y="13459"/>
                      <a:pt x="13083" y="13384"/>
                    </a:cubicBezTo>
                    <a:cubicBezTo>
                      <a:pt x="13033" y="13183"/>
                      <a:pt x="12983" y="12958"/>
                      <a:pt x="12933" y="12757"/>
                    </a:cubicBezTo>
                    <a:cubicBezTo>
                      <a:pt x="12933" y="12707"/>
                      <a:pt x="12933" y="12682"/>
                      <a:pt x="12908" y="12657"/>
                    </a:cubicBezTo>
                    <a:cubicBezTo>
                      <a:pt x="12908" y="12607"/>
                      <a:pt x="12908" y="12557"/>
                      <a:pt x="12883" y="12507"/>
                    </a:cubicBezTo>
                    <a:cubicBezTo>
                      <a:pt x="12858" y="12381"/>
                      <a:pt x="12832" y="12231"/>
                      <a:pt x="12782" y="12080"/>
                    </a:cubicBezTo>
                    <a:cubicBezTo>
                      <a:pt x="12732" y="11905"/>
                      <a:pt x="12682" y="11730"/>
                      <a:pt x="12657" y="11554"/>
                    </a:cubicBezTo>
                    <a:cubicBezTo>
                      <a:pt x="12632" y="11529"/>
                      <a:pt x="12632" y="11504"/>
                      <a:pt x="12632" y="11479"/>
                    </a:cubicBezTo>
                    <a:cubicBezTo>
                      <a:pt x="12632" y="11454"/>
                      <a:pt x="12607" y="11454"/>
                      <a:pt x="12607" y="11429"/>
                    </a:cubicBezTo>
                    <a:cubicBezTo>
                      <a:pt x="12557" y="11203"/>
                      <a:pt x="12482" y="11003"/>
                      <a:pt x="12431" y="10777"/>
                    </a:cubicBezTo>
                    <a:cubicBezTo>
                      <a:pt x="12381" y="10677"/>
                      <a:pt x="12356" y="10577"/>
                      <a:pt x="12331" y="10476"/>
                    </a:cubicBezTo>
                    <a:cubicBezTo>
                      <a:pt x="12306" y="10401"/>
                      <a:pt x="12281" y="10351"/>
                      <a:pt x="12256" y="10301"/>
                    </a:cubicBezTo>
                    <a:cubicBezTo>
                      <a:pt x="12256" y="10226"/>
                      <a:pt x="12231" y="10176"/>
                      <a:pt x="12206" y="10126"/>
                    </a:cubicBezTo>
                    <a:cubicBezTo>
                      <a:pt x="12156" y="9925"/>
                      <a:pt x="12081" y="9699"/>
                      <a:pt x="12005" y="9499"/>
                    </a:cubicBezTo>
                    <a:cubicBezTo>
                      <a:pt x="11980" y="9449"/>
                      <a:pt x="11955" y="9374"/>
                      <a:pt x="11930" y="9324"/>
                    </a:cubicBezTo>
                    <a:cubicBezTo>
                      <a:pt x="11905" y="9273"/>
                      <a:pt x="11880" y="9223"/>
                      <a:pt x="11880" y="9148"/>
                    </a:cubicBezTo>
                    <a:cubicBezTo>
                      <a:pt x="11830" y="9073"/>
                      <a:pt x="11805" y="8973"/>
                      <a:pt x="11755" y="8872"/>
                    </a:cubicBezTo>
                    <a:cubicBezTo>
                      <a:pt x="11680" y="8672"/>
                      <a:pt x="11604" y="8471"/>
                      <a:pt x="11529" y="8271"/>
                    </a:cubicBezTo>
                    <a:cubicBezTo>
                      <a:pt x="11504" y="8246"/>
                      <a:pt x="11504" y="8221"/>
                      <a:pt x="11479" y="8196"/>
                    </a:cubicBezTo>
                    <a:cubicBezTo>
                      <a:pt x="11454" y="8146"/>
                      <a:pt x="11454" y="8095"/>
                      <a:pt x="11429" y="8070"/>
                    </a:cubicBezTo>
                    <a:cubicBezTo>
                      <a:pt x="11379" y="7920"/>
                      <a:pt x="11329" y="7795"/>
                      <a:pt x="11254" y="7669"/>
                    </a:cubicBezTo>
                    <a:cubicBezTo>
                      <a:pt x="11178" y="7469"/>
                      <a:pt x="11078" y="7268"/>
                      <a:pt x="10978" y="7068"/>
                    </a:cubicBezTo>
                    <a:cubicBezTo>
                      <a:pt x="10978" y="7068"/>
                      <a:pt x="10978" y="7068"/>
                      <a:pt x="10978" y="7043"/>
                    </a:cubicBezTo>
                    <a:cubicBezTo>
                      <a:pt x="10978" y="7043"/>
                      <a:pt x="10978" y="7018"/>
                      <a:pt x="10953" y="7018"/>
                    </a:cubicBezTo>
                    <a:cubicBezTo>
                      <a:pt x="10878" y="6817"/>
                      <a:pt x="10777" y="6617"/>
                      <a:pt x="10677" y="6441"/>
                    </a:cubicBezTo>
                    <a:cubicBezTo>
                      <a:pt x="10627" y="6316"/>
                      <a:pt x="10577" y="6216"/>
                      <a:pt x="10502" y="6115"/>
                    </a:cubicBezTo>
                    <a:cubicBezTo>
                      <a:pt x="10477" y="6015"/>
                      <a:pt x="10426" y="5940"/>
                      <a:pt x="10376" y="5865"/>
                    </a:cubicBezTo>
                    <a:cubicBezTo>
                      <a:pt x="10351" y="5815"/>
                      <a:pt x="10326" y="5740"/>
                      <a:pt x="10301" y="5689"/>
                    </a:cubicBezTo>
                    <a:cubicBezTo>
                      <a:pt x="10226" y="5539"/>
                      <a:pt x="10151" y="5414"/>
                      <a:pt x="10076" y="5263"/>
                    </a:cubicBezTo>
                    <a:cubicBezTo>
                      <a:pt x="9975" y="5113"/>
                      <a:pt x="9875" y="4938"/>
                      <a:pt x="9800" y="4787"/>
                    </a:cubicBezTo>
                    <a:cubicBezTo>
                      <a:pt x="9775" y="4737"/>
                      <a:pt x="9750" y="4687"/>
                      <a:pt x="9725" y="4662"/>
                    </a:cubicBezTo>
                    <a:cubicBezTo>
                      <a:pt x="9700" y="4612"/>
                      <a:pt x="9650" y="4562"/>
                      <a:pt x="9624" y="4511"/>
                    </a:cubicBezTo>
                    <a:cubicBezTo>
                      <a:pt x="9324" y="3985"/>
                      <a:pt x="8998" y="3484"/>
                      <a:pt x="8672" y="3008"/>
                    </a:cubicBezTo>
                    <a:cubicBezTo>
                      <a:pt x="8672" y="2983"/>
                      <a:pt x="8647" y="2933"/>
                      <a:pt x="8622" y="2907"/>
                    </a:cubicBezTo>
                    <a:cubicBezTo>
                      <a:pt x="8622" y="2907"/>
                      <a:pt x="8597" y="2882"/>
                      <a:pt x="8597" y="2882"/>
                    </a:cubicBezTo>
                    <a:cubicBezTo>
                      <a:pt x="8446" y="2632"/>
                      <a:pt x="8271" y="2406"/>
                      <a:pt x="8121" y="2181"/>
                    </a:cubicBezTo>
                    <a:cubicBezTo>
                      <a:pt x="8045" y="2080"/>
                      <a:pt x="7970" y="1980"/>
                      <a:pt x="7895" y="1880"/>
                    </a:cubicBezTo>
                    <a:cubicBezTo>
                      <a:pt x="7870" y="1830"/>
                      <a:pt x="7845" y="1805"/>
                      <a:pt x="7820" y="1780"/>
                    </a:cubicBezTo>
                    <a:cubicBezTo>
                      <a:pt x="7670" y="1579"/>
                      <a:pt x="7519" y="1379"/>
                      <a:pt x="7369" y="1178"/>
                    </a:cubicBezTo>
                    <a:cubicBezTo>
                      <a:pt x="7319" y="1128"/>
                      <a:pt x="7269" y="1053"/>
                      <a:pt x="7218" y="1003"/>
                    </a:cubicBezTo>
                    <a:cubicBezTo>
                      <a:pt x="7168" y="927"/>
                      <a:pt x="7118" y="877"/>
                      <a:pt x="7068" y="802"/>
                    </a:cubicBezTo>
                    <a:cubicBezTo>
                      <a:pt x="6993" y="727"/>
                      <a:pt x="6943" y="652"/>
                      <a:pt x="6868" y="577"/>
                    </a:cubicBezTo>
                    <a:cubicBezTo>
                      <a:pt x="6717" y="401"/>
                      <a:pt x="6567" y="201"/>
                      <a:pt x="6391" y="25"/>
                    </a:cubicBezTo>
                    <a:cubicBezTo>
                      <a:pt x="6391" y="0"/>
                      <a:pt x="6391" y="0"/>
                      <a:pt x="6366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1" name="Google Shape;1151;p28"/>
              <p:cNvSpPr/>
              <p:nvPr/>
            </p:nvSpPr>
            <p:spPr>
              <a:xfrm>
                <a:off x="3986765" y="1350535"/>
                <a:ext cx="606657" cy="698848"/>
              </a:xfrm>
              <a:custGeom>
                <a:avLst/>
                <a:gdLst/>
                <a:ahLst/>
                <a:cxnLst/>
                <a:rect l="l" t="t" r="r" b="b"/>
                <a:pathLst>
                  <a:path w="30678" h="35340" extrusionOk="0">
                    <a:moveTo>
                      <a:pt x="10076" y="1"/>
                    </a:moveTo>
                    <a:cubicBezTo>
                      <a:pt x="10026" y="1"/>
                      <a:pt x="9976" y="26"/>
                      <a:pt x="9926" y="26"/>
                    </a:cubicBezTo>
                    <a:cubicBezTo>
                      <a:pt x="9775" y="26"/>
                      <a:pt x="9625" y="26"/>
                      <a:pt x="9474" y="51"/>
                    </a:cubicBezTo>
                    <a:lnTo>
                      <a:pt x="9249" y="51"/>
                    </a:lnTo>
                    <a:cubicBezTo>
                      <a:pt x="9048" y="76"/>
                      <a:pt x="8823" y="101"/>
                      <a:pt x="8622" y="151"/>
                    </a:cubicBezTo>
                    <a:lnTo>
                      <a:pt x="8547" y="151"/>
                    </a:lnTo>
                    <a:cubicBezTo>
                      <a:pt x="8522" y="151"/>
                      <a:pt x="8522" y="176"/>
                      <a:pt x="8522" y="176"/>
                    </a:cubicBezTo>
                    <a:cubicBezTo>
                      <a:pt x="8221" y="226"/>
                      <a:pt x="7921" y="302"/>
                      <a:pt x="7645" y="402"/>
                    </a:cubicBezTo>
                    <a:cubicBezTo>
                      <a:pt x="7620" y="402"/>
                      <a:pt x="7595" y="427"/>
                      <a:pt x="7545" y="427"/>
                    </a:cubicBezTo>
                    <a:cubicBezTo>
                      <a:pt x="7520" y="427"/>
                      <a:pt x="7494" y="452"/>
                      <a:pt x="7469" y="452"/>
                    </a:cubicBezTo>
                    <a:cubicBezTo>
                      <a:pt x="7344" y="502"/>
                      <a:pt x="7219" y="552"/>
                      <a:pt x="7093" y="602"/>
                    </a:cubicBezTo>
                    <a:cubicBezTo>
                      <a:pt x="7043" y="653"/>
                      <a:pt x="6968" y="678"/>
                      <a:pt x="6918" y="703"/>
                    </a:cubicBezTo>
                    <a:cubicBezTo>
                      <a:pt x="6718" y="778"/>
                      <a:pt x="6542" y="878"/>
                      <a:pt x="6367" y="978"/>
                    </a:cubicBezTo>
                    <a:lnTo>
                      <a:pt x="1" y="4688"/>
                    </a:lnTo>
                    <a:cubicBezTo>
                      <a:pt x="176" y="4587"/>
                      <a:pt x="352" y="4487"/>
                      <a:pt x="527" y="4412"/>
                    </a:cubicBezTo>
                    <a:cubicBezTo>
                      <a:pt x="602" y="4362"/>
                      <a:pt x="652" y="4337"/>
                      <a:pt x="702" y="4312"/>
                    </a:cubicBezTo>
                    <a:cubicBezTo>
                      <a:pt x="853" y="4262"/>
                      <a:pt x="978" y="4211"/>
                      <a:pt x="1103" y="4161"/>
                    </a:cubicBezTo>
                    <a:cubicBezTo>
                      <a:pt x="1154" y="4136"/>
                      <a:pt x="1204" y="4136"/>
                      <a:pt x="1254" y="4111"/>
                    </a:cubicBezTo>
                    <a:cubicBezTo>
                      <a:pt x="1555" y="4011"/>
                      <a:pt x="1830" y="3936"/>
                      <a:pt x="2131" y="3886"/>
                    </a:cubicBezTo>
                    <a:cubicBezTo>
                      <a:pt x="2181" y="3861"/>
                      <a:pt x="2206" y="3861"/>
                      <a:pt x="2256" y="3861"/>
                    </a:cubicBezTo>
                    <a:cubicBezTo>
                      <a:pt x="2457" y="3810"/>
                      <a:pt x="2657" y="3785"/>
                      <a:pt x="2883" y="3760"/>
                    </a:cubicBezTo>
                    <a:cubicBezTo>
                      <a:pt x="2958" y="3760"/>
                      <a:pt x="3033" y="3760"/>
                      <a:pt x="3108" y="3735"/>
                    </a:cubicBezTo>
                    <a:lnTo>
                      <a:pt x="3535" y="3735"/>
                    </a:lnTo>
                    <a:cubicBezTo>
                      <a:pt x="3635" y="3735"/>
                      <a:pt x="3710" y="3710"/>
                      <a:pt x="3785" y="3710"/>
                    </a:cubicBezTo>
                    <a:cubicBezTo>
                      <a:pt x="3910" y="3710"/>
                      <a:pt x="4036" y="3735"/>
                      <a:pt x="4161" y="3735"/>
                    </a:cubicBezTo>
                    <a:cubicBezTo>
                      <a:pt x="4261" y="3735"/>
                      <a:pt x="4362" y="3735"/>
                      <a:pt x="4462" y="3760"/>
                    </a:cubicBezTo>
                    <a:cubicBezTo>
                      <a:pt x="4562" y="3760"/>
                      <a:pt x="4662" y="3760"/>
                      <a:pt x="4763" y="3785"/>
                    </a:cubicBezTo>
                    <a:cubicBezTo>
                      <a:pt x="4888" y="3785"/>
                      <a:pt x="4988" y="3810"/>
                      <a:pt x="5113" y="3810"/>
                    </a:cubicBezTo>
                    <a:cubicBezTo>
                      <a:pt x="5189" y="3836"/>
                      <a:pt x="5289" y="3861"/>
                      <a:pt x="5364" y="3861"/>
                    </a:cubicBezTo>
                    <a:cubicBezTo>
                      <a:pt x="5489" y="3886"/>
                      <a:pt x="5615" y="3911"/>
                      <a:pt x="5740" y="3936"/>
                    </a:cubicBezTo>
                    <a:cubicBezTo>
                      <a:pt x="5840" y="3961"/>
                      <a:pt x="5916" y="3961"/>
                      <a:pt x="5991" y="3986"/>
                    </a:cubicBezTo>
                    <a:cubicBezTo>
                      <a:pt x="6141" y="4011"/>
                      <a:pt x="6266" y="4061"/>
                      <a:pt x="6392" y="4086"/>
                    </a:cubicBezTo>
                    <a:cubicBezTo>
                      <a:pt x="6467" y="4111"/>
                      <a:pt x="6567" y="4136"/>
                      <a:pt x="6642" y="4161"/>
                    </a:cubicBezTo>
                    <a:cubicBezTo>
                      <a:pt x="6793" y="4186"/>
                      <a:pt x="6918" y="4237"/>
                      <a:pt x="7068" y="4287"/>
                    </a:cubicBezTo>
                    <a:cubicBezTo>
                      <a:pt x="7144" y="4312"/>
                      <a:pt x="7219" y="4337"/>
                      <a:pt x="7269" y="4362"/>
                    </a:cubicBezTo>
                    <a:cubicBezTo>
                      <a:pt x="7494" y="4437"/>
                      <a:pt x="7695" y="4512"/>
                      <a:pt x="7895" y="4587"/>
                    </a:cubicBezTo>
                    <a:lnTo>
                      <a:pt x="7921" y="4587"/>
                    </a:lnTo>
                    <a:cubicBezTo>
                      <a:pt x="8146" y="4688"/>
                      <a:pt x="8372" y="4788"/>
                      <a:pt x="8572" y="4888"/>
                    </a:cubicBezTo>
                    <a:cubicBezTo>
                      <a:pt x="8647" y="4913"/>
                      <a:pt x="8723" y="4938"/>
                      <a:pt x="8773" y="4963"/>
                    </a:cubicBezTo>
                    <a:cubicBezTo>
                      <a:pt x="8948" y="5039"/>
                      <a:pt x="9098" y="5114"/>
                      <a:pt x="9249" y="5214"/>
                    </a:cubicBezTo>
                    <a:cubicBezTo>
                      <a:pt x="9324" y="5239"/>
                      <a:pt x="9399" y="5289"/>
                      <a:pt x="9474" y="5314"/>
                    </a:cubicBezTo>
                    <a:cubicBezTo>
                      <a:pt x="9700" y="5440"/>
                      <a:pt x="9900" y="5540"/>
                      <a:pt x="10101" y="5665"/>
                    </a:cubicBezTo>
                    <a:cubicBezTo>
                      <a:pt x="10577" y="5941"/>
                      <a:pt x="11053" y="6242"/>
                      <a:pt x="11530" y="6567"/>
                    </a:cubicBezTo>
                    <a:cubicBezTo>
                      <a:pt x="11555" y="6592"/>
                      <a:pt x="11580" y="6618"/>
                      <a:pt x="11605" y="6643"/>
                    </a:cubicBezTo>
                    <a:cubicBezTo>
                      <a:pt x="12056" y="6943"/>
                      <a:pt x="12482" y="7269"/>
                      <a:pt x="12908" y="7595"/>
                    </a:cubicBezTo>
                    <a:cubicBezTo>
                      <a:pt x="12958" y="7645"/>
                      <a:pt x="13008" y="7670"/>
                      <a:pt x="13058" y="7720"/>
                    </a:cubicBezTo>
                    <a:cubicBezTo>
                      <a:pt x="13459" y="8046"/>
                      <a:pt x="13860" y="8397"/>
                      <a:pt x="14261" y="8773"/>
                    </a:cubicBezTo>
                    <a:cubicBezTo>
                      <a:pt x="14312" y="8823"/>
                      <a:pt x="14362" y="8873"/>
                      <a:pt x="14387" y="8898"/>
                    </a:cubicBezTo>
                    <a:cubicBezTo>
                      <a:pt x="14813" y="9274"/>
                      <a:pt x="15189" y="9675"/>
                      <a:pt x="15590" y="10076"/>
                    </a:cubicBezTo>
                    <a:cubicBezTo>
                      <a:pt x="15615" y="10126"/>
                      <a:pt x="15640" y="10151"/>
                      <a:pt x="15665" y="10201"/>
                    </a:cubicBezTo>
                    <a:cubicBezTo>
                      <a:pt x="16091" y="10628"/>
                      <a:pt x="16492" y="11079"/>
                      <a:pt x="16868" y="11555"/>
                    </a:cubicBezTo>
                    <a:cubicBezTo>
                      <a:pt x="16893" y="11555"/>
                      <a:pt x="16893" y="11555"/>
                      <a:pt x="16893" y="11580"/>
                    </a:cubicBezTo>
                    <a:cubicBezTo>
                      <a:pt x="17294" y="12056"/>
                      <a:pt x="17670" y="12557"/>
                      <a:pt x="18046" y="13059"/>
                    </a:cubicBezTo>
                    <a:cubicBezTo>
                      <a:pt x="18397" y="13510"/>
                      <a:pt x="18723" y="13986"/>
                      <a:pt x="19048" y="14487"/>
                    </a:cubicBezTo>
                    <a:cubicBezTo>
                      <a:pt x="19249" y="14788"/>
                      <a:pt x="19424" y="15089"/>
                      <a:pt x="19625" y="15389"/>
                    </a:cubicBezTo>
                    <a:cubicBezTo>
                      <a:pt x="19775" y="15640"/>
                      <a:pt x="19951" y="15916"/>
                      <a:pt x="20101" y="16166"/>
                    </a:cubicBezTo>
                    <a:cubicBezTo>
                      <a:pt x="20176" y="16292"/>
                      <a:pt x="20226" y="16417"/>
                      <a:pt x="20302" y="16542"/>
                    </a:cubicBezTo>
                    <a:cubicBezTo>
                      <a:pt x="20552" y="16968"/>
                      <a:pt x="20803" y="17420"/>
                      <a:pt x="21028" y="17871"/>
                    </a:cubicBezTo>
                    <a:cubicBezTo>
                      <a:pt x="21053" y="17921"/>
                      <a:pt x="21078" y="17971"/>
                      <a:pt x="21104" y="18021"/>
                    </a:cubicBezTo>
                    <a:cubicBezTo>
                      <a:pt x="21379" y="18547"/>
                      <a:pt x="21630" y="19099"/>
                      <a:pt x="21881" y="19650"/>
                    </a:cubicBezTo>
                    <a:cubicBezTo>
                      <a:pt x="21881" y="19675"/>
                      <a:pt x="21906" y="19725"/>
                      <a:pt x="21906" y="19750"/>
                    </a:cubicBezTo>
                    <a:cubicBezTo>
                      <a:pt x="22156" y="20277"/>
                      <a:pt x="22357" y="20828"/>
                      <a:pt x="22557" y="21379"/>
                    </a:cubicBezTo>
                    <a:cubicBezTo>
                      <a:pt x="22582" y="21430"/>
                      <a:pt x="22607" y="21455"/>
                      <a:pt x="22607" y="21505"/>
                    </a:cubicBezTo>
                    <a:cubicBezTo>
                      <a:pt x="22808" y="22056"/>
                      <a:pt x="23008" y="22633"/>
                      <a:pt x="23184" y="23184"/>
                    </a:cubicBezTo>
                    <a:cubicBezTo>
                      <a:pt x="23184" y="23234"/>
                      <a:pt x="23209" y="23259"/>
                      <a:pt x="23209" y="23284"/>
                    </a:cubicBezTo>
                    <a:cubicBezTo>
                      <a:pt x="23359" y="23836"/>
                      <a:pt x="23510" y="24387"/>
                      <a:pt x="23635" y="24913"/>
                    </a:cubicBezTo>
                    <a:cubicBezTo>
                      <a:pt x="23660" y="24963"/>
                      <a:pt x="23660" y="25039"/>
                      <a:pt x="23685" y="25089"/>
                    </a:cubicBezTo>
                    <a:cubicBezTo>
                      <a:pt x="23810" y="25640"/>
                      <a:pt x="23911" y="26192"/>
                      <a:pt x="24011" y="26743"/>
                    </a:cubicBezTo>
                    <a:cubicBezTo>
                      <a:pt x="24011" y="26768"/>
                      <a:pt x="24011" y="26768"/>
                      <a:pt x="24011" y="26793"/>
                    </a:cubicBezTo>
                    <a:cubicBezTo>
                      <a:pt x="24111" y="27344"/>
                      <a:pt x="24161" y="27896"/>
                      <a:pt x="24211" y="28447"/>
                    </a:cubicBezTo>
                    <a:cubicBezTo>
                      <a:pt x="24211" y="28497"/>
                      <a:pt x="24211" y="28547"/>
                      <a:pt x="24236" y="28598"/>
                    </a:cubicBezTo>
                    <a:cubicBezTo>
                      <a:pt x="24261" y="29149"/>
                      <a:pt x="24287" y="29700"/>
                      <a:pt x="24287" y="30227"/>
                    </a:cubicBezTo>
                    <a:cubicBezTo>
                      <a:pt x="24287" y="30728"/>
                      <a:pt x="24261" y="31179"/>
                      <a:pt x="24236" y="31630"/>
                    </a:cubicBezTo>
                    <a:cubicBezTo>
                      <a:pt x="24236" y="31655"/>
                      <a:pt x="24236" y="31680"/>
                      <a:pt x="24211" y="31705"/>
                    </a:cubicBezTo>
                    <a:cubicBezTo>
                      <a:pt x="24186" y="32156"/>
                      <a:pt x="24136" y="32557"/>
                      <a:pt x="24061" y="32958"/>
                    </a:cubicBezTo>
                    <a:cubicBezTo>
                      <a:pt x="24061" y="32984"/>
                      <a:pt x="24036" y="33009"/>
                      <a:pt x="24036" y="33034"/>
                    </a:cubicBezTo>
                    <a:cubicBezTo>
                      <a:pt x="23986" y="33410"/>
                      <a:pt x="23886" y="33761"/>
                      <a:pt x="23810" y="34086"/>
                    </a:cubicBezTo>
                    <a:cubicBezTo>
                      <a:pt x="23785" y="34136"/>
                      <a:pt x="23785" y="34212"/>
                      <a:pt x="23760" y="34262"/>
                    </a:cubicBezTo>
                    <a:cubicBezTo>
                      <a:pt x="23660" y="34638"/>
                      <a:pt x="23535" y="34989"/>
                      <a:pt x="23409" y="35339"/>
                    </a:cubicBezTo>
                    <a:lnTo>
                      <a:pt x="29775" y="31630"/>
                    </a:lnTo>
                    <a:cubicBezTo>
                      <a:pt x="29800" y="31580"/>
                      <a:pt x="29825" y="31530"/>
                      <a:pt x="29850" y="31480"/>
                    </a:cubicBezTo>
                    <a:cubicBezTo>
                      <a:pt x="29951" y="31204"/>
                      <a:pt x="30026" y="30953"/>
                      <a:pt x="30101" y="30678"/>
                    </a:cubicBezTo>
                    <a:cubicBezTo>
                      <a:pt x="30126" y="30628"/>
                      <a:pt x="30126" y="30603"/>
                      <a:pt x="30126" y="30552"/>
                    </a:cubicBezTo>
                    <a:cubicBezTo>
                      <a:pt x="30151" y="30502"/>
                      <a:pt x="30176" y="30452"/>
                      <a:pt x="30176" y="30377"/>
                    </a:cubicBezTo>
                    <a:cubicBezTo>
                      <a:pt x="30226" y="30227"/>
                      <a:pt x="30277" y="30076"/>
                      <a:pt x="30302" y="29926"/>
                    </a:cubicBezTo>
                    <a:cubicBezTo>
                      <a:pt x="30352" y="29725"/>
                      <a:pt x="30377" y="29525"/>
                      <a:pt x="30427" y="29324"/>
                    </a:cubicBezTo>
                    <a:cubicBezTo>
                      <a:pt x="30427" y="29299"/>
                      <a:pt x="30427" y="29274"/>
                      <a:pt x="30427" y="29249"/>
                    </a:cubicBezTo>
                    <a:cubicBezTo>
                      <a:pt x="30427" y="29249"/>
                      <a:pt x="30452" y="29224"/>
                      <a:pt x="30452" y="29224"/>
                    </a:cubicBezTo>
                    <a:cubicBezTo>
                      <a:pt x="30477" y="28999"/>
                      <a:pt x="30527" y="28773"/>
                      <a:pt x="30552" y="28547"/>
                    </a:cubicBezTo>
                    <a:cubicBezTo>
                      <a:pt x="30577" y="28372"/>
                      <a:pt x="30577" y="28197"/>
                      <a:pt x="30602" y="28021"/>
                    </a:cubicBezTo>
                    <a:cubicBezTo>
                      <a:pt x="30602" y="27971"/>
                      <a:pt x="30602" y="27946"/>
                      <a:pt x="30602" y="27921"/>
                    </a:cubicBezTo>
                    <a:cubicBezTo>
                      <a:pt x="30602" y="27921"/>
                      <a:pt x="30602" y="27896"/>
                      <a:pt x="30602" y="27871"/>
                    </a:cubicBezTo>
                    <a:cubicBezTo>
                      <a:pt x="30627" y="27670"/>
                      <a:pt x="30652" y="27445"/>
                      <a:pt x="30652" y="27219"/>
                    </a:cubicBezTo>
                    <a:cubicBezTo>
                      <a:pt x="30652" y="27019"/>
                      <a:pt x="30678" y="26793"/>
                      <a:pt x="30678" y="26567"/>
                    </a:cubicBezTo>
                    <a:lnTo>
                      <a:pt x="30678" y="26517"/>
                    </a:lnTo>
                    <a:cubicBezTo>
                      <a:pt x="30678" y="26317"/>
                      <a:pt x="30678" y="26091"/>
                      <a:pt x="30652" y="25891"/>
                    </a:cubicBezTo>
                    <a:cubicBezTo>
                      <a:pt x="30652" y="25665"/>
                      <a:pt x="30652" y="25440"/>
                      <a:pt x="30627" y="25189"/>
                    </a:cubicBezTo>
                    <a:cubicBezTo>
                      <a:pt x="30627" y="25089"/>
                      <a:pt x="30602" y="24989"/>
                      <a:pt x="30602" y="24888"/>
                    </a:cubicBezTo>
                    <a:cubicBezTo>
                      <a:pt x="30602" y="24838"/>
                      <a:pt x="30602" y="24788"/>
                      <a:pt x="30602" y="24738"/>
                    </a:cubicBezTo>
                    <a:cubicBezTo>
                      <a:pt x="30577" y="24663"/>
                      <a:pt x="30577" y="24588"/>
                      <a:pt x="30577" y="24512"/>
                    </a:cubicBezTo>
                    <a:cubicBezTo>
                      <a:pt x="30552" y="24287"/>
                      <a:pt x="30527" y="24036"/>
                      <a:pt x="30502" y="23811"/>
                    </a:cubicBezTo>
                    <a:cubicBezTo>
                      <a:pt x="30477" y="23585"/>
                      <a:pt x="30427" y="23334"/>
                      <a:pt x="30402" y="23109"/>
                    </a:cubicBezTo>
                    <a:cubicBezTo>
                      <a:pt x="30402" y="23084"/>
                      <a:pt x="30402" y="23084"/>
                      <a:pt x="30402" y="23084"/>
                    </a:cubicBezTo>
                    <a:cubicBezTo>
                      <a:pt x="30377" y="23059"/>
                      <a:pt x="30377" y="23059"/>
                      <a:pt x="30377" y="23059"/>
                    </a:cubicBezTo>
                    <a:cubicBezTo>
                      <a:pt x="30352" y="22833"/>
                      <a:pt x="30302" y="22608"/>
                      <a:pt x="30277" y="22382"/>
                    </a:cubicBezTo>
                    <a:cubicBezTo>
                      <a:pt x="30226" y="22131"/>
                      <a:pt x="30176" y="21881"/>
                      <a:pt x="30126" y="21630"/>
                    </a:cubicBezTo>
                    <a:cubicBezTo>
                      <a:pt x="30101" y="21555"/>
                      <a:pt x="30076" y="21455"/>
                      <a:pt x="30051" y="21379"/>
                    </a:cubicBezTo>
                    <a:cubicBezTo>
                      <a:pt x="30051" y="21329"/>
                      <a:pt x="30026" y="21279"/>
                      <a:pt x="30026" y="21204"/>
                    </a:cubicBezTo>
                    <a:cubicBezTo>
                      <a:pt x="30001" y="21104"/>
                      <a:pt x="29976" y="21004"/>
                      <a:pt x="29951" y="20903"/>
                    </a:cubicBezTo>
                    <a:cubicBezTo>
                      <a:pt x="29876" y="20628"/>
                      <a:pt x="29825" y="20377"/>
                      <a:pt x="29750" y="20126"/>
                    </a:cubicBezTo>
                    <a:cubicBezTo>
                      <a:pt x="29700" y="19951"/>
                      <a:pt x="29650" y="19775"/>
                      <a:pt x="29575" y="19575"/>
                    </a:cubicBezTo>
                    <a:cubicBezTo>
                      <a:pt x="29575" y="19550"/>
                      <a:pt x="29575" y="19525"/>
                      <a:pt x="29550" y="19475"/>
                    </a:cubicBezTo>
                    <a:cubicBezTo>
                      <a:pt x="29550" y="19450"/>
                      <a:pt x="29525" y="19425"/>
                      <a:pt x="29525" y="19374"/>
                    </a:cubicBezTo>
                    <a:cubicBezTo>
                      <a:pt x="29449" y="19149"/>
                      <a:pt x="29374" y="18898"/>
                      <a:pt x="29299" y="18648"/>
                    </a:cubicBezTo>
                    <a:cubicBezTo>
                      <a:pt x="29199" y="18397"/>
                      <a:pt x="29124" y="18171"/>
                      <a:pt x="29048" y="17921"/>
                    </a:cubicBezTo>
                    <a:cubicBezTo>
                      <a:pt x="29023" y="17871"/>
                      <a:pt x="28998" y="17821"/>
                      <a:pt x="28998" y="17796"/>
                    </a:cubicBezTo>
                    <a:cubicBezTo>
                      <a:pt x="28973" y="17745"/>
                      <a:pt x="28948" y="17720"/>
                      <a:pt x="28948" y="17670"/>
                    </a:cubicBezTo>
                    <a:cubicBezTo>
                      <a:pt x="28898" y="17520"/>
                      <a:pt x="28823" y="17369"/>
                      <a:pt x="28773" y="17219"/>
                    </a:cubicBezTo>
                    <a:cubicBezTo>
                      <a:pt x="28698" y="16993"/>
                      <a:pt x="28597" y="16768"/>
                      <a:pt x="28497" y="16542"/>
                    </a:cubicBezTo>
                    <a:cubicBezTo>
                      <a:pt x="28422" y="16367"/>
                      <a:pt x="28347" y="16191"/>
                      <a:pt x="28297" y="16041"/>
                    </a:cubicBezTo>
                    <a:cubicBezTo>
                      <a:pt x="28272" y="16016"/>
                      <a:pt x="28272" y="15991"/>
                      <a:pt x="28246" y="15941"/>
                    </a:cubicBezTo>
                    <a:cubicBezTo>
                      <a:pt x="28246" y="15916"/>
                      <a:pt x="28221" y="15891"/>
                      <a:pt x="28196" y="15866"/>
                    </a:cubicBezTo>
                    <a:cubicBezTo>
                      <a:pt x="28096" y="15615"/>
                      <a:pt x="27996" y="15389"/>
                      <a:pt x="27896" y="15164"/>
                    </a:cubicBezTo>
                    <a:cubicBezTo>
                      <a:pt x="27770" y="14913"/>
                      <a:pt x="27645" y="14663"/>
                      <a:pt x="27520" y="14412"/>
                    </a:cubicBezTo>
                    <a:cubicBezTo>
                      <a:pt x="27520" y="14387"/>
                      <a:pt x="27495" y="14337"/>
                      <a:pt x="27470" y="14312"/>
                    </a:cubicBezTo>
                    <a:cubicBezTo>
                      <a:pt x="27444" y="14262"/>
                      <a:pt x="27419" y="14212"/>
                      <a:pt x="27394" y="14161"/>
                    </a:cubicBezTo>
                    <a:cubicBezTo>
                      <a:pt x="27294" y="13961"/>
                      <a:pt x="27194" y="13760"/>
                      <a:pt x="27094" y="13560"/>
                    </a:cubicBezTo>
                    <a:cubicBezTo>
                      <a:pt x="26968" y="13309"/>
                      <a:pt x="26818" y="13084"/>
                      <a:pt x="26667" y="12833"/>
                    </a:cubicBezTo>
                    <a:cubicBezTo>
                      <a:pt x="26617" y="12708"/>
                      <a:pt x="26542" y="12582"/>
                      <a:pt x="26467" y="12457"/>
                    </a:cubicBezTo>
                    <a:cubicBezTo>
                      <a:pt x="26442" y="12407"/>
                      <a:pt x="26417" y="12357"/>
                      <a:pt x="26392" y="12307"/>
                    </a:cubicBezTo>
                    <a:cubicBezTo>
                      <a:pt x="26266" y="12106"/>
                      <a:pt x="26116" y="11906"/>
                      <a:pt x="25991" y="11680"/>
                    </a:cubicBezTo>
                    <a:cubicBezTo>
                      <a:pt x="25815" y="11379"/>
                      <a:pt x="25615" y="11079"/>
                      <a:pt x="25414" y="10778"/>
                    </a:cubicBezTo>
                    <a:cubicBezTo>
                      <a:pt x="25389" y="10728"/>
                      <a:pt x="25364" y="10678"/>
                      <a:pt x="25339" y="10628"/>
                    </a:cubicBezTo>
                    <a:cubicBezTo>
                      <a:pt x="25038" y="10201"/>
                      <a:pt x="24738" y="9775"/>
                      <a:pt x="24437" y="9349"/>
                    </a:cubicBezTo>
                    <a:cubicBezTo>
                      <a:pt x="24211" y="9074"/>
                      <a:pt x="24011" y="8798"/>
                      <a:pt x="23785" y="8522"/>
                    </a:cubicBezTo>
                    <a:cubicBezTo>
                      <a:pt x="23635" y="8297"/>
                      <a:pt x="23459" y="8071"/>
                      <a:pt x="23259" y="7871"/>
                    </a:cubicBezTo>
                    <a:cubicBezTo>
                      <a:pt x="23259" y="7846"/>
                      <a:pt x="23259" y="7846"/>
                      <a:pt x="23259" y="7846"/>
                    </a:cubicBezTo>
                    <a:cubicBezTo>
                      <a:pt x="23058" y="7620"/>
                      <a:pt x="22883" y="7394"/>
                      <a:pt x="22708" y="7194"/>
                    </a:cubicBezTo>
                    <a:cubicBezTo>
                      <a:pt x="22507" y="6993"/>
                      <a:pt x="22332" y="6768"/>
                      <a:pt x="22156" y="6567"/>
                    </a:cubicBezTo>
                    <a:cubicBezTo>
                      <a:pt x="22106" y="6542"/>
                      <a:pt x="22081" y="6517"/>
                      <a:pt x="22056" y="6492"/>
                    </a:cubicBezTo>
                    <a:cubicBezTo>
                      <a:pt x="22031" y="6442"/>
                      <a:pt x="21981" y="6417"/>
                      <a:pt x="21956" y="6392"/>
                    </a:cubicBezTo>
                    <a:cubicBezTo>
                      <a:pt x="21830" y="6242"/>
                      <a:pt x="21705" y="6116"/>
                      <a:pt x="21555" y="5966"/>
                    </a:cubicBezTo>
                    <a:cubicBezTo>
                      <a:pt x="21354" y="5765"/>
                      <a:pt x="21154" y="5565"/>
                      <a:pt x="20953" y="5364"/>
                    </a:cubicBezTo>
                    <a:cubicBezTo>
                      <a:pt x="20903" y="5314"/>
                      <a:pt x="20828" y="5264"/>
                      <a:pt x="20778" y="5214"/>
                    </a:cubicBezTo>
                    <a:cubicBezTo>
                      <a:pt x="20728" y="5164"/>
                      <a:pt x="20677" y="5114"/>
                      <a:pt x="20627" y="5064"/>
                    </a:cubicBezTo>
                    <a:cubicBezTo>
                      <a:pt x="20527" y="4988"/>
                      <a:pt x="20427" y="4888"/>
                      <a:pt x="20327" y="4788"/>
                    </a:cubicBezTo>
                    <a:cubicBezTo>
                      <a:pt x="20126" y="4612"/>
                      <a:pt x="19926" y="4412"/>
                      <a:pt x="19700" y="4237"/>
                    </a:cubicBezTo>
                    <a:cubicBezTo>
                      <a:pt x="19600" y="4161"/>
                      <a:pt x="19525" y="4086"/>
                      <a:pt x="19424" y="4011"/>
                    </a:cubicBezTo>
                    <a:cubicBezTo>
                      <a:pt x="19374" y="3986"/>
                      <a:pt x="19324" y="3936"/>
                      <a:pt x="19274" y="3886"/>
                    </a:cubicBezTo>
                    <a:cubicBezTo>
                      <a:pt x="19224" y="3836"/>
                      <a:pt x="19149" y="3785"/>
                      <a:pt x="19073" y="3735"/>
                    </a:cubicBezTo>
                    <a:cubicBezTo>
                      <a:pt x="18873" y="3560"/>
                      <a:pt x="18647" y="3409"/>
                      <a:pt x="18447" y="3259"/>
                    </a:cubicBezTo>
                    <a:cubicBezTo>
                      <a:pt x="18297" y="3134"/>
                      <a:pt x="18146" y="3034"/>
                      <a:pt x="17996" y="2933"/>
                    </a:cubicBezTo>
                    <a:cubicBezTo>
                      <a:pt x="17971" y="2908"/>
                      <a:pt x="17946" y="2883"/>
                      <a:pt x="17921" y="2858"/>
                    </a:cubicBezTo>
                    <a:cubicBezTo>
                      <a:pt x="17870" y="2858"/>
                      <a:pt x="17845" y="2833"/>
                      <a:pt x="17820" y="2808"/>
                    </a:cubicBezTo>
                    <a:cubicBezTo>
                      <a:pt x="17620" y="2683"/>
                      <a:pt x="17419" y="2532"/>
                      <a:pt x="17219" y="2407"/>
                    </a:cubicBezTo>
                    <a:cubicBezTo>
                      <a:pt x="17018" y="2282"/>
                      <a:pt x="16818" y="2156"/>
                      <a:pt x="16617" y="2031"/>
                    </a:cubicBezTo>
                    <a:cubicBezTo>
                      <a:pt x="16567" y="2006"/>
                      <a:pt x="16542" y="1981"/>
                      <a:pt x="16492" y="1956"/>
                    </a:cubicBezTo>
                    <a:cubicBezTo>
                      <a:pt x="16342" y="1881"/>
                      <a:pt x="16191" y="1780"/>
                      <a:pt x="16041" y="1705"/>
                    </a:cubicBezTo>
                    <a:cubicBezTo>
                      <a:pt x="15966" y="1680"/>
                      <a:pt x="15916" y="1655"/>
                      <a:pt x="15865" y="1605"/>
                    </a:cubicBezTo>
                    <a:cubicBezTo>
                      <a:pt x="15790" y="1580"/>
                      <a:pt x="15715" y="1530"/>
                      <a:pt x="15640" y="1505"/>
                    </a:cubicBezTo>
                    <a:cubicBezTo>
                      <a:pt x="15565" y="1480"/>
                      <a:pt x="15515" y="1430"/>
                      <a:pt x="15439" y="1404"/>
                    </a:cubicBezTo>
                    <a:cubicBezTo>
                      <a:pt x="15339" y="1354"/>
                      <a:pt x="15264" y="1304"/>
                      <a:pt x="15164" y="1279"/>
                    </a:cubicBezTo>
                    <a:cubicBezTo>
                      <a:pt x="15088" y="1229"/>
                      <a:pt x="15013" y="1204"/>
                      <a:pt x="14963" y="1179"/>
                    </a:cubicBezTo>
                    <a:cubicBezTo>
                      <a:pt x="14938" y="1154"/>
                      <a:pt x="14913" y="1154"/>
                      <a:pt x="14888" y="1129"/>
                    </a:cubicBezTo>
                    <a:cubicBezTo>
                      <a:pt x="14687" y="1054"/>
                      <a:pt x="14487" y="978"/>
                      <a:pt x="14312" y="903"/>
                    </a:cubicBezTo>
                    <a:cubicBezTo>
                      <a:pt x="14286" y="878"/>
                      <a:pt x="14286" y="878"/>
                      <a:pt x="14286" y="878"/>
                    </a:cubicBezTo>
                    <a:cubicBezTo>
                      <a:pt x="14111" y="803"/>
                      <a:pt x="13911" y="753"/>
                      <a:pt x="13735" y="678"/>
                    </a:cubicBezTo>
                    <a:cubicBezTo>
                      <a:pt x="13710" y="678"/>
                      <a:pt x="13685" y="653"/>
                      <a:pt x="13660" y="653"/>
                    </a:cubicBezTo>
                    <a:cubicBezTo>
                      <a:pt x="13585" y="627"/>
                      <a:pt x="13510" y="602"/>
                      <a:pt x="13459" y="577"/>
                    </a:cubicBezTo>
                    <a:cubicBezTo>
                      <a:pt x="13359" y="552"/>
                      <a:pt x="13259" y="527"/>
                      <a:pt x="13159" y="502"/>
                    </a:cubicBezTo>
                    <a:cubicBezTo>
                      <a:pt x="13109" y="477"/>
                      <a:pt x="13058" y="477"/>
                      <a:pt x="13008" y="452"/>
                    </a:cubicBezTo>
                    <a:cubicBezTo>
                      <a:pt x="12933" y="427"/>
                      <a:pt x="12858" y="402"/>
                      <a:pt x="12783" y="377"/>
                    </a:cubicBezTo>
                    <a:cubicBezTo>
                      <a:pt x="12708" y="377"/>
                      <a:pt x="12657" y="352"/>
                      <a:pt x="12582" y="327"/>
                    </a:cubicBezTo>
                    <a:cubicBezTo>
                      <a:pt x="12507" y="327"/>
                      <a:pt x="12457" y="302"/>
                      <a:pt x="12382" y="277"/>
                    </a:cubicBezTo>
                    <a:cubicBezTo>
                      <a:pt x="12281" y="277"/>
                      <a:pt x="12206" y="252"/>
                      <a:pt x="12131" y="226"/>
                    </a:cubicBezTo>
                    <a:cubicBezTo>
                      <a:pt x="12081" y="226"/>
                      <a:pt x="12031" y="201"/>
                      <a:pt x="12006" y="201"/>
                    </a:cubicBezTo>
                    <a:cubicBezTo>
                      <a:pt x="11906" y="176"/>
                      <a:pt x="11830" y="176"/>
                      <a:pt x="11755" y="151"/>
                    </a:cubicBezTo>
                    <a:cubicBezTo>
                      <a:pt x="11655" y="151"/>
                      <a:pt x="11580" y="126"/>
                      <a:pt x="11479" y="126"/>
                    </a:cubicBezTo>
                    <a:cubicBezTo>
                      <a:pt x="11454" y="101"/>
                      <a:pt x="11404" y="101"/>
                      <a:pt x="11379" y="101"/>
                    </a:cubicBezTo>
                    <a:cubicBezTo>
                      <a:pt x="11304" y="101"/>
                      <a:pt x="11229" y="76"/>
                      <a:pt x="11129" y="76"/>
                    </a:cubicBezTo>
                    <a:cubicBezTo>
                      <a:pt x="11028" y="51"/>
                      <a:pt x="10928" y="51"/>
                      <a:pt x="10828" y="51"/>
                    </a:cubicBezTo>
                    <a:cubicBezTo>
                      <a:pt x="10803" y="51"/>
                      <a:pt x="10778" y="26"/>
                      <a:pt x="10753" y="26"/>
                    </a:cubicBezTo>
                    <a:lnTo>
                      <a:pt x="10176" y="26"/>
                    </a:lnTo>
                    <a:cubicBezTo>
                      <a:pt x="10151" y="26"/>
                      <a:pt x="10101" y="1"/>
                      <a:pt x="10076" y="1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2" name="Google Shape;1152;p28"/>
              <p:cNvSpPr/>
              <p:nvPr/>
            </p:nvSpPr>
            <p:spPr>
              <a:xfrm>
                <a:off x="3466342" y="1351544"/>
                <a:ext cx="1123101" cy="1208411"/>
              </a:xfrm>
              <a:custGeom>
                <a:avLst/>
                <a:gdLst/>
                <a:ahLst/>
                <a:cxnLst/>
                <a:rect l="l" t="t" r="r" b="b"/>
                <a:pathLst>
                  <a:path w="56794" h="61108" extrusionOk="0">
                    <a:moveTo>
                      <a:pt x="12958" y="0"/>
                    </a:moveTo>
                    <a:cubicBezTo>
                      <a:pt x="8948" y="0"/>
                      <a:pt x="6191" y="3183"/>
                      <a:pt x="6166" y="8672"/>
                    </a:cubicBezTo>
                    <a:cubicBezTo>
                      <a:pt x="6166" y="9348"/>
                      <a:pt x="6216" y="10025"/>
                      <a:pt x="6292" y="10727"/>
                    </a:cubicBezTo>
                    <a:cubicBezTo>
                      <a:pt x="2582" y="11078"/>
                      <a:pt x="51" y="14261"/>
                      <a:pt x="26" y="19524"/>
                    </a:cubicBezTo>
                    <a:cubicBezTo>
                      <a:pt x="1" y="27394"/>
                      <a:pt x="5615" y="37118"/>
                      <a:pt x="12482" y="41078"/>
                    </a:cubicBezTo>
                    <a:lnTo>
                      <a:pt x="44237" y="59399"/>
                    </a:lnTo>
                    <a:cubicBezTo>
                      <a:pt x="46236" y="60559"/>
                      <a:pt x="48132" y="61108"/>
                      <a:pt x="49815" y="61108"/>
                    </a:cubicBezTo>
                    <a:cubicBezTo>
                      <a:pt x="53912" y="61108"/>
                      <a:pt x="56750" y="57859"/>
                      <a:pt x="56768" y="52281"/>
                    </a:cubicBezTo>
                    <a:cubicBezTo>
                      <a:pt x="56793" y="46617"/>
                      <a:pt x="53886" y="40025"/>
                      <a:pt x="49725" y="35288"/>
                    </a:cubicBezTo>
                    <a:cubicBezTo>
                      <a:pt x="50277" y="33860"/>
                      <a:pt x="50603" y="32156"/>
                      <a:pt x="50603" y="30176"/>
                    </a:cubicBezTo>
                    <a:cubicBezTo>
                      <a:pt x="50628" y="21153"/>
                      <a:pt x="44287" y="10150"/>
                      <a:pt x="36417" y="5614"/>
                    </a:cubicBezTo>
                    <a:cubicBezTo>
                      <a:pt x="34126" y="4292"/>
                      <a:pt x="31961" y="3668"/>
                      <a:pt x="30043" y="3668"/>
                    </a:cubicBezTo>
                    <a:cubicBezTo>
                      <a:pt x="27596" y="3668"/>
                      <a:pt x="25552" y="4684"/>
                      <a:pt x="24161" y="6567"/>
                    </a:cubicBezTo>
                    <a:cubicBezTo>
                      <a:pt x="22457" y="4561"/>
                      <a:pt x="20527" y="2857"/>
                      <a:pt x="18472" y="1679"/>
                    </a:cubicBezTo>
                    <a:cubicBezTo>
                      <a:pt x="16492" y="526"/>
                      <a:pt x="14612" y="0"/>
                      <a:pt x="12958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153" name="Google Shape;1153;p28"/>
            <p:cNvGrpSpPr/>
            <p:nvPr/>
          </p:nvGrpSpPr>
          <p:grpSpPr>
            <a:xfrm>
              <a:off x="6420435" y="1565793"/>
              <a:ext cx="454011" cy="349424"/>
              <a:chOff x="3742460" y="1712618"/>
              <a:chExt cx="454011" cy="349424"/>
            </a:xfrm>
          </p:grpSpPr>
          <p:sp>
            <p:nvSpPr>
              <p:cNvPr id="1154" name="Google Shape;1154;p28"/>
              <p:cNvSpPr/>
              <p:nvPr/>
            </p:nvSpPr>
            <p:spPr>
              <a:xfrm>
                <a:off x="3924862" y="1712618"/>
                <a:ext cx="271610" cy="349424"/>
              </a:xfrm>
              <a:custGeom>
                <a:avLst/>
                <a:gdLst/>
                <a:ahLst/>
                <a:cxnLst/>
                <a:rect l="l" t="t" r="r" b="b"/>
                <a:pathLst>
                  <a:path w="13735" h="17670" extrusionOk="0">
                    <a:moveTo>
                      <a:pt x="5562" y="4517"/>
                    </a:moveTo>
                    <a:cubicBezTo>
                      <a:pt x="6128" y="4517"/>
                      <a:pt x="6767" y="4733"/>
                      <a:pt x="7419" y="5188"/>
                    </a:cubicBezTo>
                    <a:cubicBezTo>
                      <a:pt x="9248" y="6467"/>
                      <a:pt x="10476" y="9123"/>
                      <a:pt x="10176" y="11153"/>
                    </a:cubicBezTo>
                    <a:cubicBezTo>
                      <a:pt x="9975" y="12432"/>
                      <a:pt x="9198" y="13158"/>
                      <a:pt x="8196" y="13158"/>
                    </a:cubicBezTo>
                    <a:cubicBezTo>
                      <a:pt x="7619" y="13158"/>
                      <a:pt x="6993" y="12933"/>
                      <a:pt x="6341" y="12482"/>
                    </a:cubicBezTo>
                    <a:cubicBezTo>
                      <a:pt x="4511" y="11204"/>
                      <a:pt x="3283" y="8522"/>
                      <a:pt x="3559" y="6517"/>
                    </a:cubicBezTo>
                    <a:cubicBezTo>
                      <a:pt x="3753" y="5226"/>
                      <a:pt x="4539" y="4517"/>
                      <a:pt x="5562" y="4517"/>
                    </a:cubicBezTo>
                    <a:close/>
                    <a:moveTo>
                      <a:pt x="3860" y="0"/>
                    </a:moveTo>
                    <a:lnTo>
                      <a:pt x="2005" y="652"/>
                    </a:lnTo>
                    <a:lnTo>
                      <a:pt x="2907" y="2983"/>
                    </a:lnTo>
                    <a:cubicBezTo>
                      <a:pt x="2632" y="3259"/>
                      <a:pt x="2381" y="3584"/>
                      <a:pt x="2206" y="3960"/>
                    </a:cubicBezTo>
                    <a:lnTo>
                      <a:pt x="376" y="2908"/>
                    </a:lnTo>
                    <a:lnTo>
                      <a:pt x="0" y="5389"/>
                    </a:lnTo>
                    <a:lnTo>
                      <a:pt x="1780" y="6868"/>
                    </a:lnTo>
                    <a:cubicBezTo>
                      <a:pt x="1830" y="7419"/>
                      <a:pt x="1930" y="7970"/>
                      <a:pt x="2080" y="8547"/>
                    </a:cubicBezTo>
                    <a:lnTo>
                      <a:pt x="702" y="9299"/>
                    </a:lnTo>
                    <a:lnTo>
                      <a:pt x="2055" y="12181"/>
                    </a:lnTo>
                    <a:lnTo>
                      <a:pt x="3634" y="11905"/>
                    </a:lnTo>
                    <a:cubicBezTo>
                      <a:pt x="3985" y="12407"/>
                      <a:pt x="4361" y="12858"/>
                      <a:pt x="4762" y="13284"/>
                    </a:cubicBezTo>
                    <a:lnTo>
                      <a:pt x="4662" y="15414"/>
                    </a:lnTo>
                    <a:lnTo>
                      <a:pt x="6917" y="16993"/>
                    </a:lnTo>
                    <a:lnTo>
                      <a:pt x="7394" y="15138"/>
                    </a:lnTo>
                    <a:cubicBezTo>
                      <a:pt x="7845" y="15314"/>
                      <a:pt x="8271" y="15414"/>
                      <a:pt x="8672" y="15439"/>
                    </a:cubicBezTo>
                    <a:lnTo>
                      <a:pt x="9900" y="17670"/>
                    </a:lnTo>
                    <a:lnTo>
                      <a:pt x="11755" y="17018"/>
                    </a:lnTo>
                    <a:lnTo>
                      <a:pt x="10852" y="14687"/>
                    </a:lnTo>
                    <a:cubicBezTo>
                      <a:pt x="11128" y="14412"/>
                      <a:pt x="11354" y="14086"/>
                      <a:pt x="11529" y="13710"/>
                    </a:cubicBezTo>
                    <a:lnTo>
                      <a:pt x="13359" y="14762"/>
                    </a:lnTo>
                    <a:lnTo>
                      <a:pt x="13734" y="12256"/>
                    </a:lnTo>
                    <a:lnTo>
                      <a:pt x="11980" y="10803"/>
                    </a:lnTo>
                    <a:cubicBezTo>
                      <a:pt x="11930" y="10251"/>
                      <a:pt x="11830" y="9675"/>
                      <a:pt x="11654" y="9123"/>
                    </a:cubicBezTo>
                    <a:lnTo>
                      <a:pt x="13033" y="8371"/>
                    </a:lnTo>
                    <a:lnTo>
                      <a:pt x="11704" y="5489"/>
                    </a:lnTo>
                    <a:lnTo>
                      <a:pt x="10100" y="5765"/>
                    </a:lnTo>
                    <a:cubicBezTo>
                      <a:pt x="9775" y="5264"/>
                      <a:pt x="9399" y="4787"/>
                      <a:pt x="8998" y="4386"/>
                    </a:cubicBezTo>
                    <a:lnTo>
                      <a:pt x="9098" y="2256"/>
                    </a:lnTo>
                    <a:lnTo>
                      <a:pt x="6842" y="677"/>
                    </a:lnTo>
                    <a:lnTo>
                      <a:pt x="6366" y="2532"/>
                    </a:lnTo>
                    <a:cubicBezTo>
                      <a:pt x="5915" y="2356"/>
                      <a:pt x="5489" y="2256"/>
                      <a:pt x="5063" y="2231"/>
                    </a:cubicBezTo>
                    <a:lnTo>
                      <a:pt x="3860" y="0"/>
                    </a:lnTo>
                    <a:close/>
                  </a:path>
                </a:pathLst>
              </a:custGeom>
              <a:gradFill>
                <a:gsLst>
                  <a:gs pos="0">
                    <a:srgbClr val="1A85C8"/>
                  </a:gs>
                  <a:gs pos="100000">
                    <a:srgbClr val="0F375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5" name="Google Shape;1155;p28"/>
              <p:cNvSpPr/>
              <p:nvPr/>
            </p:nvSpPr>
            <p:spPr>
              <a:xfrm>
                <a:off x="3742460" y="1759463"/>
                <a:ext cx="195792" cy="252289"/>
              </a:xfrm>
              <a:custGeom>
                <a:avLst/>
                <a:gdLst/>
                <a:ahLst/>
                <a:cxnLst/>
                <a:rect l="l" t="t" r="r" b="b"/>
                <a:pathLst>
                  <a:path w="9901" h="12758" extrusionOk="0">
                    <a:moveTo>
                      <a:pt x="4007" y="3263"/>
                    </a:moveTo>
                    <a:cubicBezTo>
                      <a:pt x="4412" y="3263"/>
                      <a:pt x="4869" y="3416"/>
                      <a:pt x="5339" y="3735"/>
                    </a:cubicBezTo>
                    <a:cubicBezTo>
                      <a:pt x="6667" y="4662"/>
                      <a:pt x="7544" y="6592"/>
                      <a:pt x="7344" y="8046"/>
                    </a:cubicBezTo>
                    <a:cubicBezTo>
                      <a:pt x="7194" y="8973"/>
                      <a:pt x="6642" y="9499"/>
                      <a:pt x="5890" y="9499"/>
                    </a:cubicBezTo>
                    <a:cubicBezTo>
                      <a:pt x="5489" y="9499"/>
                      <a:pt x="5038" y="9324"/>
                      <a:pt x="4562" y="8998"/>
                    </a:cubicBezTo>
                    <a:cubicBezTo>
                      <a:pt x="3234" y="8071"/>
                      <a:pt x="2356" y="6166"/>
                      <a:pt x="2557" y="4712"/>
                    </a:cubicBezTo>
                    <a:cubicBezTo>
                      <a:pt x="2703" y="3773"/>
                      <a:pt x="3267" y="3263"/>
                      <a:pt x="4007" y="3263"/>
                    </a:cubicBezTo>
                    <a:close/>
                    <a:moveTo>
                      <a:pt x="2757" y="0"/>
                    </a:moveTo>
                    <a:lnTo>
                      <a:pt x="1429" y="452"/>
                    </a:lnTo>
                    <a:lnTo>
                      <a:pt x="2081" y="2156"/>
                    </a:lnTo>
                    <a:cubicBezTo>
                      <a:pt x="1880" y="2331"/>
                      <a:pt x="1705" y="2582"/>
                      <a:pt x="1579" y="2858"/>
                    </a:cubicBezTo>
                    <a:lnTo>
                      <a:pt x="251" y="2106"/>
                    </a:lnTo>
                    <a:lnTo>
                      <a:pt x="1" y="3885"/>
                    </a:lnTo>
                    <a:lnTo>
                      <a:pt x="1279" y="4963"/>
                    </a:lnTo>
                    <a:cubicBezTo>
                      <a:pt x="1304" y="5339"/>
                      <a:pt x="1379" y="5765"/>
                      <a:pt x="1479" y="6166"/>
                    </a:cubicBezTo>
                    <a:lnTo>
                      <a:pt x="502" y="6717"/>
                    </a:lnTo>
                    <a:lnTo>
                      <a:pt x="1454" y="8772"/>
                    </a:lnTo>
                    <a:lnTo>
                      <a:pt x="2607" y="8597"/>
                    </a:lnTo>
                    <a:cubicBezTo>
                      <a:pt x="2858" y="8948"/>
                      <a:pt x="3133" y="9274"/>
                      <a:pt x="3434" y="9599"/>
                    </a:cubicBezTo>
                    <a:lnTo>
                      <a:pt x="3334" y="11128"/>
                    </a:lnTo>
                    <a:lnTo>
                      <a:pt x="4988" y="12256"/>
                    </a:lnTo>
                    <a:lnTo>
                      <a:pt x="5314" y="10928"/>
                    </a:lnTo>
                    <a:cubicBezTo>
                      <a:pt x="5640" y="11053"/>
                      <a:pt x="5965" y="11128"/>
                      <a:pt x="6241" y="11128"/>
                    </a:cubicBezTo>
                    <a:lnTo>
                      <a:pt x="7143" y="12757"/>
                    </a:lnTo>
                    <a:lnTo>
                      <a:pt x="8472" y="12281"/>
                    </a:lnTo>
                    <a:lnTo>
                      <a:pt x="7820" y="10602"/>
                    </a:lnTo>
                    <a:cubicBezTo>
                      <a:pt x="8021" y="10401"/>
                      <a:pt x="8196" y="10176"/>
                      <a:pt x="8321" y="9900"/>
                    </a:cubicBezTo>
                    <a:lnTo>
                      <a:pt x="9650" y="10652"/>
                    </a:lnTo>
                    <a:lnTo>
                      <a:pt x="9900" y="8848"/>
                    </a:lnTo>
                    <a:lnTo>
                      <a:pt x="8622" y="7795"/>
                    </a:lnTo>
                    <a:cubicBezTo>
                      <a:pt x="8597" y="7394"/>
                      <a:pt x="8522" y="6993"/>
                      <a:pt x="8422" y="6592"/>
                    </a:cubicBezTo>
                    <a:lnTo>
                      <a:pt x="9399" y="6041"/>
                    </a:lnTo>
                    <a:lnTo>
                      <a:pt x="8447" y="3960"/>
                    </a:lnTo>
                    <a:lnTo>
                      <a:pt x="7294" y="4161"/>
                    </a:lnTo>
                    <a:cubicBezTo>
                      <a:pt x="7043" y="3810"/>
                      <a:pt x="6767" y="3459"/>
                      <a:pt x="6467" y="3158"/>
                    </a:cubicBezTo>
                    <a:lnTo>
                      <a:pt x="6542" y="1630"/>
                    </a:lnTo>
                    <a:lnTo>
                      <a:pt x="4913" y="477"/>
                    </a:lnTo>
                    <a:lnTo>
                      <a:pt x="4587" y="1830"/>
                    </a:lnTo>
                    <a:cubicBezTo>
                      <a:pt x="4261" y="1705"/>
                      <a:pt x="3935" y="1630"/>
                      <a:pt x="3635" y="1604"/>
                    </a:cubicBezTo>
                    <a:lnTo>
                      <a:pt x="2757" y="0"/>
                    </a:lnTo>
                    <a:close/>
                  </a:path>
                </a:pathLst>
              </a:custGeom>
              <a:gradFill>
                <a:gsLst>
                  <a:gs pos="0">
                    <a:srgbClr val="1A85C8"/>
                  </a:gs>
                  <a:gs pos="100000">
                    <a:srgbClr val="0F375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cxnSp>
          <p:nvCxnSpPr>
            <p:cNvPr id="1156" name="Google Shape;1156;p28"/>
            <p:cNvCxnSpPr/>
            <p:nvPr/>
          </p:nvCxnSpPr>
          <p:spPr>
            <a:xfrm>
              <a:off x="6645275" y="2174425"/>
              <a:ext cx="0" cy="347100"/>
            </a:xfrm>
            <a:prstGeom prst="straightConnector1">
              <a:avLst/>
            </a:prstGeom>
            <a:noFill/>
            <a:ln w="19050" cap="flat" cmpd="sng">
              <a:solidFill>
                <a:schemeClr val="accent6"/>
              </a:solidFill>
              <a:prstDash val="dash"/>
              <a:round/>
              <a:headEnd type="none" w="med" len="med"/>
              <a:tailEnd type="oval" w="med" len="med"/>
            </a:ln>
          </p:spPr>
        </p:cxnSp>
      </p:grpSp>
      <p:sp>
        <p:nvSpPr>
          <p:cNvPr id="1157" name="Google Shape;1157;p28"/>
          <p:cNvSpPr txBox="1"/>
          <p:nvPr/>
        </p:nvSpPr>
        <p:spPr>
          <a:xfrm>
            <a:off x="501556" y="2573650"/>
            <a:ext cx="1168500" cy="25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accent6"/>
                </a:solidFill>
                <a:latin typeface="Roboto"/>
                <a:ea typeface="Roboto"/>
                <a:cs typeface="Roboto"/>
                <a:sym typeface="Roboto"/>
              </a:rPr>
              <a:t>Mercury</a:t>
            </a:r>
            <a:endParaRPr sz="1600">
              <a:solidFill>
                <a:schemeClr val="accent6"/>
              </a:solidFill>
            </a:endParaRPr>
          </a:p>
        </p:txBody>
      </p:sp>
      <p:sp>
        <p:nvSpPr>
          <p:cNvPr id="1158" name="Google Shape;1158;p28"/>
          <p:cNvSpPr txBox="1"/>
          <p:nvPr/>
        </p:nvSpPr>
        <p:spPr>
          <a:xfrm>
            <a:off x="1882131" y="3746800"/>
            <a:ext cx="1168500" cy="25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Jupiter</a:t>
            </a:r>
            <a:endParaRPr sz="1600">
              <a:solidFill>
                <a:schemeClr val="accent5"/>
              </a:solidFill>
            </a:endParaRPr>
          </a:p>
        </p:txBody>
      </p:sp>
      <p:sp>
        <p:nvSpPr>
          <p:cNvPr id="1159" name="Google Shape;1159;p28"/>
          <p:cNvSpPr txBox="1"/>
          <p:nvPr/>
        </p:nvSpPr>
        <p:spPr>
          <a:xfrm>
            <a:off x="3326906" y="2573650"/>
            <a:ext cx="1168500" cy="25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rPr>
              <a:t>Saturn</a:t>
            </a:r>
            <a:endParaRPr sz="1600">
              <a:solidFill>
                <a:schemeClr val="accent4"/>
              </a:solidFill>
            </a:endParaRPr>
          </a:p>
        </p:txBody>
      </p:sp>
      <p:sp>
        <p:nvSpPr>
          <p:cNvPr id="1160" name="Google Shape;1160;p28"/>
          <p:cNvSpPr txBox="1"/>
          <p:nvPr/>
        </p:nvSpPr>
        <p:spPr>
          <a:xfrm>
            <a:off x="4541565" y="3749238"/>
            <a:ext cx="1168500" cy="25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Mars</a:t>
            </a:r>
            <a:endParaRPr sz="1600">
              <a:solidFill>
                <a:schemeClr val="accent3"/>
              </a:solidFill>
            </a:endParaRPr>
          </a:p>
        </p:txBody>
      </p:sp>
      <p:sp>
        <p:nvSpPr>
          <p:cNvPr id="1161" name="Google Shape;1161;p28"/>
          <p:cNvSpPr txBox="1"/>
          <p:nvPr/>
        </p:nvSpPr>
        <p:spPr>
          <a:xfrm>
            <a:off x="6068857" y="2580950"/>
            <a:ext cx="1168500" cy="25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accent2"/>
                </a:solidFill>
                <a:latin typeface="Roboto"/>
                <a:ea typeface="Roboto"/>
                <a:cs typeface="Roboto"/>
                <a:sym typeface="Roboto"/>
              </a:rPr>
              <a:t>Venus</a:t>
            </a:r>
            <a:endParaRPr sz="1600">
              <a:solidFill>
                <a:schemeClr val="accent2"/>
              </a:solidFill>
            </a:endParaRPr>
          </a:p>
        </p:txBody>
      </p:sp>
      <p:sp>
        <p:nvSpPr>
          <p:cNvPr id="1162" name="Google Shape;1162;p28"/>
          <p:cNvSpPr txBox="1"/>
          <p:nvPr/>
        </p:nvSpPr>
        <p:spPr>
          <a:xfrm>
            <a:off x="7326865" y="3746788"/>
            <a:ext cx="1168500" cy="25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rgbClr val="AAAAEB"/>
                </a:solidFill>
                <a:latin typeface="Roboto"/>
                <a:ea typeface="Roboto"/>
                <a:cs typeface="Roboto"/>
                <a:sym typeface="Roboto"/>
              </a:rPr>
              <a:t>Neptune</a:t>
            </a:r>
            <a:endParaRPr sz="1600">
              <a:solidFill>
                <a:srgbClr val="AAAAEB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67" name="Google Shape;1167;p29"/>
          <p:cNvCxnSpPr/>
          <p:nvPr/>
        </p:nvCxnSpPr>
        <p:spPr>
          <a:xfrm>
            <a:off x="2102300" y="1836975"/>
            <a:ext cx="1724700" cy="418500"/>
          </a:xfrm>
          <a:prstGeom prst="curvedConnector3">
            <a:avLst>
              <a:gd name="adj1" fmla="val 62131"/>
            </a:avLst>
          </a:prstGeom>
          <a:noFill/>
          <a:ln w="952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68" name="Google Shape;1168;p29"/>
          <p:cNvCxnSpPr/>
          <p:nvPr/>
        </p:nvCxnSpPr>
        <p:spPr>
          <a:xfrm>
            <a:off x="1765525" y="2132925"/>
            <a:ext cx="1041000" cy="918600"/>
          </a:xfrm>
          <a:prstGeom prst="curvedConnector3">
            <a:avLst>
              <a:gd name="adj1" fmla="val 50000"/>
            </a:avLst>
          </a:prstGeom>
          <a:noFill/>
          <a:ln w="9525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69" name="Google Shape;1169;p29"/>
          <p:cNvCxnSpPr/>
          <p:nvPr/>
        </p:nvCxnSpPr>
        <p:spPr>
          <a:xfrm rot="5400000" flipH="1">
            <a:off x="642700" y="2908275"/>
            <a:ext cx="1214700" cy="132900"/>
          </a:xfrm>
          <a:prstGeom prst="curvedConnector3">
            <a:avLst>
              <a:gd name="adj1" fmla="val 50000"/>
            </a:avLst>
          </a:prstGeom>
          <a:noFill/>
          <a:ln w="9525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170" name="Google Shape;1170;p29"/>
          <p:cNvGrpSpPr/>
          <p:nvPr/>
        </p:nvGrpSpPr>
        <p:grpSpPr>
          <a:xfrm>
            <a:off x="3588150" y="1296825"/>
            <a:ext cx="1194875" cy="1498775"/>
            <a:chOff x="673875" y="2871950"/>
            <a:chExt cx="1194875" cy="1498775"/>
          </a:xfrm>
        </p:grpSpPr>
        <p:sp>
          <p:nvSpPr>
            <p:cNvPr id="1171" name="Google Shape;1171;p29"/>
            <p:cNvSpPr/>
            <p:nvPr/>
          </p:nvSpPr>
          <p:spPr>
            <a:xfrm>
              <a:off x="673875" y="3990375"/>
              <a:ext cx="597125" cy="380350"/>
            </a:xfrm>
            <a:custGeom>
              <a:avLst/>
              <a:gdLst/>
              <a:ahLst/>
              <a:cxnLst/>
              <a:rect l="l" t="t" r="r" b="b"/>
              <a:pathLst>
                <a:path w="23885" h="15214" extrusionOk="0">
                  <a:moveTo>
                    <a:pt x="0" y="1"/>
                  </a:moveTo>
                  <a:lnTo>
                    <a:pt x="0" y="1404"/>
                  </a:lnTo>
                  <a:lnTo>
                    <a:pt x="23885" y="15214"/>
                  </a:lnTo>
                  <a:lnTo>
                    <a:pt x="23885" y="13810"/>
                  </a:lnTo>
                  <a:lnTo>
                    <a:pt x="0" y="1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2" name="Google Shape;1172;p29"/>
            <p:cNvSpPr/>
            <p:nvPr/>
          </p:nvSpPr>
          <p:spPr>
            <a:xfrm>
              <a:off x="1270975" y="3990375"/>
              <a:ext cx="597775" cy="380350"/>
            </a:xfrm>
            <a:custGeom>
              <a:avLst/>
              <a:gdLst/>
              <a:ahLst/>
              <a:cxnLst/>
              <a:rect l="l" t="t" r="r" b="b"/>
              <a:pathLst>
                <a:path w="23911" h="15214" extrusionOk="0">
                  <a:moveTo>
                    <a:pt x="1" y="13810"/>
                  </a:moveTo>
                  <a:lnTo>
                    <a:pt x="1" y="15214"/>
                  </a:lnTo>
                  <a:lnTo>
                    <a:pt x="23911" y="1404"/>
                  </a:lnTo>
                  <a:lnTo>
                    <a:pt x="23911" y="1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3" name="Google Shape;1173;p29"/>
            <p:cNvSpPr/>
            <p:nvPr/>
          </p:nvSpPr>
          <p:spPr>
            <a:xfrm>
              <a:off x="673875" y="3645150"/>
              <a:ext cx="1194875" cy="690500"/>
            </a:xfrm>
            <a:custGeom>
              <a:avLst/>
              <a:gdLst/>
              <a:ahLst/>
              <a:cxnLst/>
              <a:rect l="l" t="t" r="r" b="b"/>
              <a:pathLst>
                <a:path w="47795" h="27620" extrusionOk="0">
                  <a:moveTo>
                    <a:pt x="23885" y="0"/>
                  </a:moveTo>
                  <a:lnTo>
                    <a:pt x="0" y="13810"/>
                  </a:lnTo>
                  <a:lnTo>
                    <a:pt x="23885" y="27619"/>
                  </a:lnTo>
                  <a:lnTo>
                    <a:pt x="47795" y="13785"/>
                  </a:lnTo>
                  <a:lnTo>
                    <a:pt x="23885" y="0"/>
                  </a:ln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4" name="Google Shape;1174;p29"/>
            <p:cNvSpPr/>
            <p:nvPr/>
          </p:nvSpPr>
          <p:spPr>
            <a:xfrm>
              <a:off x="880625" y="3095025"/>
              <a:ext cx="399775" cy="1122825"/>
            </a:xfrm>
            <a:custGeom>
              <a:avLst/>
              <a:gdLst/>
              <a:ahLst/>
              <a:cxnLst/>
              <a:rect l="l" t="t" r="r" b="b"/>
              <a:pathLst>
                <a:path w="15991" h="44913" extrusionOk="0">
                  <a:moveTo>
                    <a:pt x="1" y="0"/>
                  </a:moveTo>
                  <a:lnTo>
                    <a:pt x="1" y="35840"/>
                  </a:lnTo>
                  <a:lnTo>
                    <a:pt x="15991" y="44913"/>
                  </a:lnTo>
                  <a:lnTo>
                    <a:pt x="15991" y="9424"/>
                  </a:ln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5" name="Google Shape;1175;p29"/>
            <p:cNvSpPr/>
            <p:nvPr/>
          </p:nvSpPr>
          <p:spPr>
            <a:xfrm>
              <a:off x="1280375" y="3095025"/>
              <a:ext cx="399775" cy="1122825"/>
            </a:xfrm>
            <a:custGeom>
              <a:avLst/>
              <a:gdLst/>
              <a:ahLst/>
              <a:cxnLst/>
              <a:rect l="l" t="t" r="r" b="b"/>
              <a:pathLst>
                <a:path w="15991" h="44913" extrusionOk="0">
                  <a:moveTo>
                    <a:pt x="1" y="9424"/>
                  </a:moveTo>
                  <a:lnTo>
                    <a:pt x="1" y="44913"/>
                  </a:lnTo>
                  <a:lnTo>
                    <a:pt x="15991" y="35489"/>
                  </a:lnTo>
                  <a:lnTo>
                    <a:pt x="15991" y="0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6" name="Google Shape;1176;p29"/>
            <p:cNvSpPr/>
            <p:nvPr/>
          </p:nvSpPr>
          <p:spPr>
            <a:xfrm>
              <a:off x="880625" y="2871950"/>
              <a:ext cx="799525" cy="458675"/>
            </a:xfrm>
            <a:custGeom>
              <a:avLst/>
              <a:gdLst/>
              <a:ahLst/>
              <a:cxnLst/>
              <a:rect l="l" t="t" r="r" b="b"/>
              <a:pathLst>
                <a:path w="31981" h="18347" extrusionOk="0">
                  <a:moveTo>
                    <a:pt x="15490" y="1"/>
                  </a:moveTo>
                  <a:lnTo>
                    <a:pt x="1" y="8923"/>
                  </a:lnTo>
                  <a:lnTo>
                    <a:pt x="15991" y="18347"/>
                  </a:lnTo>
                  <a:lnTo>
                    <a:pt x="31981" y="8923"/>
                  </a:lnTo>
                  <a:lnTo>
                    <a:pt x="15490" y="1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7" name="Google Shape;1177;p29"/>
            <p:cNvSpPr/>
            <p:nvPr/>
          </p:nvSpPr>
          <p:spPr>
            <a:xfrm>
              <a:off x="1049175" y="2876350"/>
              <a:ext cx="462425" cy="265675"/>
            </a:xfrm>
            <a:custGeom>
              <a:avLst/>
              <a:gdLst/>
              <a:ahLst/>
              <a:cxnLst/>
              <a:rect l="l" t="t" r="r" b="b"/>
              <a:pathLst>
                <a:path w="18497" h="10627" extrusionOk="0">
                  <a:moveTo>
                    <a:pt x="8948" y="0"/>
                  </a:moveTo>
                  <a:lnTo>
                    <a:pt x="1" y="5163"/>
                  </a:lnTo>
                  <a:lnTo>
                    <a:pt x="9249" y="10627"/>
                  </a:lnTo>
                  <a:lnTo>
                    <a:pt x="18497" y="5163"/>
                  </a:lnTo>
                  <a:lnTo>
                    <a:pt x="8948" y="0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8" name="Google Shape;1178;p29"/>
            <p:cNvSpPr/>
            <p:nvPr/>
          </p:nvSpPr>
          <p:spPr>
            <a:xfrm>
              <a:off x="1049175" y="3006050"/>
              <a:ext cx="231225" cy="246875"/>
            </a:xfrm>
            <a:custGeom>
              <a:avLst/>
              <a:gdLst/>
              <a:ahLst/>
              <a:cxnLst/>
              <a:rect l="l" t="t" r="r" b="b"/>
              <a:pathLst>
                <a:path w="9249" h="9875" extrusionOk="0">
                  <a:moveTo>
                    <a:pt x="1" y="0"/>
                  </a:moveTo>
                  <a:lnTo>
                    <a:pt x="1" y="4361"/>
                  </a:lnTo>
                  <a:lnTo>
                    <a:pt x="9249" y="9875"/>
                  </a:lnTo>
                  <a:lnTo>
                    <a:pt x="9249" y="5414"/>
                  </a:ln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9" name="Google Shape;1179;p29"/>
            <p:cNvSpPr/>
            <p:nvPr/>
          </p:nvSpPr>
          <p:spPr>
            <a:xfrm>
              <a:off x="1280375" y="3005425"/>
              <a:ext cx="230600" cy="247500"/>
            </a:xfrm>
            <a:custGeom>
              <a:avLst/>
              <a:gdLst/>
              <a:ahLst/>
              <a:cxnLst/>
              <a:rect l="l" t="t" r="r" b="b"/>
              <a:pathLst>
                <a:path w="9224" h="9900" extrusionOk="0">
                  <a:moveTo>
                    <a:pt x="1" y="5439"/>
                  </a:moveTo>
                  <a:lnTo>
                    <a:pt x="1" y="9900"/>
                  </a:lnTo>
                  <a:lnTo>
                    <a:pt x="9099" y="4436"/>
                  </a:lnTo>
                  <a:lnTo>
                    <a:pt x="9224" y="0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0" name="Google Shape;1180;p29"/>
            <p:cNvSpPr/>
            <p:nvPr/>
          </p:nvSpPr>
          <p:spPr>
            <a:xfrm>
              <a:off x="1143800" y="2923325"/>
              <a:ext cx="159800" cy="90250"/>
            </a:xfrm>
            <a:custGeom>
              <a:avLst/>
              <a:gdLst/>
              <a:ahLst/>
              <a:cxnLst/>
              <a:rect l="l" t="t" r="r" b="b"/>
              <a:pathLst>
                <a:path w="6392" h="3610" extrusionOk="0">
                  <a:moveTo>
                    <a:pt x="5389" y="1"/>
                  </a:moveTo>
                  <a:lnTo>
                    <a:pt x="0" y="3109"/>
                  </a:lnTo>
                  <a:lnTo>
                    <a:pt x="752" y="3610"/>
                  </a:lnTo>
                  <a:lnTo>
                    <a:pt x="6391" y="402"/>
                  </a:lnTo>
                  <a:lnTo>
                    <a:pt x="5389" y="1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1" name="Google Shape;1181;p29"/>
            <p:cNvSpPr/>
            <p:nvPr/>
          </p:nvSpPr>
          <p:spPr>
            <a:xfrm>
              <a:off x="1184525" y="2945900"/>
              <a:ext cx="159800" cy="90875"/>
            </a:xfrm>
            <a:custGeom>
              <a:avLst/>
              <a:gdLst/>
              <a:ahLst/>
              <a:cxnLst/>
              <a:rect l="l" t="t" r="r" b="b"/>
              <a:pathLst>
                <a:path w="6392" h="3635" extrusionOk="0">
                  <a:moveTo>
                    <a:pt x="5389" y="0"/>
                  </a:moveTo>
                  <a:lnTo>
                    <a:pt x="0" y="3133"/>
                  </a:lnTo>
                  <a:lnTo>
                    <a:pt x="752" y="3634"/>
                  </a:lnTo>
                  <a:lnTo>
                    <a:pt x="6391" y="426"/>
                  </a:lnTo>
                  <a:lnTo>
                    <a:pt x="5389" y="0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2" name="Google Shape;1182;p29"/>
            <p:cNvSpPr/>
            <p:nvPr/>
          </p:nvSpPr>
          <p:spPr>
            <a:xfrm>
              <a:off x="1225875" y="2969075"/>
              <a:ext cx="159800" cy="90875"/>
            </a:xfrm>
            <a:custGeom>
              <a:avLst/>
              <a:gdLst/>
              <a:ahLst/>
              <a:cxnLst/>
              <a:rect l="l" t="t" r="r" b="b"/>
              <a:pathLst>
                <a:path w="6392" h="3635" extrusionOk="0">
                  <a:moveTo>
                    <a:pt x="5389" y="0"/>
                  </a:moveTo>
                  <a:lnTo>
                    <a:pt x="0" y="3133"/>
                  </a:lnTo>
                  <a:lnTo>
                    <a:pt x="752" y="3634"/>
                  </a:lnTo>
                  <a:lnTo>
                    <a:pt x="6391" y="426"/>
                  </a:lnTo>
                  <a:lnTo>
                    <a:pt x="5389" y="0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3" name="Google Shape;1183;p29"/>
            <p:cNvSpPr/>
            <p:nvPr/>
          </p:nvSpPr>
          <p:spPr>
            <a:xfrm>
              <a:off x="1266600" y="2992250"/>
              <a:ext cx="159800" cy="90875"/>
            </a:xfrm>
            <a:custGeom>
              <a:avLst/>
              <a:gdLst/>
              <a:ahLst/>
              <a:cxnLst/>
              <a:rect l="l" t="t" r="r" b="b"/>
              <a:pathLst>
                <a:path w="6392" h="3635" extrusionOk="0">
                  <a:moveTo>
                    <a:pt x="5389" y="1"/>
                  </a:moveTo>
                  <a:lnTo>
                    <a:pt x="0" y="3109"/>
                  </a:lnTo>
                  <a:lnTo>
                    <a:pt x="752" y="3635"/>
                  </a:lnTo>
                  <a:lnTo>
                    <a:pt x="6391" y="427"/>
                  </a:lnTo>
                  <a:lnTo>
                    <a:pt x="5389" y="1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4" name="Google Shape;1184;p29"/>
            <p:cNvSpPr/>
            <p:nvPr/>
          </p:nvSpPr>
          <p:spPr>
            <a:xfrm>
              <a:off x="1222750" y="3335000"/>
              <a:ext cx="36975" cy="37600"/>
            </a:xfrm>
            <a:custGeom>
              <a:avLst/>
              <a:gdLst/>
              <a:ahLst/>
              <a:cxnLst/>
              <a:rect l="l" t="t" r="r" b="b"/>
              <a:pathLst>
                <a:path w="1479" h="1504" extrusionOk="0">
                  <a:moveTo>
                    <a:pt x="301" y="201"/>
                  </a:moveTo>
                  <a:cubicBezTo>
                    <a:pt x="0" y="426"/>
                    <a:pt x="125" y="451"/>
                    <a:pt x="125" y="827"/>
                  </a:cubicBezTo>
                  <a:lnTo>
                    <a:pt x="125" y="827"/>
                  </a:lnTo>
                  <a:cubicBezTo>
                    <a:pt x="125" y="1203"/>
                    <a:pt x="175" y="1504"/>
                    <a:pt x="526" y="1504"/>
                  </a:cubicBezTo>
                  <a:lnTo>
                    <a:pt x="526" y="1504"/>
                  </a:lnTo>
                  <a:cubicBezTo>
                    <a:pt x="902" y="1504"/>
                    <a:pt x="1479" y="1078"/>
                    <a:pt x="1479" y="702"/>
                  </a:cubicBezTo>
                  <a:lnTo>
                    <a:pt x="1479" y="702"/>
                  </a:lnTo>
                  <a:cubicBezTo>
                    <a:pt x="1479" y="451"/>
                    <a:pt x="1253" y="0"/>
                    <a:pt x="827" y="0"/>
                  </a:cubicBezTo>
                  <a:lnTo>
                    <a:pt x="827" y="0"/>
                  </a:lnTo>
                  <a:cubicBezTo>
                    <a:pt x="677" y="0"/>
                    <a:pt x="501" y="50"/>
                    <a:pt x="301" y="201"/>
                  </a:cubicBezTo>
                </a:path>
              </a:pathLst>
            </a:custGeom>
            <a:solidFill>
              <a:srgbClr val="AAAA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5" name="Google Shape;1185;p29"/>
            <p:cNvSpPr/>
            <p:nvPr/>
          </p:nvSpPr>
          <p:spPr>
            <a:xfrm>
              <a:off x="1219600" y="3338750"/>
              <a:ext cx="33250" cy="33850"/>
            </a:xfrm>
            <a:custGeom>
              <a:avLst/>
              <a:gdLst/>
              <a:ahLst/>
              <a:cxnLst/>
              <a:rect l="l" t="t" r="r" b="b"/>
              <a:pathLst>
                <a:path w="1330" h="1354" extrusionOk="0">
                  <a:moveTo>
                    <a:pt x="677" y="0"/>
                  </a:moveTo>
                  <a:cubicBezTo>
                    <a:pt x="301" y="0"/>
                    <a:pt x="1" y="301"/>
                    <a:pt x="1" y="677"/>
                  </a:cubicBezTo>
                  <a:cubicBezTo>
                    <a:pt x="1" y="1053"/>
                    <a:pt x="301" y="1354"/>
                    <a:pt x="677" y="1354"/>
                  </a:cubicBezTo>
                  <a:cubicBezTo>
                    <a:pt x="1028" y="1354"/>
                    <a:pt x="1329" y="1053"/>
                    <a:pt x="1329" y="677"/>
                  </a:cubicBezTo>
                  <a:cubicBezTo>
                    <a:pt x="1329" y="301"/>
                    <a:pt x="1028" y="0"/>
                    <a:pt x="677" y="0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6" name="Google Shape;1186;p29"/>
            <p:cNvSpPr/>
            <p:nvPr/>
          </p:nvSpPr>
          <p:spPr>
            <a:xfrm>
              <a:off x="894425" y="3143875"/>
              <a:ext cx="37600" cy="37625"/>
            </a:xfrm>
            <a:custGeom>
              <a:avLst/>
              <a:gdLst/>
              <a:ahLst/>
              <a:cxnLst/>
              <a:rect l="l" t="t" r="r" b="b"/>
              <a:pathLst>
                <a:path w="1504" h="1505" extrusionOk="0">
                  <a:moveTo>
                    <a:pt x="301" y="201"/>
                  </a:moveTo>
                  <a:cubicBezTo>
                    <a:pt x="0" y="402"/>
                    <a:pt x="125" y="452"/>
                    <a:pt x="125" y="828"/>
                  </a:cubicBezTo>
                  <a:lnTo>
                    <a:pt x="125" y="828"/>
                  </a:lnTo>
                  <a:cubicBezTo>
                    <a:pt x="125" y="1204"/>
                    <a:pt x="176" y="1505"/>
                    <a:pt x="551" y="1505"/>
                  </a:cubicBezTo>
                  <a:lnTo>
                    <a:pt x="551" y="1505"/>
                  </a:lnTo>
                  <a:cubicBezTo>
                    <a:pt x="927" y="1505"/>
                    <a:pt x="1504" y="1079"/>
                    <a:pt x="1504" y="703"/>
                  </a:cubicBezTo>
                  <a:lnTo>
                    <a:pt x="1504" y="703"/>
                  </a:lnTo>
                  <a:cubicBezTo>
                    <a:pt x="1504" y="427"/>
                    <a:pt x="1278" y="1"/>
                    <a:pt x="852" y="1"/>
                  </a:cubicBezTo>
                  <a:lnTo>
                    <a:pt x="852" y="1"/>
                  </a:lnTo>
                  <a:cubicBezTo>
                    <a:pt x="702" y="1"/>
                    <a:pt x="501" y="51"/>
                    <a:pt x="301" y="201"/>
                  </a:cubicBezTo>
                  <a:close/>
                </a:path>
              </a:pathLst>
            </a:custGeom>
            <a:solidFill>
              <a:srgbClr val="AAAA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7" name="Google Shape;1187;p29"/>
            <p:cNvSpPr/>
            <p:nvPr/>
          </p:nvSpPr>
          <p:spPr>
            <a:xfrm>
              <a:off x="891275" y="3147650"/>
              <a:ext cx="33875" cy="33850"/>
            </a:xfrm>
            <a:custGeom>
              <a:avLst/>
              <a:gdLst/>
              <a:ahLst/>
              <a:cxnLst/>
              <a:rect l="l" t="t" r="r" b="b"/>
              <a:pathLst>
                <a:path w="1355" h="1354" extrusionOk="0">
                  <a:moveTo>
                    <a:pt x="677" y="0"/>
                  </a:moveTo>
                  <a:cubicBezTo>
                    <a:pt x="302" y="0"/>
                    <a:pt x="1" y="301"/>
                    <a:pt x="1" y="677"/>
                  </a:cubicBezTo>
                  <a:cubicBezTo>
                    <a:pt x="1" y="1053"/>
                    <a:pt x="302" y="1354"/>
                    <a:pt x="677" y="1354"/>
                  </a:cubicBezTo>
                  <a:cubicBezTo>
                    <a:pt x="1053" y="1354"/>
                    <a:pt x="1354" y="1053"/>
                    <a:pt x="1354" y="677"/>
                  </a:cubicBezTo>
                  <a:cubicBezTo>
                    <a:pt x="1354" y="301"/>
                    <a:pt x="1053" y="0"/>
                    <a:pt x="677" y="0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8" name="Google Shape;1188;p29"/>
            <p:cNvSpPr/>
            <p:nvPr/>
          </p:nvSpPr>
          <p:spPr>
            <a:xfrm>
              <a:off x="1222750" y="4147650"/>
              <a:ext cx="36975" cy="37000"/>
            </a:xfrm>
            <a:custGeom>
              <a:avLst/>
              <a:gdLst/>
              <a:ahLst/>
              <a:cxnLst/>
              <a:rect l="l" t="t" r="r" b="b"/>
              <a:pathLst>
                <a:path w="1479" h="1480" extrusionOk="0">
                  <a:moveTo>
                    <a:pt x="301" y="201"/>
                  </a:moveTo>
                  <a:cubicBezTo>
                    <a:pt x="0" y="402"/>
                    <a:pt x="125" y="452"/>
                    <a:pt x="125" y="803"/>
                  </a:cubicBezTo>
                  <a:lnTo>
                    <a:pt x="125" y="803"/>
                  </a:lnTo>
                  <a:cubicBezTo>
                    <a:pt x="125" y="1178"/>
                    <a:pt x="175" y="1479"/>
                    <a:pt x="526" y="1479"/>
                  </a:cubicBezTo>
                  <a:lnTo>
                    <a:pt x="526" y="1479"/>
                  </a:lnTo>
                  <a:cubicBezTo>
                    <a:pt x="902" y="1479"/>
                    <a:pt x="1479" y="1078"/>
                    <a:pt x="1479" y="702"/>
                  </a:cubicBezTo>
                  <a:lnTo>
                    <a:pt x="1479" y="702"/>
                  </a:lnTo>
                  <a:cubicBezTo>
                    <a:pt x="1479" y="427"/>
                    <a:pt x="1253" y="1"/>
                    <a:pt x="827" y="1"/>
                  </a:cubicBezTo>
                  <a:lnTo>
                    <a:pt x="827" y="1"/>
                  </a:lnTo>
                  <a:cubicBezTo>
                    <a:pt x="677" y="1"/>
                    <a:pt x="501" y="51"/>
                    <a:pt x="301" y="201"/>
                  </a:cubicBezTo>
                  <a:close/>
                </a:path>
              </a:pathLst>
            </a:custGeom>
            <a:solidFill>
              <a:srgbClr val="AAAA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9" name="Google Shape;1189;p29"/>
            <p:cNvSpPr/>
            <p:nvPr/>
          </p:nvSpPr>
          <p:spPr>
            <a:xfrm>
              <a:off x="1219600" y="4151400"/>
              <a:ext cx="33250" cy="33250"/>
            </a:xfrm>
            <a:custGeom>
              <a:avLst/>
              <a:gdLst/>
              <a:ahLst/>
              <a:cxnLst/>
              <a:rect l="l" t="t" r="r" b="b"/>
              <a:pathLst>
                <a:path w="1330" h="1330" extrusionOk="0">
                  <a:moveTo>
                    <a:pt x="677" y="1"/>
                  </a:moveTo>
                  <a:cubicBezTo>
                    <a:pt x="301" y="1"/>
                    <a:pt x="1" y="302"/>
                    <a:pt x="1" y="653"/>
                  </a:cubicBezTo>
                  <a:cubicBezTo>
                    <a:pt x="1" y="1028"/>
                    <a:pt x="301" y="1329"/>
                    <a:pt x="677" y="1329"/>
                  </a:cubicBezTo>
                  <a:cubicBezTo>
                    <a:pt x="1028" y="1329"/>
                    <a:pt x="1329" y="1028"/>
                    <a:pt x="1329" y="653"/>
                  </a:cubicBezTo>
                  <a:cubicBezTo>
                    <a:pt x="1329" y="302"/>
                    <a:pt x="1028" y="1"/>
                    <a:pt x="677" y="1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0" name="Google Shape;1190;p29"/>
            <p:cNvSpPr/>
            <p:nvPr/>
          </p:nvSpPr>
          <p:spPr>
            <a:xfrm>
              <a:off x="894425" y="3955925"/>
              <a:ext cx="37600" cy="37625"/>
            </a:xfrm>
            <a:custGeom>
              <a:avLst/>
              <a:gdLst/>
              <a:ahLst/>
              <a:cxnLst/>
              <a:rect l="l" t="t" r="r" b="b"/>
              <a:pathLst>
                <a:path w="1504" h="1505" extrusionOk="0">
                  <a:moveTo>
                    <a:pt x="301" y="201"/>
                  </a:moveTo>
                  <a:cubicBezTo>
                    <a:pt x="0" y="426"/>
                    <a:pt x="125" y="451"/>
                    <a:pt x="125" y="827"/>
                  </a:cubicBezTo>
                  <a:lnTo>
                    <a:pt x="125" y="827"/>
                  </a:lnTo>
                  <a:cubicBezTo>
                    <a:pt x="125" y="1203"/>
                    <a:pt x="176" y="1504"/>
                    <a:pt x="551" y="1504"/>
                  </a:cubicBezTo>
                  <a:lnTo>
                    <a:pt x="551" y="1504"/>
                  </a:lnTo>
                  <a:cubicBezTo>
                    <a:pt x="927" y="1504"/>
                    <a:pt x="1504" y="1078"/>
                    <a:pt x="1504" y="702"/>
                  </a:cubicBezTo>
                  <a:lnTo>
                    <a:pt x="1504" y="702"/>
                  </a:lnTo>
                  <a:cubicBezTo>
                    <a:pt x="1504" y="426"/>
                    <a:pt x="1278" y="0"/>
                    <a:pt x="852" y="0"/>
                  </a:cubicBezTo>
                  <a:lnTo>
                    <a:pt x="852" y="0"/>
                  </a:lnTo>
                  <a:cubicBezTo>
                    <a:pt x="702" y="0"/>
                    <a:pt x="501" y="50"/>
                    <a:pt x="301" y="201"/>
                  </a:cubicBezTo>
                  <a:close/>
                </a:path>
              </a:pathLst>
            </a:custGeom>
            <a:solidFill>
              <a:srgbClr val="AAAA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1" name="Google Shape;1191;p29"/>
            <p:cNvSpPr/>
            <p:nvPr/>
          </p:nvSpPr>
          <p:spPr>
            <a:xfrm>
              <a:off x="891275" y="3959675"/>
              <a:ext cx="33875" cy="33875"/>
            </a:xfrm>
            <a:custGeom>
              <a:avLst/>
              <a:gdLst/>
              <a:ahLst/>
              <a:cxnLst/>
              <a:rect l="l" t="t" r="r" b="b"/>
              <a:pathLst>
                <a:path w="1355" h="1355" extrusionOk="0">
                  <a:moveTo>
                    <a:pt x="677" y="1"/>
                  </a:moveTo>
                  <a:cubicBezTo>
                    <a:pt x="302" y="1"/>
                    <a:pt x="1" y="301"/>
                    <a:pt x="1" y="677"/>
                  </a:cubicBezTo>
                  <a:cubicBezTo>
                    <a:pt x="1" y="1053"/>
                    <a:pt x="302" y="1354"/>
                    <a:pt x="677" y="1354"/>
                  </a:cubicBezTo>
                  <a:cubicBezTo>
                    <a:pt x="1053" y="1354"/>
                    <a:pt x="1354" y="1053"/>
                    <a:pt x="1354" y="677"/>
                  </a:cubicBezTo>
                  <a:cubicBezTo>
                    <a:pt x="1354" y="301"/>
                    <a:pt x="1053" y="1"/>
                    <a:pt x="677" y="1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2" name="Google Shape;1192;p29"/>
            <p:cNvSpPr/>
            <p:nvPr/>
          </p:nvSpPr>
          <p:spPr>
            <a:xfrm>
              <a:off x="1363100" y="3254800"/>
              <a:ext cx="246875" cy="238100"/>
            </a:xfrm>
            <a:custGeom>
              <a:avLst/>
              <a:gdLst/>
              <a:ahLst/>
              <a:cxnLst/>
              <a:rect l="l" t="t" r="r" b="b"/>
              <a:pathLst>
                <a:path w="9875" h="9524" extrusionOk="0">
                  <a:moveTo>
                    <a:pt x="9875" y="0"/>
                  </a:moveTo>
                  <a:lnTo>
                    <a:pt x="0" y="5689"/>
                  </a:lnTo>
                  <a:lnTo>
                    <a:pt x="0" y="9524"/>
                  </a:lnTo>
                  <a:lnTo>
                    <a:pt x="9875" y="3835"/>
                  </a:lnTo>
                  <a:lnTo>
                    <a:pt x="9875" y="0"/>
                  </a:ln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3" name="Google Shape;1193;p29"/>
            <p:cNvSpPr/>
            <p:nvPr/>
          </p:nvSpPr>
          <p:spPr>
            <a:xfrm>
              <a:off x="1363100" y="3405800"/>
              <a:ext cx="246875" cy="238125"/>
            </a:xfrm>
            <a:custGeom>
              <a:avLst/>
              <a:gdLst/>
              <a:ahLst/>
              <a:cxnLst/>
              <a:rect l="l" t="t" r="r" b="b"/>
              <a:pathLst>
                <a:path w="9875" h="9525" extrusionOk="0">
                  <a:moveTo>
                    <a:pt x="9875" y="0"/>
                  </a:moveTo>
                  <a:lnTo>
                    <a:pt x="0" y="5689"/>
                  </a:lnTo>
                  <a:lnTo>
                    <a:pt x="0" y="9524"/>
                  </a:lnTo>
                  <a:lnTo>
                    <a:pt x="9875" y="3835"/>
                  </a:lnTo>
                  <a:lnTo>
                    <a:pt x="9875" y="0"/>
                  </a:ln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4" name="Google Shape;1194;p29"/>
            <p:cNvSpPr/>
            <p:nvPr/>
          </p:nvSpPr>
          <p:spPr>
            <a:xfrm>
              <a:off x="1363100" y="3556175"/>
              <a:ext cx="246875" cy="238750"/>
            </a:xfrm>
            <a:custGeom>
              <a:avLst/>
              <a:gdLst/>
              <a:ahLst/>
              <a:cxnLst/>
              <a:rect l="l" t="t" r="r" b="b"/>
              <a:pathLst>
                <a:path w="9875" h="9550" extrusionOk="0">
                  <a:moveTo>
                    <a:pt x="9875" y="0"/>
                  </a:moveTo>
                  <a:lnTo>
                    <a:pt x="0" y="5715"/>
                  </a:lnTo>
                  <a:lnTo>
                    <a:pt x="0" y="9549"/>
                  </a:lnTo>
                  <a:lnTo>
                    <a:pt x="9875" y="3835"/>
                  </a:lnTo>
                  <a:lnTo>
                    <a:pt x="9875" y="0"/>
                  </a:ln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5" name="Google Shape;1195;p29"/>
            <p:cNvSpPr/>
            <p:nvPr/>
          </p:nvSpPr>
          <p:spPr>
            <a:xfrm>
              <a:off x="1363100" y="3707175"/>
              <a:ext cx="246875" cy="238750"/>
            </a:xfrm>
            <a:custGeom>
              <a:avLst/>
              <a:gdLst/>
              <a:ahLst/>
              <a:cxnLst/>
              <a:rect l="l" t="t" r="r" b="b"/>
              <a:pathLst>
                <a:path w="9875" h="9550" extrusionOk="0">
                  <a:moveTo>
                    <a:pt x="9875" y="0"/>
                  </a:moveTo>
                  <a:lnTo>
                    <a:pt x="0" y="5715"/>
                  </a:lnTo>
                  <a:lnTo>
                    <a:pt x="0" y="9549"/>
                  </a:lnTo>
                  <a:lnTo>
                    <a:pt x="9875" y="3835"/>
                  </a:lnTo>
                  <a:lnTo>
                    <a:pt x="9875" y="0"/>
                  </a:ln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6" name="Google Shape;1196;p29"/>
            <p:cNvSpPr/>
            <p:nvPr/>
          </p:nvSpPr>
          <p:spPr>
            <a:xfrm>
              <a:off x="1363100" y="3854425"/>
              <a:ext cx="246875" cy="238750"/>
            </a:xfrm>
            <a:custGeom>
              <a:avLst/>
              <a:gdLst/>
              <a:ahLst/>
              <a:cxnLst/>
              <a:rect l="l" t="t" r="r" b="b"/>
              <a:pathLst>
                <a:path w="9875" h="9550" extrusionOk="0">
                  <a:moveTo>
                    <a:pt x="9875" y="0"/>
                  </a:moveTo>
                  <a:lnTo>
                    <a:pt x="0" y="5714"/>
                  </a:lnTo>
                  <a:lnTo>
                    <a:pt x="0" y="9549"/>
                  </a:lnTo>
                  <a:lnTo>
                    <a:pt x="9875" y="3835"/>
                  </a:lnTo>
                  <a:lnTo>
                    <a:pt x="9875" y="0"/>
                  </a:ln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7" name="Google Shape;1197;p29"/>
            <p:cNvSpPr/>
            <p:nvPr/>
          </p:nvSpPr>
          <p:spPr>
            <a:xfrm>
              <a:off x="918225" y="3260425"/>
              <a:ext cx="319575" cy="308300"/>
            </a:xfrm>
            <a:custGeom>
              <a:avLst/>
              <a:gdLst/>
              <a:ahLst/>
              <a:cxnLst/>
              <a:rect l="l" t="t" r="r" b="b"/>
              <a:pathLst>
                <a:path w="12783" h="12332" extrusionOk="0">
                  <a:moveTo>
                    <a:pt x="1" y="1"/>
                  </a:moveTo>
                  <a:lnTo>
                    <a:pt x="1" y="4963"/>
                  </a:lnTo>
                  <a:lnTo>
                    <a:pt x="12783" y="12331"/>
                  </a:lnTo>
                  <a:lnTo>
                    <a:pt x="12783" y="7369"/>
                  </a:lnTo>
                  <a:lnTo>
                    <a:pt x="1" y="1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8" name="Google Shape;1198;p29"/>
            <p:cNvSpPr/>
            <p:nvPr/>
          </p:nvSpPr>
          <p:spPr>
            <a:xfrm>
              <a:off x="918225" y="3429600"/>
              <a:ext cx="319575" cy="308925"/>
            </a:xfrm>
            <a:custGeom>
              <a:avLst/>
              <a:gdLst/>
              <a:ahLst/>
              <a:cxnLst/>
              <a:rect l="l" t="t" r="r" b="b"/>
              <a:pathLst>
                <a:path w="12783" h="12357" extrusionOk="0">
                  <a:moveTo>
                    <a:pt x="1" y="1"/>
                  </a:moveTo>
                  <a:lnTo>
                    <a:pt x="1" y="4963"/>
                  </a:lnTo>
                  <a:lnTo>
                    <a:pt x="12783" y="12357"/>
                  </a:lnTo>
                  <a:lnTo>
                    <a:pt x="12783" y="7394"/>
                  </a:lnTo>
                  <a:lnTo>
                    <a:pt x="1" y="1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9" name="Google Shape;1199;p29"/>
            <p:cNvSpPr/>
            <p:nvPr/>
          </p:nvSpPr>
          <p:spPr>
            <a:xfrm>
              <a:off x="918225" y="3599400"/>
              <a:ext cx="319575" cy="308300"/>
            </a:xfrm>
            <a:custGeom>
              <a:avLst/>
              <a:gdLst/>
              <a:ahLst/>
              <a:cxnLst/>
              <a:rect l="l" t="t" r="r" b="b"/>
              <a:pathLst>
                <a:path w="12783" h="12332" extrusionOk="0">
                  <a:moveTo>
                    <a:pt x="1" y="1"/>
                  </a:moveTo>
                  <a:lnTo>
                    <a:pt x="1" y="4963"/>
                  </a:lnTo>
                  <a:lnTo>
                    <a:pt x="12783" y="12331"/>
                  </a:lnTo>
                  <a:lnTo>
                    <a:pt x="12783" y="7369"/>
                  </a:lnTo>
                  <a:lnTo>
                    <a:pt x="1" y="1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0" name="Google Shape;1200;p29"/>
            <p:cNvSpPr/>
            <p:nvPr/>
          </p:nvSpPr>
          <p:spPr>
            <a:xfrm>
              <a:off x="918225" y="3768575"/>
              <a:ext cx="319575" cy="308300"/>
            </a:xfrm>
            <a:custGeom>
              <a:avLst/>
              <a:gdLst/>
              <a:ahLst/>
              <a:cxnLst/>
              <a:rect l="l" t="t" r="r" b="b"/>
              <a:pathLst>
                <a:path w="12783" h="12332" extrusionOk="0">
                  <a:moveTo>
                    <a:pt x="1" y="1"/>
                  </a:moveTo>
                  <a:lnTo>
                    <a:pt x="1" y="4963"/>
                  </a:lnTo>
                  <a:lnTo>
                    <a:pt x="12783" y="12331"/>
                  </a:lnTo>
                  <a:lnTo>
                    <a:pt x="12783" y="7369"/>
                  </a:lnTo>
                  <a:lnTo>
                    <a:pt x="1" y="1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01" name="Google Shape;1201;p29"/>
          <p:cNvGrpSpPr/>
          <p:nvPr/>
        </p:nvGrpSpPr>
        <p:grpSpPr>
          <a:xfrm>
            <a:off x="2264138" y="2185713"/>
            <a:ext cx="1194875" cy="1498775"/>
            <a:chOff x="673875" y="2871950"/>
            <a:chExt cx="1194875" cy="1498775"/>
          </a:xfrm>
        </p:grpSpPr>
        <p:sp>
          <p:nvSpPr>
            <p:cNvPr id="1202" name="Google Shape;1202;p29"/>
            <p:cNvSpPr/>
            <p:nvPr/>
          </p:nvSpPr>
          <p:spPr>
            <a:xfrm>
              <a:off x="673875" y="3990375"/>
              <a:ext cx="597125" cy="380350"/>
            </a:xfrm>
            <a:custGeom>
              <a:avLst/>
              <a:gdLst/>
              <a:ahLst/>
              <a:cxnLst/>
              <a:rect l="l" t="t" r="r" b="b"/>
              <a:pathLst>
                <a:path w="23885" h="15214" extrusionOk="0">
                  <a:moveTo>
                    <a:pt x="0" y="1"/>
                  </a:moveTo>
                  <a:lnTo>
                    <a:pt x="0" y="1404"/>
                  </a:lnTo>
                  <a:lnTo>
                    <a:pt x="23885" y="15214"/>
                  </a:lnTo>
                  <a:lnTo>
                    <a:pt x="23885" y="13810"/>
                  </a:lnTo>
                  <a:lnTo>
                    <a:pt x="0" y="1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3" name="Google Shape;1203;p29"/>
            <p:cNvSpPr/>
            <p:nvPr/>
          </p:nvSpPr>
          <p:spPr>
            <a:xfrm>
              <a:off x="1270975" y="3990375"/>
              <a:ext cx="597775" cy="380350"/>
            </a:xfrm>
            <a:custGeom>
              <a:avLst/>
              <a:gdLst/>
              <a:ahLst/>
              <a:cxnLst/>
              <a:rect l="l" t="t" r="r" b="b"/>
              <a:pathLst>
                <a:path w="23911" h="15214" extrusionOk="0">
                  <a:moveTo>
                    <a:pt x="1" y="13810"/>
                  </a:moveTo>
                  <a:lnTo>
                    <a:pt x="1" y="15214"/>
                  </a:lnTo>
                  <a:lnTo>
                    <a:pt x="23911" y="1404"/>
                  </a:lnTo>
                  <a:lnTo>
                    <a:pt x="23911" y="1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4" name="Google Shape;1204;p29"/>
            <p:cNvSpPr/>
            <p:nvPr/>
          </p:nvSpPr>
          <p:spPr>
            <a:xfrm>
              <a:off x="673875" y="3645150"/>
              <a:ext cx="1194875" cy="690500"/>
            </a:xfrm>
            <a:custGeom>
              <a:avLst/>
              <a:gdLst/>
              <a:ahLst/>
              <a:cxnLst/>
              <a:rect l="l" t="t" r="r" b="b"/>
              <a:pathLst>
                <a:path w="47795" h="27620" extrusionOk="0">
                  <a:moveTo>
                    <a:pt x="23885" y="0"/>
                  </a:moveTo>
                  <a:lnTo>
                    <a:pt x="0" y="13810"/>
                  </a:lnTo>
                  <a:lnTo>
                    <a:pt x="23885" y="27619"/>
                  </a:lnTo>
                  <a:lnTo>
                    <a:pt x="47795" y="13785"/>
                  </a:lnTo>
                  <a:lnTo>
                    <a:pt x="23885" y="0"/>
                  </a:ln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5" name="Google Shape;1205;p29"/>
            <p:cNvSpPr/>
            <p:nvPr/>
          </p:nvSpPr>
          <p:spPr>
            <a:xfrm>
              <a:off x="880625" y="3095025"/>
              <a:ext cx="399775" cy="1122825"/>
            </a:xfrm>
            <a:custGeom>
              <a:avLst/>
              <a:gdLst/>
              <a:ahLst/>
              <a:cxnLst/>
              <a:rect l="l" t="t" r="r" b="b"/>
              <a:pathLst>
                <a:path w="15991" h="44913" extrusionOk="0">
                  <a:moveTo>
                    <a:pt x="1" y="0"/>
                  </a:moveTo>
                  <a:lnTo>
                    <a:pt x="1" y="35840"/>
                  </a:lnTo>
                  <a:lnTo>
                    <a:pt x="15991" y="44913"/>
                  </a:lnTo>
                  <a:lnTo>
                    <a:pt x="15991" y="9424"/>
                  </a:ln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6" name="Google Shape;1206;p29"/>
            <p:cNvSpPr/>
            <p:nvPr/>
          </p:nvSpPr>
          <p:spPr>
            <a:xfrm>
              <a:off x="1280375" y="3095025"/>
              <a:ext cx="399775" cy="1122825"/>
            </a:xfrm>
            <a:custGeom>
              <a:avLst/>
              <a:gdLst/>
              <a:ahLst/>
              <a:cxnLst/>
              <a:rect l="l" t="t" r="r" b="b"/>
              <a:pathLst>
                <a:path w="15991" h="44913" extrusionOk="0">
                  <a:moveTo>
                    <a:pt x="1" y="9424"/>
                  </a:moveTo>
                  <a:lnTo>
                    <a:pt x="1" y="44913"/>
                  </a:lnTo>
                  <a:lnTo>
                    <a:pt x="15991" y="35489"/>
                  </a:lnTo>
                  <a:lnTo>
                    <a:pt x="15991" y="0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7" name="Google Shape;1207;p29"/>
            <p:cNvSpPr/>
            <p:nvPr/>
          </p:nvSpPr>
          <p:spPr>
            <a:xfrm>
              <a:off x="880625" y="2871950"/>
              <a:ext cx="799525" cy="458675"/>
            </a:xfrm>
            <a:custGeom>
              <a:avLst/>
              <a:gdLst/>
              <a:ahLst/>
              <a:cxnLst/>
              <a:rect l="l" t="t" r="r" b="b"/>
              <a:pathLst>
                <a:path w="31981" h="18347" extrusionOk="0">
                  <a:moveTo>
                    <a:pt x="15490" y="1"/>
                  </a:moveTo>
                  <a:lnTo>
                    <a:pt x="1" y="8923"/>
                  </a:lnTo>
                  <a:lnTo>
                    <a:pt x="15991" y="18347"/>
                  </a:lnTo>
                  <a:lnTo>
                    <a:pt x="31981" y="8923"/>
                  </a:lnTo>
                  <a:lnTo>
                    <a:pt x="15490" y="1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8" name="Google Shape;1208;p29"/>
            <p:cNvSpPr/>
            <p:nvPr/>
          </p:nvSpPr>
          <p:spPr>
            <a:xfrm>
              <a:off x="1049175" y="2876350"/>
              <a:ext cx="462425" cy="265675"/>
            </a:xfrm>
            <a:custGeom>
              <a:avLst/>
              <a:gdLst/>
              <a:ahLst/>
              <a:cxnLst/>
              <a:rect l="l" t="t" r="r" b="b"/>
              <a:pathLst>
                <a:path w="18497" h="10627" extrusionOk="0">
                  <a:moveTo>
                    <a:pt x="8948" y="0"/>
                  </a:moveTo>
                  <a:lnTo>
                    <a:pt x="1" y="5163"/>
                  </a:lnTo>
                  <a:lnTo>
                    <a:pt x="9249" y="10627"/>
                  </a:lnTo>
                  <a:lnTo>
                    <a:pt x="18497" y="5163"/>
                  </a:lnTo>
                  <a:lnTo>
                    <a:pt x="8948" y="0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9" name="Google Shape;1209;p29"/>
            <p:cNvSpPr/>
            <p:nvPr/>
          </p:nvSpPr>
          <p:spPr>
            <a:xfrm>
              <a:off x="1049175" y="3006050"/>
              <a:ext cx="231225" cy="246875"/>
            </a:xfrm>
            <a:custGeom>
              <a:avLst/>
              <a:gdLst/>
              <a:ahLst/>
              <a:cxnLst/>
              <a:rect l="l" t="t" r="r" b="b"/>
              <a:pathLst>
                <a:path w="9249" h="9875" extrusionOk="0">
                  <a:moveTo>
                    <a:pt x="1" y="0"/>
                  </a:moveTo>
                  <a:lnTo>
                    <a:pt x="1" y="4361"/>
                  </a:lnTo>
                  <a:lnTo>
                    <a:pt x="9249" y="9875"/>
                  </a:lnTo>
                  <a:lnTo>
                    <a:pt x="9249" y="5414"/>
                  </a:ln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0" name="Google Shape;1210;p29"/>
            <p:cNvSpPr/>
            <p:nvPr/>
          </p:nvSpPr>
          <p:spPr>
            <a:xfrm>
              <a:off x="1280375" y="3005425"/>
              <a:ext cx="230600" cy="247500"/>
            </a:xfrm>
            <a:custGeom>
              <a:avLst/>
              <a:gdLst/>
              <a:ahLst/>
              <a:cxnLst/>
              <a:rect l="l" t="t" r="r" b="b"/>
              <a:pathLst>
                <a:path w="9224" h="9900" extrusionOk="0">
                  <a:moveTo>
                    <a:pt x="1" y="5439"/>
                  </a:moveTo>
                  <a:lnTo>
                    <a:pt x="1" y="9900"/>
                  </a:lnTo>
                  <a:lnTo>
                    <a:pt x="9099" y="4436"/>
                  </a:lnTo>
                  <a:lnTo>
                    <a:pt x="9224" y="0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1" name="Google Shape;1211;p29"/>
            <p:cNvSpPr/>
            <p:nvPr/>
          </p:nvSpPr>
          <p:spPr>
            <a:xfrm>
              <a:off x="1143800" y="2923325"/>
              <a:ext cx="159800" cy="90250"/>
            </a:xfrm>
            <a:custGeom>
              <a:avLst/>
              <a:gdLst/>
              <a:ahLst/>
              <a:cxnLst/>
              <a:rect l="l" t="t" r="r" b="b"/>
              <a:pathLst>
                <a:path w="6392" h="3610" extrusionOk="0">
                  <a:moveTo>
                    <a:pt x="5389" y="1"/>
                  </a:moveTo>
                  <a:lnTo>
                    <a:pt x="0" y="3109"/>
                  </a:lnTo>
                  <a:lnTo>
                    <a:pt x="752" y="3610"/>
                  </a:lnTo>
                  <a:lnTo>
                    <a:pt x="6391" y="402"/>
                  </a:lnTo>
                  <a:lnTo>
                    <a:pt x="5389" y="1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2" name="Google Shape;1212;p29"/>
            <p:cNvSpPr/>
            <p:nvPr/>
          </p:nvSpPr>
          <p:spPr>
            <a:xfrm>
              <a:off x="1184525" y="2945900"/>
              <a:ext cx="159800" cy="90875"/>
            </a:xfrm>
            <a:custGeom>
              <a:avLst/>
              <a:gdLst/>
              <a:ahLst/>
              <a:cxnLst/>
              <a:rect l="l" t="t" r="r" b="b"/>
              <a:pathLst>
                <a:path w="6392" h="3635" extrusionOk="0">
                  <a:moveTo>
                    <a:pt x="5389" y="0"/>
                  </a:moveTo>
                  <a:lnTo>
                    <a:pt x="0" y="3133"/>
                  </a:lnTo>
                  <a:lnTo>
                    <a:pt x="752" y="3634"/>
                  </a:lnTo>
                  <a:lnTo>
                    <a:pt x="6391" y="426"/>
                  </a:lnTo>
                  <a:lnTo>
                    <a:pt x="5389" y="0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3" name="Google Shape;1213;p29"/>
            <p:cNvSpPr/>
            <p:nvPr/>
          </p:nvSpPr>
          <p:spPr>
            <a:xfrm>
              <a:off x="1225875" y="2969075"/>
              <a:ext cx="159800" cy="90875"/>
            </a:xfrm>
            <a:custGeom>
              <a:avLst/>
              <a:gdLst/>
              <a:ahLst/>
              <a:cxnLst/>
              <a:rect l="l" t="t" r="r" b="b"/>
              <a:pathLst>
                <a:path w="6392" h="3635" extrusionOk="0">
                  <a:moveTo>
                    <a:pt x="5389" y="0"/>
                  </a:moveTo>
                  <a:lnTo>
                    <a:pt x="0" y="3133"/>
                  </a:lnTo>
                  <a:lnTo>
                    <a:pt x="752" y="3634"/>
                  </a:lnTo>
                  <a:lnTo>
                    <a:pt x="6391" y="426"/>
                  </a:lnTo>
                  <a:lnTo>
                    <a:pt x="5389" y="0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4" name="Google Shape;1214;p29"/>
            <p:cNvSpPr/>
            <p:nvPr/>
          </p:nvSpPr>
          <p:spPr>
            <a:xfrm>
              <a:off x="1266600" y="2992250"/>
              <a:ext cx="159800" cy="90875"/>
            </a:xfrm>
            <a:custGeom>
              <a:avLst/>
              <a:gdLst/>
              <a:ahLst/>
              <a:cxnLst/>
              <a:rect l="l" t="t" r="r" b="b"/>
              <a:pathLst>
                <a:path w="6392" h="3635" extrusionOk="0">
                  <a:moveTo>
                    <a:pt x="5389" y="1"/>
                  </a:moveTo>
                  <a:lnTo>
                    <a:pt x="0" y="3109"/>
                  </a:lnTo>
                  <a:lnTo>
                    <a:pt x="752" y="3635"/>
                  </a:lnTo>
                  <a:lnTo>
                    <a:pt x="6391" y="427"/>
                  </a:lnTo>
                  <a:lnTo>
                    <a:pt x="5389" y="1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5" name="Google Shape;1215;p29"/>
            <p:cNvSpPr/>
            <p:nvPr/>
          </p:nvSpPr>
          <p:spPr>
            <a:xfrm>
              <a:off x="1222750" y="3335000"/>
              <a:ext cx="36975" cy="37600"/>
            </a:xfrm>
            <a:custGeom>
              <a:avLst/>
              <a:gdLst/>
              <a:ahLst/>
              <a:cxnLst/>
              <a:rect l="l" t="t" r="r" b="b"/>
              <a:pathLst>
                <a:path w="1479" h="1504" extrusionOk="0">
                  <a:moveTo>
                    <a:pt x="301" y="201"/>
                  </a:moveTo>
                  <a:cubicBezTo>
                    <a:pt x="0" y="426"/>
                    <a:pt x="125" y="451"/>
                    <a:pt x="125" y="827"/>
                  </a:cubicBezTo>
                  <a:lnTo>
                    <a:pt x="125" y="827"/>
                  </a:lnTo>
                  <a:cubicBezTo>
                    <a:pt x="125" y="1203"/>
                    <a:pt x="175" y="1504"/>
                    <a:pt x="526" y="1504"/>
                  </a:cubicBezTo>
                  <a:lnTo>
                    <a:pt x="526" y="1504"/>
                  </a:lnTo>
                  <a:cubicBezTo>
                    <a:pt x="902" y="1504"/>
                    <a:pt x="1479" y="1078"/>
                    <a:pt x="1479" y="702"/>
                  </a:cubicBezTo>
                  <a:lnTo>
                    <a:pt x="1479" y="702"/>
                  </a:lnTo>
                  <a:cubicBezTo>
                    <a:pt x="1479" y="451"/>
                    <a:pt x="1253" y="0"/>
                    <a:pt x="827" y="0"/>
                  </a:cubicBezTo>
                  <a:lnTo>
                    <a:pt x="827" y="0"/>
                  </a:lnTo>
                  <a:cubicBezTo>
                    <a:pt x="677" y="0"/>
                    <a:pt x="501" y="50"/>
                    <a:pt x="301" y="201"/>
                  </a:cubicBezTo>
                </a:path>
              </a:pathLst>
            </a:custGeom>
            <a:solidFill>
              <a:srgbClr val="AAAA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6" name="Google Shape;1216;p29"/>
            <p:cNvSpPr/>
            <p:nvPr/>
          </p:nvSpPr>
          <p:spPr>
            <a:xfrm>
              <a:off x="1219600" y="3338750"/>
              <a:ext cx="33250" cy="33850"/>
            </a:xfrm>
            <a:custGeom>
              <a:avLst/>
              <a:gdLst/>
              <a:ahLst/>
              <a:cxnLst/>
              <a:rect l="l" t="t" r="r" b="b"/>
              <a:pathLst>
                <a:path w="1330" h="1354" extrusionOk="0">
                  <a:moveTo>
                    <a:pt x="677" y="0"/>
                  </a:moveTo>
                  <a:cubicBezTo>
                    <a:pt x="301" y="0"/>
                    <a:pt x="1" y="301"/>
                    <a:pt x="1" y="677"/>
                  </a:cubicBezTo>
                  <a:cubicBezTo>
                    <a:pt x="1" y="1053"/>
                    <a:pt x="301" y="1354"/>
                    <a:pt x="677" y="1354"/>
                  </a:cubicBezTo>
                  <a:cubicBezTo>
                    <a:pt x="1028" y="1354"/>
                    <a:pt x="1329" y="1053"/>
                    <a:pt x="1329" y="677"/>
                  </a:cubicBezTo>
                  <a:cubicBezTo>
                    <a:pt x="1329" y="301"/>
                    <a:pt x="1028" y="0"/>
                    <a:pt x="677" y="0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7" name="Google Shape;1217;p29"/>
            <p:cNvSpPr/>
            <p:nvPr/>
          </p:nvSpPr>
          <p:spPr>
            <a:xfrm>
              <a:off x="894425" y="3143875"/>
              <a:ext cx="37600" cy="37625"/>
            </a:xfrm>
            <a:custGeom>
              <a:avLst/>
              <a:gdLst/>
              <a:ahLst/>
              <a:cxnLst/>
              <a:rect l="l" t="t" r="r" b="b"/>
              <a:pathLst>
                <a:path w="1504" h="1505" extrusionOk="0">
                  <a:moveTo>
                    <a:pt x="301" y="201"/>
                  </a:moveTo>
                  <a:cubicBezTo>
                    <a:pt x="0" y="402"/>
                    <a:pt x="125" y="452"/>
                    <a:pt x="125" y="828"/>
                  </a:cubicBezTo>
                  <a:lnTo>
                    <a:pt x="125" y="828"/>
                  </a:lnTo>
                  <a:cubicBezTo>
                    <a:pt x="125" y="1204"/>
                    <a:pt x="176" y="1505"/>
                    <a:pt x="551" y="1505"/>
                  </a:cubicBezTo>
                  <a:lnTo>
                    <a:pt x="551" y="1505"/>
                  </a:lnTo>
                  <a:cubicBezTo>
                    <a:pt x="927" y="1505"/>
                    <a:pt x="1504" y="1079"/>
                    <a:pt x="1504" y="703"/>
                  </a:cubicBezTo>
                  <a:lnTo>
                    <a:pt x="1504" y="703"/>
                  </a:lnTo>
                  <a:cubicBezTo>
                    <a:pt x="1504" y="427"/>
                    <a:pt x="1278" y="1"/>
                    <a:pt x="852" y="1"/>
                  </a:cubicBezTo>
                  <a:lnTo>
                    <a:pt x="852" y="1"/>
                  </a:lnTo>
                  <a:cubicBezTo>
                    <a:pt x="702" y="1"/>
                    <a:pt x="501" y="51"/>
                    <a:pt x="301" y="201"/>
                  </a:cubicBezTo>
                  <a:close/>
                </a:path>
              </a:pathLst>
            </a:custGeom>
            <a:solidFill>
              <a:srgbClr val="AAAA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8" name="Google Shape;1218;p29"/>
            <p:cNvSpPr/>
            <p:nvPr/>
          </p:nvSpPr>
          <p:spPr>
            <a:xfrm>
              <a:off x="891275" y="3147650"/>
              <a:ext cx="33875" cy="33850"/>
            </a:xfrm>
            <a:custGeom>
              <a:avLst/>
              <a:gdLst/>
              <a:ahLst/>
              <a:cxnLst/>
              <a:rect l="l" t="t" r="r" b="b"/>
              <a:pathLst>
                <a:path w="1355" h="1354" extrusionOk="0">
                  <a:moveTo>
                    <a:pt x="677" y="0"/>
                  </a:moveTo>
                  <a:cubicBezTo>
                    <a:pt x="302" y="0"/>
                    <a:pt x="1" y="301"/>
                    <a:pt x="1" y="677"/>
                  </a:cubicBezTo>
                  <a:cubicBezTo>
                    <a:pt x="1" y="1053"/>
                    <a:pt x="302" y="1354"/>
                    <a:pt x="677" y="1354"/>
                  </a:cubicBezTo>
                  <a:cubicBezTo>
                    <a:pt x="1053" y="1354"/>
                    <a:pt x="1354" y="1053"/>
                    <a:pt x="1354" y="677"/>
                  </a:cubicBezTo>
                  <a:cubicBezTo>
                    <a:pt x="1354" y="301"/>
                    <a:pt x="1053" y="0"/>
                    <a:pt x="677" y="0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9" name="Google Shape;1219;p29"/>
            <p:cNvSpPr/>
            <p:nvPr/>
          </p:nvSpPr>
          <p:spPr>
            <a:xfrm>
              <a:off x="1222750" y="4147650"/>
              <a:ext cx="36975" cy="37000"/>
            </a:xfrm>
            <a:custGeom>
              <a:avLst/>
              <a:gdLst/>
              <a:ahLst/>
              <a:cxnLst/>
              <a:rect l="l" t="t" r="r" b="b"/>
              <a:pathLst>
                <a:path w="1479" h="1480" extrusionOk="0">
                  <a:moveTo>
                    <a:pt x="301" y="201"/>
                  </a:moveTo>
                  <a:cubicBezTo>
                    <a:pt x="0" y="402"/>
                    <a:pt x="125" y="452"/>
                    <a:pt x="125" y="803"/>
                  </a:cubicBezTo>
                  <a:lnTo>
                    <a:pt x="125" y="803"/>
                  </a:lnTo>
                  <a:cubicBezTo>
                    <a:pt x="125" y="1178"/>
                    <a:pt x="175" y="1479"/>
                    <a:pt x="526" y="1479"/>
                  </a:cubicBezTo>
                  <a:lnTo>
                    <a:pt x="526" y="1479"/>
                  </a:lnTo>
                  <a:cubicBezTo>
                    <a:pt x="902" y="1479"/>
                    <a:pt x="1479" y="1078"/>
                    <a:pt x="1479" y="702"/>
                  </a:cubicBezTo>
                  <a:lnTo>
                    <a:pt x="1479" y="702"/>
                  </a:lnTo>
                  <a:cubicBezTo>
                    <a:pt x="1479" y="427"/>
                    <a:pt x="1253" y="1"/>
                    <a:pt x="827" y="1"/>
                  </a:cubicBezTo>
                  <a:lnTo>
                    <a:pt x="827" y="1"/>
                  </a:lnTo>
                  <a:cubicBezTo>
                    <a:pt x="677" y="1"/>
                    <a:pt x="501" y="51"/>
                    <a:pt x="301" y="201"/>
                  </a:cubicBezTo>
                  <a:close/>
                </a:path>
              </a:pathLst>
            </a:custGeom>
            <a:solidFill>
              <a:srgbClr val="AAAA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0" name="Google Shape;1220;p29"/>
            <p:cNvSpPr/>
            <p:nvPr/>
          </p:nvSpPr>
          <p:spPr>
            <a:xfrm>
              <a:off x="1219600" y="4151400"/>
              <a:ext cx="33250" cy="33250"/>
            </a:xfrm>
            <a:custGeom>
              <a:avLst/>
              <a:gdLst/>
              <a:ahLst/>
              <a:cxnLst/>
              <a:rect l="l" t="t" r="r" b="b"/>
              <a:pathLst>
                <a:path w="1330" h="1330" extrusionOk="0">
                  <a:moveTo>
                    <a:pt x="677" y="1"/>
                  </a:moveTo>
                  <a:cubicBezTo>
                    <a:pt x="301" y="1"/>
                    <a:pt x="1" y="302"/>
                    <a:pt x="1" y="653"/>
                  </a:cubicBezTo>
                  <a:cubicBezTo>
                    <a:pt x="1" y="1028"/>
                    <a:pt x="301" y="1329"/>
                    <a:pt x="677" y="1329"/>
                  </a:cubicBezTo>
                  <a:cubicBezTo>
                    <a:pt x="1028" y="1329"/>
                    <a:pt x="1329" y="1028"/>
                    <a:pt x="1329" y="653"/>
                  </a:cubicBezTo>
                  <a:cubicBezTo>
                    <a:pt x="1329" y="302"/>
                    <a:pt x="1028" y="1"/>
                    <a:pt x="677" y="1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1" name="Google Shape;1221;p29"/>
            <p:cNvSpPr/>
            <p:nvPr/>
          </p:nvSpPr>
          <p:spPr>
            <a:xfrm>
              <a:off x="894425" y="3955925"/>
              <a:ext cx="37600" cy="37625"/>
            </a:xfrm>
            <a:custGeom>
              <a:avLst/>
              <a:gdLst/>
              <a:ahLst/>
              <a:cxnLst/>
              <a:rect l="l" t="t" r="r" b="b"/>
              <a:pathLst>
                <a:path w="1504" h="1505" extrusionOk="0">
                  <a:moveTo>
                    <a:pt x="301" y="201"/>
                  </a:moveTo>
                  <a:cubicBezTo>
                    <a:pt x="0" y="426"/>
                    <a:pt x="125" y="451"/>
                    <a:pt x="125" y="827"/>
                  </a:cubicBezTo>
                  <a:lnTo>
                    <a:pt x="125" y="827"/>
                  </a:lnTo>
                  <a:cubicBezTo>
                    <a:pt x="125" y="1203"/>
                    <a:pt x="176" y="1504"/>
                    <a:pt x="551" y="1504"/>
                  </a:cubicBezTo>
                  <a:lnTo>
                    <a:pt x="551" y="1504"/>
                  </a:lnTo>
                  <a:cubicBezTo>
                    <a:pt x="927" y="1504"/>
                    <a:pt x="1504" y="1078"/>
                    <a:pt x="1504" y="702"/>
                  </a:cubicBezTo>
                  <a:lnTo>
                    <a:pt x="1504" y="702"/>
                  </a:lnTo>
                  <a:cubicBezTo>
                    <a:pt x="1504" y="426"/>
                    <a:pt x="1278" y="0"/>
                    <a:pt x="852" y="0"/>
                  </a:cubicBezTo>
                  <a:lnTo>
                    <a:pt x="852" y="0"/>
                  </a:lnTo>
                  <a:cubicBezTo>
                    <a:pt x="702" y="0"/>
                    <a:pt x="501" y="50"/>
                    <a:pt x="301" y="201"/>
                  </a:cubicBezTo>
                  <a:close/>
                </a:path>
              </a:pathLst>
            </a:custGeom>
            <a:solidFill>
              <a:srgbClr val="AAAA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2" name="Google Shape;1222;p29"/>
            <p:cNvSpPr/>
            <p:nvPr/>
          </p:nvSpPr>
          <p:spPr>
            <a:xfrm>
              <a:off x="891275" y="3959675"/>
              <a:ext cx="33875" cy="33875"/>
            </a:xfrm>
            <a:custGeom>
              <a:avLst/>
              <a:gdLst/>
              <a:ahLst/>
              <a:cxnLst/>
              <a:rect l="l" t="t" r="r" b="b"/>
              <a:pathLst>
                <a:path w="1355" h="1355" extrusionOk="0">
                  <a:moveTo>
                    <a:pt x="677" y="1"/>
                  </a:moveTo>
                  <a:cubicBezTo>
                    <a:pt x="302" y="1"/>
                    <a:pt x="1" y="301"/>
                    <a:pt x="1" y="677"/>
                  </a:cubicBezTo>
                  <a:cubicBezTo>
                    <a:pt x="1" y="1053"/>
                    <a:pt x="302" y="1354"/>
                    <a:pt x="677" y="1354"/>
                  </a:cubicBezTo>
                  <a:cubicBezTo>
                    <a:pt x="1053" y="1354"/>
                    <a:pt x="1354" y="1053"/>
                    <a:pt x="1354" y="677"/>
                  </a:cubicBezTo>
                  <a:cubicBezTo>
                    <a:pt x="1354" y="301"/>
                    <a:pt x="1053" y="1"/>
                    <a:pt x="677" y="1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3" name="Google Shape;1223;p29"/>
            <p:cNvSpPr/>
            <p:nvPr/>
          </p:nvSpPr>
          <p:spPr>
            <a:xfrm>
              <a:off x="1363100" y="3254800"/>
              <a:ext cx="246875" cy="238100"/>
            </a:xfrm>
            <a:custGeom>
              <a:avLst/>
              <a:gdLst/>
              <a:ahLst/>
              <a:cxnLst/>
              <a:rect l="l" t="t" r="r" b="b"/>
              <a:pathLst>
                <a:path w="9875" h="9524" extrusionOk="0">
                  <a:moveTo>
                    <a:pt x="9875" y="0"/>
                  </a:moveTo>
                  <a:lnTo>
                    <a:pt x="0" y="5689"/>
                  </a:lnTo>
                  <a:lnTo>
                    <a:pt x="0" y="9524"/>
                  </a:lnTo>
                  <a:lnTo>
                    <a:pt x="9875" y="3835"/>
                  </a:lnTo>
                  <a:lnTo>
                    <a:pt x="9875" y="0"/>
                  </a:ln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4" name="Google Shape;1224;p29"/>
            <p:cNvSpPr/>
            <p:nvPr/>
          </p:nvSpPr>
          <p:spPr>
            <a:xfrm>
              <a:off x="1363100" y="3405800"/>
              <a:ext cx="246875" cy="238125"/>
            </a:xfrm>
            <a:custGeom>
              <a:avLst/>
              <a:gdLst/>
              <a:ahLst/>
              <a:cxnLst/>
              <a:rect l="l" t="t" r="r" b="b"/>
              <a:pathLst>
                <a:path w="9875" h="9525" extrusionOk="0">
                  <a:moveTo>
                    <a:pt x="9875" y="0"/>
                  </a:moveTo>
                  <a:lnTo>
                    <a:pt x="0" y="5689"/>
                  </a:lnTo>
                  <a:lnTo>
                    <a:pt x="0" y="9524"/>
                  </a:lnTo>
                  <a:lnTo>
                    <a:pt x="9875" y="3835"/>
                  </a:lnTo>
                  <a:lnTo>
                    <a:pt x="9875" y="0"/>
                  </a:ln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5" name="Google Shape;1225;p29"/>
            <p:cNvSpPr/>
            <p:nvPr/>
          </p:nvSpPr>
          <p:spPr>
            <a:xfrm>
              <a:off x="1363100" y="3556175"/>
              <a:ext cx="246875" cy="238750"/>
            </a:xfrm>
            <a:custGeom>
              <a:avLst/>
              <a:gdLst/>
              <a:ahLst/>
              <a:cxnLst/>
              <a:rect l="l" t="t" r="r" b="b"/>
              <a:pathLst>
                <a:path w="9875" h="9550" extrusionOk="0">
                  <a:moveTo>
                    <a:pt x="9875" y="0"/>
                  </a:moveTo>
                  <a:lnTo>
                    <a:pt x="0" y="5715"/>
                  </a:lnTo>
                  <a:lnTo>
                    <a:pt x="0" y="9549"/>
                  </a:lnTo>
                  <a:lnTo>
                    <a:pt x="9875" y="3835"/>
                  </a:lnTo>
                  <a:lnTo>
                    <a:pt x="9875" y="0"/>
                  </a:ln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6" name="Google Shape;1226;p29"/>
            <p:cNvSpPr/>
            <p:nvPr/>
          </p:nvSpPr>
          <p:spPr>
            <a:xfrm>
              <a:off x="1363100" y="3707175"/>
              <a:ext cx="246875" cy="238750"/>
            </a:xfrm>
            <a:custGeom>
              <a:avLst/>
              <a:gdLst/>
              <a:ahLst/>
              <a:cxnLst/>
              <a:rect l="l" t="t" r="r" b="b"/>
              <a:pathLst>
                <a:path w="9875" h="9550" extrusionOk="0">
                  <a:moveTo>
                    <a:pt x="9875" y="0"/>
                  </a:moveTo>
                  <a:lnTo>
                    <a:pt x="0" y="5715"/>
                  </a:lnTo>
                  <a:lnTo>
                    <a:pt x="0" y="9549"/>
                  </a:lnTo>
                  <a:lnTo>
                    <a:pt x="9875" y="3835"/>
                  </a:lnTo>
                  <a:lnTo>
                    <a:pt x="9875" y="0"/>
                  </a:ln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7" name="Google Shape;1227;p29"/>
            <p:cNvSpPr/>
            <p:nvPr/>
          </p:nvSpPr>
          <p:spPr>
            <a:xfrm>
              <a:off x="1363100" y="3854425"/>
              <a:ext cx="246875" cy="238750"/>
            </a:xfrm>
            <a:custGeom>
              <a:avLst/>
              <a:gdLst/>
              <a:ahLst/>
              <a:cxnLst/>
              <a:rect l="l" t="t" r="r" b="b"/>
              <a:pathLst>
                <a:path w="9875" h="9550" extrusionOk="0">
                  <a:moveTo>
                    <a:pt x="9875" y="0"/>
                  </a:moveTo>
                  <a:lnTo>
                    <a:pt x="0" y="5714"/>
                  </a:lnTo>
                  <a:lnTo>
                    <a:pt x="0" y="9549"/>
                  </a:lnTo>
                  <a:lnTo>
                    <a:pt x="9875" y="3835"/>
                  </a:lnTo>
                  <a:lnTo>
                    <a:pt x="9875" y="0"/>
                  </a:ln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8" name="Google Shape;1228;p29"/>
            <p:cNvSpPr/>
            <p:nvPr/>
          </p:nvSpPr>
          <p:spPr>
            <a:xfrm>
              <a:off x="918225" y="3260425"/>
              <a:ext cx="319575" cy="308300"/>
            </a:xfrm>
            <a:custGeom>
              <a:avLst/>
              <a:gdLst/>
              <a:ahLst/>
              <a:cxnLst/>
              <a:rect l="l" t="t" r="r" b="b"/>
              <a:pathLst>
                <a:path w="12783" h="12332" extrusionOk="0">
                  <a:moveTo>
                    <a:pt x="1" y="1"/>
                  </a:moveTo>
                  <a:lnTo>
                    <a:pt x="1" y="4963"/>
                  </a:lnTo>
                  <a:lnTo>
                    <a:pt x="12783" y="12331"/>
                  </a:lnTo>
                  <a:lnTo>
                    <a:pt x="12783" y="7369"/>
                  </a:lnTo>
                  <a:lnTo>
                    <a:pt x="1" y="1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9" name="Google Shape;1229;p29"/>
            <p:cNvSpPr/>
            <p:nvPr/>
          </p:nvSpPr>
          <p:spPr>
            <a:xfrm>
              <a:off x="918225" y="3429600"/>
              <a:ext cx="319575" cy="308925"/>
            </a:xfrm>
            <a:custGeom>
              <a:avLst/>
              <a:gdLst/>
              <a:ahLst/>
              <a:cxnLst/>
              <a:rect l="l" t="t" r="r" b="b"/>
              <a:pathLst>
                <a:path w="12783" h="12357" extrusionOk="0">
                  <a:moveTo>
                    <a:pt x="1" y="1"/>
                  </a:moveTo>
                  <a:lnTo>
                    <a:pt x="1" y="4963"/>
                  </a:lnTo>
                  <a:lnTo>
                    <a:pt x="12783" y="12357"/>
                  </a:lnTo>
                  <a:lnTo>
                    <a:pt x="12783" y="7394"/>
                  </a:lnTo>
                  <a:lnTo>
                    <a:pt x="1" y="1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0" name="Google Shape;1230;p29"/>
            <p:cNvSpPr/>
            <p:nvPr/>
          </p:nvSpPr>
          <p:spPr>
            <a:xfrm>
              <a:off x="918225" y="3599400"/>
              <a:ext cx="319575" cy="308300"/>
            </a:xfrm>
            <a:custGeom>
              <a:avLst/>
              <a:gdLst/>
              <a:ahLst/>
              <a:cxnLst/>
              <a:rect l="l" t="t" r="r" b="b"/>
              <a:pathLst>
                <a:path w="12783" h="12332" extrusionOk="0">
                  <a:moveTo>
                    <a:pt x="1" y="1"/>
                  </a:moveTo>
                  <a:lnTo>
                    <a:pt x="1" y="4963"/>
                  </a:lnTo>
                  <a:lnTo>
                    <a:pt x="12783" y="12331"/>
                  </a:lnTo>
                  <a:lnTo>
                    <a:pt x="12783" y="7369"/>
                  </a:lnTo>
                  <a:lnTo>
                    <a:pt x="1" y="1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1" name="Google Shape;1231;p29"/>
            <p:cNvSpPr/>
            <p:nvPr/>
          </p:nvSpPr>
          <p:spPr>
            <a:xfrm>
              <a:off x="918225" y="3768575"/>
              <a:ext cx="319575" cy="308300"/>
            </a:xfrm>
            <a:custGeom>
              <a:avLst/>
              <a:gdLst/>
              <a:ahLst/>
              <a:cxnLst/>
              <a:rect l="l" t="t" r="r" b="b"/>
              <a:pathLst>
                <a:path w="12783" h="12332" extrusionOk="0">
                  <a:moveTo>
                    <a:pt x="1" y="1"/>
                  </a:moveTo>
                  <a:lnTo>
                    <a:pt x="1" y="4963"/>
                  </a:lnTo>
                  <a:lnTo>
                    <a:pt x="12783" y="12331"/>
                  </a:lnTo>
                  <a:lnTo>
                    <a:pt x="12783" y="7369"/>
                  </a:lnTo>
                  <a:lnTo>
                    <a:pt x="1" y="1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32" name="Google Shape;1232;p29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grpSp>
        <p:nvGrpSpPr>
          <p:cNvPr id="1233" name="Google Shape;1233;p29"/>
          <p:cNvGrpSpPr/>
          <p:nvPr/>
        </p:nvGrpSpPr>
        <p:grpSpPr>
          <a:xfrm>
            <a:off x="935125" y="3069925"/>
            <a:ext cx="1194875" cy="1498775"/>
            <a:chOff x="673875" y="2871950"/>
            <a:chExt cx="1194875" cy="1498775"/>
          </a:xfrm>
        </p:grpSpPr>
        <p:sp>
          <p:nvSpPr>
            <p:cNvPr id="1234" name="Google Shape;1234;p29"/>
            <p:cNvSpPr/>
            <p:nvPr/>
          </p:nvSpPr>
          <p:spPr>
            <a:xfrm>
              <a:off x="673875" y="3990375"/>
              <a:ext cx="597125" cy="380350"/>
            </a:xfrm>
            <a:custGeom>
              <a:avLst/>
              <a:gdLst/>
              <a:ahLst/>
              <a:cxnLst/>
              <a:rect l="l" t="t" r="r" b="b"/>
              <a:pathLst>
                <a:path w="23885" h="15214" extrusionOk="0">
                  <a:moveTo>
                    <a:pt x="0" y="1"/>
                  </a:moveTo>
                  <a:lnTo>
                    <a:pt x="0" y="1404"/>
                  </a:lnTo>
                  <a:lnTo>
                    <a:pt x="23885" y="15214"/>
                  </a:lnTo>
                  <a:lnTo>
                    <a:pt x="23885" y="13810"/>
                  </a:lnTo>
                  <a:lnTo>
                    <a:pt x="0" y="1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5" name="Google Shape;1235;p29"/>
            <p:cNvSpPr/>
            <p:nvPr/>
          </p:nvSpPr>
          <p:spPr>
            <a:xfrm>
              <a:off x="1270975" y="3990375"/>
              <a:ext cx="597775" cy="380350"/>
            </a:xfrm>
            <a:custGeom>
              <a:avLst/>
              <a:gdLst/>
              <a:ahLst/>
              <a:cxnLst/>
              <a:rect l="l" t="t" r="r" b="b"/>
              <a:pathLst>
                <a:path w="23911" h="15214" extrusionOk="0">
                  <a:moveTo>
                    <a:pt x="1" y="13810"/>
                  </a:moveTo>
                  <a:lnTo>
                    <a:pt x="1" y="15214"/>
                  </a:lnTo>
                  <a:lnTo>
                    <a:pt x="23911" y="1404"/>
                  </a:lnTo>
                  <a:lnTo>
                    <a:pt x="23911" y="1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6" name="Google Shape;1236;p29"/>
            <p:cNvSpPr/>
            <p:nvPr/>
          </p:nvSpPr>
          <p:spPr>
            <a:xfrm>
              <a:off x="673875" y="3645150"/>
              <a:ext cx="1194875" cy="690500"/>
            </a:xfrm>
            <a:custGeom>
              <a:avLst/>
              <a:gdLst/>
              <a:ahLst/>
              <a:cxnLst/>
              <a:rect l="l" t="t" r="r" b="b"/>
              <a:pathLst>
                <a:path w="47795" h="27620" extrusionOk="0">
                  <a:moveTo>
                    <a:pt x="23885" y="0"/>
                  </a:moveTo>
                  <a:lnTo>
                    <a:pt x="0" y="13810"/>
                  </a:lnTo>
                  <a:lnTo>
                    <a:pt x="23885" y="27619"/>
                  </a:lnTo>
                  <a:lnTo>
                    <a:pt x="47795" y="13785"/>
                  </a:lnTo>
                  <a:lnTo>
                    <a:pt x="23885" y="0"/>
                  </a:ln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7" name="Google Shape;1237;p29"/>
            <p:cNvSpPr/>
            <p:nvPr/>
          </p:nvSpPr>
          <p:spPr>
            <a:xfrm>
              <a:off x="880625" y="3095025"/>
              <a:ext cx="399775" cy="1122825"/>
            </a:xfrm>
            <a:custGeom>
              <a:avLst/>
              <a:gdLst/>
              <a:ahLst/>
              <a:cxnLst/>
              <a:rect l="l" t="t" r="r" b="b"/>
              <a:pathLst>
                <a:path w="15991" h="44913" extrusionOk="0">
                  <a:moveTo>
                    <a:pt x="1" y="0"/>
                  </a:moveTo>
                  <a:lnTo>
                    <a:pt x="1" y="35840"/>
                  </a:lnTo>
                  <a:lnTo>
                    <a:pt x="15991" y="44913"/>
                  </a:lnTo>
                  <a:lnTo>
                    <a:pt x="15991" y="9424"/>
                  </a:ln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8" name="Google Shape;1238;p29"/>
            <p:cNvSpPr/>
            <p:nvPr/>
          </p:nvSpPr>
          <p:spPr>
            <a:xfrm>
              <a:off x="1280375" y="3095025"/>
              <a:ext cx="399775" cy="1122825"/>
            </a:xfrm>
            <a:custGeom>
              <a:avLst/>
              <a:gdLst/>
              <a:ahLst/>
              <a:cxnLst/>
              <a:rect l="l" t="t" r="r" b="b"/>
              <a:pathLst>
                <a:path w="15991" h="44913" extrusionOk="0">
                  <a:moveTo>
                    <a:pt x="1" y="9424"/>
                  </a:moveTo>
                  <a:lnTo>
                    <a:pt x="1" y="44913"/>
                  </a:lnTo>
                  <a:lnTo>
                    <a:pt x="15991" y="35489"/>
                  </a:lnTo>
                  <a:lnTo>
                    <a:pt x="15991" y="0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9" name="Google Shape;1239;p29"/>
            <p:cNvSpPr/>
            <p:nvPr/>
          </p:nvSpPr>
          <p:spPr>
            <a:xfrm>
              <a:off x="880625" y="2871950"/>
              <a:ext cx="799525" cy="458675"/>
            </a:xfrm>
            <a:custGeom>
              <a:avLst/>
              <a:gdLst/>
              <a:ahLst/>
              <a:cxnLst/>
              <a:rect l="l" t="t" r="r" b="b"/>
              <a:pathLst>
                <a:path w="31981" h="18347" extrusionOk="0">
                  <a:moveTo>
                    <a:pt x="15490" y="1"/>
                  </a:moveTo>
                  <a:lnTo>
                    <a:pt x="1" y="8923"/>
                  </a:lnTo>
                  <a:lnTo>
                    <a:pt x="15991" y="18347"/>
                  </a:lnTo>
                  <a:lnTo>
                    <a:pt x="31981" y="8923"/>
                  </a:lnTo>
                  <a:lnTo>
                    <a:pt x="15490" y="1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0" name="Google Shape;1240;p29"/>
            <p:cNvSpPr/>
            <p:nvPr/>
          </p:nvSpPr>
          <p:spPr>
            <a:xfrm>
              <a:off x="1049175" y="2876350"/>
              <a:ext cx="462425" cy="265675"/>
            </a:xfrm>
            <a:custGeom>
              <a:avLst/>
              <a:gdLst/>
              <a:ahLst/>
              <a:cxnLst/>
              <a:rect l="l" t="t" r="r" b="b"/>
              <a:pathLst>
                <a:path w="18497" h="10627" extrusionOk="0">
                  <a:moveTo>
                    <a:pt x="8948" y="0"/>
                  </a:moveTo>
                  <a:lnTo>
                    <a:pt x="1" y="5163"/>
                  </a:lnTo>
                  <a:lnTo>
                    <a:pt x="9249" y="10627"/>
                  </a:lnTo>
                  <a:lnTo>
                    <a:pt x="18497" y="5163"/>
                  </a:lnTo>
                  <a:lnTo>
                    <a:pt x="8948" y="0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1" name="Google Shape;1241;p29"/>
            <p:cNvSpPr/>
            <p:nvPr/>
          </p:nvSpPr>
          <p:spPr>
            <a:xfrm>
              <a:off x="1049175" y="3006050"/>
              <a:ext cx="231225" cy="246875"/>
            </a:xfrm>
            <a:custGeom>
              <a:avLst/>
              <a:gdLst/>
              <a:ahLst/>
              <a:cxnLst/>
              <a:rect l="l" t="t" r="r" b="b"/>
              <a:pathLst>
                <a:path w="9249" h="9875" extrusionOk="0">
                  <a:moveTo>
                    <a:pt x="1" y="0"/>
                  </a:moveTo>
                  <a:lnTo>
                    <a:pt x="1" y="4361"/>
                  </a:lnTo>
                  <a:lnTo>
                    <a:pt x="9249" y="9875"/>
                  </a:lnTo>
                  <a:lnTo>
                    <a:pt x="9249" y="5414"/>
                  </a:ln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2" name="Google Shape;1242;p29"/>
            <p:cNvSpPr/>
            <p:nvPr/>
          </p:nvSpPr>
          <p:spPr>
            <a:xfrm>
              <a:off x="1280375" y="3005425"/>
              <a:ext cx="230600" cy="247500"/>
            </a:xfrm>
            <a:custGeom>
              <a:avLst/>
              <a:gdLst/>
              <a:ahLst/>
              <a:cxnLst/>
              <a:rect l="l" t="t" r="r" b="b"/>
              <a:pathLst>
                <a:path w="9224" h="9900" extrusionOk="0">
                  <a:moveTo>
                    <a:pt x="1" y="5439"/>
                  </a:moveTo>
                  <a:lnTo>
                    <a:pt x="1" y="9900"/>
                  </a:lnTo>
                  <a:lnTo>
                    <a:pt x="9099" y="4436"/>
                  </a:lnTo>
                  <a:lnTo>
                    <a:pt x="9224" y="0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3" name="Google Shape;1243;p29"/>
            <p:cNvSpPr/>
            <p:nvPr/>
          </p:nvSpPr>
          <p:spPr>
            <a:xfrm>
              <a:off x="1143800" y="2923325"/>
              <a:ext cx="159800" cy="90250"/>
            </a:xfrm>
            <a:custGeom>
              <a:avLst/>
              <a:gdLst/>
              <a:ahLst/>
              <a:cxnLst/>
              <a:rect l="l" t="t" r="r" b="b"/>
              <a:pathLst>
                <a:path w="6392" h="3610" extrusionOk="0">
                  <a:moveTo>
                    <a:pt x="5389" y="1"/>
                  </a:moveTo>
                  <a:lnTo>
                    <a:pt x="0" y="3109"/>
                  </a:lnTo>
                  <a:lnTo>
                    <a:pt x="752" y="3610"/>
                  </a:lnTo>
                  <a:lnTo>
                    <a:pt x="6391" y="402"/>
                  </a:lnTo>
                  <a:lnTo>
                    <a:pt x="5389" y="1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4" name="Google Shape;1244;p29"/>
            <p:cNvSpPr/>
            <p:nvPr/>
          </p:nvSpPr>
          <p:spPr>
            <a:xfrm>
              <a:off x="1184525" y="2945900"/>
              <a:ext cx="159800" cy="90875"/>
            </a:xfrm>
            <a:custGeom>
              <a:avLst/>
              <a:gdLst/>
              <a:ahLst/>
              <a:cxnLst/>
              <a:rect l="l" t="t" r="r" b="b"/>
              <a:pathLst>
                <a:path w="6392" h="3635" extrusionOk="0">
                  <a:moveTo>
                    <a:pt x="5389" y="0"/>
                  </a:moveTo>
                  <a:lnTo>
                    <a:pt x="0" y="3133"/>
                  </a:lnTo>
                  <a:lnTo>
                    <a:pt x="752" y="3634"/>
                  </a:lnTo>
                  <a:lnTo>
                    <a:pt x="6391" y="426"/>
                  </a:lnTo>
                  <a:lnTo>
                    <a:pt x="5389" y="0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5" name="Google Shape;1245;p29"/>
            <p:cNvSpPr/>
            <p:nvPr/>
          </p:nvSpPr>
          <p:spPr>
            <a:xfrm>
              <a:off x="1225875" y="2969075"/>
              <a:ext cx="159800" cy="90875"/>
            </a:xfrm>
            <a:custGeom>
              <a:avLst/>
              <a:gdLst/>
              <a:ahLst/>
              <a:cxnLst/>
              <a:rect l="l" t="t" r="r" b="b"/>
              <a:pathLst>
                <a:path w="6392" h="3635" extrusionOk="0">
                  <a:moveTo>
                    <a:pt x="5389" y="0"/>
                  </a:moveTo>
                  <a:lnTo>
                    <a:pt x="0" y="3133"/>
                  </a:lnTo>
                  <a:lnTo>
                    <a:pt x="752" y="3634"/>
                  </a:lnTo>
                  <a:lnTo>
                    <a:pt x="6391" y="426"/>
                  </a:lnTo>
                  <a:lnTo>
                    <a:pt x="5389" y="0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6" name="Google Shape;1246;p29"/>
            <p:cNvSpPr/>
            <p:nvPr/>
          </p:nvSpPr>
          <p:spPr>
            <a:xfrm>
              <a:off x="1266600" y="2992250"/>
              <a:ext cx="159800" cy="90875"/>
            </a:xfrm>
            <a:custGeom>
              <a:avLst/>
              <a:gdLst/>
              <a:ahLst/>
              <a:cxnLst/>
              <a:rect l="l" t="t" r="r" b="b"/>
              <a:pathLst>
                <a:path w="6392" h="3635" extrusionOk="0">
                  <a:moveTo>
                    <a:pt x="5389" y="1"/>
                  </a:moveTo>
                  <a:lnTo>
                    <a:pt x="0" y="3109"/>
                  </a:lnTo>
                  <a:lnTo>
                    <a:pt x="752" y="3635"/>
                  </a:lnTo>
                  <a:lnTo>
                    <a:pt x="6391" y="427"/>
                  </a:lnTo>
                  <a:lnTo>
                    <a:pt x="5389" y="1"/>
                  </a:ln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7" name="Google Shape;1247;p29"/>
            <p:cNvSpPr/>
            <p:nvPr/>
          </p:nvSpPr>
          <p:spPr>
            <a:xfrm>
              <a:off x="1222750" y="3335000"/>
              <a:ext cx="36975" cy="37600"/>
            </a:xfrm>
            <a:custGeom>
              <a:avLst/>
              <a:gdLst/>
              <a:ahLst/>
              <a:cxnLst/>
              <a:rect l="l" t="t" r="r" b="b"/>
              <a:pathLst>
                <a:path w="1479" h="1504" extrusionOk="0">
                  <a:moveTo>
                    <a:pt x="301" y="201"/>
                  </a:moveTo>
                  <a:cubicBezTo>
                    <a:pt x="0" y="426"/>
                    <a:pt x="125" y="451"/>
                    <a:pt x="125" y="827"/>
                  </a:cubicBezTo>
                  <a:lnTo>
                    <a:pt x="125" y="827"/>
                  </a:lnTo>
                  <a:cubicBezTo>
                    <a:pt x="125" y="1203"/>
                    <a:pt x="175" y="1504"/>
                    <a:pt x="526" y="1504"/>
                  </a:cubicBezTo>
                  <a:lnTo>
                    <a:pt x="526" y="1504"/>
                  </a:lnTo>
                  <a:cubicBezTo>
                    <a:pt x="902" y="1504"/>
                    <a:pt x="1479" y="1078"/>
                    <a:pt x="1479" y="702"/>
                  </a:cubicBezTo>
                  <a:lnTo>
                    <a:pt x="1479" y="702"/>
                  </a:lnTo>
                  <a:cubicBezTo>
                    <a:pt x="1479" y="451"/>
                    <a:pt x="1253" y="0"/>
                    <a:pt x="827" y="0"/>
                  </a:cubicBezTo>
                  <a:lnTo>
                    <a:pt x="827" y="0"/>
                  </a:lnTo>
                  <a:cubicBezTo>
                    <a:pt x="677" y="0"/>
                    <a:pt x="501" y="50"/>
                    <a:pt x="301" y="201"/>
                  </a:cubicBezTo>
                </a:path>
              </a:pathLst>
            </a:custGeom>
            <a:solidFill>
              <a:srgbClr val="AAAA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8" name="Google Shape;1248;p29"/>
            <p:cNvSpPr/>
            <p:nvPr/>
          </p:nvSpPr>
          <p:spPr>
            <a:xfrm>
              <a:off x="1219600" y="3338750"/>
              <a:ext cx="33250" cy="33850"/>
            </a:xfrm>
            <a:custGeom>
              <a:avLst/>
              <a:gdLst/>
              <a:ahLst/>
              <a:cxnLst/>
              <a:rect l="l" t="t" r="r" b="b"/>
              <a:pathLst>
                <a:path w="1330" h="1354" extrusionOk="0">
                  <a:moveTo>
                    <a:pt x="677" y="0"/>
                  </a:moveTo>
                  <a:cubicBezTo>
                    <a:pt x="301" y="0"/>
                    <a:pt x="1" y="301"/>
                    <a:pt x="1" y="677"/>
                  </a:cubicBezTo>
                  <a:cubicBezTo>
                    <a:pt x="1" y="1053"/>
                    <a:pt x="301" y="1354"/>
                    <a:pt x="677" y="1354"/>
                  </a:cubicBezTo>
                  <a:cubicBezTo>
                    <a:pt x="1028" y="1354"/>
                    <a:pt x="1329" y="1053"/>
                    <a:pt x="1329" y="677"/>
                  </a:cubicBezTo>
                  <a:cubicBezTo>
                    <a:pt x="1329" y="301"/>
                    <a:pt x="1028" y="0"/>
                    <a:pt x="677" y="0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9" name="Google Shape;1249;p29"/>
            <p:cNvSpPr/>
            <p:nvPr/>
          </p:nvSpPr>
          <p:spPr>
            <a:xfrm>
              <a:off x="894425" y="3143875"/>
              <a:ext cx="37600" cy="37625"/>
            </a:xfrm>
            <a:custGeom>
              <a:avLst/>
              <a:gdLst/>
              <a:ahLst/>
              <a:cxnLst/>
              <a:rect l="l" t="t" r="r" b="b"/>
              <a:pathLst>
                <a:path w="1504" h="1505" extrusionOk="0">
                  <a:moveTo>
                    <a:pt x="301" y="201"/>
                  </a:moveTo>
                  <a:cubicBezTo>
                    <a:pt x="0" y="402"/>
                    <a:pt x="125" y="452"/>
                    <a:pt x="125" y="828"/>
                  </a:cubicBezTo>
                  <a:lnTo>
                    <a:pt x="125" y="828"/>
                  </a:lnTo>
                  <a:cubicBezTo>
                    <a:pt x="125" y="1204"/>
                    <a:pt x="176" y="1505"/>
                    <a:pt x="551" y="1505"/>
                  </a:cubicBezTo>
                  <a:lnTo>
                    <a:pt x="551" y="1505"/>
                  </a:lnTo>
                  <a:cubicBezTo>
                    <a:pt x="927" y="1505"/>
                    <a:pt x="1504" y="1079"/>
                    <a:pt x="1504" y="703"/>
                  </a:cubicBezTo>
                  <a:lnTo>
                    <a:pt x="1504" y="703"/>
                  </a:lnTo>
                  <a:cubicBezTo>
                    <a:pt x="1504" y="427"/>
                    <a:pt x="1278" y="1"/>
                    <a:pt x="852" y="1"/>
                  </a:cubicBezTo>
                  <a:lnTo>
                    <a:pt x="852" y="1"/>
                  </a:lnTo>
                  <a:cubicBezTo>
                    <a:pt x="702" y="1"/>
                    <a:pt x="501" y="51"/>
                    <a:pt x="301" y="201"/>
                  </a:cubicBezTo>
                  <a:close/>
                </a:path>
              </a:pathLst>
            </a:custGeom>
            <a:solidFill>
              <a:srgbClr val="AAAA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0" name="Google Shape;1250;p29"/>
            <p:cNvSpPr/>
            <p:nvPr/>
          </p:nvSpPr>
          <p:spPr>
            <a:xfrm>
              <a:off x="891275" y="3147650"/>
              <a:ext cx="33875" cy="33850"/>
            </a:xfrm>
            <a:custGeom>
              <a:avLst/>
              <a:gdLst/>
              <a:ahLst/>
              <a:cxnLst/>
              <a:rect l="l" t="t" r="r" b="b"/>
              <a:pathLst>
                <a:path w="1355" h="1354" extrusionOk="0">
                  <a:moveTo>
                    <a:pt x="677" y="0"/>
                  </a:moveTo>
                  <a:cubicBezTo>
                    <a:pt x="302" y="0"/>
                    <a:pt x="1" y="301"/>
                    <a:pt x="1" y="677"/>
                  </a:cubicBezTo>
                  <a:cubicBezTo>
                    <a:pt x="1" y="1053"/>
                    <a:pt x="302" y="1354"/>
                    <a:pt x="677" y="1354"/>
                  </a:cubicBezTo>
                  <a:cubicBezTo>
                    <a:pt x="1053" y="1354"/>
                    <a:pt x="1354" y="1053"/>
                    <a:pt x="1354" y="677"/>
                  </a:cubicBezTo>
                  <a:cubicBezTo>
                    <a:pt x="1354" y="301"/>
                    <a:pt x="1053" y="0"/>
                    <a:pt x="677" y="0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1" name="Google Shape;1251;p29"/>
            <p:cNvSpPr/>
            <p:nvPr/>
          </p:nvSpPr>
          <p:spPr>
            <a:xfrm>
              <a:off x="1222750" y="4147650"/>
              <a:ext cx="36975" cy="37000"/>
            </a:xfrm>
            <a:custGeom>
              <a:avLst/>
              <a:gdLst/>
              <a:ahLst/>
              <a:cxnLst/>
              <a:rect l="l" t="t" r="r" b="b"/>
              <a:pathLst>
                <a:path w="1479" h="1480" extrusionOk="0">
                  <a:moveTo>
                    <a:pt x="301" y="201"/>
                  </a:moveTo>
                  <a:cubicBezTo>
                    <a:pt x="0" y="402"/>
                    <a:pt x="125" y="452"/>
                    <a:pt x="125" y="803"/>
                  </a:cubicBezTo>
                  <a:lnTo>
                    <a:pt x="125" y="803"/>
                  </a:lnTo>
                  <a:cubicBezTo>
                    <a:pt x="125" y="1178"/>
                    <a:pt x="175" y="1479"/>
                    <a:pt x="526" y="1479"/>
                  </a:cubicBezTo>
                  <a:lnTo>
                    <a:pt x="526" y="1479"/>
                  </a:lnTo>
                  <a:cubicBezTo>
                    <a:pt x="902" y="1479"/>
                    <a:pt x="1479" y="1078"/>
                    <a:pt x="1479" y="702"/>
                  </a:cubicBezTo>
                  <a:lnTo>
                    <a:pt x="1479" y="702"/>
                  </a:lnTo>
                  <a:cubicBezTo>
                    <a:pt x="1479" y="427"/>
                    <a:pt x="1253" y="1"/>
                    <a:pt x="827" y="1"/>
                  </a:cubicBezTo>
                  <a:lnTo>
                    <a:pt x="827" y="1"/>
                  </a:lnTo>
                  <a:cubicBezTo>
                    <a:pt x="677" y="1"/>
                    <a:pt x="501" y="51"/>
                    <a:pt x="301" y="201"/>
                  </a:cubicBezTo>
                  <a:close/>
                </a:path>
              </a:pathLst>
            </a:custGeom>
            <a:solidFill>
              <a:srgbClr val="AAAA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2" name="Google Shape;1252;p29"/>
            <p:cNvSpPr/>
            <p:nvPr/>
          </p:nvSpPr>
          <p:spPr>
            <a:xfrm>
              <a:off x="1219600" y="4151400"/>
              <a:ext cx="33250" cy="33250"/>
            </a:xfrm>
            <a:custGeom>
              <a:avLst/>
              <a:gdLst/>
              <a:ahLst/>
              <a:cxnLst/>
              <a:rect l="l" t="t" r="r" b="b"/>
              <a:pathLst>
                <a:path w="1330" h="1330" extrusionOk="0">
                  <a:moveTo>
                    <a:pt x="677" y="1"/>
                  </a:moveTo>
                  <a:cubicBezTo>
                    <a:pt x="301" y="1"/>
                    <a:pt x="1" y="302"/>
                    <a:pt x="1" y="653"/>
                  </a:cubicBezTo>
                  <a:cubicBezTo>
                    <a:pt x="1" y="1028"/>
                    <a:pt x="301" y="1329"/>
                    <a:pt x="677" y="1329"/>
                  </a:cubicBezTo>
                  <a:cubicBezTo>
                    <a:pt x="1028" y="1329"/>
                    <a:pt x="1329" y="1028"/>
                    <a:pt x="1329" y="653"/>
                  </a:cubicBezTo>
                  <a:cubicBezTo>
                    <a:pt x="1329" y="302"/>
                    <a:pt x="1028" y="1"/>
                    <a:pt x="677" y="1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3" name="Google Shape;1253;p29"/>
            <p:cNvSpPr/>
            <p:nvPr/>
          </p:nvSpPr>
          <p:spPr>
            <a:xfrm>
              <a:off x="894425" y="3955925"/>
              <a:ext cx="37600" cy="37625"/>
            </a:xfrm>
            <a:custGeom>
              <a:avLst/>
              <a:gdLst/>
              <a:ahLst/>
              <a:cxnLst/>
              <a:rect l="l" t="t" r="r" b="b"/>
              <a:pathLst>
                <a:path w="1504" h="1505" extrusionOk="0">
                  <a:moveTo>
                    <a:pt x="301" y="201"/>
                  </a:moveTo>
                  <a:cubicBezTo>
                    <a:pt x="0" y="426"/>
                    <a:pt x="125" y="451"/>
                    <a:pt x="125" y="827"/>
                  </a:cubicBezTo>
                  <a:lnTo>
                    <a:pt x="125" y="827"/>
                  </a:lnTo>
                  <a:cubicBezTo>
                    <a:pt x="125" y="1203"/>
                    <a:pt x="176" y="1504"/>
                    <a:pt x="551" y="1504"/>
                  </a:cubicBezTo>
                  <a:lnTo>
                    <a:pt x="551" y="1504"/>
                  </a:lnTo>
                  <a:cubicBezTo>
                    <a:pt x="927" y="1504"/>
                    <a:pt x="1504" y="1078"/>
                    <a:pt x="1504" y="702"/>
                  </a:cubicBezTo>
                  <a:lnTo>
                    <a:pt x="1504" y="702"/>
                  </a:lnTo>
                  <a:cubicBezTo>
                    <a:pt x="1504" y="426"/>
                    <a:pt x="1278" y="0"/>
                    <a:pt x="852" y="0"/>
                  </a:cubicBezTo>
                  <a:lnTo>
                    <a:pt x="852" y="0"/>
                  </a:lnTo>
                  <a:cubicBezTo>
                    <a:pt x="702" y="0"/>
                    <a:pt x="501" y="50"/>
                    <a:pt x="301" y="201"/>
                  </a:cubicBezTo>
                  <a:close/>
                </a:path>
              </a:pathLst>
            </a:custGeom>
            <a:solidFill>
              <a:srgbClr val="AAAA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4" name="Google Shape;1254;p29"/>
            <p:cNvSpPr/>
            <p:nvPr/>
          </p:nvSpPr>
          <p:spPr>
            <a:xfrm>
              <a:off x="891275" y="3959675"/>
              <a:ext cx="33875" cy="33875"/>
            </a:xfrm>
            <a:custGeom>
              <a:avLst/>
              <a:gdLst/>
              <a:ahLst/>
              <a:cxnLst/>
              <a:rect l="l" t="t" r="r" b="b"/>
              <a:pathLst>
                <a:path w="1355" h="1355" extrusionOk="0">
                  <a:moveTo>
                    <a:pt x="677" y="1"/>
                  </a:moveTo>
                  <a:cubicBezTo>
                    <a:pt x="302" y="1"/>
                    <a:pt x="1" y="301"/>
                    <a:pt x="1" y="677"/>
                  </a:cubicBezTo>
                  <a:cubicBezTo>
                    <a:pt x="1" y="1053"/>
                    <a:pt x="302" y="1354"/>
                    <a:pt x="677" y="1354"/>
                  </a:cubicBezTo>
                  <a:cubicBezTo>
                    <a:pt x="1053" y="1354"/>
                    <a:pt x="1354" y="1053"/>
                    <a:pt x="1354" y="677"/>
                  </a:cubicBezTo>
                  <a:cubicBezTo>
                    <a:pt x="1354" y="301"/>
                    <a:pt x="1053" y="1"/>
                    <a:pt x="677" y="1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5" name="Google Shape;1255;p29"/>
            <p:cNvSpPr/>
            <p:nvPr/>
          </p:nvSpPr>
          <p:spPr>
            <a:xfrm>
              <a:off x="1363100" y="3254800"/>
              <a:ext cx="246875" cy="238100"/>
            </a:xfrm>
            <a:custGeom>
              <a:avLst/>
              <a:gdLst/>
              <a:ahLst/>
              <a:cxnLst/>
              <a:rect l="l" t="t" r="r" b="b"/>
              <a:pathLst>
                <a:path w="9875" h="9524" extrusionOk="0">
                  <a:moveTo>
                    <a:pt x="9875" y="0"/>
                  </a:moveTo>
                  <a:lnTo>
                    <a:pt x="0" y="5689"/>
                  </a:lnTo>
                  <a:lnTo>
                    <a:pt x="0" y="9524"/>
                  </a:lnTo>
                  <a:lnTo>
                    <a:pt x="9875" y="3835"/>
                  </a:lnTo>
                  <a:lnTo>
                    <a:pt x="9875" y="0"/>
                  </a:ln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6" name="Google Shape;1256;p29"/>
            <p:cNvSpPr/>
            <p:nvPr/>
          </p:nvSpPr>
          <p:spPr>
            <a:xfrm>
              <a:off x="1363100" y="3405800"/>
              <a:ext cx="246875" cy="238125"/>
            </a:xfrm>
            <a:custGeom>
              <a:avLst/>
              <a:gdLst/>
              <a:ahLst/>
              <a:cxnLst/>
              <a:rect l="l" t="t" r="r" b="b"/>
              <a:pathLst>
                <a:path w="9875" h="9525" extrusionOk="0">
                  <a:moveTo>
                    <a:pt x="9875" y="0"/>
                  </a:moveTo>
                  <a:lnTo>
                    <a:pt x="0" y="5689"/>
                  </a:lnTo>
                  <a:lnTo>
                    <a:pt x="0" y="9524"/>
                  </a:lnTo>
                  <a:lnTo>
                    <a:pt x="9875" y="3835"/>
                  </a:lnTo>
                  <a:lnTo>
                    <a:pt x="9875" y="0"/>
                  </a:ln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7" name="Google Shape;1257;p29"/>
            <p:cNvSpPr/>
            <p:nvPr/>
          </p:nvSpPr>
          <p:spPr>
            <a:xfrm>
              <a:off x="1363100" y="3556175"/>
              <a:ext cx="246875" cy="238750"/>
            </a:xfrm>
            <a:custGeom>
              <a:avLst/>
              <a:gdLst/>
              <a:ahLst/>
              <a:cxnLst/>
              <a:rect l="l" t="t" r="r" b="b"/>
              <a:pathLst>
                <a:path w="9875" h="9550" extrusionOk="0">
                  <a:moveTo>
                    <a:pt x="9875" y="0"/>
                  </a:moveTo>
                  <a:lnTo>
                    <a:pt x="0" y="5715"/>
                  </a:lnTo>
                  <a:lnTo>
                    <a:pt x="0" y="9549"/>
                  </a:lnTo>
                  <a:lnTo>
                    <a:pt x="9875" y="3835"/>
                  </a:lnTo>
                  <a:lnTo>
                    <a:pt x="9875" y="0"/>
                  </a:ln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8" name="Google Shape;1258;p29"/>
            <p:cNvSpPr/>
            <p:nvPr/>
          </p:nvSpPr>
          <p:spPr>
            <a:xfrm>
              <a:off x="1363100" y="3707175"/>
              <a:ext cx="246875" cy="238750"/>
            </a:xfrm>
            <a:custGeom>
              <a:avLst/>
              <a:gdLst/>
              <a:ahLst/>
              <a:cxnLst/>
              <a:rect l="l" t="t" r="r" b="b"/>
              <a:pathLst>
                <a:path w="9875" h="9550" extrusionOk="0">
                  <a:moveTo>
                    <a:pt x="9875" y="0"/>
                  </a:moveTo>
                  <a:lnTo>
                    <a:pt x="0" y="5715"/>
                  </a:lnTo>
                  <a:lnTo>
                    <a:pt x="0" y="9549"/>
                  </a:lnTo>
                  <a:lnTo>
                    <a:pt x="9875" y="3835"/>
                  </a:lnTo>
                  <a:lnTo>
                    <a:pt x="9875" y="0"/>
                  </a:ln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9" name="Google Shape;1259;p29"/>
            <p:cNvSpPr/>
            <p:nvPr/>
          </p:nvSpPr>
          <p:spPr>
            <a:xfrm>
              <a:off x="1363100" y="3854425"/>
              <a:ext cx="246875" cy="238750"/>
            </a:xfrm>
            <a:custGeom>
              <a:avLst/>
              <a:gdLst/>
              <a:ahLst/>
              <a:cxnLst/>
              <a:rect l="l" t="t" r="r" b="b"/>
              <a:pathLst>
                <a:path w="9875" h="9550" extrusionOk="0">
                  <a:moveTo>
                    <a:pt x="9875" y="0"/>
                  </a:moveTo>
                  <a:lnTo>
                    <a:pt x="0" y="5714"/>
                  </a:lnTo>
                  <a:lnTo>
                    <a:pt x="0" y="9549"/>
                  </a:lnTo>
                  <a:lnTo>
                    <a:pt x="9875" y="3835"/>
                  </a:lnTo>
                  <a:lnTo>
                    <a:pt x="9875" y="0"/>
                  </a:ln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0" name="Google Shape;1260;p29"/>
            <p:cNvSpPr/>
            <p:nvPr/>
          </p:nvSpPr>
          <p:spPr>
            <a:xfrm>
              <a:off x="918225" y="3260425"/>
              <a:ext cx="319575" cy="308300"/>
            </a:xfrm>
            <a:custGeom>
              <a:avLst/>
              <a:gdLst/>
              <a:ahLst/>
              <a:cxnLst/>
              <a:rect l="l" t="t" r="r" b="b"/>
              <a:pathLst>
                <a:path w="12783" h="12332" extrusionOk="0">
                  <a:moveTo>
                    <a:pt x="1" y="1"/>
                  </a:moveTo>
                  <a:lnTo>
                    <a:pt x="1" y="4963"/>
                  </a:lnTo>
                  <a:lnTo>
                    <a:pt x="12783" y="12331"/>
                  </a:lnTo>
                  <a:lnTo>
                    <a:pt x="12783" y="7369"/>
                  </a:lnTo>
                  <a:lnTo>
                    <a:pt x="1" y="1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1" name="Google Shape;1261;p29"/>
            <p:cNvSpPr/>
            <p:nvPr/>
          </p:nvSpPr>
          <p:spPr>
            <a:xfrm>
              <a:off x="918225" y="3429600"/>
              <a:ext cx="319575" cy="308925"/>
            </a:xfrm>
            <a:custGeom>
              <a:avLst/>
              <a:gdLst/>
              <a:ahLst/>
              <a:cxnLst/>
              <a:rect l="l" t="t" r="r" b="b"/>
              <a:pathLst>
                <a:path w="12783" h="12357" extrusionOk="0">
                  <a:moveTo>
                    <a:pt x="1" y="1"/>
                  </a:moveTo>
                  <a:lnTo>
                    <a:pt x="1" y="4963"/>
                  </a:lnTo>
                  <a:lnTo>
                    <a:pt x="12783" y="12357"/>
                  </a:lnTo>
                  <a:lnTo>
                    <a:pt x="12783" y="7394"/>
                  </a:lnTo>
                  <a:lnTo>
                    <a:pt x="1" y="1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2" name="Google Shape;1262;p29"/>
            <p:cNvSpPr/>
            <p:nvPr/>
          </p:nvSpPr>
          <p:spPr>
            <a:xfrm>
              <a:off x="918225" y="3599400"/>
              <a:ext cx="319575" cy="308300"/>
            </a:xfrm>
            <a:custGeom>
              <a:avLst/>
              <a:gdLst/>
              <a:ahLst/>
              <a:cxnLst/>
              <a:rect l="l" t="t" r="r" b="b"/>
              <a:pathLst>
                <a:path w="12783" h="12332" extrusionOk="0">
                  <a:moveTo>
                    <a:pt x="1" y="1"/>
                  </a:moveTo>
                  <a:lnTo>
                    <a:pt x="1" y="4963"/>
                  </a:lnTo>
                  <a:lnTo>
                    <a:pt x="12783" y="12331"/>
                  </a:lnTo>
                  <a:lnTo>
                    <a:pt x="12783" y="7369"/>
                  </a:lnTo>
                  <a:lnTo>
                    <a:pt x="1" y="1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3" name="Google Shape;1263;p29"/>
            <p:cNvSpPr/>
            <p:nvPr/>
          </p:nvSpPr>
          <p:spPr>
            <a:xfrm>
              <a:off x="918225" y="3768575"/>
              <a:ext cx="319575" cy="308300"/>
            </a:xfrm>
            <a:custGeom>
              <a:avLst/>
              <a:gdLst/>
              <a:ahLst/>
              <a:cxnLst/>
              <a:rect l="l" t="t" r="r" b="b"/>
              <a:pathLst>
                <a:path w="12783" h="12332" extrusionOk="0">
                  <a:moveTo>
                    <a:pt x="1" y="1"/>
                  </a:moveTo>
                  <a:lnTo>
                    <a:pt x="1" y="4963"/>
                  </a:lnTo>
                  <a:lnTo>
                    <a:pt x="12783" y="12331"/>
                  </a:lnTo>
                  <a:lnTo>
                    <a:pt x="12783" y="7369"/>
                  </a:lnTo>
                  <a:lnTo>
                    <a:pt x="1" y="1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64" name="Google Shape;1264;p29"/>
          <p:cNvGrpSpPr/>
          <p:nvPr/>
        </p:nvGrpSpPr>
        <p:grpSpPr>
          <a:xfrm>
            <a:off x="632767" y="835778"/>
            <a:ext cx="1896113" cy="1705894"/>
            <a:chOff x="763450" y="970825"/>
            <a:chExt cx="1700550" cy="1529950"/>
          </a:xfrm>
        </p:grpSpPr>
        <p:sp>
          <p:nvSpPr>
            <p:cNvPr id="1265" name="Google Shape;1265;p29"/>
            <p:cNvSpPr/>
            <p:nvPr/>
          </p:nvSpPr>
          <p:spPr>
            <a:xfrm>
              <a:off x="763450" y="970825"/>
              <a:ext cx="1600300" cy="1517075"/>
            </a:xfrm>
            <a:custGeom>
              <a:avLst/>
              <a:gdLst/>
              <a:ahLst/>
              <a:cxnLst/>
              <a:rect l="l" t="t" r="r" b="b"/>
              <a:pathLst>
                <a:path w="64012" h="60683" extrusionOk="0">
                  <a:moveTo>
                    <a:pt x="33370" y="1"/>
                  </a:moveTo>
                  <a:cubicBezTo>
                    <a:pt x="31472" y="1"/>
                    <a:pt x="29377" y="603"/>
                    <a:pt x="27169" y="1885"/>
                  </a:cubicBezTo>
                  <a:cubicBezTo>
                    <a:pt x="18798" y="6722"/>
                    <a:pt x="11956" y="19429"/>
                    <a:pt x="11530" y="30707"/>
                  </a:cubicBezTo>
                  <a:cubicBezTo>
                    <a:pt x="10603" y="30782"/>
                    <a:pt x="9600" y="31083"/>
                    <a:pt x="8522" y="31710"/>
                  </a:cubicBezTo>
                  <a:cubicBezTo>
                    <a:pt x="3811" y="34416"/>
                    <a:pt x="1" y="41710"/>
                    <a:pt x="1" y="47975"/>
                  </a:cubicBezTo>
                  <a:cubicBezTo>
                    <a:pt x="1" y="51484"/>
                    <a:pt x="1179" y="53915"/>
                    <a:pt x="3059" y="54918"/>
                  </a:cubicBezTo>
                  <a:lnTo>
                    <a:pt x="3059" y="54943"/>
                  </a:lnTo>
                  <a:lnTo>
                    <a:pt x="13034" y="60682"/>
                  </a:lnTo>
                  <a:lnTo>
                    <a:pt x="13435" y="51609"/>
                  </a:lnTo>
                  <a:lnTo>
                    <a:pt x="46593" y="32461"/>
                  </a:lnTo>
                  <a:cubicBezTo>
                    <a:pt x="52909" y="28802"/>
                    <a:pt x="58046" y="19003"/>
                    <a:pt x="58046" y="10582"/>
                  </a:cubicBezTo>
                  <a:cubicBezTo>
                    <a:pt x="58046" y="10356"/>
                    <a:pt x="58021" y="10131"/>
                    <a:pt x="58021" y="9930"/>
                  </a:cubicBezTo>
                  <a:lnTo>
                    <a:pt x="64011" y="7048"/>
                  </a:lnTo>
                  <a:lnTo>
                    <a:pt x="54187" y="1384"/>
                  </a:lnTo>
                  <a:lnTo>
                    <a:pt x="54187" y="1409"/>
                  </a:lnTo>
                  <a:cubicBezTo>
                    <a:pt x="53289" y="858"/>
                    <a:pt x="52259" y="570"/>
                    <a:pt x="51133" y="570"/>
                  </a:cubicBezTo>
                  <a:cubicBezTo>
                    <a:pt x="49746" y="570"/>
                    <a:pt x="48211" y="1008"/>
                    <a:pt x="46593" y="1935"/>
                  </a:cubicBezTo>
                  <a:cubicBezTo>
                    <a:pt x="45465" y="2587"/>
                    <a:pt x="44387" y="3464"/>
                    <a:pt x="43360" y="4466"/>
                  </a:cubicBezTo>
                  <a:lnTo>
                    <a:pt x="37345" y="983"/>
                  </a:lnTo>
                  <a:lnTo>
                    <a:pt x="37319" y="1008"/>
                  </a:lnTo>
                  <a:cubicBezTo>
                    <a:pt x="36140" y="348"/>
                    <a:pt x="34812" y="1"/>
                    <a:pt x="33370" y="1"/>
                  </a:cubicBez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6" name="Google Shape;1266;p29"/>
            <p:cNvSpPr/>
            <p:nvPr/>
          </p:nvSpPr>
          <p:spPr>
            <a:xfrm>
              <a:off x="1012825" y="1114300"/>
              <a:ext cx="1451175" cy="1386475"/>
            </a:xfrm>
            <a:custGeom>
              <a:avLst/>
              <a:gdLst/>
              <a:ahLst/>
              <a:cxnLst/>
              <a:rect l="l" t="t" r="r" b="b"/>
              <a:pathLst>
                <a:path w="58047" h="55459" extrusionOk="0">
                  <a:moveTo>
                    <a:pt x="33391" y="0"/>
                  </a:moveTo>
                  <a:cubicBezTo>
                    <a:pt x="31482" y="0"/>
                    <a:pt x="29378" y="606"/>
                    <a:pt x="27169" y="1885"/>
                  </a:cubicBezTo>
                  <a:cubicBezTo>
                    <a:pt x="18798" y="6722"/>
                    <a:pt x="11956" y="19429"/>
                    <a:pt x="11530" y="30707"/>
                  </a:cubicBezTo>
                  <a:cubicBezTo>
                    <a:pt x="10603" y="30783"/>
                    <a:pt x="9600" y="31083"/>
                    <a:pt x="8522" y="31710"/>
                  </a:cubicBezTo>
                  <a:cubicBezTo>
                    <a:pt x="3811" y="34417"/>
                    <a:pt x="1" y="41710"/>
                    <a:pt x="1" y="48001"/>
                  </a:cubicBezTo>
                  <a:cubicBezTo>
                    <a:pt x="1" y="52669"/>
                    <a:pt x="2115" y="55459"/>
                    <a:pt x="5142" y="55459"/>
                  </a:cubicBezTo>
                  <a:cubicBezTo>
                    <a:pt x="6178" y="55459"/>
                    <a:pt x="7321" y="55132"/>
                    <a:pt x="8522" y="54442"/>
                  </a:cubicBezTo>
                  <a:lnTo>
                    <a:pt x="46593" y="32462"/>
                  </a:lnTo>
                  <a:cubicBezTo>
                    <a:pt x="52909" y="28803"/>
                    <a:pt x="58046" y="19028"/>
                    <a:pt x="58046" y="10582"/>
                  </a:cubicBezTo>
                  <a:cubicBezTo>
                    <a:pt x="58046" y="4310"/>
                    <a:pt x="55196" y="568"/>
                    <a:pt x="51132" y="568"/>
                  </a:cubicBezTo>
                  <a:cubicBezTo>
                    <a:pt x="49740" y="568"/>
                    <a:pt x="48205" y="1008"/>
                    <a:pt x="46593" y="1935"/>
                  </a:cubicBezTo>
                  <a:cubicBezTo>
                    <a:pt x="44813" y="2963"/>
                    <a:pt x="43134" y="4492"/>
                    <a:pt x="41630" y="6346"/>
                  </a:cubicBezTo>
                  <a:cubicBezTo>
                    <a:pt x="40059" y="2279"/>
                    <a:pt x="37092" y="0"/>
                    <a:pt x="33391" y="0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67" name="Google Shape;1267;p29"/>
          <p:cNvSpPr/>
          <p:nvPr/>
        </p:nvSpPr>
        <p:spPr>
          <a:xfrm>
            <a:off x="5384675" y="1688725"/>
            <a:ext cx="3302100" cy="856200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600" b="1">
                <a:solidFill>
                  <a:schemeClr val="accent6"/>
                </a:solidFill>
                <a:latin typeface="Roboto"/>
                <a:ea typeface="Roboto"/>
                <a:cs typeface="Roboto"/>
                <a:sym typeface="Roboto"/>
              </a:rPr>
              <a:t>Jupiter</a:t>
            </a:r>
            <a:br>
              <a:rPr lang="en" sz="1200"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J</a:t>
            </a:r>
            <a:r>
              <a:rPr lang="en" sz="11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upiter is a gas giant and the </a:t>
            </a:r>
            <a:br>
              <a:rPr lang="en" sz="11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1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biggest planet in the Solar System</a:t>
            </a:r>
            <a:endParaRPr sz="11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1268" name="Google Shape;1268;p29"/>
          <p:cNvCxnSpPr>
            <a:stCxn id="1267" idx="1"/>
          </p:cNvCxnSpPr>
          <p:nvPr/>
        </p:nvCxnSpPr>
        <p:spPr>
          <a:xfrm rot="10800000">
            <a:off x="4912175" y="2116825"/>
            <a:ext cx="472500" cy="0"/>
          </a:xfrm>
          <a:prstGeom prst="straightConnector1">
            <a:avLst/>
          </a:prstGeom>
          <a:noFill/>
          <a:ln w="28575" cap="flat" cmpd="sng">
            <a:solidFill>
              <a:schemeClr val="accent6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1269" name="Google Shape;1269;p29"/>
          <p:cNvSpPr/>
          <p:nvPr/>
        </p:nvSpPr>
        <p:spPr>
          <a:xfrm>
            <a:off x="5513825" y="1830475"/>
            <a:ext cx="572700" cy="572700"/>
          </a:xfrm>
          <a:prstGeom prst="ellipse">
            <a:avLst/>
          </a:pr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0" name="Google Shape;1270;p29"/>
          <p:cNvSpPr/>
          <p:nvPr/>
        </p:nvSpPr>
        <p:spPr>
          <a:xfrm>
            <a:off x="5384675" y="3873050"/>
            <a:ext cx="3302100" cy="856200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457200" lvl="0" indent="0" algn="r" rtl="0">
              <a:spcBef>
                <a:spcPts val="0"/>
              </a:spcBef>
              <a:spcAft>
                <a:spcPts val="500"/>
              </a:spcAft>
              <a:buNone/>
            </a:pPr>
            <a:r>
              <a:rPr lang="en" sz="1600" b="1">
                <a:solidFill>
                  <a:schemeClr val="accent2"/>
                </a:solidFill>
                <a:latin typeface="Roboto"/>
                <a:ea typeface="Roboto"/>
                <a:cs typeface="Roboto"/>
                <a:sym typeface="Roboto"/>
              </a:rPr>
              <a:t>Venus</a:t>
            </a:r>
            <a:br>
              <a:rPr lang="en" sz="1100">
                <a:latin typeface="Roboto"/>
                <a:ea typeface="Roboto"/>
                <a:cs typeface="Roboto"/>
                <a:sym typeface="Roboto"/>
              </a:rPr>
            </a:br>
            <a:r>
              <a:rPr lang="en" sz="11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Venus</a:t>
            </a:r>
            <a:r>
              <a:rPr lang="en" sz="1100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 sz="11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is terribly hot and is the </a:t>
            </a:r>
            <a:br>
              <a:rPr lang="en" sz="11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1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second planet </a:t>
            </a:r>
            <a:r>
              <a:rPr lang="en" sz="1100">
                <a:latin typeface="Roboto"/>
                <a:ea typeface="Roboto"/>
                <a:cs typeface="Roboto"/>
                <a:sym typeface="Roboto"/>
              </a:rPr>
              <a:t>from the Sun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1271" name="Google Shape;1271;p29"/>
          <p:cNvCxnSpPr/>
          <p:nvPr/>
        </p:nvCxnSpPr>
        <p:spPr>
          <a:xfrm rot="10800000">
            <a:off x="2313300" y="4301150"/>
            <a:ext cx="3088500" cy="0"/>
          </a:xfrm>
          <a:prstGeom prst="straightConnector1">
            <a:avLst/>
          </a:pr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1272" name="Google Shape;1272;p29"/>
          <p:cNvSpPr/>
          <p:nvPr/>
        </p:nvSpPr>
        <p:spPr>
          <a:xfrm>
            <a:off x="5513825" y="4014725"/>
            <a:ext cx="572700" cy="572700"/>
          </a:xfrm>
          <a:prstGeom prst="ellipse">
            <a:avLst/>
          </a:pr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3" name="Google Shape;1273;p29"/>
          <p:cNvSpPr/>
          <p:nvPr/>
        </p:nvSpPr>
        <p:spPr>
          <a:xfrm>
            <a:off x="5384675" y="2780850"/>
            <a:ext cx="3302100" cy="856200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457200" lvl="0" indent="0" algn="r" rtl="0">
              <a:spcBef>
                <a:spcPts val="0"/>
              </a:spcBef>
              <a:spcAft>
                <a:spcPts val="500"/>
              </a:spcAft>
              <a:buNone/>
            </a:pPr>
            <a:r>
              <a:rPr lang="en" sz="1600" b="1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rPr>
              <a:t>Saturn</a:t>
            </a:r>
            <a:br>
              <a:rPr lang="en" sz="1100">
                <a:latin typeface="Roboto"/>
                <a:ea typeface="Roboto"/>
                <a:cs typeface="Roboto"/>
                <a:sym typeface="Roboto"/>
              </a:rPr>
            </a:br>
            <a:r>
              <a:rPr lang="en" sz="11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Saturn is a gas giant</a:t>
            </a:r>
            <a:r>
              <a:rPr lang="en" sz="1100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 sz="11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composed </a:t>
            </a:r>
            <a:br>
              <a:rPr lang="en" sz="11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1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mostly of hydrogen and helium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1274" name="Google Shape;1274;p29"/>
          <p:cNvCxnSpPr/>
          <p:nvPr/>
        </p:nvCxnSpPr>
        <p:spPr>
          <a:xfrm rot="10800000">
            <a:off x="3742200" y="3208950"/>
            <a:ext cx="1659600" cy="0"/>
          </a:xfrm>
          <a:prstGeom prst="straightConnector1">
            <a:avLst/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1275" name="Google Shape;1275;p29"/>
          <p:cNvSpPr/>
          <p:nvPr/>
        </p:nvSpPr>
        <p:spPr>
          <a:xfrm>
            <a:off x="5513825" y="2922600"/>
            <a:ext cx="572700" cy="572700"/>
          </a:xfrm>
          <a:prstGeom prst="ellipse">
            <a:avLst/>
          </a:pr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" name="Google Shape;1280;p30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40797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grpSp>
        <p:nvGrpSpPr>
          <p:cNvPr id="1281" name="Google Shape;1281;p30"/>
          <p:cNvGrpSpPr/>
          <p:nvPr/>
        </p:nvGrpSpPr>
        <p:grpSpPr>
          <a:xfrm>
            <a:off x="2863870" y="1455764"/>
            <a:ext cx="890473" cy="726016"/>
            <a:chOff x="2807680" y="1197639"/>
            <a:chExt cx="1024003" cy="834885"/>
          </a:xfrm>
        </p:grpSpPr>
        <p:sp>
          <p:nvSpPr>
            <p:cNvPr id="1282" name="Google Shape;1282;p30"/>
            <p:cNvSpPr/>
            <p:nvPr/>
          </p:nvSpPr>
          <p:spPr>
            <a:xfrm>
              <a:off x="2807680" y="1224077"/>
              <a:ext cx="1024003" cy="779709"/>
            </a:xfrm>
            <a:custGeom>
              <a:avLst/>
              <a:gdLst/>
              <a:ahLst/>
              <a:cxnLst/>
              <a:rect l="l" t="t" r="r" b="b"/>
              <a:pathLst>
                <a:path w="52132" h="39695" extrusionOk="0">
                  <a:moveTo>
                    <a:pt x="13685" y="33613"/>
                  </a:moveTo>
                  <a:cubicBezTo>
                    <a:pt x="14086" y="33613"/>
                    <a:pt x="14086" y="34239"/>
                    <a:pt x="13685" y="34239"/>
                  </a:cubicBezTo>
                  <a:cubicBezTo>
                    <a:pt x="13259" y="34239"/>
                    <a:pt x="13259" y="33613"/>
                    <a:pt x="13685" y="33613"/>
                  </a:cubicBezTo>
                  <a:close/>
                  <a:moveTo>
                    <a:pt x="12146" y="33959"/>
                  </a:moveTo>
                  <a:cubicBezTo>
                    <a:pt x="12266" y="33959"/>
                    <a:pt x="12392" y="34004"/>
                    <a:pt x="12507" y="34114"/>
                  </a:cubicBezTo>
                  <a:cubicBezTo>
                    <a:pt x="12632" y="34214"/>
                    <a:pt x="12758" y="34314"/>
                    <a:pt x="12808" y="34440"/>
                  </a:cubicBezTo>
                  <a:cubicBezTo>
                    <a:pt x="13014" y="34832"/>
                    <a:pt x="12727" y="35224"/>
                    <a:pt x="12354" y="35224"/>
                  </a:cubicBezTo>
                  <a:cubicBezTo>
                    <a:pt x="12274" y="35224"/>
                    <a:pt x="12190" y="35206"/>
                    <a:pt x="12106" y="35167"/>
                  </a:cubicBezTo>
                  <a:cubicBezTo>
                    <a:pt x="11981" y="35091"/>
                    <a:pt x="11880" y="34966"/>
                    <a:pt x="11780" y="34841"/>
                  </a:cubicBezTo>
                  <a:cubicBezTo>
                    <a:pt x="11413" y="34474"/>
                    <a:pt x="11745" y="33959"/>
                    <a:pt x="12146" y="33959"/>
                  </a:cubicBezTo>
                  <a:close/>
                  <a:moveTo>
                    <a:pt x="15599" y="34643"/>
                  </a:moveTo>
                  <a:cubicBezTo>
                    <a:pt x="15636" y="34643"/>
                    <a:pt x="15675" y="34650"/>
                    <a:pt x="15715" y="34665"/>
                  </a:cubicBezTo>
                  <a:cubicBezTo>
                    <a:pt x="15740" y="34690"/>
                    <a:pt x="15765" y="34690"/>
                    <a:pt x="15765" y="34690"/>
                  </a:cubicBezTo>
                  <a:lnTo>
                    <a:pt x="15890" y="34690"/>
                  </a:lnTo>
                  <a:cubicBezTo>
                    <a:pt x="15966" y="34690"/>
                    <a:pt x="16041" y="34715"/>
                    <a:pt x="16116" y="34715"/>
                  </a:cubicBezTo>
                  <a:cubicBezTo>
                    <a:pt x="16367" y="34766"/>
                    <a:pt x="16492" y="35066"/>
                    <a:pt x="16442" y="35292"/>
                  </a:cubicBezTo>
                  <a:cubicBezTo>
                    <a:pt x="16367" y="35517"/>
                    <a:pt x="16191" y="35618"/>
                    <a:pt x="15991" y="35643"/>
                  </a:cubicBezTo>
                  <a:cubicBezTo>
                    <a:pt x="15972" y="35644"/>
                    <a:pt x="15953" y="35645"/>
                    <a:pt x="15934" y="35645"/>
                  </a:cubicBezTo>
                  <a:cubicBezTo>
                    <a:pt x="15659" y="35645"/>
                    <a:pt x="15430" y="35475"/>
                    <a:pt x="15289" y="35217"/>
                  </a:cubicBezTo>
                  <a:cubicBezTo>
                    <a:pt x="15179" y="34997"/>
                    <a:pt x="15339" y="34643"/>
                    <a:pt x="15599" y="34643"/>
                  </a:cubicBezTo>
                  <a:close/>
                  <a:moveTo>
                    <a:pt x="14183" y="35524"/>
                  </a:moveTo>
                  <a:cubicBezTo>
                    <a:pt x="14337" y="35524"/>
                    <a:pt x="14487" y="35555"/>
                    <a:pt x="14637" y="35643"/>
                  </a:cubicBezTo>
                  <a:cubicBezTo>
                    <a:pt x="14888" y="35793"/>
                    <a:pt x="14963" y="36094"/>
                    <a:pt x="14838" y="36344"/>
                  </a:cubicBezTo>
                  <a:cubicBezTo>
                    <a:pt x="14732" y="36536"/>
                    <a:pt x="14535" y="36601"/>
                    <a:pt x="14340" y="36601"/>
                  </a:cubicBezTo>
                  <a:cubicBezTo>
                    <a:pt x="14305" y="36601"/>
                    <a:pt x="14270" y="36599"/>
                    <a:pt x="14236" y="36595"/>
                  </a:cubicBezTo>
                  <a:cubicBezTo>
                    <a:pt x="14111" y="36570"/>
                    <a:pt x="14011" y="36520"/>
                    <a:pt x="13911" y="36470"/>
                  </a:cubicBezTo>
                  <a:lnTo>
                    <a:pt x="13911" y="36470"/>
                  </a:lnTo>
                  <a:cubicBezTo>
                    <a:pt x="13929" y="36482"/>
                    <a:pt x="13932" y="36487"/>
                    <a:pt x="13927" y="36487"/>
                  </a:cubicBezTo>
                  <a:cubicBezTo>
                    <a:pt x="13909" y="36487"/>
                    <a:pt x="13810" y="36445"/>
                    <a:pt x="13810" y="36445"/>
                  </a:cubicBezTo>
                  <a:cubicBezTo>
                    <a:pt x="13785" y="36445"/>
                    <a:pt x="13735" y="36420"/>
                    <a:pt x="13710" y="36420"/>
                  </a:cubicBezTo>
                  <a:cubicBezTo>
                    <a:pt x="13284" y="36319"/>
                    <a:pt x="13284" y="35718"/>
                    <a:pt x="13710" y="35593"/>
                  </a:cubicBezTo>
                  <a:cubicBezTo>
                    <a:pt x="13873" y="35555"/>
                    <a:pt x="14030" y="35524"/>
                    <a:pt x="14183" y="35524"/>
                  </a:cubicBezTo>
                  <a:close/>
                  <a:moveTo>
                    <a:pt x="16759" y="36177"/>
                  </a:moveTo>
                  <a:cubicBezTo>
                    <a:pt x="16823" y="36177"/>
                    <a:pt x="16887" y="36191"/>
                    <a:pt x="16943" y="36219"/>
                  </a:cubicBezTo>
                  <a:cubicBezTo>
                    <a:pt x="16993" y="36269"/>
                    <a:pt x="17043" y="36269"/>
                    <a:pt x="17119" y="36269"/>
                  </a:cubicBezTo>
                  <a:cubicBezTo>
                    <a:pt x="17344" y="36319"/>
                    <a:pt x="17469" y="36595"/>
                    <a:pt x="17419" y="36821"/>
                  </a:cubicBezTo>
                  <a:cubicBezTo>
                    <a:pt x="17355" y="37013"/>
                    <a:pt x="17182" y="37132"/>
                    <a:pt x="16992" y="37132"/>
                  </a:cubicBezTo>
                  <a:cubicBezTo>
                    <a:pt x="16960" y="37132"/>
                    <a:pt x="16926" y="37129"/>
                    <a:pt x="16893" y="37121"/>
                  </a:cubicBezTo>
                  <a:cubicBezTo>
                    <a:pt x="16718" y="37071"/>
                    <a:pt x="16567" y="36971"/>
                    <a:pt x="16467" y="36846"/>
                  </a:cubicBezTo>
                  <a:cubicBezTo>
                    <a:pt x="16317" y="36670"/>
                    <a:pt x="16291" y="36445"/>
                    <a:pt x="16467" y="36294"/>
                  </a:cubicBezTo>
                  <a:cubicBezTo>
                    <a:pt x="16545" y="36216"/>
                    <a:pt x="16653" y="36177"/>
                    <a:pt x="16759" y="36177"/>
                  </a:cubicBezTo>
                  <a:close/>
                  <a:moveTo>
                    <a:pt x="32304" y="0"/>
                  </a:moveTo>
                  <a:cubicBezTo>
                    <a:pt x="25897" y="0"/>
                    <a:pt x="20627" y="2660"/>
                    <a:pt x="20627" y="2660"/>
                  </a:cubicBezTo>
                  <a:cubicBezTo>
                    <a:pt x="20627" y="2660"/>
                    <a:pt x="17642" y="634"/>
                    <a:pt x="13791" y="634"/>
                  </a:cubicBezTo>
                  <a:cubicBezTo>
                    <a:pt x="12108" y="634"/>
                    <a:pt x="10259" y="1021"/>
                    <a:pt x="8422" y="2134"/>
                  </a:cubicBezTo>
                  <a:cubicBezTo>
                    <a:pt x="2357" y="5793"/>
                    <a:pt x="577" y="13212"/>
                    <a:pt x="4236" y="17598"/>
                  </a:cubicBezTo>
                  <a:cubicBezTo>
                    <a:pt x="4236" y="17598"/>
                    <a:pt x="3083" y="22410"/>
                    <a:pt x="5289" y="24690"/>
                  </a:cubicBezTo>
                  <a:cubicBezTo>
                    <a:pt x="5289" y="24690"/>
                    <a:pt x="1" y="31031"/>
                    <a:pt x="11655" y="37222"/>
                  </a:cubicBezTo>
                  <a:cubicBezTo>
                    <a:pt x="15094" y="39047"/>
                    <a:pt x="18355" y="39694"/>
                    <a:pt x="21249" y="39694"/>
                  </a:cubicBezTo>
                  <a:cubicBezTo>
                    <a:pt x="28288" y="39694"/>
                    <a:pt x="33159" y="35868"/>
                    <a:pt x="33159" y="35868"/>
                  </a:cubicBezTo>
                  <a:cubicBezTo>
                    <a:pt x="33159" y="35868"/>
                    <a:pt x="36532" y="36920"/>
                    <a:pt x="40130" y="36920"/>
                  </a:cubicBezTo>
                  <a:cubicBezTo>
                    <a:pt x="43218" y="36920"/>
                    <a:pt x="46472" y="36145"/>
                    <a:pt x="47896" y="33262"/>
                  </a:cubicBezTo>
                  <a:cubicBezTo>
                    <a:pt x="51655" y="25643"/>
                    <a:pt x="47620" y="21207"/>
                    <a:pt x="47620" y="21207"/>
                  </a:cubicBezTo>
                  <a:cubicBezTo>
                    <a:pt x="47620" y="21207"/>
                    <a:pt x="52131" y="10229"/>
                    <a:pt x="43911" y="3813"/>
                  </a:cubicBezTo>
                  <a:cubicBezTo>
                    <a:pt x="40206" y="914"/>
                    <a:pt x="36060" y="0"/>
                    <a:pt x="32304" y="0"/>
                  </a:cubicBez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3" name="Google Shape;1283;p30"/>
            <p:cNvSpPr/>
            <p:nvPr/>
          </p:nvSpPr>
          <p:spPr>
            <a:xfrm>
              <a:off x="2830328" y="1197639"/>
              <a:ext cx="338715" cy="345904"/>
            </a:xfrm>
            <a:custGeom>
              <a:avLst/>
              <a:gdLst/>
              <a:ahLst/>
              <a:cxnLst/>
              <a:rect l="l" t="t" r="r" b="b"/>
              <a:pathLst>
                <a:path w="17244" h="17610" extrusionOk="0">
                  <a:moveTo>
                    <a:pt x="11328" y="0"/>
                  </a:moveTo>
                  <a:cubicBezTo>
                    <a:pt x="10262" y="0"/>
                    <a:pt x="9091" y="161"/>
                    <a:pt x="7920" y="522"/>
                  </a:cubicBezTo>
                  <a:cubicBezTo>
                    <a:pt x="7068" y="798"/>
                    <a:pt x="6241" y="1199"/>
                    <a:pt x="5464" y="1700"/>
                  </a:cubicBezTo>
                  <a:cubicBezTo>
                    <a:pt x="4687" y="2227"/>
                    <a:pt x="3986" y="2878"/>
                    <a:pt x="3384" y="3580"/>
                  </a:cubicBezTo>
                  <a:lnTo>
                    <a:pt x="3158" y="3856"/>
                  </a:lnTo>
                  <a:lnTo>
                    <a:pt x="3033" y="4031"/>
                  </a:lnTo>
                  <a:lnTo>
                    <a:pt x="2933" y="4156"/>
                  </a:lnTo>
                  <a:lnTo>
                    <a:pt x="2582" y="4708"/>
                  </a:lnTo>
                  <a:lnTo>
                    <a:pt x="2206" y="5284"/>
                  </a:lnTo>
                  <a:cubicBezTo>
                    <a:pt x="2081" y="5485"/>
                    <a:pt x="1981" y="5685"/>
                    <a:pt x="1880" y="5886"/>
                  </a:cubicBezTo>
                  <a:cubicBezTo>
                    <a:pt x="1780" y="6086"/>
                    <a:pt x="1655" y="6312"/>
                    <a:pt x="1554" y="6512"/>
                  </a:cubicBezTo>
                  <a:cubicBezTo>
                    <a:pt x="1454" y="6713"/>
                    <a:pt x="1379" y="6913"/>
                    <a:pt x="1279" y="7114"/>
                  </a:cubicBezTo>
                  <a:cubicBezTo>
                    <a:pt x="1204" y="7314"/>
                    <a:pt x="1103" y="7515"/>
                    <a:pt x="1028" y="7715"/>
                  </a:cubicBezTo>
                  <a:cubicBezTo>
                    <a:pt x="953" y="7941"/>
                    <a:pt x="903" y="8141"/>
                    <a:pt x="828" y="8342"/>
                  </a:cubicBezTo>
                  <a:cubicBezTo>
                    <a:pt x="752" y="8542"/>
                    <a:pt x="677" y="8743"/>
                    <a:pt x="602" y="8969"/>
                  </a:cubicBezTo>
                  <a:cubicBezTo>
                    <a:pt x="552" y="9169"/>
                    <a:pt x="502" y="9370"/>
                    <a:pt x="452" y="9570"/>
                  </a:cubicBezTo>
                  <a:cubicBezTo>
                    <a:pt x="402" y="9771"/>
                    <a:pt x="351" y="9971"/>
                    <a:pt x="276" y="10172"/>
                  </a:cubicBezTo>
                  <a:cubicBezTo>
                    <a:pt x="251" y="10372"/>
                    <a:pt x="226" y="10573"/>
                    <a:pt x="176" y="10773"/>
                  </a:cubicBezTo>
                  <a:cubicBezTo>
                    <a:pt x="101" y="11149"/>
                    <a:pt x="51" y="11550"/>
                    <a:pt x="51" y="11926"/>
                  </a:cubicBezTo>
                  <a:cubicBezTo>
                    <a:pt x="1" y="12302"/>
                    <a:pt x="26" y="12653"/>
                    <a:pt x="51" y="13004"/>
                  </a:cubicBezTo>
                  <a:cubicBezTo>
                    <a:pt x="76" y="13705"/>
                    <a:pt x="176" y="14332"/>
                    <a:pt x="301" y="14908"/>
                  </a:cubicBezTo>
                  <a:cubicBezTo>
                    <a:pt x="452" y="15460"/>
                    <a:pt x="602" y="15911"/>
                    <a:pt x="727" y="16312"/>
                  </a:cubicBezTo>
                  <a:cubicBezTo>
                    <a:pt x="878" y="16688"/>
                    <a:pt x="1028" y="16964"/>
                    <a:pt x="1128" y="17164"/>
                  </a:cubicBezTo>
                  <a:cubicBezTo>
                    <a:pt x="1229" y="17365"/>
                    <a:pt x="1304" y="17465"/>
                    <a:pt x="1304" y="17465"/>
                  </a:cubicBezTo>
                  <a:cubicBezTo>
                    <a:pt x="1341" y="17558"/>
                    <a:pt x="1433" y="17609"/>
                    <a:pt x="1530" y="17609"/>
                  </a:cubicBezTo>
                  <a:cubicBezTo>
                    <a:pt x="1563" y="17609"/>
                    <a:pt x="1597" y="17603"/>
                    <a:pt x="1630" y="17590"/>
                  </a:cubicBezTo>
                  <a:cubicBezTo>
                    <a:pt x="1780" y="17540"/>
                    <a:pt x="1855" y="17365"/>
                    <a:pt x="1805" y="17214"/>
                  </a:cubicBezTo>
                  <a:lnTo>
                    <a:pt x="1805" y="17189"/>
                  </a:lnTo>
                  <a:cubicBezTo>
                    <a:pt x="1805" y="17189"/>
                    <a:pt x="1755" y="17114"/>
                    <a:pt x="1705" y="16913"/>
                  </a:cubicBezTo>
                  <a:cubicBezTo>
                    <a:pt x="1630" y="16713"/>
                    <a:pt x="1554" y="16437"/>
                    <a:pt x="1454" y="16061"/>
                  </a:cubicBezTo>
                  <a:cubicBezTo>
                    <a:pt x="1354" y="15710"/>
                    <a:pt x="1229" y="15259"/>
                    <a:pt x="1153" y="14733"/>
                  </a:cubicBezTo>
                  <a:cubicBezTo>
                    <a:pt x="1053" y="14207"/>
                    <a:pt x="978" y="13605"/>
                    <a:pt x="953" y="12954"/>
                  </a:cubicBezTo>
                  <a:cubicBezTo>
                    <a:pt x="953" y="12628"/>
                    <a:pt x="903" y="12302"/>
                    <a:pt x="928" y="11951"/>
                  </a:cubicBezTo>
                  <a:cubicBezTo>
                    <a:pt x="928" y="11776"/>
                    <a:pt x="928" y="11600"/>
                    <a:pt x="928" y="11400"/>
                  </a:cubicBezTo>
                  <a:cubicBezTo>
                    <a:pt x="928" y="11224"/>
                    <a:pt x="953" y="11049"/>
                    <a:pt x="953" y="10848"/>
                  </a:cubicBezTo>
                  <a:cubicBezTo>
                    <a:pt x="978" y="10673"/>
                    <a:pt x="978" y="10472"/>
                    <a:pt x="1003" y="10297"/>
                  </a:cubicBezTo>
                  <a:cubicBezTo>
                    <a:pt x="1028" y="10096"/>
                    <a:pt x="1053" y="9896"/>
                    <a:pt x="1103" y="9720"/>
                  </a:cubicBezTo>
                  <a:cubicBezTo>
                    <a:pt x="1128" y="9520"/>
                    <a:pt x="1153" y="9319"/>
                    <a:pt x="1204" y="9119"/>
                  </a:cubicBezTo>
                  <a:cubicBezTo>
                    <a:pt x="1279" y="8918"/>
                    <a:pt x="1329" y="8743"/>
                    <a:pt x="1379" y="8542"/>
                  </a:cubicBezTo>
                  <a:cubicBezTo>
                    <a:pt x="1454" y="8342"/>
                    <a:pt x="1504" y="8141"/>
                    <a:pt x="1605" y="7941"/>
                  </a:cubicBezTo>
                  <a:cubicBezTo>
                    <a:pt x="1680" y="7766"/>
                    <a:pt x="1780" y="7565"/>
                    <a:pt x="1855" y="7365"/>
                  </a:cubicBezTo>
                  <a:cubicBezTo>
                    <a:pt x="1955" y="7189"/>
                    <a:pt x="2031" y="6989"/>
                    <a:pt x="2131" y="6813"/>
                  </a:cubicBezTo>
                  <a:cubicBezTo>
                    <a:pt x="2256" y="6613"/>
                    <a:pt x="2356" y="6437"/>
                    <a:pt x="2482" y="6262"/>
                  </a:cubicBezTo>
                  <a:lnTo>
                    <a:pt x="2808" y="5710"/>
                  </a:lnTo>
                  <a:lnTo>
                    <a:pt x="3209" y="5184"/>
                  </a:lnTo>
                  <a:lnTo>
                    <a:pt x="3635" y="4658"/>
                  </a:lnTo>
                  <a:lnTo>
                    <a:pt x="3735" y="4507"/>
                  </a:lnTo>
                  <a:cubicBezTo>
                    <a:pt x="3735" y="4507"/>
                    <a:pt x="3810" y="4432"/>
                    <a:pt x="3835" y="4407"/>
                  </a:cubicBezTo>
                  <a:lnTo>
                    <a:pt x="4036" y="4182"/>
                  </a:lnTo>
                  <a:cubicBezTo>
                    <a:pt x="4637" y="3530"/>
                    <a:pt x="5264" y="2953"/>
                    <a:pt x="5991" y="2502"/>
                  </a:cubicBezTo>
                  <a:cubicBezTo>
                    <a:pt x="6692" y="2051"/>
                    <a:pt x="7444" y="1725"/>
                    <a:pt x="8221" y="1500"/>
                  </a:cubicBezTo>
                  <a:cubicBezTo>
                    <a:pt x="9086" y="1245"/>
                    <a:pt x="9951" y="1158"/>
                    <a:pt x="10771" y="1158"/>
                  </a:cubicBezTo>
                  <a:cubicBezTo>
                    <a:pt x="11400" y="1158"/>
                    <a:pt x="12002" y="1209"/>
                    <a:pt x="12557" y="1274"/>
                  </a:cubicBezTo>
                  <a:cubicBezTo>
                    <a:pt x="13835" y="1425"/>
                    <a:pt x="14913" y="1675"/>
                    <a:pt x="15665" y="1851"/>
                  </a:cubicBezTo>
                  <a:cubicBezTo>
                    <a:pt x="16016" y="1951"/>
                    <a:pt x="16316" y="2051"/>
                    <a:pt x="16517" y="2101"/>
                  </a:cubicBezTo>
                  <a:cubicBezTo>
                    <a:pt x="16717" y="2151"/>
                    <a:pt x="16818" y="2202"/>
                    <a:pt x="16818" y="2202"/>
                  </a:cubicBezTo>
                  <a:cubicBezTo>
                    <a:pt x="16846" y="2207"/>
                    <a:pt x="16874" y="2210"/>
                    <a:pt x="16902" y="2210"/>
                  </a:cubicBezTo>
                  <a:cubicBezTo>
                    <a:pt x="16997" y="2210"/>
                    <a:pt x="17085" y="2173"/>
                    <a:pt x="17144" y="2076"/>
                  </a:cubicBezTo>
                  <a:cubicBezTo>
                    <a:pt x="17244" y="1951"/>
                    <a:pt x="17194" y="1776"/>
                    <a:pt x="17068" y="1675"/>
                  </a:cubicBezTo>
                  <a:cubicBezTo>
                    <a:pt x="17068" y="1675"/>
                    <a:pt x="16692" y="1400"/>
                    <a:pt x="15941" y="1074"/>
                  </a:cubicBezTo>
                  <a:cubicBezTo>
                    <a:pt x="15214" y="723"/>
                    <a:pt x="14111" y="322"/>
                    <a:pt x="12707" y="96"/>
                  </a:cubicBezTo>
                  <a:cubicBezTo>
                    <a:pt x="12276" y="34"/>
                    <a:pt x="11813" y="0"/>
                    <a:pt x="11328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4" name="Google Shape;1284;p30"/>
            <p:cNvSpPr/>
            <p:nvPr/>
          </p:nvSpPr>
          <p:spPr>
            <a:xfrm>
              <a:off x="2865311" y="1345606"/>
              <a:ext cx="910253" cy="686918"/>
            </a:xfrm>
            <a:custGeom>
              <a:avLst/>
              <a:gdLst/>
              <a:ahLst/>
              <a:cxnLst/>
              <a:rect l="l" t="t" r="r" b="b"/>
              <a:pathLst>
                <a:path w="46341" h="34971" extrusionOk="0">
                  <a:moveTo>
                    <a:pt x="43157" y="1"/>
                  </a:moveTo>
                  <a:cubicBezTo>
                    <a:pt x="43101" y="1"/>
                    <a:pt x="43044" y="19"/>
                    <a:pt x="43007" y="57"/>
                  </a:cubicBezTo>
                  <a:cubicBezTo>
                    <a:pt x="42907" y="132"/>
                    <a:pt x="42907" y="283"/>
                    <a:pt x="42982" y="358"/>
                  </a:cubicBezTo>
                  <a:cubicBezTo>
                    <a:pt x="44084" y="1661"/>
                    <a:pt x="44761" y="3240"/>
                    <a:pt x="45087" y="4869"/>
                  </a:cubicBezTo>
                  <a:cubicBezTo>
                    <a:pt x="45388" y="6498"/>
                    <a:pt x="45388" y="8202"/>
                    <a:pt x="45187" y="9882"/>
                  </a:cubicBezTo>
                  <a:cubicBezTo>
                    <a:pt x="45087" y="10709"/>
                    <a:pt x="44937" y="11536"/>
                    <a:pt x="44736" y="12363"/>
                  </a:cubicBezTo>
                  <a:lnTo>
                    <a:pt x="44460" y="13616"/>
                  </a:lnTo>
                  <a:cubicBezTo>
                    <a:pt x="44385" y="14017"/>
                    <a:pt x="44235" y="14518"/>
                    <a:pt x="44210" y="14919"/>
                  </a:cubicBezTo>
                  <a:cubicBezTo>
                    <a:pt x="44185" y="15095"/>
                    <a:pt x="44210" y="15220"/>
                    <a:pt x="44210" y="15370"/>
                  </a:cubicBezTo>
                  <a:cubicBezTo>
                    <a:pt x="44210" y="15496"/>
                    <a:pt x="44235" y="15621"/>
                    <a:pt x="44260" y="15721"/>
                  </a:cubicBezTo>
                  <a:cubicBezTo>
                    <a:pt x="44310" y="15972"/>
                    <a:pt x="44360" y="16172"/>
                    <a:pt x="44410" y="16398"/>
                  </a:cubicBezTo>
                  <a:cubicBezTo>
                    <a:pt x="44536" y="16824"/>
                    <a:pt x="44661" y="17225"/>
                    <a:pt x="44761" y="17626"/>
                  </a:cubicBezTo>
                  <a:cubicBezTo>
                    <a:pt x="44962" y="18453"/>
                    <a:pt x="45112" y="19280"/>
                    <a:pt x="45137" y="20132"/>
                  </a:cubicBezTo>
                  <a:cubicBezTo>
                    <a:pt x="45137" y="20959"/>
                    <a:pt x="45062" y="21787"/>
                    <a:pt x="44861" y="22589"/>
                  </a:cubicBezTo>
                  <a:cubicBezTo>
                    <a:pt x="44736" y="22990"/>
                    <a:pt x="44661" y="23416"/>
                    <a:pt x="44460" y="23792"/>
                  </a:cubicBezTo>
                  <a:lnTo>
                    <a:pt x="44235" y="24368"/>
                  </a:lnTo>
                  <a:lnTo>
                    <a:pt x="43959" y="24894"/>
                  </a:lnTo>
                  <a:cubicBezTo>
                    <a:pt x="43784" y="25270"/>
                    <a:pt x="43533" y="25621"/>
                    <a:pt x="43282" y="25997"/>
                  </a:cubicBezTo>
                  <a:lnTo>
                    <a:pt x="43107" y="26273"/>
                  </a:lnTo>
                  <a:cubicBezTo>
                    <a:pt x="43082" y="26323"/>
                    <a:pt x="42982" y="26423"/>
                    <a:pt x="42932" y="26498"/>
                  </a:cubicBezTo>
                  <a:lnTo>
                    <a:pt x="42531" y="26975"/>
                  </a:lnTo>
                  <a:lnTo>
                    <a:pt x="42330" y="27200"/>
                  </a:lnTo>
                  <a:lnTo>
                    <a:pt x="42105" y="27426"/>
                  </a:lnTo>
                  <a:lnTo>
                    <a:pt x="41653" y="27827"/>
                  </a:lnTo>
                  <a:cubicBezTo>
                    <a:pt x="41353" y="28127"/>
                    <a:pt x="41002" y="28328"/>
                    <a:pt x="40676" y="28579"/>
                  </a:cubicBezTo>
                  <a:cubicBezTo>
                    <a:pt x="39297" y="29456"/>
                    <a:pt x="37693" y="29957"/>
                    <a:pt x="36064" y="30333"/>
                  </a:cubicBezTo>
                  <a:cubicBezTo>
                    <a:pt x="35322" y="30490"/>
                    <a:pt x="34559" y="30587"/>
                    <a:pt x="33812" y="30587"/>
                  </a:cubicBezTo>
                  <a:cubicBezTo>
                    <a:pt x="33727" y="30587"/>
                    <a:pt x="33643" y="30586"/>
                    <a:pt x="33558" y="30584"/>
                  </a:cubicBezTo>
                  <a:cubicBezTo>
                    <a:pt x="32681" y="30584"/>
                    <a:pt x="31854" y="30508"/>
                    <a:pt x="31002" y="30383"/>
                  </a:cubicBezTo>
                  <a:cubicBezTo>
                    <a:pt x="30962" y="30380"/>
                    <a:pt x="30923" y="30378"/>
                    <a:pt x="30883" y="30378"/>
                  </a:cubicBezTo>
                  <a:cubicBezTo>
                    <a:pt x="30623" y="30378"/>
                    <a:pt x="30371" y="30446"/>
                    <a:pt x="30175" y="30533"/>
                  </a:cubicBezTo>
                  <a:cubicBezTo>
                    <a:pt x="29949" y="30634"/>
                    <a:pt x="29749" y="30759"/>
                    <a:pt x="29573" y="30884"/>
                  </a:cubicBezTo>
                  <a:cubicBezTo>
                    <a:pt x="29197" y="31135"/>
                    <a:pt x="28846" y="31386"/>
                    <a:pt x="28495" y="31586"/>
                  </a:cubicBezTo>
                  <a:cubicBezTo>
                    <a:pt x="27794" y="32037"/>
                    <a:pt x="27042" y="32413"/>
                    <a:pt x="26265" y="32739"/>
                  </a:cubicBezTo>
                  <a:cubicBezTo>
                    <a:pt x="25488" y="33040"/>
                    <a:pt x="24711" y="33290"/>
                    <a:pt x="23859" y="33516"/>
                  </a:cubicBezTo>
                  <a:cubicBezTo>
                    <a:pt x="23458" y="33616"/>
                    <a:pt x="23032" y="33666"/>
                    <a:pt x="22631" y="33741"/>
                  </a:cubicBezTo>
                  <a:cubicBezTo>
                    <a:pt x="22205" y="33792"/>
                    <a:pt x="21804" y="33867"/>
                    <a:pt x="21378" y="33892"/>
                  </a:cubicBezTo>
                  <a:cubicBezTo>
                    <a:pt x="20894" y="33935"/>
                    <a:pt x="20408" y="33954"/>
                    <a:pt x="19922" y="33954"/>
                  </a:cubicBezTo>
                  <a:cubicBezTo>
                    <a:pt x="18719" y="33954"/>
                    <a:pt x="17510" y="33841"/>
                    <a:pt x="16315" y="33716"/>
                  </a:cubicBezTo>
                  <a:cubicBezTo>
                    <a:pt x="14636" y="33491"/>
                    <a:pt x="12956" y="33265"/>
                    <a:pt x="11277" y="32914"/>
                  </a:cubicBezTo>
                  <a:cubicBezTo>
                    <a:pt x="9598" y="32564"/>
                    <a:pt x="7994" y="31937"/>
                    <a:pt x="6515" y="31135"/>
                  </a:cubicBezTo>
                  <a:lnTo>
                    <a:pt x="5413" y="30483"/>
                  </a:lnTo>
                  <a:cubicBezTo>
                    <a:pt x="5062" y="30233"/>
                    <a:pt x="4736" y="29982"/>
                    <a:pt x="4410" y="29731"/>
                  </a:cubicBezTo>
                  <a:cubicBezTo>
                    <a:pt x="4084" y="29481"/>
                    <a:pt x="3758" y="29155"/>
                    <a:pt x="3433" y="28879"/>
                  </a:cubicBezTo>
                  <a:lnTo>
                    <a:pt x="3332" y="28754"/>
                  </a:lnTo>
                  <a:cubicBezTo>
                    <a:pt x="3307" y="28754"/>
                    <a:pt x="3282" y="28729"/>
                    <a:pt x="3282" y="28729"/>
                  </a:cubicBezTo>
                  <a:lnTo>
                    <a:pt x="3232" y="28654"/>
                  </a:lnTo>
                  <a:lnTo>
                    <a:pt x="3032" y="28428"/>
                  </a:lnTo>
                  <a:lnTo>
                    <a:pt x="2606" y="27952"/>
                  </a:lnTo>
                  <a:cubicBezTo>
                    <a:pt x="1553" y="26674"/>
                    <a:pt x="901" y="25070"/>
                    <a:pt x="801" y="23441"/>
                  </a:cubicBezTo>
                  <a:cubicBezTo>
                    <a:pt x="701" y="21787"/>
                    <a:pt x="1152" y="20107"/>
                    <a:pt x="1979" y="18704"/>
                  </a:cubicBezTo>
                  <a:lnTo>
                    <a:pt x="1979" y="18679"/>
                  </a:lnTo>
                  <a:cubicBezTo>
                    <a:pt x="2029" y="18604"/>
                    <a:pt x="2029" y="18478"/>
                    <a:pt x="1979" y="18378"/>
                  </a:cubicBezTo>
                  <a:lnTo>
                    <a:pt x="1804" y="17927"/>
                  </a:lnTo>
                  <a:cubicBezTo>
                    <a:pt x="1728" y="17776"/>
                    <a:pt x="1703" y="17601"/>
                    <a:pt x="1653" y="17451"/>
                  </a:cubicBezTo>
                  <a:cubicBezTo>
                    <a:pt x="1603" y="17300"/>
                    <a:pt x="1553" y="17125"/>
                    <a:pt x="1528" y="16974"/>
                  </a:cubicBezTo>
                  <a:cubicBezTo>
                    <a:pt x="1503" y="16799"/>
                    <a:pt x="1453" y="16649"/>
                    <a:pt x="1428" y="16473"/>
                  </a:cubicBezTo>
                  <a:cubicBezTo>
                    <a:pt x="1277" y="15797"/>
                    <a:pt x="1202" y="15120"/>
                    <a:pt x="1152" y="14443"/>
                  </a:cubicBezTo>
                  <a:cubicBezTo>
                    <a:pt x="1127" y="14318"/>
                    <a:pt x="1052" y="14243"/>
                    <a:pt x="926" y="14243"/>
                  </a:cubicBezTo>
                  <a:cubicBezTo>
                    <a:pt x="801" y="14243"/>
                    <a:pt x="701" y="14343"/>
                    <a:pt x="701" y="14468"/>
                  </a:cubicBezTo>
                  <a:cubicBezTo>
                    <a:pt x="726" y="15170"/>
                    <a:pt x="776" y="15872"/>
                    <a:pt x="876" y="16573"/>
                  </a:cubicBezTo>
                  <a:cubicBezTo>
                    <a:pt x="901" y="16749"/>
                    <a:pt x="926" y="16899"/>
                    <a:pt x="951" y="17075"/>
                  </a:cubicBezTo>
                  <a:cubicBezTo>
                    <a:pt x="976" y="17250"/>
                    <a:pt x="1027" y="17426"/>
                    <a:pt x="1077" y="17601"/>
                  </a:cubicBezTo>
                  <a:cubicBezTo>
                    <a:pt x="1127" y="17776"/>
                    <a:pt x="1152" y="17952"/>
                    <a:pt x="1227" y="18127"/>
                  </a:cubicBezTo>
                  <a:lnTo>
                    <a:pt x="1360" y="18475"/>
                  </a:lnTo>
                  <a:lnTo>
                    <a:pt x="1360" y="18475"/>
                  </a:lnTo>
                  <a:cubicBezTo>
                    <a:pt x="422" y="19994"/>
                    <a:pt x="1" y="21718"/>
                    <a:pt x="49" y="23466"/>
                  </a:cubicBezTo>
                  <a:cubicBezTo>
                    <a:pt x="174" y="25270"/>
                    <a:pt x="901" y="27050"/>
                    <a:pt x="2079" y="28378"/>
                  </a:cubicBezTo>
                  <a:lnTo>
                    <a:pt x="2530" y="28879"/>
                  </a:lnTo>
                  <a:lnTo>
                    <a:pt x="2756" y="29130"/>
                  </a:lnTo>
                  <a:lnTo>
                    <a:pt x="2806" y="29180"/>
                  </a:lnTo>
                  <a:cubicBezTo>
                    <a:pt x="2856" y="29230"/>
                    <a:pt x="2856" y="29230"/>
                    <a:pt x="2881" y="29255"/>
                  </a:cubicBezTo>
                  <a:lnTo>
                    <a:pt x="3007" y="29355"/>
                  </a:lnTo>
                  <a:cubicBezTo>
                    <a:pt x="3332" y="29631"/>
                    <a:pt x="3633" y="29932"/>
                    <a:pt x="4009" y="30208"/>
                  </a:cubicBezTo>
                  <a:cubicBezTo>
                    <a:pt x="4360" y="30458"/>
                    <a:pt x="4711" y="30734"/>
                    <a:pt x="5087" y="30985"/>
                  </a:cubicBezTo>
                  <a:lnTo>
                    <a:pt x="6215" y="31661"/>
                  </a:lnTo>
                  <a:lnTo>
                    <a:pt x="7393" y="32238"/>
                  </a:lnTo>
                  <a:cubicBezTo>
                    <a:pt x="7794" y="32438"/>
                    <a:pt x="8195" y="32589"/>
                    <a:pt x="8596" y="32764"/>
                  </a:cubicBezTo>
                  <a:cubicBezTo>
                    <a:pt x="8997" y="32939"/>
                    <a:pt x="9423" y="33090"/>
                    <a:pt x="9824" y="33240"/>
                  </a:cubicBezTo>
                  <a:lnTo>
                    <a:pt x="10425" y="33491"/>
                  </a:lnTo>
                  <a:lnTo>
                    <a:pt x="11052" y="33691"/>
                  </a:lnTo>
                  <a:cubicBezTo>
                    <a:pt x="12706" y="34268"/>
                    <a:pt x="14435" y="34694"/>
                    <a:pt x="16190" y="34869"/>
                  </a:cubicBezTo>
                  <a:cubicBezTo>
                    <a:pt x="16994" y="34938"/>
                    <a:pt x="17799" y="34970"/>
                    <a:pt x="18603" y="34970"/>
                  </a:cubicBezTo>
                  <a:cubicBezTo>
                    <a:pt x="19553" y="34970"/>
                    <a:pt x="20503" y="34926"/>
                    <a:pt x="21453" y="34844"/>
                  </a:cubicBezTo>
                  <a:cubicBezTo>
                    <a:pt x="21904" y="34819"/>
                    <a:pt x="22355" y="34744"/>
                    <a:pt x="22781" y="34694"/>
                  </a:cubicBezTo>
                  <a:cubicBezTo>
                    <a:pt x="23232" y="34594"/>
                    <a:pt x="23658" y="34518"/>
                    <a:pt x="24084" y="34393"/>
                  </a:cubicBezTo>
                  <a:cubicBezTo>
                    <a:pt x="24911" y="34193"/>
                    <a:pt x="25789" y="33892"/>
                    <a:pt x="26616" y="33566"/>
                  </a:cubicBezTo>
                  <a:cubicBezTo>
                    <a:pt x="27418" y="33215"/>
                    <a:pt x="28220" y="32764"/>
                    <a:pt x="28947" y="32263"/>
                  </a:cubicBezTo>
                  <a:cubicBezTo>
                    <a:pt x="29297" y="32012"/>
                    <a:pt x="29648" y="31736"/>
                    <a:pt x="29999" y="31486"/>
                  </a:cubicBezTo>
                  <a:cubicBezTo>
                    <a:pt x="30306" y="31249"/>
                    <a:pt x="30614" y="31058"/>
                    <a:pt x="30879" y="31058"/>
                  </a:cubicBezTo>
                  <a:cubicBezTo>
                    <a:pt x="30895" y="31058"/>
                    <a:pt x="30911" y="31058"/>
                    <a:pt x="30927" y="31060"/>
                  </a:cubicBezTo>
                  <a:cubicBezTo>
                    <a:pt x="31779" y="31110"/>
                    <a:pt x="32656" y="31210"/>
                    <a:pt x="33533" y="31210"/>
                  </a:cubicBezTo>
                  <a:cubicBezTo>
                    <a:pt x="34410" y="31210"/>
                    <a:pt x="35287" y="31210"/>
                    <a:pt x="36190" y="31135"/>
                  </a:cubicBezTo>
                  <a:cubicBezTo>
                    <a:pt x="37944" y="31010"/>
                    <a:pt x="39724" y="30408"/>
                    <a:pt x="41227" y="29381"/>
                  </a:cubicBezTo>
                  <a:cubicBezTo>
                    <a:pt x="41578" y="29105"/>
                    <a:pt x="41954" y="28829"/>
                    <a:pt x="42280" y="28528"/>
                  </a:cubicBezTo>
                  <a:lnTo>
                    <a:pt x="42756" y="28052"/>
                  </a:lnTo>
                  <a:lnTo>
                    <a:pt x="43007" y="27802"/>
                  </a:lnTo>
                  <a:lnTo>
                    <a:pt x="43207" y="27526"/>
                  </a:lnTo>
                  <a:lnTo>
                    <a:pt x="43608" y="27000"/>
                  </a:lnTo>
                  <a:cubicBezTo>
                    <a:pt x="43683" y="26899"/>
                    <a:pt x="43759" y="26849"/>
                    <a:pt x="43834" y="26724"/>
                  </a:cubicBezTo>
                  <a:lnTo>
                    <a:pt x="44009" y="26448"/>
                  </a:lnTo>
                  <a:cubicBezTo>
                    <a:pt x="44235" y="26072"/>
                    <a:pt x="44460" y="25721"/>
                    <a:pt x="44661" y="25295"/>
                  </a:cubicBezTo>
                  <a:lnTo>
                    <a:pt x="44962" y="24694"/>
                  </a:lnTo>
                  <a:lnTo>
                    <a:pt x="45187" y="24067"/>
                  </a:lnTo>
                  <a:cubicBezTo>
                    <a:pt x="45363" y="23641"/>
                    <a:pt x="45463" y="23190"/>
                    <a:pt x="45588" y="22764"/>
                  </a:cubicBezTo>
                  <a:cubicBezTo>
                    <a:pt x="45764" y="21887"/>
                    <a:pt x="45864" y="21010"/>
                    <a:pt x="45839" y="20107"/>
                  </a:cubicBezTo>
                  <a:cubicBezTo>
                    <a:pt x="45814" y="19205"/>
                    <a:pt x="45714" y="18328"/>
                    <a:pt x="45538" y="17476"/>
                  </a:cubicBezTo>
                  <a:cubicBezTo>
                    <a:pt x="45463" y="17025"/>
                    <a:pt x="45388" y="16599"/>
                    <a:pt x="45287" y="16198"/>
                  </a:cubicBezTo>
                  <a:cubicBezTo>
                    <a:pt x="45262" y="15972"/>
                    <a:pt x="45212" y="15771"/>
                    <a:pt x="45187" y="15571"/>
                  </a:cubicBezTo>
                  <a:cubicBezTo>
                    <a:pt x="45187" y="15496"/>
                    <a:pt x="45187" y="15396"/>
                    <a:pt x="45162" y="15295"/>
                  </a:cubicBezTo>
                  <a:cubicBezTo>
                    <a:pt x="45187" y="15245"/>
                    <a:pt x="45187" y="15145"/>
                    <a:pt x="45187" y="15095"/>
                  </a:cubicBezTo>
                  <a:cubicBezTo>
                    <a:pt x="45287" y="14644"/>
                    <a:pt x="45388" y="14318"/>
                    <a:pt x="45488" y="13867"/>
                  </a:cubicBezTo>
                  <a:cubicBezTo>
                    <a:pt x="45588" y="13441"/>
                    <a:pt x="45688" y="13015"/>
                    <a:pt x="45764" y="12588"/>
                  </a:cubicBezTo>
                  <a:cubicBezTo>
                    <a:pt x="45964" y="11736"/>
                    <a:pt x="46090" y="10859"/>
                    <a:pt x="46165" y="9982"/>
                  </a:cubicBezTo>
                  <a:cubicBezTo>
                    <a:pt x="46340" y="8228"/>
                    <a:pt x="46290" y="6423"/>
                    <a:pt x="45864" y="4694"/>
                  </a:cubicBezTo>
                  <a:cubicBezTo>
                    <a:pt x="45438" y="2964"/>
                    <a:pt x="44561" y="1310"/>
                    <a:pt x="43308" y="57"/>
                  </a:cubicBezTo>
                  <a:cubicBezTo>
                    <a:pt x="43270" y="19"/>
                    <a:pt x="43214" y="1"/>
                    <a:pt x="43157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5" name="Google Shape;1285;p30"/>
            <p:cNvSpPr/>
            <p:nvPr/>
          </p:nvSpPr>
          <p:spPr>
            <a:xfrm>
              <a:off x="3264034" y="1211329"/>
              <a:ext cx="358908" cy="69240"/>
            </a:xfrm>
            <a:custGeom>
              <a:avLst/>
              <a:gdLst/>
              <a:ahLst/>
              <a:cxnLst/>
              <a:rect l="l" t="t" r="r" b="b"/>
              <a:pathLst>
                <a:path w="18272" h="3525" extrusionOk="0">
                  <a:moveTo>
                    <a:pt x="9374" y="1"/>
                  </a:moveTo>
                  <a:cubicBezTo>
                    <a:pt x="8773" y="26"/>
                    <a:pt x="8196" y="51"/>
                    <a:pt x="7620" y="76"/>
                  </a:cubicBezTo>
                  <a:cubicBezTo>
                    <a:pt x="7044" y="151"/>
                    <a:pt x="6467" y="201"/>
                    <a:pt x="5941" y="226"/>
                  </a:cubicBezTo>
                  <a:cubicBezTo>
                    <a:pt x="5389" y="302"/>
                    <a:pt x="4863" y="327"/>
                    <a:pt x="4362" y="352"/>
                  </a:cubicBezTo>
                  <a:cubicBezTo>
                    <a:pt x="3835" y="402"/>
                    <a:pt x="3384" y="502"/>
                    <a:pt x="2958" y="577"/>
                  </a:cubicBezTo>
                  <a:cubicBezTo>
                    <a:pt x="2532" y="678"/>
                    <a:pt x="2131" y="778"/>
                    <a:pt x="1805" y="903"/>
                  </a:cubicBezTo>
                  <a:cubicBezTo>
                    <a:pt x="1455" y="1028"/>
                    <a:pt x="1179" y="1129"/>
                    <a:pt x="928" y="1229"/>
                  </a:cubicBezTo>
                  <a:cubicBezTo>
                    <a:pt x="452" y="1429"/>
                    <a:pt x="201" y="1555"/>
                    <a:pt x="201" y="1555"/>
                  </a:cubicBezTo>
                  <a:cubicBezTo>
                    <a:pt x="76" y="1605"/>
                    <a:pt x="1" y="1730"/>
                    <a:pt x="26" y="1855"/>
                  </a:cubicBezTo>
                  <a:cubicBezTo>
                    <a:pt x="49" y="1993"/>
                    <a:pt x="176" y="2109"/>
                    <a:pt x="313" y="2109"/>
                  </a:cubicBezTo>
                  <a:cubicBezTo>
                    <a:pt x="326" y="2109"/>
                    <a:pt x="339" y="2108"/>
                    <a:pt x="352" y="2106"/>
                  </a:cubicBezTo>
                  <a:lnTo>
                    <a:pt x="377" y="2081"/>
                  </a:lnTo>
                  <a:cubicBezTo>
                    <a:pt x="377" y="2081"/>
                    <a:pt x="678" y="2056"/>
                    <a:pt x="1154" y="1956"/>
                  </a:cubicBezTo>
                  <a:cubicBezTo>
                    <a:pt x="1404" y="1881"/>
                    <a:pt x="1705" y="1830"/>
                    <a:pt x="2031" y="1730"/>
                  </a:cubicBezTo>
                  <a:cubicBezTo>
                    <a:pt x="2357" y="1630"/>
                    <a:pt x="2733" y="1580"/>
                    <a:pt x="3159" y="1480"/>
                  </a:cubicBezTo>
                  <a:cubicBezTo>
                    <a:pt x="3585" y="1404"/>
                    <a:pt x="4011" y="1254"/>
                    <a:pt x="4487" y="1129"/>
                  </a:cubicBezTo>
                  <a:cubicBezTo>
                    <a:pt x="4963" y="1028"/>
                    <a:pt x="5465" y="903"/>
                    <a:pt x="5991" y="828"/>
                  </a:cubicBezTo>
                  <a:cubicBezTo>
                    <a:pt x="6517" y="778"/>
                    <a:pt x="7069" y="778"/>
                    <a:pt x="7645" y="778"/>
                  </a:cubicBezTo>
                  <a:cubicBezTo>
                    <a:pt x="8196" y="803"/>
                    <a:pt x="8748" y="853"/>
                    <a:pt x="9324" y="878"/>
                  </a:cubicBezTo>
                  <a:cubicBezTo>
                    <a:pt x="9876" y="978"/>
                    <a:pt x="10452" y="1003"/>
                    <a:pt x="10978" y="1104"/>
                  </a:cubicBezTo>
                  <a:cubicBezTo>
                    <a:pt x="11530" y="1204"/>
                    <a:pt x="12056" y="1304"/>
                    <a:pt x="12582" y="1429"/>
                  </a:cubicBezTo>
                  <a:cubicBezTo>
                    <a:pt x="13084" y="1555"/>
                    <a:pt x="13560" y="1755"/>
                    <a:pt x="14011" y="1906"/>
                  </a:cubicBezTo>
                  <a:cubicBezTo>
                    <a:pt x="14462" y="2081"/>
                    <a:pt x="14863" y="2256"/>
                    <a:pt x="15264" y="2407"/>
                  </a:cubicBezTo>
                  <a:cubicBezTo>
                    <a:pt x="15440" y="2507"/>
                    <a:pt x="15640" y="2557"/>
                    <a:pt x="15816" y="2632"/>
                  </a:cubicBezTo>
                  <a:cubicBezTo>
                    <a:pt x="15991" y="2708"/>
                    <a:pt x="16166" y="2783"/>
                    <a:pt x="16317" y="2858"/>
                  </a:cubicBezTo>
                  <a:cubicBezTo>
                    <a:pt x="16618" y="2983"/>
                    <a:pt x="16893" y="3109"/>
                    <a:pt x="17119" y="3184"/>
                  </a:cubicBezTo>
                  <a:cubicBezTo>
                    <a:pt x="17570" y="3384"/>
                    <a:pt x="17821" y="3510"/>
                    <a:pt x="17821" y="3510"/>
                  </a:cubicBezTo>
                  <a:cubicBezTo>
                    <a:pt x="17857" y="3519"/>
                    <a:pt x="17897" y="3525"/>
                    <a:pt x="17937" y="3525"/>
                  </a:cubicBezTo>
                  <a:cubicBezTo>
                    <a:pt x="18006" y="3525"/>
                    <a:pt x="18074" y="3507"/>
                    <a:pt x="18121" y="3459"/>
                  </a:cubicBezTo>
                  <a:cubicBezTo>
                    <a:pt x="18247" y="3359"/>
                    <a:pt x="18272" y="3184"/>
                    <a:pt x="18171" y="3058"/>
                  </a:cubicBezTo>
                  <a:cubicBezTo>
                    <a:pt x="18171" y="3058"/>
                    <a:pt x="18121" y="2983"/>
                    <a:pt x="18021" y="2883"/>
                  </a:cubicBezTo>
                  <a:cubicBezTo>
                    <a:pt x="17921" y="2783"/>
                    <a:pt x="17770" y="2632"/>
                    <a:pt x="17570" y="2482"/>
                  </a:cubicBezTo>
                  <a:cubicBezTo>
                    <a:pt x="17369" y="2307"/>
                    <a:pt x="17119" y="2106"/>
                    <a:pt x="16793" y="1931"/>
                  </a:cubicBezTo>
                  <a:cubicBezTo>
                    <a:pt x="16492" y="1730"/>
                    <a:pt x="16116" y="1530"/>
                    <a:pt x="15715" y="1329"/>
                  </a:cubicBezTo>
                  <a:cubicBezTo>
                    <a:pt x="15314" y="1154"/>
                    <a:pt x="14863" y="1003"/>
                    <a:pt x="14362" y="853"/>
                  </a:cubicBezTo>
                  <a:cubicBezTo>
                    <a:pt x="13861" y="728"/>
                    <a:pt x="13359" y="577"/>
                    <a:pt x="12808" y="477"/>
                  </a:cubicBezTo>
                  <a:cubicBezTo>
                    <a:pt x="12257" y="327"/>
                    <a:pt x="11705" y="251"/>
                    <a:pt x="11129" y="151"/>
                  </a:cubicBezTo>
                  <a:cubicBezTo>
                    <a:pt x="10828" y="101"/>
                    <a:pt x="10552" y="101"/>
                    <a:pt x="10252" y="76"/>
                  </a:cubicBezTo>
                  <a:cubicBezTo>
                    <a:pt x="9951" y="51"/>
                    <a:pt x="9675" y="26"/>
                    <a:pt x="9374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6" name="Google Shape;1286;p30"/>
            <p:cNvSpPr/>
            <p:nvPr/>
          </p:nvSpPr>
          <p:spPr>
            <a:xfrm>
              <a:off x="2853663" y="1550595"/>
              <a:ext cx="20703" cy="19485"/>
            </a:xfrm>
            <a:custGeom>
              <a:avLst/>
              <a:gdLst/>
              <a:ahLst/>
              <a:cxnLst/>
              <a:rect l="l" t="t" r="r" b="b"/>
              <a:pathLst>
                <a:path w="1054" h="992" extrusionOk="0">
                  <a:moveTo>
                    <a:pt x="729" y="0"/>
                  </a:moveTo>
                  <a:cubicBezTo>
                    <a:pt x="690" y="0"/>
                    <a:pt x="652" y="7"/>
                    <a:pt x="617" y="22"/>
                  </a:cubicBezTo>
                  <a:cubicBezTo>
                    <a:pt x="316" y="147"/>
                    <a:pt x="291" y="473"/>
                    <a:pt x="116" y="724"/>
                  </a:cubicBezTo>
                  <a:cubicBezTo>
                    <a:pt x="1" y="858"/>
                    <a:pt x="135" y="992"/>
                    <a:pt x="271" y="992"/>
                  </a:cubicBezTo>
                  <a:cubicBezTo>
                    <a:pt x="313" y="992"/>
                    <a:pt x="356" y="979"/>
                    <a:pt x="392" y="949"/>
                  </a:cubicBezTo>
                  <a:cubicBezTo>
                    <a:pt x="642" y="749"/>
                    <a:pt x="868" y="624"/>
                    <a:pt x="993" y="298"/>
                  </a:cubicBezTo>
                  <a:cubicBezTo>
                    <a:pt x="1053" y="117"/>
                    <a:pt x="888" y="0"/>
                    <a:pt x="729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7" name="Google Shape;1287;p30"/>
            <p:cNvSpPr/>
            <p:nvPr/>
          </p:nvSpPr>
          <p:spPr>
            <a:xfrm>
              <a:off x="2863799" y="1585244"/>
              <a:ext cx="12827" cy="21921"/>
            </a:xfrm>
            <a:custGeom>
              <a:avLst/>
              <a:gdLst/>
              <a:ahLst/>
              <a:cxnLst/>
              <a:rect l="l" t="t" r="r" b="b"/>
              <a:pathLst>
                <a:path w="653" h="1116" extrusionOk="0">
                  <a:moveTo>
                    <a:pt x="339" y="0"/>
                  </a:moveTo>
                  <a:cubicBezTo>
                    <a:pt x="270" y="0"/>
                    <a:pt x="201" y="38"/>
                    <a:pt x="151" y="113"/>
                  </a:cubicBezTo>
                  <a:cubicBezTo>
                    <a:pt x="1" y="313"/>
                    <a:pt x="76" y="664"/>
                    <a:pt x="101" y="890"/>
                  </a:cubicBezTo>
                  <a:cubicBezTo>
                    <a:pt x="114" y="1040"/>
                    <a:pt x="220" y="1115"/>
                    <a:pt x="327" y="1115"/>
                  </a:cubicBezTo>
                  <a:cubicBezTo>
                    <a:pt x="433" y="1115"/>
                    <a:pt x="540" y="1040"/>
                    <a:pt x="552" y="890"/>
                  </a:cubicBezTo>
                  <a:cubicBezTo>
                    <a:pt x="577" y="664"/>
                    <a:pt x="652" y="313"/>
                    <a:pt x="527" y="113"/>
                  </a:cubicBezTo>
                  <a:cubicBezTo>
                    <a:pt x="477" y="38"/>
                    <a:pt x="408" y="0"/>
                    <a:pt x="339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8" name="Google Shape;1288;p30"/>
            <p:cNvSpPr/>
            <p:nvPr/>
          </p:nvSpPr>
          <p:spPr>
            <a:xfrm>
              <a:off x="3619485" y="1277407"/>
              <a:ext cx="21960" cy="17325"/>
            </a:xfrm>
            <a:custGeom>
              <a:avLst/>
              <a:gdLst/>
              <a:ahLst/>
              <a:cxnLst/>
              <a:rect l="l" t="t" r="r" b="b"/>
              <a:pathLst>
                <a:path w="1118" h="882" extrusionOk="0">
                  <a:moveTo>
                    <a:pt x="744" y="0"/>
                  </a:moveTo>
                  <a:cubicBezTo>
                    <a:pt x="690" y="0"/>
                    <a:pt x="633" y="14"/>
                    <a:pt x="577" y="45"/>
                  </a:cubicBezTo>
                  <a:cubicBezTo>
                    <a:pt x="501" y="95"/>
                    <a:pt x="451" y="146"/>
                    <a:pt x="376" y="221"/>
                  </a:cubicBezTo>
                  <a:cubicBezTo>
                    <a:pt x="376" y="221"/>
                    <a:pt x="251" y="321"/>
                    <a:pt x="301" y="321"/>
                  </a:cubicBezTo>
                  <a:cubicBezTo>
                    <a:pt x="75" y="396"/>
                    <a:pt x="0" y="797"/>
                    <a:pt x="301" y="872"/>
                  </a:cubicBezTo>
                  <a:cubicBezTo>
                    <a:pt x="342" y="879"/>
                    <a:pt x="384" y="882"/>
                    <a:pt x="427" y="882"/>
                  </a:cubicBezTo>
                  <a:cubicBezTo>
                    <a:pt x="722" y="882"/>
                    <a:pt x="1034" y="731"/>
                    <a:pt x="1078" y="446"/>
                  </a:cubicBezTo>
                  <a:cubicBezTo>
                    <a:pt x="1118" y="208"/>
                    <a:pt x="952" y="0"/>
                    <a:pt x="744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9" name="Google Shape;1289;p30"/>
            <p:cNvSpPr/>
            <p:nvPr/>
          </p:nvSpPr>
          <p:spPr>
            <a:xfrm>
              <a:off x="3651483" y="1285185"/>
              <a:ext cx="19210" cy="28737"/>
            </a:xfrm>
            <a:custGeom>
              <a:avLst/>
              <a:gdLst/>
              <a:ahLst/>
              <a:cxnLst/>
              <a:rect l="l" t="t" r="r" b="b"/>
              <a:pathLst>
                <a:path w="978" h="1463" extrusionOk="0">
                  <a:moveTo>
                    <a:pt x="802" y="0"/>
                  </a:moveTo>
                  <a:cubicBezTo>
                    <a:pt x="251" y="25"/>
                    <a:pt x="0" y="802"/>
                    <a:pt x="0" y="1253"/>
                  </a:cubicBezTo>
                  <a:cubicBezTo>
                    <a:pt x="0" y="1377"/>
                    <a:pt x="106" y="1463"/>
                    <a:pt x="216" y="1463"/>
                  </a:cubicBezTo>
                  <a:cubicBezTo>
                    <a:pt x="284" y="1463"/>
                    <a:pt x="353" y="1430"/>
                    <a:pt x="401" y="1354"/>
                  </a:cubicBezTo>
                  <a:cubicBezTo>
                    <a:pt x="502" y="1178"/>
                    <a:pt x="602" y="978"/>
                    <a:pt x="727" y="777"/>
                  </a:cubicBezTo>
                  <a:cubicBezTo>
                    <a:pt x="852" y="602"/>
                    <a:pt x="978" y="426"/>
                    <a:pt x="978" y="201"/>
                  </a:cubicBezTo>
                  <a:cubicBezTo>
                    <a:pt x="978" y="100"/>
                    <a:pt x="903" y="0"/>
                    <a:pt x="802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0" name="Google Shape;1290;p30"/>
            <p:cNvSpPr/>
            <p:nvPr/>
          </p:nvSpPr>
          <p:spPr>
            <a:xfrm>
              <a:off x="3674818" y="1311722"/>
              <a:ext cx="21489" cy="29523"/>
            </a:xfrm>
            <a:custGeom>
              <a:avLst/>
              <a:gdLst/>
              <a:ahLst/>
              <a:cxnLst/>
              <a:rect l="l" t="t" r="r" b="b"/>
              <a:pathLst>
                <a:path w="1094" h="1503" extrusionOk="0">
                  <a:moveTo>
                    <a:pt x="722" y="0"/>
                  </a:moveTo>
                  <a:cubicBezTo>
                    <a:pt x="638" y="0"/>
                    <a:pt x="555" y="32"/>
                    <a:pt x="492" y="103"/>
                  </a:cubicBezTo>
                  <a:cubicBezTo>
                    <a:pt x="241" y="404"/>
                    <a:pt x="65" y="780"/>
                    <a:pt x="15" y="1156"/>
                  </a:cubicBezTo>
                  <a:cubicBezTo>
                    <a:pt x="0" y="1385"/>
                    <a:pt x="190" y="1502"/>
                    <a:pt x="380" y="1502"/>
                  </a:cubicBezTo>
                  <a:cubicBezTo>
                    <a:pt x="502" y="1502"/>
                    <a:pt x="624" y="1454"/>
                    <a:pt x="692" y="1356"/>
                  </a:cubicBezTo>
                  <a:cubicBezTo>
                    <a:pt x="893" y="1030"/>
                    <a:pt x="1093" y="729"/>
                    <a:pt x="1093" y="354"/>
                  </a:cubicBezTo>
                  <a:cubicBezTo>
                    <a:pt x="1093" y="148"/>
                    <a:pt x="905" y="0"/>
                    <a:pt x="722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91" name="Google Shape;1291;p30"/>
          <p:cNvGrpSpPr/>
          <p:nvPr/>
        </p:nvGrpSpPr>
        <p:grpSpPr>
          <a:xfrm>
            <a:off x="3527068" y="2172342"/>
            <a:ext cx="126742" cy="299210"/>
            <a:chOff x="3611274" y="2014408"/>
            <a:chExt cx="145747" cy="344078"/>
          </a:xfrm>
        </p:grpSpPr>
        <p:sp>
          <p:nvSpPr>
            <p:cNvPr id="1292" name="Google Shape;1292;p30"/>
            <p:cNvSpPr/>
            <p:nvPr/>
          </p:nvSpPr>
          <p:spPr>
            <a:xfrm>
              <a:off x="3611274" y="2014408"/>
              <a:ext cx="114044" cy="307385"/>
            </a:xfrm>
            <a:custGeom>
              <a:avLst/>
              <a:gdLst/>
              <a:ahLst/>
              <a:cxnLst/>
              <a:rect l="l" t="t" r="r" b="b"/>
              <a:pathLst>
                <a:path w="5806" h="15649" extrusionOk="0">
                  <a:moveTo>
                    <a:pt x="720" y="1"/>
                  </a:moveTo>
                  <a:cubicBezTo>
                    <a:pt x="691" y="1"/>
                    <a:pt x="663" y="15"/>
                    <a:pt x="652" y="46"/>
                  </a:cubicBezTo>
                  <a:cubicBezTo>
                    <a:pt x="126" y="2903"/>
                    <a:pt x="1" y="5535"/>
                    <a:pt x="602" y="8392"/>
                  </a:cubicBezTo>
                  <a:cubicBezTo>
                    <a:pt x="1129" y="10949"/>
                    <a:pt x="2683" y="14382"/>
                    <a:pt x="5139" y="15610"/>
                  </a:cubicBezTo>
                  <a:cubicBezTo>
                    <a:pt x="5191" y="15636"/>
                    <a:pt x="5246" y="15648"/>
                    <a:pt x="5300" y="15648"/>
                  </a:cubicBezTo>
                  <a:cubicBezTo>
                    <a:pt x="5560" y="15648"/>
                    <a:pt x="5806" y="15379"/>
                    <a:pt x="5640" y="15109"/>
                  </a:cubicBezTo>
                  <a:cubicBezTo>
                    <a:pt x="5013" y="14107"/>
                    <a:pt x="4186" y="13304"/>
                    <a:pt x="3510" y="12327"/>
                  </a:cubicBezTo>
                  <a:cubicBezTo>
                    <a:pt x="2632" y="11024"/>
                    <a:pt x="2156" y="9545"/>
                    <a:pt x="1730" y="8066"/>
                  </a:cubicBezTo>
                  <a:cubicBezTo>
                    <a:pt x="1028" y="5535"/>
                    <a:pt x="853" y="2703"/>
                    <a:pt x="803" y="71"/>
                  </a:cubicBezTo>
                  <a:cubicBezTo>
                    <a:pt x="803" y="28"/>
                    <a:pt x="761" y="1"/>
                    <a:pt x="720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3" name="Google Shape;1293;p30"/>
            <p:cNvSpPr/>
            <p:nvPr/>
          </p:nvSpPr>
          <p:spPr>
            <a:xfrm>
              <a:off x="3639716" y="2253634"/>
              <a:ext cx="117305" cy="104852"/>
            </a:xfrm>
            <a:custGeom>
              <a:avLst/>
              <a:gdLst/>
              <a:ahLst/>
              <a:cxnLst/>
              <a:rect l="l" t="t" r="r" b="b"/>
              <a:pathLst>
                <a:path w="5972" h="5338" extrusionOk="0">
                  <a:moveTo>
                    <a:pt x="5250" y="0"/>
                  </a:moveTo>
                  <a:cubicBezTo>
                    <a:pt x="5082" y="0"/>
                    <a:pt x="4920" y="87"/>
                    <a:pt x="4819" y="298"/>
                  </a:cubicBezTo>
                  <a:cubicBezTo>
                    <a:pt x="4317" y="1326"/>
                    <a:pt x="4418" y="2679"/>
                    <a:pt x="4418" y="3907"/>
                  </a:cubicBezTo>
                  <a:cubicBezTo>
                    <a:pt x="3139" y="3557"/>
                    <a:pt x="2087" y="2429"/>
                    <a:pt x="708" y="2228"/>
                  </a:cubicBezTo>
                  <a:cubicBezTo>
                    <a:pt x="688" y="2226"/>
                    <a:pt x="668" y="2225"/>
                    <a:pt x="649" y="2225"/>
                  </a:cubicBezTo>
                  <a:cubicBezTo>
                    <a:pt x="234" y="2225"/>
                    <a:pt x="1" y="2717"/>
                    <a:pt x="408" y="2980"/>
                  </a:cubicBezTo>
                  <a:cubicBezTo>
                    <a:pt x="1861" y="3933"/>
                    <a:pt x="3265" y="5236"/>
                    <a:pt x="5069" y="5336"/>
                  </a:cubicBezTo>
                  <a:cubicBezTo>
                    <a:pt x="5083" y="5337"/>
                    <a:pt x="5096" y="5337"/>
                    <a:pt x="5110" y="5337"/>
                  </a:cubicBezTo>
                  <a:cubicBezTo>
                    <a:pt x="5487" y="5337"/>
                    <a:pt x="5722" y="4999"/>
                    <a:pt x="5746" y="4684"/>
                  </a:cubicBezTo>
                  <a:cubicBezTo>
                    <a:pt x="5796" y="3983"/>
                    <a:pt x="5821" y="3281"/>
                    <a:pt x="5821" y="2579"/>
                  </a:cubicBezTo>
                  <a:cubicBezTo>
                    <a:pt x="5846" y="1928"/>
                    <a:pt x="5971" y="1226"/>
                    <a:pt x="5896" y="574"/>
                  </a:cubicBezTo>
                  <a:cubicBezTo>
                    <a:pt x="5849" y="257"/>
                    <a:pt x="5540" y="0"/>
                    <a:pt x="5250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94" name="Google Shape;1294;p30"/>
          <p:cNvGrpSpPr/>
          <p:nvPr/>
        </p:nvGrpSpPr>
        <p:grpSpPr>
          <a:xfrm>
            <a:off x="5201509" y="1379380"/>
            <a:ext cx="916590" cy="820953"/>
            <a:chOff x="5184986" y="1341239"/>
            <a:chExt cx="1054036" cy="944058"/>
          </a:xfrm>
        </p:grpSpPr>
        <p:sp>
          <p:nvSpPr>
            <p:cNvPr id="1295" name="Google Shape;1295;p30"/>
            <p:cNvSpPr/>
            <p:nvPr/>
          </p:nvSpPr>
          <p:spPr>
            <a:xfrm>
              <a:off x="5198284" y="1379974"/>
              <a:ext cx="1040738" cy="905323"/>
            </a:xfrm>
            <a:custGeom>
              <a:avLst/>
              <a:gdLst/>
              <a:ahLst/>
              <a:cxnLst/>
              <a:rect l="l" t="t" r="r" b="b"/>
              <a:pathLst>
                <a:path w="52984" h="46090" extrusionOk="0">
                  <a:moveTo>
                    <a:pt x="45514" y="23291"/>
                  </a:moveTo>
                  <a:cubicBezTo>
                    <a:pt x="45815" y="23291"/>
                    <a:pt x="45991" y="23567"/>
                    <a:pt x="45940" y="23818"/>
                  </a:cubicBezTo>
                  <a:cubicBezTo>
                    <a:pt x="45890" y="24043"/>
                    <a:pt x="45815" y="24244"/>
                    <a:pt x="45715" y="24444"/>
                  </a:cubicBezTo>
                  <a:cubicBezTo>
                    <a:pt x="45677" y="24507"/>
                    <a:pt x="45602" y="24538"/>
                    <a:pt x="45527" y="24538"/>
                  </a:cubicBezTo>
                  <a:cubicBezTo>
                    <a:pt x="45452" y="24538"/>
                    <a:pt x="45376" y="24507"/>
                    <a:pt x="45339" y="24444"/>
                  </a:cubicBezTo>
                  <a:cubicBezTo>
                    <a:pt x="45239" y="24244"/>
                    <a:pt x="45163" y="24043"/>
                    <a:pt x="45113" y="23818"/>
                  </a:cubicBezTo>
                  <a:cubicBezTo>
                    <a:pt x="45063" y="23567"/>
                    <a:pt x="45239" y="23291"/>
                    <a:pt x="45514" y="23291"/>
                  </a:cubicBezTo>
                  <a:close/>
                  <a:moveTo>
                    <a:pt x="44136" y="26105"/>
                  </a:moveTo>
                  <a:cubicBezTo>
                    <a:pt x="44242" y="26105"/>
                    <a:pt x="44349" y="26161"/>
                    <a:pt x="44412" y="26274"/>
                  </a:cubicBezTo>
                  <a:cubicBezTo>
                    <a:pt x="44537" y="26524"/>
                    <a:pt x="44537" y="26800"/>
                    <a:pt x="44311" y="27026"/>
                  </a:cubicBezTo>
                  <a:cubicBezTo>
                    <a:pt x="44251" y="27086"/>
                    <a:pt x="44162" y="27120"/>
                    <a:pt x="44074" y="27120"/>
                  </a:cubicBezTo>
                  <a:cubicBezTo>
                    <a:pt x="44017" y="27120"/>
                    <a:pt x="43960" y="27105"/>
                    <a:pt x="43910" y="27076"/>
                  </a:cubicBezTo>
                  <a:cubicBezTo>
                    <a:pt x="43760" y="26976"/>
                    <a:pt x="43760" y="26850"/>
                    <a:pt x="43735" y="26700"/>
                  </a:cubicBezTo>
                  <a:cubicBezTo>
                    <a:pt x="43735" y="26675"/>
                    <a:pt x="43735" y="26650"/>
                    <a:pt x="43760" y="26625"/>
                  </a:cubicBezTo>
                  <a:cubicBezTo>
                    <a:pt x="43760" y="26600"/>
                    <a:pt x="43760" y="26600"/>
                    <a:pt x="43760" y="26575"/>
                  </a:cubicBezTo>
                  <a:cubicBezTo>
                    <a:pt x="43785" y="26449"/>
                    <a:pt x="43810" y="26374"/>
                    <a:pt x="43860" y="26274"/>
                  </a:cubicBezTo>
                  <a:cubicBezTo>
                    <a:pt x="43923" y="26161"/>
                    <a:pt x="44029" y="26105"/>
                    <a:pt x="44136" y="26105"/>
                  </a:cubicBezTo>
                  <a:close/>
                  <a:moveTo>
                    <a:pt x="45347" y="27375"/>
                  </a:moveTo>
                  <a:cubicBezTo>
                    <a:pt x="45361" y="27375"/>
                    <a:pt x="45375" y="27376"/>
                    <a:pt x="45389" y="27377"/>
                  </a:cubicBezTo>
                  <a:cubicBezTo>
                    <a:pt x="45564" y="27377"/>
                    <a:pt x="45690" y="27502"/>
                    <a:pt x="45690" y="27677"/>
                  </a:cubicBezTo>
                  <a:cubicBezTo>
                    <a:pt x="45690" y="28028"/>
                    <a:pt x="45464" y="28254"/>
                    <a:pt x="45264" y="28529"/>
                  </a:cubicBezTo>
                  <a:cubicBezTo>
                    <a:pt x="45187" y="28620"/>
                    <a:pt x="45091" y="28658"/>
                    <a:pt x="44995" y="28658"/>
                  </a:cubicBezTo>
                  <a:cubicBezTo>
                    <a:pt x="44744" y="28658"/>
                    <a:pt x="44490" y="28400"/>
                    <a:pt x="44562" y="28128"/>
                  </a:cubicBezTo>
                  <a:cubicBezTo>
                    <a:pt x="44683" y="27740"/>
                    <a:pt x="44922" y="27375"/>
                    <a:pt x="45347" y="27375"/>
                  </a:cubicBezTo>
                  <a:close/>
                  <a:moveTo>
                    <a:pt x="44000" y="29209"/>
                  </a:moveTo>
                  <a:cubicBezTo>
                    <a:pt x="44104" y="29209"/>
                    <a:pt x="44170" y="29308"/>
                    <a:pt x="44111" y="29407"/>
                  </a:cubicBezTo>
                  <a:cubicBezTo>
                    <a:pt x="44035" y="29597"/>
                    <a:pt x="43886" y="29801"/>
                    <a:pt x="43699" y="29801"/>
                  </a:cubicBezTo>
                  <a:cubicBezTo>
                    <a:pt x="43639" y="29801"/>
                    <a:pt x="43576" y="29781"/>
                    <a:pt x="43509" y="29732"/>
                  </a:cubicBezTo>
                  <a:cubicBezTo>
                    <a:pt x="43459" y="29682"/>
                    <a:pt x="43459" y="29632"/>
                    <a:pt x="43484" y="29557"/>
                  </a:cubicBezTo>
                  <a:cubicBezTo>
                    <a:pt x="43584" y="29382"/>
                    <a:pt x="43735" y="29306"/>
                    <a:pt x="43910" y="29231"/>
                  </a:cubicBezTo>
                  <a:cubicBezTo>
                    <a:pt x="43942" y="29215"/>
                    <a:pt x="43972" y="29209"/>
                    <a:pt x="44000" y="29209"/>
                  </a:cubicBezTo>
                  <a:close/>
                  <a:moveTo>
                    <a:pt x="20171" y="0"/>
                  </a:moveTo>
                  <a:cubicBezTo>
                    <a:pt x="18438" y="0"/>
                    <a:pt x="16494" y="291"/>
                    <a:pt x="14336" y="1011"/>
                  </a:cubicBezTo>
                  <a:cubicBezTo>
                    <a:pt x="3609" y="4595"/>
                    <a:pt x="6116" y="13893"/>
                    <a:pt x="6116" y="13893"/>
                  </a:cubicBezTo>
                  <a:cubicBezTo>
                    <a:pt x="6116" y="13893"/>
                    <a:pt x="0" y="16123"/>
                    <a:pt x="1253" y="24745"/>
                  </a:cubicBezTo>
                  <a:cubicBezTo>
                    <a:pt x="2326" y="32218"/>
                    <a:pt x="9239" y="33289"/>
                    <a:pt x="13115" y="33289"/>
                  </a:cubicBezTo>
                  <a:cubicBezTo>
                    <a:pt x="14673" y="33289"/>
                    <a:pt x="15740" y="33116"/>
                    <a:pt x="15740" y="33116"/>
                  </a:cubicBezTo>
                  <a:cubicBezTo>
                    <a:pt x="15740" y="33116"/>
                    <a:pt x="18296" y="44043"/>
                    <a:pt x="32306" y="45923"/>
                  </a:cubicBezTo>
                  <a:cubicBezTo>
                    <a:pt x="33150" y="46036"/>
                    <a:pt x="33945" y="46090"/>
                    <a:pt x="34692" y="46090"/>
                  </a:cubicBezTo>
                  <a:cubicBezTo>
                    <a:pt x="46341" y="46090"/>
                    <a:pt x="46717" y="33166"/>
                    <a:pt x="46717" y="33166"/>
                  </a:cubicBezTo>
                  <a:cubicBezTo>
                    <a:pt x="46717" y="33166"/>
                    <a:pt x="52983" y="21888"/>
                    <a:pt x="49625" y="16048"/>
                  </a:cubicBezTo>
                  <a:cubicBezTo>
                    <a:pt x="44186" y="6524"/>
                    <a:pt x="31053" y="5196"/>
                    <a:pt x="31053" y="5196"/>
                  </a:cubicBezTo>
                  <a:cubicBezTo>
                    <a:pt x="31053" y="5196"/>
                    <a:pt x="27496" y="0"/>
                    <a:pt x="20171" y="0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6" name="Google Shape;1296;p30"/>
            <p:cNvSpPr/>
            <p:nvPr/>
          </p:nvSpPr>
          <p:spPr>
            <a:xfrm>
              <a:off x="5184986" y="1341239"/>
              <a:ext cx="646906" cy="700844"/>
            </a:xfrm>
            <a:custGeom>
              <a:avLst/>
              <a:gdLst/>
              <a:ahLst/>
              <a:cxnLst/>
              <a:rect l="l" t="t" r="r" b="b"/>
              <a:pathLst>
                <a:path w="32934" h="35680" extrusionOk="0">
                  <a:moveTo>
                    <a:pt x="18672" y="0"/>
                  </a:moveTo>
                  <a:lnTo>
                    <a:pt x="17469" y="50"/>
                  </a:lnTo>
                  <a:lnTo>
                    <a:pt x="16843" y="50"/>
                  </a:lnTo>
                  <a:cubicBezTo>
                    <a:pt x="16642" y="75"/>
                    <a:pt x="16442" y="125"/>
                    <a:pt x="16241" y="150"/>
                  </a:cubicBezTo>
                  <a:cubicBezTo>
                    <a:pt x="15840" y="201"/>
                    <a:pt x="15439" y="251"/>
                    <a:pt x="15038" y="276"/>
                  </a:cubicBezTo>
                  <a:cubicBezTo>
                    <a:pt x="14612" y="351"/>
                    <a:pt x="14261" y="401"/>
                    <a:pt x="13835" y="501"/>
                  </a:cubicBezTo>
                  <a:cubicBezTo>
                    <a:pt x="13434" y="602"/>
                    <a:pt x="13033" y="677"/>
                    <a:pt x="12632" y="827"/>
                  </a:cubicBezTo>
                  <a:cubicBezTo>
                    <a:pt x="11855" y="1103"/>
                    <a:pt x="11078" y="1479"/>
                    <a:pt x="10402" y="1980"/>
                  </a:cubicBezTo>
                  <a:cubicBezTo>
                    <a:pt x="9725" y="2456"/>
                    <a:pt x="9123" y="3058"/>
                    <a:pt x="8597" y="3709"/>
                  </a:cubicBezTo>
                  <a:cubicBezTo>
                    <a:pt x="8071" y="4361"/>
                    <a:pt x="7620" y="5038"/>
                    <a:pt x="7219" y="5764"/>
                  </a:cubicBezTo>
                  <a:cubicBezTo>
                    <a:pt x="6442" y="7218"/>
                    <a:pt x="5915" y="8797"/>
                    <a:pt x="5615" y="10376"/>
                  </a:cubicBezTo>
                  <a:cubicBezTo>
                    <a:pt x="5464" y="11178"/>
                    <a:pt x="5339" y="11980"/>
                    <a:pt x="5314" y="12807"/>
                  </a:cubicBezTo>
                  <a:cubicBezTo>
                    <a:pt x="5268" y="13546"/>
                    <a:pt x="5243" y="14284"/>
                    <a:pt x="5278" y="15042"/>
                  </a:cubicBezTo>
                  <a:lnTo>
                    <a:pt x="5278" y="15042"/>
                  </a:lnTo>
                  <a:cubicBezTo>
                    <a:pt x="4681" y="15308"/>
                    <a:pt x="4158" y="15651"/>
                    <a:pt x="3635" y="16015"/>
                  </a:cubicBezTo>
                  <a:cubicBezTo>
                    <a:pt x="3058" y="16416"/>
                    <a:pt x="2532" y="16892"/>
                    <a:pt x="2031" y="17419"/>
                  </a:cubicBezTo>
                  <a:cubicBezTo>
                    <a:pt x="1805" y="17694"/>
                    <a:pt x="1580" y="17970"/>
                    <a:pt x="1379" y="18271"/>
                  </a:cubicBezTo>
                  <a:cubicBezTo>
                    <a:pt x="1204" y="18572"/>
                    <a:pt x="1028" y="18897"/>
                    <a:pt x="878" y="19223"/>
                  </a:cubicBezTo>
                  <a:lnTo>
                    <a:pt x="477" y="20201"/>
                  </a:lnTo>
                  <a:cubicBezTo>
                    <a:pt x="402" y="20552"/>
                    <a:pt x="326" y="20902"/>
                    <a:pt x="226" y="21253"/>
                  </a:cubicBezTo>
                  <a:cubicBezTo>
                    <a:pt x="151" y="21579"/>
                    <a:pt x="126" y="21955"/>
                    <a:pt x="76" y="22281"/>
                  </a:cubicBezTo>
                  <a:cubicBezTo>
                    <a:pt x="51" y="22456"/>
                    <a:pt x="26" y="22632"/>
                    <a:pt x="26" y="22807"/>
                  </a:cubicBezTo>
                  <a:lnTo>
                    <a:pt x="26" y="23334"/>
                  </a:lnTo>
                  <a:cubicBezTo>
                    <a:pt x="26" y="23684"/>
                    <a:pt x="1" y="24035"/>
                    <a:pt x="26" y="24386"/>
                  </a:cubicBezTo>
                  <a:lnTo>
                    <a:pt x="126" y="25439"/>
                  </a:lnTo>
                  <a:cubicBezTo>
                    <a:pt x="151" y="25790"/>
                    <a:pt x="226" y="26115"/>
                    <a:pt x="301" y="26466"/>
                  </a:cubicBezTo>
                  <a:lnTo>
                    <a:pt x="527" y="27469"/>
                  </a:lnTo>
                  <a:cubicBezTo>
                    <a:pt x="602" y="27845"/>
                    <a:pt x="702" y="28146"/>
                    <a:pt x="803" y="28471"/>
                  </a:cubicBezTo>
                  <a:cubicBezTo>
                    <a:pt x="928" y="28797"/>
                    <a:pt x="1028" y="29148"/>
                    <a:pt x="1179" y="29449"/>
                  </a:cubicBezTo>
                  <a:cubicBezTo>
                    <a:pt x="1329" y="29775"/>
                    <a:pt x="1454" y="30100"/>
                    <a:pt x="1630" y="30401"/>
                  </a:cubicBezTo>
                  <a:lnTo>
                    <a:pt x="1905" y="30877"/>
                  </a:lnTo>
                  <a:lnTo>
                    <a:pt x="2181" y="31329"/>
                  </a:lnTo>
                  <a:cubicBezTo>
                    <a:pt x="2582" y="31905"/>
                    <a:pt x="3033" y="32456"/>
                    <a:pt x="3585" y="32933"/>
                  </a:cubicBezTo>
                  <a:cubicBezTo>
                    <a:pt x="4111" y="33409"/>
                    <a:pt x="4687" y="33810"/>
                    <a:pt x="5339" y="34136"/>
                  </a:cubicBezTo>
                  <a:cubicBezTo>
                    <a:pt x="5940" y="34486"/>
                    <a:pt x="6617" y="34737"/>
                    <a:pt x="7269" y="34963"/>
                  </a:cubicBezTo>
                  <a:cubicBezTo>
                    <a:pt x="8622" y="35414"/>
                    <a:pt x="10001" y="35614"/>
                    <a:pt x="11404" y="35664"/>
                  </a:cubicBezTo>
                  <a:cubicBezTo>
                    <a:pt x="11652" y="35674"/>
                    <a:pt x="11903" y="35679"/>
                    <a:pt x="12155" y="35679"/>
                  </a:cubicBezTo>
                  <a:cubicBezTo>
                    <a:pt x="12591" y="35679"/>
                    <a:pt x="13030" y="35662"/>
                    <a:pt x="13459" y="35614"/>
                  </a:cubicBezTo>
                  <a:cubicBezTo>
                    <a:pt x="14161" y="35564"/>
                    <a:pt x="14838" y="35489"/>
                    <a:pt x="15514" y="35364"/>
                  </a:cubicBezTo>
                  <a:cubicBezTo>
                    <a:pt x="15615" y="35339"/>
                    <a:pt x="15690" y="35238"/>
                    <a:pt x="15665" y="35138"/>
                  </a:cubicBezTo>
                  <a:cubicBezTo>
                    <a:pt x="15665" y="35038"/>
                    <a:pt x="15565" y="34963"/>
                    <a:pt x="15464" y="34963"/>
                  </a:cubicBezTo>
                  <a:cubicBezTo>
                    <a:pt x="14837" y="35022"/>
                    <a:pt x="14198" y="35047"/>
                    <a:pt x="13559" y="35047"/>
                  </a:cubicBezTo>
                  <a:cubicBezTo>
                    <a:pt x="12845" y="35047"/>
                    <a:pt x="12130" y="35016"/>
                    <a:pt x="11429" y="34963"/>
                  </a:cubicBezTo>
                  <a:cubicBezTo>
                    <a:pt x="10778" y="34887"/>
                    <a:pt x="10126" y="34787"/>
                    <a:pt x="9474" y="34662"/>
                  </a:cubicBezTo>
                  <a:cubicBezTo>
                    <a:pt x="8823" y="34512"/>
                    <a:pt x="8171" y="34361"/>
                    <a:pt x="7570" y="34136"/>
                  </a:cubicBezTo>
                  <a:cubicBezTo>
                    <a:pt x="6943" y="33910"/>
                    <a:pt x="6341" y="33659"/>
                    <a:pt x="5765" y="33334"/>
                  </a:cubicBezTo>
                  <a:cubicBezTo>
                    <a:pt x="5214" y="33008"/>
                    <a:pt x="4662" y="32657"/>
                    <a:pt x="4186" y="32231"/>
                  </a:cubicBezTo>
                  <a:cubicBezTo>
                    <a:pt x="3910" y="32030"/>
                    <a:pt x="3685" y="31805"/>
                    <a:pt x="3459" y="31579"/>
                  </a:cubicBezTo>
                  <a:cubicBezTo>
                    <a:pt x="3234" y="31354"/>
                    <a:pt x="2983" y="31128"/>
                    <a:pt x="2808" y="30877"/>
                  </a:cubicBezTo>
                  <a:lnTo>
                    <a:pt x="2507" y="30476"/>
                  </a:lnTo>
                  <a:cubicBezTo>
                    <a:pt x="2407" y="30351"/>
                    <a:pt x="2331" y="30201"/>
                    <a:pt x="2231" y="30075"/>
                  </a:cubicBezTo>
                  <a:cubicBezTo>
                    <a:pt x="2056" y="29800"/>
                    <a:pt x="1930" y="29499"/>
                    <a:pt x="1780" y="29198"/>
                  </a:cubicBezTo>
                  <a:cubicBezTo>
                    <a:pt x="1630" y="28897"/>
                    <a:pt x="1529" y="28597"/>
                    <a:pt x="1429" y="28296"/>
                  </a:cubicBezTo>
                  <a:cubicBezTo>
                    <a:pt x="1329" y="27970"/>
                    <a:pt x="1204" y="27619"/>
                    <a:pt x="1153" y="27318"/>
                  </a:cubicBezTo>
                  <a:lnTo>
                    <a:pt x="978" y="26341"/>
                  </a:lnTo>
                  <a:cubicBezTo>
                    <a:pt x="903" y="26015"/>
                    <a:pt x="853" y="25689"/>
                    <a:pt x="828" y="25339"/>
                  </a:cubicBezTo>
                  <a:lnTo>
                    <a:pt x="752" y="24361"/>
                  </a:lnTo>
                  <a:cubicBezTo>
                    <a:pt x="727" y="24035"/>
                    <a:pt x="778" y="23709"/>
                    <a:pt x="778" y="23359"/>
                  </a:cubicBezTo>
                  <a:lnTo>
                    <a:pt x="803" y="22882"/>
                  </a:lnTo>
                  <a:cubicBezTo>
                    <a:pt x="803" y="22707"/>
                    <a:pt x="853" y="22557"/>
                    <a:pt x="878" y="22381"/>
                  </a:cubicBezTo>
                  <a:cubicBezTo>
                    <a:pt x="928" y="22080"/>
                    <a:pt x="953" y="21729"/>
                    <a:pt x="1053" y="21429"/>
                  </a:cubicBezTo>
                  <a:lnTo>
                    <a:pt x="1304" y="20501"/>
                  </a:lnTo>
                  <a:lnTo>
                    <a:pt x="1705" y="19599"/>
                  </a:lnTo>
                  <a:lnTo>
                    <a:pt x="2156" y="18747"/>
                  </a:lnTo>
                  <a:cubicBezTo>
                    <a:pt x="2331" y="18496"/>
                    <a:pt x="2507" y="18196"/>
                    <a:pt x="2682" y="17945"/>
                  </a:cubicBezTo>
                  <a:cubicBezTo>
                    <a:pt x="3083" y="17444"/>
                    <a:pt x="3484" y="16917"/>
                    <a:pt x="4011" y="16491"/>
                  </a:cubicBezTo>
                  <a:cubicBezTo>
                    <a:pt x="4487" y="16065"/>
                    <a:pt x="5088" y="15714"/>
                    <a:pt x="5665" y="15489"/>
                  </a:cubicBezTo>
                  <a:cubicBezTo>
                    <a:pt x="5765" y="15439"/>
                    <a:pt x="5840" y="15338"/>
                    <a:pt x="5840" y="15213"/>
                  </a:cubicBezTo>
                  <a:cubicBezTo>
                    <a:pt x="5815" y="14436"/>
                    <a:pt x="5890" y="13634"/>
                    <a:pt x="5966" y="12857"/>
                  </a:cubicBezTo>
                  <a:cubicBezTo>
                    <a:pt x="6066" y="12080"/>
                    <a:pt x="6216" y="11303"/>
                    <a:pt x="6392" y="10551"/>
                  </a:cubicBezTo>
                  <a:cubicBezTo>
                    <a:pt x="6717" y="9023"/>
                    <a:pt x="7244" y="7544"/>
                    <a:pt x="7971" y="6191"/>
                  </a:cubicBezTo>
                  <a:cubicBezTo>
                    <a:pt x="8346" y="5514"/>
                    <a:pt x="8823" y="4887"/>
                    <a:pt x="9324" y="4336"/>
                  </a:cubicBezTo>
                  <a:cubicBezTo>
                    <a:pt x="9575" y="4035"/>
                    <a:pt x="9875" y="3785"/>
                    <a:pt x="10126" y="3534"/>
                  </a:cubicBezTo>
                  <a:cubicBezTo>
                    <a:pt x="10427" y="3283"/>
                    <a:pt x="10702" y="3033"/>
                    <a:pt x="11028" y="2832"/>
                  </a:cubicBezTo>
                  <a:cubicBezTo>
                    <a:pt x="11630" y="2381"/>
                    <a:pt x="12281" y="1980"/>
                    <a:pt x="12983" y="1654"/>
                  </a:cubicBezTo>
                  <a:cubicBezTo>
                    <a:pt x="13309" y="1479"/>
                    <a:pt x="13660" y="1353"/>
                    <a:pt x="14036" y="1203"/>
                  </a:cubicBezTo>
                  <a:cubicBezTo>
                    <a:pt x="14211" y="1128"/>
                    <a:pt x="14412" y="1078"/>
                    <a:pt x="14587" y="1028"/>
                  </a:cubicBezTo>
                  <a:cubicBezTo>
                    <a:pt x="14788" y="978"/>
                    <a:pt x="14988" y="902"/>
                    <a:pt x="15164" y="877"/>
                  </a:cubicBezTo>
                  <a:cubicBezTo>
                    <a:pt x="15540" y="802"/>
                    <a:pt x="15915" y="752"/>
                    <a:pt x="16316" y="677"/>
                  </a:cubicBezTo>
                  <a:cubicBezTo>
                    <a:pt x="16517" y="652"/>
                    <a:pt x="16692" y="627"/>
                    <a:pt x="16893" y="602"/>
                  </a:cubicBezTo>
                  <a:lnTo>
                    <a:pt x="17494" y="576"/>
                  </a:lnTo>
                  <a:lnTo>
                    <a:pt x="18672" y="526"/>
                  </a:lnTo>
                  <a:cubicBezTo>
                    <a:pt x="19048" y="551"/>
                    <a:pt x="19449" y="576"/>
                    <a:pt x="19850" y="627"/>
                  </a:cubicBezTo>
                  <a:cubicBezTo>
                    <a:pt x="20026" y="627"/>
                    <a:pt x="20226" y="627"/>
                    <a:pt x="20427" y="677"/>
                  </a:cubicBezTo>
                  <a:lnTo>
                    <a:pt x="21003" y="752"/>
                  </a:lnTo>
                  <a:cubicBezTo>
                    <a:pt x="21379" y="827"/>
                    <a:pt x="21780" y="877"/>
                    <a:pt x="22156" y="978"/>
                  </a:cubicBezTo>
                  <a:lnTo>
                    <a:pt x="23309" y="1278"/>
                  </a:lnTo>
                  <a:cubicBezTo>
                    <a:pt x="23685" y="1379"/>
                    <a:pt x="24061" y="1504"/>
                    <a:pt x="24437" y="1629"/>
                  </a:cubicBezTo>
                  <a:cubicBezTo>
                    <a:pt x="24612" y="1679"/>
                    <a:pt x="24788" y="1754"/>
                    <a:pt x="24988" y="1805"/>
                  </a:cubicBezTo>
                  <a:lnTo>
                    <a:pt x="25540" y="2030"/>
                  </a:lnTo>
                  <a:cubicBezTo>
                    <a:pt x="25890" y="2181"/>
                    <a:pt x="26266" y="2331"/>
                    <a:pt x="26617" y="2506"/>
                  </a:cubicBezTo>
                  <a:cubicBezTo>
                    <a:pt x="27319" y="2807"/>
                    <a:pt x="28021" y="3183"/>
                    <a:pt x="28723" y="3559"/>
                  </a:cubicBezTo>
                  <a:cubicBezTo>
                    <a:pt x="29048" y="3785"/>
                    <a:pt x="29399" y="3960"/>
                    <a:pt x="29725" y="4186"/>
                  </a:cubicBezTo>
                  <a:cubicBezTo>
                    <a:pt x="30051" y="4386"/>
                    <a:pt x="30402" y="4587"/>
                    <a:pt x="30703" y="4837"/>
                  </a:cubicBezTo>
                  <a:cubicBezTo>
                    <a:pt x="31354" y="5288"/>
                    <a:pt x="32006" y="5764"/>
                    <a:pt x="32582" y="6266"/>
                  </a:cubicBezTo>
                  <a:cubicBezTo>
                    <a:pt x="32620" y="6303"/>
                    <a:pt x="32670" y="6322"/>
                    <a:pt x="32720" y="6322"/>
                  </a:cubicBezTo>
                  <a:cubicBezTo>
                    <a:pt x="32770" y="6322"/>
                    <a:pt x="32820" y="6303"/>
                    <a:pt x="32858" y="6266"/>
                  </a:cubicBezTo>
                  <a:cubicBezTo>
                    <a:pt x="32933" y="6191"/>
                    <a:pt x="32933" y="6065"/>
                    <a:pt x="32858" y="5990"/>
                  </a:cubicBezTo>
                  <a:cubicBezTo>
                    <a:pt x="32281" y="5414"/>
                    <a:pt x="31680" y="4887"/>
                    <a:pt x="31028" y="4411"/>
                  </a:cubicBezTo>
                  <a:cubicBezTo>
                    <a:pt x="30377" y="3910"/>
                    <a:pt x="29725" y="3459"/>
                    <a:pt x="29023" y="3033"/>
                  </a:cubicBezTo>
                  <a:cubicBezTo>
                    <a:pt x="28322" y="2632"/>
                    <a:pt x="27620" y="2231"/>
                    <a:pt x="26893" y="1905"/>
                  </a:cubicBezTo>
                  <a:cubicBezTo>
                    <a:pt x="26542" y="1704"/>
                    <a:pt x="26141" y="1579"/>
                    <a:pt x="25765" y="1404"/>
                  </a:cubicBezTo>
                  <a:lnTo>
                    <a:pt x="25214" y="1203"/>
                  </a:lnTo>
                  <a:cubicBezTo>
                    <a:pt x="25013" y="1128"/>
                    <a:pt x="24838" y="1053"/>
                    <a:pt x="24637" y="1003"/>
                  </a:cubicBezTo>
                  <a:cubicBezTo>
                    <a:pt x="24236" y="877"/>
                    <a:pt x="23860" y="727"/>
                    <a:pt x="23484" y="652"/>
                  </a:cubicBezTo>
                  <a:lnTo>
                    <a:pt x="22281" y="376"/>
                  </a:lnTo>
                  <a:cubicBezTo>
                    <a:pt x="21905" y="276"/>
                    <a:pt x="21479" y="251"/>
                    <a:pt x="21078" y="201"/>
                  </a:cubicBezTo>
                  <a:lnTo>
                    <a:pt x="20477" y="100"/>
                  </a:lnTo>
                  <a:cubicBezTo>
                    <a:pt x="20276" y="75"/>
                    <a:pt x="20076" y="75"/>
                    <a:pt x="19875" y="75"/>
                  </a:cubicBezTo>
                  <a:lnTo>
                    <a:pt x="18672" y="0"/>
                  </a:ln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7" name="Google Shape;1297;p30"/>
            <p:cNvSpPr/>
            <p:nvPr/>
          </p:nvSpPr>
          <p:spPr>
            <a:xfrm>
              <a:off x="5833345" y="1462492"/>
              <a:ext cx="25417" cy="26046"/>
            </a:xfrm>
            <a:custGeom>
              <a:avLst/>
              <a:gdLst/>
              <a:ahLst/>
              <a:cxnLst/>
              <a:rect l="l" t="t" r="r" b="b"/>
              <a:pathLst>
                <a:path w="1294" h="1326" extrusionOk="0">
                  <a:moveTo>
                    <a:pt x="799" y="1"/>
                  </a:moveTo>
                  <a:cubicBezTo>
                    <a:pt x="735" y="1"/>
                    <a:pt x="669" y="14"/>
                    <a:pt x="602" y="43"/>
                  </a:cubicBezTo>
                  <a:cubicBezTo>
                    <a:pt x="376" y="143"/>
                    <a:pt x="226" y="368"/>
                    <a:pt x="101" y="569"/>
                  </a:cubicBezTo>
                  <a:cubicBezTo>
                    <a:pt x="0" y="795"/>
                    <a:pt x="25" y="970"/>
                    <a:pt x="25" y="1221"/>
                  </a:cubicBezTo>
                  <a:cubicBezTo>
                    <a:pt x="4" y="1264"/>
                    <a:pt x="57" y="1326"/>
                    <a:pt x="120" y="1326"/>
                  </a:cubicBezTo>
                  <a:cubicBezTo>
                    <a:pt x="130" y="1326"/>
                    <a:pt x="140" y="1324"/>
                    <a:pt x="151" y="1321"/>
                  </a:cubicBezTo>
                  <a:cubicBezTo>
                    <a:pt x="226" y="1296"/>
                    <a:pt x="301" y="1296"/>
                    <a:pt x="376" y="1271"/>
                  </a:cubicBezTo>
                  <a:cubicBezTo>
                    <a:pt x="502" y="1271"/>
                    <a:pt x="602" y="1221"/>
                    <a:pt x="702" y="1170"/>
                  </a:cubicBezTo>
                  <a:cubicBezTo>
                    <a:pt x="953" y="1045"/>
                    <a:pt x="1203" y="845"/>
                    <a:pt x="1253" y="544"/>
                  </a:cubicBezTo>
                  <a:cubicBezTo>
                    <a:pt x="1294" y="239"/>
                    <a:pt x="1072" y="1"/>
                    <a:pt x="799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8" name="Google Shape;1298;p30"/>
            <p:cNvSpPr/>
            <p:nvPr/>
          </p:nvSpPr>
          <p:spPr>
            <a:xfrm>
              <a:off x="5859922" y="1484334"/>
              <a:ext cx="23551" cy="29385"/>
            </a:xfrm>
            <a:custGeom>
              <a:avLst/>
              <a:gdLst/>
              <a:ahLst/>
              <a:cxnLst/>
              <a:rect l="l" t="t" r="r" b="b"/>
              <a:pathLst>
                <a:path w="1199" h="1496" extrusionOk="0">
                  <a:moveTo>
                    <a:pt x="854" y="1"/>
                  </a:moveTo>
                  <a:cubicBezTo>
                    <a:pt x="829" y="1"/>
                    <a:pt x="804" y="3"/>
                    <a:pt x="778" y="8"/>
                  </a:cubicBezTo>
                  <a:cubicBezTo>
                    <a:pt x="301" y="109"/>
                    <a:pt x="1" y="685"/>
                    <a:pt x="1" y="1136"/>
                  </a:cubicBezTo>
                  <a:cubicBezTo>
                    <a:pt x="1" y="1328"/>
                    <a:pt x="182" y="1495"/>
                    <a:pt x="361" y="1495"/>
                  </a:cubicBezTo>
                  <a:cubicBezTo>
                    <a:pt x="439" y="1495"/>
                    <a:pt x="516" y="1463"/>
                    <a:pt x="577" y="1387"/>
                  </a:cubicBezTo>
                  <a:cubicBezTo>
                    <a:pt x="803" y="1111"/>
                    <a:pt x="1103" y="760"/>
                    <a:pt x="1154" y="384"/>
                  </a:cubicBezTo>
                  <a:cubicBezTo>
                    <a:pt x="1198" y="182"/>
                    <a:pt x="1063" y="1"/>
                    <a:pt x="854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9" name="Google Shape;1299;p30"/>
            <p:cNvSpPr/>
            <p:nvPr/>
          </p:nvSpPr>
          <p:spPr>
            <a:xfrm>
              <a:off x="5880605" y="1497259"/>
              <a:ext cx="25123" cy="25083"/>
            </a:xfrm>
            <a:custGeom>
              <a:avLst/>
              <a:gdLst/>
              <a:ahLst/>
              <a:cxnLst/>
              <a:rect l="l" t="t" r="r" b="b"/>
              <a:pathLst>
                <a:path w="1279" h="1277" extrusionOk="0">
                  <a:moveTo>
                    <a:pt x="811" y="0"/>
                  </a:moveTo>
                  <a:cubicBezTo>
                    <a:pt x="503" y="0"/>
                    <a:pt x="246" y="264"/>
                    <a:pt x="126" y="528"/>
                  </a:cubicBezTo>
                  <a:cubicBezTo>
                    <a:pt x="50" y="729"/>
                    <a:pt x="0" y="1080"/>
                    <a:pt x="226" y="1205"/>
                  </a:cubicBezTo>
                  <a:cubicBezTo>
                    <a:pt x="251" y="1205"/>
                    <a:pt x="276" y="1230"/>
                    <a:pt x="301" y="1230"/>
                  </a:cubicBezTo>
                  <a:cubicBezTo>
                    <a:pt x="350" y="1262"/>
                    <a:pt x="398" y="1276"/>
                    <a:pt x="444" y="1276"/>
                  </a:cubicBezTo>
                  <a:cubicBezTo>
                    <a:pt x="541" y="1276"/>
                    <a:pt x="626" y="1215"/>
                    <a:pt x="677" y="1130"/>
                  </a:cubicBezTo>
                  <a:cubicBezTo>
                    <a:pt x="727" y="1080"/>
                    <a:pt x="777" y="1030"/>
                    <a:pt x="802" y="979"/>
                  </a:cubicBezTo>
                  <a:cubicBezTo>
                    <a:pt x="978" y="829"/>
                    <a:pt x="1153" y="729"/>
                    <a:pt x="1228" y="478"/>
                  </a:cubicBezTo>
                  <a:cubicBezTo>
                    <a:pt x="1279" y="228"/>
                    <a:pt x="1103" y="27"/>
                    <a:pt x="852" y="2"/>
                  </a:cubicBezTo>
                  <a:cubicBezTo>
                    <a:pt x="839" y="1"/>
                    <a:pt x="825" y="0"/>
                    <a:pt x="811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0" name="Google Shape;1300;p30"/>
            <p:cNvSpPr/>
            <p:nvPr/>
          </p:nvSpPr>
          <p:spPr>
            <a:xfrm>
              <a:off x="5530085" y="1529689"/>
              <a:ext cx="625731" cy="735494"/>
            </a:xfrm>
            <a:custGeom>
              <a:avLst/>
              <a:gdLst/>
              <a:ahLst/>
              <a:cxnLst/>
              <a:rect l="l" t="t" r="r" b="b"/>
              <a:pathLst>
                <a:path w="31856" h="37444" extrusionOk="0">
                  <a:moveTo>
                    <a:pt x="19410" y="0"/>
                  </a:moveTo>
                  <a:cubicBezTo>
                    <a:pt x="19324" y="0"/>
                    <a:pt x="19249" y="68"/>
                    <a:pt x="19249" y="155"/>
                  </a:cubicBezTo>
                  <a:cubicBezTo>
                    <a:pt x="19224" y="256"/>
                    <a:pt x="19299" y="356"/>
                    <a:pt x="19399" y="381"/>
                  </a:cubicBezTo>
                  <a:cubicBezTo>
                    <a:pt x="20051" y="506"/>
                    <a:pt x="20677" y="682"/>
                    <a:pt x="21304" y="882"/>
                  </a:cubicBezTo>
                  <a:cubicBezTo>
                    <a:pt x="21931" y="1083"/>
                    <a:pt x="22532" y="1333"/>
                    <a:pt x="23134" y="1609"/>
                  </a:cubicBezTo>
                  <a:cubicBezTo>
                    <a:pt x="23735" y="1885"/>
                    <a:pt x="24312" y="2186"/>
                    <a:pt x="24888" y="2511"/>
                  </a:cubicBezTo>
                  <a:cubicBezTo>
                    <a:pt x="25439" y="2862"/>
                    <a:pt x="25966" y="3238"/>
                    <a:pt x="26467" y="3639"/>
                  </a:cubicBezTo>
                  <a:cubicBezTo>
                    <a:pt x="26993" y="4040"/>
                    <a:pt x="27444" y="4516"/>
                    <a:pt x="27895" y="4993"/>
                  </a:cubicBezTo>
                  <a:cubicBezTo>
                    <a:pt x="28322" y="5469"/>
                    <a:pt x="28723" y="5970"/>
                    <a:pt x="29073" y="6521"/>
                  </a:cubicBezTo>
                  <a:cubicBezTo>
                    <a:pt x="29424" y="7073"/>
                    <a:pt x="29750" y="7649"/>
                    <a:pt x="30001" y="8251"/>
                  </a:cubicBezTo>
                  <a:lnTo>
                    <a:pt x="30176" y="8702"/>
                  </a:lnTo>
                  <a:lnTo>
                    <a:pt x="30352" y="9153"/>
                  </a:lnTo>
                  <a:cubicBezTo>
                    <a:pt x="30452" y="9479"/>
                    <a:pt x="30527" y="9780"/>
                    <a:pt x="30602" y="10105"/>
                  </a:cubicBezTo>
                  <a:cubicBezTo>
                    <a:pt x="30778" y="10732"/>
                    <a:pt x="30878" y="11384"/>
                    <a:pt x="30928" y="12035"/>
                  </a:cubicBezTo>
                  <a:cubicBezTo>
                    <a:pt x="30978" y="12687"/>
                    <a:pt x="30978" y="13364"/>
                    <a:pt x="30978" y="14040"/>
                  </a:cubicBezTo>
                  <a:cubicBezTo>
                    <a:pt x="30953" y="14692"/>
                    <a:pt x="30928" y="15344"/>
                    <a:pt x="30878" y="15995"/>
                  </a:cubicBezTo>
                  <a:cubicBezTo>
                    <a:pt x="30828" y="16647"/>
                    <a:pt x="30803" y="17323"/>
                    <a:pt x="30728" y="17950"/>
                  </a:cubicBezTo>
                  <a:cubicBezTo>
                    <a:pt x="30677" y="18602"/>
                    <a:pt x="30577" y="19253"/>
                    <a:pt x="30477" y="19905"/>
                  </a:cubicBezTo>
                  <a:lnTo>
                    <a:pt x="30302" y="20857"/>
                  </a:lnTo>
                  <a:cubicBezTo>
                    <a:pt x="30201" y="21158"/>
                    <a:pt x="30126" y="21484"/>
                    <a:pt x="30026" y="21785"/>
                  </a:cubicBezTo>
                  <a:cubicBezTo>
                    <a:pt x="29800" y="22386"/>
                    <a:pt x="29575" y="22988"/>
                    <a:pt x="29224" y="23514"/>
                  </a:cubicBezTo>
                  <a:cubicBezTo>
                    <a:pt x="29149" y="23664"/>
                    <a:pt x="29073" y="23790"/>
                    <a:pt x="28973" y="23915"/>
                  </a:cubicBezTo>
                  <a:cubicBezTo>
                    <a:pt x="28898" y="24065"/>
                    <a:pt x="28798" y="24191"/>
                    <a:pt x="28697" y="24291"/>
                  </a:cubicBezTo>
                  <a:cubicBezTo>
                    <a:pt x="28522" y="24542"/>
                    <a:pt x="28271" y="24767"/>
                    <a:pt x="28096" y="24918"/>
                  </a:cubicBezTo>
                  <a:lnTo>
                    <a:pt x="28071" y="24918"/>
                  </a:lnTo>
                  <a:cubicBezTo>
                    <a:pt x="27946" y="25018"/>
                    <a:pt x="27870" y="25193"/>
                    <a:pt x="27921" y="25344"/>
                  </a:cubicBezTo>
                  <a:cubicBezTo>
                    <a:pt x="28071" y="26070"/>
                    <a:pt x="28121" y="26872"/>
                    <a:pt x="28121" y="27624"/>
                  </a:cubicBezTo>
                  <a:cubicBezTo>
                    <a:pt x="28121" y="28401"/>
                    <a:pt x="28046" y="29178"/>
                    <a:pt x="27870" y="29930"/>
                  </a:cubicBezTo>
                  <a:cubicBezTo>
                    <a:pt x="27695" y="30707"/>
                    <a:pt x="27394" y="31434"/>
                    <a:pt x="26993" y="32085"/>
                  </a:cubicBezTo>
                  <a:cubicBezTo>
                    <a:pt x="26617" y="32762"/>
                    <a:pt x="26066" y="33339"/>
                    <a:pt x="25464" y="33815"/>
                  </a:cubicBezTo>
                  <a:cubicBezTo>
                    <a:pt x="24888" y="34291"/>
                    <a:pt x="24261" y="34717"/>
                    <a:pt x="23585" y="35093"/>
                  </a:cubicBezTo>
                  <a:cubicBezTo>
                    <a:pt x="22933" y="35494"/>
                    <a:pt x="22206" y="35770"/>
                    <a:pt x="21479" y="36045"/>
                  </a:cubicBezTo>
                  <a:lnTo>
                    <a:pt x="20903" y="36221"/>
                  </a:lnTo>
                  <a:cubicBezTo>
                    <a:pt x="20753" y="36271"/>
                    <a:pt x="20527" y="36321"/>
                    <a:pt x="20352" y="36371"/>
                  </a:cubicBezTo>
                  <a:cubicBezTo>
                    <a:pt x="19951" y="36471"/>
                    <a:pt x="19575" y="36522"/>
                    <a:pt x="19199" y="36597"/>
                  </a:cubicBezTo>
                  <a:cubicBezTo>
                    <a:pt x="18447" y="36697"/>
                    <a:pt x="17645" y="36772"/>
                    <a:pt x="16868" y="36772"/>
                  </a:cubicBezTo>
                  <a:cubicBezTo>
                    <a:pt x="16091" y="36772"/>
                    <a:pt x="15314" y="36672"/>
                    <a:pt x="14537" y="36547"/>
                  </a:cubicBezTo>
                  <a:cubicBezTo>
                    <a:pt x="13760" y="36446"/>
                    <a:pt x="12983" y="36221"/>
                    <a:pt x="12231" y="35970"/>
                  </a:cubicBezTo>
                  <a:cubicBezTo>
                    <a:pt x="11504" y="35720"/>
                    <a:pt x="10778" y="35419"/>
                    <a:pt x="10051" y="35093"/>
                  </a:cubicBezTo>
                  <a:cubicBezTo>
                    <a:pt x="9349" y="34767"/>
                    <a:pt x="8622" y="34466"/>
                    <a:pt x="7920" y="34091"/>
                  </a:cubicBezTo>
                  <a:cubicBezTo>
                    <a:pt x="6517" y="33389"/>
                    <a:pt x="5189" y="32537"/>
                    <a:pt x="3885" y="31634"/>
                  </a:cubicBezTo>
                  <a:cubicBezTo>
                    <a:pt x="3234" y="31158"/>
                    <a:pt x="2632" y="30682"/>
                    <a:pt x="2031" y="30156"/>
                  </a:cubicBezTo>
                  <a:cubicBezTo>
                    <a:pt x="1429" y="29629"/>
                    <a:pt x="853" y="29103"/>
                    <a:pt x="377" y="28501"/>
                  </a:cubicBezTo>
                  <a:lnTo>
                    <a:pt x="377" y="28476"/>
                  </a:lnTo>
                  <a:cubicBezTo>
                    <a:pt x="328" y="28428"/>
                    <a:pt x="269" y="28400"/>
                    <a:pt x="213" y="28400"/>
                  </a:cubicBezTo>
                  <a:cubicBezTo>
                    <a:pt x="182" y="28400"/>
                    <a:pt x="153" y="28409"/>
                    <a:pt x="126" y="28426"/>
                  </a:cubicBezTo>
                  <a:cubicBezTo>
                    <a:pt x="26" y="28501"/>
                    <a:pt x="1" y="28602"/>
                    <a:pt x="51" y="28702"/>
                  </a:cubicBezTo>
                  <a:cubicBezTo>
                    <a:pt x="477" y="29429"/>
                    <a:pt x="1053" y="30005"/>
                    <a:pt x="1605" y="30607"/>
                  </a:cubicBezTo>
                  <a:cubicBezTo>
                    <a:pt x="2181" y="31183"/>
                    <a:pt x="2808" y="31710"/>
                    <a:pt x="3434" y="32211"/>
                  </a:cubicBezTo>
                  <a:cubicBezTo>
                    <a:pt x="4687" y="33238"/>
                    <a:pt x="6066" y="34141"/>
                    <a:pt x="7494" y="34918"/>
                  </a:cubicBezTo>
                  <a:cubicBezTo>
                    <a:pt x="8196" y="35319"/>
                    <a:pt x="8923" y="35669"/>
                    <a:pt x="9700" y="35970"/>
                  </a:cubicBezTo>
                  <a:cubicBezTo>
                    <a:pt x="10452" y="36246"/>
                    <a:pt x="11229" y="36497"/>
                    <a:pt x="12031" y="36697"/>
                  </a:cubicBezTo>
                  <a:cubicBezTo>
                    <a:pt x="12833" y="36872"/>
                    <a:pt x="13610" y="37073"/>
                    <a:pt x="14412" y="37198"/>
                  </a:cubicBezTo>
                  <a:cubicBezTo>
                    <a:pt x="15214" y="37324"/>
                    <a:pt x="16041" y="37399"/>
                    <a:pt x="16868" y="37424"/>
                  </a:cubicBezTo>
                  <a:cubicBezTo>
                    <a:pt x="17083" y="37437"/>
                    <a:pt x="17299" y="37444"/>
                    <a:pt x="17517" y="37444"/>
                  </a:cubicBezTo>
                  <a:cubicBezTo>
                    <a:pt x="18111" y="37444"/>
                    <a:pt x="18712" y="37397"/>
                    <a:pt x="19299" y="37324"/>
                  </a:cubicBezTo>
                  <a:cubicBezTo>
                    <a:pt x="19725" y="37273"/>
                    <a:pt x="20151" y="37223"/>
                    <a:pt x="20527" y="37123"/>
                  </a:cubicBezTo>
                  <a:cubicBezTo>
                    <a:pt x="20728" y="37073"/>
                    <a:pt x="20903" y="37048"/>
                    <a:pt x="21129" y="36998"/>
                  </a:cubicBezTo>
                  <a:lnTo>
                    <a:pt x="21730" y="36822"/>
                  </a:lnTo>
                  <a:cubicBezTo>
                    <a:pt x="22507" y="36572"/>
                    <a:pt x="23284" y="36296"/>
                    <a:pt x="24036" y="35895"/>
                  </a:cubicBezTo>
                  <a:cubicBezTo>
                    <a:pt x="24763" y="35494"/>
                    <a:pt x="25439" y="34993"/>
                    <a:pt x="26016" y="34391"/>
                  </a:cubicBezTo>
                  <a:cubicBezTo>
                    <a:pt x="26592" y="33790"/>
                    <a:pt x="27068" y="33088"/>
                    <a:pt x="27494" y="32361"/>
                  </a:cubicBezTo>
                  <a:cubicBezTo>
                    <a:pt x="27895" y="31659"/>
                    <a:pt x="28221" y="30882"/>
                    <a:pt x="28447" y="30106"/>
                  </a:cubicBezTo>
                  <a:cubicBezTo>
                    <a:pt x="28672" y="29304"/>
                    <a:pt x="28823" y="28476"/>
                    <a:pt x="28873" y="27649"/>
                  </a:cubicBezTo>
                  <a:cubicBezTo>
                    <a:pt x="28895" y="26906"/>
                    <a:pt x="28877" y="26182"/>
                    <a:pt x="28746" y="25425"/>
                  </a:cubicBezTo>
                  <a:lnTo>
                    <a:pt x="28746" y="25425"/>
                  </a:lnTo>
                  <a:cubicBezTo>
                    <a:pt x="28823" y="25356"/>
                    <a:pt x="28891" y="25287"/>
                    <a:pt x="28973" y="25218"/>
                  </a:cubicBezTo>
                  <a:cubicBezTo>
                    <a:pt x="29099" y="25093"/>
                    <a:pt x="29224" y="24968"/>
                    <a:pt x="29349" y="24817"/>
                  </a:cubicBezTo>
                  <a:cubicBezTo>
                    <a:pt x="29449" y="24692"/>
                    <a:pt x="29575" y="24542"/>
                    <a:pt x="29675" y="24391"/>
                  </a:cubicBezTo>
                  <a:cubicBezTo>
                    <a:pt x="29775" y="24266"/>
                    <a:pt x="29875" y="24116"/>
                    <a:pt x="29951" y="23965"/>
                  </a:cubicBezTo>
                  <a:cubicBezTo>
                    <a:pt x="30327" y="23364"/>
                    <a:pt x="30602" y="22712"/>
                    <a:pt x="30853" y="22060"/>
                  </a:cubicBezTo>
                  <a:lnTo>
                    <a:pt x="31154" y="21083"/>
                  </a:lnTo>
                  <a:lnTo>
                    <a:pt x="31429" y="20080"/>
                  </a:lnTo>
                  <a:cubicBezTo>
                    <a:pt x="31555" y="19429"/>
                    <a:pt x="31705" y="18752"/>
                    <a:pt x="31755" y="18075"/>
                  </a:cubicBezTo>
                  <a:cubicBezTo>
                    <a:pt x="31855" y="17374"/>
                    <a:pt x="31855" y="16697"/>
                    <a:pt x="31855" y="16020"/>
                  </a:cubicBezTo>
                  <a:cubicBezTo>
                    <a:pt x="31830" y="15344"/>
                    <a:pt x="31755" y="14667"/>
                    <a:pt x="31705" y="13990"/>
                  </a:cubicBezTo>
                  <a:cubicBezTo>
                    <a:pt x="31605" y="13313"/>
                    <a:pt x="31555" y="12662"/>
                    <a:pt x="31479" y="11985"/>
                  </a:cubicBezTo>
                  <a:cubicBezTo>
                    <a:pt x="31404" y="11308"/>
                    <a:pt x="31304" y="10632"/>
                    <a:pt x="31129" y="9980"/>
                  </a:cubicBezTo>
                  <a:cubicBezTo>
                    <a:pt x="31053" y="9654"/>
                    <a:pt x="30953" y="9328"/>
                    <a:pt x="30853" y="9003"/>
                  </a:cubicBezTo>
                  <a:lnTo>
                    <a:pt x="30703" y="8501"/>
                  </a:lnTo>
                  <a:lnTo>
                    <a:pt x="30502" y="8025"/>
                  </a:lnTo>
                  <a:cubicBezTo>
                    <a:pt x="30251" y="7399"/>
                    <a:pt x="29951" y="6797"/>
                    <a:pt x="29600" y="6196"/>
                  </a:cubicBezTo>
                  <a:cubicBezTo>
                    <a:pt x="29224" y="5619"/>
                    <a:pt x="28823" y="5068"/>
                    <a:pt x="28372" y="4541"/>
                  </a:cubicBezTo>
                  <a:cubicBezTo>
                    <a:pt x="27921" y="4040"/>
                    <a:pt x="27419" y="3564"/>
                    <a:pt x="26893" y="3138"/>
                  </a:cubicBezTo>
                  <a:cubicBezTo>
                    <a:pt x="25815" y="2261"/>
                    <a:pt x="24637" y="1584"/>
                    <a:pt x="23384" y="1058"/>
                  </a:cubicBezTo>
                  <a:cubicBezTo>
                    <a:pt x="22131" y="531"/>
                    <a:pt x="20803" y="155"/>
                    <a:pt x="19449" y="5"/>
                  </a:cubicBezTo>
                  <a:cubicBezTo>
                    <a:pt x="19436" y="2"/>
                    <a:pt x="19423" y="0"/>
                    <a:pt x="19410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1" name="Google Shape;1301;p30"/>
            <p:cNvSpPr/>
            <p:nvPr/>
          </p:nvSpPr>
          <p:spPr>
            <a:xfrm>
              <a:off x="5509735" y="2065320"/>
              <a:ext cx="22334" cy="20016"/>
            </a:xfrm>
            <a:custGeom>
              <a:avLst/>
              <a:gdLst/>
              <a:ahLst/>
              <a:cxnLst/>
              <a:rect l="l" t="t" r="r" b="b"/>
              <a:pathLst>
                <a:path w="1137" h="1019" extrusionOk="0">
                  <a:moveTo>
                    <a:pt x="759" y="1"/>
                  </a:moveTo>
                  <a:cubicBezTo>
                    <a:pt x="742" y="1"/>
                    <a:pt x="726" y="2"/>
                    <a:pt x="711" y="4"/>
                  </a:cubicBezTo>
                  <a:cubicBezTo>
                    <a:pt x="535" y="80"/>
                    <a:pt x="460" y="180"/>
                    <a:pt x="310" y="305"/>
                  </a:cubicBezTo>
                  <a:cubicBezTo>
                    <a:pt x="1" y="596"/>
                    <a:pt x="311" y="1019"/>
                    <a:pt x="639" y="1019"/>
                  </a:cubicBezTo>
                  <a:cubicBezTo>
                    <a:pt x="763" y="1019"/>
                    <a:pt x="890" y="958"/>
                    <a:pt x="986" y="806"/>
                  </a:cubicBezTo>
                  <a:cubicBezTo>
                    <a:pt x="1112" y="631"/>
                    <a:pt x="1137" y="456"/>
                    <a:pt x="1112" y="255"/>
                  </a:cubicBezTo>
                  <a:cubicBezTo>
                    <a:pt x="1089" y="98"/>
                    <a:pt x="905" y="1"/>
                    <a:pt x="759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2" name="Google Shape;1302;p30"/>
            <p:cNvSpPr/>
            <p:nvPr/>
          </p:nvSpPr>
          <p:spPr>
            <a:xfrm>
              <a:off x="5501034" y="2053083"/>
              <a:ext cx="20" cy="20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30"/>
            <p:cNvSpPr/>
            <p:nvPr/>
          </p:nvSpPr>
          <p:spPr>
            <a:xfrm>
              <a:off x="5498834" y="2036819"/>
              <a:ext cx="19466" cy="23826"/>
            </a:xfrm>
            <a:custGeom>
              <a:avLst/>
              <a:gdLst/>
              <a:ahLst/>
              <a:cxnLst/>
              <a:rect l="l" t="t" r="r" b="b"/>
              <a:pathLst>
                <a:path w="991" h="1213" extrusionOk="0">
                  <a:moveTo>
                    <a:pt x="661" y="1"/>
                  </a:moveTo>
                  <a:cubicBezTo>
                    <a:pt x="632" y="1"/>
                    <a:pt x="600" y="9"/>
                    <a:pt x="564" y="27"/>
                  </a:cubicBezTo>
                  <a:cubicBezTo>
                    <a:pt x="414" y="102"/>
                    <a:pt x="338" y="277"/>
                    <a:pt x="263" y="403"/>
                  </a:cubicBezTo>
                  <a:cubicBezTo>
                    <a:pt x="213" y="503"/>
                    <a:pt x="188" y="603"/>
                    <a:pt x="163" y="704"/>
                  </a:cubicBezTo>
                  <a:cubicBezTo>
                    <a:pt x="138" y="729"/>
                    <a:pt x="138" y="754"/>
                    <a:pt x="138" y="804"/>
                  </a:cubicBezTo>
                  <a:cubicBezTo>
                    <a:pt x="113" y="804"/>
                    <a:pt x="113" y="829"/>
                    <a:pt x="113" y="829"/>
                  </a:cubicBezTo>
                  <a:cubicBezTo>
                    <a:pt x="1" y="1031"/>
                    <a:pt x="150" y="1213"/>
                    <a:pt x="344" y="1213"/>
                  </a:cubicBezTo>
                  <a:cubicBezTo>
                    <a:pt x="367" y="1213"/>
                    <a:pt x="390" y="1210"/>
                    <a:pt x="414" y="1205"/>
                  </a:cubicBezTo>
                  <a:cubicBezTo>
                    <a:pt x="790" y="1130"/>
                    <a:pt x="990" y="403"/>
                    <a:pt x="790" y="77"/>
                  </a:cubicBezTo>
                  <a:cubicBezTo>
                    <a:pt x="757" y="28"/>
                    <a:pt x="714" y="1"/>
                    <a:pt x="661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04" name="Google Shape;1304;p30"/>
          <p:cNvGrpSpPr/>
          <p:nvPr/>
        </p:nvGrpSpPr>
        <p:grpSpPr>
          <a:xfrm>
            <a:off x="5349216" y="2109105"/>
            <a:ext cx="128023" cy="367825"/>
            <a:chOff x="5354842" y="2180390"/>
            <a:chExt cx="147221" cy="422982"/>
          </a:xfrm>
        </p:grpSpPr>
        <p:sp>
          <p:nvSpPr>
            <p:cNvPr id="1305" name="Google Shape;1305;p30"/>
            <p:cNvSpPr/>
            <p:nvPr/>
          </p:nvSpPr>
          <p:spPr>
            <a:xfrm>
              <a:off x="5367315" y="2180390"/>
              <a:ext cx="134748" cy="408191"/>
            </a:xfrm>
            <a:custGeom>
              <a:avLst/>
              <a:gdLst/>
              <a:ahLst/>
              <a:cxnLst/>
              <a:rect l="l" t="t" r="r" b="b"/>
              <a:pathLst>
                <a:path w="6860" h="20781" extrusionOk="0">
                  <a:moveTo>
                    <a:pt x="4540" y="0"/>
                  </a:moveTo>
                  <a:cubicBezTo>
                    <a:pt x="4487" y="0"/>
                    <a:pt x="4438" y="33"/>
                    <a:pt x="4453" y="94"/>
                  </a:cubicBezTo>
                  <a:cubicBezTo>
                    <a:pt x="4579" y="1397"/>
                    <a:pt x="5080" y="2575"/>
                    <a:pt x="5531" y="3778"/>
                  </a:cubicBezTo>
                  <a:cubicBezTo>
                    <a:pt x="6283" y="5884"/>
                    <a:pt x="6283" y="8390"/>
                    <a:pt x="5832" y="10570"/>
                  </a:cubicBezTo>
                  <a:cubicBezTo>
                    <a:pt x="5406" y="12625"/>
                    <a:pt x="4829" y="14706"/>
                    <a:pt x="3802" y="16560"/>
                  </a:cubicBezTo>
                  <a:cubicBezTo>
                    <a:pt x="3000" y="18064"/>
                    <a:pt x="1521" y="18966"/>
                    <a:pt x="293" y="20069"/>
                  </a:cubicBezTo>
                  <a:cubicBezTo>
                    <a:pt x="0" y="20320"/>
                    <a:pt x="266" y="20780"/>
                    <a:pt x="595" y="20780"/>
                  </a:cubicBezTo>
                  <a:cubicBezTo>
                    <a:pt x="660" y="20780"/>
                    <a:pt x="728" y="20762"/>
                    <a:pt x="794" y="20721"/>
                  </a:cubicBezTo>
                  <a:cubicBezTo>
                    <a:pt x="4203" y="18415"/>
                    <a:pt x="5706" y="15483"/>
                    <a:pt x="6283" y="11447"/>
                  </a:cubicBezTo>
                  <a:cubicBezTo>
                    <a:pt x="6584" y="9267"/>
                    <a:pt x="6859" y="7137"/>
                    <a:pt x="6584" y="4956"/>
                  </a:cubicBezTo>
                  <a:cubicBezTo>
                    <a:pt x="6383" y="3252"/>
                    <a:pt x="5456" y="1523"/>
                    <a:pt x="4629" y="44"/>
                  </a:cubicBezTo>
                  <a:cubicBezTo>
                    <a:pt x="4609" y="14"/>
                    <a:pt x="4574" y="0"/>
                    <a:pt x="4540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6" name="Google Shape;1306;p30"/>
            <p:cNvSpPr/>
            <p:nvPr/>
          </p:nvSpPr>
          <p:spPr>
            <a:xfrm>
              <a:off x="5354842" y="2506888"/>
              <a:ext cx="90611" cy="96484"/>
            </a:xfrm>
            <a:custGeom>
              <a:avLst/>
              <a:gdLst/>
              <a:ahLst/>
              <a:cxnLst/>
              <a:rect l="l" t="t" r="r" b="b"/>
              <a:pathLst>
                <a:path w="4613" h="4912" extrusionOk="0">
                  <a:moveTo>
                    <a:pt x="677" y="0"/>
                  </a:moveTo>
                  <a:cubicBezTo>
                    <a:pt x="595" y="0"/>
                    <a:pt x="515" y="44"/>
                    <a:pt x="502" y="139"/>
                  </a:cubicBezTo>
                  <a:cubicBezTo>
                    <a:pt x="301" y="1567"/>
                    <a:pt x="1" y="3146"/>
                    <a:pt x="251" y="4575"/>
                  </a:cubicBezTo>
                  <a:cubicBezTo>
                    <a:pt x="294" y="4789"/>
                    <a:pt x="501" y="4912"/>
                    <a:pt x="701" y="4912"/>
                  </a:cubicBezTo>
                  <a:cubicBezTo>
                    <a:pt x="736" y="4912"/>
                    <a:pt x="770" y="4908"/>
                    <a:pt x="803" y="4901"/>
                  </a:cubicBezTo>
                  <a:cubicBezTo>
                    <a:pt x="1429" y="4725"/>
                    <a:pt x="2056" y="4575"/>
                    <a:pt x="2707" y="4399"/>
                  </a:cubicBezTo>
                  <a:cubicBezTo>
                    <a:pt x="3259" y="4249"/>
                    <a:pt x="3860" y="4199"/>
                    <a:pt x="4311" y="3848"/>
                  </a:cubicBezTo>
                  <a:cubicBezTo>
                    <a:pt x="4612" y="3623"/>
                    <a:pt x="4512" y="3196"/>
                    <a:pt x="4136" y="3146"/>
                  </a:cubicBezTo>
                  <a:cubicBezTo>
                    <a:pt x="4080" y="3141"/>
                    <a:pt x="4025" y="3139"/>
                    <a:pt x="3970" y="3139"/>
                  </a:cubicBezTo>
                  <a:cubicBezTo>
                    <a:pt x="3453" y="3139"/>
                    <a:pt x="2953" y="3339"/>
                    <a:pt x="2432" y="3497"/>
                  </a:cubicBezTo>
                  <a:lnTo>
                    <a:pt x="1078" y="3873"/>
                  </a:lnTo>
                  <a:cubicBezTo>
                    <a:pt x="1003" y="2620"/>
                    <a:pt x="1504" y="1216"/>
                    <a:pt x="853" y="89"/>
                  </a:cubicBezTo>
                  <a:cubicBezTo>
                    <a:pt x="818" y="31"/>
                    <a:pt x="747" y="0"/>
                    <a:pt x="677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07" name="Google Shape;1307;p30"/>
          <p:cNvSpPr/>
          <p:nvPr/>
        </p:nvSpPr>
        <p:spPr>
          <a:xfrm>
            <a:off x="4547744" y="3357959"/>
            <a:ext cx="93086" cy="363104"/>
          </a:xfrm>
          <a:custGeom>
            <a:avLst/>
            <a:gdLst/>
            <a:ahLst/>
            <a:cxnLst/>
            <a:rect l="l" t="t" r="r" b="b"/>
            <a:pathLst>
              <a:path w="5450" h="21259" extrusionOk="0">
                <a:moveTo>
                  <a:pt x="2665" y="0"/>
                </a:moveTo>
                <a:cubicBezTo>
                  <a:pt x="2552" y="0"/>
                  <a:pt x="2434" y="112"/>
                  <a:pt x="2420" y="296"/>
                </a:cubicBezTo>
                <a:cubicBezTo>
                  <a:pt x="2094" y="6461"/>
                  <a:pt x="1969" y="12727"/>
                  <a:pt x="1894" y="18917"/>
                </a:cubicBezTo>
                <a:cubicBezTo>
                  <a:pt x="1543" y="18391"/>
                  <a:pt x="1167" y="17865"/>
                  <a:pt x="691" y="17464"/>
                </a:cubicBezTo>
                <a:cubicBezTo>
                  <a:pt x="618" y="17398"/>
                  <a:pt x="527" y="17369"/>
                  <a:pt x="437" y="17369"/>
                </a:cubicBezTo>
                <a:cubicBezTo>
                  <a:pt x="215" y="17369"/>
                  <a:pt x="0" y="17547"/>
                  <a:pt x="89" y="17815"/>
                </a:cubicBezTo>
                <a:cubicBezTo>
                  <a:pt x="415" y="18942"/>
                  <a:pt x="1468" y="20371"/>
                  <a:pt x="2370" y="21098"/>
                </a:cubicBezTo>
                <a:cubicBezTo>
                  <a:pt x="2492" y="21193"/>
                  <a:pt x="2644" y="21259"/>
                  <a:pt x="2790" y="21259"/>
                </a:cubicBezTo>
                <a:cubicBezTo>
                  <a:pt x="2912" y="21259"/>
                  <a:pt x="3030" y="21212"/>
                  <a:pt x="3122" y="21098"/>
                </a:cubicBezTo>
                <a:cubicBezTo>
                  <a:pt x="3623" y="20546"/>
                  <a:pt x="4049" y="19920"/>
                  <a:pt x="4475" y="19318"/>
                </a:cubicBezTo>
                <a:cubicBezTo>
                  <a:pt x="4851" y="18767"/>
                  <a:pt x="5377" y="18266"/>
                  <a:pt x="5428" y="17589"/>
                </a:cubicBezTo>
                <a:cubicBezTo>
                  <a:pt x="5450" y="17367"/>
                  <a:pt x="5237" y="17205"/>
                  <a:pt x="5031" y="17205"/>
                </a:cubicBezTo>
                <a:cubicBezTo>
                  <a:pt x="5004" y="17205"/>
                  <a:pt x="4977" y="17207"/>
                  <a:pt x="4951" y="17213"/>
                </a:cubicBezTo>
                <a:cubicBezTo>
                  <a:pt x="4400" y="17364"/>
                  <a:pt x="4174" y="17790"/>
                  <a:pt x="3849" y="18241"/>
                </a:cubicBezTo>
                <a:cubicBezTo>
                  <a:pt x="3623" y="18567"/>
                  <a:pt x="3423" y="18867"/>
                  <a:pt x="3222" y="19193"/>
                </a:cubicBezTo>
                <a:cubicBezTo>
                  <a:pt x="3247" y="12927"/>
                  <a:pt x="3899" y="6336"/>
                  <a:pt x="2871" y="221"/>
                </a:cubicBezTo>
                <a:cubicBezTo>
                  <a:pt x="2838" y="67"/>
                  <a:pt x="2753" y="0"/>
                  <a:pt x="2665" y="0"/>
                </a:cubicBezTo>
                <a:close/>
              </a:path>
            </a:pathLst>
          </a:custGeom>
          <a:solidFill>
            <a:srgbClr val="4340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8" name="Google Shape;1308;p30"/>
          <p:cNvSpPr/>
          <p:nvPr/>
        </p:nvSpPr>
        <p:spPr>
          <a:xfrm>
            <a:off x="3235527" y="2892657"/>
            <a:ext cx="477318" cy="418323"/>
          </a:xfrm>
          <a:custGeom>
            <a:avLst/>
            <a:gdLst/>
            <a:ahLst/>
            <a:cxnLst/>
            <a:rect l="l" t="t" r="r" b="b"/>
            <a:pathLst>
              <a:path w="27946" h="24492" extrusionOk="0">
                <a:moveTo>
                  <a:pt x="22670" y="0"/>
                </a:moveTo>
                <a:cubicBezTo>
                  <a:pt x="22462" y="0"/>
                  <a:pt x="22294" y="2"/>
                  <a:pt x="22181" y="2"/>
                </a:cubicBezTo>
                <a:cubicBezTo>
                  <a:pt x="17795" y="2"/>
                  <a:pt x="13560" y="1556"/>
                  <a:pt x="9976" y="4062"/>
                </a:cubicBezTo>
                <a:cubicBezTo>
                  <a:pt x="6968" y="6167"/>
                  <a:pt x="4537" y="9075"/>
                  <a:pt x="3434" y="12608"/>
                </a:cubicBezTo>
                <a:cubicBezTo>
                  <a:pt x="2657" y="15115"/>
                  <a:pt x="1930" y="18623"/>
                  <a:pt x="2682" y="21355"/>
                </a:cubicBezTo>
                <a:cubicBezTo>
                  <a:pt x="2022" y="20613"/>
                  <a:pt x="1277" y="19955"/>
                  <a:pt x="545" y="19955"/>
                </a:cubicBezTo>
                <a:cubicBezTo>
                  <a:pt x="388" y="19955"/>
                  <a:pt x="231" y="19986"/>
                  <a:pt x="76" y="20052"/>
                </a:cubicBezTo>
                <a:cubicBezTo>
                  <a:pt x="1" y="20102"/>
                  <a:pt x="1" y="20202"/>
                  <a:pt x="26" y="20278"/>
                </a:cubicBezTo>
                <a:cubicBezTo>
                  <a:pt x="301" y="20929"/>
                  <a:pt x="978" y="21431"/>
                  <a:pt x="1429" y="21982"/>
                </a:cubicBezTo>
                <a:cubicBezTo>
                  <a:pt x="2031" y="22784"/>
                  <a:pt x="2632" y="23611"/>
                  <a:pt x="3359" y="24288"/>
                </a:cubicBezTo>
                <a:cubicBezTo>
                  <a:pt x="3504" y="24422"/>
                  <a:pt x="3700" y="24491"/>
                  <a:pt x="3891" y="24491"/>
                </a:cubicBezTo>
                <a:cubicBezTo>
                  <a:pt x="4129" y="24491"/>
                  <a:pt x="4362" y="24384"/>
                  <a:pt x="4487" y="24162"/>
                </a:cubicBezTo>
                <a:cubicBezTo>
                  <a:pt x="5314" y="22583"/>
                  <a:pt x="6166" y="21055"/>
                  <a:pt x="7043" y="19501"/>
                </a:cubicBezTo>
                <a:cubicBezTo>
                  <a:pt x="7389" y="18896"/>
                  <a:pt x="6853" y="18339"/>
                  <a:pt x="6322" y="18339"/>
                </a:cubicBezTo>
                <a:cubicBezTo>
                  <a:pt x="6083" y="18339"/>
                  <a:pt x="5846" y="18451"/>
                  <a:pt x="5690" y="18724"/>
                </a:cubicBezTo>
                <a:cubicBezTo>
                  <a:pt x="5088" y="19776"/>
                  <a:pt x="4537" y="20829"/>
                  <a:pt x="4011" y="21907"/>
                </a:cubicBezTo>
                <a:cubicBezTo>
                  <a:pt x="3660" y="19050"/>
                  <a:pt x="3785" y="16343"/>
                  <a:pt x="4487" y="13486"/>
                </a:cubicBezTo>
                <a:cubicBezTo>
                  <a:pt x="5389" y="9952"/>
                  <a:pt x="7720" y="7245"/>
                  <a:pt x="10577" y="5065"/>
                </a:cubicBezTo>
                <a:cubicBezTo>
                  <a:pt x="13510" y="2809"/>
                  <a:pt x="17093" y="1556"/>
                  <a:pt x="20753" y="1155"/>
                </a:cubicBezTo>
                <a:cubicBezTo>
                  <a:pt x="21365" y="1083"/>
                  <a:pt x="21978" y="1049"/>
                  <a:pt x="22589" y="1049"/>
                </a:cubicBezTo>
                <a:cubicBezTo>
                  <a:pt x="23477" y="1049"/>
                  <a:pt x="24362" y="1121"/>
                  <a:pt x="25239" y="1255"/>
                </a:cubicBezTo>
                <a:cubicBezTo>
                  <a:pt x="25865" y="1355"/>
                  <a:pt x="27043" y="1305"/>
                  <a:pt x="27595" y="1556"/>
                </a:cubicBezTo>
                <a:cubicBezTo>
                  <a:pt x="27625" y="1566"/>
                  <a:pt x="27658" y="1571"/>
                  <a:pt x="27691" y="1571"/>
                </a:cubicBezTo>
                <a:cubicBezTo>
                  <a:pt x="27819" y="1571"/>
                  <a:pt x="27946" y="1495"/>
                  <a:pt x="27946" y="1355"/>
                </a:cubicBezTo>
                <a:cubicBezTo>
                  <a:pt x="27836" y="78"/>
                  <a:pt x="24183" y="0"/>
                  <a:pt x="22670" y="0"/>
                </a:cubicBezTo>
                <a:close/>
              </a:path>
            </a:pathLst>
          </a:custGeom>
          <a:solidFill>
            <a:srgbClr val="4340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309" name="Google Shape;1309;p30"/>
          <p:cNvGrpSpPr/>
          <p:nvPr/>
        </p:nvGrpSpPr>
        <p:grpSpPr>
          <a:xfrm>
            <a:off x="2770757" y="3401208"/>
            <a:ext cx="941836" cy="664626"/>
            <a:chOff x="2602417" y="3580606"/>
            <a:chExt cx="1083068" cy="764290"/>
          </a:xfrm>
        </p:grpSpPr>
        <p:sp>
          <p:nvSpPr>
            <p:cNvPr id="1310" name="Google Shape;1310;p30"/>
            <p:cNvSpPr/>
            <p:nvPr/>
          </p:nvSpPr>
          <p:spPr>
            <a:xfrm>
              <a:off x="2602417" y="3612839"/>
              <a:ext cx="1083068" cy="701473"/>
            </a:xfrm>
            <a:custGeom>
              <a:avLst/>
              <a:gdLst/>
              <a:ahLst/>
              <a:cxnLst/>
              <a:rect l="l" t="t" r="r" b="b"/>
              <a:pathLst>
                <a:path w="55139" h="35712" extrusionOk="0">
                  <a:moveTo>
                    <a:pt x="7717" y="23682"/>
                  </a:moveTo>
                  <a:cubicBezTo>
                    <a:pt x="7949" y="23682"/>
                    <a:pt x="8152" y="23851"/>
                    <a:pt x="8246" y="24086"/>
                  </a:cubicBezTo>
                  <a:cubicBezTo>
                    <a:pt x="8325" y="24356"/>
                    <a:pt x="8094" y="24535"/>
                    <a:pt x="7868" y="24535"/>
                  </a:cubicBezTo>
                  <a:cubicBezTo>
                    <a:pt x="7737" y="24535"/>
                    <a:pt x="7609" y="24474"/>
                    <a:pt x="7544" y="24336"/>
                  </a:cubicBezTo>
                  <a:cubicBezTo>
                    <a:pt x="7394" y="24261"/>
                    <a:pt x="7294" y="24086"/>
                    <a:pt x="7344" y="23935"/>
                  </a:cubicBezTo>
                  <a:cubicBezTo>
                    <a:pt x="7394" y="23760"/>
                    <a:pt x="7519" y="23710"/>
                    <a:pt x="7670" y="23685"/>
                  </a:cubicBezTo>
                  <a:cubicBezTo>
                    <a:pt x="7686" y="23683"/>
                    <a:pt x="7702" y="23682"/>
                    <a:pt x="7717" y="23682"/>
                  </a:cubicBezTo>
                  <a:close/>
                  <a:moveTo>
                    <a:pt x="6219" y="24114"/>
                  </a:moveTo>
                  <a:cubicBezTo>
                    <a:pt x="6269" y="24114"/>
                    <a:pt x="6319" y="24128"/>
                    <a:pt x="6366" y="24161"/>
                  </a:cubicBezTo>
                  <a:cubicBezTo>
                    <a:pt x="6742" y="24437"/>
                    <a:pt x="7219" y="24863"/>
                    <a:pt x="6918" y="25364"/>
                  </a:cubicBezTo>
                  <a:cubicBezTo>
                    <a:pt x="6859" y="25481"/>
                    <a:pt x="6733" y="25547"/>
                    <a:pt x="6613" y="25547"/>
                  </a:cubicBezTo>
                  <a:cubicBezTo>
                    <a:pt x="6527" y="25547"/>
                    <a:pt x="6444" y="25513"/>
                    <a:pt x="6391" y="25439"/>
                  </a:cubicBezTo>
                  <a:cubicBezTo>
                    <a:pt x="6316" y="25364"/>
                    <a:pt x="6216" y="25239"/>
                    <a:pt x="6191" y="25113"/>
                  </a:cubicBezTo>
                  <a:cubicBezTo>
                    <a:pt x="6191" y="25038"/>
                    <a:pt x="6166" y="24963"/>
                    <a:pt x="6141" y="24913"/>
                  </a:cubicBezTo>
                  <a:cubicBezTo>
                    <a:pt x="6091" y="24788"/>
                    <a:pt x="6016" y="24687"/>
                    <a:pt x="5940" y="24587"/>
                  </a:cubicBezTo>
                  <a:cubicBezTo>
                    <a:pt x="5798" y="24384"/>
                    <a:pt x="6003" y="24114"/>
                    <a:pt x="6219" y="24114"/>
                  </a:cubicBezTo>
                  <a:close/>
                  <a:moveTo>
                    <a:pt x="7799" y="26199"/>
                  </a:moveTo>
                  <a:cubicBezTo>
                    <a:pt x="7934" y="26199"/>
                    <a:pt x="8062" y="26233"/>
                    <a:pt x="8146" y="26367"/>
                  </a:cubicBezTo>
                  <a:cubicBezTo>
                    <a:pt x="8246" y="26542"/>
                    <a:pt x="8171" y="26717"/>
                    <a:pt x="8121" y="26868"/>
                  </a:cubicBezTo>
                  <a:cubicBezTo>
                    <a:pt x="8071" y="26956"/>
                    <a:pt x="7970" y="26999"/>
                    <a:pt x="7873" y="26999"/>
                  </a:cubicBezTo>
                  <a:cubicBezTo>
                    <a:pt x="7776" y="26999"/>
                    <a:pt x="7682" y="26956"/>
                    <a:pt x="7645" y="26868"/>
                  </a:cubicBezTo>
                  <a:cubicBezTo>
                    <a:pt x="7645" y="26843"/>
                    <a:pt x="7620" y="26843"/>
                    <a:pt x="7620" y="26818"/>
                  </a:cubicBezTo>
                  <a:lnTo>
                    <a:pt x="7594" y="26818"/>
                  </a:lnTo>
                  <a:cubicBezTo>
                    <a:pt x="7294" y="26768"/>
                    <a:pt x="7294" y="26291"/>
                    <a:pt x="7594" y="26216"/>
                  </a:cubicBezTo>
                  <a:cubicBezTo>
                    <a:pt x="7661" y="26208"/>
                    <a:pt x="7731" y="26199"/>
                    <a:pt x="7799" y="26199"/>
                  </a:cubicBezTo>
                  <a:close/>
                  <a:moveTo>
                    <a:pt x="16007" y="0"/>
                  </a:moveTo>
                  <a:cubicBezTo>
                    <a:pt x="13858" y="0"/>
                    <a:pt x="11590" y="474"/>
                    <a:pt x="9349" y="1730"/>
                  </a:cubicBezTo>
                  <a:cubicBezTo>
                    <a:pt x="151" y="6893"/>
                    <a:pt x="0" y="25138"/>
                    <a:pt x="7519" y="29174"/>
                  </a:cubicBezTo>
                  <a:cubicBezTo>
                    <a:pt x="14134" y="32724"/>
                    <a:pt x="20652" y="32937"/>
                    <a:pt x="22124" y="32937"/>
                  </a:cubicBezTo>
                  <a:cubicBezTo>
                    <a:pt x="22325" y="32937"/>
                    <a:pt x="22432" y="32933"/>
                    <a:pt x="22432" y="32933"/>
                  </a:cubicBezTo>
                  <a:cubicBezTo>
                    <a:pt x="22432" y="32933"/>
                    <a:pt x="27172" y="35712"/>
                    <a:pt x="32719" y="35712"/>
                  </a:cubicBezTo>
                  <a:cubicBezTo>
                    <a:pt x="34041" y="35712"/>
                    <a:pt x="35408" y="35554"/>
                    <a:pt x="36768" y="35164"/>
                  </a:cubicBezTo>
                  <a:cubicBezTo>
                    <a:pt x="44011" y="33058"/>
                    <a:pt x="45966" y="25539"/>
                    <a:pt x="45966" y="25539"/>
                  </a:cubicBezTo>
                  <a:cubicBezTo>
                    <a:pt x="45966" y="25539"/>
                    <a:pt x="55139" y="17344"/>
                    <a:pt x="50126" y="7319"/>
                  </a:cubicBezTo>
                  <a:cubicBezTo>
                    <a:pt x="47441" y="1938"/>
                    <a:pt x="43266" y="212"/>
                    <a:pt x="39249" y="212"/>
                  </a:cubicBezTo>
                  <a:cubicBezTo>
                    <a:pt x="34228" y="212"/>
                    <a:pt x="29455" y="2908"/>
                    <a:pt x="28146" y="4537"/>
                  </a:cubicBezTo>
                  <a:cubicBezTo>
                    <a:pt x="28146" y="4537"/>
                    <a:pt x="22650" y="0"/>
                    <a:pt x="16007" y="0"/>
                  </a:cubicBezTo>
                  <a:close/>
                </a:path>
              </a:pathLst>
            </a:custGeom>
            <a:gradFill>
              <a:gsLst>
                <a:gs pos="0">
                  <a:srgbClr val="45BFDE"/>
                </a:gs>
                <a:gs pos="100000">
                  <a:srgbClr val="1E6E8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311" name="Google Shape;1311;p30"/>
            <p:cNvSpPr/>
            <p:nvPr/>
          </p:nvSpPr>
          <p:spPr>
            <a:xfrm>
              <a:off x="3037106" y="3639415"/>
              <a:ext cx="565174" cy="705480"/>
            </a:xfrm>
            <a:custGeom>
              <a:avLst/>
              <a:gdLst/>
              <a:ahLst/>
              <a:cxnLst/>
              <a:rect l="l" t="t" r="r" b="b"/>
              <a:pathLst>
                <a:path w="28773" h="35916" extrusionOk="0">
                  <a:moveTo>
                    <a:pt x="15465" y="1"/>
                  </a:moveTo>
                  <a:cubicBezTo>
                    <a:pt x="14738" y="1"/>
                    <a:pt x="14036" y="51"/>
                    <a:pt x="13309" y="76"/>
                  </a:cubicBezTo>
                  <a:cubicBezTo>
                    <a:pt x="13209" y="101"/>
                    <a:pt x="13109" y="176"/>
                    <a:pt x="13084" y="302"/>
                  </a:cubicBezTo>
                  <a:cubicBezTo>
                    <a:pt x="13084" y="427"/>
                    <a:pt x="13184" y="527"/>
                    <a:pt x="13309" y="552"/>
                  </a:cubicBezTo>
                  <a:cubicBezTo>
                    <a:pt x="14036" y="627"/>
                    <a:pt x="14713" y="653"/>
                    <a:pt x="15415" y="703"/>
                  </a:cubicBezTo>
                  <a:cubicBezTo>
                    <a:pt x="15765" y="753"/>
                    <a:pt x="16116" y="803"/>
                    <a:pt x="16467" y="853"/>
                  </a:cubicBezTo>
                  <a:cubicBezTo>
                    <a:pt x="16793" y="878"/>
                    <a:pt x="17144" y="928"/>
                    <a:pt x="17495" y="1003"/>
                  </a:cubicBezTo>
                  <a:lnTo>
                    <a:pt x="18497" y="1204"/>
                  </a:lnTo>
                  <a:cubicBezTo>
                    <a:pt x="18848" y="1279"/>
                    <a:pt x="19174" y="1379"/>
                    <a:pt x="19500" y="1480"/>
                  </a:cubicBezTo>
                  <a:lnTo>
                    <a:pt x="20001" y="1605"/>
                  </a:lnTo>
                  <a:cubicBezTo>
                    <a:pt x="20151" y="1655"/>
                    <a:pt x="20327" y="1730"/>
                    <a:pt x="20477" y="1780"/>
                  </a:cubicBezTo>
                  <a:cubicBezTo>
                    <a:pt x="20803" y="1906"/>
                    <a:pt x="21129" y="2006"/>
                    <a:pt x="21430" y="2156"/>
                  </a:cubicBezTo>
                  <a:lnTo>
                    <a:pt x="22332" y="2607"/>
                  </a:lnTo>
                  <a:lnTo>
                    <a:pt x="23184" y="3134"/>
                  </a:lnTo>
                  <a:cubicBezTo>
                    <a:pt x="23735" y="3510"/>
                    <a:pt x="24287" y="3886"/>
                    <a:pt x="24763" y="4362"/>
                  </a:cubicBezTo>
                  <a:cubicBezTo>
                    <a:pt x="25264" y="4813"/>
                    <a:pt x="25715" y="5339"/>
                    <a:pt x="26066" y="5916"/>
                  </a:cubicBezTo>
                  <a:cubicBezTo>
                    <a:pt x="26417" y="6492"/>
                    <a:pt x="26718" y="7119"/>
                    <a:pt x="26943" y="7770"/>
                  </a:cubicBezTo>
                  <a:cubicBezTo>
                    <a:pt x="27094" y="8096"/>
                    <a:pt x="27169" y="8422"/>
                    <a:pt x="27269" y="8748"/>
                  </a:cubicBezTo>
                  <a:cubicBezTo>
                    <a:pt x="27369" y="9074"/>
                    <a:pt x="27445" y="9425"/>
                    <a:pt x="27520" y="9750"/>
                  </a:cubicBezTo>
                  <a:cubicBezTo>
                    <a:pt x="27595" y="10076"/>
                    <a:pt x="27645" y="10452"/>
                    <a:pt x="27695" y="10778"/>
                  </a:cubicBezTo>
                  <a:lnTo>
                    <a:pt x="27796" y="11780"/>
                  </a:lnTo>
                  <a:lnTo>
                    <a:pt x="27770" y="12783"/>
                  </a:lnTo>
                  <a:cubicBezTo>
                    <a:pt x="27745" y="13134"/>
                    <a:pt x="27695" y="13460"/>
                    <a:pt x="27670" y="13785"/>
                  </a:cubicBezTo>
                  <a:cubicBezTo>
                    <a:pt x="27545" y="14462"/>
                    <a:pt x="27395" y="15139"/>
                    <a:pt x="27219" y="15790"/>
                  </a:cubicBezTo>
                  <a:cubicBezTo>
                    <a:pt x="27144" y="16141"/>
                    <a:pt x="27044" y="16467"/>
                    <a:pt x="26968" y="16793"/>
                  </a:cubicBezTo>
                  <a:cubicBezTo>
                    <a:pt x="26893" y="17144"/>
                    <a:pt x="26793" y="17470"/>
                    <a:pt x="26693" y="17795"/>
                  </a:cubicBezTo>
                  <a:cubicBezTo>
                    <a:pt x="26492" y="18472"/>
                    <a:pt x="26192" y="19099"/>
                    <a:pt x="25866" y="19725"/>
                  </a:cubicBezTo>
                  <a:cubicBezTo>
                    <a:pt x="25565" y="20352"/>
                    <a:pt x="25189" y="20928"/>
                    <a:pt x="24813" y="21530"/>
                  </a:cubicBezTo>
                  <a:cubicBezTo>
                    <a:pt x="24412" y="22106"/>
                    <a:pt x="24011" y="22683"/>
                    <a:pt x="23585" y="23209"/>
                  </a:cubicBezTo>
                  <a:cubicBezTo>
                    <a:pt x="23560" y="23284"/>
                    <a:pt x="23510" y="23359"/>
                    <a:pt x="23510" y="23435"/>
                  </a:cubicBezTo>
                  <a:lnTo>
                    <a:pt x="23510" y="23460"/>
                  </a:lnTo>
                  <a:cubicBezTo>
                    <a:pt x="23410" y="24086"/>
                    <a:pt x="23334" y="24713"/>
                    <a:pt x="23209" y="25314"/>
                  </a:cubicBezTo>
                  <a:cubicBezTo>
                    <a:pt x="23159" y="25615"/>
                    <a:pt x="23084" y="25941"/>
                    <a:pt x="22983" y="26242"/>
                  </a:cubicBezTo>
                  <a:cubicBezTo>
                    <a:pt x="22908" y="26542"/>
                    <a:pt x="22833" y="26818"/>
                    <a:pt x="22708" y="27119"/>
                  </a:cubicBezTo>
                  <a:cubicBezTo>
                    <a:pt x="22507" y="27695"/>
                    <a:pt x="22282" y="28272"/>
                    <a:pt x="21981" y="28798"/>
                  </a:cubicBezTo>
                  <a:cubicBezTo>
                    <a:pt x="21831" y="29074"/>
                    <a:pt x="21655" y="29324"/>
                    <a:pt x="21480" y="29575"/>
                  </a:cubicBezTo>
                  <a:cubicBezTo>
                    <a:pt x="21304" y="29826"/>
                    <a:pt x="21104" y="30051"/>
                    <a:pt x="20903" y="30302"/>
                  </a:cubicBezTo>
                  <a:cubicBezTo>
                    <a:pt x="20728" y="30527"/>
                    <a:pt x="20477" y="30728"/>
                    <a:pt x="20302" y="30953"/>
                  </a:cubicBezTo>
                  <a:cubicBezTo>
                    <a:pt x="20076" y="31179"/>
                    <a:pt x="19851" y="31380"/>
                    <a:pt x="19650" y="31605"/>
                  </a:cubicBezTo>
                  <a:cubicBezTo>
                    <a:pt x="19525" y="31705"/>
                    <a:pt x="19425" y="31806"/>
                    <a:pt x="19299" y="31906"/>
                  </a:cubicBezTo>
                  <a:lnTo>
                    <a:pt x="18948" y="32207"/>
                  </a:lnTo>
                  <a:cubicBezTo>
                    <a:pt x="18723" y="32407"/>
                    <a:pt x="18472" y="32583"/>
                    <a:pt x="18222" y="32783"/>
                  </a:cubicBezTo>
                  <a:lnTo>
                    <a:pt x="17846" y="33059"/>
                  </a:lnTo>
                  <a:cubicBezTo>
                    <a:pt x="17720" y="33134"/>
                    <a:pt x="17595" y="33209"/>
                    <a:pt x="17445" y="33309"/>
                  </a:cubicBezTo>
                  <a:cubicBezTo>
                    <a:pt x="17194" y="33460"/>
                    <a:pt x="16918" y="33660"/>
                    <a:pt x="16643" y="33786"/>
                  </a:cubicBezTo>
                  <a:cubicBezTo>
                    <a:pt x="16367" y="33911"/>
                    <a:pt x="16066" y="34036"/>
                    <a:pt x="15790" y="34161"/>
                  </a:cubicBezTo>
                  <a:cubicBezTo>
                    <a:pt x="15490" y="34287"/>
                    <a:pt x="15164" y="34387"/>
                    <a:pt x="14863" y="34487"/>
                  </a:cubicBezTo>
                  <a:lnTo>
                    <a:pt x="14412" y="34638"/>
                  </a:lnTo>
                  <a:lnTo>
                    <a:pt x="14287" y="34663"/>
                  </a:lnTo>
                  <a:lnTo>
                    <a:pt x="14262" y="34688"/>
                  </a:lnTo>
                  <a:lnTo>
                    <a:pt x="14186" y="34688"/>
                  </a:lnTo>
                  <a:lnTo>
                    <a:pt x="13961" y="34763"/>
                  </a:lnTo>
                  <a:cubicBezTo>
                    <a:pt x="13660" y="34838"/>
                    <a:pt x="13359" y="34888"/>
                    <a:pt x="13034" y="34963"/>
                  </a:cubicBezTo>
                  <a:cubicBezTo>
                    <a:pt x="12733" y="35039"/>
                    <a:pt x="12407" y="35039"/>
                    <a:pt x="12106" y="35089"/>
                  </a:cubicBezTo>
                  <a:cubicBezTo>
                    <a:pt x="11805" y="35114"/>
                    <a:pt x="11480" y="35164"/>
                    <a:pt x="11179" y="35164"/>
                  </a:cubicBezTo>
                  <a:lnTo>
                    <a:pt x="10227" y="35189"/>
                  </a:lnTo>
                  <a:lnTo>
                    <a:pt x="9274" y="35114"/>
                  </a:lnTo>
                  <a:cubicBezTo>
                    <a:pt x="8973" y="35114"/>
                    <a:pt x="8648" y="35039"/>
                    <a:pt x="8347" y="35014"/>
                  </a:cubicBezTo>
                  <a:cubicBezTo>
                    <a:pt x="8046" y="34963"/>
                    <a:pt x="7720" y="34938"/>
                    <a:pt x="7419" y="34863"/>
                  </a:cubicBezTo>
                  <a:cubicBezTo>
                    <a:pt x="7119" y="34788"/>
                    <a:pt x="6793" y="34738"/>
                    <a:pt x="6492" y="34663"/>
                  </a:cubicBezTo>
                  <a:lnTo>
                    <a:pt x="5565" y="34412"/>
                  </a:lnTo>
                  <a:lnTo>
                    <a:pt x="4688" y="34136"/>
                  </a:lnTo>
                  <a:cubicBezTo>
                    <a:pt x="4387" y="34036"/>
                    <a:pt x="4086" y="33911"/>
                    <a:pt x="3785" y="33786"/>
                  </a:cubicBezTo>
                  <a:cubicBezTo>
                    <a:pt x="3209" y="33560"/>
                    <a:pt x="2633" y="33309"/>
                    <a:pt x="2056" y="33009"/>
                  </a:cubicBezTo>
                  <a:cubicBezTo>
                    <a:pt x="1480" y="32733"/>
                    <a:pt x="928" y="32432"/>
                    <a:pt x="402" y="32081"/>
                  </a:cubicBezTo>
                  <a:cubicBezTo>
                    <a:pt x="362" y="32052"/>
                    <a:pt x="315" y="32038"/>
                    <a:pt x="268" y="32038"/>
                  </a:cubicBezTo>
                  <a:cubicBezTo>
                    <a:pt x="195" y="32038"/>
                    <a:pt x="122" y="32071"/>
                    <a:pt x="76" y="32131"/>
                  </a:cubicBezTo>
                  <a:cubicBezTo>
                    <a:pt x="1" y="32232"/>
                    <a:pt x="26" y="32382"/>
                    <a:pt x="126" y="32457"/>
                  </a:cubicBezTo>
                  <a:cubicBezTo>
                    <a:pt x="653" y="32858"/>
                    <a:pt x="1204" y="33234"/>
                    <a:pt x="1755" y="33560"/>
                  </a:cubicBezTo>
                  <a:cubicBezTo>
                    <a:pt x="2332" y="33886"/>
                    <a:pt x="2908" y="34187"/>
                    <a:pt x="3510" y="34462"/>
                  </a:cubicBezTo>
                  <a:cubicBezTo>
                    <a:pt x="3810" y="34588"/>
                    <a:pt x="4111" y="34713"/>
                    <a:pt x="4412" y="34838"/>
                  </a:cubicBezTo>
                  <a:lnTo>
                    <a:pt x="5339" y="35164"/>
                  </a:lnTo>
                  <a:lnTo>
                    <a:pt x="6292" y="35440"/>
                  </a:lnTo>
                  <a:cubicBezTo>
                    <a:pt x="6617" y="35540"/>
                    <a:pt x="6943" y="35590"/>
                    <a:pt x="7269" y="35640"/>
                  </a:cubicBezTo>
                  <a:cubicBezTo>
                    <a:pt x="7595" y="35715"/>
                    <a:pt x="7921" y="35766"/>
                    <a:pt x="8247" y="35791"/>
                  </a:cubicBezTo>
                  <a:cubicBezTo>
                    <a:pt x="8572" y="35841"/>
                    <a:pt x="8898" y="35891"/>
                    <a:pt x="9224" y="35891"/>
                  </a:cubicBezTo>
                  <a:lnTo>
                    <a:pt x="10227" y="35916"/>
                  </a:lnTo>
                  <a:lnTo>
                    <a:pt x="11204" y="35866"/>
                  </a:lnTo>
                  <a:cubicBezTo>
                    <a:pt x="11530" y="35866"/>
                    <a:pt x="11856" y="35816"/>
                    <a:pt x="12181" y="35766"/>
                  </a:cubicBezTo>
                  <a:cubicBezTo>
                    <a:pt x="12507" y="35715"/>
                    <a:pt x="12858" y="35690"/>
                    <a:pt x="13159" y="35590"/>
                  </a:cubicBezTo>
                  <a:cubicBezTo>
                    <a:pt x="13485" y="35515"/>
                    <a:pt x="13811" y="35440"/>
                    <a:pt x="14136" y="35365"/>
                  </a:cubicBezTo>
                  <a:lnTo>
                    <a:pt x="14362" y="35314"/>
                  </a:lnTo>
                  <a:lnTo>
                    <a:pt x="14437" y="35289"/>
                  </a:lnTo>
                  <a:lnTo>
                    <a:pt x="14487" y="35289"/>
                  </a:lnTo>
                  <a:lnTo>
                    <a:pt x="14613" y="35239"/>
                  </a:lnTo>
                  <a:lnTo>
                    <a:pt x="15064" y="35089"/>
                  </a:lnTo>
                  <a:cubicBezTo>
                    <a:pt x="15690" y="34913"/>
                    <a:pt x="16292" y="34663"/>
                    <a:pt x="16918" y="34437"/>
                  </a:cubicBezTo>
                  <a:cubicBezTo>
                    <a:pt x="17244" y="34337"/>
                    <a:pt x="17545" y="34187"/>
                    <a:pt x="17846" y="34061"/>
                  </a:cubicBezTo>
                  <a:cubicBezTo>
                    <a:pt x="17996" y="33986"/>
                    <a:pt x="18146" y="33936"/>
                    <a:pt x="18297" y="33861"/>
                  </a:cubicBezTo>
                  <a:lnTo>
                    <a:pt x="18748" y="33635"/>
                  </a:lnTo>
                  <a:cubicBezTo>
                    <a:pt x="19349" y="33334"/>
                    <a:pt x="19926" y="32958"/>
                    <a:pt x="20452" y="32532"/>
                  </a:cubicBezTo>
                  <a:cubicBezTo>
                    <a:pt x="20703" y="32307"/>
                    <a:pt x="20978" y="32106"/>
                    <a:pt x="21204" y="31831"/>
                  </a:cubicBezTo>
                  <a:cubicBezTo>
                    <a:pt x="21430" y="31580"/>
                    <a:pt x="21655" y="31329"/>
                    <a:pt x="21856" y="31054"/>
                  </a:cubicBezTo>
                  <a:cubicBezTo>
                    <a:pt x="22257" y="30502"/>
                    <a:pt x="22608" y="29926"/>
                    <a:pt x="22908" y="29299"/>
                  </a:cubicBezTo>
                  <a:cubicBezTo>
                    <a:pt x="23209" y="28698"/>
                    <a:pt x="23485" y="28096"/>
                    <a:pt x="23685" y="27445"/>
                  </a:cubicBezTo>
                  <a:cubicBezTo>
                    <a:pt x="23785" y="27119"/>
                    <a:pt x="23886" y="26818"/>
                    <a:pt x="23961" y="26492"/>
                  </a:cubicBezTo>
                  <a:cubicBezTo>
                    <a:pt x="24061" y="26166"/>
                    <a:pt x="24111" y="25841"/>
                    <a:pt x="24187" y="25515"/>
                  </a:cubicBezTo>
                  <a:cubicBezTo>
                    <a:pt x="24281" y="24902"/>
                    <a:pt x="24375" y="24289"/>
                    <a:pt x="24428" y="23656"/>
                  </a:cubicBezTo>
                  <a:lnTo>
                    <a:pt x="24428" y="23656"/>
                  </a:lnTo>
                  <a:cubicBezTo>
                    <a:pt x="24817" y="23094"/>
                    <a:pt x="25164" y="22513"/>
                    <a:pt x="25490" y="21931"/>
                  </a:cubicBezTo>
                  <a:cubicBezTo>
                    <a:pt x="25816" y="21304"/>
                    <a:pt x="26141" y="20678"/>
                    <a:pt x="26467" y="20026"/>
                  </a:cubicBezTo>
                  <a:cubicBezTo>
                    <a:pt x="26618" y="19700"/>
                    <a:pt x="26793" y="19374"/>
                    <a:pt x="26943" y="19049"/>
                  </a:cubicBezTo>
                  <a:cubicBezTo>
                    <a:pt x="27094" y="18723"/>
                    <a:pt x="27244" y="18422"/>
                    <a:pt x="27420" y="18096"/>
                  </a:cubicBezTo>
                  <a:cubicBezTo>
                    <a:pt x="27720" y="17445"/>
                    <a:pt x="28046" y="16793"/>
                    <a:pt x="28247" y="16091"/>
                  </a:cubicBezTo>
                  <a:cubicBezTo>
                    <a:pt x="28472" y="15389"/>
                    <a:pt x="28623" y="14663"/>
                    <a:pt x="28698" y="13936"/>
                  </a:cubicBezTo>
                  <a:cubicBezTo>
                    <a:pt x="28723" y="13560"/>
                    <a:pt x="28773" y="13209"/>
                    <a:pt x="28773" y="12833"/>
                  </a:cubicBezTo>
                  <a:lnTo>
                    <a:pt x="28748" y="11730"/>
                  </a:lnTo>
                  <a:lnTo>
                    <a:pt x="28598" y="10628"/>
                  </a:lnTo>
                  <a:cubicBezTo>
                    <a:pt x="28522" y="10252"/>
                    <a:pt x="28447" y="9926"/>
                    <a:pt x="28347" y="9575"/>
                  </a:cubicBezTo>
                  <a:cubicBezTo>
                    <a:pt x="28247" y="9224"/>
                    <a:pt x="28171" y="8848"/>
                    <a:pt x="28046" y="8522"/>
                  </a:cubicBezTo>
                  <a:cubicBezTo>
                    <a:pt x="27921" y="8171"/>
                    <a:pt x="27821" y="7820"/>
                    <a:pt x="27695" y="7495"/>
                  </a:cubicBezTo>
                  <a:cubicBezTo>
                    <a:pt x="27420" y="6818"/>
                    <a:pt x="27119" y="6141"/>
                    <a:pt x="26718" y="5515"/>
                  </a:cubicBezTo>
                  <a:cubicBezTo>
                    <a:pt x="26342" y="4888"/>
                    <a:pt x="25941" y="4262"/>
                    <a:pt x="25465" y="3710"/>
                  </a:cubicBezTo>
                  <a:cubicBezTo>
                    <a:pt x="24989" y="3134"/>
                    <a:pt x="24437" y="2632"/>
                    <a:pt x="23811" y="2181"/>
                  </a:cubicBezTo>
                  <a:cubicBezTo>
                    <a:pt x="23510" y="2006"/>
                    <a:pt x="23184" y="1780"/>
                    <a:pt x="22858" y="1605"/>
                  </a:cubicBezTo>
                  <a:lnTo>
                    <a:pt x="21856" y="1154"/>
                  </a:lnTo>
                  <a:cubicBezTo>
                    <a:pt x="21505" y="1003"/>
                    <a:pt x="21154" y="903"/>
                    <a:pt x="20803" y="778"/>
                  </a:cubicBezTo>
                  <a:cubicBezTo>
                    <a:pt x="20653" y="728"/>
                    <a:pt x="20477" y="653"/>
                    <a:pt x="20302" y="602"/>
                  </a:cubicBezTo>
                  <a:lnTo>
                    <a:pt x="19750" y="477"/>
                  </a:lnTo>
                  <a:cubicBezTo>
                    <a:pt x="19400" y="402"/>
                    <a:pt x="19049" y="302"/>
                    <a:pt x="18698" y="252"/>
                  </a:cubicBezTo>
                  <a:lnTo>
                    <a:pt x="17620" y="126"/>
                  </a:lnTo>
                  <a:cubicBezTo>
                    <a:pt x="17244" y="76"/>
                    <a:pt x="16893" y="51"/>
                    <a:pt x="16542" y="51"/>
                  </a:cubicBezTo>
                  <a:cubicBezTo>
                    <a:pt x="16166" y="26"/>
                    <a:pt x="15816" y="1"/>
                    <a:pt x="15465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30"/>
            <p:cNvSpPr/>
            <p:nvPr/>
          </p:nvSpPr>
          <p:spPr>
            <a:xfrm>
              <a:off x="2615224" y="3580606"/>
              <a:ext cx="620801" cy="668415"/>
            </a:xfrm>
            <a:custGeom>
              <a:avLst/>
              <a:gdLst/>
              <a:ahLst/>
              <a:cxnLst/>
              <a:rect l="l" t="t" r="r" b="b"/>
              <a:pathLst>
                <a:path w="31605" h="34029" extrusionOk="0">
                  <a:moveTo>
                    <a:pt x="13371" y="1"/>
                  </a:moveTo>
                  <a:cubicBezTo>
                    <a:pt x="12963" y="1"/>
                    <a:pt x="12549" y="21"/>
                    <a:pt x="12130" y="63"/>
                  </a:cubicBezTo>
                  <a:cubicBezTo>
                    <a:pt x="11128" y="188"/>
                    <a:pt x="10151" y="489"/>
                    <a:pt x="9223" y="915"/>
                  </a:cubicBezTo>
                  <a:cubicBezTo>
                    <a:pt x="8296" y="1366"/>
                    <a:pt x="7444" y="1867"/>
                    <a:pt x="6567" y="2469"/>
                  </a:cubicBezTo>
                  <a:cubicBezTo>
                    <a:pt x="6366" y="2619"/>
                    <a:pt x="6166" y="2744"/>
                    <a:pt x="5965" y="2945"/>
                  </a:cubicBezTo>
                  <a:lnTo>
                    <a:pt x="5364" y="3471"/>
                  </a:lnTo>
                  <a:cubicBezTo>
                    <a:pt x="4988" y="3847"/>
                    <a:pt x="4612" y="4223"/>
                    <a:pt x="4311" y="4649"/>
                  </a:cubicBezTo>
                  <a:cubicBezTo>
                    <a:pt x="3634" y="5451"/>
                    <a:pt x="3108" y="6353"/>
                    <a:pt x="2632" y="7281"/>
                  </a:cubicBezTo>
                  <a:cubicBezTo>
                    <a:pt x="1729" y="9160"/>
                    <a:pt x="1153" y="11115"/>
                    <a:pt x="501" y="13070"/>
                  </a:cubicBezTo>
                  <a:cubicBezTo>
                    <a:pt x="376" y="13546"/>
                    <a:pt x="251" y="14048"/>
                    <a:pt x="201" y="14549"/>
                  </a:cubicBezTo>
                  <a:cubicBezTo>
                    <a:pt x="100" y="15050"/>
                    <a:pt x="75" y="15551"/>
                    <a:pt x="50" y="16053"/>
                  </a:cubicBezTo>
                  <a:cubicBezTo>
                    <a:pt x="0" y="16554"/>
                    <a:pt x="25" y="17055"/>
                    <a:pt x="0" y="17556"/>
                  </a:cubicBezTo>
                  <a:cubicBezTo>
                    <a:pt x="0" y="18033"/>
                    <a:pt x="50" y="18534"/>
                    <a:pt x="50" y="19010"/>
                  </a:cubicBezTo>
                  <a:cubicBezTo>
                    <a:pt x="201" y="20965"/>
                    <a:pt x="602" y="22795"/>
                    <a:pt x="1178" y="24499"/>
                  </a:cubicBezTo>
                  <a:cubicBezTo>
                    <a:pt x="1754" y="26178"/>
                    <a:pt x="2406" y="27782"/>
                    <a:pt x="3409" y="29010"/>
                  </a:cubicBezTo>
                  <a:cubicBezTo>
                    <a:pt x="3634" y="29336"/>
                    <a:pt x="3885" y="29637"/>
                    <a:pt x="4161" y="29887"/>
                  </a:cubicBezTo>
                  <a:cubicBezTo>
                    <a:pt x="4436" y="30163"/>
                    <a:pt x="4662" y="30439"/>
                    <a:pt x="4963" y="30664"/>
                  </a:cubicBezTo>
                  <a:cubicBezTo>
                    <a:pt x="5238" y="30915"/>
                    <a:pt x="5489" y="31140"/>
                    <a:pt x="5765" y="31341"/>
                  </a:cubicBezTo>
                  <a:cubicBezTo>
                    <a:pt x="6040" y="31541"/>
                    <a:pt x="6316" y="31742"/>
                    <a:pt x="6567" y="31917"/>
                  </a:cubicBezTo>
                  <a:cubicBezTo>
                    <a:pt x="6817" y="32118"/>
                    <a:pt x="7118" y="32243"/>
                    <a:pt x="7369" y="32394"/>
                  </a:cubicBezTo>
                  <a:cubicBezTo>
                    <a:pt x="7644" y="32519"/>
                    <a:pt x="7895" y="32669"/>
                    <a:pt x="8146" y="32795"/>
                  </a:cubicBezTo>
                  <a:cubicBezTo>
                    <a:pt x="8647" y="32995"/>
                    <a:pt x="9098" y="33221"/>
                    <a:pt x="9524" y="33371"/>
                  </a:cubicBezTo>
                  <a:cubicBezTo>
                    <a:pt x="9975" y="33496"/>
                    <a:pt x="10351" y="33622"/>
                    <a:pt x="10702" y="33722"/>
                  </a:cubicBezTo>
                  <a:cubicBezTo>
                    <a:pt x="11028" y="33797"/>
                    <a:pt x="11328" y="33847"/>
                    <a:pt x="11579" y="33897"/>
                  </a:cubicBezTo>
                  <a:cubicBezTo>
                    <a:pt x="12030" y="33998"/>
                    <a:pt x="12306" y="34023"/>
                    <a:pt x="12306" y="34023"/>
                  </a:cubicBezTo>
                  <a:cubicBezTo>
                    <a:pt x="12323" y="34027"/>
                    <a:pt x="12340" y="34029"/>
                    <a:pt x="12358" y="34029"/>
                  </a:cubicBezTo>
                  <a:cubicBezTo>
                    <a:pt x="12445" y="34029"/>
                    <a:pt x="12536" y="33977"/>
                    <a:pt x="12557" y="33872"/>
                  </a:cubicBezTo>
                  <a:cubicBezTo>
                    <a:pt x="12607" y="33747"/>
                    <a:pt x="12531" y="33622"/>
                    <a:pt x="12406" y="33572"/>
                  </a:cubicBezTo>
                  <a:lnTo>
                    <a:pt x="12381" y="33572"/>
                  </a:lnTo>
                  <a:cubicBezTo>
                    <a:pt x="12381" y="33572"/>
                    <a:pt x="12156" y="33496"/>
                    <a:pt x="11704" y="33346"/>
                  </a:cubicBezTo>
                  <a:cubicBezTo>
                    <a:pt x="11479" y="33271"/>
                    <a:pt x="11203" y="33196"/>
                    <a:pt x="10902" y="33070"/>
                  </a:cubicBezTo>
                  <a:cubicBezTo>
                    <a:pt x="10577" y="32945"/>
                    <a:pt x="10226" y="32795"/>
                    <a:pt x="9825" y="32644"/>
                  </a:cubicBezTo>
                  <a:cubicBezTo>
                    <a:pt x="9424" y="32469"/>
                    <a:pt x="8998" y="32243"/>
                    <a:pt x="8547" y="31993"/>
                  </a:cubicBezTo>
                  <a:cubicBezTo>
                    <a:pt x="8321" y="31867"/>
                    <a:pt x="8095" y="31717"/>
                    <a:pt x="7845" y="31566"/>
                  </a:cubicBezTo>
                  <a:cubicBezTo>
                    <a:pt x="7619" y="31416"/>
                    <a:pt x="7369" y="31291"/>
                    <a:pt x="7143" y="31090"/>
                  </a:cubicBezTo>
                  <a:cubicBezTo>
                    <a:pt x="6140" y="30414"/>
                    <a:pt x="5188" y="29461"/>
                    <a:pt x="4311" y="28308"/>
                  </a:cubicBezTo>
                  <a:cubicBezTo>
                    <a:pt x="3434" y="27155"/>
                    <a:pt x="2481" y="25852"/>
                    <a:pt x="1905" y="24223"/>
                  </a:cubicBezTo>
                  <a:cubicBezTo>
                    <a:pt x="1328" y="22619"/>
                    <a:pt x="1028" y="20840"/>
                    <a:pt x="978" y="18960"/>
                  </a:cubicBezTo>
                  <a:cubicBezTo>
                    <a:pt x="978" y="18509"/>
                    <a:pt x="978" y="18033"/>
                    <a:pt x="978" y="17556"/>
                  </a:cubicBezTo>
                  <a:cubicBezTo>
                    <a:pt x="1028" y="17105"/>
                    <a:pt x="1028" y="16629"/>
                    <a:pt x="1103" y="16153"/>
                  </a:cubicBezTo>
                  <a:cubicBezTo>
                    <a:pt x="1128" y="15902"/>
                    <a:pt x="1153" y="15677"/>
                    <a:pt x="1178" y="15426"/>
                  </a:cubicBezTo>
                  <a:cubicBezTo>
                    <a:pt x="1203" y="15200"/>
                    <a:pt x="1253" y="14950"/>
                    <a:pt x="1278" y="14699"/>
                  </a:cubicBezTo>
                  <a:cubicBezTo>
                    <a:pt x="1328" y="14223"/>
                    <a:pt x="1404" y="13747"/>
                    <a:pt x="1479" y="13271"/>
                  </a:cubicBezTo>
                  <a:cubicBezTo>
                    <a:pt x="1604" y="11291"/>
                    <a:pt x="2381" y="9386"/>
                    <a:pt x="3384" y="7682"/>
                  </a:cubicBezTo>
                  <a:cubicBezTo>
                    <a:pt x="3885" y="6830"/>
                    <a:pt x="4436" y="6002"/>
                    <a:pt x="5063" y="5251"/>
                  </a:cubicBezTo>
                  <a:cubicBezTo>
                    <a:pt x="5364" y="4875"/>
                    <a:pt x="5714" y="4549"/>
                    <a:pt x="6040" y="4198"/>
                  </a:cubicBezTo>
                  <a:lnTo>
                    <a:pt x="6567" y="3747"/>
                  </a:lnTo>
                  <a:cubicBezTo>
                    <a:pt x="6742" y="3596"/>
                    <a:pt x="6968" y="3471"/>
                    <a:pt x="7168" y="3321"/>
                  </a:cubicBezTo>
                  <a:cubicBezTo>
                    <a:pt x="7945" y="2794"/>
                    <a:pt x="8822" y="2343"/>
                    <a:pt x="9699" y="2017"/>
                  </a:cubicBezTo>
                  <a:cubicBezTo>
                    <a:pt x="10577" y="1717"/>
                    <a:pt x="11454" y="1441"/>
                    <a:pt x="12331" y="1241"/>
                  </a:cubicBezTo>
                  <a:cubicBezTo>
                    <a:pt x="13208" y="1015"/>
                    <a:pt x="14110" y="890"/>
                    <a:pt x="15013" y="865"/>
                  </a:cubicBezTo>
                  <a:cubicBezTo>
                    <a:pt x="15087" y="862"/>
                    <a:pt x="15162" y="861"/>
                    <a:pt x="15237" y="861"/>
                  </a:cubicBezTo>
                  <a:cubicBezTo>
                    <a:pt x="16039" y="861"/>
                    <a:pt x="16838" y="982"/>
                    <a:pt x="17594" y="1165"/>
                  </a:cubicBezTo>
                  <a:cubicBezTo>
                    <a:pt x="19273" y="1566"/>
                    <a:pt x="20752" y="2243"/>
                    <a:pt x="22080" y="2945"/>
                  </a:cubicBezTo>
                  <a:cubicBezTo>
                    <a:pt x="23409" y="3647"/>
                    <a:pt x="24562" y="4398"/>
                    <a:pt x="25664" y="5000"/>
                  </a:cubicBezTo>
                  <a:cubicBezTo>
                    <a:pt x="25940" y="5150"/>
                    <a:pt x="26191" y="5301"/>
                    <a:pt x="26466" y="5426"/>
                  </a:cubicBezTo>
                  <a:cubicBezTo>
                    <a:pt x="26592" y="5501"/>
                    <a:pt x="26742" y="5576"/>
                    <a:pt x="26892" y="5626"/>
                  </a:cubicBezTo>
                  <a:cubicBezTo>
                    <a:pt x="27068" y="5702"/>
                    <a:pt x="27143" y="5727"/>
                    <a:pt x="27319" y="5777"/>
                  </a:cubicBezTo>
                  <a:cubicBezTo>
                    <a:pt x="27424" y="5791"/>
                    <a:pt x="27523" y="5797"/>
                    <a:pt x="27616" y="5797"/>
                  </a:cubicBezTo>
                  <a:cubicBezTo>
                    <a:pt x="27859" y="5797"/>
                    <a:pt x="28065" y="5756"/>
                    <a:pt x="28246" y="5702"/>
                  </a:cubicBezTo>
                  <a:cubicBezTo>
                    <a:pt x="28522" y="5626"/>
                    <a:pt x="28747" y="5551"/>
                    <a:pt x="28973" y="5451"/>
                  </a:cubicBezTo>
                  <a:cubicBezTo>
                    <a:pt x="29800" y="5075"/>
                    <a:pt x="30376" y="4699"/>
                    <a:pt x="30802" y="4474"/>
                  </a:cubicBezTo>
                  <a:cubicBezTo>
                    <a:pt x="31203" y="4273"/>
                    <a:pt x="31454" y="4148"/>
                    <a:pt x="31454" y="4148"/>
                  </a:cubicBezTo>
                  <a:cubicBezTo>
                    <a:pt x="31554" y="4098"/>
                    <a:pt x="31604" y="3972"/>
                    <a:pt x="31554" y="3847"/>
                  </a:cubicBezTo>
                  <a:cubicBezTo>
                    <a:pt x="31535" y="3769"/>
                    <a:pt x="31439" y="3706"/>
                    <a:pt x="31338" y="3706"/>
                  </a:cubicBezTo>
                  <a:cubicBezTo>
                    <a:pt x="31310" y="3706"/>
                    <a:pt x="31281" y="3711"/>
                    <a:pt x="31253" y="3722"/>
                  </a:cubicBezTo>
                  <a:cubicBezTo>
                    <a:pt x="31253" y="3722"/>
                    <a:pt x="31028" y="3822"/>
                    <a:pt x="30577" y="3997"/>
                  </a:cubicBezTo>
                  <a:cubicBezTo>
                    <a:pt x="30126" y="4198"/>
                    <a:pt x="29499" y="4499"/>
                    <a:pt x="28697" y="4824"/>
                  </a:cubicBezTo>
                  <a:cubicBezTo>
                    <a:pt x="28390" y="4947"/>
                    <a:pt x="28016" y="5070"/>
                    <a:pt x="27698" y="5070"/>
                  </a:cubicBezTo>
                  <a:cubicBezTo>
                    <a:pt x="27627" y="5070"/>
                    <a:pt x="27558" y="5064"/>
                    <a:pt x="27494" y="5050"/>
                  </a:cubicBezTo>
                  <a:cubicBezTo>
                    <a:pt x="27419" y="5025"/>
                    <a:pt x="27243" y="4975"/>
                    <a:pt x="27143" y="4925"/>
                  </a:cubicBezTo>
                  <a:cubicBezTo>
                    <a:pt x="27043" y="4875"/>
                    <a:pt x="26943" y="4824"/>
                    <a:pt x="26817" y="4749"/>
                  </a:cubicBezTo>
                  <a:cubicBezTo>
                    <a:pt x="26567" y="4624"/>
                    <a:pt x="26316" y="4474"/>
                    <a:pt x="26040" y="4323"/>
                  </a:cubicBezTo>
                  <a:cubicBezTo>
                    <a:pt x="25013" y="3697"/>
                    <a:pt x="23810" y="2945"/>
                    <a:pt x="22431" y="2268"/>
                  </a:cubicBezTo>
                  <a:cubicBezTo>
                    <a:pt x="21053" y="1566"/>
                    <a:pt x="19474" y="965"/>
                    <a:pt x="17745" y="539"/>
                  </a:cubicBezTo>
                  <a:cubicBezTo>
                    <a:pt x="16892" y="338"/>
                    <a:pt x="15965" y="213"/>
                    <a:pt x="15038" y="113"/>
                  </a:cubicBezTo>
                  <a:cubicBezTo>
                    <a:pt x="14498" y="40"/>
                    <a:pt x="13940" y="1"/>
                    <a:pt x="13371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30"/>
            <p:cNvSpPr/>
            <p:nvPr/>
          </p:nvSpPr>
          <p:spPr>
            <a:xfrm>
              <a:off x="2892871" y="4249334"/>
              <a:ext cx="53192" cy="16303"/>
            </a:xfrm>
            <a:custGeom>
              <a:avLst/>
              <a:gdLst/>
              <a:ahLst/>
              <a:cxnLst/>
              <a:rect l="l" t="t" r="r" b="b"/>
              <a:pathLst>
                <a:path w="2708" h="830" extrusionOk="0">
                  <a:moveTo>
                    <a:pt x="584" y="0"/>
                  </a:moveTo>
                  <a:cubicBezTo>
                    <a:pt x="446" y="0"/>
                    <a:pt x="304" y="9"/>
                    <a:pt x="151" y="28"/>
                  </a:cubicBezTo>
                  <a:cubicBezTo>
                    <a:pt x="26" y="53"/>
                    <a:pt x="1" y="253"/>
                    <a:pt x="126" y="303"/>
                  </a:cubicBezTo>
                  <a:cubicBezTo>
                    <a:pt x="477" y="479"/>
                    <a:pt x="828" y="604"/>
                    <a:pt x="1229" y="704"/>
                  </a:cubicBezTo>
                  <a:cubicBezTo>
                    <a:pt x="1498" y="752"/>
                    <a:pt x="1787" y="830"/>
                    <a:pt x="2065" y="830"/>
                  </a:cubicBezTo>
                  <a:cubicBezTo>
                    <a:pt x="2227" y="830"/>
                    <a:pt x="2384" y="803"/>
                    <a:pt x="2532" y="730"/>
                  </a:cubicBezTo>
                  <a:cubicBezTo>
                    <a:pt x="2707" y="629"/>
                    <a:pt x="2707" y="354"/>
                    <a:pt x="2532" y="253"/>
                  </a:cubicBezTo>
                  <a:cubicBezTo>
                    <a:pt x="2156" y="53"/>
                    <a:pt x="1680" y="103"/>
                    <a:pt x="1254" y="53"/>
                  </a:cubicBezTo>
                  <a:cubicBezTo>
                    <a:pt x="1021" y="22"/>
                    <a:pt x="808" y="0"/>
                    <a:pt x="584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30"/>
            <p:cNvSpPr/>
            <p:nvPr/>
          </p:nvSpPr>
          <p:spPr>
            <a:xfrm>
              <a:off x="2980005" y="4250945"/>
              <a:ext cx="13318" cy="15105"/>
            </a:xfrm>
            <a:custGeom>
              <a:avLst/>
              <a:gdLst/>
              <a:ahLst/>
              <a:cxnLst/>
              <a:rect l="l" t="t" r="r" b="b"/>
              <a:pathLst>
                <a:path w="678" h="769" extrusionOk="0">
                  <a:moveTo>
                    <a:pt x="413" y="1"/>
                  </a:moveTo>
                  <a:cubicBezTo>
                    <a:pt x="356" y="1"/>
                    <a:pt x="295" y="27"/>
                    <a:pt x="251" y="71"/>
                  </a:cubicBezTo>
                  <a:cubicBezTo>
                    <a:pt x="101" y="221"/>
                    <a:pt x="1" y="497"/>
                    <a:pt x="126" y="698"/>
                  </a:cubicBezTo>
                  <a:cubicBezTo>
                    <a:pt x="141" y="741"/>
                    <a:pt x="197" y="768"/>
                    <a:pt x="252" y="768"/>
                  </a:cubicBezTo>
                  <a:cubicBezTo>
                    <a:pt x="292" y="768"/>
                    <a:pt x="331" y="754"/>
                    <a:pt x="352" y="723"/>
                  </a:cubicBezTo>
                  <a:cubicBezTo>
                    <a:pt x="452" y="597"/>
                    <a:pt x="552" y="497"/>
                    <a:pt x="627" y="347"/>
                  </a:cubicBezTo>
                  <a:cubicBezTo>
                    <a:pt x="652" y="297"/>
                    <a:pt x="677" y="196"/>
                    <a:pt x="627" y="121"/>
                  </a:cubicBezTo>
                  <a:cubicBezTo>
                    <a:pt x="602" y="96"/>
                    <a:pt x="577" y="71"/>
                    <a:pt x="527" y="46"/>
                  </a:cubicBezTo>
                  <a:cubicBezTo>
                    <a:pt x="495" y="15"/>
                    <a:pt x="455" y="1"/>
                    <a:pt x="413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30"/>
            <p:cNvSpPr/>
            <p:nvPr/>
          </p:nvSpPr>
          <p:spPr>
            <a:xfrm>
              <a:off x="3005599" y="4248156"/>
              <a:ext cx="16264" cy="15655"/>
            </a:xfrm>
            <a:custGeom>
              <a:avLst/>
              <a:gdLst/>
              <a:ahLst/>
              <a:cxnLst/>
              <a:rect l="l" t="t" r="r" b="b"/>
              <a:pathLst>
                <a:path w="828" h="797" extrusionOk="0">
                  <a:moveTo>
                    <a:pt x="502" y="0"/>
                  </a:moveTo>
                  <a:cubicBezTo>
                    <a:pt x="458" y="0"/>
                    <a:pt x="414" y="13"/>
                    <a:pt x="377" y="38"/>
                  </a:cubicBezTo>
                  <a:cubicBezTo>
                    <a:pt x="302" y="63"/>
                    <a:pt x="252" y="138"/>
                    <a:pt x="226" y="213"/>
                  </a:cubicBezTo>
                  <a:cubicBezTo>
                    <a:pt x="201" y="263"/>
                    <a:pt x="201" y="288"/>
                    <a:pt x="176" y="338"/>
                  </a:cubicBezTo>
                  <a:cubicBezTo>
                    <a:pt x="1" y="439"/>
                    <a:pt x="51" y="739"/>
                    <a:pt x="252" y="790"/>
                  </a:cubicBezTo>
                  <a:cubicBezTo>
                    <a:pt x="280" y="794"/>
                    <a:pt x="307" y="797"/>
                    <a:pt x="334" y="797"/>
                  </a:cubicBezTo>
                  <a:cubicBezTo>
                    <a:pt x="593" y="797"/>
                    <a:pt x="780" y="586"/>
                    <a:pt x="803" y="313"/>
                  </a:cubicBezTo>
                  <a:cubicBezTo>
                    <a:pt x="828" y="188"/>
                    <a:pt x="753" y="113"/>
                    <a:pt x="653" y="38"/>
                  </a:cubicBezTo>
                  <a:lnTo>
                    <a:pt x="627" y="38"/>
                  </a:lnTo>
                  <a:cubicBezTo>
                    <a:pt x="590" y="13"/>
                    <a:pt x="546" y="0"/>
                    <a:pt x="502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30"/>
            <p:cNvSpPr/>
            <p:nvPr/>
          </p:nvSpPr>
          <p:spPr>
            <a:xfrm>
              <a:off x="3252348" y="3640358"/>
              <a:ext cx="24533" cy="21941"/>
            </a:xfrm>
            <a:custGeom>
              <a:avLst/>
              <a:gdLst/>
              <a:ahLst/>
              <a:cxnLst/>
              <a:rect l="l" t="t" r="r" b="b"/>
              <a:pathLst>
                <a:path w="1249" h="1117" extrusionOk="0">
                  <a:moveTo>
                    <a:pt x="806" y="1"/>
                  </a:moveTo>
                  <a:cubicBezTo>
                    <a:pt x="795" y="1"/>
                    <a:pt x="784" y="1"/>
                    <a:pt x="772" y="3"/>
                  </a:cubicBezTo>
                  <a:cubicBezTo>
                    <a:pt x="522" y="28"/>
                    <a:pt x="396" y="128"/>
                    <a:pt x="246" y="329"/>
                  </a:cubicBezTo>
                  <a:cubicBezTo>
                    <a:pt x="196" y="379"/>
                    <a:pt x="171" y="429"/>
                    <a:pt x="121" y="504"/>
                  </a:cubicBezTo>
                  <a:cubicBezTo>
                    <a:pt x="96" y="554"/>
                    <a:pt x="71" y="630"/>
                    <a:pt x="71" y="705"/>
                  </a:cubicBezTo>
                  <a:cubicBezTo>
                    <a:pt x="0" y="939"/>
                    <a:pt x="171" y="1108"/>
                    <a:pt x="379" y="1108"/>
                  </a:cubicBezTo>
                  <a:cubicBezTo>
                    <a:pt x="393" y="1108"/>
                    <a:pt x="407" y="1107"/>
                    <a:pt x="421" y="1106"/>
                  </a:cubicBezTo>
                  <a:lnTo>
                    <a:pt x="472" y="1106"/>
                  </a:lnTo>
                  <a:cubicBezTo>
                    <a:pt x="494" y="1113"/>
                    <a:pt x="513" y="1116"/>
                    <a:pt x="532" y="1116"/>
                  </a:cubicBezTo>
                  <a:cubicBezTo>
                    <a:pt x="576" y="1116"/>
                    <a:pt x="612" y="1098"/>
                    <a:pt x="647" y="1081"/>
                  </a:cubicBezTo>
                  <a:cubicBezTo>
                    <a:pt x="722" y="1056"/>
                    <a:pt x="797" y="1031"/>
                    <a:pt x="898" y="980"/>
                  </a:cubicBezTo>
                  <a:cubicBezTo>
                    <a:pt x="1123" y="830"/>
                    <a:pt x="1248" y="579"/>
                    <a:pt x="1173" y="329"/>
                  </a:cubicBezTo>
                  <a:cubicBezTo>
                    <a:pt x="1126" y="165"/>
                    <a:pt x="970" y="1"/>
                    <a:pt x="806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17" name="Google Shape;1317;p30"/>
          <p:cNvGrpSpPr/>
          <p:nvPr/>
        </p:nvGrpSpPr>
        <p:grpSpPr>
          <a:xfrm>
            <a:off x="4045423" y="3775895"/>
            <a:ext cx="1053153" cy="740193"/>
            <a:chOff x="1794833" y="2184480"/>
            <a:chExt cx="1211078" cy="851188"/>
          </a:xfrm>
        </p:grpSpPr>
        <p:sp>
          <p:nvSpPr>
            <p:cNvPr id="1318" name="Google Shape;1318;p30"/>
            <p:cNvSpPr/>
            <p:nvPr/>
          </p:nvSpPr>
          <p:spPr>
            <a:xfrm>
              <a:off x="1794833" y="2220642"/>
              <a:ext cx="1185464" cy="805009"/>
            </a:xfrm>
            <a:custGeom>
              <a:avLst/>
              <a:gdLst/>
              <a:ahLst/>
              <a:cxnLst/>
              <a:rect l="l" t="t" r="r" b="b"/>
              <a:pathLst>
                <a:path w="60352" h="40983" extrusionOk="0">
                  <a:moveTo>
                    <a:pt x="46634" y="1097"/>
                  </a:moveTo>
                  <a:cubicBezTo>
                    <a:pt x="46744" y="1097"/>
                    <a:pt x="46859" y="1147"/>
                    <a:pt x="46918" y="1242"/>
                  </a:cubicBezTo>
                  <a:cubicBezTo>
                    <a:pt x="47187" y="1340"/>
                    <a:pt x="47122" y="1819"/>
                    <a:pt x="46816" y="1819"/>
                  </a:cubicBezTo>
                  <a:cubicBezTo>
                    <a:pt x="46809" y="1819"/>
                    <a:pt x="46801" y="1819"/>
                    <a:pt x="46793" y="1819"/>
                  </a:cubicBezTo>
                  <a:cubicBezTo>
                    <a:pt x="46492" y="1819"/>
                    <a:pt x="46317" y="1593"/>
                    <a:pt x="46367" y="1292"/>
                  </a:cubicBezTo>
                  <a:cubicBezTo>
                    <a:pt x="46393" y="1160"/>
                    <a:pt x="46510" y="1097"/>
                    <a:pt x="46634" y="1097"/>
                  </a:cubicBezTo>
                  <a:close/>
                  <a:moveTo>
                    <a:pt x="44256" y="1539"/>
                  </a:moveTo>
                  <a:cubicBezTo>
                    <a:pt x="44748" y="1539"/>
                    <a:pt x="44987" y="2299"/>
                    <a:pt x="44512" y="2570"/>
                  </a:cubicBezTo>
                  <a:cubicBezTo>
                    <a:pt x="44353" y="2659"/>
                    <a:pt x="44191" y="2704"/>
                    <a:pt x="44040" y="2704"/>
                  </a:cubicBezTo>
                  <a:cubicBezTo>
                    <a:pt x="43763" y="2704"/>
                    <a:pt x="43523" y="2553"/>
                    <a:pt x="43409" y="2245"/>
                  </a:cubicBezTo>
                  <a:cubicBezTo>
                    <a:pt x="43309" y="2019"/>
                    <a:pt x="43460" y="1768"/>
                    <a:pt x="43635" y="1668"/>
                  </a:cubicBezTo>
                  <a:cubicBezTo>
                    <a:pt x="43735" y="1593"/>
                    <a:pt x="43861" y="1593"/>
                    <a:pt x="43986" y="1593"/>
                  </a:cubicBezTo>
                  <a:cubicBezTo>
                    <a:pt x="44011" y="1593"/>
                    <a:pt x="44061" y="1593"/>
                    <a:pt x="44086" y="1568"/>
                  </a:cubicBezTo>
                  <a:cubicBezTo>
                    <a:pt x="44145" y="1548"/>
                    <a:pt x="44202" y="1539"/>
                    <a:pt x="44256" y="1539"/>
                  </a:cubicBezTo>
                  <a:close/>
                  <a:moveTo>
                    <a:pt x="45946" y="2378"/>
                  </a:moveTo>
                  <a:cubicBezTo>
                    <a:pt x="45984" y="2378"/>
                    <a:pt x="46024" y="2384"/>
                    <a:pt x="46066" y="2395"/>
                  </a:cubicBezTo>
                  <a:lnTo>
                    <a:pt x="46191" y="2395"/>
                  </a:lnTo>
                  <a:cubicBezTo>
                    <a:pt x="46267" y="2395"/>
                    <a:pt x="46367" y="2395"/>
                    <a:pt x="46417" y="2420"/>
                  </a:cubicBezTo>
                  <a:cubicBezTo>
                    <a:pt x="46617" y="2470"/>
                    <a:pt x="46743" y="2570"/>
                    <a:pt x="46868" y="2746"/>
                  </a:cubicBezTo>
                  <a:cubicBezTo>
                    <a:pt x="47094" y="3047"/>
                    <a:pt x="46793" y="3498"/>
                    <a:pt x="46442" y="3498"/>
                  </a:cubicBezTo>
                  <a:cubicBezTo>
                    <a:pt x="46091" y="3498"/>
                    <a:pt x="45740" y="3272"/>
                    <a:pt x="45615" y="2971"/>
                  </a:cubicBezTo>
                  <a:cubicBezTo>
                    <a:pt x="45504" y="2705"/>
                    <a:pt x="45649" y="2378"/>
                    <a:pt x="45946" y="2378"/>
                  </a:cubicBezTo>
                  <a:close/>
                  <a:moveTo>
                    <a:pt x="47896" y="3598"/>
                  </a:moveTo>
                  <a:cubicBezTo>
                    <a:pt x="48021" y="3598"/>
                    <a:pt x="48121" y="3598"/>
                    <a:pt x="48246" y="3673"/>
                  </a:cubicBezTo>
                  <a:cubicBezTo>
                    <a:pt x="48522" y="3798"/>
                    <a:pt x="48522" y="4250"/>
                    <a:pt x="48246" y="4375"/>
                  </a:cubicBezTo>
                  <a:cubicBezTo>
                    <a:pt x="48121" y="4450"/>
                    <a:pt x="48021" y="4450"/>
                    <a:pt x="47896" y="4450"/>
                  </a:cubicBezTo>
                  <a:cubicBezTo>
                    <a:pt x="47344" y="4425"/>
                    <a:pt x="47344" y="3623"/>
                    <a:pt x="47896" y="3598"/>
                  </a:cubicBezTo>
                  <a:close/>
                  <a:moveTo>
                    <a:pt x="20791" y="1"/>
                  </a:moveTo>
                  <a:cubicBezTo>
                    <a:pt x="19062" y="1"/>
                    <a:pt x="17100" y="348"/>
                    <a:pt x="14913" y="1242"/>
                  </a:cubicBezTo>
                  <a:cubicBezTo>
                    <a:pt x="2507" y="6305"/>
                    <a:pt x="1" y="21994"/>
                    <a:pt x="6417" y="30340"/>
                  </a:cubicBezTo>
                  <a:cubicBezTo>
                    <a:pt x="10581" y="35779"/>
                    <a:pt x="16290" y="36726"/>
                    <a:pt x="19761" y="36726"/>
                  </a:cubicBezTo>
                  <a:cubicBezTo>
                    <a:pt x="21616" y="36726"/>
                    <a:pt x="22833" y="36455"/>
                    <a:pt x="22833" y="36455"/>
                  </a:cubicBezTo>
                  <a:cubicBezTo>
                    <a:pt x="22833" y="36455"/>
                    <a:pt x="25646" y="40982"/>
                    <a:pt x="32300" y="40982"/>
                  </a:cubicBezTo>
                  <a:cubicBezTo>
                    <a:pt x="32752" y="40982"/>
                    <a:pt x="33222" y="40961"/>
                    <a:pt x="33710" y="40916"/>
                  </a:cubicBezTo>
                  <a:cubicBezTo>
                    <a:pt x="41354" y="40215"/>
                    <a:pt x="44011" y="36606"/>
                    <a:pt x="44011" y="36606"/>
                  </a:cubicBezTo>
                  <a:cubicBezTo>
                    <a:pt x="44011" y="36606"/>
                    <a:pt x="45956" y="37286"/>
                    <a:pt x="48382" y="37286"/>
                  </a:cubicBezTo>
                  <a:cubicBezTo>
                    <a:pt x="51225" y="37286"/>
                    <a:pt x="54730" y="36352"/>
                    <a:pt x="56542" y="32295"/>
                  </a:cubicBezTo>
                  <a:cubicBezTo>
                    <a:pt x="60352" y="23673"/>
                    <a:pt x="54863" y="17383"/>
                    <a:pt x="54863" y="17383"/>
                  </a:cubicBezTo>
                  <a:cubicBezTo>
                    <a:pt x="54863" y="17383"/>
                    <a:pt x="58773" y="8059"/>
                    <a:pt x="50678" y="2220"/>
                  </a:cubicBezTo>
                  <a:cubicBezTo>
                    <a:pt x="48502" y="639"/>
                    <a:pt x="46002" y="61"/>
                    <a:pt x="43511" y="61"/>
                  </a:cubicBezTo>
                  <a:cubicBezTo>
                    <a:pt x="36762" y="61"/>
                    <a:pt x="30076" y="4300"/>
                    <a:pt x="30076" y="4300"/>
                  </a:cubicBezTo>
                  <a:cubicBezTo>
                    <a:pt x="30076" y="4300"/>
                    <a:pt x="26871" y="1"/>
                    <a:pt x="20791" y="1"/>
                  </a:cubicBez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30"/>
            <p:cNvSpPr/>
            <p:nvPr/>
          </p:nvSpPr>
          <p:spPr>
            <a:xfrm>
              <a:off x="1873599" y="2231249"/>
              <a:ext cx="753722" cy="804419"/>
            </a:xfrm>
            <a:custGeom>
              <a:avLst/>
              <a:gdLst/>
              <a:ahLst/>
              <a:cxnLst/>
              <a:rect l="l" t="t" r="r" b="b"/>
              <a:pathLst>
                <a:path w="38372" h="40953" extrusionOk="0">
                  <a:moveTo>
                    <a:pt x="17144" y="0"/>
                  </a:moveTo>
                  <a:cubicBezTo>
                    <a:pt x="16793" y="25"/>
                    <a:pt x="16442" y="50"/>
                    <a:pt x="16091" y="76"/>
                  </a:cubicBezTo>
                  <a:cubicBezTo>
                    <a:pt x="15916" y="76"/>
                    <a:pt x="15740" y="101"/>
                    <a:pt x="15565" y="126"/>
                  </a:cubicBezTo>
                  <a:lnTo>
                    <a:pt x="15063" y="201"/>
                  </a:lnTo>
                  <a:lnTo>
                    <a:pt x="14036" y="401"/>
                  </a:lnTo>
                  <a:cubicBezTo>
                    <a:pt x="13710" y="502"/>
                    <a:pt x="13384" y="602"/>
                    <a:pt x="13033" y="702"/>
                  </a:cubicBezTo>
                  <a:lnTo>
                    <a:pt x="12557" y="878"/>
                  </a:lnTo>
                  <a:cubicBezTo>
                    <a:pt x="12382" y="928"/>
                    <a:pt x="12231" y="978"/>
                    <a:pt x="12056" y="1053"/>
                  </a:cubicBezTo>
                  <a:lnTo>
                    <a:pt x="11129" y="1479"/>
                  </a:lnTo>
                  <a:cubicBezTo>
                    <a:pt x="10803" y="1604"/>
                    <a:pt x="10477" y="1730"/>
                    <a:pt x="10201" y="1930"/>
                  </a:cubicBezTo>
                  <a:lnTo>
                    <a:pt x="9299" y="2431"/>
                  </a:lnTo>
                  <a:lnTo>
                    <a:pt x="8848" y="2682"/>
                  </a:lnTo>
                  <a:lnTo>
                    <a:pt x="8748" y="2757"/>
                  </a:lnTo>
                  <a:cubicBezTo>
                    <a:pt x="8723" y="2757"/>
                    <a:pt x="8723" y="2757"/>
                    <a:pt x="8672" y="2782"/>
                  </a:cubicBezTo>
                  <a:lnTo>
                    <a:pt x="8622" y="2832"/>
                  </a:lnTo>
                  <a:lnTo>
                    <a:pt x="8422" y="2983"/>
                  </a:lnTo>
                  <a:cubicBezTo>
                    <a:pt x="7845" y="3334"/>
                    <a:pt x="7294" y="3785"/>
                    <a:pt x="6768" y="4236"/>
                  </a:cubicBezTo>
                  <a:cubicBezTo>
                    <a:pt x="5740" y="5138"/>
                    <a:pt x="4838" y="6191"/>
                    <a:pt x="3961" y="7269"/>
                  </a:cubicBezTo>
                  <a:cubicBezTo>
                    <a:pt x="3509" y="7795"/>
                    <a:pt x="3134" y="8371"/>
                    <a:pt x="2733" y="8948"/>
                  </a:cubicBezTo>
                  <a:lnTo>
                    <a:pt x="2206" y="9850"/>
                  </a:lnTo>
                  <a:cubicBezTo>
                    <a:pt x="2031" y="10151"/>
                    <a:pt x="1905" y="10452"/>
                    <a:pt x="1755" y="10777"/>
                  </a:cubicBezTo>
                  <a:cubicBezTo>
                    <a:pt x="1179" y="12030"/>
                    <a:pt x="753" y="13384"/>
                    <a:pt x="502" y="14737"/>
                  </a:cubicBezTo>
                  <a:cubicBezTo>
                    <a:pt x="226" y="16091"/>
                    <a:pt x="1" y="17469"/>
                    <a:pt x="1" y="18848"/>
                  </a:cubicBezTo>
                  <a:cubicBezTo>
                    <a:pt x="1" y="20251"/>
                    <a:pt x="101" y="21655"/>
                    <a:pt x="427" y="23008"/>
                  </a:cubicBezTo>
                  <a:cubicBezTo>
                    <a:pt x="778" y="24336"/>
                    <a:pt x="1254" y="25665"/>
                    <a:pt x="1956" y="26868"/>
                  </a:cubicBezTo>
                  <a:cubicBezTo>
                    <a:pt x="2056" y="27018"/>
                    <a:pt x="2131" y="27168"/>
                    <a:pt x="2206" y="27319"/>
                  </a:cubicBezTo>
                  <a:lnTo>
                    <a:pt x="2507" y="27745"/>
                  </a:lnTo>
                  <a:cubicBezTo>
                    <a:pt x="2707" y="28021"/>
                    <a:pt x="2858" y="28321"/>
                    <a:pt x="3083" y="28597"/>
                  </a:cubicBezTo>
                  <a:cubicBezTo>
                    <a:pt x="3509" y="29148"/>
                    <a:pt x="3910" y="29700"/>
                    <a:pt x="4387" y="30201"/>
                  </a:cubicBezTo>
                  <a:cubicBezTo>
                    <a:pt x="4612" y="30452"/>
                    <a:pt x="4813" y="30752"/>
                    <a:pt x="5063" y="30978"/>
                  </a:cubicBezTo>
                  <a:lnTo>
                    <a:pt x="5815" y="31730"/>
                  </a:lnTo>
                  <a:cubicBezTo>
                    <a:pt x="6066" y="31980"/>
                    <a:pt x="6342" y="32181"/>
                    <a:pt x="6617" y="32381"/>
                  </a:cubicBezTo>
                  <a:cubicBezTo>
                    <a:pt x="6893" y="32607"/>
                    <a:pt x="7169" y="32808"/>
                    <a:pt x="7469" y="33008"/>
                  </a:cubicBezTo>
                  <a:cubicBezTo>
                    <a:pt x="7745" y="33183"/>
                    <a:pt x="8046" y="33359"/>
                    <a:pt x="8347" y="33534"/>
                  </a:cubicBezTo>
                  <a:cubicBezTo>
                    <a:pt x="8647" y="33710"/>
                    <a:pt x="8948" y="33885"/>
                    <a:pt x="9274" y="34011"/>
                  </a:cubicBezTo>
                  <a:lnTo>
                    <a:pt x="10201" y="34462"/>
                  </a:lnTo>
                  <a:lnTo>
                    <a:pt x="10677" y="34662"/>
                  </a:lnTo>
                  <a:lnTo>
                    <a:pt x="11179" y="34863"/>
                  </a:lnTo>
                  <a:cubicBezTo>
                    <a:pt x="12457" y="35364"/>
                    <a:pt x="13760" y="35765"/>
                    <a:pt x="15088" y="36066"/>
                  </a:cubicBezTo>
                  <a:cubicBezTo>
                    <a:pt x="15765" y="36216"/>
                    <a:pt x="16417" y="36392"/>
                    <a:pt x="17093" y="36517"/>
                  </a:cubicBezTo>
                  <a:lnTo>
                    <a:pt x="18949" y="36815"/>
                  </a:lnTo>
                  <a:lnTo>
                    <a:pt x="18949" y="36815"/>
                  </a:lnTo>
                  <a:cubicBezTo>
                    <a:pt x="19221" y="37135"/>
                    <a:pt x="19511" y="37405"/>
                    <a:pt x="19800" y="37695"/>
                  </a:cubicBezTo>
                  <a:cubicBezTo>
                    <a:pt x="20126" y="37996"/>
                    <a:pt x="20477" y="38271"/>
                    <a:pt x="20828" y="38547"/>
                  </a:cubicBezTo>
                  <a:cubicBezTo>
                    <a:pt x="21179" y="38798"/>
                    <a:pt x="21555" y="39048"/>
                    <a:pt x="21931" y="39274"/>
                  </a:cubicBezTo>
                  <a:cubicBezTo>
                    <a:pt x="22131" y="39399"/>
                    <a:pt x="22332" y="39499"/>
                    <a:pt x="22532" y="39600"/>
                  </a:cubicBezTo>
                  <a:cubicBezTo>
                    <a:pt x="22733" y="39700"/>
                    <a:pt x="22933" y="39800"/>
                    <a:pt x="23134" y="39875"/>
                  </a:cubicBezTo>
                  <a:cubicBezTo>
                    <a:pt x="23334" y="39975"/>
                    <a:pt x="23535" y="40076"/>
                    <a:pt x="23760" y="40151"/>
                  </a:cubicBezTo>
                  <a:lnTo>
                    <a:pt x="24387" y="40351"/>
                  </a:lnTo>
                  <a:cubicBezTo>
                    <a:pt x="24587" y="40427"/>
                    <a:pt x="24813" y="40477"/>
                    <a:pt x="25038" y="40527"/>
                  </a:cubicBezTo>
                  <a:cubicBezTo>
                    <a:pt x="25239" y="40577"/>
                    <a:pt x="25464" y="40652"/>
                    <a:pt x="25690" y="40677"/>
                  </a:cubicBezTo>
                  <a:cubicBezTo>
                    <a:pt x="26116" y="40752"/>
                    <a:pt x="26567" y="40828"/>
                    <a:pt x="27018" y="40853"/>
                  </a:cubicBezTo>
                  <a:cubicBezTo>
                    <a:pt x="27244" y="40878"/>
                    <a:pt x="27444" y="40903"/>
                    <a:pt x="27695" y="40903"/>
                  </a:cubicBezTo>
                  <a:lnTo>
                    <a:pt x="28322" y="40928"/>
                  </a:lnTo>
                  <a:lnTo>
                    <a:pt x="28973" y="40953"/>
                  </a:lnTo>
                  <a:lnTo>
                    <a:pt x="29650" y="40928"/>
                  </a:lnTo>
                  <a:cubicBezTo>
                    <a:pt x="30076" y="40928"/>
                    <a:pt x="30527" y="40878"/>
                    <a:pt x="30953" y="40853"/>
                  </a:cubicBezTo>
                  <a:cubicBezTo>
                    <a:pt x="31404" y="40828"/>
                    <a:pt x="31830" y="40727"/>
                    <a:pt x="32256" y="40652"/>
                  </a:cubicBezTo>
                  <a:cubicBezTo>
                    <a:pt x="32708" y="40577"/>
                    <a:pt x="33134" y="40477"/>
                    <a:pt x="33560" y="40376"/>
                  </a:cubicBezTo>
                  <a:lnTo>
                    <a:pt x="34186" y="40201"/>
                  </a:lnTo>
                  <a:lnTo>
                    <a:pt x="34813" y="40001"/>
                  </a:lnTo>
                  <a:cubicBezTo>
                    <a:pt x="35239" y="39850"/>
                    <a:pt x="35640" y="39675"/>
                    <a:pt x="36041" y="39474"/>
                  </a:cubicBezTo>
                  <a:cubicBezTo>
                    <a:pt x="36442" y="39299"/>
                    <a:pt x="36818" y="39073"/>
                    <a:pt x="37194" y="38848"/>
                  </a:cubicBezTo>
                  <a:cubicBezTo>
                    <a:pt x="37570" y="38597"/>
                    <a:pt x="37921" y="38346"/>
                    <a:pt x="38272" y="38021"/>
                  </a:cubicBezTo>
                  <a:cubicBezTo>
                    <a:pt x="38347" y="37945"/>
                    <a:pt x="38372" y="37820"/>
                    <a:pt x="38297" y="37720"/>
                  </a:cubicBezTo>
                  <a:cubicBezTo>
                    <a:pt x="38251" y="37659"/>
                    <a:pt x="38178" y="37626"/>
                    <a:pt x="38105" y="37626"/>
                  </a:cubicBezTo>
                  <a:cubicBezTo>
                    <a:pt x="38058" y="37626"/>
                    <a:pt x="38010" y="37640"/>
                    <a:pt x="37971" y="37670"/>
                  </a:cubicBezTo>
                  <a:lnTo>
                    <a:pt x="37946" y="37695"/>
                  </a:lnTo>
                  <a:cubicBezTo>
                    <a:pt x="37645" y="37920"/>
                    <a:pt x="37269" y="38146"/>
                    <a:pt x="36893" y="38321"/>
                  </a:cubicBezTo>
                  <a:cubicBezTo>
                    <a:pt x="36517" y="38522"/>
                    <a:pt x="36141" y="38697"/>
                    <a:pt x="35765" y="38848"/>
                  </a:cubicBezTo>
                  <a:cubicBezTo>
                    <a:pt x="35565" y="38923"/>
                    <a:pt x="35364" y="38998"/>
                    <a:pt x="35164" y="39048"/>
                  </a:cubicBezTo>
                  <a:cubicBezTo>
                    <a:pt x="34963" y="39123"/>
                    <a:pt x="34788" y="39199"/>
                    <a:pt x="34562" y="39249"/>
                  </a:cubicBezTo>
                  <a:lnTo>
                    <a:pt x="33961" y="39399"/>
                  </a:lnTo>
                  <a:lnTo>
                    <a:pt x="33359" y="39549"/>
                  </a:lnTo>
                  <a:cubicBezTo>
                    <a:pt x="32958" y="39625"/>
                    <a:pt x="32532" y="39675"/>
                    <a:pt x="32131" y="39750"/>
                  </a:cubicBezTo>
                  <a:cubicBezTo>
                    <a:pt x="31705" y="39775"/>
                    <a:pt x="31304" y="39825"/>
                    <a:pt x="30878" y="39850"/>
                  </a:cubicBezTo>
                  <a:cubicBezTo>
                    <a:pt x="30452" y="39875"/>
                    <a:pt x="30051" y="39900"/>
                    <a:pt x="29625" y="39900"/>
                  </a:cubicBezTo>
                  <a:lnTo>
                    <a:pt x="29023" y="39900"/>
                  </a:lnTo>
                  <a:lnTo>
                    <a:pt x="28372" y="39850"/>
                  </a:lnTo>
                  <a:lnTo>
                    <a:pt x="27720" y="39825"/>
                  </a:lnTo>
                  <a:lnTo>
                    <a:pt x="27119" y="39750"/>
                  </a:lnTo>
                  <a:cubicBezTo>
                    <a:pt x="26718" y="39725"/>
                    <a:pt x="26317" y="39625"/>
                    <a:pt x="25916" y="39549"/>
                  </a:cubicBezTo>
                  <a:cubicBezTo>
                    <a:pt x="25490" y="39474"/>
                    <a:pt x="25114" y="39374"/>
                    <a:pt x="24713" y="39274"/>
                  </a:cubicBezTo>
                  <a:cubicBezTo>
                    <a:pt x="24312" y="39148"/>
                    <a:pt x="23911" y="39048"/>
                    <a:pt x="23535" y="38898"/>
                  </a:cubicBezTo>
                  <a:cubicBezTo>
                    <a:pt x="23334" y="38848"/>
                    <a:pt x="23134" y="38772"/>
                    <a:pt x="22958" y="38672"/>
                  </a:cubicBezTo>
                  <a:cubicBezTo>
                    <a:pt x="22758" y="38597"/>
                    <a:pt x="22582" y="38522"/>
                    <a:pt x="22407" y="38422"/>
                  </a:cubicBezTo>
                  <a:cubicBezTo>
                    <a:pt x="22031" y="38246"/>
                    <a:pt x="21655" y="38046"/>
                    <a:pt x="21304" y="37845"/>
                  </a:cubicBezTo>
                  <a:cubicBezTo>
                    <a:pt x="20978" y="37620"/>
                    <a:pt x="20627" y="37369"/>
                    <a:pt x="20327" y="37093"/>
                  </a:cubicBezTo>
                  <a:cubicBezTo>
                    <a:pt x="20001" y="36843"/>
                    <a:pt x="19700" y="36542"/>
                    <a:pt x="19474" y="36241"/>
                  </a:cubicBezTo>
                  <a:cubicBezTo>
                    <a:pt x="19424" y="36166"/>
                    <a:pt x="19324" y="36091"/>
                    <a:pt x="19224" y="36091"/>
                  </a:cubicBezTo>
                  <a:lnTo>
                    <a:pt x="17244" y="35740"/>
                  </a:lnTo>
                  <a:cubicBezTo>
                    <a:pt x="16592" y="35615"/>
                    <a:pt x="15941" y="35414"/>
                    <a:pt x="15314" y="35264"/>
                  </a:cubicBezTo>
                  <a:cubicBezTo>
                    <a:pt x="14011" y="34913"/>
                    <a:pt x="12758" y="34487"/>
                    <a:pt x="11530" y="33960"/>
                  </a:cubicBezTo>
                  <a:lnTo>
                    <a:pt x="11078" y="33760"/>
                  </a:lnTo>
                  <a:cubicBezTo>
                    <a:pt x="10928" y="33685"/>
                    <a:pt x="10778" y="33610"/>
                    <a:pt x="10627" y="33534"/>
                  </a:cubicBezTo>
                  <a:lnTo>
                    <a:pt x="9750" y="33083"/>
                  </a:lnTo>
                  <a:cubicBezTo>
                    <a:pt x="9174" y="32782"/>
                    <a:pt x="8622" y="32407"/>
                    <a:pt x="8046" y="32081"/>
                  </a:cubicBezTo>
                  <a:cubicBezTo>
                    <a:pt x="6993" y="31329"/>
                    <a:pt x="5865" y="30627"/>
                    <a:pt x="4913" y="29700"/>
                  </a:cubicBezTo>
                  <a:cubicBezTo>
                    <a:pt x="3961" y="28797"/>
                    <a:pt x="3184" y="27695"/>
                    <a:pt x="2607" y="26517"/>
                  </a:cubicBezTo>
                  <a:cubicBezTo>
                    <a:pt x="2457" y="26216"/>
                    <a:pt x="2306" y="25915"/>
                    <a:pt x="2181" y="25615"/>
                  </a:cubicBezTo>
                  <a:lnTo>
                    <a:pt x="1855" y="24687"/>
                  </a:lnTo>
                  <a:cubicBezTo>
                    <a:pt x="1730" y="24386"/>
                    <a:pt x="1680" y="24061"/>
                    <a:pt x="1580" y="23760"/>
                  </a:cubicBezTo>
                  <a:cubicBezTo>
                    <a:pt x="1479" y="23434"/>
                    <a:pt x="1404" y="23108"/>
                    <a:pt x="1354" y="22782"/>
                  </a:cubicBezTo>
                  <a:cubicBezTo>
                    <a:pt x="1053" y="21504"/>
                    <a:pt x="978" y="20201"/>
                    <a:pt x="1003" y="18873"/>
                  </a:cubicBezTo>
                  <a:cubicBezTo>
                    <a:pt x="1028" y="17569"/>
                    <a:pt x="1229" y="16266"/>
                    <a:pt x="1555" y="14988"/>
                  </a:cubicBezTo>
                  <a:cubicBezTo>
                    <a:pt x="1880" y="13710"/>
                    <a:pt x="2382" y="12482"/>
                    <a:pt x="2908" y="11279"/>
                  </a:cubicBezTo>
                  <a:cubicBezTo>
                    <a:pt x="3409" y="10076"/>
                    <a:pt x="3986" y="8873"/>
                    <a:pt x="4662" y="7745"/>
                  </a:cubicBezTo>
                  <a:cubicBezTo>
                    <a:pt x="5364" y="6617"/>
                    <a:pt x="6216" y="5589"/>
                    <a:pt x="7194" y="4712"/>
                  </a:cubicBezTo>
                  <a:cubicBezTo>
                    <a:pt x="7695" y="4286"/>
                    <a:pt x="8196" y="3860"/>
                    <a:pt x="8773" y="3509"/>
                  </a:cubicBezTo>
                  <a:lnTo>
                    <a:pt x="8973" y="3359"/>
                  </a:lnTo>
                  <a:lnTo>
                    <a:pt x="9048" y="3334"/>
                  </a:lnTo>
                  <a:lnTo>
                    <a:pt x="9073" y="3309"/>
                  </a:lnTo>
                  <a:lnTo>
                    <a:pt x="9199" y="3233"/>
                  </a:lnTo>
                  <a:lnTo>
                    <a:pt x="9625" y="3008"/>
                  </a:lnTo>
                  <a:lnTo>
                    <a:pt x="10502" y="2532"/>
                  </a:lnTo>
                  <a:cubicBezTo>
                    <a:pt x="10803" y="2356"/>
                    <a:pt x="11103" y="2256"/>
                    <a:pt x="11404" y="2131"/>
                  </a:cubicBezTo>
                  <a:lnTo>
                    <a:pt x="12332" y="1755"/>
                  </a:lnTo>
                  <a:cubicBezTo>
                    <a:pt x="12482" y="1680"/>
                    <a:pt x="12632" y="1629"/>
                    <a:pt x="12808" y="1579"/>
                  </a:cubicBezTo>
                  <a:lnTo>
                    <a:pt x="13284" y="1454"/>
                  </a:lnTo>
                  <a:lnTo>
                    <a:pt x="14211" y="1178"/>
                  </a:lnTo>
                  <a:lnTo>
                    <a:pt x="15189" y="1003"/>
                  </a:lnTo>
                  <a:lnTo>
                    <a:pt x="15665" y="903"/>
                  </a:lnTo>
                  <a:cubicBezTo>
                    <a:pt x="15840" y="903"/>
                    <a:pt x="15991" y="878"/>
                    <a:pt x="16166" y="878"/>
                  </a:cubicBezTo>
                  <a:lnTo>
                    <a:pt x="17144" y="802"/>
                  </a:lnTo>
                  <a:lnTo>
                    <a:pt x="18121" y="827"/>
                  </a:lnTo>
                  <a:cubicBezTo>
                    <a:pt x="19424" y="903"/>
                    <a:pt x="20728" y="1153"/>
                    <a:pt x="21981" y="1604"/>
                  </a:cubicBezTo>
                  <a:cubicBezTo>
                    <a:pt x="22281" y="1730"/>
                    <a:pt x="22582" y="1830"/>
                    <a:pt x="22883" y="1980"/>
                  </a:cubicBezTo>
                  <a:cubicBezTo>
                    <a:pt x="23184" y="2131"/>
                    <a:pt x="23485" y="2256"/>
                    <a:pt x="23760" y="2431"/>
                  </a:cubicBezTo>
                  <a:cubicBezTo>
                    <a:pt x="24362" y="2732"/>
                    <a:pt x="24913" y="3083"/>
                    <a:pt x="25414" y="3509"/>
                  </a:cubicBezTo>
                  <a:lnTo>
                    <a:pt x="25439" y="3509"/>
                  </a:lnTo>
                  <a:cubicBezTo>
                    <a:pt x="25474" y="3544"/>
                    <a:pt x="25525" y="3563"/>
                    <a:pt x="25578" y="3563"/>
                  </a:cubicBezTo>
                  <a:cubicBezTo>
                    <a:pt x="25638" y="3563"/>
                    <a:pt x="25700" y="3538"/>
                    <a:pt x="25740" y="3484"/>
                  </a:cubicBezTo>
                  <a:cubicBezTo>
                    <a:pt x="25840" y="3384"/>
                    <a:pt x="25815" y="3233"/>
                    <a:pt x="25740" y="3158"/>
                  </a:cubicBezTo>
                  <a:cubicBezTo>
                    <a:pt x="24688" y="2206"/>
                    <a:pt x="23510" y="1504"/>
                    <a:pt x="22231" y="978"/>
                  </a:cubicBezTo>
                  <a:cubicBezTo>
                    <a:pt x="20928" y="426"/>
                    <a:pt x="19550" y="151"/>
                    <a:pt x="18171" y="50"/>
                  </a:cubicBezTo>
                  <a:lnTo>
                    <a:pt x="17144" y="0"/>
                  </a:ln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30"/>
            <p:cNvSpPr/>
            <p:nvPr/>
          </p:nvSpPr>
          <p:spPr>
            <a:xfrm>
              <a:off x="2447612" y="2184480"/>
              <a:ext cx="558299" cy="796071"/>
            </a:xfrm>
            <a:custGeom>
              <a:avLst/>
              <a:gdLst/>
              <a:ahLst/>
              <a:cxnLst/>
              <a:rect l="l" t="t" r="r" b="b"/>
              <a:pathLst>
                <a:path w="28423" h="40528" extrusionOk="0">
                  <a:moveTo>
                    <a:pt x="11104" y="0"/>
                  </a:moveTo>
                  <a:cubicBezTo>
                    <a:pt x="10302" y="0"/>
                    <a:pt x="9475" y="50"/>
                    <a:pt x="8698" y="176"/>
                  </a:cubicBezTo>
                  <a:cubicBezTo>
                    <a:pt x="7094" y="426"/>
                    <a:pt x="5565" y="928"/>
                    <a:pt x="4111" y="1604"/>
                  </a:cubicBezTo>
                  <a:cubicBezTo>
                    <a:pt x="3384" y="1930"/>
                    <a:pt x="2683" y="2306"/>
                    <a:pt x="2031" y="2732"/>
                  </a:cubicBezTo>
                  <a:cubicBezTo>
                    <a:pt x="1354" y="3158"/>
                    <a:pt x="703" y="3609"/>
                    <a:pt x="101" y="4136"/>
                  </a:cubicBezTo>
                  <a:cubicBezTo>
                    <a:pt x="26" y="4211"/>
                    <a:pt x="1" y="4336"/>
                    <a:pt x="51" y="4436"/>
                  </a:cubicBezTo>
                  <a:cubicBezTo>
                    <a:pt x="101" y="4503"/>
                    <a:pt x="185" y="4548"/>
                    <a:pt x="265" y="4548"/>
                  </a:cubicBezTo>
                  <a:cubicBezTo>
                    <a:pt x="304" y="4548"/>
                    <a:pt x="343" y="4537"/>
                    <a:pt x="377" y="4512"/>
                  </a:cubicBezTo>
                  <a:lnTo>
                    <a:pt x="402" y="4512"/>
                  </a:lnTo>
                  <a:cubicBezTo>
                    <a:pt x="1028" y="4086"/>
                    <a:pt x="1705" y="3685"/>
                    <a:pt x="2382" y="3359"/>
                  </a:cubicBezTo>
                  <a:cubicBezTo>
                    <a:pt x="3059" y="3008"/>
                    <a:pt x="3760" y="2682"/>
                    <a:pt x="4462" y="2406"/>
                  </a:cubicBezTo>
                  <a:cubicBezTo>
                    <a:pt x="5164" y="2131"/>
                    <a:pt x="5891" y="1905"/>
                    <a:pt x="6617" y="1705"/>
                  </a:cubicBezTo>
                  <a:cubicBezTo>
                    <a:pt x="7344" y="1504"/>
                    <a:pt x="8096" y="1354"/>
                    <a:pt x="8848" y="1254"/>
                  </a:cubicBezTo>
                  <a:cubicBezTo>
                    <a:pt x="9575" y="1153"/>
                    <a:pt x="10327" y="1153"/>
                    <a:pt x="11079" y="1153"/>
                  </a:cubicBezTo>
                  <a:cubicBezTo>
                    <a:pt x="11831" y="1153"/>
                    <a:pt x="12557" y="1203"/>
                    <a:pt x="13309" y="1304"/>
                  </a:cubicBezTo>
                  <a:cubicBezTo>
                    <a:pt x="14061" y="1404"/>
                    <a:pt x="14788" y="1579"/>
                    <a:pt x="15490" y="1855"/>
                  </a:cubicBezTo>
                  <a:cubicBezTo>
                    <a:pt x="15866" y="1980"/>
                    <a:pt x="16191" y="2156"/>
                    <a:pt x="16542" y="2306"/>
                  </a:cubicBezTo>
                  <a:cubicBezTo>
                    <a:pt x="16868" y="2482"/>
                    <a:pt x="17219" y="2657"/>
                    <a:pt x="17520" y="2858"/>
                  </a:cubicBezTo>
                  <a:cubicBezTo>
                    <a:pt x="17846" y="3058"/>
                    <a:pt x="18146" y="3233"/>
                    <a:pt x="18472" y="3484"/>
                  </a:cubicBezTo>
                  <a:lnTo>
                    <a:pt x="18923" y="3835"/>
                  </a:lnTo>
                  <a:lnTo>
                    <a:pt x="19049" y="3935"/>
                  </a:lnTo>
                  <a:lnTo>
                    <a:pt x="19074" y="3960"/>
                  </a:lnTo>
                  <a:cubicBezTo>
                    <a:pt x="19065" y="3952"/>
                    <a:pt x="19063" y="3949"/>
                    <a:pt x="19063" y="3949"/>
                  </a:cubicBezTo>
                  <a:lnTo>
                    <a:pt x="19063" y="3949"/>
                  </a:lnTo>
                  <a:cubicBezTo>
                    <a:pt x="19065" y="3949"/>
                    <a:pt x="19082" y="3960"/>
                    <a:pt x="19099" y="3960"/>
                  </a:cubicBezTo>
                  <a:lnTo>
                    <a:pt x="19149" y="4010"/>
                  </a:lnTo>
                  <a:lnTo>
                    <a:pt x="19349" y="4211"/>
                  </a:lnTo>
                  <a:cubicBezTo>
                    <a:pt x="19926" y="4687"/>
                    <a:pt x="20452" y="5238"/>
                    <a:pt x="20903" y="5815"/>
                  </a:cubicBezTo>
                  <a:cubicBezTo>
                    <a:pt x="21856" y="6993"/>
                    <a:pt x="22507" y="8346"/>
                    <a:pt x="22983" y="9750"/>
                  </a:cubicBezTo>
                  <a:cubicBezTo>
                    <a:pt x="23209" y="10477"/>
                    <a:pt x="23435" y="11178"/>
                    <a:pt x="23610" y="11930"/>
                  </a:cubicBezTo>
                  <a:cubicBezTo>
                    <a:pt x="23785" y="12657"/>
                    <a:pt x="23836" y="13434"/>
                    <a:pt x="23836" y="14186"/>
                  </a:cubicBezTo>
                  <a:cubicBezTo>
                    <a:pt x="23811" y="14963"/>
                    <a:pt x="23735" y="15715"/>
                    <a:pt x="23610" y="16467"/>
                  </a:cubicBezTo>
                  <a:cubicBezTo>
                    <a:pt x="23460" y="17219"/>
                    <a:pt x="23284" y="17970"/>
                    <a:pt x="23059" y="18647"/>
                  </a:cubicBezTo>
                  <a:cubicBezTo>
                    <a:pt x="23009" y="18823"/>
                    <a:pt x="23059" y="18998"/>
                    <a:pt x="23184" y="19123"/>
                  </a:cubicBezTo>
                  <a:lnTo>
                    <a:pt x="23184" y="19148"/>
                  </a:lnTo>
                  <a:cubicBezTo>
                    <a:pt x="23660" y="19599"/>
                    <a:pt x="24136" y="20151"/>
                    <a:pt x="24537" y="20702"/>
                  </a:cubicBezTo>
                  <a:cubicBezTo>
                    <a:pt x="24938" y="21279"/>
                    <a:pt x="25339" y="21855"/>
                    <a:pt x="25665" y="22457"/>
                  </a:cubicBezTo>
                  <a:cubicBezTo>
                    <a:pt x="25991" y="23058"/>
                    <a:pt x="26292" y="23710"/>
                    <a:pt x="26517" y="24336"/>
                  </a:cubicBezTo>
                  <a:cubicBezTo>
                    <a:pt x="26743" y="24988"/>
                    <a:pt x="26918" y="25665"/>
                    <a:pt x="27019" y="26341"/>
                  </a:cubicBezTo>
                  <a:cubicBezTo>
                    <a:pt x="27094" y="27018"/>
                    <a:pt x="27144" y="27695"/>
                    <a:pt x="27169" y="28371"/>
                  </a:cubicBezTo>
                  <a:cubicBezTo>
                    <a:pt x="27169" y="29048"/>
                    <a:pt x="27119" y="29725"/>
                    <a:pt x="27044" y="30402"/>
                  </a:cubicBezTo>
                  <a:cubicBezTo>
                    <a:pt x="26994" y="30752"/>
                    <a:pt x="26968" y="31078"/>
                    <a:pt x="26868" y="31429"/>
                  </a:cubicBezTo>
                  <a:cubicBezTo>
                    <a:pt x="26793" y="31755"/>
                    <a:pt x="26693" y="32106"/>
                    <a:pt x="26593" y="32432"/>
                  </a:cubicBezTo>
                  <a:cubicBezTo>
                    <a:pt x="26492" y="32757"/>
                    <a:pt x="26317" y="33058"/>
                    <a:pt x="26192" y="33384"/>
                  </a:cubicBezTo>
                  <a:cubicBezTo>
                    <a:pt x="26016" y="33710"/>
                    <a:pt x="25841" y="34036"/>
                    <a:pt x="25665" y="34311"/>
                  </a:cubicBezTo>
                  <a:cubicBezTo>
                    <a:pt x="25289" y="34913"/>
                    <a:pt x="24913" y="35514"/>
                    <a:pt x="24437" y="36016"/>
                  </a:cubicBezTo>
                  <a:cubicBezTo>
                    <a:pt x="23986" y="36542"/>
                    <a:pt x="23460" y="37018"/>
                    <a:pt x="22908" y="37444"/>
                  </a:cubicBezTo>
                  <a:cubicBezTo>
                    <a:pt x="22382" y="37870"/>
                    <a:pt x="21780" y="38221"/>
                    <a:pt x="21154" y="38522"/>
                  </a:cubicBezTo>
                  <a:cubicBezTo>
                    <a:pt x="20527" y="38848"/>
                    <a:pt x="19876" y="39098"/>
                    <a:pt x="19224" y="39274"/>
                  </a:cubicBezTo>
                  <a:cubicBezTo>
                    <a:pt x="18547" y="39474"/>
                    <a:pt x="17871" y="39600"/>
                    <a:pt x="17169" y="39700"/>
                  </a:cubicBezTo>
                  <a:cubicBezTo>
                    <a:pt x="16643" y="39756"/>
                    <a:pt x="16130" y="39784"/>
                    <a:pt x="15611" y="39784"/>
                  </a:cubicBezTo>
                  <a:cubicBezTo>
                    <a:pt x="15438" y="39784"/>
                    <a:pt x="15264" y="39781"/>
                    <a:pt x="15089" y="39775"/>
                  </a:cubicBezTo>
                  <a:cubicBezTo>
                    <a:pt x="14387" y="39775"/>
                    <a:pt x="13685" y="39700"/>
                    <a:pt x="12983" y="39600"/>
                  </a:cubicBezTo>
                  <a:cubicBezTo>
                    <a:pt x="12282" y="39499"/>
                    <a:pt x="11580" y="39374"/>
                    <a:pt x="10903" y="39174"/>
                  </a:cubicBezTo>
                  <a:cubicBezTo>
                    <a:pt x="10882" y="39169"/>
                    <a:pt x="10861" y="39167"/>
                    <a:pt x="10841" y="39167"/>
                  </a:cubicBezTo>
                  <a:cubicBezTo>
                    <a:pt x="10739" y="39167"/>
                    <a:pt x="10648" y="39219"/>
                    <a:pt x="10628" y="39324"/>
                  </a:cubicBezTo>
                  <a:cubicBezTo>
                    <a:pt x="10577" y="39449"/>
                    <a:pt x="10628" y="39575"/>
                    <a:pt x="10753" y="39625"/>
                  </a:cubicBezTo>
                  <a:cubicBezTo>
                    <a:pt x="12131" y="40151"/>
                    <a:pt x="13585" y="40402"/>
                    <a:pt x="15039" y="40502"/>
                  </a:cubicBezTo>
                  <a:cubicBezTo>
                    <a:pt x="15305" y="40520"/>
                    <a:pt x="15568" y="40528"/>
                    <a:pt x="15829" y="40528"/>
                  </a:cubicBezTo>
                  <a:cubicBezTo>
                    <a:pt x="16305" y="40528"/>
                    <a:pt x="16775" y="40500"/>
                    <a:pt x="17244" y="40452"/>
                  </a:cubicBezTo>
                  <a:cubicBezTo>
                    <a:pt x="17996" y="40402"/>
                    <a:pt x="18723" y="40276"/>
                    <a:pt x="19425" y="40051"/>
                  </a:cubicBezTo>
                  <a:cubicBezTo>
                    <a:pt x="20151" y="39850"/>
                    <a:pt x="20853" y="39575"/>
                    <a:pt x="21505" y="39224"/>
                  </a:cubicBezTo>
                  <a:cubicBezTo>
                    <a:pt x="22156" y="38873"/>
                    <a:pt x="22783" y="38472"/>
                    <a:pt x="23359" y="37996"/>
                  </a:cubicBezTo>
                  <a:cubicBezTo>
                    <a:pt x="23936" y="37519"/>
                    <a:pt x="24462" y="37018"/>
                    <a:pt x="24938" y="36442"/>
                  </a:cubicBezTo>
                  <a:cubicBezTo>
                    <a:pt x="25415" y="35890"/>
                    <a:pt x="25841" y="35289"/>
                    <a:pt x="26217" y="34662"/>
                  </a:cubicBezTo>
                  <a:cubicBezTo>
                    <a:pt x="26417" y="34336"/>
                    <a:pt x="26593" y="34036"/>
                    <a:pt x="26768" y="33710"/>
                  </a:cubicBezTo>
                  <a:cubicBezTo>
                    <a:pt x="26918" y="33384"/>
                    <a:pt x="27119" y="33033"/>
                    <a:pt x="27269" y="32707"/>
                  </a:cubicBezTo>
                  <a:cubicBezTo>
                    <a:pt x="27570" y="32031"/>
                    <a:pt x="27846" y="31329"/>
                    <a:pt x="28071" y="30627"/>
                  </a:cubicBezTo>
                  <a:cubicBezTo>
                    <a:pt x="28272" y="29900"/>
                    <a:pt x="28397" y="29148"/>
                    <a:pt x="28422" y="28371"/>
                  </a:cubicBezTo>
                  <a:cubicBezTo>
                    <a:pt x="28422" y="27620"/>
                    <a:pt x="28347" y="26868"/>
                    <a:pt x="28197" y="26116"/>
                  </a:cubicBezTo>
                  <a:cubicBezTo>
                    <a:pt x="28021" y="25389"/>
                    <a:pt x="27796" y="24662"/>
                    <a:pt x="27520" y="23985"/>
                  </a:cubicBezTo>
                  <a:cubicBezTo>
                    <a:pt x="27244" y="23284"/>
                    <a:pt x="26918" y="22607"/>
                    <a:pt x="26542" y="21955"/>
                  </a:cubicBezTo>
                  <a:cubicBezTo>
                    <a:pt x="26192" y="21329"/>
                    <a:pt x="25765" y="20702"/>
                    <a:pt x="25314" y="20126"/>
                  </a:cubicBezTo>
                  <a:cubicBezTo>
                    <a:pt x="24918" y="19598"/>
                    <a:pt x="24503" y="19109"/>
                    <a:pt x="24018" y="18641"/>
                  </a:cubicBezTo>
                  <a:lnTo>
                    <a:pt x="24018" y="18641"/>
                  </a:lnTo>
                  <a:cubicBezTo>
                    <a:pt x="24193" y="17946"/>
                    <a:pt x="24296" y="17266"/>
                    <a:pt x="24362" y="16567"/>
                  </a:cubicBezTo>
                  <a:cubicBezTo>
                    <a:pt x="24462" y="15790"/>
                    <a:pt x="24487" y="14988"/>
                    <a:pt x="24487" y="14186"/>
                  </a:cubicBezTo>
                  <a:cubicBezTo>
                    <a:pt x="24487" y="13409"/>
                    <a:pt x="24437" y="12607"/>
                    <a:pt x="24412" y="11805"/>
                  </a:cubicBezTo>
                  <a:cubicBezTo>
                    <a:pt x="24362" y="11003"/>
                    <a:pt x="24262" y="10201"/>
                    <a:pt x="24011" y="9424"/>
                  </a:cubicBezTo>
                  <a:cubicBezTo>
                    <a:pt x="23785" y="8647"/>
                    <a:pt x="23435" y="7895"/>
                    <a:pt x="23034" y="7193"/>
                  </a:cubicBezTo>
                  <a:cubicBezTo>
                    <a:pt x="22633" y="6492"/>
                    <a:pt x="22181" y="5840"/>
                    <a:pt x="21630" y="5213"/>
                  </a:cubicBezTo>
                  <a:cubicBezTo>
                    <a:pt x="21104" y="4612"/>
                    <a:pt x="20527" y="4035"/>
                    <a:pt x="19901" y="3559"/>
                  </a:cubicBezTo>
                  <a:lnTo>
                    <a:pt x="19675" y="3359"/>
                  </a:lnTo>
                  <a:lnTo>
                    <a:pt x="19600" y="3309"/>
                  </a:lnTo>
                  <a:lnTo>
                    <a:pt x="19575" y="3284"/>
                  </a:lnTo>
                  <a:lnTo>
                    <a:pt x="19550" y="3259"/>
                  </a:lnTo>
                  <a:lnTo>
                    <a:pt x="19425" y="3183"/>
                  </a:lnTo>
                  <a:lnTo>
                    <a:pt x="18948" y="2832"/>
                  </a:lnTo>
                  <a:cubicBezTo>
                    <a:pt x="18648" y="2607"/>
                    <a:pt x="18272" y="2406"/>
                    <a:pt x="17921" y="2181"/>
                  </a:cubicBezTo>
                  <a:cubicBezTo>
                    <a:pt x="17595" y="1980"/>
                    <a:pt x="17244" y="1805"/>
                    <a:pt x="16893" y="1604"/>
                  </a:cubicBezTo>
                  <a:cubicBezTo>
                    <a:pt x="16517" y="1454"/>
                    <a:pt x="16166" y="1254"/>
                    <a:pt x="15790" y="1128"/>
                  </a:cubicBezTo>
                  <a:cubicBezTo>
                    <a:pt x="15415" y="978"/>
                    <a:pt x="15039" y="827"/>
                    <a:pt x="14663" y="702"/>
                  </a:cubicBezTo>
                  <a:cubicBezTo>
                    <a:pt x="14287" y="552"/>
                    <a:pt x="13886" y="451"/>
                    <a:pt x="13510" y="351"/>
                  </a:cubicBezTo>
                  <a:cubicBezTo>
                    <a:pt x="12708" y="176"/>
                    <a:pt x="11906" y="25"/>
                    <a:pt x="11104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30"/>
            <p:cNvSpPr/>
            <p:nvPr/>
          </p:nvSpPr>
          <p:spPr>
            <a:xfrm>
              <a:off x="2391984" y="2289332"/>
              <a:ext cx="22667" cy="13848"/>
            </a:xfrm>
            <a:custGeom>
              <a:avLst/>
              <a:gdLst/>
              <a:ahLst/>
              <a:cxnLst/>
              <a:rect l="l" t="t" r="r" b="b"/>
              <a:pathLst>
                <a:path w="1154" h="705" extrusionOk="0">
                  <a:moveTo>
                    <a:pt x="201" y="1"/>
                  </a:moveTo>
                  <a:cubicBezTo>
                    <a:pt x="26" y="1"/>
                    <a:pt x="1" y="251"/>
                    <a:pt x="176" y="327"/>
                  </a:cubicBezTo>
                  <a:cubicBezTo>
                    <a:pt x="352" y="377"/>
                    <a:pt x="502" y="477"/>
                    <a:pt x="677" y="577"/>
                  </a:cubicBezTo>
                  <a:cubicBezTo>
                    <a:pt x="771" y="634"/>
                    <a:pt x="880" y="704"/>
                    <a:pt x="991" y="704"/>
                  </a:cubicBezTo>
                  <a:cubicBezTo>
                    <a:pt x="1028" y="704"/>
                    <a:pt x="1066" y="696"/>
                    <a:pt x="1104" y="677"/>
                  </a:cubicBezTo>
                  <a:cubicBezTo>
                    <a:pt x="1129" y="652"/>
                    <a:pt x="1154" y="627"/>
                    <a:pt x="1154" y="577"/>
                  </a:cubicBezTo>
                  <a:cubicBezTo>
                    <a:pt x="1154" y="377"/>
                    <a:pt x="953" y="276"/>
                    <a:pt x="803" y="201"/>
                  </a:cubicBezTo>
                  <a:cubicBezTo>
                    <a:pt x="602" y="76"/>
                    <a:pt x="427" y="26"/>
                    <a:pt x="201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30"/>
            <p:cNvSpPr/>
            <p:nvPr/>
          </p:nvSpPr>
          <p:spPr>
            <a:xfrm>
              <a:off x="2414632" y="2279982"/>
              <a:ext cx="23119" cy="12591"/>
            </a:xfrm>
            <a:custGeom>
              <a:avLst/>
              <a:gdLst/>
              <a:ahLst/>
              <a:cxnLst/>
              <a:rect l="l" t="t" r="r" b="b"/>
              <a:pathLst>
                <a:path w="1177" h="641" extrusionOk="0">
                  <a:moveTo>
                    <a:pt x="505" y="1"/>
                  </a:moveTo>
                  <a:cubicBezTo>
                    <a:pt x="370" y="1"/>
                    <a:pt x="239" y="38"/>
                    <a:pt x="126" y="126"/>
                  </a:cubicBezTo>
                  <a:cubicBezTo>
                    <a:pt x="1" y="201"/>
                    <a:pt x="1" y="402"/>
                    <a:pt x="151" y="452"/>
                  </a:cubicBezTo>
                  <a:cubicBezTo>
                    <a:pt x="352" y="477"/>
                    <a:pt x="502" y="552"/>
                    <a:pt x="677" y="627"/>
                  </a:cubicBezTo>
                  <a:cubicBezTo>
                    <a:pt x="707" y="636"/>
                    <a:pt x="735" y="640"/>
                    <a:pt x="762" y="640"/>
                  </a:cubicBezTo>
                  <a:cubicBezTo>
                    <a:pt x="1035" y="640"/>
                    <a:pt x="1177" y="215"/>
                    <a:pt x="903" y="101"/>
                  </a:cubicBezTo>
                  <a:cubicBezTo>
                    <a:pt x="778" y="38"/>
                    <a:pt x="640" y="1"/>
                    <a:pt x="505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30"/>
            <p:cNvSpPr/>
            <p:nvPr/>
          </p:nvSpPr>
          <p:spPr>
            <a:xfrm>
              <a:off x="2639126" y="2956391"/>
              <a:ext cx="7896" cy="12080"/>
            </a:xfrm>
            <a:custGeom>
              <a:avLst/>
              <a:gdLst/>
              <a:ahLst/>
              <a:cxnLst/>
              <a:rect l="l" t="t" r="r" b="b"/>
              <a:pathLst>
                <a:path w="402" h="615" extrusionOk="0">
                  <a:moveTo>
                    <a:pt x="213" y="1"/>
                  </a:moveTo>
                  <a:cubicBezTo>
                    <a:pt x="176" y="1"/>
                    <a:pt x="138" y="26"/>
                    <a:pt x="126" y="76"/>
                  </a:cubicBezTo>
                  <a:cubicBezTo>
                    <a:pt x="101" y="226"/>
                    <a:pt x="0" y="327"/>
                    <a:pt x="50" y="502"/>
                  </a:cubicBezTo>
                  <a:cubicBezTo>
                    <a:pt x="63" y="577"/>
                    <a:pt x="132" y="615"/>
                    <a:pt x="204" y="615"/>
                  </a:cubicBezTo>
                  <a:cubicBezTo>
                    <a:pt x="276" y="615"/>
                    <a:pt x="351" y="577"/>
                    <a:pt x="376" y="502"/>
                  </a:cubicBezTo>
                  <a:cubicBezTo>
                    <a:pt x="401" y="327"/>
                    <a:pt x="326" y="226"/>
                    <a:pt x="301" y="76"/>
                  </a:cubicBezTo>
                  <a:cubicBezTo>
                    <a:pt x="289" y="26"/>
                    <a:pt x="251" y="1"/>
                    <a:pt x="213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30"/>
            <p:cNvSpPr/>
            <p:nvPr/>
          </p:nvSpPr>
          <p:spPr>
            <a:xfrm>
              <a:off x="2629776" y="2956784"/>
              <a:ext cx="8878" cy="13907"/>
            </a:xfrm>
            <a:custGeom>
              <a:avLst/>
              <a:gdLst/>
              <a:ahLst/>
              <a:cxnLst/>
              <a:rect l="l" t="t" r="r" b="b"/>
              <a:pathLst>
                <a:path w="452" h="708" extrusionOk="0">
                  <a:moveTo>
                    <a:pt x="179" y="0"/>
                  </a:moveTo>
                  <a:cubicBezTo>
                    <a:pt x="115" y="0"/>
                    <a:pt x="50" y="59"/>
                    <a:pt x="50" y="131"/>
                  </a:cubicBezTo>
                  <a:cubicBezTo>
                    <a:pt x="50" y="307"/>
                    <a:pt x="0" y="457"/>
                    <a:pt x="75" y="632"/>
                  </a:cubicBezTo>
                  <a:cubicBezTo>
                    <a:pt x="100" y="683"/>
                    <a:pt x="163" y="708"/>
                    <a:pt x="223" y="708"/>
                  </a:cubicBezTo>
                  <a:cubicBezTo>
                    <a:pt x="282" y="708"/>
                    <a:pt x="338" y="683"/>
                    <a:pt x="351" y="632"/>
                  </a:cubicBezTo>
                  <a:cubicBezTo>
                    <a:pt x="451" y="407"/>
                    <a:pt x="426" y="206"/>
                    <a:pt x="251" y="31"/>
                  </a:cubicBezTo>
                  <a:cubicBezTo>
                    <a:pt x="229" y="10"/>
                    <a:pt x="204" y="0"/>
                    <a:pt x="179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25" name="Google Shape;1325;p30"/>
          <p:cNvGrpSpPr/>
          <p:nvPr/>
        </p:nvGrpSpPr>
        <p:grpSpPr>
          <a:xfrm>
            <a:off x="5375749" y="3285651"/>
            <a:ext cx="977364" cy="843175"/>
            <a:chOff x="4866505" y="3365710"/>
            <a:chExt cx="1123924" cy="969613"/>
          </a:xfrm>
        </p:grpSpPr>
        <p:sp>
          <p:nvSpPr>
            <p:cNvPr id="1326" name="Google Shape;1326;p30"/>
            <p:cNvSpPr/>
            <p:nvPr/>
          </p:nvSpPr>
          <p:spPr>
            <a:xfrm>
              <a:off x="4866505" y="3479322"/>
              <a:ext cx="1123924" cy="823394"/>
            </a:xfrm>
            <a:custGeom>
              <a:avLst/>
              <a:gdLst/>
              <a:ahLst/>
              <a:cxnLst/>
              <a:rect l="l" t="t" r="r" b="b"/>
              <a:pathLst>
                <a:path w="57219" h="41919" extrusionOk="0">
                  <a:moveTo>
                    <a:pt x="39352" y="35458"/>
                  </a:moveTo>
                  <a:cubicBezTo>
                    <a:pt x="39431" y="35458"/>
                    <a:pt x="39512" y="35471"/>
                    <a:pt x="39600" y="35483"/>
                  </a:cubicBezTo>
                  <a:cubicBezTo>
                    <a:pt x="39800" y="35508"/>
                    <a:pt x="39901" y="35809"/>
                    <a:pt x="39800" y="35984"/>
                  </a:cubicBezTo>
                  <a:cubicBezTo>
                    <a:pt x="39668" y="36201"/>
                    <a:pt x="39438" y="36308"/>
                    <a:pt x="39206" y="36308"/>
                  </a:cubicBezTo>
                  <a:cubicBezTo>
                    <a:pt x="38955" y="36308"/>
                    <a:pt x="38703" y="36182"/>
                    <a:pt x="38572" y="35934"/>
                  </a:cubicBezTo>
                  <a:cubicBezTo>
                    <a:pt x="38484" y="35779"/>
                    <a:pt x="38610" y="35546"/>
                    <a:pt x="38797" y="35546"/>
                  </a:cubicBezTo>
                  <a:cubicBezTo>
                    <a:pt x="38821" y="35546"/>
                    <a:pt x="38847" y="35550"/>
                    <a:pt x="38873" y="35558"/>
                  </a:cubicBezTo>
                  <a:cubicBezTo>
                    <a:pt x="38887" y="35563"/>
                    <a:pt x="38902" y="35565"/>
                    <a:pt x="38916" y="35565"/>
                  </a:cubicBezTo>
                  <a:cubicBezTo>
                    <a:pt x="38978" y="35565"/>
                    <a:pt x="39042" y="35529"/>
                    <a:pt x="39124" y="35508"/>
                  </a:cubicBezTo>
                  <a:cubicBezTo>
                    <a:pt x="39199" y="35471"/>
                    <a:pt x="39274" y="35458"/>
                    <a:pt x="39352" y="35458"/>
                  </a:cubicBezTo>
                  <a:close/>
                  <a:moveTo>
                    <a:pt x="41304" y="36360"/>
                  </a:moveTo>
                  <a:cubicBezTo>
                    <a:pt x="41680" y="36360"/>
                    <a:pt x="41680" y="36937"/>
                    <a:pt x="41304" y="36937"/>
                  </a:cubicBezTo>
                  <a:cubicBezTo>
                    <a:pt x="40928" y="36937"/>
                    <a:pt x="40928" y="36360"/>
                    <a:pt x="41304" y="36360"/>
                  </a:cubicBezTo>
                  <a:close/>
                  <a:moveTo>
                    <a:pt x="39396" y="37084"/>
                  </a:moveTo>
                  <a:cubicBezTo>
                    <a:pt x="39414" y="37084"/>
                    <a:pt x="39431" y="37085"/>
                    <a:pt x="39449" y="37087"/>
                  </a:cubicBezTo>
                  <a:cubicBezTo>
                    <a:pt x="39800" y="37087"/>
                    <a:pt x="39976" y="37438"/>
                    <a:pt x="39825" y="37739"/>
                  </a:cubicBezTo>
                  <a:cubicBezTo>
                    <a:pt x="39715" y="37976"/>
                    <a:pt x="39485" y="38053"/>
                    <a:pt x="39242" y="38053"/>
                  </a:cubicBezTo>
                  <a:cubicBezTo>
                    <a:pt x="39100" y="38053"/>
                    <a:pt x="38953" y="38027"/>
                    <a:pt x="38823" y="37989"/>
                  </a:cubicBezTo>
                  <a:cubicBezTo>
                    <a:pt x="38447" y="37889"/>
                    <a:pt x="38447" y="37338"/>
                    <a:pt x="38823" y="37238"/>
                  </a:cubicBezTo>
                  <a:cubicBezTo>
                    <a:pt x="39028" y="37192"/>
                    <a:pt x="39213" y="37084"/>
                    <a:pt x="39396" y="37084"/>
                  </a:cubicBezTo>
                  <a:close/>
                  <a:moveTo>
                    <a:pt x="36843" y="37413"/>
                  </a:moveTo>
                  <a:cubicBezTo>
                    <a:pt x="36993" y="37413"/>
                    <a:pt x="37169" y="37488"/>
                    <a:pt x="37269" y="37639"/>
                  </a:cubicBezTo>
                  <a:cubicBezTo>
                    <a:pt x="37269" y="37664"/>
                    <a:pt x="37294" y="37689"/>
                    <a:pt x="37294" y="37714"/>
                  </a:cubicBezTo>
                  <a:cubicBezTo>
                    <a:pt x="37369" y="37814"/>
                    <a:pt x="37369" y="37989"/>
                    <a:pt x="37294" y="38065"/>
                  </a:cubicBezTo>
                  <a:cubicBezTo>
                    <a:pt x="37294" y="38090"/>
                    <a:pt x="37269" y="38115"/>
                    <a:pt x="37269" y="38140"/>
                  </a:cubicBezTo>
                  <a:cubicBezTo>
                    <a:pt x="37169" y="38290"/>
                    <a:pt x="36993" y="38390"/>
                    <a:pt x="36843" y="38390"/>
                  </a:cubicBezTo>
                  <a:cubicBezTo>
                    <a:pt x="36542" y="38390"/>
                    <a:pt x="36241" y="38365"/>
                    <a:pt x="35966" y="38215"/>
                  </a:cubicBezTo>
                  <a:cubicBezTo>
                    <a:pt x="35715" y="38115"/>
                    <a:pt x="35715" y="37689"/>
                    <a:pt x="35966" y="37563"/>
                  </a:cubicBezTo>
                  <a:cubicBezTo>
                    <a:pt x="36241" y="37438"/>
                    <a:pt x="36542" y="37413"/>
                    <a:pt x="36843" y="37413"/>
                  </a:cubicBezTo>
                  <a:close/>
                  <a:moveTo>
                    <a:pt x="39133" y="0"/>
                  </a:moveTo>
                  <a:cubicBezTo>
                    <a:pt x="33174" y="0"/>
                    <a:pt x="28221" y="4907"/>
                    <a:pt x="28221" y="4907"/>
                  </a:cubicBezTo>
                  <a:cubicBezTo>
                    <a:pt x="28221" y="4907"/>
                    <a:pt x="24790" y="3244"/>
                    <a:pt x="20506" y="3244"/>
                  </a:cubicBezTo>
                  <a:cubicBezTo>
                    <a:pt x="16745" y="3244"/>
                    <a:pt x="12326" y="4526"/>
                    <a:pt x="8998" y="9343"/>
                  </a:cubicBezTo>
                  <a:cubicBezTo>
                    <a:pt x="1" y="22425"/>
                    <a:pt x="9850" y="31899"/>
                    <a:pt x="9850" y="31899"/>
                  </a:cubicBezTo>
                  <a:cubicBezTo>
                    <a:pt x="9850" y="31899"/>
                    <a:pt x="9274" y="37488"/>
                    <a:pt x="16116" y="40671"/>
                  </a:cubicBezTo>
                  <a:cubicBezTo>
                    <a:pt x="17988" y="41552"/>
                    <a:pt x="19799" y="41872"/>
                    <a:pt x="21439" y="41872"/>
                  </a:cubicBezTo>
                  <a:cubicBezTo>
                    <a:pt x="25772" y="41872"/>
                    <a:pt x="28923" y="39644"/>
                    <a:pt x="28923" y="39644"/>
                  </a:cubicBezTo>
                  <a:cubicBezTo>
                    <a:pt x="28923" y="39644"/>
                    <a:pt x="32331" y="41919"/>
                    <a:pt x="36901" y="41919"/>
                  </a:cubicBezTo>
                  <a:cubicBezTo>
                    <a:pt x="39397" y="41919"/>
                    <a:pt x="42240" y="41240"/>
                    <a:pt x="45063" y="39142"/>
                  </a:cubicBezTo>
                  <a:cubicBezTo>
                    <a:pt x="54813" y="31899"/>
                    <a:pt x="49650" y="21047"/>
                    <a:pt x="49650" y="21047"/>
                  </a:cubicBezTo>
                  <a:cubicBezTo>
                    <a:pt x="57219" y="10120"/>
                    <a:pt x="46743" y="445"/>
                    <a:pt x="39775" y="19"/>
                  </a:cubicBezTo>
                  <a:cubicBezTo>
                    <a:pt x="39560" y="6"/>
                    <a:pt x="39346" y="0"/>
                    <a:pt x="39133" y="0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30"/>
            <p:cNvSpPr/>
            <p:nvPr/>
          </p:nvSpPr>
          <p:spPr>
            <a:xfrm>
              <a:off x="5713745" y="3365710"/>
              <a:ext cx="53683" cy="96995"/>
            </a:xfrm>
            <a:custGeom>
              <a:avLst/>
              <a:gdLst/>
              <a:ahLst/>
              <a:cxnLst/>
              <a:rect l="l" t="t" r="r" b="b"/>
              <a:pathLst>
                <a:path w="2733" h="4938" extrusionOk="0">
                  <a:moveTo>
                    <a:pt x="2459" y="0"/>
                  </a:moveTo>
                  <a:cubicBezTo>
                    <a:pt x="2385" y="0"/>
                    <a:pt x="2313" y="33"/>
                    <a:pt x="2256" y="89"/>
                  </a:cubicBezTo>
                  <a:cubicBezTo>
                    <a:pt x="2256" y="89"/>
                    <a:pt x="2056" y="340"/>
                    <a:pt x="1805" y="741"/>
                  </a:cubicBezTo>
                  <a:cubicBezTo>
                    <a:pt x="1705" y="941"/>
                    <a:pt x="1555" y="1167"/>
                    <a:pt x="1429" y="1442"/>
                  </a:cubicBezTo>
                  <a:cubicBezTo>
                    <a:pt x="1354" y="1568"/>
                    <a:pt x="1304" y="1718"/>
                    <a:pt x="1254" y="1868"/>
                  </a:cubicBezTo>
                  <a:cubicBezTo>
                    <a:pt x="1204" y="2019"/>
                    <a:pt x="1128" y="2144"/>
                    <a:pt x="1078" y="2295"/>
                  </a:cubicBezTo>
                  <a:cubicBezTo>
                    <a:pt x="928" y="2570"/>
                    <a:pt x="753" y="2821"/>
                    <a:pt x="627" y="3097"/>
                  </a:cubicBezTo>
                  <a:cubicBezTo>
                    <a:pt x="477" y="3347"/>
                    <a:pt x="377" y="3598"/>
                    <a:pt x="276" y="3823"/>
                  </a:cubicBezTo>
                  <a:cubicBezTo>
                    <a:pt x="201" y="4024"/>
                    <a:pt x="126" y="4224"/>
                    <a:pt x="76" y="4350"/>
                  </a:cubicBezTo>
                  <a:cubicBezTo>
                    <a:pt x="51" y="4475"/>
                    <a:pt x="26" y="4550"/>
                    <a:pt x="26" y="4550"/>
                  </a:cubicBezTo>
                  <a:cubicBezTo>
                    <a:pt x="1" y="4676"/>
                    <a:pt x="26" y="4801"/>
                    <a:pt x="126" y="4876"/>
                  </a:cubicBezTo>
                  <a:cubicBezTo>
                    <a:pt x="189" y="4918"/>
                    <a:pt x="256" y="4938"/>
                    <a:pt x="322" y="4938"/>
                  </a:cubicBezTo>
                  <a:cubicBezTo>
                    <a:pt x="414" y="4938"/>
                    <a:pt x="504" y="4899"/>
                    <a:pt x="577" y="4826"/>
                  </a:cubicBezTo>
                  <a:cubicBezTo>
                    <a:pt x="577" y="4826"/>
                    <a:pt x="627" y="4751"/>
                    <a:pt x="702" y="4650"/>
                  </a:cubicBezTo>
                  <a:cubicBezTo>
                    <a:pt x="778" y="4525"/>
                    <a:pt x="878" y="4375"/>
                    <a:pt x="1003" y="4174"/>
                  </a:cubicBezTo>
                  <a:cubicBezTo>
                    <a:pt x="1103" y="3974"/>
                    <a:pt x="1254" y="3723"/>
                    <a:pt x="1354" y="3447"/>
                  </a:cubicBezTo>
                  <a:cubicBezTo>
                    <a:pt x="1479" y="3172"/>
                    <a:pt x="1580" y="2896"/>
                    <a:pt x="1730" y="2595"/>
                  </a:cubicBezTo>
                  <a:cubicBezTo>
                    <a:pt x="1780" y="2470"/>
                    <a:pt x="1855" y="2320"/>
                    <a:pt x="1930" y="2194"/>
                  </a:cubicBezTo>
                  <a:cubicBezTo>
                    <a:pt x="2006" y="2069"/>
                    <a:pt x="2106" y="1944"/>
                    <a:pt x="2181" y="1818"/>
                  </a:cubicBezTo>
                  <a:cubicBezTo>
                    <a:pt x="2306" y="1543"/>
                    <a:pt x="2407" y="1292"/>
                    <a:pt x="2482" y="1066"/>
                  </a:cubicBezTo>
                  <a:cubicBezTo>
                    <a:pt x="2632" y="615"/>
                    <a:pt x="2707" y="315"/>
                    <a:pt x="2707" y="315"/>
                  </a:cubicBezTo>
                  <a:cubicBezTo>
                    <a:pt x="2732" y="214"/>
                    <a:pt x="2707" y="114"/>
                    <a:pt x="2632" y="64"/>
                  </a:cubicBezTo>
                  <a:cubicBezTo>
                    <a:pt x="2577" y="20"/>
                    <a:pt x="2518" y="0"/>
                    <a:pt x="2459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30"/>
            <p:cNvSpPr/>
            <p:nvPr/>
          </p:nvSpPr>
          <p:spPr>
            <a:xfrm>
              <a:off x="5766918" y="3392188"/>
              <a:ext cx="96995" cy="107936"/>
            </a:xfrm>
            <a:custGeom>
              <a:avLst/>
              <a:gdLst/>
              <a:ahLst/>
              <a:cxnLst/>
              <a:rect l="l" t="t" r="r" b="b"/>
              <a:pathLst>
                <a:path w="4938" h="5495" extrusionOk="0">
                  <a:moveTo>
                    <a:pt x="4648" y="1"/>
                  </a:moveTo>
                  <a:cubicBezTo>
                    <a:pt x="4599" y="1"/>
                    <a:pt x="4551" y="15"/>
                    <a:pt x="4512" y="44"/>
                  </a:cubicBezTo>
                  <a:cubicBezTo>
                    <a:pt x="4512" y="44"/>
                    <a:pt x="4411" y="119"/>
                    <a:pt x="4286" y="245"/>
                  </a:cubicBezTo>
                  <a:cubicBezTo>
                    <a:pt x="4136" y="345"/>
                    <a:pt x="3960" y="546"/>
                    <a:pt x="3735" y="746"/>
                  </a:cubicBezTo>
                  <a:cubicBezTo>
                    <a:pt x="3509" y="972"/>
                    <a:pt x="3234" y="1222"/>
                    <a:pt x="2983" y="1523"/>
                  </a:cubicBezTo>
                  <a:cubicBezTo>
                    <a:pt x="2858" y="1673"/>
                    <a:pt x="2757" y="1849"/>
                    <a:pt x="2632" y="1999"/>
                  </a:cubicBezTo>
                  <a:cubicBezTo>
                    <a:pt x="2507" y="2175"/>
                    <a:pt x="2356" y="2325"/>
                    <a:pt x="2231" y="2475"/>
                  </a:cubicBezTo>
                  <a:cubicBezTo>
                    <a:pt x="1955" y="2776"/>
                    <a:pt x="1655" y="3077"/>
                    <a:pt x="1379" y="3353"/>
                  </a:cubicBezTo>
                  <a:cubicBezTo>
                    <a:pt x="1128" y="3653"/>
                    <a:pt x="878" y="3929"/>
                    <a:pt x="702" y="4180"/>
                  </a:cubicBezTo>
                  <a:cubicBezTo>
                    <a:pt x="502" y="4430"/>
                    <a:pt x="351" y="4631"/>
                    <a:pt x="226" y="4781"/>
                  </a:cubicBezTo>
                  <a:cubicBezTo>
                    <a:pt x="126" y="4932"/>
                    <a:pt x="76" y="5032"/>
                    <a:pt x="76" y="5032"/>
                  </a:cubicBezTo>
                  <a:cubicBezTo>
                    <a:pt x="0" y="5132"/>
                    <a:pt x="25" y="5282"/>
                    <a:pt x="101" y="5383"/>
                  </a:cubicBezTo>
                  <a:cubicBezTo>
                    <a:pt x="159" y="5456"/>
                    <a:pt x="252" y="5495"/>
                    <a:pt x="343" y="5495"/>
                  </a:cubicBezTo>
                  <a:cubicBezTo>
                    <a:pt x="409" y="5495"/>
                    <a:pt x="474" y="5475"/>
                    <a:pt x="527" y="5433"/>
                  </a:cubicBezTo>
                  <a:cubicBezTo>
                    <a:pt x="527" y="5433"/>
                    <a:pt x="627" y="5358"/>
                    <a:pt x="752" y="5232"/>
                  </a:cubicBezTo>
                  <a:cubicBezTo>
                    <a:pt x="878" y="5107"/>
                    <a:pt x="1078" y="4932"/>
                    <a:pt x="1279" y="4706"/>
                  </a:cubicBezTo>
                  <a:cubicBezTo>
                    <a:pt x="1504" y="4480"/>
                    <a:pt x="1755" y="4205"/>
                    <a:pt x="2005" y="3904"/>
                  </a:cubicBezTo>
                  <a:cubicBezTo>
                    <a:pt x="2256" y="3603"/>
                    <a:pt x="2507" y="3277"/>
                    <a:pt x="2782" y="2952"/>
                  </a:cubicBezTo>
                  <a:cubicBezTo>
                    <a:pt x="2908" y="2801"/>
                    <a:pt x="3033" y="2651"/>
                    <a:pt x="3183" y="2500"/>
                  </a:cubicBezTo>
                  <a:cubicBezTo>
                    <a:pt x="3334" y="2350"/>
                    <a:pt x="3484" y="2225"/>
                    <a:pt x="3609" y="2074"/>
                  </a:cubicBezTo>
                  <a:cubicBezTo>
                    <a:pt x="3885" y="1774"/>
                    <a:pt x="4086" y="1473"/>
                    <a:pt x="4286" y="1247"/>
                  </a:cubicBezTo>
                  <a:cubicBezTo>
                    <a:pt x="4462" y="972"/>
                    <a:pt x="4612" y="771"/>
                    <a:pt x="4712" y="621"/>
                  </a:cubicBezTo>
                  <a:cubicBezTo>
                    <a:pt x="4812" y="470"/>
                    <a:pt x="4888" y="370"/>
                    <a:pt x="4888" y="370"/>
                  </a:cubicBezTo>
                  <a:cubicBezTo>
                    <a:pt x="4938" y="295"/>
                    <a:pt x="4913" y="170"/>
                    <a:pt x="4863" y="94"/>
                  </a:cubicBezTo>
                  <a:cubicBezTo>
                    <a:pt x="4802" y="34"/>
                    <a:pt x="4723" y="1"/>
                    <a:pt x="4648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30"/>
            <p:cNvSpPr/>
            <p:nvPr/>
          </p:nvSpPr>
          <p:spPr>
            <a:xfrm>
              <a:off x="5829440" y="3502343"/>
              <a:ext cx="113730" cy="45374"/>
            </a:xfrm>
            <a:custGeom>
              <a:avLst/>
              <a:gdLst/>
              <a:ahLst/>
              <a:cxnLst/>
              <a:rect l="l" t="t" r="r" b="b"/>
              <a:pathLst>
                <a:path w="5790" h="2310" extrusionOk="0">
                  <a:moveTo>
                    <a:pt x="5514" y="0"/>
                  </a:moveTo>
                  <a:cubicBezTo>
                    <a:pt x="5514" y="0"/>
                    <a:pt x="5138" y="50"/>
                    <a:pt x="4637" y="176"/>
                  </a:cubicBezTo>
                  <a:cubicBezTo>
                    <a:pt x="4386" y="226"/>
                    <a:pt x="4086" y="301"/>
                    <a:pt x="3760" y="401"/>
                  </a:cubicBezTo>
                  <a:cubicBezTo>
                    <a:pt x="3609" y="476"/>
                    <a:pt x="3459" y="527"/>
                    <a:pt x="3309" y="602"/>
                  </a:cubicBezTo>
                  <a:cubicBezTo>
                    <a:pt x="3133" y="677"/>
                    <a:pt x="2958" y="727"/>
                    <a:pt x="2807" y="777"/>
                  </a:cubicBezTo>
                  <a:cubicBezTo>
                    <a:pt x="2457" y="877"/>
                    <a:pt x="2131" y="978"/>
                    <a:pt x="1805" y="1053"/>
                  </a:cubicBezTo>
                  <a:cubicBezTo>
                    <a:pt x="1504" y="1153"/>
                    <a:pt x="1203" y="1253"/>
                    <a:pt x="953" y="1354"/>
                  </a:cubicBezTo>
                  <a:cubicBezTo>
                    <a:pt x="727" y="1454"/>
                    <a:pt x="527" y="1554"/>
                    <a:pt x="376" y="1629"/>
                  </a:cubicBezTo>
                  <a:cubicBezTo>
                    <a:pt x="226" y="1679"/>
                    <a:pt x="151" y="1730"/>
                    <a:pt x="151" y="1730"/>
                  </a:cubicBezTo>
                  <a:cubicBezTo>
                    <a:pt x="51" y="1780"/>
                    <a:pt x="0" y="1905"/>
                    <a:pt x="0" y="2030"/>
                  </a:cubicBezTo>
                  <a:cubicBezTo>
                    <a:pt x="23" y="2191"/>
                    <a:pt x="151" y="2309"/>
                    <a:pt x="307" y="2309"/>
                  </a:cubicBezTo>
                  <a:cubicBezTo>
                    <a:pt x="321" y="2309"/>
                    <a:pt x="336" y="2308"/>
                    <a:pt x="351" y="2306"/>
                  </a:cubicBezTo>
                  <a:cubicBezTo>
                    <a:pt x="351" y="2306"/>
                    <a:pt x="452" y="2306"/>
                    <a:pt x="602" y="2256"/>
                  </a:cubicBezTo>
                  <a:cubicBezTo>
                    <a:pt x="752" y="2231"/>
                    <a:pt x="953" y="2181"/>
                    <a:pt x="1203" y="2131"/>
                  </a:cubicBezTo>
                  <a:cubicBezTo>
                    <a:pt x="1479" y="2055"/>
                    <a:pt x="1755" y="1955"/>
                    <a:pt x="2081" y="1855"/>
                  </a:cubicBezTo>
                  <a:cubicBezTo>
                    <a:pt x="2381" y="1730"/>
                    <a:pt x="2707" y="1604"/>
                    <a:pt x="3033" y="1479"/>
                  </a:cubicBezTo>
                  <a:cubicBezTo>
                    <a:pt x="3208" y="1429"/>
                    <a:pt x="3359" y="1354"/>
                    <a:pt x="3534" y="1329"/>
                  </a:cubicBezTo>
                  <a:cubicBezTo>
                    <a:pt x="3710" y="1278"/>
                    <a:pt x="3860" y="1253"/>
                    <a:pt x="4036" y="1203"/>
                  </a:cubicBezTo>
                  <a:cubicBezTo>
                    <a:pt x="4336" y="1103"/>
                    <a:pt x="4612" y="978"/>
                    <a:pt x="4863" y="877"/>
                  </a:cubicBezTo>
                  <a:cubicBezTo>
                    <a:pt x="5339" y="652"/>
                    <a:pt x="5665" y="476"/>
                    <a:pt x="5665" y="476"/>
                  </a:cubicBezTo>
                  <a:cubicBezTo>
                    <a:pt x="5740" y="426"/>
                    <a:pt x="5790" y="326"/>
                    <a:pt x="5790" y="226"/>
                  </a:cubicBezTo>
                  <a:cubicBezTo>
                    <a:pt x="5765" y="100"/>
                    <a:pt x="5640" y="0"/>
                    <a:pt x="5514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30"/>
            <p:cNvSpPr/>
            <p:nvPr/>
          </p:nvSpPr>
          <p:spPr>
            <a:xfrm>
              <a:off x="4918695" y="3515621"/>
              <a:ext cx="940797" cy="819701"/>
            </a:xfrm>
            <a:custGeom>
              <a:avLst/>
              <a:gdLst/>
              <a:ahLst/>
              <a:cxnLst/>
              <a:rect l="l" t="t" r="r" b="b"/>
              <a:pathLst>
                <a:path w="47896" h="41731" extrusionOk="0">
                  <a:moveTo>
                    <a:pt x="17193" y="1"/>
                  </a:moveTo>
                  <a:cubicBezTo>
                    <a:pt x="16667" y="26"/>
                    <a:pt x="16141" y="1"/>
                    <a:pt x="15589" y="51"/>
                  </a:cubicBezTo>
                  <a:cubicBezTo>
                    <a:pt x="15063" y="101"/>
                    <a:pt x="14537" y="126"/>
                    <a:pt x="14010" y="227"/>
                  </a:cubicBezTo>
                  <a:cubicBezTo>
                    <a:pt x="13484" y="352"/>
                    <a:pt x="12958" y="427"/>
                    <a:pt x="12456" y="577"/>
                  </a:cubicBezTo>
                  <a:cubicBezTo>
                    <a:pt x="11930" y="728"/>
                    <a:pt x="11429" y="853"/>
                    <a:pt x="10903" y="1029"/>
                  </a:cubicBezTo>
                  <a:cubicBezTo>
                    <a:pt x="10652" y="1129"/>
                    <a:pt x="10426" y="1229"/>
                    <a:pt x="10176" y="1329"/>
                  </a:cubicBezTo>
                  <a:lnTo>
                    <a:pt x="9424" y="1705"/>
                  </a:lnTo>
                  <a:lnTo>
                    <a:pt x="8747" y="2131"/>
                  </a:lnTo>
                  <a:cubicBezTo>
                    <a:pt x="8522" y="2257"/>
                    <a:pt x="8296" y="2432"/>
                    <a:pt x="8096" y="2582"/>
                  </a:cubicBezTo>
                  <a:cubicBezTo>
                    <a:pt x="7218" y="3234"/>
                    <a:pt x="6441" y="3961"/>
                    <a:pt x="5715" y="4738"/>
                  </a:cubicBezTo>
                  <a:cubicBezTo>
                    <a:pt x="5013" y="5540"/>
                    <a:pt x="4386" y="6392"/>
                    <a:pt x="3810" y="7294"/>
                  </a:cubicBezTo>
                  <a:cubicBezTo>
                    <a:pt x="3233" y="8171"/>
                    <a:pt x="2732" y="9099"/>
                    <a:pt x="2281" y="10076"/>
                  </a:cubicBezTo>
                  <a:cubicBezTo>
                    <a:pt x="1855" y="11029"/>
                    <a:pt x="1429" y="12006"/>
                    <a:pt x="1103" y="13034"/>
                  </a:cubicBezTo>
                  <a:cubicBezTo>
                    <a:pt x="777" y="14036"/>
                    <a:pt x="501" y="15064"/>
                    <a:pt x="301" y="16116"/>
                  </a:cubicBezTo>
                  <a:cubicBezTo>
                    <a:pt x="201" y="16643"/>
                    <a:pt x="151" y="17194"/>
                    <a:pt x="75" y="17720"/>
                  </a:cubicBezTo>
                  <a:cubicBezTo>
                    <a:pt x="50" y="17996"/>
                    <a:pt x="50" y="18247"/>
                    <a:pt x="25" y="18522"/>
                  </a:cubicBezTo>
                  <a:cubicBezTo>
                    <a:pt x="25" y="18798"/>
                    <a:pt x="0" y="19074"/>
                    <a:pt x="25" y="19324"/>
                  </a:cubicBezTo>
                  <a:cubicBezTo>
                    <a:pt x="25" y="20402"/>
                    <a:pt x="176" y="21480"/>
                    <a:pt x="401" y="22557"/>
                  </a:cubicBezTo>
                  <a:cubicBezTo>
                    <a:pt x="527" y="23059"/>
                    <a:pt x="652" y="23585"/>
                    <a:pt x="827" y="24111"/>
                  </a:cubicBezTo>
                  <a:cubicBezTo>
                    <a:pt x="1003" y="24613"/>
                    <a:pt x="1203" y="25114"/>
                    <a:pt x="1404" y="25615"/>
                  </a:cubicBezTo>
                  <a:cubicBezTo>
                    <a:pt x="1855" y="26593"/>
                    <a:pt x="2331" y="27570"/>
                    <a:pt x="2958" y="28447"/>
                  </a:cubicBezTo>
                  <a:cubicBezTo>
                    <a:pt x="3518" y="29287"/>
                    <a:pt x="4186" y="30041"/>
                    <a:pt x="4863" y="30768"/>
                  </a:cubicBezTo>
                  <a:lnTo>
                    <a:pt x="4863" y="30768"/>
                  </a:lnTo>
                  <a:cubicBezTo>
                    <a:pt x="4820" y="31333"/>
                    <a:pt x="4847" y="31839"/>
                    <a:pt x="4913" y="32382"/>
                  </a:cubicBezTo>
                  <a:cubicBezTo>
                    <a:pt x="4963" y="32683"/>
                    <a:pt x="5013" y="32984"/>
                    <a:pt x="5088" y="33259"/>
                  </a:cubicBezTo>
                  <a:lnTo>
                    <a:pt x="5213" y="33710"/>
                  </a:lnTo>
                  <a:lnTo>
                    <a:pt x="5364" y="34136"/>
                  </a:lnTo>
                  <a:cubicBezTo>
                    <a:pt x="5414" y="34287"/>
                    <a:pt x="5464" y="34437"/>
                    <a:pt x="5514" y="34563"/>
                  </a:cubicBezTo>
                  <a:lnTo>
                    <a:pt x="5715" y="34989"/>
                  </a:lnTo>
                  <a:cubicBezTo>
                    <a:pt x="5790" y="35114"/>
                    <a:pt x="5840" y="35264"/>
                    <a:pt x="5915" y="35390"/>
                  </a:cubicBezTo>
                  <a:lnTo>
                    <a:pt x="6166" y="35791"/>
                  </a:lnTo>
                  <a:lnTo>
                    <a:pt x="6391" y="36167"/>
                  </a:lnTo>
                  <a:cubicBezTo>
                    <a:pt x="6491" y="36292"/>
                    <a:pt x="6592" y="36417"/>
                    <a:pt x="6692" y="36517"/>
                  </a:cubicBezTo>
                  <a:cubicBezTo>
                    <a:pt x="6867" y="36768"/>
                    <a:pt x="7043" y="37019"/>
                    <a:pt x="7268" y="37219"/>
                  </a:cubicBezTo>
                  <a:lnTo>
                    <a:pt x="7920" y="37846"/>
                  </a:lnTo>
                  <a:lnTo>
                    <a:pt x="8622" y="38397"/>
                  </a:lnTo>
                  <a:cubicBezTo>
                    <a:pt x="8847" y="38598"/>
                    <a:pt x="9098" y="38748"/>
                    <a:pt x="9349" y="38898"/>
                  </a:cubicBezTo>
                  <a:cubicBezTo>
                    <a:pt x="9599" y="39049"/>
                    <a:pt x="9850" y="39224"/>
                    <a:pt x="10126" y="39375"/>
                  </a:cubicBezTo>
                  <a:lnTo>
                    <a:pt x="10903" y="39751"/>
                  </a:lnTo>
                  <a:cubicBezTo>
                    <a:pt x="11178" y="39876"/>
                    <a:pt x="11429" y="40026"/>
                    <a:pt x="11705" y="40126"/>
                  </a:cubicBezTo>
                  <a:lnTo>
                    <a:pt x="12532" y="40427"/>
                  </a:lnTo>
                  <a:lnTo>
                    <a:pt x="12958" y="40603"/>
                  </a:lnTo>
                  <a:cubicBezTo>
                    <a:pt x="13108" y="40653"/>
                    <a:pt x="13233" y="40678"/>
                    <a:pt x="13384" y="40728"/>
                  </a:cubicBezTo>
                  <a:cubicBezTo>
                    <a:pt x="13659" y="40828"/>
                    <a:pt x="13935" y="40903"/>
                    <a:pt x="14211" y="41004"/>
                  </a:cubicBezTo>
                  <a:lnTo>
                    <a:pt x="14612" y="41129"/>
                  </a:lnTo>
                  <a:cubicBezTo>
                    <a:pt x="14762" y="41179"/>
                    <a:pt x="14913" y="41204"/>
                    <a:pt x="15038" y="41229"/>
                  </a:cubicBezTo>
                  <a:cubicBezTo>
                    <a:pt x="15639" y="41380"/>
                    <a:pt x="16216" y="41555"/>
                    <a:pt x="16817" y="41605"/>
                  </a:cubicBezTo>
                  <a:lnTo>
                    <a:pt x="17695" y="41705"/>
                  </a:lnTo>
                  <a:cubicBezTo>
                    <a:pt x="17995" y="41705"/>
                    <a:pt x="18296" y="41730"/>
                    <a:pt x="18597" y="41730"/>
                  </a:cubicBezTo>
                  <a:lnTo>
                    <a:pt x="19048" y="41730"/>
                  </a:lnTo>
                  <a:lnTo>
                    <a:pt x="19499" y="41680"/>
                  </a:lnTo>
                  <a:cubicBezTo>
                    <a:pt x="19800" y="41655"/>
                    <a:pt x="20101" y="41630"/>
                    <a:pt x="20401" y="41580"/>
                  </a:cubicBezTo>
                  <a:lnTo>
                    <a:pt x="21279" y="41380"/>
                  </a:lnTo>
                  <a:cubicBezTo>
                    <a:pt x="21579" y="41329"/>
                    <a:pt x="21855" y="41204"/>
                    <a:pt x="22156" y="41129"/>
                  </a:cubicBezTo>
                  <a:cubicBezTo>
                    <a:pt x="22431" y="41029"/>
                    <a:pt x="22707" y="40903"/>
                    <a:pt x="23008" y="40778"/>
                  </a:cubicBezTo>
                  <a:cubicBezTo>
                    <a:pt x="23284" y="40678"/>
                    <a:pt x="23534" y="40527"/>
                    <a:pt x="23810" y="40377"/>
                  </a:cubicBezTo>
                  <a:cubicBezTo>
                    <a:pt x="24336" y="40101"/>
                    <a:pt x="24837" y="39751"/>
                    <a:pt x="25314" y="39375"/>
                  </a:cubicBezTo>
                  <a:cubicBezTo>
                    <a:pt x="25703" y="39046"/>
                    <a:pt x="26059" y="38718"/>
                    <a:pt x="26396" y="38321"/>
                  </a:cubicBezTo>
                  <a:lnTo>
                    <a:pt x="26396" y="38321"/>
                  </a:lnTo>
                  <a:cubicBezTo>
                    <a:pt x="27035" y="38526"/>
                    <a:pt x="27647" y="38693"/>
                    <a:pt x="28296" y="38823"/>
                  </a:cubicBezTo>
                  <a:cubicBezTo>
                    <a:pt x="29023" y="38999"/>
                    <a:pt x="29775" y="39124"/>
                    <a:pt x="30527" y="39199"/>
                  </a:cubicBezTo>
                  <a:cubicBezTo>
                    <a:pt x="31279" y="39299"/>
                    <a:pt x="32030" y="39324"/>
                    <a:pt x="32807" y="39350"/>
                  </a:cubicBezTo>
                  <a:cubicBezTo>
                    <a:pt x="33559" y="39350"/>
                    <a:pt x="34311" y="39299"/>
                    <a:pt x="35063" y="39224"/>
                  </a:cubicBezTo>
                  <a:cubicBezTo>
                    <a:pt x="36567" y="39049"/>
                    <a:pt x="38071" y="38698"/>
                    <a:pt x="39499" y="38121"/>
                  </a:cubicBezTo>
                  <a:cubicBezTo>
                    <a:pt x="40201" y="37846"/>
                    <a:pt x="40903" y="37520"/>
                    <a:pt x="41554" y="37119"/>
                  </a:cubicBezTo>
                  <a:cubicBezTo>
                    <a:pt x="42231" y="36718"/>
                    <a:pt x="42833" y="36242"/>
                    <a:pt x="43434" y="35740"/>
                  </a:cubicBezTo>
                  <a:cubicBezTo>
                    <a:pt x="43710" y="35490"/>
                    <a:pt x="43985" y="35214"/>
                    <a:pt x="44261" y="34938"/>
                  </a:cubicBezTo>
                  <a:cubicBezTo>
                    <a:pt x="44512" y="34663"/>
                    <a:pt x="44787" y="34387"/>
                    <a:pt x="45038" y="34086"/>
                  </a:cubicBezTo>
                  <a:lnTo>
                    <a:pt x="45389" y="33635"/>
                  </a:lnTo>
                  <a:cubicBezTo>
                    <a:pt x="45489" y="33485"/>
                    <a:pt x="45615" y="33309"/>
                    <a:pt x="45715" y="33159"/>
                  </a:cubicBezTo>
                  <a:cubicBezTo>
                    <a:pt x="45840" y="33009"/>
                    <a:pt x="45940" y="32833"/>
                    <a:pt x="46041" y="32658"/>
                  </a:cubicBezTo>
                  <a:cubicBezTo>
                    <a:pt x="46141" y="32507"/>
                    <a:pt x="46266" y="32332"/>
                    <a:pt x="46341" y="32156"/>
                  </a:cubicBezTo>
                  <a:cubicBezTo>
                    <a:pt x="46717" y="31480"/>
                    <a:pt x="47018" y="30753"/>
                    <a:pt x="47244" y="30026"/>
                  </a:cubicBezTo>
                  <a:cubicBezTo>
                    <a:pt x="47494" y="29274"/>
                    <a:pt x="47645" y="28522"/>
                    <a:pt x="47720" y="27771"/>
                  </a:cubicBezTo>
                  <a:cubicBezTo>
                    <a:pt x="47895" y="26242"/>
                    <a:pt x="47820" y="24688"/>
                    <a:pt x="47569" y="23209"/>
                  </a:cubicBezTo>
                  <a:cubicBezTo>
                    <a:pt x="47444" y="22457"/>
                    <a:pt x="47244" y="21730"/>
                    <a:pt x="47018" y="21004"/>
                  </a:cubicBezTo>
                  <a:cubicBezTo>
                    <a:pt x="46792" y="20277"/>
                    <a:pt x="46542" y="19575"/>
                    <a:pt x="46216" y="18898"/>
                  </a:cubicBezTo>
                  <a:cubicBezTo>
                    <a:pt x="46179" y="18805"/>
                    <a:pt x="46087" y="18754"/>
                    <a:pt x="46000" y="18754"/>
                  </a:cubicBezTo>
                  <a:cubicBezTo>
                    <a:pt x="45970" y="18754"/>
                    <a:pt x="45941" y="18760"/>
                    <a:pt x="45915" y="18773"/>
                  </a:cubicBezTo>
                  <a:cubicBezTo>
                    <a:pt x="45790" y="18823"/>
                    <a:pt x="45740" y="18948"/>
                    <a:pt x="45790" y="19074"/>
                  </a:cubicBezTo>
                  <a:lnTo>
                    <a:pt x="45790" y="19099"/>
                  </a:lnTo>
                  <a:cubicBezTo>
                    <a:pt x="46041" y="19750"/>
                    <a:pt x="46241" y="20477"/>
                    <a:pt x="46417" y="21179"/>
                  </a:cubicBezTo>
                  <a:cubicBezTo>
                    <a:pt x="46592" y="21881"/>
                    <a:pt x="46742" y="22608"/>
                    <a:pt x="46818" y="23334"/>
                  </a:cubicBezTo>
                  <a:cubicBezTo>
                    <a:pt x="47018" y="24763"/>
                    <a:pt x="47018" y="26217"/>
                    <a:pt x="46792" y="27645"/>
                  </a:cubicBezTo>
                  <a:cubicBezTo>
                    <a:pt x="46692" y="28347"/>
                    <a:pt x="46517" y="29049"/>
                    <a:pt x="46291" y="29700"/>
                  </a:cubicBezTo>
                  <a:cubicBezTo>
                    <a:pt x="46041" y="30377"/>
                    <a:pt x="45765" y="31029"/>
                    <a:pt x="45414" y="31655"/>
                  </a:cubicBezTo>
                  <a:cubicBezTo>
                    <a:pt x="45339" y="31806"/>
                    <a:pt x="45239" y="31956"/>
                    <a:pt x="45138" y="32106"/>
                  </a:cubicBezTo>
                  <a:cubicBezTo>
                    <a:pt x="45038" y="32257"/>
                    <a:pt x="44938" y="32382"/>
                    <a:pt x="44838" y="32532"/>
                  </a:cubicBezTo>
                  <a:cubicBezTo>
                    <a:pt x="44737" y="32658"/>
                    <a:pt x="44637" y="32808"/>
                    <a:pt x="44537" y="32959"/>
                  </a:cubicBezTo>
                  <a:lnTo>
                    <a:pt x="44186" y="33385"/>
                  </a:lnTo>
                  <a:cubicBezTo>
                    <a:pt x="43960" y="33635"/>
                    <a:pt x="43685" y="33886"/>
                    <a:pt x="43459" y="34162"/>
                  </a:cubicBezTo>
                  <a:cubicBezTo>
                    <a:pt x="43183" y="34387"/>
                    <a:pt x="42933" y="34638"/>
                    <a:pt x="42682" y="34888"/>
                  </a:cubicBezTo>
                  <a:cubicBezTo>
                    <a:pt x="42131" y="35339"/>
                    <a:pt x="41579" y="35791"/>
                    <a:pt x="40978" y="36192"/>
                  </a:cubicBezTo>
                  <a:cubicBezTo>
                    <a:pt x="40401" y="36593"/>
                    <a:pt x="39750" y="36943"/>
                    <a:pt x="39123" y="37244"/>
                  </a:cubicBezTo>
                  <a:cubicBezTo>
                    <a:pt x="38472" y="37545"/>
                    <a:pt x="37795" y="37821"/>
                    <a:pt x="37093" y="38021"/>
                  </a:cubicBezTo>
                  <a:cubicBezTo>
                    <a:pt x="36416" y="38197"/>
                    <a:pt x="35690" y="38372"/>
                    <a:pt x="34988" y="38447"/>
                  </a:cubicBezTo>
                  <a:cubicBezTo>
                    <a:pt x="34334" y="38526"/>
                    <a:pt x="33679" y="38565"/>
                    <a:pt x="33025" y="38565"/>
                  </a:cubicBezTo>
                  <a:cubicBezTo>
                    <a:pt x="32225" y="38565"/>
                    <a:pt x="31426" y="38507"/>
                    <a:pt x="30627" y="38397"/>
                  </a:cubicBezTo>
                  <a:cubicBezTo>
                    <a:pt x="29900" y="38297"/>
                    <a:pt x="29198" y="38172"/>
                    <a:pt x="28497" y="37996"/>
                  </a:cubicBezTo>
                  <a:cubicBezTo>
                    <a:pt x="27795" y="37821"/>
                    <a:pt x="27068" y="37620"/>
                    <a:pt x="26416" y="37370"/>
                  </a:cubicBezTo>
                  <a:cubicBezTo>
                    <a:pt x="26362" y="37346"/>
                    <a:pt x="26305" y="37335"/>
                    <a:pt x="26248" y="37335"/>
                  </a:cubicBezTo>
                  <a:cubicBezTo>
                    <a:pt x="26122" y="37335"/>
                    <a:pt x="25994" y="37391"/>
                    <a:pt x="25890" y="37495"/>
                  </a:cubicBezTo>
                  <a:lnTo>
                    <a:pt x="25890" y="37520"/>
                  </a:lnTo>
                  <a:cubicBezTo>
                    <a:pt x="25589" y="37896"/>
                    <a:pt x="25163" y="38297"/>
                    <a:pt x="24737" y="38623"/>
                  </a:cubicBezTo>
                  <a:cubicBezTo>
                    <a:pt x="24286" y="38949"/>
                    <a:pt x="23835" y="39249"/>
                    <a:pt x="23334" y="39500"/>
                  </a:cubicBezTo>
                  <a:cubicBezTo>
                    <a:pt x="23108" y="39625"/>
                    <a:pt x="22857" y="39751"/>
                    <a:pt x="22582" y="39851"/>
                  </a:cubicBezTo>
                  <a:cubicBezTo>
                    <a:pt x="22331" y="39951"/>
                    <a:pt x="22081" y="40051"/>
                    <a:pt x="21830" y="40126"/>
                  </a:cubicBezTo>
                  <a:cubicBezTo>
                    <a:pt x="21554" y="40202"/>
                    <a:pt x="21304" y="40277"/>
                    <a:pt x="21028" y="40352"/>
                  </a:cubicBezTo>
                  <a:lnTo>
                    <a:pt x="20226" y="40502"/>
                  </a:lnTo>
                  <a:cubicBezTo>
                    <a:pt x="19950" y="40527"/>
                    <a:pt x="19675" y="40553"/>
                    <a:pt x="19399" y="40603"/>
                  </a:cubicBezTo>
                  <a:lnTo>
                    <a:pt x="18998" y="40628"/>
                  </a:lnTo>
                  <a:lnTo>
                    <a:pt x="18572" y="40628"/>
                  </a:lnTo>
                  <a:cubicBezTo>
                    <a:pt x="18296" y="40628"/>
                    <a:pt x="18020" y="40653"/>
                    <a:pt x="17745" y="40653"/>
                  </a:cubicBezTo>
                  <a:lnTo>
                    <a:pt x="16918" y="40603"/>
                  </a:lnTo>
                  <a:cubicBezTo>
                    <a:pt x="16341" y="40603"/>
                    <a:pt x="15790" y="40502"/>
                    <a:pt x="15238" y="40427"/>
                  </a:cubicBezTo>
                  <a:cubicBezTo>
                    <a:pt x="15113" y="40427"/>
                    <a:pt x="14963" y="40402"/>
                    <a:pt x="14837" y="40377"/>
                  </a:cubicBezTo>
                  <a:lnTo>
                    <a:pt x="14411" y="40277"/>
                  </a:lnTo>
                  <a:cubicBezTo>
                    <a:pt x="14136" y="40202"/>
                    <a:pt x="13860" y="40126"/>
                    <a:pt x="13559" y="40076"/>
                  </a:cubicBezTo>
                  <a:cubicBezTo>
                    <a:pt x="13033" y="39951"/>
                    <a:pt x="12507" y="39700"/>
                    <a:pt x="11980" y="39500"/>
                  </a:cubicBezTo>
                  <a:cubicBezTo>
                    <a:pt x="11705" y="39425"/>
                    <a:pt x="11454" y="39274"/>
                    <a:pt x="11203" y="39149"/>
                  </a:cubicBezTo>
                  <a:lnTo>
                    <a:pt x="10451" y="38773"/>
                  </a:lnTo>
                  <a:cubicBezTo>
                    <a:pt x="10226" y="38623"/>
                    <a:pt x="9975" y="38447"/>
                    <a:pt x="9750" y="38297"/>
                  </a:cubicBezTo>
                  <a:cubicBezTo>
                    <a:pt x="9524" y="38147"/>
                    <a:pt x="9273" y="37996"/>
                    <a:pt x="9073" y="37821"/>
                  </a:cubicBezTo>
                  <a:lnTo>
                    <a:pt x="8446" y="37269"/>
                  </a:lnTo>
                  <a:lnTo>
                    <a:pt x="7870" y="36668"/>
                  </a:lnTo>
                  <a:cubicBezTo>
                    <a:pt x="7669" y="36467"/>
                    <a:pt x="7544" y="36217"/>
                    <a:pt x="7369" y="36016"/>
                  </a:cubicBezTo>
                  <a:cubicBezTo>
                    <a:pt x="7294" y="35891"/>
                    <a:pt x="7218" y="35791"/>
                    <a:pt x="7143" y="35665"/>
                  </a:cubicBezTo>
                  <a:lnTo>
                    <a:pt x="6918" y="35314"/>
                  </a:lnTo>
                  <a:lnTo>
                    <a:pt x="6717" y="34964"/>
                  </a:lnTo>
                  <a:cubicBezTo>
                    <a:pt x="6667" y="34838"/>
                    <a:pt x="6617" y="34713"/>
                    <a:pt x="6542" y="34588"/>
                  </a:cubicBezTo>
                  <a:lnTo>
                    <a:pt x="6391" y="34212"/>
                  </a:lnTo>
                  <a:cubicBezTo>
                    <a:pt x="6341" y="34086"/>
                    <a:pt x="6291" y="33961"/>
                    <a:pt x="6241" y="33836"/>
                  </a:cubicBezTo>
                  <a:lnTo>
                    <a:pt x="6116" y="33435"/>
                  </a:lnTo>
                  <a:lnTo>
                    <a:pt x="6015" y="33059"/>
                  </a:lnTo>
                  <a:cubicBezTo>
                    <a:pt x="5940" y="32783"/>
                    <a:pt x="5915" y="32507"/>
                    <a:pt x="5890" y="32257"/>
                  </a:cubicBezTo>
                  <a:cubicBezTo>
                    <a:pt x="5815" y="31705"/>
                    <a:pt x="5790" y="31129"/>
                    <a:pt x="5865" y="30653"/>
                  </a:cubicBezTo>
                  <a:cubicBezTo>
                    <a:pt x="5890" y="30502"/>
                    <a:pt x="5840" y="30352"/>
                    <a:pt x="5715" y="30227"/>
                  </a:cubicBezTo>
                  <a:cubicBezTo>
                    <a:pt x="5038" y="29500"/>
                    <a:pt x="4361" y="28723"/>
                    <a:pt x="3810" y="27871"/>
                  </a:cubicBezTo>
                  <a:cubicBezTo>
                    <a:pt x="3233" y="27044"/>
                    <a:pt x="2782" y="26141"/>
                    <a:pt x="2406" y="25214"/>
                  </a:cubicBezTo>
                  <a:cubicBezTo>
                    <a:pt x="2030" y="24262"/>
                    <a:pt x="1780" y="23284"/>
                    <a:pt x="1579" y="22307"/>
                  </a:cubicBezTo>
                  <a:cubicBezTo>
                    <a:pt x="1504" y="21806"/>
                    <a:pt x="1429" y="21304"/>
                    <a:pt x="1379" y="20803"/>
                  </a:cubicBezTo>
                  <a:lnTo>
                    <a:pt x="1303" y="20051"/>
                  </a:lnTo>
                  <a:lnTo>
                    <a:pt x="1278" y="19299"/>
                  </a:lnTo>
                  <a:cubicBezTo>
                    <a:pt x="1253" y="18297"/>
                    <a:pt x="1278" y="17269"/>
                    <a:pt x="1354" y="16267"/>
                  </a:cubicBezTo>
                  <a:cubicBezTo>
                    <a:pt x="1454" y="15264"/>
                    <a:pt x="1629" y="14237"/>
                    <a:pt x="1855" y="13234"/>
                  </a:cubicBezTo>
                  <a:cubicBezTo>
                    <a:pt x="2106" y="12257"/>
                    <a:pt x="2456" y="11279"/>
                    <a:pt x="2882" y="10327"/>
                  </a:cubicBezTo>
                  <a:cubicBezTo>
                    <a:pt x="3309" y="9399"/>
                    <a:pt x="3785" y="8497"/>
                    <a:pt x="4336" y="7620"/>
                  </a:cubicBezTo>
                  <a:cubicBezTo>
                    <a:pt x="4913" y="6768"/>
                    <a:pt x="5539" y="5966"/>
                    <a:pt x="6216" y="5214"/>
                  </a:cubicBezTo>
                  <a:cubicBezTo>
                    <a:pt x="6918" y="4462"/>
                    <a:pt x="7695" y="3785"/>
                    <a:pt x="8522" y="3184"/>
                  </a:cubicBezTo>
                  <a:cubicBezTo>
                    <a:pt x="8722" y="3059"/>
                    <a:pt x="8923" y="2883"/>
                    <a:pt x="9148" y="2758"/>
                  </a:cubicBezTo>
                  <a:lnTo>
                    <a:pt x="9800" y="2382"/>
                  </a:lnTo>
                  <a:lnTo>
                    <a:pt x="10476" y="2056"/>
                  </a:lnTo>
                  <a:cubicBezTo>
                    <a:pt x="10702" y="1956"/>
                    <a:pt x="10953" y="1881"/>
                    <a:pt x="11203" y="1780"/>
                  </a:cubicBezTo>
                  <a:cubicBezTo>
                    <a:pt x="11654" y="1605"/>
                    <a:pt x="12156" y="1480"/>
                    <a:pt x="12657" y="1354"/>
                  </a:cubicBezTo>
                  <a:cubicBezTo>
                    <a:pt x="13133" y="1204"/>
                    <a:pt x="13659" y="1129"/>
                    <a:pt x="14136" y="1029"/>
                  </a:cubicBezTo>
                  <a:cubicBezTo>
                    <a:pt x="14637" y="928"/>
                    <a:pt x="15163" y="903"/>
                    <a:pt x="15664" y="828"/>
                  </a:cubicBezTo>
                  <a:cubicBezTo>
                    <a:pt x="16166" y="778"/>
                    <a:pt x="16692" y="803"/>
                    <a:pt x="17193" y="778"/>
                  </a:cubicBezTo>
                  <a:cubicBezTo>
                    <a:pt x="18196" y="803"/>
                    <a:pt x="19223" y="878"/>
                    <a:pt x="20226" y="1079"/>
                  </a:cubicBezTo>
                  <a:cubicBezTo>
                    <a:pt x="21228" y="1254"/>
                    <a:pt x="22231" y="1555"/>
                    <a:pt x="23183" y="1931"/>
                  </a:cubicBezTo>
                  <a:cubicBezTo>
                    <a:pt x="24136" y="2307"/>
                    <a:pt x="25063" y="2733"/>
                    <a:pt x="25915" y="3309"/>
                  </a:cubicBezTo>
                  <a:cubicBezTo>
                    <a:pt x="25955" y="3339"/>
                    <a:pt x="26002" y="3353"/>
                    <a:pt x="26049" y="3353"/>
                  </a:cubicBezTo>
                  <a:cubicBezTo>
                    <a:pt x="26122" y="3353"/>
                    <a:pt x="26195" y="3320"/>
                    <a:pt x="26241" y="3259"/>
                  </a:cubicBezTo>
                  <a:cubicBezTo>
                    <a:pt x="26316" y="3159"/>
                    <a:pt x="26291" y="3008"/>
                    <a:pt x="26191" y="2933"/>
                  </a:cubicBezTo>
                  <a:cubicBezTo>
                    <a:pt x="25314" y="2282"/>
                    <a:pt x="24386" y="1780"/>
                    <a:pt x="23409" y="1354"/>
                  </a:cubicBezTo>
                  <a:cubicBezTo>
                    <a:pt x="22431" y="928"/>
                    <a:pt x="21429" y="602"/>
                    <a:pt x="20376" y="402"/>
                  </a:cubicBezTo>
                  <a:cubicBezTo>
                    <a:pt x="19324" y="151"/>
                    <a:pt x="18271" y="51"/>
                    <a:pt x="17193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30"/>
            <p:cNvSpPr/>
            <p:nvPr/>
          </p:nvSpPr>
          <p:spPr>
            <a:xfrm>
              <a:off x="5453816" y="3487356"/>
              <a:ext cx="412080" cy="373404"/>
            </a:xfrm>
            <a:custGeom>
              <a:avLst/>
              <a:gdLst/>
              <a:ahLst/>
              <a:cxnLst/>
              <a:rect l="l" t="t" r="r" b="b"/>
              <a:pathLst>
                <a:path w="20979" h="19010" extrusionOk="0">
                  <a:moveTo>
                    <a:pt x="10201" y="1"/>
                  </a:moveTo>
                  <a:cubicBezTo>
                    <a:pt x="10017" y="1"/>
                    <a:pt x="9827" y="19"/>
                    <a:pt x="9650" y="36"/>
                  </a:cubicBezTo>
                  <a:cubicBezTo>
                    <a:pt x="9374" y="36"/>
                    <a:pt x="9123" y="61"/>
                    <a:pt x="8873" y="87"/>
                  </a:cubicBezTo>
                  <a:cubicBezTo>
                    <a:pt x="8346" y="137"/>
                    <a:pt x="7870" y="187"/>
                    <a:pt x="7394" y="262"/>
                  </a:cubicBezTo>
                  <a:cubicBezTo>
                    <a:pt x="6442" y="412"/>
                    <a:pt x="5539" y="638"/>
                    <a:pt x="4737" y="914"/>
                  </a:cubicBezTo>
                  <a:cubicBezTo>
                    <a:pt x="3960" y="1214"/>
                    <a:pt x="3259" y="1565"/>
                    <a:pt x="2682" y="1916"/>
                  </a:cubicBezTo>
                  <a:cubicBezTo>
                    <a:pt x="2081" y="2242"/>
                    <a:pt x="1605" y="2593"/>
                    <a:pt x="1203" y="2894"/>
                  </a:cubicBezTo>
                  <a:cubicBezTo>
                    <a:pt x="427" y="3495"/>
                    <a:pt x="51" y="3921"/>
                    <a:pt x="51" y="3921"/>
                  </a:cubicBezTo>
                  <a:cubicBezTo>
                    <a:pt x="0" y="3971"/>
                    <a:pt x="0" y="4072"/>
                    <a:pt x="51" y="4122"/>
                  </a:cubicBezTo>
                  <a:cubicBezTo>
                    <a:pt x="78" y="4163"/>
                    <a:pt x="121" y="4182"/>
                    <a:pt x="166" y="4182"/>
                  </a:cubicBezTo>
                  <a:cubicBezTo>
                    <a:pt x="204" y="4182"/>
                    <a:pt x="242" y="4169"/>
                    <a:pt x="276" y="4147"/>
                  </a:cubicBezTo>
                  <a:cubicBezTo>
                    <a:pt x="276" y="4147"/>
                    <a:pt x="677" y="3796"/>
                    <a:pt x="1479" y="3244"/>
                  </a:cubicBezTo>
                  <a:cubicBezTo>
                    <a:pt x="1855" y="2994"/>
                    <a:pt x="2356" y="2668"/>
                    <a:pt x="2933" y="2367"/>
                  </a:cubicBezTo>
                  <a:cubicBezTo>
                    <a:pt x="3509" y="2041"/>
                    <a:pt x="4186" y="1691"/>
                    <a:pt x="4938" y="1390"/>
                  </a:cubicBezTo>
                  <a:cubicBezTo>
                    <a:pt x="5690" y="1089"/>
                    <a:pt x="6517" y="813"/>
                    <a:pt x="7444" y="688"/>
                  </a:cubicBezTo>
                  <a:cubicBezTo>
                    <a:pt x="7836" y="626"/>
                    <a:pt x="8228" y="581"/>
                    <a:pt x="8620" y="581"/>
                  </a:cubicBezTo>
                  <a:cubicBezTo>
                    <a:pt x="8704" y="581"/>
                    <a:pt x="8788" y="583"/>
                    <a:pt x="8873" y="588"/>
                  </a:cubicBezTo>
                  <a:cubicBezTo>
                    <a:pt x="9374" y="613"/>
                    <a:pt x="9850" y="713"/>
                    <a:pt x="10351" y="813"/>
                  </a:cubicBezTo>
                  <a:cubicBezTo>
                    <a:pt x="11304" y="1014"/>
                    <a:pt x="12356" y="1139"/>
                    <a:pt x="13334" y="1565"/>
                  </a:cubicBezTo>
                  <a:cubicBezTo>
                    <a:pt x="14311" y="1941"/>
                    <a:pt x="15239" y="2518"/>
                    <a:pt x="16116" y="3119"/>
                  </a:cubicBezTo>
                  <a:cubicBezTo>
                    <a:pt x="17018" y="3721"/>
                    <a:pt x="17895" y="4447"/>
                    <a:pt x="18372" y="5375"/>
                  </a:cubicBezTo>
                  <a:cubicBezTo>
                    <a:pt x="18522" y="5600"/>
                    <a:pt x="18647" y="5826"/>
                    <a:pt x="18798" y="6051"/>
                  </a:cubicBezTo>
                  <a:cubicBezTo>
                    <a:pt x="18923" y="6277"/>
                    <a:pt x="19073" y="6503"/>
                    <a:pt x="19199" y="6703"/>
                  </a:cubicBezTo>
                  <a:cubicBezTo>
                    <a:pt x="19424" y="7154"/>
                    <a:pt x="19650" y="7630"/>
                    <a:pt x="19800" y="8107"/>
                  </a:cubicBezTo>
                  <a:cubicBezTo>
                    <a:pt x="20151" y="9059"/>
                    <a:pt x="20301" y="10011"/>
                    <a:pt x="20351" y="10939"/>
                  </a:cubicBezTo>
                  <a:cubicBezTo>
                    <a:pt x="20377" y="11891"/>
                    <a:pt x="20176" y="12743"/>
                    <a:pt x="20076" y="13545"/>
                  </a:cubicBezTo>
                  <a:cubicBezTo>
                    <a:pt x="19976" y="14347"/>
                    <a:pt x="19825" y="15074"/>
                    <a:pt x="19675" y="15726"/>
                  </a:cubicBezTo>
                  <a:cubicBezTo>
                    <a:pt x="19524" y="16377"/>
                    <a:pt x="19349" y="16929"/>
                    <a:pt x="19199" y="17380"/>
                  </a:cubicBezTo>
                  <a:cubicBezTo>
                    <a:pt x="19073" y="17831"/>
                    <a:pt x="18948" y="18182"/>
                    <a:pt x="18848" y="18433"/>
                  </a:cubicBezTo>
                  <a:cubicBezTo>
                    <a:pt x="18773" y="18658"/>
                    <a:pt x="18722" y="18783"/>
                    <a:pt x="18722" y="18783"/>
                  </a:cubicBezTo>
                  <a:cubicBezTo>
                    <a:pt x="18697" y="18859"/>
                    <a:pt x="18722" y="18934"/>
                    <a:pt x="18773" y="18984"/>
                  </a:cubicBezTo>
                  <a:cubicBezTo>
                    <a:pt x="18799" y="19002"/>
                    <a:pt x="18829" y="19010"/>
                    <a:pt x="18859" y="19010"/>
                  </a:cubicBezTo>
                  <a:cubicBezTo>
                    <a:pt x="18912" y="19010"/>
                    <a:pt x="18966" y="18982"/>
                    <a:pt x="18998" y="18934"/>
                  </a:cubicBezTo>
                  <a:cubicBezTo>
                    <a:pt x="18998" y="18934"/>
                    <a:pt x="19299" y="18458"/>
                    <a:pt x="19700" y="17555"/>
                  </a:cubicBezTo>
                  <a:cubicBezTo>
                    <a:pt x="20076" y="16653"/>
                    <a:pt x="20577" y="15325"/>
                    <a:pt x="20828" y="13671"/>
                  </a:cubicBezTo>
                  <a:cubicBezTo>
                    <a:pt x="20978" y="12818"/>
                    <a:pt x="20903" y="11891"/>
                    <a:pt x="20878" y="10939"/>
                  </a:cubicBezTo>
                  <a:cubicBezTo>
                    <a:pt x="20828" y="9961"/>
                    <a:pt x="20677" y="8934"/>
                    <a:pt x="20402" y="7906"/>
                  </a:cubicBezTo>
                  <a:cubicBezTo>
                    <a:pt x="20076" y="6904"/>
                    <a:pt x="19675" y="5826"/>
                    <a:pt x="18898" y="4999"/>
                  </a:cubicBezTo>
                  <a:cubicBezTo>
                    <a:pt x="18096" y="4172"/>
                    <a:pt x="17319" y="3395"/>
                    <a:pt x="16467" y="2668"/>
                  </a:cubicBezTo>
                  <a:cubicBezTo>
                    <a:pt x="15590" y="1941"/>
                    <a:pt x="14612" y="1390"/>
                    <a:pt x="13585" y="914"/>
                  </a:cubicBezTo>
                  <a:cubicBezTo>
                    <a:pt x="12582" y="488"/>
                    <a:pt x="11529" y="61"/>
                    <a:pt x="10427" y="11"/>
                  </a:cubicBezTo>
                  <a:cubicBezTo>
                    <a:pt x="10353" y="4"/>
                    <a:pt x="10278" y="1"/>
                    <a:pt x="10201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30"/>
            <p:cNvSpPr/>
            <p:nvPr/>
          </p:nvSpPr>
          <p:spPr>
            <a:xfrm>
              <a:off x="5433958" y="3561919"/>
              <a:ext cx="17678" cy="14221"/>
            </a:xfrm>
            <a:custGeom>
              <a:avLst/>
              <a:gdLst/>
              <a:ahLst/>
              <a:cxnLst/>
              <a:rect l="l" t="t" r="r" b="b"/>
              <a:pathLst>
                <a:path w="900" h="724" extrusionOk="0">
                  <a:moveTo>
                    <a:pt x="299" y="0"/>
                  </a:moveTo>
                  <a:cubicBezTo>
                    <a:pt x="125" y="0"/>
                    <a:pt x="1" y="184"/>
                    <a:pt x="84" y="351"/>
                  </a:cubicBezTo>
                  <a:cubicBezTo>
                    <a:pt x="134" y="476"/>
                    <a:pt x="209" y="576"/>
                    <a:pt x="310" y="651"/>
                  </a:cubicBezTo>
                  <a:cubicBezTo>
                    <a:pt x="366" y="702"/>
                    <a:pt x="430" y="724"/>
                    <a:pt x="493" y="724"/>
                  </a:cubicBezTo>
                  <a:cubicBezTo>
                    <a:pt x="707" y="724"/>
                    <a:pt x="899" y="470"/>
                    <a:pt x="686" y="276"/>
                  </a:cubicBezTo>
                  <a:cubicBezTo>
                    <a:pt x="585" y="200"/>
                    <a:pt x="535" y="100"/>
                    <a:pt x="410" y="25"/>
                  </a:cubicBezTo>
                  <a:cubicBezTo>
                    <a:pt x="372" y="8"/>
                    <a:pt x="334" y="0"/>
                    <a:pt x="299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30"/>
            <p:cNvSpPr/>
            <p:nvPr/>
          </p:nvSpPr>
          <p:spPr>
            <a:xfrm>
              <a:off x="5811074" y="3865828"/>
              <a:ext cx="17403" cy="15027"/>
            </a:xfrm>
            <a:custGeom>
              <a:avLst/>
              <a:gdLst/>
              <a:ahLst/>
              <a:cxnLst/>
              <a:rect l="l" t="t" r="r" b="b"/>
              <a:pathLst>
                <a:path w="886" h="765" extrusionOk="0">
                  <a:moveTo>
                    <a:pt x="566" y="1"/>
                  </a:moveTo>
                  <a:cubicBezTo>
                    <a:pt x="539" y="1"/>
                    <a:pt x="512" y="6"/>
                    <a:pt x="484" y="17"/>
                  </a:cubicBezTo>
                  <a:cubicBezTo>
                    <a:pt x="359" y="42"/>
                    <a:pt x="309" y="117"/>
                    <a:pt x="234" y="192"/>
                  </a:cubicBezTo>
                  <a:cubicBezTo>
                    <a:pt x="0" y="425"/>
                    <a:pt x="219" y="764"/>
                    <a:pt x="470" y="764"/>
                  </a:cubicBezTo>
                  <a:cubicBezTo>
                    <a:pt x="542" y="764"/>
                    <a:pt x="617" y="736"/>
                    <a:pt x="685" y="668"/>
                  </a:cubicBezTo>
                  <a:cubicBezTo>
                    <a:pt x="735" y="618"/>
                    <a:pt x="785" y="543"/>
                    <a:pt x="810" y="493"/>
                  </a:cubicBezTo>
                  <a:cubicBezTo>
                    <a:pt x="885" y="393"/>
                    <a:pt x="885" y="242"/>
                    <a:pt x="810" y="167"/>
                  </a:cubicBezTo>
                  <a:cubicBezTo>
                    <a:pt x="810" y="142"/>
                    <a:pt x="810" y="142"/>
                    <a:pt x="810" y="142"/>
                  </a:cubicBezTo>
                  <a:cubicBezTo>
                    <a:pt x="751" y="64"/>
                    <a:pt x="662" y="1"/>
                    <a:pt x="566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34" name="Google Shape;1334;p30"/>
          <p:cNvGrpSpPr/>
          <p:nvPr/>
        </p:nvGrpSpPr>
        <p:grpSpPr>
          <a:xfrm>
            <a:off x="3634567" y="1901382"/>
            <a:ext cx="1759925" cy="1645560"/>
            <a:chOff x="3670203" y="1987697"/>
            <a:chExt cx="1662502" cy="1554468"/>
          </a:xfrm>
        </p:grpSpPr>
        <p:sp>
          <p:nvSpPr>
            <p:cNvPr id="1335" name="Google Shape;1335;p30"/>
            <p:cNvSpPr/>
            <p:nvPr/>
          </p:nvSpPr>
          <p:spPr>
            <a:xfrm>
              <a:off x="3760303" y="2283297"/>
              <a:ext cx="1572402" cy="1018562"/>
            </a:xfrm>
            <a:custGeom>
              <a:avLst/>
              <a:gdLst/>
              <a:ahLst/>
              <a:cxnLst/>
              <a:rect l="l" t="t" r="r" b="b"/>
              <a:pathLst>
                <a:path w="80051" h="51855" extrusionOk="0">
                  <a:moveTo>
                    <a:pt x="17845" y="4229"/>
                  </a:moveTo>
                  <a:cubicBezTo>
                    <a:pt x="17895" y="4229"/>
                    <a:pt x="17945" y="4229"/>
                    <a:pt x="18020" y="4254"/>
                  </a:cubicBezTo>
                  <a:cubicBezTo>
                    <a:pt x="18045" y="4254"/>
                    <a:pt x="18095" y="4254"/>
                    <a:pt x="18121" y="4279"/>
                  </a:cubicBezTo>
                  <a:cubicBezTo>
                    <a:pt x="18346" y="4304"/>
                    <a:pt x="18471" y="4579"/>
                    <a:pt x="18421" y="4805"/>
                  </a:cubicBezTo>
                  <a:cubicBezTo>
                    <a:pt x="18371" y="4980"/>
                    <a:pt x="18196" y="5106"/>
                    <a:pt x="18020" y="5106"/>
                  </a:cubicBezTo>
                  <a:cubicBezTo>
                    <a:pt x="18000" y="5108"/>
                    <a:pt x="17979" y="5110"/>
                    <a:pt x="17959" y="5110"/>
                  </a:cubicBezTo>
                  <a:cubicBezTo>
                    <a:pt x="17780" y="5110"/>
                    <a:pt x="17609" y="5013"/>
                    <a:pt x="17519" y="4855"/>
                  </a:cubicBezTo>
                  <a:cubicBezTo>
                    <a:pt x="17469" y="4730"/>
                    <a:pt x="17444" y="4554"/>
                    <a:pt x="17519" y="4454"/>
                  </a:cubicBezTo>
                  <a:cubicBezTo>
                    <a:pt x="17594" y="4329"/>
                    <a:pt x="17694" y="4254"/>
                    <a:pt x="17845" y="4229"/>
                  </a:cubicBezTo>
                  <a:close/>
                  <a:moveTo>
                    <a:pt x="14986" y="4372"/>
                  </a:moveTo>
                  <a:cubicBezTo>
                    <a:pt x="15012" y="4372"/>
                    <a:pt x="15038" y="4374"/>
                    <a:pt x="15063" y="4379"/>
                  </a:cubicBezTo>
                  <a:cubicBezTo>
                    <a:pt x="15188" y="4429"/>
                    <a:pt x="15314" y="4554"/>
                    <a:pt x="15288" y="4705"/>
                  </a:cubicBezTo>
                  <a:cubicBezTo>
                    <a:pt x="15263" y="4955"/>
                    <a:pt x="15138" y="5106"/>
                    <a:pt x="14887" y="5156"/>
                  </a:cubicBezTo>
                  <a:cubicBezTo>
                    <a:pt x="14844" y="5165"/>
                    <a:pt x="14803" y="5169"/>
                    <a:pt x="14765" y="5169"/>
                  </a:cubicBezTo>
                  <a:cubicBezTo>
                    <a:pt x="14584" y="5169"/>
                    <a:pt x="14460" y="5075"/>
                    <a:pt x="14336" y="4930"/>
                  </a:cubicBezTo>
                  <a:cubicBezTo>
                    <a:pt x="14236" y="4805"/>
                    <a:pt x="14311" y="4630"/>
                    <a:pt x="14386" y="4529"/>
                  </a:cubicBezTo>
                  <a:cubicBezTo>
                    <a:pt x="14386" y="4529"/>
                    <a:pt x="14411" y="4504"/>
                    <a:pt x="14411" y="4504"/>
                  </a:cubicBezTo>
                  <a:cubicBezTo>
                    <a:pt x="14486" y="4404"/>
                    <a:pt x="14637" y="4404"/>
                    <a:pt x="14737" y="4404"/>
                  </a:cubicBezTo>
                  <a:cubicBezTo>
                    <a:pt x="14777" y="4404"/>
                    <a:pt x="14881" y="4372"/>
                    <a:pt x="14986" y="4372"/>
                  </a:cubicBezTo>
                  <a:close/>
                  <a:moveTo>
                    <a:pt x="13008" y="5933"/>
                  </a:moveTo>
                  <a:cubicBezTo>
                    <a:pt x="13258" y="5958"/>
                    <a:pt x="13459" y="6133"/>
                    <a:pt x="13459" y="6409"/>
                  </a:cubicBezTo>
                  <a:cubicBezTo>
                    <a:pt x="13484" y="6735"/>
                    <a:pt x="13233" y="6985"/>
                    <a:pt x="12907" y="7036"/>
                  </a:cubicBezTo>
                  <a:cubicBezTo>
                    <a:pt x="12872" y="7041"/>
                    <a:pt x="12837" y="7043"/>
                    <a:pt x="12802" y="7043"/>
                  </a:cubicBezTo>
                  <a:cubicBezTo>
                    <a:pt x="12489" y="7043"/>
                    <a:pt x="12206" y="6845"/>
                    <a:pt x="12206" y="6484"/>
                  </a:cubicBezTo>
                  <a:cubicBezTo>
                    <a:pt x="12206" y="6153"/>
                    <a:pt x="12474" y="5956"/>
                    <a:pt x="12778" y="5956"/>
                  </a:cubicBezTo>
                  <a:cubicBezTo>
                    <a:pt x="12796" y="5956"/>
                    <a:pt x="12814" y="5956"/>
                    <a:pt x="12832" y="5958"/>
                  </a:cubicBezTo>
                  <a:cubicBezTo>
                    <a:pt x="12882" y="5933"/>
                    <a:pt x="12958" y="5933"/>
                    <a:pt x="13008" y="5933"/>
                  </a:cubicBezTo>
                  <a:close/>
                  <a:moveTo>
                    <a:pt x="15738" y="6089"/>
                  </a:moveTo>
                  <a:cubicBezTo>
                    <a:pt x="15976" y="6089"/>
                    <a:pt x="16174" y="6242"/>
                    <a:pt x="16216" y="6534"/>
                  </a:cubicBezTo>
                  <a:cubicBezTo>
                    <a:pt x="16240" y="6822"/>
                    <a:pt x="15919" y="7087"/>
                    <a:pt x="15650" y="7087"/>
                  </a:cubicBezTo>
                  <a:cubicBezTo>
                    <a:pt x="15638" y="7087"/>
                    <a:pt x="15626" y="7087"/>
                    <a:pt x="15614" y="7086"/>
                  </a:cubicBezTo>
                  <a:cubicBezTo>
                    <a:pt x="15414" y="7061"/>
                    <a:pt x="15263" y="7010"/>
                    <a:pt x="15113" y="6935"/>
                  </a:cubicBezTo>
                  <a:cubicBezTo>
                    <a:pt x="14887" y="6810"/>
                    <a:pt x="14887" y="6459"/>
                    <a:pt x="15113" y="6334"/>
                  </a:cubicBezTo>
                  <a:cubicBezTo>
                    <a:pt x="15263" y="6259"/>
                    <a:pt x="15414" y="6158"/>
                    <a:pt x="15589" y="6108"/>
                  </a:cubicBezTo>
                  <a:cubicBezTo>
                    <a:pt x="15640" y="6096"/>
                    <a:pt x="15690" y="6089"/>
                    <a:pt x="15738" y="6089"/>
                  </a:cubicBezTo>
                  <a:close/>
                  <a:moveTo>
                    <a:pt x="22305" y="0"/>
                  </a:moveTo>
                  <a:cubicBezTo>
                    <a:pt x="13745" y="0"/>
                    <a:pt x="2327" y="8149"/>
                    <a:pt x="1253" y="17036"/>
                  </a:cubicBezTo>
                  <a:cubicBezTo>
                    <a:pt x="0" y="27286"/>
                    <a:pt x="6366" y="30294"/>
                    <a:pt x="6366" y="30294"/>
                  </a:cubicBezTo>
                  <a:cubicBezTo>
                    <a:pt x="6366" y="30294"/>
                    <a:pt x="1780" y="43878"/>
                    <a:pt x="15138" y="50144"/>
                  </a:cubicBezTo>
                  <a:cubicBezTo>
                    <a:pt x="17739" y="51364"/>
                    <a:pt x="20254" y="51855"/>
                    <a:pt x="22617" y="51855"/>
                  </a:cubicBezTo>
                  <a:cubicBezTo>
                    <a:pt x="32390" y="51855"/>
                    <a:pt x="39574" y="43452"/>
                    <a:pt x="39574" y="43452"/>
                  </a:cubicBezTo>
                  <a:cubicBezTo>
                    <a:pt x="39574" y="43452"/>
                    <a:pt x="45534" y="49686"/>
                    <a:pt x="55366" y="49686"/>
                  </a:cubicBezTo>
                  <a:cubicBezTo>
                    <a:pt x="57029" y="49686"/>
                    <a:pt x="58803" y="49508"/>
                    <a:pt x="60677" y="49091"/>
                  </a:cubicBezTo>
                  <a:cubicBezTo>
                    <a:pt x="71003" y="46810"/>
                    <a:pt x="69975" y="38239"/>
                    <a:pt x="69975" y="38239"/>
                  </a:cubicBezTo>
                  <a:cubicBezTo>
                    <a:pt x="69975" y="38239"/>
                    <a:pt x="80051" y="36785"/>
                    <a:pt x="79875" y="26960"/>
                  </a:cubicBezTo>
                  <a:cubicBezTo>
                    <a:pt x="79675" y="14128"/>
                    <a:pt x="67670" y="13376"/>
                    <a:pt x="67670" y="13376"/>
                  </a:cubicBezTo>
                  <a:cubicBezTo>
                    <a:pt x="67670" y="13376"/>
                    <a:pt x="64437" y="1597"/>
                    <a:pt x="51279" y="645"/>
                  </a:cubicBezTo>
                  <a:cubicBezTo>
                    <a:pt x="50727" y="605"/>
                    <a:pt x="50190" y="585"/>
                    <a:pt x="49669" y="585"/>
                  </a:cubicBezTo>
                  <a:cubicBezTo>
                    <a:pt x="39087" y="585"/>
                    <a:pt x="34762" y="8439"/>
                    <a:pt x="34762" y="8439"/>
                  </a:cubicBezTo>
                  <a:cubicBezTo>
                    <a:pt x="34762" y="8439"/>
                    <a:pt x="35188" y="645"/>
                    <a:pt x="22983" y="18"/>
                  </a:cubicBezTo>
                  <a:cubicBezTo>
                    <a:pt x="22759" y="6"/>
                    <a:pt x="22533" y="0"/>
                    <a:pt x="22305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66000">
                  <a:schemeClr val="accent3"/>
                </a:gs>
                <a:gs pos="100000">
                  <a:schemeClr val="accent4"/>
                </a:gs>
              </a:gsLst>
              <a:lin ang="1890073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30"/>
            <p:cNvSpPr/>
            <p:nvPr/>
          </p:nvSpPr>
          <p:spPr>
            <a:xfrm>
              <a:off x="4572580" y="2887815"/>
              <a:ext cx="715321" cy="357219"/>
            </a:xfrm>
            <a:custGeom>
              <a:avLst/>
              <a:gdLst/>
              <a:ahLst/>
              <a:cxnLst/>
              <a:rect l="l" t="t" r="r" b="b"/>
              <a:pathLst>
                <a:path w="36417" h="18186" extrusionOk="0">
                  <a:moveTo>
                    <a:pt x="36157" y="0"/>
                  </a:moveTo>
                  <a:cubicBezTo>
                    <a:pt x="36084" y="0"/>
                    <a:pt x="36011" y="34"/>
                    <a:pt x="35966" y="94"/>
                  </a:cubicBezTo>
                  <a:lnTo>
                    <a:pt x="35966" y="119"/>
                  </a:lnTo>
                  <a:cubicBezTo>
                    <a:pt x="35815" y="295"/>
                    <a:pt x="35690" y="470"/>
                    <a:pt x="35565" y="671"/>
                  </a:cubicBezTo>
                  <a:cubicBezTo>
                    <a:pt x="35440" y="846"/>
                    <a:pt x="35314" y="1047"/>
                    <a:pt x="35164" y="1197"/>
                  </a:cubicBezTo>
                  <a:cubicBezTo>
                    <a:pt x="35013" y="1372"/>
                    <a:pt x="34863" y="1548"/>
                    <a:pt x="34738" y="1698"/>
                  </a:cubicBezTo>
                  <a:cubicBezTo>
                    <a:pt x="34612" y="1874"/>
                    <a:pt x="34437" y="2024"/>
                    <a:pt x="34287" y="2200"/>
                  </a:cubicBezTo>
                  <a:cubicBezTo>
                    <a:pt x="34136" y="2350"/>
                    <a:pt x="33986" y="2500"/>
                    <a:pt x="33810" y="2651"/>
                  </a:cubicBezTo>
                  <a:lnTo>
                    <a:pt x="33309" y="3077"/>
                  </a:lnTo>
                  <a:cubicBezTo>
                    <a:pt x="33159" y="3227"/>
                    <a:pt x="32958" y="3327"/>
                    <a:pt x="32783" y="3453"/>
                  </a:cubicBezTo>
                  <a:cubicBezTo>
                    <a:pt x="32607" y="3578"/>
                    <a:pt x="32432" y="3703"/>
                    <a:pt x="32257" y="3829"/>
                  </a:cubicBezTo>
                  <a:cubicBezTo>
                    <a:pt x="32056" y="3929"/>
                    <a:pt x="31881" y="4054"/>
                    <a:pt x="31705" y="4154"/>
                  </a:cubicBezTo>
                  <a:lnTo>
                    <a:pt x="31104" y="4430"/>
                  </a:lnTo>
                  <a:cubicBezTo>
                    <a:pt x="30928" y="4530"/>
                    <a:pt x="30728" y="4606"/>
                    <a:pt x="30527" y="4706"/>
                  </a:cubicBezTo>
                  <a:cubicBezTo>
                    <a:pt x="30327" y="4781"/>
                    <a:pt x="30126" y="4856"/>
                    <a:pt x="29926" y="4956"/>
                  </a:cubicBezTo>
                  <a:cubicBezTo>
                    <a:pt x="29525" y="5132"/>
                    <a:pt x="29099" y="5282"/>
                    <a:pt x="28673" y="5383"/>
                  </a:cubicBezTo>
                  <a:cubicBezTo>
                    <a:pt x="28472" y="5433"/>
                    <a:pt x="28247" y="5483"/>
                    <a:pt x="28046" y="5508"/>
                  </a:cubicBezTo>
                  <a:cubicBezTo>
                    <a:pt x="27820" y="5533"/>
                    <a:pt x="27595" y="5533"/>
                    <a:pt x="27394" y="5533"/>
                  </a:cubicBezTo>
                  <a:cubicBezTo>
                    <a:pt x="27194" y="5558"/>
                    <a:pt x="27018" y="5708"/>
                    <a:pt x="26993" y="5934"/>
                  </a:cubicBezTo>
                  <a:cubicBezTo>
                    <a:pt x="26968" y="6560"/>
                    <a:pt x="26818" y="7262"/>
                    <a:pt x="26643" y="7914"/>
                  </a:cubicBezTo>
                  <a:cubicBezTo>
                    <a:pt x="26442" y="8565"/>
                    <a:pt x="26191" y="9217"/>
                    <a:pt x="25891" y="9819"/>
                  </a:cubicBezTo>
                  <a:cubicBezTo>
                    <a:pt x="25740" y="10119"/>
                    <a:pt x="25590" y="10420"/>
                    <a:pt x="25389" y="10696"/>
                  </a:cubicBezTo>
                  <a:cubicBezTo>
                    <a:pt x="25214" y="10997"/>
                    <a:pt x="25038" y="11272"/>
                    <a:pt x="24838" y="11548"/>
                  </a:cubicBezTo>
                  <a:cubicBezTo>
                    <a:pt x="24462" y="12099"/>
                    <a:pt x="24111" y="12701"/>
                    <a:pt x="23660" y="13252"/>
                  </a:cubicBezTo>
                  <a:cubicBezTo>
                    <a:pt x="23434" y="13503"/>
                    <a:pt x="23184" y="13728"/>
                    <a:pt x="22908" y="13954"/>
                  </a:cubicBezTo>
                  <a:cubicBezTo>
                    <a:pt x="22658" y="14180"/>
                    <a:pt x="22357" y="14330"/>
                    <a:pt x="22056" y="14530"/>
                  </a:cubicBezTo>
                  <a:lnTo>
                    <a:pt x="21630" y="14806"/>
                  </a:lnTo>
                  <a:cubicBezTo>
                    <a:pt x="21480" y="14881"/>
                    <a:pt x="21329" y="14957"/>
                    <a:pt x="21154" y="15032"/>
                  </a:cubicBezTo>
                  <a:lnTo>
                    <a:pt x="20251" y="15483"/>
                  </a:lnTo>
                  <a:lnTo>
                    <a:pt x="19299" y="15859"/>
                  </a:lnTo>
                  <a:lnTo>
                    <a:pt x="18823" y="16034"/>
                  </a:lnTo>
                  <a:cubicBezTo>
                    <a:pt x="18673" y="16109"/>
                    <a:pt x="18497" y="16134"/>
                    <a:pt x="18322" y="16185"/>
                  </a:cubicBezTo>
                  <a:lnTo>
                    <a:pt x="17294" y="16460"/>
                  </a:lnTo>
                  <a:lnTo>
                    <a:pt x="17043" y="16535"/>
                  </a:lnTo>
                  <a:lnTo>
                    <a:pt x="16993" y="16561"/>
                  </a:lnTo>
                  <a:lnTo>
                    <a:pt x="16943" y="16561"/>
                  </a:lnTo>
                  <a:lnTo>
                    <a:pt x="16818" y="16586"/>
                  </a:lnTo>
                  <a:lnTo>
                    <a:pt x="16292" y="16661"/>
                  </a:lnTo>
                  <a:cubicBezTo>
                    <a:pt x="15966" y="16711"/>
                    <a:pt x="15615" y="16736"/>
                    <a:pt x="15264" y="16786"/>
                  </a:cubicBezTo>
                  <a:cubicBezTo>
                    <a:pt x="14938" y="16836"/>
                    <a:pt x="14587" y="16836"/>
                    <a:pt x="14236" y="16886"/>
                  </a:cubicBezTo>
                  <a:lnTo>
                    <a:pt x="13735" y="16987"/>
                  </a:lnTo>
                  <a:cubicBezTo>
                    <a:pt x="13560" y="17012"/>
                    <a:pt x="13384" y="17037"/>
                    <a:pt x="13234" y="17062"/>
                  </a:cubicBezTo>
                  <a:lnTo>
                    <a:pt x="12181" y="17212"/>
                  </a:lnTo>
                  <a:cubicBezTo>
                    <a:pt x="11830" y="17287"/>
                    <a:pt x="11505" y="17287"/>
                    <a:pt x="11154" y="17287"/>
                  </a:cubicBezTo>
                  <a:cubicBezTo>
                    <a:pt x="10803" y="17287"/>
                    <a:pt x="10452" y="17262"/>
                    <a:pt x="10101" y="17237"/>
                  </a:cubicBezTo>
                  <a:cubicBezTo>
                    <a:pt x="9399" y="17162"/>
                    <a:pt x="8723" y="17062"/>
                    <a:pt x="8046" y="16886"/>
                  </a:cubicBezTo>
                  <a:cubicBezTo>
                    <a:pt x="7344" y="16761"/>
                    <a:pt x="6693" y="16535"/>
                    <a:pt x="6016" y="16335"/>
                  </a:cubicBezTo>
                  <a:cubicBezTo>
                    <a:pt x="5690" y="16210"/>
                    <a:pt x="5364" y="16109"/>
                    <a:pt x="5038" y="15984"/>
                  </a:cubicBezTo>
                  <a:lnTo>
                    <a:pt x="4061" y="15608"/>
                  </a:lnTo>
                  <a:cubicBezTo>
                    <a:pt x="3760" y="15483"/>
                    <a:pt x="3434" y="15332"/>
                    <a:pt x="3109" y="15207"/>
                  </a:cubicBezTo>
                  <a:lnTo>
                    <a:pt x="2181" y="14731"/>
                  </a:lnTo>
                  <a:cubicBezTo>
                    <a:pt x="1580" y="14405"/>
                    <a:pt x="953" y="14079"/>
                    <a:pt x="377" y="13678"/>
                  </a:cubicBezTo>
                  <a:cubicBezTo>
                    <a:pt x="335" y="13658"/>
                    <a:pt x="289" y="13645"/>
                    <a:pt x="245" y="13645"/>
                  </a:cubicBezTo>
                  <a:cubicBezTo>
                    <a:pt x="181" y="13645"/>
                    <a:pt x="120" y="13670"/>
                    <a:pt x="76" y="13728"/>
                  </a:cubicBezTo>
                  <a:cubicBezTo>
                    <a:pt x="1" y="13804"/>
                    <a:pt x="1" y="13954"/>
                    <a:pt x="101" y="14054"/>
                  </a:cubicBezTo>
                  <a:cubicBezTo>
                    <a:pt x="627" y="14530"/>
                    <a:pt x="1229" y="14957"/>
                    <a:pt x="1855" y="15332"/>
                  </a:cubicBezTo>
                  <a:cubicBezTo>
                    <a:pt x="2156" y="15508"/>
                    <a:pt x="2457" y="15708"/>
                    <a:pt x="2783" y="15859"/>
                  </a:cubicBezTo>
                  <a:cubicBezTo>
                    <a:pt x="3109" y="16034"/>
                    <a:pt x="3434" y="16185"/>
                    <a:pt x="3760" y="16335"/>
                  </a:cubicBezTo>
                  <a:cubicBezTo>
                    <a:pt x="4086" y="16485"/>
                    <a:pt x="4437" y="16636"/>
                    <a:pt x="4763" y="16761"/>
                  </a:cubicBezTo>
                  <a:cubicBezTo>
                    <a:pt x="5114" y="16861"/>
                    <a:pt x="5439" y="16987"/>
                    <a:pt x="5790" y="17087"/>
                  </a:cubicBezTo>
                  <a:cubicBezTo>
                    <a:pt x="6492" y="17287"/>
                    <a:pt x="7194" y="17463"/>
                    <a:pt x="7896" y="17563"/>
                  </a:cubicBezTo>
                  <a:cubicBezTo>
                    <a:pt x="8597" y="17713"/>
                    <a:pt x="9324" y="17764"/>
                    <a:pt x="10026" y="17864"/>
                  </a:cubicBezTo>
                  <a:cubicBezTo>
                    <a:pt x="10402" y="17914"/>
                    <a:pt x="10753" y="17914"/>
                    <a:pt x="11104" y="17964"/>
                  </a:cubicBezTo>
                  <a:cubicBezTo>
                    <a:pt x="11480" y="17989"/>
                    <a:pt x="11830" y="18039"/>
                    <a:pt x="12181" y="18064"/>
                  </a:cubicBezTo>
                  <a:lnTo>
                    <a:pt x="13284" y="18165"/>
                  </a:lnTo>
                  <a:cubicBezTo>
                    <a:pt x="13401" y="18180"/>
                    <a:pt x="13515" y="18186"/>
                    <a:pt x="13628" y="18186"/>
                  </a:cubicBezTo>
                  <a:cubicBezTo>
                    <a:pt x="13880" y="18186"/>
                    <a:pt x="14127" y="18157"/>
                    <a:pt x="14387" y="18139"/>
                  </a:cubicBezTo>
                  <a:cubicBezTo>
                    <a:pt x="14738" y="18114"/>
                    <a:pt x="15114" y="18089"/>
                    <a:pt x="15465" y="18014"/>
                  </a:cubicBezTo>
                  <a:cubicBezTo>
                    <a:pt x="15815" y="17914"/>
                    <a:pt x="16166" y="17839"/>
                    <a:pt x="16517" y="17738"/>
                  </a:cubicBezTo>
                  <a:lnTo>
                    <a:pt x="17043" y="17613"/>
                  </a:lnTo>
                  <a:lnTo>
                    <a:pt x="17169" y="17588"/>
                  </a:lnTo>
                  <a:lnTo>
                    <a:pt x="17244" y="17563"/>
                  </a:lnTo>
                  <a:lnTo>
                    <a:pt x="17269" y="17563"/>
                  </a:lnTo>
                  <a:lnTo>
                    <a:pt x="17344" y="17538"/>
                  </a:lnTo>
                  <a:lnTo>
                    <a:pt x="17595" y="17463"/>
                  </a:lnTo>
                  <a:lnTo>
                    <a:pt x="18597" y="17162"/>
                  </a:lnTo>
                  <a:cubicBezTo>
                    <a:pt x="18773" y="17112"/>
                    <a:pt x="18948" y="17062"/>
                    <a:pt x="19124" y="16987"/>
                  </a:cubicBezTo>
                  <a:lnTo>
                    <a:pt x="19625" y="16786"/>
                  </a:lnTo>
                  <a:lnTo>
                    <a:pt x="20653" y="16335"/>
                  </a:lnTo>
                  <a:lnTo>
                    <a:pt x="21605" y="15784"/>
                  </a:lnTo>
                  <a:cubicBezTo>
                    <a:pt x="21755" y="15683"/>
                    <a:pt x="21906" y="15583"/>
                    <a:pt x="22056" y="15483"/>
                  </a:cubicBezTo>
                  <a:lnTo>
                    <a:pt x="22482" y="15132"/>
                  </a:lnTo>
                  <a:lnTo>
                    <a:pt x="22908" y="14806"/>
                  </a:lnTo>
                  <a:cubicBezTo>
                    <a:pt x="23059" y="14681"/>
                    <a:pt x="23209" y="14581"/>
                    <a:pt x="23334" y="14455"/>
                  </a:cubicBezTo>
                  <a:cubicBezTo>
                    <a:pt x="23610" y="14205"/>
                    <a:pt x="23886" y="13979"/>
                    <a:pt x="24161" y="13753"/>
                  </a:cubicBezTo>
                  <a:cubicBezTo>
                    <a:pt x="24713" y="13252"/>
                    <a:pt x="25314" y="12801"/>
                    <a:pt x="25715" y="12175"/>
                  </a:cubicBezTo>
                  <a:cubicBezTo>
                    <a:pt x="25966" y="11899"/>
                    <a:pt x="26116" y="11548"/>
                    <a:pt x="26292" y="11222"/>
                  </a:cubicBezTo>
                  <a:cubicBezTo>
                    <a:pt x="26492" y="10896"/>
                    <a:pt x="26643" y="10571"/>
                    <a:pt x="26768" y="10220"/>
                  </a:cubicBezTo>
                  <a:cubicBezTo>
                    <a:pt x="27069" y="9543"/>
                    <a:pt x="27294" y="8841"/>
                    <a:pt x="27470" y="8139"/>
                  </a:cubicBezTo>
                  <a:cubicBezTo>
                    <a:pt x="27596" y="7531"/>
                    <a:pt x="27704" y="6939"/>
                    <a:pt x="27751" y="6307"/>
                  </a:cubicBezTo>
                  <a:lnTo>
                    <a:pt x="27751" y="6307"/>
                  </a:lnTo>
                  <a:cubicBezTo>
                    <a:pt x="27872" y="6304"/>
                    <a:pt x="27993" y="6298"/>
                    <a:pt x="28121" y="6285"/>
                  </a:cubicBezTo>
                  <a:cubicBezTo>
                    <a:pt x="28347" y="6260"/>
                    <a:pt x="28597" y="6235"/>
                    <a:pt x="28823" y="6210"/>
                  </a:cubicBezTo>
                  <a:cubicBezTo>
                    <a:pt x="29299" y="6159"/>
                    <a:pt x="29775" y="6084"/>
                    <a:pt x="30252" y="5959"/>
                  </a:cubicBezTo>
                  <a:cubicBezTo>
                    <a:pt x="30477" y="5884"/>
                    <a:pt x="30703" y="5834"/>
                    <a:pt x="30928" y="5758"/>
                  </a:cubicBezTo>
                  <a:cubicBezTo>
                    <a:pt x="31154" y="5658"/>
                    <a:pt x="31379" y="5558"/>
                    <a:pt x="31605" y="5483"/>
                  </a:cubicBezTo>
                  <a:lnTo>
                    <a:pt x="32232" y="5132"/>
                  </a:lnTo>
                  <a:cubicBezTo>
                    <a:pt x="32457" y="5007"/>
                    <a:pt x="32658" y="4856"/>
                    <a:pt x="32858" y="4731"/>
                  </a:cubicBezTo>
                  <a:cubicBezTo>
                    <a:pt x="33059" y="4606"/>
                    <a:pt x="33234" y="4455"/>
                    <a:pt x="33435" y="4305"/>
                  </a:cubicBezTo>
                  <a:cubicBezTo>
                    <a:pt x="33610" y="4129"/>
                    <a:pt x="33810" y="4004"/>
                    <a:pt x="33961" y="3829"/>
                  </a:cubicBezTo>
                  <a:lnTo>
                    <a:pt x="34487" y="3327"/>
                  </a:lnTo>
                  <a:cubicBezTo>
                    <a:pt x="34638" y="3152"/>
                    <a:pt x="34788" y="2951"/>
                    <a:pt x="34938" y="2776"/>
                  </a:cubicBezTo>
                  <a:cubicBezTo>
                    <a:pt x="35089" y="2575"/>
                    <a:pt x="35239" y="2400"/>
                    <a:pt x="35364" y="2200"/>
                  </a:cubicBezTo>
                  <a:cubicBezTo>
                    <a:pt x="35490" y="1999"/>
                    <a:pt x="35615" y="1799"/>
                    <a:pt x="35740" y="1598"/>
                  </a:cubicBezTo>
                  <a:cubicBezTo>
                    <a:pt x="35866" y="1398"/>
                    <a:pt x="35966" y="1172"/>
                    <a:pt x="36066" y="971"/>
                  </a:cubicBezTo>
                  <a:cubicBezTo>
                    <a:pt x="36166" y="746"/>
                    <a:pt x="36267" y="545"/>
                    <a:pt x="36367" y="320"/>
                  </a:cubicBezTo>
                  <a:cubicBezTo>
                    <a:pt x="36417" y="220"/>
                    <a:pt x="36392" y="119"/>
                    <a:pt x="36292" y="44"/>
                  </a:cubicBezTo>
                  <a:cubicBezTo>
                    <a:pt x="36252" y="14"/>
                    <a:pt x="36205" y="0"/>
                    <a:pt x="36157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30"/>
            <p:cNvSpPr/>
            <p:nvPr/>
          </p:nvSpPr>
          <p:spPr>
            <a:xfrm>
              <a:off x="3737164" y="2259333"/>
              <a:ext cx="1561088" cy="1090512"/>
            </a:xfrm>
            <a:custGeom>
              <a:avLst/>
              <a:gdLst/>
              <a:ahLst/>
              <a:cxnLst/>
              <a:rect l="l" t="t" r="r" b="b"/>
              <a:pathLst>
                <a:path w="79475" h="55518" extrusionOk="0">
                  <a:moveTo>
                    <a:pt x="22355" y="1"/>
                  </a:moveTo>
                  <a:cubicBezTo>
                    <a:pt x="20230" y="1"/>
                    <a:pt x="18118" y="314"/>
                    <a:pt x="16065" y="837"/>
                  </a:cubicBezTo>
                  <a:cubicBezTo>
                    <a:pt x="13409" y="1539"/>
                    <a:pt x="10877" y="2667"/>
                    <a:pt x="8622" y="4220"/>
                  </a:cubicBezTo>
                  <a:cubicBezTo>
                    <a:pt x="6341" y="5749"/>
                    <a:pt x="4361" y="7729"/>
                    <a:pt x="2907" y="10060"/>
                  </a:cubicBezTo>
                  <a:cubicBezTo>
                    <a:pt x="2181" y="11213"/>
                    <a:pt x="1579" y="12466"/>
                    <a:pt x="1103" y="13769"/>
                  </a:cubicBezTo>
                  <a:cubicBezTo>
                    <a:pt x="602" y="15048"/>
                    <a:pt x="301" y="16401"/>
                    <a:pt x="151" y="17804"/>
                  </a:cubicBezTo>
                  <a:cubicBezTo>
                    <a:pt x="100" y="18456"/>
                    <a:pt x="0" y="19133"/>
                    <a:pt x="50" y="19835"/>
                  </a:cubicBezTo>
                  <a:cubicBezTo>
                    <a:pt x="50" y="20185"/>
                    <a:pt x="50" y="20536"/>
                    <a:pt x="75" y="20887"/>
                  </a:cubicBezTo>
                  <a:lnTo>
                    <a:pt x="176" y="21940"/>
                  </a:lnTo>
                  <a:lnTo>
                    <a:pt x="251" y="22441"/>
                  </a:lnTo>
                  <a:lnTo>
                    <a:pt x="351" y="22967"/>
                  </a:lnTo>
                  <a:lnTo>
                    <a:pt x="577" y="23970"/>
                  </a:lnTo>
                  <a:cubicBezTo>
                    <a:pt x="802" y="24647"/>
                    <a:pt x="978" y="25323"/>
                    <a:pt x="1253" y="25950"/>
                  </a:cubicBezTo>
                  <a:cubicBezTo>
                    <a:pt x="1780" y="27228"/>
                    <a:pt x="2456" y="28456"/>
                    <a:pt x="3283" y="29584"/>
                  </a:cubicBezTo>
                  <a:cubicBezTo>
                    <a:pt x="3484" y="29860"/>
                    <a:pt x="3709" y="30110"/>
                    <a:pt x="3910" y="30386"/>
                  </a:cubicBezTo>
                  <a:cubicBezTo>
                    <a:pt x="4161" y="30662"/>
                    <a:pt x="4361" y="30912"/>
                    <a:pt x="4612" y="31163"/>
                  </a:cubicBezTo>
                  <a:cubicBezTo>
                    <a:pt x="5016" y="31588"/>
                    <a:pt x="5438" y="31996"/>
                    <a:pt x="5909" y="32370"/>
                  </a:cubicBezTo>
                  <a:lnTo>
                    <a:pt x="5909" y="32370"/>
                  </a:lnTo>
                  <a:cubicBezTo>
                    <a:pt x="5573" y="33371"/>
                    <a:pt x="5375" y="34375"/>
                    <a:pt x="5238" y="35399"/>
                  </a:cubicBezTo>
                  <a:cubicBezTo>
                    <a:pt x="5088" y="36526"/>
                    <a:pt x="5038" y="37679"/>
                    <a:pt x="5113" y="38832"/>
                  </a:cubicBezTo>
                  <a:cubicBezTo>
                    <a:pt x="5188" y="39960"/>
                    <a:pt x="5364" y="41088"/>
                    <a:pt x="5689" y="42191"/>
                  </a:cubicBezTo>
                  <a:cubicBezTo>
                    <a:pt x="5990" y="43293"/>
                    <a:pt x="6441" y="44371"/>
                    <a:pt x="6968" y="45374"/>
                  </a:cubicBezTo>
                  <a:cubicBezTo>
                    <a:pt x="7519" y="46376"/>
                    <a:pt x="8171" y="47328"/>
                    <a:pt x="8923" y="48206"/>
                  </a:cubicBezTo>
                  <a:cubicBezTo>
                    <a:pt x="9649" y="49083"/>
                    <a:pt x="10502" y="49860"/>
                    <a:pt x="11379" y="50587"/>
                  </a:cubicBezTo>
                  <a:lnTo>
                    <a:pt x="12055" y="51113"/>
                  </a:lnTo>
                  <a:cubicBezTo>
                    <a:pt x="12306" y="51288"/>
                    <a:pt x="12507" y="51439"/>
                    <a:pt x="12757" y="51589"/>
                  </a:cubicBezTo>
                  <a:cubicBezTo>
                    <a:pt x="12983" y="51765"/>
                    <a:pt x="13208" y="51915"/>
                    <a:pt x="13459" y="52065"/>
                  </a:cubicBezTo>
                  <a:cubicBezTo>
                    <a:pt x="13710" y="52216"/>
                    <a:pt x="13960" y="52366"/>
                    <a:pt x="14186" y="52516"/>
                  </a:cubicBezTo>
                  <a:cubicBezTo>
                    <a:pt x="15188" y="53068"/>
                    <a:pt x="16216" y="53569"/>
                    <a:pt x="17294" y="53995"/>
                  </a:cubicBezTo>
                  <a:cubicBezTo>
                    <a:pt x="18346" y="54396"/>
                    <a:pt x="19449" y="54722"/>
                    <a:pt x="20552" y="54973"/>
                  </a:cubicBezTo>
                  <a:cubicBezTo>
                    <a:pt x="21680" y="55223"/>
                    <a:pt x="22807" y="55374"/>
                    <a:pt x="23960" y="55474"/>
                  </a:cubicBezTo>
                  <a:cubicBezTo>
                    <a:pt x="24405" y="55504"/>
                    <a:pt x="24854" y="55518"/>
                    <a:pt x="25303" y="55518"/>
                  </a:cubicBezTo>
                  <a:cubicBezTo>
                    <a:pt x="25994" y="55518"/>
                    <a:pt x="26686" y="55484"/>
                    <a:pt x="27369" y="55424"/>
                  </a:cubicBezTo>
                  <a:cubicBezTo>
                    <a:pt x="28522" y="55323"/>
                    <a:pt x="29649" y="55123"/>
                    <a:pt x="30752" y="54822"/>
                  </a:cubicBezTo>
                  <a:cubicBezTo>
                    <a:pt x="32933" y="54221"/>
                    <a:pt x="35063" y="53243"/>
                    <a:pt x="36843" y="51790"/>
                  </a:cubicBezTo>
                  <a:cubicBezTo>
                    <a:pt x="37745" y="51063"/>
                    <a:pt x="38547" y="50261"/>
                    <a:pt x="39223" y="49333"/>
                  </a:cubicBezTo>
                  <a:cubicBezTo>
                    <a:pt x="39925" y="48431"/>
                    <a:pt x="40477" y="47429"/>
                    <a:pt x="40903" y="46376"/>
                  </a:cubicBezTo>
                  <a:cubicBezTo>
                    <a:pt x="40953" y="46251"/>
                    <a:pt x="40903" y="46125"/>
                    <a:pt x="40777" y="46075"/>
                  </a:cubicBezTo>
                  <a:cubicBezTo>
                    <a:pt x="40745" y="46062"/>
                    <a:pt x="40713" y="46056"/>
                    <a:pt x="40682" y="46056"/>
                  </a:cubicBezTo>
                  <a:cubicBezTo>
                    <a:pt x="40592" y="46056"/>
                    <a:pt x="40514" y="46108"/>
                    <a:pt x="40477" y="46201"/>
                  </a:cubicBezTo>
                  <a:cubicBezTo>
                    <a:pt x="39549" y="48181"/>
                    <a:pt x="38121" y="49910"/>
                    <a:pt x="36391" y="51188"/>
                  </a:cubicBezTo>
                  <a:cubicBezTo>
                    <a:pt x="35514" y="51840"/>
                    <a:pt x="34587" y="52416"/>
                    <a:pt x="33584" y="52867"/>
                  </a:cubicBezTo>
                  <a:cubicBezTo>
                    <a:pt x="32607" y="53318"/>
                    <a:pt x="31554" y="53669"/>
                    <a:pt x="30502" y="53920"/>
                  </a:cubicBezTo>
                  <a:cubicBezTo>
                    <a:pt x="29449" y="54171"/>
                    <a:pt x="28371" y="54346"/>
                    <a:pt x="27294" y="54421"/>
                  </a:cubicBezTo>
                  <a:cubicBezTo>
                    <a:pt x="26755" y="54459"/>
                    <a:pt x="26210" y="54478"/>
                    <a:pt x="25665" y="54478"/>
                  </a:cubicBezTo>
                  <a:cubicBezTo>
                    <a:pt x="25119" y="54478"/>
                    <a:pt x="24574" y="54459"/>
                    <a:pt x="24035" y="54421"/>
                  </a:cubicBezTo>
                  <a:cubicBezTo>
                    <a:pt x="22958" y="54321"/>
                    <a:pt x="21880" y="54146"/>
                    <a:pt x="20802" y="53920"/>
                  </a:cubicBezTo>
                  <a:cubicBezTo>
                    <a:pt x="19750" y="53644"/>
                    <a:pt x="18722" y="53318"/>
                    <a:pt x="17695" y="52943"/>
                  </a:cubicBezTo>
                  <a:cubicBezTo>
                    <a:pt x="16692" y="52542"/>
                    <a:pt x="15690" y="52065"/>
                    <a:pt x="14737" y="51539"/>
                  </a:cubicBezTo>
                  <a:cubicBezTo>
                    <a:pt x="13810" y="51013"/>
                    <a:pt x="12857" y="50436"/>
                    <a:pt x="11980" y="49785"/>
                  </a:cubicBezTo>
                  <a:cubicBezTo>
                    <a:pt x="11128" y="49133"/>
                    <a:pt x="10301" y="48431"/>
                    <a:pt x="9574" y="47629"/>
                  </a:cubicBezTo>
                  <a:cubicBezTo>
                    <a:pt x="8847" y="46827"/>
                    <a:pt x="8196" y="45925"/>
                    <a:pt x="7669" y="44998"/>
                  </a:cubicBezTo>
                  <a:cubicBezTo>
                    <a:pt x="7143" y="44045"/>
                    <a:pt x="6717" y="43043"/>
                    <a:pt x="6441" y="41990"/>
                  </a:cubicBezTo>
                  <a:cubicBezTo>
                    <a:pt x="6141" y="40937"/>
                    <a:pt x="5965" y="39860"/>
                    <a:pt x="5915" y="38782"/>
                  </a:cubicBezTo>
                  <a:cubicBezTo>
                    <a:pt x="5865" y="37679"/>
                    <a:pt x="5915" y="36602"/>
                    <a:pt x="6065" y="35524"/>
                  </a:cubicBezTo>
                  <a:cubicBezTo>
                    <a:pt x="6216" y="34446"/>
                    <a:pt x="6466" y="33368"/>
                    <a:pt x="6842" y="32391"/>
                  </a:cubicBezTo>
                  <a:cubicBezTo>
                    <a:pt x="6918" y="32216"/>
                    <a:pt x="6867" y="31990"/>
                    <a:pt x="6692" y="31865"/>
                  </a:cubicBezTo>
                  <a:cubicBezTo>
                    <a:pt x="5715" y="31063"/>
                    <a:pt x="4812" y="30085"/>
                    <a:pt x="4060" y="29008"/>
                  </a:cubicBezTo>
                  <a:cubicBezTo>
                    <a:pt x="3283" y="27955"/>
                    <a:pt x="2682" y="26777"/>
                    <a:pt x="2206" y="25574"/>
                  </a:cubicBezTo>
                  <a:cubicBezTo>
                    <a:pt x="1955" y="24972"/>
                    <a:pt x="1805" y="24346"/>
                    <a:pt x="1604" y="23719"/>
                  </a:cubicBezTo>
                  <a:lnTo>
                    <a:pt x="1404" y="22767"/>
                  </a:lnTo>
                  <a:lnTo>
                    <a:pt x="1329" y="22291"/>
                  </a:lnTo>
                  <a:lnTo>
                    <a:pt x="1278" y="21789"/>
                  </a:lnTo>
                  <a:lnTo>
                    <a:pt x="1153" y="20812"/>
                  </a:lnTo>
                  <a:cubicBezTo>
                    <a:pt x="1153" y="20511"/>
                    <a:pt x="1153" y="20185"/>
                    <a:pt x="1128" y="19860"/>
                  </a:cubicBezTo>
                  <a:cubicBezTo>
                    <a:pt x="1103" y="19233"/>
                    <a:pt x="1178" y="18556"/>
                    <a:pt x="1203" y="17880"/>
                  </a:cubicBezTo>
                  <a:lnTo>
                    <a:pt x="1228" y="17378"/>
                  </a:lnTo>
                  <a:lnTo>
                    <a:pt x="1303" y="16902"/>
                  </a:lnTo>
                  <a:cubicBezTo>
                    <a:pt x="1354" y="16576"/>
                    <a:pt x="1379" y="16251"/>
                    <a:pt x="1454" y="15950"/>
                  </a:cubicBezTo>
                  <a:lnTo>
                    <a:pt x="1629" y="14972"/>
                  </a:lnTo>
                  <a:lnTo>
                    <a:pt x="1905" y="14020"/>
                  </a:lnTo>
                  <a:cubicBezTo>
                    <a:pt x="2256" y="12767"/>
                    <a:pt x="2807" y="11539"/>
                    <a:pt x="3484" y="10411"/>
                  </a:cubicBezTo>
                  <a:cubicBezTo>
                    <a:pt x="4186" y="9283"/>
                    <a:pt x="5013" y="8256"/>
                    <a:pt x="5940" y="7328"/>
                  </a:cubicBezTo>
                  <a:cubicBezTo>
                    <a:pt x="6892" y="6401"/>
                    <a:pt x="7945" y="5574"/>
                    <a:pt x="9048" y="4872"/>
                  </a:cubicBezTo>
                  <a:cubicBezTo>
                    <a:pt x="11278" y="3418"/>
                    <a:pt x="13760" y="2416"/>
                    <a:pt x="16316" y="1764"/>
                  </a:cubicBezTo>
                  <a:cubicBezTo>
                    <a:pt x="18242" y="1273"/>
                    <a:pt x="20224" y="996"/>
                    <a:pt x="22199" y="996"/>
                  </a:cubicBezTo>
                  <a:cubicBezTo>
                    <a:pt x="22846" y="996"/>
                    <a:pt x="23492" y="1026"/>
                    <a:pt x="24136" y="1088"/>
                  </a:cubicBezTo>
                  <a:cubicBezTo>
                    <a:pt x="24787" y="1138"/>
                    <a:pt x="25414" y="1263"/>
                    <a:pt x="26091" y="1388"/>
                  </a:cubicBezTo>
                  <a:cubicBezTo>
                    <a:pt x="26692" y="1564"/>
                    <a:pt x="27369" y="1714"/>
                    <a:pt x="27970" y="1915"/>
                  </a:cubicBezTo>
                  <a:lnTo>
                    <a:pt x="28898" y="2266"/>
                  </a:lnTo>
                  <a:cubicBezTo>
                    <a:pt x="29048" y="2316"/>
                    <a:pt x="29198" y="2366"/>
                    <a:pt x="29349" y="2441"/>
                  </a:cubicBezTo>
                  <a:lnTo>
                    <a:pt x="29800" y="2641"/>
                  </a:lnTo>
                  <a:cubicBezTo>
                    <a:pt x="30076" y="2792"/>
                    <a:pt x="30376" y="2917"/>
                    <a:pt x="30652" y="3068"/>
                  </a:cubicBezTo>
                  <a:lnTo>
                    <a:pt x="31479" y="3569"/>
                  </a:lnTo>
                  <a:cubicBezTo>
                    <a:pt x="32532" y="4296"/>
                    <a:pt x="33484" y="5198"/>
                    <a:pt x="34161" y="6225"/>
                  </a:cubicBezTo>
                  <a:cubicBezTo>
                    <a:pt x="34336" y="6476"/>
                    <a:pt x="34462" y="6777"/>
                    <a:pt x="34637" y="7027"/>
                  </a:cubicBezTo>
                  <a:cubicBezTo>
                    <a:pt x="34712" y="7178"/>
                    <a:pt x="34762" y="7328"/>
                    <a:pt x="34812" y="7454"/>
                  </a:cubicBezTo>
                  <a:cubicBezTo>
                    <a:pt x="34888" y="7604"/>
                    <a:pt x="34938" y="7754"/>
                    <a:pt x="34988" y="7880"/>
                  </a:cubicBezTo>
                  <a:cubicBezTo>
                    <a:pt x="35088" y="8180"/>
                    <a:pt x="35163" y="8481"/>
                    <a:pt x="35238" y="8782"/>
                  </a:cubicBezTo>
                  <a:cubicBezTo>
                    <a:pt x="35289" y="9058"/>
                    <a:pt x="35339" y="9408"/>
                    <a:pt x="35339" y="9634"/>
                  </a:cubicBezTo>
                  <a:lnTo>
                    <a:pt x="35339" y="9684"/>
                  </a:lnTo>
                  <a:cubicBezTo>
                    <a:pt x="35339" y="9860"/>
                    <a:pt x="35414" y="10035"/>
                    <a:pt x="35589" y="10160"/>
                  </a:cubicBezTo>
                  <a:cubicBezTo>
                    <a:pt x="35695" y="10237"/>
                    <a:pt x="35819" y="10274"/>
                    <a:pt x="35944" y="10274"/>
                  </a:cubicBezTo>
                  <a:cubicBezTo>
                    <a:pt x="36143" y="10274"/>
                    <a:pt x="36343" y="10180"/>
                    <a:pt x="36467" y="10010"/>
                  </a:cubicBezTo>
                  <a:cubicBezTo>
                    <a:pt x="36893" y="9383"/>
                    <a:pt x="37469" y="8757"/>
                    <a:pt x="38020" y="8180"/>
                  </a:cubicBezTo>
                  <a:cubicBezTo>
                    <a:pt x="38597" y="7604"/>
                    <a:pt x="39198" y="7053"/>
                    <a:pt x="39850" y="6551"/>
                  </a:cubicBezTo>
                  <a:cubicBezTo>
                    <a:pt x="41153" y="5524"/>
                    <a:pt x="42557" y="4647"/>
                    <a:pt x="44111" y="4045"/>
                  </a:cubicBezTo>
                  <a:cubicBezTo>
                    <a:pt x="44863" y="3744"/>
                    <a:pt x="45665" y="3494"/>
                    <a:pt x="46467" y="3318"/>
                  </a:cubicBezTo>
                  <a:cubicBezTo>
                    <a:pt x="47269" y="3143"/>
                    <a:pt x="48096" y="3042"/>
                    <a:pt x="48923" y="2992"/>
                  </a:cubicBezTo>
                  <a:cubicBezTo>
                    <a:pt x="49324" y="2992"/>
                    <a:pt x="49750" y="2967"/>
                    <a:pt x="50151" y="2967"/>
                  </a:cubicBezTo>
                  <a:cubicBezTo>
                    <a:pt x="50577" y="2967"/>
                    <a:pt x="50978" y="3017"/>
                    <a:pt x="51404" y="3042"/>
                  </a:cubicBezTo>
                  <a:cubicBezTo>
                    <a:pt x="51805" y="3068"/>
                    <a:pt x="52231" y="3143"/>
                    <a:pt x="52632" y="3193"/>
                  </a:cubicBezTo>
                  <a:cubicBezTo>
                    <a:pt x="53033" y="3268"/>
                    <a:pt x="53434" y="3343"/>
                    <a:pt x="53860" y="3418"/>
                  </a:cubicBezTo>
                  <a:cubicBezTo>
                    <a:pt x="54261" y="3544"/>
                    <a:pt x="54687" y="3644"/>
                    <a:pt x="55063" y="3744"/>
                  </a:cubicBezTo>
                  <a:lnTo>
                    <a:pt x="56241" y="4145"/>
                  </a:lnTo>
                  <a:lnTo>
                    <a:pt x="56818" y="4346"/>
                  </a:lnTo>
                  <a:cubicBezTo>
                    <a:pt x="57018" y="4421"/>
                    <a:pt x="57219" y="4521"/>
                    <a:pt x="57394" y="4596"/>
                  </a:cubicBezTo>
                  <a:lnTo>
                    <a:pt x="58547" y="5123"/>
                  </a:lnTo>
                  <a:cubicBezTo>
                    <a:pt x="58898" y="5298"/>
                    <a:pt x="59249" y="5524"/>
                    <a:pt x="59625" y="5724"/>
                  </a:cubicBezTo>
                  <a:lnTo>
                    <a:pt x="60151" y="6025"/>
                  </a:lnTo>
                  <a:lnTo>
                    <a:pt x="60677" y="6376"/>
                  </a:lnTo>
                  <a:cubicBezTo>
                    <a:pt x="61003" y="6601"/>
                    <a:pt x="61354" y="6827"/>
                    <a:pt x="61680" y="7078"/>
                  </a:cubicBezTo>
                  <a:lnTo>
                    <a:pt x="62632" y="7880"/>
                  </a:lnTo>
                  <a:cubicBezTo>
                    <a:pt x="63234" y="8431"/>
                    <a:pt x="63860" y="9007"/>
                    <a:pt x="64387" y="9634"/>
                  </a:cubicBezTo>
                  <a:cubicBezTo>
                    <a:pt x="64512" y="9784"/>
                    <a:pt x="64662" y="9935"/>
                    <a:pt x="64788" y="10110"/>
                  </a:cubicBezTo>
                  <a:lnTo>
                    <a:pt x="65163" y="10586"/>
                  </a:lnTo>
                  <a:lnTo>
                    <a:pt x="65539" y="11088"/>
                  </a:lnTo>
                  <a:lnTo>
                    <a:pt x="65890" y="11614"/>
                  </a:lnTo>
                  <a:cubicBezTo>
                    <a:pt x="66116" y="11940"/>
                    <a:pt x="66341" y="12291"/>
                    <a:pt x="66542" y="12667"/>
                  </a:cubicBezTo>
                  <a:cubicBezTo>
                    <a:pt x="66742" y="13017"/>
                    <a:pt x="66918" y="13393"/>
                    <a:pt x="67118" y="13744"/>
                  </a:cubicBezTo>
                  <a:cubicBezTo>
                    <a:pt x="67469" y="14496"/>
                    <a:pt x="67795" y="15273"/>
                    <a:pt x="68021" y="16025"/>
                  </a:cubicBezTo>
                  <a:cubicBezTo>
                    <a:pt x="68046" y="16175"/>
                    <a:pt x="68196" y="16301"/>
                    <a:pt x="68371" y="16326"/>
                  </a:cubicBezTo>
                  <a:cubicBezTo>
                    <a:pt x="68722" y="16351"/>
                    <a:pt x="69048" y="16376"/>
                    <a:pt x="69399" y="16401"/>
                  </a:cubicBezTo>
                  <a:cubicBezTo>
                    <a:pt x="69750" y="16451"/>
                    <a:pt x="70076" y="16476"/>
                    <a:pt x="70427" y="16551"/>
                  </a:cubicBezTo>
                  <a:cubicBezTo>
                    <a:pt x="70752" y="16627"/>
                    <a:pt x="71103" y="16677"/>
                    <a:pt x="71429" y="16777"/>
                  </a:cubicBezTo>
                  <a:cubicBezTo>
                    <a:pt x="71755" y="16877"/>
                    <a:pt x="72081" y="16977"/>
                    <a:pt x="72407" y="17103"/>
                  </a:cubicBezTo>
                  <a:cubicBezTo>
                    <a:pt x="72732" y="17203"/>
                    <a:pt x="73033" y="17353"/>
                    <a:pt x="73334" y="17504"/>
                  </a:cubicBezTo>
                  <a:cubicBezTo>
                    <a:pt x="73635" y="17654"/>
                    <a:pt x="73935" y="17804"/>
                    <a:pt x="74236" y="17980"/>
                  </a:cubicBezTo>
                  <a:cubicBezTo>
                    <a:pt x="74537" y="18155"/>
                    <a:pt x="74788" y="18381"/>
                    <a:pt x="75063" y="18581"/>
                  </a:cubicBezTo>
                  <a:lnTo>
                    <a:pt x="75464" y="18907"/>
                  </a:lnTo>
                  <a:lnTo>
                    <a:pt x="75840" y="19233"/>
                  </a:lnTo>
                  <a:cubicBezTo>
                    <a:pt x="76066" y="19484"/>
                    <a:pt x="76316" y="19734"/>
                    <a:pt x="76517" y="20010"/>
                  </a:cubicBezTo>
                  <a:cubicBezTo>
                    <a:pt x="76742" y="20261"/>
                    <a:pt x="76943" y="20536"/>
                    <a:pt x="77118" y="20812"/>
                  </a:cubicBezTo>
                  <a:cubicBezTo>
                    <a:pt x="77494" y="21388"/>
                    <a:pt x="77820" y="22015"/>
                    <a:pt x="78096" y="22642"/>
                  </a:cubicBezTo>
                  <a:cubicBezTo>
                    <a:pt x="78346" y="23268"/>
                    <a:pt x="78572" y="23945"/>
                    <a:pt x="78722" y="24596"/>
                  </a:cubicBezTo>
                  <a:cubicBezTo>
                    <a:pt x="78873" y="25273"/>
                    <a:pt x="78998" y="25975"/>
                    <a:pt x="79023" y="26652"/>
                  </a:cubicBezTo>
                  <a:cubicBezTo>
                    <a:pt x="79023" y="26777"/>
                    <a:pt x="79123" y="26877"/>
                    <a:pt x="79249" y="26877"/>
                  </a:cubicBezTo>
                  <a:cubicBezTo>
                    <a:pt x="79374" y="26877"/>
                    <a:pt x="79474" y="26777"/>
                    <a:pt x="79474" y="26652"/>
                  </a:cubicBezTo>
                  <a:cubicBezTo>
                    <a:pt x="79474" y="26276"/>
                    <a:pt x="79449" y="25925"/>
                    <a:pt x="79424" y="25574"/>
                  </a:cubicBezTo>
                  <a:cubicBezTo>
                    <a:pt x="79374" y="25198"/>
                    <a:pt x="79324" y="24847"/>
                    <a:pt x="79249" y="24496"/>
                  </a:cubicBezTo>
                  <a:cubicBezTo>
                    <a:pt x="79098" y="23794"/>
                    <a:pt x="78898" y="23093"/>
                    <a:pt x="78647" y="22416"/>
                  </a:cubicBezTo>
                  <a:cubicBezTo>
                    <a:pt x="78397" y="21739"/>
                    <a:pt x="78071" y="21088"/>
                    <a:pt x="77670" y="20461"/>
                  </a:cubicBezTo>
                  <a:cubicBezTo>
                    <a:pt x="77469" y="20160"/>
                    <a:pt x="77269" y="19860"/>
                    <a:pt x="77043" y="19584"/>
                  </a:cubicBezTo>
                  <a:cubicBezTo>
                    <a:pt x="76818" y="19283"/>
                    <a:pt x="76567" y="19033"/>
                    <a:pt x="76316" y="18757"/>
                  </a:cubicBezTo>
                  <a:cubicBezTo>
                    <a:pt x="76191" y="18632"/>
                    <a:pt x="76066" y="18506"/>
                    <a:pt x="75915" y="18381"/>
                  </a:cubicBezTo>
                  <a:lnTo>
                    <a:pt x="75514" y="18030"/>
                  </a:lnTo>
                  <a:cubicBezTo>
                    <a:pt x="75214" y="17804"/>
                    <a:pt x="74938" y="17554"/>
                    <a:pt x="74612" y="17378"/>
                  </a:cubicBezTo>
                  <a:cubicBezTo>
                    <a:pt x="74311" y="17178"/>
                    <a:pt x="73986" y="17002"/>
                    <a:pt x="73660" y="16827"/>
                  </a:cubicBezTo>
                  <a:cubicBezTo>
                    <a:pt x="73334" y="16677"/>
                    <a:pt x="73008" y="16526"/>
                    <a:pt x="72657" y="16401"/>
                  </a:cubicBezTo>
                  <a:cubicBezTo>
                    <a:pt x="72331" y="16276"/>
                    <a:pt x="71981" y="16150"/>
                    <a:pt x="71630" y="16050"/>
                  </a:cubicBezTo>
                  <a:cubicBezTo>
                    <a:pt x="71279" y="15950"/>
                    <a:pt x="70928" y="15875"/>
                    <a:pt x="70552" y="15799"/>
                  </a:cubicBezTo>
                  <a:cubicBezTo>
                    <a:pt x="70201" y="15724"/>
                    <a:pt x="69850" y="15699"/>
                    <a:pt x="69499" y="15624"/>
                  </a:cubicBezTo>
                  <a:cubicBezTo>
                    <a:pt x="69222" y="15606"/>
                    <a:pt x="68958" y="15587"/>
                    <a:pt x="68698" y="15559"/>
                  </a:cubicBezTo>
                  <a:lnTo>
                    <a:pt x="68698" y="15559"/>
                  </a:lnTo>
                  <a:cubicBezTo>
                    <a:pt x="68478" y="14805"/>
                    <a:pt x="68182" y="14089"/>
                    <a:pt x="67845" y="13393"/>
                  </a:cubicBezTo>
                  <a:cubicBezTo>
                    <a:pt x="67645" y="13017"/>
                    <a:pt x="67469" y="12616"/>
                    <a:pt x="67244" y="12266"/>
                  </a:cubicBezTo>
                  <a:cubicBezTo>
                    <a:pt x="67018" y="11890"/>
                    <a:pt x="66793" y="11514"/>
                    <a:pt x="66542" y="11163"/>
                  </a:cubicBezTo>
                  <a:lnTo>
                    <a:pt x="66191" y="10611"/>
                  </a:lnTo>
                  <a:lnTo>
                    <a:pt x="65790" y="10110"/>
                  </a:lnTo>
                  <a:lnTo>
                    <a:pt x="65414" y="9609"/>
                  </a:lnTo>
                  <a:cubicBezTo>
                    <a:pt x="65264" y="9434"/>
                    <a:pt x="65113" y="9283"/>
                    <a:pt x="64988" y="9108"/>
                  </a:cubicBezTo>
                  <a:cubicBezTo>
                    <a:pt x="64412" y="8456"/>
                    <a:pt x="63785" y="7880"/>
                    <a:pt x="63158" y="7303"/>
                  </a:cubicBezTo>
                  <a:lnTo>
                    <a:pt x="62131" y="6501"/>
                  </a:lnTo>
                  <a:cubicBezTo>
                    <a:pt x="61805" y="6225"/>
                    <a:pt x="61429" y="6000"/>
                    <a:pt x="61078" y="5749"/>
                  </a:cubicBezTo>
                  <a:lnTo>
                    <a:pt x="60552" y="5398"/>
                  </a:lnTo>
                  <a:lnTo>
                    <a:pt x="59975" y="5098"/>
                  </a:lnTo>
                  <a:cubicBezTo>
                    <a:pt x="59600" y="4897"/>
                    <a:pt x="59224" y="4672"/>
                    <a:pt x="58848" y="4496"/>
                  </a:cubicBezTo>
                  <a:lnTo>
                    <a:pt x="57670" y="3970"/>
                  </a:lnTo>
                  <a:cubicBezTo>
                    <a:pt x="57469" y="3895"/>
                    <a:pt x="57269" y="3794"/>
                    <a:pt x="57068" y="3719"/>
                  </a:cubicBezTo>
                  <a:lnTo>
                    <a:pt x="56467" y="3519"/>
                  </a:lnTo>
                  <a:lnTo>
                    <a:pt x="55239" y="3118"/>
                  </a:lnTo>
                  <a:cubicBezTo>
                    <a:pt x="54813" y="2992"/>
                    <a:pt x="54412" y="2917"/>
                    <a:pt x="54011" y="2817"/>
                  </a:cubicBezTo>
                  <a:cubicBezTo>
                    <a:pt x="53584" y="2717"/>
                    <a:pt x="53158" y="2641"/>
                    <a:pt x="52732" y="2566"/>
                  </a:cubicBezTo>
                  <a:cubicBezTo>
                    <a:pt x="52306" y="2516"/>
                    <a:pt x="51880" y="2441"/>
                    <a:pt x="51454" y="2416"/>
                  </a:cubicBezTo>
                  <a:cubicBezTo>
                    <a:pt x="51028" y="2366"/>
                    <a:pt x="50602" y="2341"/>
                    <a:pt x="50176" y="2341"/>
                  </a:cubicBezTo>
                  <a:cubicBezTo>
                    <a:pt x="50034" y="2332"/>
                    <a:pt x="49892" y="2330"/>
                    <a:pt x="49750" y="2330"/>
                  </a:cubicBezTo>
                  <a:cubicBezTo>
                    <a:pt x="49466" y="2330"/>
                    <a:pt x="49182" y="2341"/>
                    <a:pt x="48898" y="2341"/>
                  </a:cubicBezTo>
                  <a:cubicBezTo>
                    <a:pt x="48021" y="2391"/>
                    <a:pt x="47168" y="2491"/>
                    <a:pt x="46341" y="2692"/>
                  </a:cubicBezTo>
                  <a:cubicBezTo>
                    <a:pt x="45489" y="2842"/>
                    <a:pt x="44662" y="3093"/>
                    <a:pt x="43835" y="3368"/>
                  </a:cubicBezTo>
                  <a:cubicBezTo>
                    <a:pt x="43033" y="3669"/>
                    <a:pt x="42231" y="3995"/>
                    <a:pt x="41479" y="4396"/>
                  </a:cubicBezTo>
                  <a:cubicBezTo>
                    <a:pt x="40702" y="4797"/>
                    <a:pt x="39950" y="5223"/>
                    <a:pt x="39249" y="5724"/>
                  </a:cubicBezTo>
                  <a:cubicBezTo>
                    <a:pt x="38547" y="6225"/>
                    <a:pt x="37870" y="6752"/>
                    <a:pt x="37218" y="7353"/>
                  </a:cubicBezTo>
                  <a:cubicBezTo>
                    <a:pt x="36933" y="7628"/>
                    <a:pt x="36657" y="7907"/>
                    <a:pt x="36388" y="8199"/>
                  </a:cubicBezTo>
                  <a:lnTo>
                    <a:pt x="36388" y="8199"/>
                  </a:lnTo>
                  <a:cubicBezTo>
                    <a:pt x="36326" y="7959"/>
                    <a:pt x="36252" y="7719"/>
                    <a:pt x="36166" y="7479"/>
                  </a:cubicBezTo>
                  <a:cubicBezTo>
                    <a:pt x="35940" y="6802"/>
                    <a:pt x="35614" y="6125"/>
                    <a:pt x="35188" y="5549"/>
                  </a:cubicBezTo>
                  <a:cubicBezTo>
                    <a:pt x="34386" y="4346"/>
                    <a:pt x="33284" y="3393"/>
                    <a:pt x="32106" y="2641"/>
                  </a:cubicBezTo>
                  <a:lnTo>
                    <a:pt x="31178" y="2090"/>
                  </a:lnTo>
                  <a:cubicBezTo>
                    <a:pt x="30878" y="1940"/>
                    <a:pt x="30552" y="1814"/>
                    <a:pt x="30251" y="1664"/>
                  </a:cubicBezTo>
                  <a:cubicBezTo>
                    <a:pt x="29624" y="1338"/>
                    <a:pt x="28948" y="1163"/>
                    <a:pt x="28296" y="912"/>
                  </a:cubicBezTo>
                  <a:cubicBezTo>
                    <a:pt x="27619" y="712"/>
                    <a:pt x="26968" y="561"/>
                    <a:pt x="26291" y="386"/>
                  </a:cubicBezTo>
                  <a:cubicBezTo>
                    <a:pt x="25940" y="311"/>
                    <a:pt x="25639" y="235"/>
                    <a:pt x="25289" y="210"/>
                  </a:cubicBezTo>
                  <a:cubicBezTo>
                    <a:pt x="24938" y="160"/>
                    <a:pt x="24587" y="110"/>
                    <a:pt x="24236" y="85"/>
                  </a:cubicBezTo>
                  <a:cubicBezTo>
                    <a:pt x="23609" y="28"/>
                    <a:pt x="22981" y="1"/>
                    <a:pt x="22355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8" name="Google Shape;1338;p30"/>
            <p:cNvSpPr/>
            <p:nvPr/>
          </p:nvSpPr>
          <p:spPr>
            <a:xfrm>
              <a:off x="4512041" y="2193413"/>
              <a:ext cx="63524" cy="115969"/>
            </a:xfrm>
            <a:custGeom>
              <a:avLst/>
              <a:gdLst/>
              <a:ahLst/>
              <a:cxnLst/>
              <a:rect l="l" t="t" r="r" b="b"/>
              <a:pathLst>
                <a:path w="3234" h="5904" extrusionOk="0">
                  <a:moveTo>
                    <a:pt x="279" y="1"/>
                  </a:moveTo>
                  <a:cubicBezTo>
                    <a:pt x="261" y="1"/>
                    <a:pt x="243" y="3"/>
                    <a:pt x="226" y="7"/>
                  </a:cubicBezTo>
                  <a:cubicBezTo>
                    <a:pt x="75" y="33"/>
                    <a:pt x="0" y="183"/>
                    <a:pt x="25" y="308"/>
                  </a:cubicBezTo>
                  <a:cubicBezTo>
                    <a:pt x="25" y="308"/>
                    <a:pt x="125" y="684"/>
                    <a:pt x="351" y="1210"/>
                  </a:cubicBezTo>
                  <a:cubicBezTo>
                    <a:pt x="451" y="1486"/>
                    <a:pt x="551" y="1787"/>
                    <a:pt x="727" y="2113"/>
                  </a:cubicBezTo>
                  <a:cubicBezTo>
                    <a:pt x="802" y="2263"/>
                    <a:pt x="902" y="2414"/>
                    <a:pt x="1003" y="2589"/>
                  </a:cubicBezTo>
                  <a:cubicBezTo>
                    <a:pt x="1103" y="2739"/>
                    <a:pt x="1178" y="2915"/>
                    <a:pt x="1253" y="3090"/>
                  </a:cubicBezTo>
                  <a:cubicBezTo>
                    <a:pt x="1404" y="3416"/>
                    <a:pt x="1554" y="3767"/>
                    <a:pt x="1704" y="4093"/>
                  </a:cubicBezTo>
                  <a:cubicBezTo>
                    <a:pt x="1830" y="4419"/>
                    <a:pt x="2005" y="4719"/>
                    <a:pt x="2130" y="4970"/>
                  </a:cubicBezTo>
                  <a:cubicBezTo>
                    <a:pt x="2281" y="5221"/>
                    <a:pt x="2381" y="5421"/>
                    <a:pt x="2481" y="5546"/>
                  </a:cubicBezTo>
                  <a:cubicBezTo>
                    <a:pt x="2582" y="5697"/>
                    <a:pt x="2632" y="5772"/>
                    <a:pt x="2632" y="5772"/>
                  </a:cubicBezTo>
                  <a:cubicBezTo>
                    <a:pt x="2694" y="5855"/>
                    <a:pt x="2791" y="5904"/>
                    <a:pt x="2893" y="5904"/>
                  </a:cubicBezTo>
                  <a:cubicBezTo>
                    <a:pt x="2914" y="5904"/>
                    <a:pt x="2936" y="5902"/>
                    <a:pt x="2957" y="5897"/>
                  </a:cubicBezTo>
                  <a:cubicBezTo>
                    <a:pt x="3133" y="5847"/>
                    <a:pt x="3233" y="5672"/>
                    <a:pt x="3183" y="5496"/>
                  </a:cubicBezTo>
                  <a:cubicBezTo>
                    <a:pt x="3183" y="5496"/>
                    <a:pt x="3158" y="5421"/>
                    <a:pt x="3108" y="5246"/>
                  </a:cubicBezTo>
                  <a:cubicBezTo>
                    <a:pt x="3033" y="5095"/>
                    <a:pt x="2957" y="4870"/>
                    <a:pt x="2857" y="4619"/>
                  </a:cubicBezTo>
                  <a:cubicBezTo>
                    <a:pt x="2732" y="4343"/>
                    <a:pt x="2607" y="4043"/>
                    <a:pt x="2431" y="3742"/>
                  </a:cubicBezTo>
                  <a:cubicBezTo>
                    <a:pt x="2281" y="3416"/>
                    <a:pt x="2080" y="3090"/>
                    <a:pt x="1905" y="2764"/>
                  </a:cubicBezTo>
                  <a:cubicBezTo>
                    <a:pt x="1830" y="2589"/>
                    <a:pt x="1729" y="2439"/>
                    <a:pt x="1679" y="2263"/>
                  </a:cubicBezTo>
                  <a:cubicBezTo>
                    <a:pt x="1604" y="2088"/>
                    <a:pt x="1554" y="1912"/>
                    <a:pt x="1479" y="1737"/>
                  </a:cubicBezTo>
                  <a:cubicBezTo>
                    <a:pt x="1328" y="1411"/>
                    <a:pt x="1153" y="1135"/>
                    <a:pt x="1003" y="885"/>
                  </a:cubicBezTo>
                  <a:cubicBezTo>
                    <a:pt x="702" y="408"/>
                    <a:pt x="476" y="108"/>
                    <a:pt x="476" y="108"/>
                  </a:cubicBezTo>
                  <a:cubicBezTo>
                    <a:pt x="435" y="46"/>
                    <a:pt x="360" y="1"/>
                    <a:pt x="279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30"/>
            <p:cNvSpPr/>
            <p:nvPr/>
          </p:nvSpPr>
          <p:spPr>
            <a:xfrm>
              <a:off x="4632646" y="2097558"/>
              <a:ext cx="40876" cy="179218"/>
            </a:xfrm>
            <a:custGeom>
              <a:avLst/>
              <a:gdLst/>
              <a:ahLst/>
              <a:cxnLst/>
              <a:rect l="l" t="t" r="r" b="b"/>
              <a:pathLst>
                <a:path w="2081" h="9124" extrusionOk="0">
                  <a:moveTo>
                    <a:pt x="251" y="0"/>
                  </a:moveTo>
                  <a:cubicBezTo>
                    <a:pt x="101" y="0"/>
                    <a:pt x="0" y="126"/>
                    <a:pt x="0" y="251"/>
                  </a:cubicBezTo>
                  <a:cubicBezTo>
                    <a:pt x="0" y="251"/>
                    <a:pt x="0" y="401"/>
                    <a:pt x="25" y="627"/>
                  </a:cubicBezTo>
                  <a:cubicBezTo>
                    <a:pt x="51" y="877"/>
                    <a:pt x="76" y="1228"/>
                    <a:pt x="126" y="1629"/>
                  </a:cubicBezTo>
                  <a:cubicBezTo>
                    <a:pt x="176" y="2030"/>
                    <a:pt x="226" y="2507"/>
                    <a:pt x="326" y="3008"/>
                  </a:cubicBezTo>
                  <a:cubicBezTo>
                    <a:pt x="376" y="3283"/>
                    <a:pt x="426" y="3534"/>
                    <a:pt x="502" y="3785"/>
                  </a:cubicBezTo>
                  <a:cubicBezTo>
                    <a:pt x="552" y="4060"/>
                    <a:pt x="602" y="4336"/>
                    <a:pt x="652" y="4587"/>
                  </a:cubicBezTo>
                  <a:cubicBezTo>
                    <a:pt x="752" y="5138"/>
                    <a:pt x="802" y="5689"/>
                    <a:pt x="878" y="6191"/>
                  </a:cubicBezTo>
                  <a:cubicBezTo>
                    <a:pt x="978" y="6692"/>
                    <a:pt x="1053" y="7168"/>
                    <a:pt x="1153" y="7569"/>
                  </a:cubicBezTo>
                  <a:cubicBezTo>
                    <a:pt x="1228" y="7970"/>
                    <a:pt x="1304" y="8296"/>
                    <a:pt x="1379" y="8547"/>
                  </a:cubicBezTo>
                  <a:cubicBezTo>
                    <a:pt x="1429" y="8772"/>
                    <a:pt x="1479" y="8898"/>
                    <a:pt x="1479" y="8898"/>
                  </a:cubicBezTo>
                  <a:cubicBezTo>
                    <a:pt x="1529" y="9023"/>
                    <a:pt x="1655" y="9123"/>
                    <a:pt x="1780" y="9123"/>
                  </a:cubicBezTo>
                  <a:cubicBezTo>
                    <a:pt x="1955" y="9098"/>
                    <a:pt x="2081" y="8973"/>
                    <a:pt x="2081" y="8797"/>
                  </a:cubicBezTo>
                  <a:cubicBezTo>
                    <a:pt x="2081" y="8797"/>
                    <a:pt x="2081" y="8647"/>
                    <a:pt x="2056" y="8421"/>
                  </a:cubicBezTo>
                  <a:cubicBezTo>
                    <a:pt x="2031" y="8171"/>
                    <a:pt x="1980" y="7845"/>
                    <a:pt x="1930" y="7419"/>
                  </a:cubicBezTo>
                  <a:cubicBezTo>
                    <a:pt x="1880" y="7018"/>
                    <a:pt x="1805" y="6542"/>
                    <a:pt x="1705" y="6040"/>
                  </a:cubicBezTo>
                  <a:cubicBezTo>
                    <a:pt x="1604" y="5539"/>
                    <a:pt x="1479" y="5013"/>
                    <a:pt x="1379" y="4461"/>
                  </a:cubicBezTo>
                  <a:cubicBezTo>
                    <a:pt x="1329" y="4211"/>
                    <a:pt x="1279" y="3935"/>
                    <a:pt x="1228" y="3659"/>
                  </a:cubicBezTo>
                  <a:cubicBezTo>
                    <a:pt x="1203" y="3384"/>
                    <a:pt x="1178" y="3133"/>
                    <a:pt x="1153" y="2882"/>
                  </a:cubicBezTo>
                  <a:cubicBezTo>
                    <a:pt x="1053" y="2356"/>
                    <a:pt x="928" y="1905"/>
                    <a:pt x="853" y="1504"/>
                  </a:cubicBezTo>
                  <a:cubicBezTo>
                    <a:pt x="752" y="1103"/>
                    <a:pt x="677" y="777"/>
                    <a:pt x="602" y="527"/>
                  </a:cubicBezTo>
                  <a:cubicBezTo>
                    <a:pt x="527" y="301"/>
                    <a:pt x="477" y="176"/>
                    <a:pt x="477" y="176"/>
                  </a:cubicBezTo>
                  <a:cubicBezTo>
                    <a:pt x="452" y="75"/>
                    <a:pt x="351" y="0"/>
                    <a:pt x="251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30"/>
            <p:cNvSpPr/>
            <p:nvPr/>
          </p:nvSpPr>
          <p:spPr>
            <a:xfrm>
              <a:off x="4740955" y="1987697"/>
              <a:ext cx="40876" cy="278315"/>
            </a:xfrm>
            <a:custGeom>
              <a:avLst/>
              <a:gdLst/>
              <a:ahLst/>
              <a:cxnLst/>
              <a:rect l="l" t="t" r="r" b="b"/>
              <a:pathLst>
                <a:path w="2081" h="14169" extrusionOk="0">
                  <a:moveTo>
                    <a:pt x="1834" y="0"/>
                  </a:moveTo>
                  <a:cubicBezTo>
                    <a:pt x="1705" y="0"/>
                    <a:pt x="1602" y="92"/>
                    <a:pt x="1579" y="205"/>
                  </a:cubicBezTo>
                  <a:cubicBezTo>
                    <a:pt x="1579" y="205"/>
                    <a:pt x="1554" y="430"/>
                    <a:pt x="1479" y="781"/>
                  </a:cubicBezTo>
                  <a:cubicBezTo>
                    <a:pt x="1404" y="1157"/>
                    <a:pt x="1329" y="1683"/>
                    <a:pt x="1228" y="2335"/>
                  </a:cubicBezTo>
                  <a:cubicBezTo>
                    <a:pt x="1153" y="2962"/>
                    <a:pt x="1003" y="3714"/>
                    <a:pt x="928" y="4516"/>
                  </a:cubicBezTo>
                  <a:cubicBezTo>
                    <a:pt x="902" y="4917"/>
                    <a:pt x="877" y="5318"/>
                    <a:pt x="827" y="5744"/>
                  </a:cubicBezTo>
                  <a:cubicBezTo>
                    <a:pt x="802" y="6170"/>
                    <a:pt x="752" y="6596"/>
                    <a:pt x="702" y="7022"/>
                  </a:cubicBezTo>
                  <a:cubicBezTo>
                    <a:pt x="602" y="7874"/>
                    <a:pt x="476" y="8726"/>
                    <a:pt x="376" y="9528"/>
                  </a:cubicBezTo>
                  <a:cubicBezTo>
                    <a:pt x="276" y="10330"/>
                    <a:pt x="201" y="11057"/>
                    <a:pt x="151" y="11709"/>
                  </a:cubicBezTo>
                  <a:cubicBezTo>
                    <a:pt x="75" y="12360"/>
                    <a:pt x="50" y="12887"/>
                    <a:pt x="25" y="13262"/>
                  </a:cubicBezTo>
                  <a:cubicBezTo>
                    <a:pt x="0" y="13638"/>
                    <a:pt x="0" y="13839"/>
                    <a:pt x="0" y="13839"/>
                  </a:cubicBezTo>
                  <a:cubicBezTo>
                    <a:pt x="0" y="13989"/>
                    <a:pt x="100" y="14140"/>
                    <a:pt x="251" y="14165"/>
                  </a:cubicBezTo>
                  <a:cubicBezTo>
                    <a:pt x="269" y="14167"/>
                    <a:pt x="286" y="14169"/>
                    <a:pt x="304" y="14169"/>
                  </a:cubicBezTo>
                  <a:cubicBezTo>
                    <a:pt x="456" y="14169"/>
                    <a:pt x="579" y="14072"/>
                    <a:pt x="602" y="13914"/>
                  </a:cubicBezTo>
                  <a:cubicBezTo>
                    <a:pt x="602" y="13914"/>
                    <a:pt x="652" y="13714"/>
                    <a:pt x="702" y="13338"/>
                  </a:cubicBezTo>
                  <a:cubicBezTo>
                    <a:pt x="777" y="12962"/>
                    <a:pt x="852" y="12435"/>
                    <a:pt x="928" y="11784"/>
                  </a:cubicBezTo>
                  <a:cubicBezTo>
                    <a:pt x="1028" y="11157"/>
                    <a:pt x="1128" y="10405"/>
                    <a:pt x="1203" y="9603"/>
                  </a:cubicBezTo>
                  <a:cubicBezTo>
                    <a:pt x="1278" y="8801"/>
                    <a:pt x="1329" y="7949"/>
                    <a:pt x="1429" y="7097"/>
                  </a:cubicBezTo>
                  <a:cubicBezTo>
                    <a:pt x="1479" y="6671"/>
                    <a:pt x="1529" y="6245"/>
                    <a:pt x="1579" y="5819"/>
                  </a:cubicBezTo>
                  <a:cubicBezTo>
                    <a:pt x="1654" y="5418"/>
                    <a:pt x="1705" y="4992"/>
                    <a:pt x="1755" y="4591"/>
                  </a:cubicBezTo>
                  <a:cubicBezTo>
                    <a:pt x="1855" y="3814"/>
                    <a:pt x="1905" y="3062"/>
                    <a:pt x="1955" y="2410"/>
                  </a:cubicBezTo>
                  <a:cubicBezTo>
                    <a:pt x="2005" y="1759"/>
                    <a:pt x="2030" y="1232"/>
                    <a:pt x="2055" y="856"/>
                  </a:cubicBezTo>
                  <a:cubicBezTo>
                    <a:pt x="2080" y="480"/>
                    <a:pt x="2080" y="255"/>
                    <a:pt x="2080" y="255"/>
                  </a:cubicBezTo>
                  <a:cubicBezTo>
                    <a:pt x="2080" y="155"/>
                    <a:pt x="2005" y="29"/>
                    <a:pt x="1880" y="4"/>
                  </a:cubicBezTo>
                  <a:cubicBezTo>
                    <a:pt x="1864" y="2"/>
                    <a:pt x="1849" y="0"/>
                    <a:pt x="1834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30"/>
            <p:cNvSpPr/>
            <p:nvPr/>
          </p:nvSpPr>
          <p:spPr>
            <a:xfrm>
              <a:off x="4838912" y="2124782"/>
              <a:ext cx="82734" cy="162856"/>
            </a:xfrm>
            <a:custGeom>
              <a:avLst/>
              <a:gdLst/>
              <a:ahLst/>
              <a:cxnLst/>
              <a:rect l="l" t="t" r="r" b="b"/>
              <a:pathLst>
                <a:path w="4212" h="8291" extrusionOk="0">
                  <a:moveTo>
                    <a:pt x="3934" y="1"/>
                  </a:moveTo>
                  <a:cubicBezTo>
                    <a:pt x="3858" y="1"/>
                    <a:pt x="3782" y="40"/>
                    <a:pt x="3735" y="118"/>
                  </a:cubicBezTo>
                  <a:cubicBezTo>
                    <a:pt x="3735" y="118"/>
                    <a:pt x="3660" y="218"/>
                    <a:pt x="3535" y="444"/>
                  </a:cubicBezTo>
                  <a:cubicBezTo>
                    <a:pt x="3409" y="644"/>
                    <a:pt x="3234" y="920"/>
                    <a:pt x="3033" y="1271"/>
                  </a:cubicBezTo>
                  <a:cubicBezTo>
                    <a:pt x="2858" y="1647"/>
                    <a:pt x="2632" y="2048"/>
                    <a:pt x="2432" y="2524"/>
                  </a:cubicBezTo>
                  <a:cubicBezTo>
                    <a:pt x="2332" y="2750"/>
                    <a:pt x="2231" y="3000"/>
                    <a:pt x="2131" y="3226"/>
                  </a:cubicBezTo>
                  <a:cubicBezTo>
                    <a:pt x="2031" y="3476"/>
                    <a:pt x="1931" y="3727"/>
                    <a:pt x="1805" y="3978"/>
                  </a:cubicBezTo>
                  <a:cubicBezTo>
                    <a:pt x="1580" y="4454"/>
                    <a:pt x="1329" y="4930"/>
                    <a:pt x="1103" y="5381"/>
                  </a:cubicBezTo>
                  <a:cubicBezTo>
                    <a:pt x="878" y="5832"/>
                    <a:pt x="677" y="6258"/>
                    <a:pt x="527" y="6634"/>
                  </a:cubicBezTo>
                  <a:cubicBezTo>
                    <a:pt x="377" y="7010"/>
                    <a:pt x="251" y="7311"/>
                    <a:pt x="176" y="7537"/>
                  </a:cubicBezTo>
                  <a:cubicBezTo>
                    <a:pt x="101" y="7762"/>
                    <a:pt x="51" y="7887"/>
                    <a:pt x="51" y="7887"/>
                  </a:cubicBezTo>
                  <a:cubicBezTo>
                    <a:pt x="1" y="8013"/>
                    <a:pt x="51" y="8163"/>
                    <a:pt x="176" y="8238"/>
                  </a:cubicBezTo>
                  <a:cubicBezTo>
                    <a:pt x="229" y="8274"/>
                    <a:pt x="286" y="8291"/>
                    <a:pt x="341" y="8291"/>
                  </a:cubicBezTo>
                  <a:cubicBezTo>
                    <a:pt x="441" y="8291"/>
                    <a:pt x="538" y="8235"/>
                    <a:pt x="602" y="8138"/>
                  </a:cubicBezTo>
                  <a:cubicBezTo>
                    <a:pt x="602" y="8138"/>
                    <a:pt x="677" y="8038"/>
                    <a:pt x="803" y="7837"/>
                  </a:cubicBezTo>
                  <a:cubicBezTo>
                    <a:pt x="903" y="7612"/>
                    <a:pt x="1078" y="7336"/>
                    <a:pt x="1254" y="6960"/>
                  </a:cubicBezTo>
                  <a:cubicBezTo>
                    <a:pt x="1429" y="6609"/>
                    <a:pt x="1655" y="6183"/>
                    <a:pt x="1855" y="5732"/>
                  </a:cubicBezTo>
                  <a:cubicBezTo>
                    <a:pt x="2056" y="5256"/>
                    <a:pt x="2256" y="4755"/>
                    <a:pt x="2457" y="4278"/>
                  </a:cubicBezTo>
                  <a:cubicBezTo>
                    <a:pt x="2582" y="4028"/>
                    <a:pt x="2682" y="3777"/>
                    <a:pt x="2808" y="3552"/>
                  </a:cubicBezTo>
                  <a:cubicBezTo>
                    <a:pt x="2933" y="3326"/>
                    <a:pt x="3058" y="3100"/>
                    <a:pt x="3184" y="2875"/>
                  </a:cubicBezTo>
                  <a:cubicBezTo>
                    <a:pt x="3409" y="2399"/>
                    <a:pt x="3560" y="1973"/>
                    <a:pt x="3710" y="1597"/>
                  </a:cubicBezTo>
                  <a:cubicBezTo>
                    <a:pt x="3860" y="1221"/>
                    <a:pt x="3986" y="895"/>
                    <a:pt x="4061" y="669"/>
                  </a:cubicBezTo>
                  <a:cubicBezTo>
                    <a:pt x="4136" y="444"/>
                    <a:pt x="4161" y="319"/>
                    <a:pt x="4161" y="319"/>
                  </a:cubicBezTo>
                  <a:cubicBezTo>
                    <a:pt x="4211" y="218"/>
                    <a:pt x="4161" y="118"/>
                    <a:pt x="4061" y="43"/>
                  </a:cubicBezTo>
                  <a:cubicBezTo>
                    <a:pt x="4023" y="15"/>
                    <a:pt x="3979" y="1"/>
                    <a:pt x="3934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30"/>
            <p:cNvSpPr/>
            <p:nvPr/>
          </p:nvSpPr>
          <p:spPr>
            <a:xfrm>
              <a:off x="4954116" y="2228730"/>
              <a:ext cx="90100" cy="108034"/>
            </a:xfrm>
            <a:custGeom>
              <a:avLst/>
              <a:gdLst/>
              <a:ahLst/>
              <a:cxnLst/>
              <a:rect l="l" t="t" r="r" b="b"/>
              <a:pathLst>
                <a:path w="4587" h="5500" extrusionOk="0">
                  <a:moveTo>
                    <a:pt x="4313" y="0"/>
                  </a:moveTo>
                  <a:cubicBezTo>
                    <a:pt x="4258" y="0"/>
                    <a:pt x="4205" y="20"/>
                    <a:pt x="4161" y="64"/>
                  </a:cubicBezTo>
                  <a:cubicBezTo>
                    <a:pt x="4161" y="64"/>
                    <a:pt x="4086" y="139"/>
                    <a:pt x="3960" y="265"/>
                  </a:cubicBezTo>
                  <a:cubicBezTo>
                    <a:pt x="3810" y="365"/>
                    <a:pt x="3635" y="565"/>
                    <a:pt x="3434" y="766"/>
                  </a:cubicBezTo>
                  <a:cubicBezTo>
                    <a:pt x="3234" y="991"/>
                    <a:pt x="2983" y="1242"/>
                    <a:pt x="2732" y="1543"/>
                  </a:cubicBezTo>
                  <a:cubicBezTo>
                    <a:pt x="2632" y="1693"/>
                    <a:pt x="2532" y="1869"/>
                    <a:pt x="2406" y="2019"/>
                  </a:cubicBezTo>
                  <a:cubicBezTo>
                    <a:pt x="2306" y="2194"/>
                    <a:pt x="2181" y="2345"/>
                    <a:pt x="2056" y="2495"/>
                  </a:cubicBezTo>
                  <a:cubicBezTo>
                    <a:pt x="1780" y="2796"/>
                    <a:pt x="1504" y="3097"/>
                    <a:pt x="1254" y="3397"/>
                  </a:cubicBezTo>
                  <a:cubicBezTo>
                    <a:pt x="1028" y="3673"/>
                    <a:pt x="802" y="3949"/>
                    <a:pt x="627" y="4199"/>
                  </a:cubicBezTo>
                  <a:cubicBezTo>
                    <a:pt x="452" y="4450"/>
                    <a:pt x="301" y="4651"/>
                    <a:pt x="226" y="4801"/>
                  </a:cubicBezTo>
                  <a:cubicBezTo>
                    <a:pt x="126" y="4951"/>
                    <a:pt x="76" y="5052"/>
                    <a:pt x="76" y="5052"/>
                  </a:cubicBezTo>
                  <a:cubicBezTo>
                    <a:pt x="0" y="5152"/>
                    <a:pt x="25" y="5302"/>
                    <a:pt x="101" y="5403"/>
                  </a:cubicBezTo>
                  <a:cubicBezTo>
                    <a:pt x="167" y="5469"/>
                    <a:pt x="254" y="5500"/>
                    <a:pt x="340" y="5500"/>
                  </a:cubicBezTo>
                  <a:cubicBezTo>
                    <a:pt x="417" y="5500"/>
                    <a:pt x="493" y="5475"/>
                    <a:pt x="552" y="5428"/>
                  </a:cubicBezTo>
                  <a:cubicBezTo>
                    <a:pt x="552" y="5428"/>
                    <a:pt x="627" y="5352"/>
                    <a:pt x="752" y="5227"/>
                  </a:cubicBezTo>
                  <a:cubicBezTo>
                    <a:pt x="878" y="5102"/>
                    <a:pt x="1053" y="4926"/>
                    <a:pt x="1254" y="4701"/>
                  </a:cubicBezTo>
                  <a:cubicBezTo>
                    <a:pt x="1454" y="4475"/>
                    <a:pt x="1680" y="4199"/>
                    <a:pt x="1905" y="3899"/>
                  </a:cubicBezTo>
                  <a:cubicBezTo>
                    <a:pt x="2131" y="3598"/>
                    <a:pt x="2356" y="3272"/>
                    <a:pt x="2607" y="2946"/>
                  </a:cubicBezTo>
                  <a:cubicBezTo>
                    <a:pt x="2732" y="2796"/>
                    <a:pt x="2858" y="2646"/>
                    <a:pt x="3008" y="2495"/>
                  </a:cubicBezTo>
                  <a:cubicBezTo>
                    <a:pt x="3133" y="2345"/>
                    <a:pt x="3284" y="2220"/>
                    <a:pt x="3384" y="2069"/>
                  </a:cubicBezTo>
                  <a:cubicBezTo>
                    <a:pt x="3635" y="1768"/>
                    <a:pt x="3835" y="1468"/>
                    <a:pt x="4010" y="1242"/>
                  </a:cubicBezTo>
                  <a:cubicBezTo>
                    <a:pt x="4161" y="991"/>
                    <a:pt x="4311" y="766"/>
                    <a:pt x="4411" y="616"/>
                  </a:cubicBezTo>
                  <a:cubicBezTo>
                    <a:pt x="4487" y="465"/>
                    <a:pt x="4537" y="365"/>
                    <a:pt x="4537" y="365"/>
                  </a:cubicBezTo>
                  <a:cubicBezTo>
                    <a:pt x="4587" y="290"/>
                    <a:pt x="4587" y="189"/>
                    <a:pt x="4512" y="89"/>
                  </a:cubicBezTo>
                  <a:cubicBezTo>
                    <a:pt x="4455" y="33"/>
                    <a:pt x="4383" y="0"/>
                    <a:pt x="4313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30"/>
            <p:cNvSpPr/>
            <p:nvPr/>
          </p:nvSpPr>
          <p:spPr>
            <a:xfrm>
              <a:off x="5025496" y="2313468"/>
              <a:ext cx="100452" cy="86407"/>
            </a:xfrm>
            <a:custGeom>
              <a:avLst/>
              <a:gdLst/>
              <a:ahLst/>
              <a:cxnLst/>
              <a:rect l="l" t="t" r="r" b="b"/>
              <a:pathLst>
                <a:path w="5114" h="4399" extrusionOk="0">
                  <a:moveTo>
                    <a:pt x="4862" y="1"/>
                  </a:moveTo>
                  <a:cubicBezTo>
                    <a:pt x="4820" y="1"/>
                    <a:pt x="4778" y="12"/>
                    <a:pt x="4737" y="36"/>
                  </a:cubicBezTo>
                  <a:cubicBezTo>
                    <a:pt x="4737" y="36"/>
                    <a:pt x="4387" y="211"/>
                    <a:pt x="3935" y="537"/>
                  </a:cubicBezTo>
                  <a:cubicBezTo>
                    <a:pt x="3710" y="713"/>
                    <a:pt x="3434" y="913"/>
                    <a:pt x="3158" y="1139"/>
                  </a:cubicBezTo>
                  <a:cubicBezTo>
                    <a:pt x="3033" y="1264"/>
                    <a:pt x="2908" y="1389"/>
                    <a:pt x="2782" y="1515"/>
                  </a:cubicBezTo>
                  <a:cubicBezTo>
                    <a:pt x="2657" y="1665"/>
                    <a:pt x="2507" y="1765"/>
                    <a:pt x="2356" y="1891"/>
                  </a:cubicBezTo>
                  <a:cubicBezTo>
                    <a:pt x="2056" y="2141"/>
                    <a:pt x="1755" y="2342"/>
                    <a:pt x="1479" y="2567"/>
                  </a:cubicBezTo>
                  <a:cubicBezTo>
                    <a:pt x="1204" y="2793"/>
                    <a:pt x="953" y="3018"/>
                    <a:pt x="752" y="3219"/>
                  </a:cubicBezTo>
                  <a:cubicBezTo>
                    <a:pt x="552" y="3394"/>
                    <a:pt x="376" y="3570"/>
                    <a:pt x="276" y="3695"/>
                  </a:cubicBezTo>
                  <a:cubicBezTo>
                    <a:pt x="151" y="3820"/>
                    <a:pt x="101" y="3896"/>
                    <a:pt x="101" y="3896"/>
                  </a:cubicBezTo>
                  <a:cubicBezTo>
                    <a:pt x="26" y="3996"/>
                    <a:pt x="1" y="4121"/>
                    <a:pt x="76" y="4246"/>
                  </a:cubicBezTo>
                  <a:cubicBezTo>
                    <a:pt x="124" y="4344"/>
                    <a:pt x="225" y="4399"/>
                    <a:pt x="331" y="4399"/>
                  </a:cubicBezTo>
                  <a:cubicBezTo>
                    <a:pt x="389" y="4399"/>
                    <a:pt x="449" y="4382"/>
                    <a:pt x="502" y="4347"/>
                  </a:cubicBezTo>
                  <a:cubicBezTo>
                    <a:pt x="502" y="4347"/>
                    <a:pt x="577" y="4297"/>
                    <a:pt x="702" y="4221"/>
                  </a:cubicBezTo>
                  <a:cubicBezTo>
                    <a:pt x="853" y="4121"/>
                    <a:pt x="1053" y="3996"/>
                    <a:pt x="1279" y="3820"/>
                  </a:cubicBezTo>
                  <a:cubicBezTo>
                    <a:pt x="1504" y="3645"/>
                    <a:pt x="1755" y="3444"/>
                    <a:pt x="2006" y="3194"/>
                  </a:cubicBezTo>
                  <a:cubicBezTo>
                    <a:pt x="2281" y="2968"/>
                    <a:pt x="2557" y="2693"/>
                    <a:pt x="2833" y="2442"/>
                  </a:cubicBezTo>
                  <a:cubicBezTo>
                    <a:pt x="2958" y="2317"/>
                    <a:pt x="3108" y="2191"/>
                    <a:pt x="3259" y="2091"/>
                  </a:cubicBezTo>
                  <a:cubicBezTo>
                    <a:pt x="3409" y="1991"/>
                    <a:pt x="3559" y="1891"/>
                    <a:pt x="3710" y="1765"/>
                  </a:cubicBezTo>
                  <a:cubicBezTo>
                    <a:pt x="3986" y="1540"/>
                    <a:pt x="4211" y="1314"/>
                    <a:pt x="4412" y="1114"/>
                  </a:cubicBezTo>
                  <a:cubicBezTo>
                    <a:pt x="4813" y="713"/>
                    <a:pt x="5038" y="412"/>
                    <a:pt x="5038" y="412"/>
                  </a:cubicBezTo>
                  <a:cubicBezTo>
                    <a:pt x="5113" y="337"/>
                    <a:pt x="5113" y="211"/>
                    <a:pt x="5063" y="136"/>
                  </a:cubicBezTo>
                  <a:cubicBezTo>
                    <a:pt x="5029" y="51"/>
                    <a:pt x="4949" y="1"/>
                    <a:pt x="4862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4" name="Google Shape;1344;p30"/>
            <p:cNvSpPr/>
            <p:nvPr/>
          </p:nvSpPr>
          <p:spPr>
            <a:xfrm>
              <a:off x="3670203" y="3118810"/>
              <a:ext cx="144274" cy="70772"/>
            </a:xfrm>
            <a:custGeom>
              <a:avLst/>
              <a:gdLst/>
              <a:ahLst/>
              <a:cxnLst/>
              <a:rect l="l" t="t" r="r" b="b"/>
              <a:pathLst>
                <a:path w="7345" h="3603" extrusionOk="0">
                  <a:moveTo>
                    <a:pt x="7009" y="1"/>
                  </a:moveTo>
                  <a:cubicBezTo>
                    <a:pt x="6979" y="1"/>
                    <a:pt x="6949" y="5"/>
                    <a:pt x="6918" y="14"/>
                  </a:cubicBezTo>
                  <a:cubicBezTo>
                    <a:pt x="6918" y="14"/>
                    <a:pt x="6818" y="64"/>
                    <a:pt x="6617" y="114"/>
                  </a:cubicBezTo>
                  <a:cubicBezTo>
                    <a:pt x="6417" y="189"/>
                    <a:pt x="6141" y="289"/>
                    <a:pt x="5815" y="415"/>
                  </a:cubicBezTo>
                  <a:cubicBezTo>
                    <a:pt x="5489" y="540"/>
                    <a:pt x="5113" y="690"/>
                    <a:pt x="4738" y="891"/>
                  </a:cubicBezTo>
                  <a:cubicBezTo>
                    <a:pt x="4337" y="1091"/>
                    <a:pt x="3910" y="1292"/>
                    <a:pt x="3484" y="1492"/>
                  </a:cubicBezTo>
                  <a:cubicBezTo>
                    <a:pt x="3284" y="1592"/>
                    <a:pt x="3058" y="1693"/>
                    <a:pt x="2858" y="1768"/>
                  </a:cubicBezTo>
                  <a:cubicBezTo>
                    <a:pt x="2632" y="1843"/>
                    <a:pt x="2432" y="1918"/>
                    <a:pt x="2231" y="2019"/>
                  </a:cubicBezTo>
                  <a:cubicBezTo>
                    <a:pt x="1805" y="2194"/>
                    <a:pt x="1454" y="2394"/>
                    <a:pt x="1154" y="2545"/>
                  </a:cubicBezTo>
                  <a:cubicBezTo>
                    <a:pt x="828" y="2720"/>
                    <a:pt x="577" y="2846"/>
                    <a:pt x="402" y="2971"/>
                  </a:cubicBezTo>
                  <a:cubicBezTo>
                    <a:pt x="226" y="3071"/>
                    <a:pt x="126" y="3146"/>
                    <a:pt x="126" y="3146"/>
                  </a:cubicBezTo>
                  <a:cubicBezTo>
                    <a:pt x="51" y="3197"/>
                    <a:pt x="1" y="3297"/>
                    <a:pt x="26" y="3397"/>
                  </a:cubicBezTo>
                  <a:cubicBezTo>
                    <a:pt x="48" y="3528"/>
                    <a:pt x="165" y="3602"/>
                    <a:pt x="278" y="3602"/>
                  </a:cubicBezTo>
                  <a:cubicBezTo>
                    <a:pt x="294" y="3602"/>
                    <a:pt x="311" y="3601"/>
                    <a:pt x="326" y="3598"/>
                  </a:cubicBezTo>
                  <a:cubicBezTo>
                    <a:pt x="326" y="3598"/>
                    <a:pt x="452" y="3547"/>
                    <a:pt x="652" y="3497"/>
                  </a:cubicBezTo>
                  <a:cubicBezTo>
                    <a:pt x="853" y="3447"/>
                    <a:pt x="1128" y="3347"/>
                    <a:pt x="1454" y="3222"/>
                  </a:cubicBezTo>
                  <a:cubicBezTo>
                    <a:pt x="1780" y="3096"/>
                    <a:pt x="2156" y="2946"/>
                    <a:pt x="2557" y="2770"/>
                  </a:cubicBezTo>
                  <a:cubicBezTo>
                    <a:pt x="2758" y="2670"/>
                    <a:pt x="2958" y="2570"/>
                    <a:pt x="3159" y="2445"/>
                  </a:cubicBezTo>
                  <a:cubicBezTo>
                    <a:pt x="3359" y="2344"/>
                    <a:pt x="3585" y="2244"/>
                    <a:pt x="3785" y="2169"/>
                  </a:cubicBezTo>
                  <a:cubicBezTo>
                    <a:pt x="4211" y="1968"/>
                    <a:pt x="4662" y="1818"/>
                    <a:pt x="5063" y="1643"/>
                  </a:cubicBezTo>
                  <a:cubicBezTo>
                    <a:pt x="5464" y="1467"/>
                    <a:pt x="5840" y="1292"/>
                    <a:pt x="6141" y="1141"/>
                  </a:cubicBezTo>
                  <a:cubicBezTo>
                    <a:pt x="6467" y="991"/>
                    <a:pt x="6717" y="841"/>
                    <a:pt x="6893" y="740"/>
                  </a:cubicBezTo>
                  <a:cubicBezTo>
                    <a:pt x="7068" y="640"/>
                    <a:pt x="7169" y="565"/>
                    <a:pt x="7169" y="565"/>
                  </a:cubicBezTo>
                  <a:cubicBezTo>
                    <a:pt x="7294" y="515"/>
                    <a:pt x="7344" y="364"/>
                    <a:pt x="7319" y="239"/>
                  </a:cubicBezTo>
                  <a:cubicBezTo>
                    <a:pt x="7278" y="94"/>
                    <a:pt x="7151" y="1"/>
                    <a:pt x="7009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30"/>
            <p:cNvSpPr/>
            <p:nvPr/>
          </p:nvSpPr>
          <p:spPr>
            <a:xfrm>
              <a:off x="3751936" y="3234073"/>
              <a:ext cx="147692" cy="113907"/>
            </a:xfrm>
            <a:custGeom>
              <a:avLst/>
              <a:gdLst/>
              <a:ahLst/>
              <a:cxnLst/>
              <a:rect l="l" t="t" r="r" b="b"/>
              <a:pathLst>
                <a:path w="7519" h="5799" extrusionOk="0">
                  <a:moveTo>
                    <a:pt x="7167" y="1"/>
                  </a:moveTo>
                  <a:cubicBezTo>
                    <a:pt x="7116" y="1"/>
                    <a:pt x="7064" y="12"/>
                    <a:pt x="7018" y="35"/>
                  </a:cubicBezTo>
                  <a:cubicBezTo>
                    <a:pt x="7018" y="35"/>
                    <a:pt x="6917" y="110"/>
                    <a:pt x="6692" y="236"/>
                  </a:cubicBezTo>
                  <a:cubicBezTo>
                    <a:pt x="6491" y="361"/>
                    <a:pt x="6216" y="562"/>
                    <a:pt x="5890" y="787"/>
                  </a:cubicBezTo>
                  <a:cubicBezTo>
                    <a:pt x="5539" y="1013"/>
                    <a:pt x="5163" y="1313"/>
                    <a:pt x="4762" y="1614"/>
                  </a:cubicBezTo>
                  <a:cubicBezTo>
                    <a:pt x="4361" y="1940"/>
                    <a:pt x="3935" y="2291"/>
                    <a:pt x="3509" y="2642"/>
                  </a:cubicBezTo>
                  <a:cubicBezTo>
                    <a:pt x="3283" y="2792"/>
                    <a:pt x="3083" y="2968"/>
                    <a:pt x="2857" y="3118"/>
                  </a:cubicBezTo>
                  <a:cubicBezTo>
                    <a:pt x="2632" y="3268"/>
                    <a:pt x="2406" y="3419"/>
                    <a:pt x="2206" y="3569"/>
                  </a:cubicBezTo>
                  <a:cubicBezTo>
                    <a:pt x="1780" y="3870"/>
                    <a:pt x="1429" y="4196"/>
                    <a:pt x="1103" y="4446"/>
                  </a:cubicBezTo>
                  <a:cubicBezTo>
                    <a:pt x="802" y="4722"/>
                    <a:pt x="551" y="4948"/>
                    <a:pt x="376" y="5123"/>
                  </a:cubicBezTo>
                  <a:cubicBezTo>
                    <a:pt x="201" y="5273"/>
                    <a:pt x="100" y="5374"/>
                    <a:pt x="100" y="5374"/>
                  </a:cubicBezTo>
                  <a:cubicBezTo>
                    <a:pt x="25" y="5449"/>
                    <a:pt x="0" y="5574"/>
                    <a:pt x="50" y="5674"/>
                  </a:cubicBezTo>
                  <a:cubicBezTo>
                    <a:pt x="102" y="5760"/>
                    <a:pt x="188" y="5799"/>
                    <a:pt x="278" y="5799"/>
                  </a:cubicBezTo>
                  <a:cubicBezTo>
                    <a:pt x="319" y="5799"/>
                    <a:pt x="361" y="5791"/>
                    <a:pt x="401" y="5775"/>
                  </a:cubicBezTo>
                  <a:cubicBezTo>
                    <a:pt x="401" y="5775"/>
                    <a:pt x="526" y="5699"/>
                    <a:pt x="727" y="5574"/>
                  </a:cubicBezTo>
                  <a:cubicBezTo>
                    <a:pt x="927" y="5449"/>
                    <a:pt x="1203" y="5248"/>
                    <a:pt x="1554" y="5048"/>
                  </a:cubicBezTo>
                  <a:cubicBezTo>
                    <a:pt x="1905" y="4797"/>
                    <a:pt x="2306" y="4547"/>
                    <a:pt x="2707" y="4221"/>
                  </a:cubicBezTo>
                  <a:cubicBezTo>
                    <a:pt x="2907" y="4070"/>
                    <a:pt x="3108" y="3895"/>
                    <a:pt x="3308" y="3720"/>
                  </a:cubicBezTo>
                  <a:cubicBezTo>
                    <a:pt x="3509" y="3544"/>
                    <a:pt x="3734" y="3369"/>
                    <a:pt x="3960" y="3218"/>
                  </a:cubicBezTo>
                  <a:cubicBezTo>
                    <a:pt x="4386" y="2892"/>
                    <a:pt x="4837" y="2592"/>
                    <a:pt x="5263" y="2291"/>
                  </a:cubicBezTo>
                  <a:cubicBezTo>
                    <a:pt x="5664" y="1990"/>
                    <a:pt x="6040" y="1689"/>
                    <a:pt x="6366" y="1414"/>
                  </a:cubicBezTo>
                  <a:cubicBezTo>
                    <a:pt x="6692" y="1163"/>
                    <a:pt x="6942" y="938"/>
                    <a:pt x="7118" y="787"/>
                  </a:cubicBezTo>
                  <a:cubicBezTo>
                    <a:pt x="7293" y="612"/>
                    <a:pt x="7394" y="511"/>
                    <a:pt x="7394" y="511"/>
                  </a:cubicBezTo>
                  <a:cubicBezTo>
                    <a:pt x="7494" y="436"/>
                    <a:pt x="7519" y="261"/>
                    <a:pt x="7444" y="161"/>
                  </a:cubicBezTo>
                  <a:cubicBezTo>
                    <a:pt x="7392" y="57"/>
                    <a:pt x="7280" y="1"/>
                    <a:pt x="7167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30"/>
            <p:cNvSpPr/>
            <p:nvPr/>
          </p:nvSpPr>
          <p:spPr>
            <a:xfrm>
              <a:off x="3915852" y="3318751"/>
              <a:ext cx="101925" cy="223414"/>
            </a:xfrm>
            <a:custGeom>
              <a:avLst/>
              <a:gdLst/>
              <a:ahLst/>
              <a:cxnLst/>
              <a:rect l="l" t="t" r="r" b="b"/>
              <a:pathLst>
                <a:path w="5189" h="11374" extrusionOk="0">
                  <a:moveTo>
                    <a:pt x="4840" y="1"/>
                  </a:moveTo>
                  <a:cubicBezTo>
                    <a:pt x="4726" y="1"/>
                    <a:pt x="4614" y="57"/>
                    <a:pt x="4562" y="160"/>
                  </a:cubicBezTo>
                  <a:cubicBezTo>
                    <a:pt x="4562" y="160"/>
                    <a:pt x="4487" y="336"/>
                    <a:pt x="4337" y="612"/>
                  </a:cubicBezTo>
                  <a:cubicBezTo>
                    <a:pt x="4186" y="912"/>
                    <a:pt x="3986" y="1313"/>
                    <a:pt x="3760" y="1815"/>
                  </a:cubicBezTo>
                  <a:cubicBezTo>
                    <a:pt x="3535" y="2316"/>
                    <a:pt x="3284" y="2917"/>
                    <a:pt x="3009" y="3569"/>
                  </a:cubicBezTo>
                  <a:cubicBezTo>
                    <a:pt x="2758" y="4196"/>
                    <a:pt x="2507" y="4897"/>
                    <a:pt x="2207" y="5574"/>
                  </a:cubicBezTo>
                  <a:cubicBezTo>
                    <a:pt x="2081" y="5925"/>
                    <a:pt x="1931" y="6251"/>
                    <a:pt x="1780" y="6576"/>
                  </a:cubicBezTo>
                  <a:cubicBezTo>
                    <a:pt x="1630" y="6902"/>
                    <a:pt x="1455" y="7228"/>
                    <a:pt x="1329" y="7554"/>
                  </a:cubicBezTo>
                  <a:cubicBezTo>
                    <a:pt x="1054" y="8180"/>
                    <a:pt x="828" y="8782"/>
                    <a:pt x="628" y="9308"/>
                  </a:cubicBezTo>
                  <a:cubicBezTo>
                    <a:pt x="452" y="9835"/>
                    <a:pt x="277" y="10261"/>
                    <a:pt x="176" y="10561"/>
                  </a:cubicBezTo>
                  <a:cubicBezTo>
                    <a:pt x="76" y="10862"/>
                    <a:pt x="26" y="11038"/>
                    <a:pt x="26" y="11038"/>
                  </a:cubicBezTo>
                  <a:cubicBezTo>
                    <a:pt x="1" y="11163"/>
                    <a:pt x="51" y="11288"/>
                    <a:pt x="151" y="11338"/>
                  </a:cubicBezTo>
                  <a:cubicBezTo>
                    <a:pt x="192" y="11363"/>
                    <a:pt x="234" y="11374"/>
                    <a:pt x="275" y="11374"/>
                  </a:cubicBezTo>
                  <a:cubicBezTo>
                    <a:pt x="363" y="11374"/>
                    <a:pt x="443" y="11323"/>
                    <a:pt x="477" y="11238"/>
                  </a:cubicBezTo>
                  <a:cubicBezTo>
                    <a:pt x="477" y="11238"/>
                    <a:pt x="577" y="11088"/>
                    <a:pt x="728" y="10787"/>
                  </a:cubicBezTo>
                  <a:cubicBezTo>
                    <a:pt x="878" y="10511"/>
                    <a:pt x="1079" y="10085"/>
                    <a:pt x="1304" y="9584"/>
                  </a:cubicBezTo>
                  <a:cubicBezTo>
                    <a:pt x="1555" y="9083"/>
                    <a:pt x="1831" y="8506"/>
                    <a:pt x="2106" y="7880"/>
                  </a:cubicBezTo>
                  <a:cubicBezTo>
                    <a:pt x="2232" y="7554"/>
                    <a:pt x="2357" y="7203"/>
                    <a:pt x="2482" y="6877"/>
                  </a:cubicBezTo>
                  <a:cubicBezTo>
                    <a:pt x="2608" y="6526"/>
                    <a:pt x="2733" y="6201"/>
                    <a:pt x="2883" y="5850"/>
                  </a:cubicBezTo>
                  <a:cubicBezTo>
                    <a:pt x="3184" y="5173"/>
                    <a:pt x="3510" y="4521"/>
                    <a:pt x="3785" y="3870"/>
                  </a:cubicBezTo>
                  <a:cubicBezTo>
                    <a:pt x="4061" y="3243"/>
                    <a:pt x="4312" y="2642"/>
                    <a:pt x="4512" y="2140"/>
                  </a:cubicBezTo>
                  <a:cubicBezTo>
                    <a:pt x="4713" y="1614"/>
                    <a:pt x="4863" y="1188"/>
                    <a:pt x="4963" y="887"/>
                  </a:cubicBezTo>
                  <a:cubicBezTo>
                    <a:pt x="5064" y="586"/>
                    <a:pt x="5139" y="411"/>
                    <a:pt x="5139" y="411"/>
                  </a:cubicBezTo>
                  <a:cubicBezTo>
                    <a:pt x="5189" y="261"/>
                    <a:pt x="5114" y="110"/>
                    <a:pt x="4988" y="35"/>
                  </a:cubicBezTo>
                  <a:cubicBezTo>
                    <a:pt x="4942" y="12"/>
                    <a:pt x="4891" y="1"/>
                    <a:pt x="4840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30"/>
            <p:cNvSpPr/>
            <p:nvPr/>
          </p:nvSpPr>
          <p:spPr>
            <a:xfrm>
              <a:off x="4122629" y="3362986"/>
              <a:ext cx="21194" cy="134767"/>
            </a:xfrm>
            <a:custGeom>
              <a:avLst/>
              <a:gdLst/>
              <a:ahLst/>
              <a:cxnLst/>
              <a:rect l="l" t="t" r="r" b="b"/>
              <a:pathLst>
                <a:path w="1079" h="6861" extrusionOk="0">
                  <a:moveTo>
                    <a:pt x="713" y="1"/>
                  </a:moveTo>
                  <a:cubicBezTo>
                    <a:pt x="578" y="1"/>
                    <a:pt x="468" y="94"/>
                    <a:pt x="426" y="239"/>
                  </a:cubicBezTo>
                  <a:cubicBezTo>
                    <a:pt x="426" y="239"/>
                    <a:pt x="401" y="339"/>
                    <a:pt x="376" y="515"/>
                  </a:cubicBezTo>
                  <a:cubicBezTo>
                    <a:pt x="351" y="690"/>
                    <a:pt x="301" y="941"/>
                    <a:pt x="276" y="1242"/>
                  </a:cubicBezTo>
                  <a:cubicBezTo>
                    <a:pt x="226" y="1543"/>
                    <a:pt x="201" y="1893"/>
                    <a:pt x="176" y="2269"/>
                  </a:cubicBezTo>
                  <a:cubicBezTo>
                    <a:pt x="176" y="2645"/>
                    <a:pt x="176" y="3046"/>
                    <a:pt x="151" y="3447"/>
                  </a:cubicBezTo>
                  <a:cubicBezTo>
                    <a:pt x="151" y="3648"/>
                    <a:pt x="126" y="3848"/>
                    <a:pt x="101" y="4024"/>
                  </a:cubicBezTo>
                  <a:cubicBezTo>
                    <a:pt x="76" y="4224"/>
                    <a:pt x="50" y="4425"/>
                    <a:pt x="25" y="4600"/>
                  </a:cubicBezTo>
                  <a:cubicBezTo>
                    <a:pt x="0" y="4976"/>
                    <a:pt x="25" y="5327"/>
                    <a:pt x="0" y="5628"/>
                  </a:cubicBezTo>
                  <a:cubicBezTo>
                    <a:pt x="25" y="5954"/>
                    <a:pt x="25" y="6204"/>
                    <a:pt x="50" y="6380"/>
                  </a:cubicBezTo>
                  <a:cubicBezTo>
                    <a:pt x="50" y="6555"/>
                    <a:pt x="76" y="6655"/>
                    <a:pt x="76" y="6655"/>
                  </a:cubicBezTo>
                  <a:cubicBezTo>
                    <a:pt x="76" y="6756"/>
                    <a:pt x="151" y="6831"/>
                    <a:pt x="251" y="6856"/>
                  </a:cubicBezTo>
                  <a:cubicBezTo>
                    <a:pt x="267" y="6859"/>
                    <a:pt x="284" y="6861"/>
                    <a:pt x="300" y="6861"/>
                  </a:cubicBezTo>
                  <a:cubicBezTo>
                    <a:pt x="413" y="6861"/>
                    <a:pt x="530" y="6790"/>
                    <a:pt x="552" y="6680"/>
                  </a:cubicBezTo>
                  <a:cubicBezTo>
                    <a:pt x="552" y="6680"/>
                    <a:pt x="577" y="6580"/>
                    <a:pt x="627" y="6405"/>
                  </a:cubicBezTo>
                  <a:cubicBezTo>
                    <a:pt x="652" y="6229"/>
                    <a:pt x="702" y="5979"/>
                    <a:pt x="752" y="5678"/>
                  </a:cubicBezTo>
                  <a:cubicBezTo>
                    <a:pt x="777" y="5377"/>
                    <a:pt x="853" y="5051"/>
                    <a:pt x="853" y="4675"/>
                  </a:cubicBezTo>
                  <a:cubicBezTo>
                    <a:pt x="878" y="4475"/>
                    <a:pt x="853" y="4274"/>
                    <a:pt x="853" y="4074"/>
                  </a:cubicBezTo>
                  <a:cubicBezTo>
                    <a:pt x="853" y="3873"/>
                    <a:pt x="878" y="3673"/>
                    <a:pt x="878" y="3497"/>
                  </a:cubicBezTo>
                  <a:cubicBezTo>
                    <a:pt x="928" y="3096"/>
                    <a:pt x="978" y="2695"/>
                    <a:pt x="1003" y="2319"/>
                  </a:cubicBezTo>
                  <a:cubicBezTo>
                    <a:pt x="1053" y="1944"/>
                    <a:pt x="1053" y="1593"/>
                    <a:pt x="1053" y="1292"/>
                  </a:cubicBezTo>
                  <a:cubicBezTo>
                    <a:pt x="1078" y="991"/>
                    <a:pt x="1053" y="740"/>
                    <a:pt x="1053" y="565"/>
                  </a:cubicBezTo>
                  <a:cubicBezTo>
                    <a:pt x="1053" y="390"/>
                    <a:pt x="1028" y="289"/>
                    <a:pt x="1028" y="289"/>
                  </a:cubicBezTo>
                  <a:cubicBezTo>
                    <a:pt x="1028" y="164"/>
                    <a:pt x="928" y="39"/>
                    <a:pt x="802" y="14"/>
                  </a:cubicBezTo>
                  <a:cubicBezTo>
                    <a:pt x="772" y="5"/>
                    <a:pt x="742" y="1"/>
                    <a:pt x="713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30"/>
            <p:cNvSpPr/>
            <p:nvPr/>
          </p:nvSpPr>
          <p:spPr>
            <a:xfrm>
              <a:off x="4284090" y="3365697"/>
              <a:ext cx="38421" cy="107346"/>
            </a:xfrm>
            <a:custGeom>
              <a:avLst/>
              <a:gdLst/>
              <a:ahLst/>
              <a:cxnLst/>
              <a:rect l="l" t="t" r="r" b="b"/>
              <a:pathLst>
                <a:path w="1956" h="5465" extrusionOk="0">
                  <a:moveTo>
                    <a:pt x="302" y="1"/>
                  </a:moveTo>
                  <a:cubicBezTo>
                    <a:pt x="126" y="26"/>
                    <a:pt x="1" y="176"/>
                    <a:pt x="26" y="352"/>
                  </a:cubicBezTo>
                  <a:cubicBezTo>
                    <a:pt x="26" y="352"/>
                    <a:pt x="26" y="427"/>
                    <a:pt x="51" y="577"/>
                  </a:cubicBezTo>
                  <a:cubicBezTo>
                    <a:pt x="51" y="703"/>
                    <a:pt x="101" y="903"/>
                    <a:pt x="151" y="1154"/>
                  </a:cubicBezTo>
                  <a:cubicBezTo>
                    <a:pt x="201" y="1379"/>
                    <a:pt x="252" y="1655"/>
                    <a:pt x="352" y="1956"/>
                  </a:cubicBezTo>
                  <a:cubicBezTo>
                    <a:pt x="452" y="2257"/>
                    <a:pt x="552" y="2557"/>
                    <a:pt x="653" y="2858"/>
                  </a:cubicBezTo>
                  <a:cubicBezTo>
                    <a:pt x="703" y="3009"/>
                    <a:pt x="753" y="3184"/>
                    <a:pt x="778" y="3334"/>
                  </a:cubicBezTo>
                  <a:cubicBezTo>
                    <a:pt x="803" y="3485"/>
                    <a:pt x="828" y="3660"/>
                    <a:pt x="853" y="3811"/>
                  </a:cubicBezTo>
                  <a:cubicBezTo>
                    <a:pt x="928" y="4086"/>
                    <a:pt x="1029" y="4362"/>
                    <a:pt x="1129" y="4587"/>
                  </a:cubicBezTo>
                  <a:cubicBezTo>
                    <a:pt x="1304" y="5039"/>
                    <a:pt x="1455" y="5339"/>
                    <a:pt x="1455" y="5339"/>
                  </a:cubicBezTo>
                  <a:cubicBezTo>
                    <a:pt x="1505" y="5415"/>
                    <a:pt x="1605" y="5465"/>
                    <a:pt x="1705" y="5465"/>
                  </a:cubicBezTo>
                  <a:cubicBezTo>
                    <a:pt x="1831" y="5465"/>
                    <a:pt x="1956" y="5339"/>
                    <a:pt x="1931" y="5214"/>
                  </a:cubicBezTo>
                  <a:cubicBezTo>
                    <a:pt x="1931" y="5214"/>
                    <a:pt x="1931" y="4863"/>
                    <a:pt x="1831" y="4387"/>
                  </a:cubicBezTo>
                  <a:cubicBezTo>
                    <a:pt x="1805" y="4161"/>
                    <a:pt x="1755" y="3861"/>
                    <a:pt x="1655" y="3585"/>
                  </a:cubicBezTo>
                  <a:cubicBezTo>
                    <a:pt x="1605" y="3435"/>
                    <a:pt x="1555" y="3284"/>
                    <a:pt x="1505" y="3134"/>
                  </a:cubicBezTo>
                  <a:cubicBezTo>
                    <a:pt x="1430" y="2983"/>
                    <a:pt x="1404" y="2833"/>
                    <a:pt x="1354" y="2658"/>
                  </a:cubicBezTo>
                  <a:cubicBezTo>
                    <a:pt x="1279" y="2357"/>
                    <a:pt x="1204" y="2031"/>
                    <a:pt x="1154" y="1730"/>
                  </a:cubicBezTo>
                  <a:cubicBezTo>
                    <a:pt x="1079" y="1430"/>
                    <a:pt x="978" y="1179"/>
                    <a:pt x="903" y="928"/>
                  </a:cubicBezTo>
                  <a:cubicBezTo>
                    <a:pt x="828" y="703"/>
                    <a:pt x="753" y="527"/>
                    <a:pt x="703" y="377"/>
                  </a:cubicBezTo>
                  <a:cubicBezTo>
                    <a:pt x="628" y="252"/>
                    <a:pt x="602" y="176"/>
                    <a:pt x="602" y="176"/>
                  </a:cubicBezTo>
                  <a:cubicBezTo>
                    <a:pt x="552" y="76"/>
                    <a:pt x="427" y="1"/>
                    <a:pt x="302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9" name="Google Shape;1349;p30"/>
            <p:cNvSpPr/>
            <p:nvPr/>
          </p:nvSpPr>
          <p:spPr>
            <a:xfrm>
              <a:off x="5282970" y="2811837"/>
              <a:ext cx="26400" cy="21567"/>
            </a:xfrm>
            <a:custGeom>
              <a:avLst/>
              <a:gdLst/>
              <a:ahLst/>
              <a:cxnLst/>
              <a:rect l="l" t="t" r="r" b="b"/>
              <a:pathLst>
                <a:path w="1344" h="1098" extrusionOk="0">
                  <a:moveTo>
                    <a:pt x="944" y="1"/>
                  </a:moveTo>
                  <a:cubicBezTo>
                    <a:pt x="884" y="1"/>
                    <a:pt x="819" y="16"/>
                    <a:pt x="752" y="52"/>
                  </a:cubicBezTo>
                  <a:cubicBezTo>
                    <a:pt x="627" y="128"/>
                    <a:pt x="552" y="228"/>
                    <a:pt x="451" y="303"/>
                  </a:cubicBezTo>
                  <a:cubicBezTo>
                    <a:pt x="351" y="378"/>
                    <a:pt x="251" y="428"/>
                    <a:pt x="176" y="529"/>
                  </a:cubicBezTo>
                  <a:cubicBezTo>
                    <a:pt x="0" y="679"/>
                    <a:pt x="126" y="955"/>
                    <a:pt x="301" y="1030"/>
                  </a:cubicBezTo>
                  <a:cubicBezTo>
                    <a:pt x="374" y="1077"/>
                    <a:pt x="458" y="1098"/>
                    <a:pt x="546" y="1098"/>
                  </a:cubicBezTo>
                  <a:cubicBezTo>
                    <a:pt x="879" y="1098"/>
                    <a:pt x="1264" y="796"/>
                    <a:pt x="1304" y="479"/>
                  </a:cubicBezTo>
                  <a:cubicBezTo>
                    <a:pt x="1343" y="240"/>
                    <a:pt x="1178" y="1"/>
                    <a:pt x="944" y="1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0" name="Google Shape;1350;p30"/>
            <p:cNvSpPr/>
            <p:nvPr/>
          </p:nvSpPr>
          <p:spPr>
            <a:xfrm>
              <a:off x="5277431" y="2840555"/>
              <a:ext cx="27951" cy="23060"/>
            </a:xfrm>
            <a:custGeom>
              <a:avLst/>
              <a:gdLst/>
              <a:ahLst/>
              <a:cxnLst/>
              <a:rect l="l" t="t" r="r" b="b"/>
              <a:pathLst>
                <a:path w="1423" h="1174" extrusionOk="0">
                  <a:moveTo>
                    <a:pt x="1084" y="0"/>
                  </a:moveTo>
                  <a:cubicBezTo>
                    <a:pt x="1053" y="0"/>
                    <a:pt x="1019" y="6"/>
                    <a:pt x="984" y="19"/>
                  </a:cubicBezTo>
                  <a:cubicBezTo>
                    <a:pt x="583" y="144"/>
                    <a:pt x="307" y="495"/>
                    <a:pt x="82" y="846"/>
                  </a:cubicBezTo>
                  <a:cubicBezTo>
                    <a:pt x="0" y="1010"/>
                    <a:pt x="135" y="1174"/>
                    <a:pt x="283" y="1174"/>
                  </a:cubicBezTo>
                  <a:cubicBezTo>
                    <a:pt x="317" y="1174"/>
                    <a:pt x="350" y="1165"/>
                    <a:pt x="383" y="1147"/>
                  </a:cubicBezTo>
                  <a:cubicBezTo>
                    <a:pt x="708" y="971"/>
                    <a:pt x="1160" y="846"/>
                    <a:pt x="1335" y="470"/>
                  </a:cubicBezTo>
                  <a:cubicBezTo>
                    <a:pt x="1422" y="273"/>
                    <a:pt x="1300" y="0"/>
                    <a:pt x="1084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51" name="Google Shape;1351;p30"/>
          <p:cNvGrpSpPr/>
          <p:nvPr/>
        </p:nvGrpSpPr>
        <p:grpSpPr>
          <a:xfrm rot="-3739791">
            <a:off x="5330095" y="3044574"/>
            <a:ext cx="128015" cy="367802"/>
            <a:chOff x="5354842" y="2180390"/>
            <a:chExt cx="147221" cy="422982"/>
          </a:xfrm>
        </p:grpSpPr>
        <p:sp>
          <p:nvSpPr>
            <p:cNvPr id="1352" name="Google Shape;1352;p30"/>
            <p:cNvSpPr/>
            <p:nvPr/>
          </p:nvSpPr>
          <p:spPr>
            <a:xfrm>
              <a:off x="5367315" y="2180390"/>
              <a:ext cx="134748" cy="408191"/>
            </a:xfrm>
            <a:custGeom>
              <a:avLst/>
              <a:gdLst/>
              <a:ahLst/>
              <a:cxnLst/>
              <a:rect l="l" t="t" r="r" b="b"/>
              <a:pathLst>
                <a:path w="6860" h="20781" extrusionOk="0">
                  <a:moveTo>
                    <a:pt x="4540" y="0"/>
                  </a:moveTo>
                  <a:cubicBezTo>
                    <a:pt x="4487" y="0"/>
                    <a:pt x="4438" y="33"/>
                    <a:pt x="4453" y="94"/>
                  </a:cubicBezTo>
                  <a:cubicBezTo>
                    <a:pt x="4579" y="1397"/>
                    <a:pt x="5080" y="2575"/>
                    <a:pt x="5531" y="3778"/>
                  </a:cubicBezTo>
                  <a:cubicBezTo>
                    <a:pt x="6283" y="5884"/>
                    <a:pt x="6283" y="8390"/>
                    <a:pt x="5832" y="10570"/>
                  </a:cubicBezTo>
                  <a:cubicBezTo>
                    <a:pt x="5406" y="12625"/>
                    <a:pt x="4829" y="14706"/>
                    <a:pt x="3802" y="16560"/>
                  </a:cubicBezTo>
                  <a:cubicBezTo>
                    <a:pt x="3000" y="18064"/>
                    <a:pt x="1521" y="18966"/>
                    <a:pt x="293" y="20069"/>
                  </a:cubicBezTo>
                  <a:cubicBezTo>
                    <a:pt x="0" y="20320"/>
                    <a:pt x="266" y="20780"/>
                    <a:pt x="595" y="20780"/>
                  </a:cubicBezTo>
                  <a:cubicBezTo>
                    <a:pt x="660" y="20780"/>
                    <a:pt x="728" y="20762"/>
                    <a:pt x="794" y="20721"/>
                  </a:cubicBezTo>
                  <a:cubicBezTo>
                    <a:pt x="4203" y="18415"/>
                    <a:pt x="5706" y="15483"/>
                    <a:pt x="6283" y="11447"/>
                  </a:cubicBezTo>
                  <a:cubicBezTo>
                    <a:pt x="6584" y="9267"/>
                    <a:pt x="6859" y="7137"/>
                    <a:pt x="6584" y="4956"/>
                  </a:cubicBezTo>
                  <a:cubicBezTo>
                    <a:pt x="6383" y="3252"/>
                    <a:pt x="5456" y="1523"/>
                    <a:pt x="4629" y="44"/>
                  </a:cubicBezTo>
                  <a:cubicBezTo>
                    <a:pt x="4609" y="14"/>
                    <a:pt x="4574" y="0"/>
                    <a:pt x="4540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3" name="Google Shape;1353;p30"/>
            <p:cNvSpPr/>
            <p:nvPr/>
          </p:nvSpPr>
          <p:spPr>
            <a:xfrm>
              <a:off x="5354842" y="2506888"/>
              <a:ext cx="90611" cy="96484"/>
            </a:xfrm>
            <a:custGeom>
              <a:avLst/>
              <a:gdLst/>
              <a:ahLst/>
              <a:cxnLst/>
              <a:rect l="l" t="t" r="r" b="b"/>
              <a:pathLst>
                <a:path w="4613" h="4912" extrusionOk="0">
                  <a:moveTo>
                    <a:pt x="677" y="0"/>
                  </a:moveTo>
                  <a:cubicBezTo>
                    <a:pt x="595" y="0"/>
                    <a:pt x="515" y="44"/>
                    <a:pt x="502" y="139"/>
                  </a:cubicBezTo>
                  <a:cubicBezTo>
                    <a:pt x="301" y="1567"/>
                    <a:pt x="1" y="3146"/>
                    <a:pt x="251" y="4575"/>
                  </a:cubicBezTo>
                  <a:cubicBezTo>
                    <a:pt x="294" y="4789"/>
                    <a:pt x="501" y="4912"/>
                    <a:pt x="701" y="4912"/>
                  </a:cubicBezTo>
                  <a:cubicBezTo>
                    <a:pt x="736" y="4912"/>
                    <a:pt x="770" y="4908"/>
                    <a:pt x="803" y="4901"/>
                  </a:cubicBezTo>
                  <a:cubicBezTo>
                    <a:pt x="1429" y="4725"/>
                    <a:pt x="2056" y="4575"/>
                    <a:pt x="2707" y="4399"/>
                  </a:cubicBezTo>
                  <a:cubicBezTo>
                    <a:pt x="3259" y="4249"/>
                    <a:pt x="3860" y="4199"/>
                    <a:pt x="4311" y="3848"/>
                  </a:cubicBezTo>
                  <a:cubicBezTo>
                    <a:pt x="4612" y="3623"/>
                    <a:pt x="4512" y="3196"/>
                    <a:pt x="4136" y="3146"/>
                  </a:cubicBezTo>
                  <a:cubicBezTo>
                    <a:pt x="4080" y="3141"/>
                    <a:pt x="4025" y="3139"/>
                    <a:pt x="3970" y="3139"/>
                  </a:cubicBezTo>
                  <a:cubicBezTo>
                    <a:pt x="3453" y="3139"/>
                    <a:pt x="2953" y="3339"/>
                    <a:pt x="2432" y="3497"/>
                  </a:cubicBezTo>
                  <a:lnTo>
                    <a:pt x="1078" y="3873"/>
                  </a:lnTo>
                  <a:cubicBezTo>
                    <a:pt x="1003" y="2620"/>
                    <a:pt x="1504" y="1216"/>
                    <a:pt x="853" y="89"/>
                  </a:cubicBezTo>
                  <a:cubicBezTo>
                    <a:pt x="818" y="31"/>
                    <a:pt x="747" y="0"/>
                    <a:pt x="677" y="0"/>
                  </a:cubicBezTo>
                  <a:close/>
                </a:path>
              </a:pathLst>
            </a:custGeom>
            <a:solidFill>
              <a:srgbClr val="4340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54" name="Google Shape;1354;p30"/>
          <p:cNvSpPr/>
          <p:nvPr/>
        </p:nvSpPr>
        <p:spPr>
          <a:xfrm>
            <a:off x="457200" y="1624425"/>
            <a:ext cx="1645200" cy="344100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lin ang="5400012" scaled="0"/>
          </a:gra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5" name="Google Shape;1355;p30"/>
          <p:cNvSpPr/>
          <p:nvPr/>
        </p:nvSpPr>
        <p:spPr>
          <a:xfrm>
            <a:off x="457200" y="2105025"/>
            <a:ext cx="1645200" cy="7401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6" name="Google Shape;1356;p30"/>
          <p:cNvSpPr/>
          <p:nvPr/>
        </p:nvSpPr>
        <p:spPr>
          <a:xfrm>
            <a:off x="457200" y="3086363"/>
            <a:ext cx="1645200" cy="344100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lin ang="5400012" scaled="0"/>
          </a:gra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7" name="Google Shape;1357;p30"/>
          <p:cNvSpPr/>
          <p:nvPr/>
        </p:nvSpPr>
        <p:spPr>
          <a:xfrm>
            <a:off x="457200" y="3566963"/>
            <a:ext cx="1645200" cy="7401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8" name="Google Shape;1358;p30"/>
          <p:cNvSpPr/>
          <p:nvPr/>
        </p:nvSpPr>
        <p:spPr>
          <a:xfrm>
            <a:off x="7041600" y="672325"/>
            <a:ext cx="1645200" cy="344100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9" name="Google Shape;1359;p30"/>
          <p:cNvSpPr/>
          <p:nvPr/>
        </p:nvSpPr>
        <p:spPr>
          <a:xfrm>
            <a:off x="7041600" y="1152925"/>
            <a:ext cx="1645200" cy="7401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0" name="Google Shape;1360;p30"/>
          <p:cNvSpPr/>
          <p:nvPr/>
        </p:nvSpPr>
        <p:spPr>
          <a:xfrm>
            <a:off x="7041600" y="2098488"/>
            <a:ext cx="1645200" cy="344100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1" name="Google Shape;1361;p30"/>
          <p:cNvSpPr/>
          <p:nvPr/>
        </p:nvSpPr>
        <p:spPr>
          <a:xfrm>
            <a:off x="7041600" y="2579088"/>
            <a:ext cx="1645200" cy="7401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2" name="Google Shape;1362;p30"/>
          <p:cNvSpPr/>
          <p:nvPr/>
        </p:nvSpPr>
        <p:spPr>
          <a:xfrm>
            <a:off x="7041600" y="3524663"/>
            <a:ext cx="1645200" cy="344100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3" name="Google Shape;1363;p30"/>
          <p:cNvSpPr/>
          <p:nvPr/>
        </p:nvSpPr>
        <p:spPr>
          <a:xfrm>
            <a:off x="7041600" y="4005263"/>
            <a:ext cx="1645200" cy="7401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4" name="Google Shape;1364;p30"/>
          <p:cNvSpPr txBox="1"/>
          <p:nvPr/>
        </p:nvSpPr>
        <p:spPr>
          <a:xfrm>
            <a:off x="846738" y="3078436"/>
            <a:ext cx="8661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Mercury</a:t>
            </a:r>
            <a:endParaRPr sz="15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65" name="Google Shape;1365;p30"/>
          <p:cNvSpPr txBox="1"/>
          <p:nvPr/>
        </p:nvSpPr>
        <p:spPr>
          <a:xfrm>
            <a:off x="846738" y="1616481"/>
            <a:ext cx="8661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Jupiter</a:t>
            </a:r>
            <a:endParaRPr sz="15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66" name="Google Shape;1366;p30"/>
          <p:cNvSpPr txBox="1"/>
          <p:nvPr/>
        </p:nvSpPr>
        <p:spPr>
          <a:xfrm>
            <a:off x="7431138" y="2090561"/>
            <a:ext cx="8661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Neptune</a:t>
            </a:r>
            <a:endParaRPr sz="15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67" name="Google Shape;1367;p30"/>
          <p:cNvSpPr txBox="1"/>
          <p:nvPr/>
        </p:nvSpPr>
        <p:spPr>
          <a:xfrm>
            <a:off x="7431138" y="656425"/>
            <a:ext cx="8661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Mars</a:t>
            </a:r>
            <a:endParaRPr sz="15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68" name="Google Shape;1368;p30"/>
          <p:cNvSpPr txBox="1"/>
          <p:nvPr/>
        </p:nvSpPr>
        <p:spPr>
          <a:xfrm>
            <a:off x="7431150" y="3524686"/>
            <a:ext cx="8661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Venus</a:t>
            </a:r>
            <a:endParaRPr sz="15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69" name="Google Shape;1369;p30"/>
          <p:cNvSpPr txBox="1"/>
          <p:nvPr/>
        </p:nvSpPr>
        <p:spPr>
          <a:xfrm>
            <a:off x="669744" y="3581537"/>
            <a:ext cx="1220100" cy="71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Mercury is the closest planet to the Sun</a:t>
            </a:r>
            <a:endParaRPr sz="1200"/>
          </a:p>
        </p:txBody>
      </p:sp>
      <p:sp>
        <p:nvSpPr>
          <p:cNvPr id="1370" name="Google Shape;1370;p30"/>
          <p:cNvSpPr txBox="1"/>
          <p:nvPr/>
        </p:nvSpPr>
        <p:spPr>
          <a:xfrm>
            <a:off x="7254138" y="1167487"/>
            <a:ext cx="1220100" cy="71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Despite being red, Mars is a very cold place</a:t>
            </a:r>
            <a:endParaRPr sz="1200"/>
          </a:p>
        </p:txBody>
      </p:sp>
      <p:sp>
        <p:nvSpPr>
          <p:cNvPr id="1371" name="Google Shape;1371;p30"/>
          <p:cNvSpPr txBox="1"/>
          <p:nvPr/>
        </p:nvSpPr>
        <p:spPr>
          <a:xfrm>
            <a:off x="7254150" y="4005274"/>
            <a:ext cx="1220100" cy="74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Venus is the second planet from the Sun</a:t>
            </a:r>
            <a:endParaRPr sz="1200"/>
          </a:p>
        </p:txBody>
      </p:sp>
      <p:sp>
        <p:nvSpPr>
          <p:cNvPr id="1372" name="Google Shape;1372;p30"/>
          <p:cNvSpPr txBox="1"/>
          <p:nvPr/>
        </p:nvSpPr>
        <p:spPr>
          <a:xfrm>
            <a:off x="669744" y="2119587"/>
            <a:ext cx="1220100" cy="71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Jupiter is the biggest planet</a:t>
            </a:r>
            <a:r>
              <a:rPr lang="en" sz="1200">
                <a:latin typeface="Roboto"/>
                <a:ea typeface="Roboto"/>
                <a:cs typeface="Roboto"/>
                <a:sym typeface="Roboto"/>
              </a:rPr>
              <a:t> of them all</a:t>
            </a:r>
            <a:endParaRPr sz="1200"/>
          </a:p>
        </p:txBody>
      </p:sp>
      <p:sp>
        <p:nvSpPr>
          <p:cNvPr id="1373" name="Google Shape;1373;p30"/>
          <p:cNvSpPr txBox="1"/>
          <p:nvPr/>
        </p:nvSpPr>
        <p:spPr>
          <a:xfrm>
            <a:off x="7254144" y="2590387"/>
            <a:ext cx="1220100" cy="71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Neptune </a:t>
            </a: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is the farthest planet from the Sun</a:t>
            </a:r>
            <a:endParaRPr sz="1200"/>
          </a:p>
        </p:txBody>
      </p:sp>
      <p:sp>
        <p:nvSpPr>
          <p:cNvPr id="1374" name="Google Shape;1374;p30"/>
          <p:cNvSpPr txBox="1"/>
          <p:nvPr/>
        </p:nvSpPr>
        <p:spPr>
          <a:xfrm>
            <a:off x="4032675" y="2442600"/>
            <a:ext cx="866100" cy="66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Mind Map</a:t>
            </a:r>
            <a:endParaRPr sz="15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1375" name="Google Shape;1375;p30"/>
          <p:cNvGrpSpPr/>
          <p:nvPr/>
        </p:nvGrpSpPr>
        <p:grpSpPr>
          <a:xfrm>
            <a:off x="3134031" y="1643680"/>
            <a:ext cx="350166" cy="350198"/>
            <a:chOff x="1308631" y="1507830"/>
            <a:chExt cx="350166" cy="350198"/>
          </a:xfrm>
        </p:grpSpPr>
        <p:sp>
          <p:nvSpPr>
            <p:cNvPr id="1376" name="Google Shape;1376;p30"/>
            <p:cNvSpPr/>
            <p:nvPr/>
          </p:nvSpPr>
          <p:spPr>
            <a:xfrm>
              <a:off x="1308631" y="1507830"/>
              <a:ext cx="350166" cy="350198"/>
            </a:xfrm>
            <a:custGeom>
              <a:avLst/>
              <a:gdLst/>
              <a:ahLst/>
              <a:cxnLst/>
              <a:rect l="l" t="t" r="r" b="b"/>
              <a:pathLst>
                <a:path w="11002" h="11003" extrusionOk="0">
                  <a:moveTo>
                    <a:pt x="6192" y="310"/>
                  </a:moveTo>
                  <a:cubicBezTo>
                    <a:pt x="6192" y="310"/>
                    <a:pt x="6204" y="310"/>
                    <a:pt x="6204" y="334"/>
                  </a:cubicBezTo>
                  <a:lnTo>
                    <a:pt x="6204" y="787"/>
                  </a:lnTo>
                  <a:cubicBezTo>
                    <a:pt x="6204" y="953"/>
                    <a:pt x="6311" y="1084"/>
                    <a:pt x="6477" y="1120"/>
                  </a:cubicBezTo>
                  <a:cubicBezTo>
                    <a:pt x="6989" y="1239"/>
                    <a:pt x="7489" y="1429"/>
                    <a:pt x="7930" y="1715"/>
                  </a:cubicBezTo>
                  <a:cubicBezTo>
                    <a:pt x="7986" y="1751"/>
                    <a:pt x="8048" y="1769"/>
                    <a:pt x="8110" y="1769"/>
                  </a:cubicBezTo>
                  <a:cubicBezTo>
                    <a:pt x="8194" y="1769"/>
                    <a:pt x="8278" y="1736"/>
                    <a:pt x="8347" y="1668"/>
                  </a:cubicBezTo>
                  <a:lnTo>
                    <a:pt x="8680" y="1346"/>
                  </a:lnTo>
                  <a:lnTo>
                    <a:pt x="8692" y="1346"/>
                  </a:lnTo>
                  <a:lnTo>
                    <a:pt x="9656" y="2311"/>
                  </a:lnTo>
                  <a:lnTo>
                    <a:pt x="9656" y="2322"/>
                  </a:lnTo>
                  <a:lnTo>
                    <a:pt x="9335" y="2656"/>
                  </a:lnTo>
                  <a:cubicBezTo>
                    <a:pt x="9228" y="2751"/>
                    <a:pt x="9192" y="2930"/>
                    <a:pt x="9287" y="3073"/>
                  </a:cubicBezTo>
                  <a:cubicBezTo>
                    <a:pt x="9573" y="3513"/>
                    <a:pt x="9775" y="4001"/>
                    <a:pt x="9883" y="4525"/>
                  </a:cubicBezTo>
                  <a:cubicBezTo>
                    <a:pt x="9906" y="4680"/>
                    <a:pt x="10049" y="4799"/>
                    <a:pt x="10204" y="4799"/>
                  </a:cubicBezTo>
                  <a:lnTo>
                    <a:pt x="10668" y="4799"/>
                  </a:lnTo>
                  <a:cubicBezTo>
                    <a:pt x="10668" y="4799"/>
                    <a:pt x="10680" y="4799"/>
                    <a:pt x="10680" y="4811"/>
                  </a:cubicBezTo>
                  <a:lnTo>
                    <a:pt x="10657" y="6216"/>
                  </a:lnTo>
                  <a:lnTo>
                    <a:pt x="10192" y="6216"/>
                  </a:lnTo>
                  <a:cubicBezTo>
                    <a:pt x="10026" y="6216"/>
                    <a:pt x="9895" y="6311"/>
                    <a:pt x="9871" y="6478"/>
                  </a:cubicBezTo>
                  <a:cubicBezTo>
                    <a:pt x="9752" y="7002"/>
                    <a:pt x="9549" y="7490"/>
                    <a:pt x="9275" y="7942"/>
                  </a:cubicBezTo>
                  <a:cubicBezTo>
                    <a:pt x="9180" y="8073"/>
                    <a:pt x="9192" y="8240"/>
                    <a:pt x="9311" y="8359"/>
                  </a:cubicBezTo>
                  <a:lnTo>
                    <a:pt x="9645" y="8680"/>
                  </a:lnTo>
                  <a:lnTo>
                    <a:pt x="9645" y="8692"/>
                  </a:lnTo>
                  <a:lnTo>
                    <a:pt x="8680" y="9669"/>
                  </a:lnTo>
                  <a:lnTo>
                    <a:pt x="8656" y="9669"/>
                  </a:lnTo>
                  <a:lnTo>
                    <a:pt x="8335" y="9335"/>
                  </a:lnTo>
                  <a:cubicBezTo>
                    <a:pt x="8271" y="9272"/>
                    <a:pt x="8183" y="9237"/>
                    <a:pt x="8094" y="9237"/>
                  </a:cubicBezTo>
                  <a:cubicBezTo>
                    <a:pt x="8033" y="9237"/>
                    <a:pt x="7971" y="9254"/>
                    <a:pt x="7918" y="9288"/>
                  </a:cubicBezTo>
                  <a:cubicBezTo>
                    <a:pt x="7466" y="9573"/>
                    <a:pt x="6978" y="9788"/>
                    <a:pt x="6454" y="9883"/>
                  </a:cubicBezTo>
                  <a:cubicBezTo>
                    <a:pt x="6311" y="9919"/>
                    <a:pt x="6192" y="10050"/>
                    <a:pt x="6192" y="10216"/>
                  </a:cubicBezTo>
                  <a:lnTo>
                    <a:pt x="6192" y="10681"/>
                  </a:lnTo>
                  <a:cubicBezTo>
                    <a:pt x="6192" y="10681"/>
                    <a:pt x="6192" y="10693"/>
                    <a:pt x="6168" y="10693"/>
                  </a:cubicBezTo>
                  <a:lnTo>
                    <a:pt x="4811" y="10693"/>
                  </a:lnTo>
                  <a:cubicBezTo>
                    <a:pt x="4811" y="10693"/>
                    <a:pt x="4787" y="10693"/>
                    <a:pt x="4787" y="10681"/>
                  </a:cubicBezTo>
                  <a:lnTo>
                    <a:pt x="4787" y="10216"/>
                  </a:lnTo>
                  <a:cubicBezTo>
                    <a:pt x="4787" y="10050"/>
                    <a:pt x="4692" y="9919"/>
                    <a:pt x="4525" y="9883"/>
                  </a:cubicBezTo>
                  <a:cubicBezTo>
                    <a:pt x="4001" y="9764"/>
                    <a:pt x="3513" y="9573"/>
                    <a:pt x="3060" y="9288"/>
                  </a:cubicBezTo>
                  <a:cubicBezTo>
                    <a:pt x="3001" y="9264"/>
                    <a:pt x="2941" y="9228"/>
                    <a:pt x="2882" y="9228"/>
                  </a:cubicBezTo>
                  <a:cubicBezTo>
                    <a:pt x="2798" y="9228"/>
                    <a:pt x="2715" y="9264"/>
                    <a:pt x="2644" y="9335"/>
                  </a:cubicBezTo>
                  <a:lnTo>
                    <a:pt x="2322" y="9669"/>
                  </a:lnTo>
                  <a:lnTo>
                    <a:pt x="2298" y="9669"/>
                  </a:lnTo>
                  <a:lnTo>
                    <a:pt x="1334" y="8692"/>
                  </a:lnTo>
                  <a:lnTo>
                    <a:pt x="1334" y="8680"/>
                  </a:lnTo>
                  <a:lnTo>
                    <a:pt x="1667" y="8359"/>
                  </a:lnTo>
                  <a:cubicBezTo>
                    <a:pt x="1763" y="8252"/>
                    <a:pt x="1798" y="8073"/>
                    <a:pt x="1703" y="7942"/>
                  </a:cubicBezTo>
                  <a:cubicBezTo>
                    <a:pt x="1429" y="7490"/>
                    <a:pt x="1215" y="7002"/>
                    <a:pt x="1108" y="6478"/>
                  </a:cubicBezTo>
                  <a:cubicBezTo>
                    <a:pt x="1084" y="6335"/>
                    <a:pt x="953" y="6216"/>
                    <a:pt x="786" y="6216"/>
                  </a:cubicBezTo>
                  <a:lnTo>
                    <a:pt x="322" y="6216"/>
                  </a:lnTo>
                  <a:cubicBezTo>
                    <a:pt x="322" y="6216"/>
                    <a:pt x="310" y="6216"/>
                    <a:pt x="310" y="6192"/>
                  </a:cubicBezTo>
                  <a:lnTo>
                    <a:pt x="310" y="4811"/>
                  </a:lnTo>
                  <a:cubicBezTo>
                    <a:pt x="310" y="4811"/>
                    <a:pt x="310" y="4799"/>
                    <a:pt x="322" y="4799"/>
                  </a:cubicBezTo>
                  <a:lnTo>
                    <a:pt x="786" y="4799"/>
                  </a:lnTo>
                  <a:cubicBezTo>
                    <a:pt x="953" y="4799"/>
                    <a:pt x="1084" y="4692"/>
                    <a:pt x="1108" y="4525"/>
                  </a:cubicBezTo>
                  <a:cubicBezTo>
                    <a:pt x="1227" y="4001"/>
                    <a:pt x="1429" y="3513"/>
                    <a:pt x="1703" y="3073"/>
                  </a:cubicBezTo>
                  <a:cubicBezTo>
                    <a:pt x="1798" y="2930"/>
                    <a:pt x="1786" y="2775"/>
                    <a:pt x="1667" y="2656"/>
                  </a:cubicBezTo>
                  <a:lnTo>
                    <a:pt x="1334" y="2322"/>
                  </a:lnTo>
                  <a:lnTo>
                    <a:pt x="1334" y="2311"/>
                  </a:lnTo>
                  <a:lnTo>
                    <a:pt x="2298" y="1346"/>
                  </a:lnTo>
                  <a:lnTo>
                    <a:pt x="2322" y="1346"/>
                  </a:lnTo>
                  <a:lnTo>
                    <a:pt x="2644" y="1668"/>
                  </a:lnTo>
                  <a:cubicBezTo>
                    <a:pt x="2707" y="1731"/>
                    <a:pt x="2796" y="1765"/>
                    <a:pt x="2885" y="1765"/>
                  </a:cubicBezTo>
                  <a:cubicBezTo>
                    <a:pt x="2946" y="1765"/>
                    <a:pt x="3007" y="1749"/>
                    <a:pt x="3060" y="1715"/>
                  </a:cubicBezTo>
                  <a:cubicBezTo>
                    <a:pt x="3513" y="1429"/>
                    <a:pt x="4001" y="1227"/>
                    <a:pt x="4525" y="1120"/>
                  </a:cubicBezTo>
                  <a:cubicBezTo>
                    <a:pt x="4668" y="1084"/>
                    <a:pt x="4787" y="953"/>
                    <a:pt x="4787" y="787"/>
                  </a:cubicBezTo>
                  <a:lnTo>
                    <a:pt x="4787" y="334"/>
                  </a:lnTo>
                  <a:cubicBezTo>
                    <a:pt x="4787" y="334"/>
                    <a:pt x="4787" y="310"/>
                    <a:pt x="4811" y="310"/>
                  </a:cubicBezTo>
                  <a:close/>
                  <a:moveTo>
                    <a:pt x="4811" y="1"/>
                  </a:moveTo>
                  <a:cubicBezTo>
                    <a:pt x="4632" y="1"/>
                    <a:pt x="4477" y="156"/>
                    <a:pt x="4477" y="334"/>
                  </a:cubicBezTo>
                  <a:lnTo>
                    <a:pt x="4477" y="798"/>
                  </a:lnTo>
                  <a:cubicBezTo>
                    <a:pt x="4477" y="798"/>
                    <a:pt x="4477" y="810"/>
                    <a:pt x="4465" y="810"/>
                  </a:cubicBezTo>
                  <a:cubicBezTo>
                    <a:pt x="3918" y="929"/>
                    <a:pt x="3370" y="1156"/>
                    <a:pt x="2906" y="1453"/>
                  </a:cubicBezTo>
                  <a:lnTo>
                    <a:pt x="2882" y="1453"/>
                  </a:lnTo>
                  <a:lnTo>
                    <a:pt x="2560" y="1120"/>
                  </a:lnTo>
                  <a:cubicBezTo>
                    <a:pt x="2495" y="1054"/>
                    <a:pt x="2408" y="1022"/>
                    <a:pt x="2322" y="1022"/>
                  </a:cubicBezTo>
                  <a:cubicBezTo>
                    <a:pt x="2236" y="1022"/>
                    <a:pt x="2150" y="1054"/>
                    <a:pt x="2084" y="1120"/>
                  </a:cubicBezTo>
                  <a:lnTo>
                    <a:pt x="1120" y="2084"/>
                  </a:lnTo>
                  <a:cubicBezTo>
                    <a:pt x="977" y="2215"/>
                    <a:pt x="977" y="2430"/>
                    <a:pt x="1120" y="2561"/>
                  </a:cubicBezTo>
                  <a:lnTo>
                    <a:pt x="1441" y="2894"/>
                  </a:lnTo>
                  <a:lnTo>
                    <a:pt x="1441" y="2906"/>
                  </a:lnTo>
                  <a:cubicBezTo>
                    <a:pt x="1132" y="3382"/>
                    <a:pt x="917" y="3906"/>
                    <a:pt x="798" y="4466"/>
                  </a:cubicBezTo>
                  <a:cubicBezTo>
                    <a:pt x="798" y="4466"/>
                    <a:pt x="798" y="4489"/>
                    <a:pt x="786" y="4489"/>
                  </a:cubicBezTo>
                  <a:lnTo>
                    <a:pt x="322" y="4489"/>
                  </a:lnTo>
                  <a:cubicBezTo>
                    <a:pt x="143" y="4489"/>
                    <a:pt x="0" y="4632"/>
                    <a:pt x="0" y="4811"/>
                  </a:cubicBezTo>
                  <a:lnTo>
                    <a:pt x="0" y="6192"/>
                  </a:lnTo>
                  <a:cubicBezTo>
                    <a:pt x="0" y="6371"/>
                    <a:pt x="143" y="6525"/>
                    <a:pt x="322" y="6525"/>
                  </a:cubicBezTo>
                  <a:lnTo>
                    <a:pt x="786" y="6525"/>
                  </a:lnTo>
                  <a:cubicBezTo>
                    <a:pt x="786" y="6525"/>
                    <a:pt x="798" y="6525"/>
                    <a:pt x="798" y="6537"/>
                  </a:cubicBezTo>
                  <a:cubicBezTo>
                    <a:pt x="917" y="7085"/>
                    <a:pt x="1143" y="7621"/>
                    <a:pt x="1441" y="8097"/>
                  </a:cubicBezTo>
                  <a:lnTo>
                    <a:pt x="1441" y="8121"/>
                  </a:lnTo>
                  <a:lnTo>
                    <a:pt x="1120" y="8442"/>
                  </a:lnTo>
                  <a:cubicBezTo>
                    <a:pt x="977" y="8573"/>
                    <a:pt x="977" y="8788"/>
                    <a:pt x="1120" y="8918"/>
                  </a:cubicBezTo>
                  <a:lnTo>
                    <a:pt x="2084" y="9883"/>
                  </a:lnTo>
                  <a:cubicBezTo>
                    <a:pt x="2150" y="9954"/>
                    <a:pt x="2236" y="9990"/>
                    <a:pt x="2322" y="9990"/>
                  </a:cubicBezTo>
                  <a:cubicBezTo>
                    <a:pt x="2408" y="9990"/>
                    <a:pt x="2495" y="9954"/>
                    <a:pt x="2560" y="9883"/>
                  </a:cubicBezTo>
                  <a:lnTo>
                    <a:pt x="2882" y="9561"/>
                  </a:lnTo>
                  <a:lnTo>
                    <a:pt x="2906" y="9561"/>
                  </a:lnTo>
                  <a:cubicBezTo>
                    <a:pt x="3370" y="9871"/>
                    <a:pt x="3894" y="10085"/>
                    <a:pt x="4465" y="10204"/>
                  </a:cubicBezTo>
                  <a:cubicBezTo>
                    <a:pt x="4465" y="10204"/>
                    <a:pt x="4477" y="10204"/>
                    <a:pt x="4477" y="10216"/>
                  </a:cubicBezTo>
                  <a:lnTo>
                    <a:pt x="4477" y="10681"/>
                  </a:lnTo>
                  <a:cubicBezTo>
                    <a:pt x="4477" y="10859"/>
                    <a:pt x="4632" y="11002"/>
                    <a:pt x="4811" y="11002"/>
                  </a:cubicBezTo>
                  <a:lnTo>
                    <a:pt x="6192" y="11002"/>
                  </a:lnTo>
                  <a:cubicBezTo>
                    <a:pt x="6370" y="11002"/>
                    <a:pt x="6513" y="10859"/>
                    <a:pt x="6513" y="10681"/>
                  </a:cubicBezTo>
                  <a:lnTo>
                    <a:pt x="6513" y="10216"/>
                  </a:lnTo>
                  <a:cubicBezTo>
                    <a:pt x="6513" y="10216"/>
                    <a:pt x="6513" y="10204"/>
                    <a:pt x="6537" y="10204"/>
                  </a:cubicBezTo>
                  <a:cubicBezTo>
                    <a:pt x="7085" y="10085"/>
                    <a:pt x="7620" y="9859"/>
                    <a:pt x="8097" y="9561"/>
                  </a:cubicBezTo>
                  <a:lnTo>
                    <a:pt x="8109" y="9561"/>
                  </a:lnTo>
                  <a:lnTo>
                    <a:pt x="8442" y="9883"/>
                  </a:lnTo>
                  <a:cubicBezTo>
                    <a:pt x="8507" y="9954"/>
                    <a:pt x="8591" y="9990"/>
                    <a:pt x="8676" y="9990"/>
                  </a:cubicBezTo>
                  <a:cubicBezTo>
                    <a:pt x="8760" y="9990"/>
                    <a:pt x="8847" y="9954"/>
                    <a:pt x="8918" y="9883"/>
                  </a:cubicBezTo>
                  <a:lnTo>
                    <a:pt x="9883" y="8918"/>
                  </a:lnTo>
                  <a:cubicBezTo>
                    <a:pt x="10014" y="8788"/>
                    <a:pt x="10014" y="8573"/>
                    <a:pt x="9883" y="8442"/>
                  </a:cubicBezTo>
                  <a:lnTo>
                    <a:pt x="9549" y="8121"/>
                  </a:lnTo>
                  <a:lnTo>
                    <a:pt x="9549" y="8097"/>
                  </a:lnTo>
                  <a:cubicBezTo>
                    <a:pt x="9871" y="7621"/>
                    <a:pt x="10073" y="7109"/>
                    <a:pt x="10192" y="6537"/>
                  </a:cubicBezTo>
                  <a:cubicBezTo>
                    <a:pt x="10192" y="6537"/>
                    <a:pt x="10192" y="6525"/>
                    <a:pt x="10204" y="6525"/>
                  </a:cubicBezTo>
                  <a:lnTo>
                    <a:pt x="10668" y="6525"/>
                  </a:lnTo>
                  <a:cubicBezTo>
                    <a:pt x="10847" y="6525"/>
                    <a:pt x="11002" y="6371"/>
                    <a:pt x="11002" y="6192"/>
                  </a:cubicBezTo>
                  <a:lnTo>
                    <a:pt x="11002" y="4811"/>
                  </a:lnTo>
                  <a:cubicBezTo>
                    <a:pt x="10978" y="4632"/>
                    <a:pt x="10835" y="4489"/>
                    <a:pt x="10657" y="4489"/>
                  </a:cubicBezTo>
                  <a:lnTo>
                    <a:pt x="10192" y="4489"/>
                  </a:lnTo>
                  <a:cubicBezTo>
                    <a:pt x="10192" y="4489"/>
                    <a:pt x="10180" y="4489"/>
                    <a:pt x="10180" y="4466"/>
                  </a:cubicBezTo>
                  <a:cubicBezTo>
                    <a:pt x="10061" y="3918"/>
                    <a:pt x="9835" y="3382"/>
                    <a:pt x="9537" y="2906"/>
                  </a:cubicBezTo>
                  <a:lnTo>
                    <a:pt x="9537" y="2894"/>
                  </a:lnTo>
                  <a:lnTo>
                    <a:pt x="9859" y="2561"/>
                  </a:lnTo>
                  <a:cubicBezTo>
                    <a:pt x="10002" y="2430"/>
                    <a:pt x="10002" y="2215"/>
                    <a:pt x="9859" y="2084"/>
                  </a:cubicBezTo>
                  <a:lnTo>
                    <a:pt x="8894" y="1120"/>
                  </a:lnTo>
                  <a:cubicBezTo>
                    <a:pt x="8829" y="1054"/>
                    <a:pt x="8743" y="1022"/>
                    <a:pt x="8656" y="1022"/>
                  </a:cubicBezTo>
                  <a:cubicBezTo>
                    <a:pt x="8570" y="1022"/>
                    <a:pt x="8484" y="1054"/>
                    <a:pt x="8418" y="1120"/>
                  </a:cubicBezTo>
                  <a:lnTo>
                    <a:pt x="8097" y="1453"/>
                  </a:lnTo>
                  <a:lnTo>
                    <a:pt x="8073" y="1453"/>
                  </a:lnTo>
                  <a:cubicBezTo>
                    <a:pt x="7597" y="1132"/>
                    <a:pt x="7085" y="929"/>
                    <a:pt x="6513" y="810"/>
                  </a:cubicBezTo>
                  <a:cubicBezTo>
                    <a:pt x="6513" y="810"/>
                    <a:pt x="6501" y="810"/>
                    <a:pt x="6501" y="798"/>
                  </a:cubicBezTo>
                  <a:lnTo>
                    <a:pt x="6501" y="334"/>
                  </a:lnTo>
                  <a:cubicBezTo>
                    <a:pt x="6501" y="156"/>
                    <a:pt x="6346" y="1"/>
                    <a:pt x="616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7" name="Google Shape;1377;p30"/>
            <p:cNvSpPr/>
            <p:nvPr/>
          </p:nvSpPr>
          <p:spPr>
            <a:xfrm>
              <a:off x="1373049" y="1574063"/>
              <a:ext cx="181544" cy="179730"/>
            </a:xfrm>
            <a:custGeom>
              <a:avLst/>
              <a:gdLst/>
              <a:ahLst/>
              <a:cxnLst/>
              <a:rect l="l" t="t" r="r" b="b"/>
              <a:pathLst>
                <a:path w="5704" h="5647" extrusionOk="0">
                  <a:moveTo>
                    <a:pt x="3449" y="0"/>
                  </a:moveTo>
                  <a:cubicBezTo>
                    <a:pt x="3399" y="0"/>
                    <a:pt x="3349" y="1"/>
                    <a:pt x="3299" y="3"/>
                  </a:cubicBezTo>
                  <a:cubicBezTo>
                    <a:pt x="2453" y="51"/>
                    <a:pt x="1644" y="408"/>
                    <a:pt x="1036" y="1003"/>
                  </a:cubicBezTo>
                  <a:cubicBezTo>
                    <a:pt x="429" y="1611"/>
                    <a:pt x="84" y="2396"/>
                    <a:pt x="48" y="3266"/>
                  </a:cubicBezTo>
                  <a:cubicBezTo>
                    <a:pt x="1" y="4111"/>
                    <a:pt x="262" y="4933"/>
                    <a:pt x="798" y="5587"/>
                  </a:cubicBezTo>
                  <a:cubicBezTo>
                    <a:pt x="834" y="5635"/>
                    <a:pt x="882" y="5647"/>
                    <a:pt x="917" y="5647"/>
                  </a:cubicBezTo>
                  <a:cubicBezTo>
                    <a:pt x="953" y="5647"/>
                    <a:pt x="1001" y="5635"/>
                    <a:pt x="1024" y="5623"/>
                  </a:cubicBezTo>
                  <a:cubicBezTo>
                    <a:pt x="1096" y="5564"/>
                    <a:pt x="1096" y="5456"/>
                    <a:pt x="1060" y="5397"/>
                  </a:cubicBezTo>
                  <a:cubicBezTo>
                    <a:pt x="584" y="4802"/>
                    <a:pt x="322" y="4051"/>
                    <a:pt x="370" y="3278"/>
                  </a:cubicBezTo>
                  <a:cubicBezTo>
                    <a:pt x="417" y="2504"/>
                    <a:pt x="727" y="1777"/>
                    <a:pt x="1274" y="1242"/>
                  </a:cubicBezTo>
                  <a:cubicBezTo>
                    <a:pt x="1834" y="694"/>
                    <a:pt x="2560" y="384"/>
                    <a:pt x="3322" y="337"/>
                  </a:cubicBezTo>
                  <a:cubicBezTo>
                    <a:pt x="3385" y="333"/>
                    <a:pt x="3447" y="331"/>
                    <a:pt x="3509" y="331"/>
                  </a:cubicBezTo>
                  <a:cubicBezTo>
                    <a:pt x="4215" y="331"/>
                    <a:pt x="4883" y="578"/>
                    <a:pt x="5430" y="1015"/>
                  </a:cubicBezTo>
                  <a:cubicBezTo>
                    <a:pt x="5461" y="1041"/>
                    <a:pt x="5496" y="1053"/>
                    <a:pt x="5531" y="1053"/>
                  </a:cubicBezTo>
                  <a:cubicBezTo>
                    <a:pt x="5577" y="1053"/>
                    <a:pt x="5622" y="1032"/>
                    <a:pt x="5656" y="992"/>
                  </a:cubicBezTo>
                  <a:cubicBezTo>
                    <a:pt x="5704" y="920"/>
                    <a:pt x="5680" y="813"/>
                    <a:pt x="5620" y="765"/>
                  </a:cubicBezTo>
                  <a:cubicBezTo>
                    <a:pt x="5005" y="262"/>
                    <a:pt x="4232" y="0"/>
                    <a:pt x="34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8" name="Google Shape;1378;p30"/>
            <p:cNvSpPr/>
            <p:nvPr/>
          </p:nvSpPr>
          <p:spPr>
            <a:xfrm>
              <a:off x="1411338" y="1606368"/>
              <a:ext cx="182276" cy="186477"/>
            </a:xfrm>
            <a:custGeom>
              <a:avLst/>
              <a:gdLst/>
              <a:ahLst/>
              <a:cxnLst/>
              <a:rect l="l" t="t" r="r" b="b"/>
              <a:pathLst>
                <a:path w="5727" h="5859" extrusionOk="0">
                  <a:moveTo>
                    <a:pt x="3286" y="334"/>
                  </a:moveTo>
                  <a:lnTo>
                    <a:pt x="3286" y="1000"/>
                  </a:lnTo>
                  <a:cubicBezTo>
                    <a:pt x="3286" y="1108"/>
                    <a:pt x="3262" y="1227"/>
                    <a:pt x="3215" y="1310"/>
                  </a:cubicBezTo>
                  <a:lnTo>
                    <a:pt x="3143" y="1477"/>
                  </a:lnTo>
                  <a:cubicBezTo>
                    <a:pt x="3119" y="1501"/>
                    <a:pt x="3119" y="1524"/>
                    <a:pt x="3119" y="1548"/>
                  </a:cubicBezTo>
                  <a:lnTo>
                    <a:pt x="3119" y="1893"/>
                  </a:lnTo>
                  <a:cubicBezTo>
                    <a:pt x="3119" y="2132"/>
                    <a:pt x="3036" y="2358"/>
                    <a:pt x="2858" y="2524"/>
                  </a:cubicBezTo>
                  <a:cubicBezTo>
                    <a:pt x="2691" y="2679"/>
                    <a:pt x="2453" y="2775"/>
                    <a:pt x="2215" y="2775"/>
                  </a:cubicBezTo>
                  <a:cubicBezTo>
                    <a:pt x="1774" y="2763"/>
                    <a:pt x="1381" y="2346"/>
                    <a:pt x="1381" y="1846"/>
                  </a:cubicBezTo>
                  <a:lnTo>
                    <a:pt x="1381" y="1548"/>
                  </a:lnTo>
                  <a:cubicBezTo>
                    <a:pt x="1381" y="1524"/>
                    <a:pt x="1381" y="1501"/>
                    <a:pt x="1369" y="1477"/>
                  </a:cubicBezTo>
                  <a:lnTo>
                    <a:pt x="1262" y="1286"/>
                  </a:lnTo>
                  <a:cubicBezTo>
                    <a:pt x="1238" y="1203"/>
                    <a:pt x="1203" y="1131"/>
                    <a:pt x="1203" y="1048"/>
                  </a:cubicBezTo>
                  <a:lnTo>
                    <a:pt x="1203" y="1024"/>
                  </a:lnTo>
                  <a:cubicBezTo>
                    <a:pt x="1203" y="643"/>
                    <a:pt x="1524" y="334"/>
                    <a:pt x="1905" y="334"/>
                  </a:cubicBezTo>
                  <a:close/>
                  <a:moveTo>
                    <a:pt x="2608" y="3025"/>
                  </a:moveTo>
                  <a:cubicBezTo>
                    <a:pt x="2619" y="3084"/>
                    <a:pt x="2631" y="3132"/>
                    <a:pt x="2655" y="3179"/>
                  </a:cubicBezTo>
                  <a:lnTo>
                    <a:pt x="2512" y="3310"/>
                  </a:lnTo>
                  <a:cubicBezTo>
                    <a:pt x="2441" y="3382"/>
                    <a:pt x="2357" y="3417"/>
                    <a:pt x="2262" y="3417"/>
                  </a:cubicBezTo>
                  <a:cubicBezTo>
                    <a:pt x="2179" y="3417"/>
                    <a:pt x="2084" y="3382"/>
                    <a:pt x="2012" y="3310"/>
                  </a:cubicBezTo>
                  <a:lnTo>
                    <a:pt x="1881" y="3179"/>
                  </a:lnTo>
                  <a:cubicBezTo>
                    <a:pt x="1893" y="3132"/>
                    <a:pt x="1905" y="3084"/>
                    <a:pt x="1905" y="3025"/>
                  </a:cubicBezTo>
                  <a:cubicBezTo>
                    <a:pt x="2012" y="3060"/>
                    <a:pt x="2119" y="3084"/>
                    <a:pt x="2215" y="3084"/>
                  </a:cubicBezTo>
                  <a:lnTo>
                    <a:pt x="2250" y="3084"/>
                  </a:lnTo>
                  <a:cubicBezTo>
                    <a:pt x="2369" y="3084"/>
                    <a:pt x="2488" y="3072"/>
                    <a:pt x="2608" y="3025"/>
                  </a:cubicBezTo>
                  <a:close/>
                  <a:moveTo>
                    <a:pt x="2810" y="3441"/>
                  </a:moveTo>
                  <a:cubicBezTo>
                    <a:pt x="2858" y="3477"/>
                    <a:pt x="2905" y="3489"/>
                    <a:pt x="2941" y="3501"/>
                  </a:cubicBezTo>
                  <a:lnTo>
                    <a:pt x="3524" y="3667"/>
                  </a:lnTo>
                  <a:cubicBezTo>
                    <a:pt x="3679" y="3715"/>
                    <a:pt x="3774" y="3846"/>
                    <a:pt x="3774" y="4013"/>
                  </a:cubicBezTo>
                  <a:lnTo>
                    <a:pt x="3774" y="5108"/>
                  </a:lnTo>
                  <a:lnTo>
                    <a:pt x="3822" y="5108"/>
                  </a:lnTo>
                  <a:cubicBezTo>
                    <a:pt x="3703" y="5180"/>
                    <a:pt x="3584" y="5239"/>
                    <a:pt x="3453" y="5287"/>
                  </a:cubicBezTo>
                  <a:lnTo>
                    <a:pt x="3453" y="4310"/>
                  </a:lnTo>
                  <a:cubicBezTo>
                    <a:pt x="3453" y="4215"/>
                    <a:pt x="3381" y="4144"/>
                    <a:pt x="3286" y="4144"/>
                  </a:cubicBezTo>
                  <a:cubicBezTo>
                    <a:pt x="3203" y="4144"/>
                    <a:pt x="3119" y="4215"/>
                    <a:pt x="3119" y="4310"/>
                  </a:cubicBezTo>
                  <a:lnTo>
                    <a:pt x="3119" y="5394"/>
                  </a:lnTo>
                  <a:cubicBezTo>
                    <a:pt x="2881" y="5465"/>
                    <a:pt x="2655" y="5501"/>
                    <a:pt x="2405" y="5513"/>
                  </a:cubicBezTo>
                  <a:lnTo>
                    <a:pt x="2262" y="5513"/>
                  </a:lnTo>
                  <a:cubicBezTo>
                    <a:pt x="1965" y="5513"/>
                    <a:pt x="1667" y="5465"/>
                    <a:pt x="1381" y="5394"/>
                  </a:cubicBezTo>
                  <a:lnTo>
                    <a:pt x="1381" y="4310"/>
                  </a:lnTo>
                  <a:cubicBezTo>
                    <a:pt x="1381" y="4215"/>
                    <a:pt x="1310" y="4144"/>
                    <a:pt x="1214" y="4144"/>
                  </a:cubicBezTo>
                  <a:cubicBezTo>
                    <a:pt x="1131" y="4144"/>
                    <a:pt x="1060" y="4215"/>
                    <a:pt x="1060" y="4310"/>
                  </a:cubicBezTo>
                  <a:lnTo>
                    <a:pt x="1060" y="5287"/>
                  </a:lnTo>
                  <a:cubicBezTo>
                    <a:pt x="941" y="5227"/>
                    <a:pt x="798" y="5168"/>
                    <a:pt x="679" y="5108"/>
                  </a:cubicBezTo>
                  <a:lnTo>
                    <a:pt x="679" y="4013"/>
                  </a:lnTo>
                  <a:cubicBezTo>
                    <a:pt x="679" y="3846"/>
                    <a:pt x="786" y="3715"/>
                    <a:pt x="941" y="3667"/>
                  </a:cubicBezTo>
                  <a:lnTo>
                    <a:pt x="1512" y="3501"/>
                  </a:lnTo>
                  <a:cubicBezTo>
                    <a:pt x="1560" y="3489"/>
                    <a:pt x="1619" y="3477"/>
                    <a:pt x="1655" y="3441"/>
                  </a:cubicBezTo>
                  <a:lnTo>
                    <a:pt x="1750" y="3548"/>
                  </a:lnTo>
                  <a:cubicBezTo>
                    <a:pt x="1893" y="3679"/>
                    <a:pt x="2072" y="3739"/>
                    <a:pt x="2227" y="3739"/>
                  </a:cubicBezTo>
                  <a:cubicBezTo>
                    <a:pt x="2393" y="3739"/>
                    <a:pt x="2572" y="3679"/>
                    <a:pt x="2703" y="3548"/>
                  </a:cubicBezTo>
                  <a:lnTo>
                    <a:pt x="2810" y="3441"/>
                  </a:lnTo>
                  <a:close/>
                  <a:moveTo>
                    <a:pt x="1893" y="0"/>
                  </a:moveTo>
                  <a:cubicBezTo>
                    <a:pt x="1322" y="0"/>
                    <a:pt x="869" y="465"/>
                    <a:pt x="869" y="1024"/>
                  </a:cubicBezTo>
                  <a:lnTo>
                    <a:pt x="869" y="1048"/>
                  </a:lnTo>
                  <a:cubicBezTo>
                    <a:pt x="869" y="1179"/>
                    <a:pt x="893" y="1310"/>
                    <a:pt x="953" y="1429"/>
                  </a:cubicBezTo>
                  <a:lnTo>
                    <a:pt x="1048" y="1596"/>
                  </a:lnTo>
                  <a:lnTo>
                    <a:pt x="1048" y="1870"/>
                  </a:lnTo>
                  <a:cubicBezTo>
                    <a:pt x="1048" y="2286"/>
                    <a:pt x="1250" y="2655"/>
                    <a:pt x="1560" y="2882"/>
                  </a:cubicBezTo>
                  <a:lnTo>
                    <a:pt x="1560" y="3025"/>
                  </a:lnTo>
                  <a:cubicBezTo>
                    <a:pt x="1560" y="3096"/>
                    <a:pt x="1500" y="3179"/>
                    <a:pt x="1429" y="3203"/>
                  </a:cubicBezTo>
                  <a:lnTo>
                    <a:pt x="845" y="3370"/>
                  </a:lnTo>
                  <a:cubicBezTo>
                    <a:pt x="572" y="3453"/>
                    <a:pt x="357" y="3727"/>
                    <a:pt x="357" y="4025"/>
                  </a:cubicBezTo>
                  <a:lnTo>
                    <a:pt x="357" y="4906"/>
                  </a:lnTo>
                  <a:cubicBezTo>
                    <a:pt x="333" y="4882"/>
                    <a:pt x="310" y="4858"/>
                    <a:pt x="286" y="4846"/>
                  </a:cubicBezTo>
                  <a:cubicBezTo>
                    <a:pt x="255" y="4820"/>
                    <a:pt x="220" y="4808"/>
                    <a:pt x="185" y="4808"/>
                  </a:cubicBezTo>
                  <a:cubicBezTo>
                    <a:pt x="139" y="4808"/>
                    <a:pt x="93" y="4829"/>
                    <a:pt x="60" y="4870"/>
                  </a:cubicBezTo>
                  <a:cubicBezTo>
                    <a:pt x="0" y="4941"/>
                    <a:pt x="12" y="5037"/>
                    <a:pt x="95" y="5096"/>
                  </a:cubicBezTo>
                  <a:cubicBezTo>
                    <a:pt x="703" y="5584"/>
                    <a:pt x="1465" y="5858"/>
                    <a:pt x="2250" y="5858"/>
                  </a:cubicBezTo>
                  <a:lnTo>
                    <a:pt x="2417" y="5858"/>
                  </a:lnTo>
                  <a:cubicBezTo>
                    <a:pt x="3262" y="5811"/>
                    <a:pt x="4060" y="5453"/>
                    <a:pt x="4679" y="4858"/>
                  </a:cubicBezTo>
                  <a:cubicBezTo>
                    <a:pt x="5286" y="4251"/>
                    <a:pt x="5632" y="3453"/>
                    <a:pt x="5667" y="2596"/>
                  </a:cubicBezTo>
                  <a:cubicBezTo>
                    <a:pt x="5727" y="1727"/>
                    <a:pt x="5465" y="905"/>
                    <a:pt x="4929" y="262"/>
                  </a:cubicBezTo>
                  <a:cubicBezTo>
                    <a:pt x="4895" y="215"/>
                    <a:pt x="4846" y="194"/>
                    <a:pt x="4799" y="194"/>
                  </a:cubicBezTo>
                  <a:cubicBezTo>
                    <a:pt x="4763" y="194"/>
                    <a:pt x="4729" y="206"/>
                    <a:pt x="4703" y="227"/>
                  </a:cubicBezTo>
                  <a:cubicBezTo>
                    <a:pt x="4632" y="286"/>
                    <a:pt x="4632" y="393"/>
                    <a:pt x="4679" y="453"/>
                  </a:cubicBezTo>
                  <a:cubicBezTo>
                    <a:pt x="5155" y="1048"/>
                    <a:pt x="5405" y="1786"/>
                    <a:pt x="5358" y="2560"/>
                  </a:cubicBezTo>
                  <a:cubicBezTo>
                    <a:pt x="5310" y="3334"/>
                    <a:pt x="5001" y="4072"/>
                    <a:pt x="4453" y="4608"/>
                  </a:cubicBezTo>
                  <a:cubicBezTo>
                    <a:pt x="4346" y="4703"/>
                    <a:pt x="4239" y="4799"/>
                    <a:pt x="4143" y="4882"/>
                  </a:cubicBezTo>
                  <a:lnTo>
                    <a:pt x="4143" y="4013"/>
                  </a:lnTo>
                  <a:cubicBezTo>
                    <a:pt x="4143" y="3715"/>
                    <a:pt x="3929" y="3441"/>
                    <a:pt x="3643" y="3358"/>
                  </a:cubicBezTo>
                  <a:lnTo>
                    <a:pt x="3072" y="3191"/>
                  </a:lnTo>
                  <a:cubicBezTo>
                    <a:pt x="2989" y="3156"/>
                    <a:pt x="2929" y="3096"/>
                    <a:pt x="2929" y="3013"/>
                  </a:cubicBezTo>
                  <a:lnTo>
                    <a:pt x="2929" y="2882"/>
                  </a:lnTo>
                  <a:cubicBezTo>
                    <a:pt x="2989" y="2834"/>
                    <a:pt x="3036" y="2798"/>
                    <a:pt x="3084" y="2763"/>
                  </a:cubicBezTo>
                  <a:cubicBezTo>
                    <a:pt x="3322" y="2536"/>
                    <a:pt x="3441" y="2227"/>
                    <a:pt x="3441" y="1893"/>
                  </a:cubicBezTo>
                  <a:lnTo>
                    <a:pt x="3441" y="1596"/>
                  </a:lnTo>
                  <a:lnTo>
                    <a:pt x="3500" y="1465"/>
                  </a:lnTo>
                  <a:cubicBezTo>
                    <a:pt x="3572" y="1334"/>
                    <a:pt x="3596" y="1167"/>
                    <a:pt x="3596" y="1000"/>
                  </a:cubicBezTo>
                  <a:lnTo>
                    <a:pt x="3596" y="167"/>
                  </a:lnTo>
                  <a:cubicBezTo>
                    <a:pt x="3596" y="72"/>
                    <a:pt x="3524" y="0"/>
                    <a:pt x="344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9" name="Google Shape;1379;p30"/>
            <p:cNvSpPr/>
            <p:nvPr/>
          </p:nvSpPr>
          <p:spPr>
            <a:xfrm>
              <a:off x="1461721" y="1634026"/>
              <a:ext cx="43986" cy="15564"/>
            </a:xfrm>
            <a:custGeom>
              <a:avLst/>
              <a:gdLst/>
              <a:ahLst/>
              <a:cxnLst/>
              <a:rect l="l" t="t" r="r" b="b"/>
              <a:pathLst>
                <a:path w="1382" h="489" extrusionOk="0">
                  <a:moveTo>
                    <a:pt x="155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51"/>
                    <a:pt x="72" y="322"/>
                    <a:pt x="155" y="322"/>
                  </a:cubicBezTo>
                  <a:cubicBezTo>
                    <a:pt x="334" y="322"/>
                    <a:pt x="858" y="358"/>
                    <a:pt x="1132" y="477"/>
                  </a:cubicBezTo>
                  <a:cubicBezTo>
                    <a:pt x="1155" y="489"/>
                    <a:pt x="1167" y="489"/>
                    <a:pt x="1203" y="489"/>
                  </a:cubicBezTo>
                  <a:cubicBezTo>
                    <a:pt x="1263" y="489"/>
                    <a:pt x="1322" y="465"/>
                    <a:pt x="1346" y="405"/>
                  </a:cubicBezTo>
                  <a:cubicBezTo>
                    <a:pt x="1382" y="322"/>
                    <a:pt x="1346" y="239"/>
                    <a:pt x="1263" y="191"/>
                  </a:cubicBezTo>
                  <a:cubicBezTo>
                    <a:pt x="894" y="1"/>
                    <a:pt x="191" y="1"/>
                    <a:pt x="15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80" name="Google Shape;1380;p30"/>
          <p:cNvGrpSpPr/>
          <p:nvPr/>
        </p:nvGrpSpPr>
        <p:grpSpPr>
          <a:xfrm>
            <a:off x="5498546" y="1653101"/>
            <a:ext cx="322508" cy="273494"/>
            <a:chOff x="2661459" y="2015001"/>
            <a:chExt cx="322508" cy="273494"/>
          </a:xfrm>
        </p:grpSpPr>
        <p:sp>
          <p:nvSpPr>
            <p:cNvPr id="1381" name="Google Shape;1381;p30"/>
            <p:cNvSpPr/>
            <p:nvPr/>
          </p:nvSpPr>
          <p:spPr>
            <a:xfrm>
              <a:off x="2661459" y="2028878"/>
              <a:ext cx="322508" cy="259617"/>
            </a:xfrm>
            <a:custGeom>
              <a:avLst/>
              <a:gdLst/>
              <a:ahLst/>
              <a:cxnLst/>
              <a:rect l="l" t="t" r="r" b="b"/>
              <a:pathLst>
                <a:path w="10133" h="8157" extrusionOk="0">
                  <a:moveTo>
                    <a:pt x="6156" y="2227"/>
                  </a:moveTo>
                  <a:lnTo>
                    <a:pt x="6966" y="2489"/>
                  </a:lnTo>
                  <a:cubicBezTo>
                    <a:pt x="6975" y="2492"/>
                    <a:pt x="6987" y="2494"/>
                    <a:pt x="6999" y="2494"/>
                  </a:cubicBezTo>
                  <a:cubicBezTo>
                    <a:pt x="7032" y="2494"/>
                    <a:pt x="7071" y="2483"/>
                    <a:pt x="7097" y="2465"/>
                  </a:cubicBezTo>
                  <a:lnTo>
                    <a:pt x="7347" y="2263"/>
                  </a:lnTo>
                  <a:lnTo>
                    <a:pt x="9121" y="4585"/>
                  </a:lnTo>
                  <a:lnTo>
                    <a:pt x="8847" y="4799"/>
                  </a:lnTo>
                  <a:cubicBezTo>
                    <a:pt x="8835" y="4787"/>
                    <a:pt x="8811" y="4763"/>
                    <a:pt x="8799" y="4763"/>
                  </a:cubicBezTo>
                  <a:lnTo>
                    <a:pt x="5728" y="3096"/>
                  </a:lnTo>
                  <a:lnTo>
                    <a:pt x="5847" y="2918"/>
                  </a:lnTo>
                  <a:cubicBezTo>
                    <a:pt x="5894" y="2846"/>
                    <a:pt x="5859" y="2763"/>
                    <a:pt x="5799" y="2715"/>
                  </a:cubicBezTo>
                  <a:cubicBezTo>
                    <a:pt x="5776" y="2700"/>
                    <a:pt x="5750" y="2693"/>
                    <a:pt x="5725" y="2693"/>
                  </a:cubicBezTo>
                  <a:cubicBezTo>
                    <a:pt x="5672" y="2693"/>
                    <a:pt x="5621" y="2723"/>
                    <a:pt x="5597" y="2763"/>
                  </a:cubicBezTo>
                  <a:lnTo>
                    <a:pt x="5263" y="3263"/>
                  </a:lnTo>
                  <a:cubicBezTo>
                    <a:pt x="5251" y="3299"/>
                    <a:pt x="5240" y="3311"/>
                    <a:pt x="5240" y="3335"/>
                  </a:cubicBezTo>
                  <a:lnTo>
                    <a:pt x="5240" y="4609"/>
                  </a:lnTo>
                  <a:cubicBezTo>
                    <a:pt x="5240" y="4870"/>
                    <a:pt x="5013" y="5085"/>
                    <a:pt x="4763" y="5085"/>
                  </a:cubicBezTo>
                  <a:cubicBezTo>
                    <a:pt x="4489" y="5085"/>
                    <a:pt x="4287" y="4859"/>
                    <a:pt x="4287" y="4609"/>
                  </a:cubicBezTo>
                  <a:lnTo>
                    <a:pt x="4287" y="3358"/>
                  </a:lnTo>
                  <a:lnTo>
                    <a:pt x="4561" y="2227"/>
                  </a:lnTo>
                  <a:close/>
                  <a:moveTo>
                    <a:pt x="2620" y="1727"/>
                  </a:moveTo>
                  <a:lnTo>
                    <a:pt x="2858" y="1870"/>
                  </a:lnTo>
                  <a:lnTo>
                    <a:pt x="906" y="5228"/>
                  </a:lnTo>
                  <a:lnTo>
                    <a:pt x="668" y="5097"/>
                  </a:lnTo>
                  <a:lnTo>
                    <a:pt x="2620" y="1727"/>
                  </a:lnTo>
                  <a:close/>
                  <a:moveTo>
                    <a:pt x="3108" y="4656"/>
                  </a:moveTo>
                  <a:cubicBezTo>
                    <a:pt x="3215" y="4656"/>
                    <a:pt x="3299" y="4704"/>
                    <a:pt x="3358" y="4799"/>
                  </a:cubicBezTo>
                  <a:cubicBezTo>
                    <a:pt x="3465" y="4942"/>
                    <a:pt x="3442" y="5156"/>
                    <a:pt x="3287" y="5251"/>
                  </a:cubicBezTo>
                  <a:lnTo>
                    <a:pt x="2263" y="6013"/>
                  </a:lnTo>
                  <a:cubicBezTo>
                    <a:pt x="2200" y="6057"/>
                    <a:pt x="2130" y="6079"/>
                    <a:pt x="2062" y="6079"/>
                  </a:cubicBezTo>
                  <a:cubicBezTo>
                    <a:pt x="1964" y="6079"/>
                    <a:pt x="1869" y="6033"/>
                    <a:pt x="1799" y="5942"/>
                  </a:cubicBezTo>
                  <a:cubicBezTo>
                    <a:pt x="1691" y="5799"/>
                    <a:pt x="1727" y="5597"/>
                    <a:pt x="1870" y="5478"/>
                  </a:cubicBezTo>
                  <a:lnTo>
                    <a:pt x="2918" y="4716"/>
                  </a:lnTo>
                  <a:cubicBezTo>
                    <a:pt x="2977" y="4680"/>
                    <a:pt x="3037" y="4656"/>
                    <a:pt x="3108" y="4656"/>
                  </a:cubicBezTo>
                  <a:close/>
                  <a:moveTo>
                    <a:pt x="3739" y="5418"/>
                  </a:moveTo>
                  <a:cubicBezTo>
                    <a:pt x="3823" y="5418"/>
                    <a:pt x="3918" y="5478"/>
                    <a:pt x="3977" y="5549"/>
                  </a:cubicBezTo>
                  <a:cubicBezTo>
                    <a:pt x="4073" y="5704"/>
                    <a:pt x="4049" y="5906"/>
                    <a:pt x="3894" y="6013"/>
                  </a:cubicBezTo>
                  <a:lnTo>
                    <a:pt x="3084" y="6609"/>
                  </a:lnTo>
                  <a:cubicBezTo>
                    <a:pt x="3021" y="6653"/>
                    <a:pt x="2952" y="6675"/>
                    <a:pt x="2885" y="6675"/>
                  </a:cubicBezTo>
                  <a:cubicBezTo>
                    <a:pt x="2788" y="6675"/>
                    <a:pt x="2695" y="6629"/>
                    <a:pt x="2632" y="6537"/>
                  </a:cubicBezTo>
                  <a:cubicBezTo>
                    <a:pt x="2525" y="6394"/>
                    <a:pt x="2561" y="6180"/>
                    <a:pt x="2703" y="6073"/>
                  </a:cubicBezTo>
                  <a:lnTo>
                    <a:pt x="3489" y="5513"/>
                  </a:lnTo>
                  <a:cubicBezTo>
                    <a:pt x="3525" y="5490"/>
                    <a:pt x="3549" y="5466"/>
                    <a:pt x="3585" y="5454"/>
                  </a:cubicBezTo>
                  <a:cubicBezTo>
                    <a:pt x="3632" y="5430"/>
                    <a:pt x="3680" y="5418"/>
                    <a:pt x="3739" y="5418"/>
                  </a:cubicBezTo>
                  <a:close/>
                  <a:moveTo>
                    <a:pt x="4269" y="6177"/>
                  </a:moveTo>
                  <a:cubicBezTo>
                    <a:pt x="4367" y="6177"/>
                    <a:pt x="4461" y="6221"/>
                    <a:pt x="4525" y="6299"/>
                  </a:cubicBezTo>
                  <a:cubicBezTo>
                    <a:pt x="4632" y="6442"/>
                    <a:pt x="4597" y="6656"/>
                    <a:pt x="4454" y="6764"/>
                  </a:cubicBezTo>
                  <a:lnTo>
                    <a:pt x="3882" y="7192"/>
                  </a:lnTo>
                  <a:cubicBezTo>
                    <a:pt x="3823" y="7232"/>
                    <a:pt x="3747" y="7255"/>
                    <a:pt x="3683" y="7255"/>
                  </a:cubicBezTo>
                  <a:cubicBezTo>
                    <a:pt x="3669" y="7255"/>
                    <a:pt x="3656" y="7254"/>
                    <a:pt x="3644" y="7252"/>
                  </a:cubicBezTo>
                  <a:cubicBezTo>
                    <a:pt x="3549" y="7240"/>
                    <a:pt x="3477" y="7192"/>
                    <a:pt x="3442" y="7121"/>
                  </a:cubicBezTo>
                  <a:cubicBezTo>
                    <a:pt x="3335" y="6966"/>
                    <a:pt x="3358" y="6775"/>
                    <a:pt x="3513" y="6656"/>
                  </a:cubicBezTo>
                  <a:lnTo>
                    <a:pt x="4061" y="6252"/>
                  </a:lnTo>
                  <a:lnTo>
                    <a:pt x="4073" y="6240"/>
                  </a:lnTo>
                  <a:cubicBezTo>
                    <a:pt x="4135" y="6197"/>
                    <a:pt x="4203" y="6177"/>
                    <a:pt x="4269" y="6177"/>
                  </a:cubicBezTo>
                  <a:close/>
                  <a:moveTo>
                    <a:pt x="2799" y="2549"/>
                  </a:moveTo>
                  <a:lnTo>
                    <a:pt x="3061" y="2715"/>
                  </a:lnTo>
                  <a:cubicBezTo>
                    <a:pt x="3086" y="2724"/>
                    <a:pt x="3105" y="2732"/>
                    <a:pt x="3127" y="2732"/>
                  </a:cubicBezTo>
                  <a:cubicBezTo>
                    <a:pt x="3136" y="2732"/>
                    <a:pt x="3145" y="2731"/>
                    <a:pt x="3156" y="2727"/>
                  </a:cubicBezTo>
                  <a:lnTo>
                    <a:pt x="3858" y="2656"/>
                  </a:lnTo>
                  <a:lnTo>
                    <a:pt x="4108" y="2751"/>
                  </a:lnTo>
                  <a:lnTo>
                    <a:pt x="3954" y="3335"/>
                  </a:lnTo>
                  <a:lnTo>
                    <a:pt x="3954" y="3370"/>
                  </a:lnTo>
                  <a:lnTo>
                    <a:pt x="3954" y="4632"/>
                  </a:lnTo>
                  <a:cubicBezTo>
                    <a:pt x="3954" y="5061"/>
                    <a:pt x="4299" y="5406"/>
                    <a:pt x="4728" y="5406"/>
                  </a:cubicBezTo>
                  <a:cubicBezTo>
                    <a:pt x="5168" y="5406"/>
                    <a:pt x="5501" y="5061"/>
                    <a:pt x="5501" y="4632"/>
                  </a:cubicBezTo>
                  <a:lnTo>
                    <a:pt x="5501" y="3406"/>
                  </a:lnTo>
                  <a:lnTo>
                    <a:pt x="5537" y="3370"/>
                  </a:lnTo>
                  <a:lnTo>
                    <a:pt x="8621" y="5049"/>
                  </a:lnTo>
                  <a:cubicBezTo>
                    <a:pt x="8811" y="5109"/>
                    <a:pt x="8871" y="5299"/>
                    <a:pt x="8776" y="5466"/>
                  </a:cubicBezTo>
                  <a:cubicBezTo>
                    <a:pt x="8718" y="5573"/>
                    <a:pt x="8609" y="5634"/>
                    <a:pt x="8492" y="5634"/>
                  </a:cubicBezTo>
                  <a:cubicBezTo>
                    <a:pt x="8440" y="5634"/>
                    <a:pt x="8386" y="5622"/>
                    <a:pt x="8335" y="5597"/>
                  </a:cubicBezTo>
                  <a:lnTo>
                    <a:pt x="6621" y="4656"/>
                  </a:lnTo>
                  <a:cubicBezTo>
                    <a:pt x="6599" y="4645"/>
                    <a:pt x="6574" y="4640"/>
                    <a:pt x="6550" y="4640"/>
                  </a:cubicBezTo>
                  <a:cubicBezTo>
                    <a:pt x="6497" y="4640"/>
                    <a:pt x="6447" y="4666"/>
                    <a:pt x="6430" y="4716"/>
                  </a:cubicBezTo>
                  <a:cubicBezTo>
                    <a:pt x="6383" y="4799"/>
                    <a:pt x="6418" y="4882"/>
                    <a:pt x="6490" y="4918"/>
                  </a:cubicBezTo>
                  <a:lnTo>
                    <a:pt x="7918" y="5692"/>
                  </a:lnTo>
                  <a:cubicBezTo>
                    <a:pt x="8085" y="5775"/>
                    <a:pt x="8145" y="5966"/>
                    <a:pt x="8049" y="6133"/>
                  </a:cubicBezTo>
                  <a:cubicBezTo>
                    <a:pt x="7985" y="6245"/>
                    <a:pt x="7877" y="6309"/>
                    <a:pt x="7766" y="6309"/>
                  </a:cubicBezTo>
                  <a:cubicBezTo>
                    <a:pt x="7713" y="6309"/>
                    <a:pt x="7659" y="6294"/>
                    <a:pt x="7609" y="6263"/>
                  </a:cubicBezTo>
                  <a:lnTo>
                    <a:pt x="6144" y="5478"/>
                  </a:lnTo>
                  <a:cubicBezTo>
                    <a:pt x="6122" y="5463"/>
                    <a:pt x="6097" y="5456"/>
                    <a:pt x="6073" y="5456"/>
                  </a:cubicBezTo>
                  <a:cubicBezTo>
                    <a:pt x="6020" y="5456"/>
                    <a:pt x="5970" y="5488"/>
                    <a:pt x="5954" y="5537"/>
                  </a:cubicBezTo>
                  <a:cubicBezTo>
                    <a:pt x="5906" y="5609"/>
                    <a:pt x="5942" y="5704"/>
                    <a:pt x="6013" y="5728"/>
                  </a:cubicBezTo>
                  <a:lnTo>
                    <a:pt x="7192" y="6371"/>
                  </a:lnTo>
                  <a:cubicBezTo>
                    <a:pt x="7347" y="6466"/>
                    <a:pt x="7395" y="6656"/>
                    <a:pt x="7323" y="6823"/>
                  </a:cubicBezTo>
                  <a:cubicBezTo>
                    <a:pt x="7255" y="6925"/>
                    <a:pt x="7139" y="6984"/>
                    <a:pt x="7018" y="6984"/>
                  </a:cubicBezTo>
                  <a:cubicBezTo>
                    <a:pt x="6969" y="6984"/>
                    <a:pt x="6919" y="6975"/>
                    <a:pt x="6871" y="6954"/>
                  </a:cubicBezTo>
                  <a:lnTo>
                    <a:pt x="5644" y="6287"/>
                  </a:lnTo>
                  <a:cubicBezTo>
                    <a:pt x="5616" y="6271"/>
                    <a:pt x="5587" y="6263"/>
                    <a:pt x="5560" y="6263"/>
                  </a:cubicBezTo>
                  <a:cubicBezTo>
                    <a:pt x="5509" y="6263"/>
                    <a:pt x="5465" y="6292"/>
                    <a:pt x="5442" y="6347"/>
                  </a:cubicBezTo>
                  <a:cubicBezTo>
                    <a:pt x="5406" y="6418"/>
                    <a:pt x="5430" y="6502"/>
                    <a:pt x="5501" y="6537"/>
                  </a:cubicBezTo>
                  <a:lnTo>
                    <a:pt x="6454" y="7061"/>
                  </a:lnTo>
                  <a:cubicBezTo>
                    <a:pt x="6609" y="7145"/>
                    <a:pt x="6668" y="7335"/>
                    <a:pt x="6597" y="7502"/>
                  </a:cubicBezTo>
                  <a:cubicBezTo>
                    <a:pt x="6531" y="7609"/>
                    <a:pt x="6419" y="7670"/>
                    <a:pt x="6301" y="7670"/>
                  </a:cubicBezTo>
                  <a:cubicBezTo>
                    <a:pt x="6249" y="7670"/>
                    <a:pt x="6196" y="7658"/>
                    <a:pt x="6144" y="7633"/>
                  </a:cubicBezTo>
                  <a:lnTo>
                    <a:pt x="5478" y="7264"/>
                  </a:lnTo>
                  <a:cubicBezTo>
                    <a:pt x="5478" y="7133"/>
                    <a:pt x="5430" y="7002"/>
                    <a:pt x="5347" y="6883"/>
                  </a:cubicBezTo>
                  <a:cubicBezTo>
                    <a:pt x="5228" y="6728"/>
                    <a:pt x="5061" y="6644"/>
                    <a:pt x="4882" y="6644"/>
                  </a:cubicBezTo>
                  <a:lnTo>
                    <a:pt x="4882" y="6597"/>
                  </a:lnTo>
                  <a:cubicBezTo>
                    <a:pt x="4906" y="6430"/>
                    <a:pt x="4870" y="6263"/>
                    <a:pt x="4763" y="6133"/>
                  </a:cubicBezTo>
                  <a:cubicBezTo>
                    <a:pt x="4644" y="5990"/>
                    <a:pt x="4478" y="5894"/>
                    <a:pt x="4299" y="5894"/>
                  </a:cubicBezTo>
                  <a:lnTo>
                    <a:pt x="4299" y="5847"/>
                  </a:lnTo>
                  <a:cubicBezTo>
                    <a:pt x="4335" y="5692"/>
                    <a:pt x="4287" y="5525"/>
                    <a:pt x="4180" y="5394"/>
                  </a:cubicBezTo>
                  <a:cubicBezTo>
                    <a:pt x="4061" y="5240"/>
                    <a:pt x="3894" y="5156"/>
                    <a:pt x="3716" y="5156"/>
                  </a:cubicBezTo>
                  <a:lnTo>
                    <a:pt x="3716" y="5109"/>
                  </a:lnTo>
                  <a:cubicBezTo>
                    <a:pt x="3751" y="4942"/>
                    <a:pt x="3704" y="4775"/>
                    <a:pt x="3596" y="4644"/>
                  </a:cubicBezTo>
                  <a:cubicBezTo>
                    <a:pt x="3476" y="4488"/>
                    <a:pt x="3297" y="4404"/>
                    <a:pt x="3111" y="4404"/>
                  </a:cubicBezTo>
                  <a:cubicBezTo>
                    <a:pt x="2984" y="4404"/>
                    <a:pt x="2855" y="4443"/>
                    <a:pt x="2739" y="4525"/>
                  </a:cubicBezTo>
                  <a:lnTo>
                    <a:pt x="1715" y="5275"/>
                  </a:lnTo>
                  <a:lnTo>
                    <a:pt x="1334" y="5073"/>
                  </a:lnTo>
                  <a:lnTo>
                    <a:pt x="2799" y="2549"/>
                  </a:lnTo>
                  <a:close/>
                  <a:moveTo>
                    <a:pt x="4855" y="6920"/>
                  </a:moveTo>
                  <a:cubicBezTo>
                    <a:pt x="4953" y="6920"/>
                    <a:pt x="5045" y="6960"/>
                    <a:pt x="5109" y="7037"/>
                  </a:cubicBezTo>
                  <a:cubicBezTo>
                    <a:pt x="5168" y="7133"/>
                    <a:pt x="5192" y="7228"/>
                    <a:pt x="5180" y="7299"/>
                  </a:cubicBezTo>
                  <a:cubicBezTo>
                    <a:pt x="5168" y="7383"/>
                    <a:pt x="5120" y="7466"/>
                    <a:pt x="5049" y="7526"/>
                  </a:cubicBezTo>
                  <a:lnTo>
                    <a:pt x="4704" y="7776"/>
                  </a:lnTo>
                  <a:cubicBezTo>
                    <a:pt x="4643" y="7818"/>
                    <a:pt x="4574" y="7838"/>
                    <a:pt x="4507" y="7838"/>
                  </a:cubicBezTo>
                  <a:cubicBezTo>
                    <a:pt x="4404" y="7838"/>
                    <a:pt x="4304" y="7791"/>
                    <a:pt x="4239" y="7704"/>
                  </a:cubicBezTo>
                  <a:cubicBezTo>
                    <a:pt x="4132" y="7549"/>
                    <a:pt x="4168" y="7347"/>
                    <a:pt x="4311" y="7240"/>
                  </a:cubicBezTo>
                  <a:lnTo>
                    <a:pt x="4644" y="7002"/>
                  </a:lnTo>
                  <a:lnTo>
                    <a:pt x="4656" y="6978"/>
                  </a:lnTo>
                  <a:cubicBezTo>
                    <a:pt x="4719" y="6939"/>
                    <a:pt x="4788" y="6920"/>
                    <a:pt x="4855" y="6920"/>
                  </a:cubicBezTo>
                  <a:close/>
                  <a:moveTo>
                    <a:pt x="172" y="0"/>
                  </a:moveTo>
                  <a:cubicBezTo>
                    <a:pt x="121" y="0"/>
                    <a:pt x="72" y="29"/>
                    <a:pt x="48" y="84"/>
                  </a:cubicBezTo>
                  <a:cubicBezTo>
                    <a:pt x="1" y="156"/>
                    <a:pt x="25" y="239"/>
                    <a:pt x="108" y="287"/>
                  </a:cubicBezTo>
                  <a:lnTo>
                    <a:pt x="2346" y="1584"/>
                  </a:lnTo>
                  <a:lnTo>
                    <a:pt x="406" y="4942"/>
                  </a:lnTo>
                  <a:lnTo>
                    <a:pt x="251" y="4847"/>
                  </a:lnTo>
                  <a:cubicBezTo>
                    <a:pt x="226" y="4830"/>
                    <a:pt x="199" y="4822"/>
                    <a:pt x="172" y="4822"/>
                  </a:cubicBezTo>
                  <a:cubicBezTo>
                    <a:pt x="121" y="4822"/>
                    <a:pt x="72" y="4851"/>
                    <a:pt x="48" y="4906"/>
                  </a:cubicBezTo>
                  <a:cubicBezTo>
                    <a:pt x="1" y="4978"/>
                    <a:pt x="25" y="5061"/>
                    <a:pt x="108" y="5109"/>
                  </a:cubicBezTo>
                  <a:lnTo>
                    <a:pt x="894" y="5549"/>
                  </a:lnTo>
                  <a:cubicBezTo>
                    <a:pt x="919" y="5566"/>
                    <a:pt x="947" y="5574"/>
                    <a:pt x="975" y="5574"/>
                  </a:cubicBezTo>
                  <a:cubicBezTo>
                    <a:pt x="1025" y="5574"/>
                    <a:pt x="1073" y="5548"/>
                    <a:pt x="1096" y="5501"/>
                  </a:cubicBezTo>
                  <a:lnTo>
                    <a:pt x="1215" y="5299"/>
                  </a:lnTo>
                  <a:lnTo>
                    <a:pt x="1525" y="5466"/>
                  </a:lnTo>
                  <a:cubicBezTo>
                    <a:pt x="1430" y="5680"/>
                    <a:pt x="1441" y="5918"/>
                    <a:pt x="1572" y="6121"/>
                  </a:cubicBezTo>
                  <a:cubicBezTo>
                    <a:pt x="1691" y="6287"/>
                    <a:pt x="1882" y="6371"/>
                    <a:pt x="2084" y="6371"/>
                  </a:cubicBezTo>
                  <a:cubicBezTo>
                    <a:pt x="2144" y="6371"/>
                    <a:pt x="2215" y="6359"/>
                    <a:pt x="2275" y="6347"/>
                  </a:cubicBezTo>
                  <a:cubicBezTo>
                    <a:pt x="2275" y="6478"/>
                    <a:pt x="2322" y="6597"/>
                    <a:pt x="2394" y="6716"/>
                  </a:cubicBezTo>
                  <a:cubicBezTo>
                    <a:pt x="2513" y="6883"/>
                    <a:pt x="2703" y="6966"/>
                    <a:pt x="2882" y="6966"/>
                  </a:cubicBezTo>
                  <a:cubicBezTo>
                    <a:pt x="2942" y="6966"/>
                    <a:pt x="3013" y="6954"/>
                    <a:pt x="3073" y="6942"/>
                  </a:cubicBezTo>
                  <a:cubicBezTo>
                    <a:pt x="3073" y="7061"/>
                    <a:pt x="3120" y="7192"/>
                    <a:pt x="3192" y="7299"/>
                  </a:cubicBezTo>
                  <a:cubicBezTo>
                    <a:pt x="3299" y="7430"/>
                    <a:pt x="3430" y="7514"/>
                    <a:pt x="3596" y="7549"/>
                  </a:cubicBezTo>
                  <a:cubicBezTo>
                    <a:pt x="3632" y="7549"/>
                    <a:pt x="3656" y="7561"/>
                    <a:pt x="3704" y="7561"/>
                  </a:cubicBezTo>
                  <a:cubicBezTo>
                    <a:pt x="3763" y="7561"/>
                    <a:pt x="3835" y="7549"/>
                    <a:pt x="3894" y="7537"/>
                  </a:cubicBezTo>
                  <a:cubicBezTo>
                    <a:pt x="3894" y="7668"/>
                    <a:pt x="3942" y="7787"/>
                    <a:pt x="4013" y="7895"/>
                  </a:cubicBezTo>
                  <a:cubicBezTo>
                    <a:pt x="4120" y="8026"/>
                    <a:pt x="4251" y="8109"/>
                    <a:pt x="4418" y="8145"/>
                  </a:cubicBezTo>
                  <a:cubicBezTo>
                    <a:pt x="4442" y="8145"/>
                    <a:pt x="4478" y="8157"/>
                    <a:pt x="4525" y="8157"/>
                  </a:cubicBezTo>
                  <a:cubicBezTo>
                    <a:pt x="4656" y="8157"/>
                    <a:pt x="4775" y="8109"/>
                    <a:pt x="4882" y="8037"/>
                  </a:cubicBezTo>
                  <a:lnTo>
                    <a:pt x="5216" y="7787"/>
                  </a:lnTo>
                  <a:cubicBezTo>
                    <a:pt x="5299" y="7728"/>
                    <a:pt x="5359" y="7668"/>
                    <a:pt x="5394" y="7597"/>
                  </a:cubicBezTo>
                  <a:lnTo>
                    <a:pt x="6013" y="7918"/>
                  </a:lnTo>
                  <a:cubicBezTo>
                    <a:pt x="6097" y="7966"/>
                    <a:pt x="6204" y="7990"/>
                    <a:pt x="6311" y="7990"/>
                  </a:cubicBezTo>
                  <a:cubicBezTo>
                    <a:pt x="6371" y="7990"/>
                    <a:pt x="6430" y="7978"/>
                    <a:pt x="6490" y="7966"/>
                  </a:cubicBezTo>
                  <a:cubicBezTo>
                    <a:pt x="6644" y="7918"/>
                    <a:pt x="6787" y="7811"/>
                    <a:pt x="6859" y="7668"/>
                  </a:cubicBezTo>
                  <a:cubicBezTo>
                    <a:pt x="6918" y="7549"/>
                    <a:pt x="6942" y="7430"/>
                    <a:pt x="6930" y="7299"/>
                  </a:cubicBezTo>
                  <a:cubicBezTo>
                    <a:pt x="6966" y="7299"/>
                    <a:pt x="7002" y="7311"/>
                    <a:pt x="7049" y="7311"/>
                  </a:cubicBezTo>
                  <a:cubicBezTo>
                    <a:pt x="7275" y="7311"/>
                    <a:pt x="7478" y="7192"/>
                    <a:pt x="7597" y="6990"/>
                  </a:cubicBezTo>
                  <a:cubicBezTo>
                    <a:pt x="7656" y="6871"/>
                    <a:pt x="7692" y="6740"/>
                    <a:pt x="7680" y="6609"/>
                  </a:cubicBezTo>
                  <a:cubicBezTo>
                    <a:pt x="7716" y="6609"/>
                    <a:pt x="7752" y="6633"/>
                    <a:pt x="7799" y="6633"/>
                  </a:cubicBezTo>
                  <a:cubicBezTo>
                    <a:pt x="8014" y="6633"/>
                    <a:pt x="8228" y="6514"/>
                    <a:pt x="8347" y="6299"/>
                  </a:cubicBezTo>
                  <a:cubicBezTo>
                    <a:pt x="8407" y="6180"/>
                    <a:pt x="8430" y="6061"/>
                    <a:pt x="8418" y="5930"/>
                  </a:cubicBezTo>
                  <a:cubicBezTo>
                    <a:pt x="8454" y="5930"/>
                    <a:pt x="8490" y="5942"/>
                    <a:pt x="8538" y="5942"/>
                  </a:cubicBezTo>
                  <a:cubicBezTo>
                    <a:pt x="8597" y="5942"/>
                    <a:pt x="8657" y="5930"/>
                    <a:pt x="8716" y="5918"/>
                  </a:cubicBezTo>
                  <a:cubicBezTo>
                    <a:pt x="8883" y="5871"/>
                    <a:pt x="9014" y="5763"/>
                    <a:pt x="9085" y="5621"/>
                  </a:cubicBezTo>
                  <a:cubicBezTo>
                    <a:pt x="9169" y="5466"/>
                    <a:pt x="9192" y="5299"/>
                    <a:pt x="9133" y="5144"/>
                  </a:cubicBezTo>
                  <a:cubicBezTo>
                    <a:pt x="9121" y="5097"/>
                    <a:pt x="9109" y="5061"/>
                    <a:pt x="9085" y="5037"/>
                  </a:cubicBezTo>
                  <a:lnTo>
                    <a:pt x="9347" y="4859"/>
                  </a:lnTo>
                  <a:lnTo>
                    <a:pt x="9478" y="5037"/>
                  </a:lnTo>
                  <a:cubicBezTo>
                    <a:pt x="9506" y="5072"/>
                    <a:pt x="9550" y="5090"/>
                    <a:pt x="9593" y="5090"/>
                  </a:cubicBezTo>
                  <a:cubicBezTo>
                    <a:pt x="9625" y="5090"/>
                    <a:pt x="9656" y="5081"/>
                    <a:pt x="9681" y="5061"/>
                  </a:cubicBezTo>
                  <a:lnTo>
                    <a:pt x="10085" y="4739"/>
                  </a:lnTo>
                  <a:cubicBezTo>
                    <a:pt x="10121" y="4668"/>
                    <a:pt x="10133" y="4573"/>
                    <a:pt x="10085" y="4513"/>
                  </a:cubicBezTo>
                  <a:cubicBezTo>
                    <a:pt x="10065" y="4479"/>
                    <a:pt x="10019" y="4460"/>
                    <a:pt x="9974" y="4460"/>
                  </a:cubicBezTo>
                  <a:cubicBezTo>
                    <a:pt x="9941" y="4460"/>
                    <a:pt x="9908" y="4470"/>
                    <a:pt x="9883" y="4489"/>
                  </a:cubicBezTo>
                  <a:lnTo>
                    <a:pt x="9585" y="4704"/>
                  </a:lnTo>
                  <a:lnTo>
                    <a:pt x="7252" y="1644"/>
                  </a:lnTo>
                  <a:lnTo>
                    <a:pt x="8585" y="775"/>
                  </a:lnTo>
                  <a:cubicBezTo>
                    <a:pt x="8657" y="739"/>
                    <a:pt x="8680" y="644"/>
                    <a:pt x="8633" y="572"/>
                  </a:cubicBezTo>
                  <a:cubicBezTo>
                    <a:pt x="8602" y="526"/>
                    <a:pt x="8556" y="500"/>
                    <a:pt x="8505" y="500"/>
                  </a:cubicBezTo>
                  <a:cubicBezTo>
                    <a:pt x="8478" y="500"/>
                    <a:pt x="8448" y="508"/>
                    <a:pt x="8418" y="525"/>
                  </a:cubicBezTo>
                  <a:lnTo>
                    <a:pt x="6954" y="1477"/>
                  </a:lnTo>
                  <a:cubicBezTo>
                    <a:pt x="6871" y="1525"/>
                    <a:pt x="6859" y="1632"/>
                    <a:pt x="6906" y="1680"/>
                  </a:cubicBezTo>
                  <a:lnTo>
                    <a:pt x="7168" y="2037"/>
                  </a:lnTo>
                  <a:lnTo>
                    <a:pt x="6978" y="2192"/>
                  </a:lnTo>
                  <a:lnTo>
                    <a:pt x="6216" y="1942"/>
                  </a:lnTo>
                  <a:cubicBezTo>
                    <a:pt x="6204" y="1942"/>
                    <a:pt x="6192" y="1918"/>
                    <a:pt x="6180" y="1918"/>
                  </a:cubicBezTo>
                  <a:lnTo>
                    <a:pt x="4430" y="1918"/>
                  </a:lnTo>
                  <a:cubicBezTo>
                    <a:pt x="4358" y="1918"/>
                    <a:pt x="4299" y="1965"/>
                    <a:pt x="4287" y="2037"/>
                  </a:cubicBezTo>
                  <a:lnTo>
                    <a:pt x="4180" y="2430"/>
                  </a:lnTo>
                  <a:lnTo>
                    <a:pt x="3930" y="2323"/>
                  </a:lnTo>
                  <a:cubicBezTo>
                    <a:pt x="3894" y="2311"/>
                    <a:pt x="3882" y="2311"/>
                    <a:pt x="3846" y="2311"/>
                  </a:cubicBezTo>
                  <a:lnTo>
                    <a:pt x="3168" y="2382"/>
                  </a:lnTo>
                  <a:lnTo>
                    <a:pt x="2930" y="2251"/>
                  </a:lnTo>
                  <a:lnTo>
                    <a:pt x="3156" y="1858"/>
                  </a:lnTo>
                  <a:cubicBezTo>
                    <a:pt x="3192" y="1787"/>
                    <a:pt x="3168" y="1703"/>
                    <a:pt x="3096" y="1656"/>
                  </a:cubicBezTo>
                  <a:lnTo>
                    <a:pt x="251" y="25"/>
                  </a:lnTo>
                  <a:cubicBezTo>
                    <a:pt x="226" y="8"/>
                    <a:pt x="199" y="0"/>
                    <a:pt x="17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2" name="Google Shape;1382;p30"/>
            <p:cNvSpPr/>
            <p:nvPr/>
          </p:nvSpPr>
          <p:spPr>
            <a:xfrm>
              <a:off x="2946442" y="2015001"/>
              <a:ext cx="37525" cy="26799"/>
            </a:xfrm>
            <a:custGeom>
              <a:avLst/>
              <a:gdLst/>
              <a:ahLst/>
              <a:cxnLst/>
              <a:rect l="l" t="t" r="r" b="b"/>
              <a:pathLst>
                <a:path w="1179" h="842" extrusionOk="0">
                  <a:moveTo>
                    <a:pt x="1011" y="1"/>
                  </a:moveTo>
                  <a:cubicBezTo>
                    <a:pt x="983" y="1"/>
                    <a:pt x="955" y="7"/>
                    <a:pt x="929" y="20"/>
                  </a:cubicBezTo>
                  <a:lnTo>
                    <a:pt x="96" y="556"/>
                  </a:lnTo>
                  <a:cubicBezTo>
                    <a:pt x="24" y="603"/>
                    <a:pt x="0" y="699"/>
                    <a:pt x="48" y="770"/>
                  </a:cubicBezTo>
                  <a:cubicBezTo>
                    <a:pt x="84" y="818"/>
                    <a:pt x="119" y="842"/>
                    <a:pt x="167" y="842"/>
                  </a:cubicBezTo>
                  <a:cubicBezTo>
                    <a:pt x="203" y="842"/>
                    <a:pt x="226" y="830"/>
                    <a:pt x="238" y="818"/>
                  </a:cubicBezTo>
                  <a:lnTo>
                    <a:pt x="1072" y="282"/>
                  </a:lnTo>
                  <a:cubicBezTo>
                    <a:pt x="1167" y="234"/>
                    <a:pt x="1179" y="127"/>
                    <a:pt x="1131" y="68"/>
                  </a:cubicBezTo>
                  <a:cubicBezTo>
                    <a:pt x="1108" y="22"/>
                    <a:pt x="1061" y="1"/>
                    <a:pt x="101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83" name="Google Shape;1383;p30"/>
          <p:cNvGrpSpPr/>
          <p:nvPr/>
        </p:nvGrpSpPr>
        <p:grpSpPr>
          <a:xfrm>
            <a:off x="3071946" y="3556531"/>
            <a:ext cx="293704" cy="353954"/>
            <a:chOff x="4019984" y="3805393"/>
            <a:chExt cx="293704" cy="353954"/>
          </a:xfrm>
        </p:grpSpPr>
        <p:sp>
          <p:nvSpPr>
            <p:cNvPr id="1384" name="Google Shape;1384;p30"/>
            <p:cNvSpPr/>
            <p:nvPr/>
          </p:nvSpPr>
          <p:spPr>
            <a:xfrm>
              <a:off x="4019984" y="3805393"/>
              <a:ext cx="293704" cy="353954"/>
            </a:xfrm>
            <a:custGeom>
              <a:avLst/>
              <a:gdLst/>
              <a:ahLst/>
              <a:cxnLst/>
              <a:rect l="l" t="t" r="r" b="b"/>
              <a:pathLst>
                <a:path w="9228" h="11121" extrusionOk="0">
                  <a:moveTo>
                    <a:pt x="477" y="1084"/>
                  </a:moveTo>
                  <a:cubicBezTo>
                    <a:pt x="727" y="1084"/>
                    <a:pt x="977" y="1215"/>
                    <a:pt x="1108" y="1429"/>
                  </a:cubicBezTo>
                  <a:lnTo>
                    <a:pt x="1251" y="1608"/>
                  </a:lnTo>
                  <a:cubicBezTo>
                    <a:pt x="1382" y="1798"/>
                    <a:pt x="1608" y="1917"/>
                    <a:pt x="1822" y="1917"/>
                  </a:cubicBezTo>
                  <a:lnTo>
                    <a:pt x="1822" y="2620"/>
                  </a:lnTo>
                  <a:cubicBezTo>
                    <a:pt x="1822" y="3120"/>
                    <a:pt x="1906" y="3596"/>
                    <a:pt x="2049" y="4072"/>
                  </a:cubicBezTo>
                  <a:cubicBezTo>
                    <a:pt x="1918" y="4001"/>
                    <a:pt x="1775" y="3929"/>
                    <a:pt x="1620" y="3870"/>
                  </a:cubicBezTo>
                  <a:cubicBezTo>
                    <a:pt x="1298" y="3739"/>
                    <a:pt x="965" y="3596"/>
                    <a:pt x="727" y="3334"/>
                  </a:cubicBezTo>
                  <a:cubicBezTo>
                    <a:pt x="441" y="3024"/>
                    <a:pt x="310" y="2560"/>
                    <a:pt x="310" y="1929"/>
                  </a:cubicBezTo>
                  <a:lnTo>
                    <a:pt x="310" y="1250"/>
                  </a:lnTo>
                  <a:cubicBezTo>
                    <a:pt x="310" y="1203"/>
                    <a:pt x="322" y="1155"/>
                    <a:pt x="358" y="1131"/>
                  </a:cubicBezTo>
                  <a:cubicBezTo>
                    <a:pt x="382" y="1096"/>
                    <a:pt x="429" y="1084"/>
                    <a:pt x="477" y="1084"/>
                  </a:cubicBezTo>
                  <a:close/>
                  <a:moveTo>
                    <a:pt x="8704" y="1084"/>
                  </a:moveTo>
                  <a:cubicBezTo>
                    <a:pt x="8752" y="1084"/>
                    <a:pt x="8799" y="1096"/>
                    <a:pt x="8823" y="1131"/>
                  </a:cubicBezTo>
                  <a:cubicBezTo>
                    <a:pt x="8847" y="1155"/>
                    <a:pt x="8871" y="1203"/>
                    <a:pt x="8871" y="1250"/>
                  </a:cubicBezTo>
                  <a:lnTo>
                    <a:pt x="8871" y="1929"/>
                  </a:lnTo>
                  <a:lnTo>
                    <a:pt x="8883" y="1929"/>
                  </a:lnTo>
                  <a:cubicBezTo>
                    <a:pt x="8883" y="2572"/>
                    <a:pt x="8752" y="3036"/>
                    <a:pt x="8466" y="3334"/>
                  </a:cubicBezTo>
                  <a:cubicBezTo>
                    <a:pt x="8228" y="3596"/>
                    <a:pt x="7883" y="3739"/>
                    <a:pt x="7573" y="3870"/>
                  </a:cubicBezTo>
                  <a:cubicBezTo>
                    <a:pt x="7430" y="3929"/>
                    <a:pt x="7263" y="3989"/>
                    <a:pt x="7133" y="4072"/>
                  </a:cubicBezTo>
                  <a:cubicBezTo>
                    <a:pt x="7275" y="3620"/>
                    <a:pt x="7347" y="3120"/>
                    <a:pt x="7347" y="2620"/>
                  </a:cubicBezTo>
                  <a:lnTo>
                    <a:pt x="7347" y="1917"/>
                  </a:lnTo>
                  <a:cubicBezTo>
                    <a:pt x="7585" y="1917"/>
                    <a:pt x="7799" y="1798"/>
                    <a:pt x="7930" y="1608"/>
                  </a:cubicBezTo>
                  <a:lnTo>
                    <a:pt x="8061" y="1429"/>
                  </a:lnTo>
                  <a:cubicBezTo>
                    <a:pt x="8216" y="1215"/>
                    <a:pt x="8454" y="1084"/>
                    <a:pt x="8704" y="1084"/>
                  </a:cubicBezTo>
                  <a:close/>
                  <a:moveTo>
                    <a:pt x="7347" y="345"/>
                  </a:moveTo>
                  <a:lnTo>
                    <a:pt x="7347" y="726"/>
                  </a:lnTo>
                  <a:lnTo>
                    <a:pt x="5954" y="726"/>
                  </a:lnTo>
                  <a:cubicBezTo>
                    <a:pt x="5859" y="726"/>
                    <a:pt x="5787" y="798"/>
                    <a:pt x="5787" y="893"/>
                  </a:cubicBezTo>
                  <a:cubicBezTo>
                    <a:pt x="5787" y="976"/>
                    <a:pt x="5859" y="1060"/>
                    <a:pt x="5954" y="1060"/>
                  </a:cubicBezTo>
                  <a:lnTo>
                    <a:pt x="7013" y="1060"/>
                  </a:lnTo>
                  <a:lnTo>
                    <a:pt x="7013" y="2620"/>
                  </a:lnTo>
                  <a:cubicBezTo>
                    <a:pt x="7037" y="4036"/>
                    <a:pt x="6359" y="5382"/>
                    <a:pt x="5204" y="6239"/>
                  </a:cubicBezTo>
                  <a:lnTo>
                    <a:pt x="5085" y="6322"/>
                  </a:lnTo>
                  <a:cubicBezTo>
                    <a:pt x="5061" y="6322"/>
                    <a:pt x="5025" y="6310"/>
                    <a:pt x="5001" y="6310"/>
                  </a:cubicBezTo>
                  <a:lnTo>
                    <a:pt x="4192" y="6310"/>
                  </a:lnTo>
                  <a:cubicBezTo>
                    <a:pt x="4168" y="6310"/>
                    <a:pt x="4132" y="6310"/>
                    <a:pt x="4108" y="6322"/>
                  </a:cubicBezTo>
                  <a:lnTo>
                    <a:pt x="3989" y="6239"/>
                  </a:lnTo>
                  <a:cubicBezTo>
                    <a:pt x="2846" y="5382"/>
                    <a:pt x="2156" y="4048"/>
                    <a:pt x="2156" y="2620"/>
                  </a:cubicBezTo>
                  <a:lnTo>
                    <a:pt x="2156" y="1060"/>
                  </a:lnTo>
                  <a:lnTo>
                    <a:pt x="5204" y="1060"/>
                  </a:lnTo>
                  <a:cubicBezTo>
                    <a:pt x="5299" y="1060"/>
                    <a:pt x="5370" y="976"/>
                    <a:pt x="5370" y="893"/>
                  </a:cubicBezTo>
                  <a:cubicBezTo>
                    <a:pt x="5370" y="798"/>
                    <a:pt x="5299" y="726"/>
                    <a:pt x="5204" y="726"/>
                  </a:cubicBezTo>
                  <a:lnTo>
                    <a:pt x="1810" y="726"/>
                  </a:lnTo>
                  <a:lnTo>
                    <a:pt x="1810" y="345"/>
                  </a:lnTo>
                  <a:close/>
                  <a:moveTo>
                    <a:pt x="5001" y="6632"/>
                  </a:moveTo>
                  <a:cubicBezTo>
                    <a:pt x="5061" y="6632"/>
                    <a:pt x="5108" y="6680"/>
                    <a:pt x="5108" y="6739"/>
                  </a:cubicBezTo>
                  <a:lnTo>
                    <a:pt x="5108" y="6858"/>
                  </a:lnTo>
                  <a:cubicBezTo>
                    <a:pt x="5108" y="6918"/>
                    <a:pt x="5061" y="6965"/>
                    <a:pt x="5001" y="6965"/>
                  </a:cubicBezTo>
                  <a:lnTo>
                    <a:pt x="4192" y="6965"/>
                  </a:lnTo>
                  <a:cubicBezTo>
                    <a:pt x="4132" y="6965"/>
                    <a:pt x="4085" y="6918"/>
                    <a:pt x="4085" y="6858"/>
                  </a:cubicBezTo>
                  <a:lnTo>
                    <a:pt x="4085" y="6739"/>
                  </a:lnTo>
                  <a:cubicBezTo>
                    <a:pt x="4085" y="6680"/>
                    <a:pt x="4132" y="6632"/>
                    <a:pt x="4192" y="6632"/>
                  </a:cubicBezTo>
                  <a:close/>
                  <a:moveTo>
                    <a:pt x="4787" y="7287"/>
                  </a:moveTo>
                  <a:lnTo>
                    <a:pt x="4787" y="8882"/>
                  </a:lnTo>
                  <a:lnTo>
                    <a:pt x="4406" y="8882"/>
                  </a:lnTo>
                  <a:lnTo>
                    <a:pt x="4406" y="7287"/>
                  </a:lnTo>
                  <a:close/>
                  <a:moveTo>
                    <a:pt x="5609" y="9216"/>
                  </a:moveTo>
                  <a:cubicBezTo>
                    <a:pt x="5728" y="9216"/>
                    <a:pt x="5823" y="9299"/>
                    <a:pt x="5823" y="9418"/>
                  </a:cubicBezTo>
                  <a:lnTo>
                    <a:pt x="5823" y="9609"/>
                  </a:lnTo>
                  <a:lnTo>
                    <a:pt x="4370" y="9609"/>
                  </a:lnTo>
                  <a:cubicBezTo>
                    <a:pt x="4287" y="9609"/>
                    <a:pt x="4204" y="9680"/>
                    <a:pt x="4204" y="9775"/>
                  </a:cubicBezTo>
                  <a:cubicBezTo>
                    <a:pt x="4204" y="9870"/>
                    <a:pt x="4287" y="9942"/>
                    <a:pt x="4370" y="9942"/>
                  </a:cubicBezTo>
                  <a:lnTo>
                    <a:pt x="6585" y="9942"/>
                  </a:lnTo>
                  <a:cubicBezTo>
                    <a:pt x="6609" y="9942"/>
                    <a:pt x="6621" y="9954"/>
                    <a:pt x="6632" y="9966"/>
                  </a:cubicBezTo>
                  <a:lnTo>
                    <a:pt x="6787" y="10763"/>
                  </a:lnTo>
                  <a:cubicBezTo>
                    <a:pt x="6787" y="10775"/>
                    <a:pt x="6787" y="10787"/>
                    <a:pt x="6763" y="10787"/>
                  </a:cubicBezTo>
                  <a:cubicBezTo>
                    <a:pt x="6763" y="10787"/>
                    <a:pt x="6752" y="10799"/>
                    <a:pt x="6740" y="10799"/>
                  </a:cubicBezTo>
                  <a:lnTo>
                    <a:pt x="2453" y="10799"/>
                  </a:lnTo>
                  <a:cubicBezTo>
                    <a:pt x="2441" y="10799"/>
                    <a:pt x="2418" y="10787"/>
                    <a:pt x="2418" y="10787"/>
                  </a:cubicBezTo>
                  <a:cubicBezTo>
                    <a:pt x="2418" y="10787"/>
                    <a:pt x="2406" y="10775"/>
                    <a:pt x="2406" y="10763"/>
                  </a:cubicBezTo>
                  <a:lnTo>
                    <a:pt x="2561" y="9966"/>
                  </a:lnTo>
                  <a:cubicBezTo>
                    <a:pt x="2561" y="9954"/>
                    <a:pt x="2572" y="9942"/>
                    <a:pt x="2596" y="9942"/>
                  </a:cubicBezTo>
                  <a:lnTo>
                    <a:pt x="3596" y="9942"/>
                  </a:lnTo>
                  <a:cubicBezTo>
                    <a:pt x="3692" y="9942"/>
                    <a:pt x="3763" y="9870"/>
                    <a:pt x="3763" y="9775"/>
                  </a:cubicBezTo>
                  <a:cubicBezTo>
                    <a:pt x="3763" y="9680"/>
                    <a:pt x="3692" y="9609"/>
                    <a:pt x="3596" y="9609"/>
                  </a:cubicBezTo>
                  <a:lnTo>
                    <a:pt x="3370" y="9609"/>
                  </a:lnTo>
                  <a:lnTo>
                    <a:pt x="3370" y="9418"/>
                  </a:lnTo>
                  <a:cubicBezTo>
                    <a:pt x="3370" y="9299"/>
                    <a:pt x="3465" y="9216"/>
                    <a:pt x="3584" y="9216"/>
                  </a:cubicBezTo>
                  <a:close/>
                  <a:moveTo>
                    <a:pt x="1810" y="0"/>
                  </a:moveTo>
                  <a:cubicBezTo>
                    <a:pt x="1656" y="0"/>
                    <a:pt x="1501" y="131"/>
                    <a:pt x="1501" y="310"/>
                  </a:cubicBezTo>
                  <a:lnTo>
                    <a:pt x="1501" y="726"/>
                  </a:lnTo>
                  <a:cubicBezTo>
                    <a:pt x="1501" y="893"/>
                    <a:pt x="1632" y="1036"/>
                    <a:pt x="1810" y="1036"/>
                  </a:cubicBezTo>
                  <a:lnTo>
                    <a:pt x="1846" y="1036"/>
                  </a:lnTo>
                  <a:lnTo>
                    <a:pt x="1846" y="1572"/>
                  </a:lnTo>
                  <a:cubicBezTo>
                    <a:pt x="1727" y="1572"/>
                    <a:pt x="1608" y="1512"/>
                    <a:pt x="1537" y="1417"/>
                  </a:cubicBezTo>
                  <a:lnTo>
                    <a:pt x="1394" y="1238"/>
                  </a:lnTo>
                  <a:cubicBezTo>
                    <a:pt x="1191" y="941"/>
                    <a:pt x="846" y="762"/>
                    <a:pt x="489" y="762"/>
                  </a:cubicBezTo>
                  <a:cubicBezTo>
                    <a:pt x="358" y="762"/>
                    <a:pt x="239" y="798"/>
                    <a:pt x="144" y="905"/>
                  </a:cubicBezTo>
                  <a:cubicBezTo>
                    <a:pt x="60" y="1000"/>
                    <a:pt x="1" y="1131"/>
                    <a:pt x="1" y="1250"/>
                  </a:cubicBezTo>
                  <a:lnTo>
                    <a:pt x="1" y="1929"/>
                  </a:lnTo>
                  <a:cubicBezTo>
                    <a:pt x="1" y="3560"/>
                    <a:pt x="834" y="3894"/>
                    <a:pt x="1501" y="4179"/>
                  </a:cubicBezTo>
                  <a:cubicBezTo>
                    <a:pt x="1870" y="4334"/>
                    <a:pt x="2203" y="4465"/>
                    <a:pt x="2370" y="4786"/>
                  </a:cubicBezTo>
                  <a:cubicBezTo>
                    <a:pt x="2406" y="4882"/>
                    <a:pt x="2394" y="4965"/>
                    <a:pt x="2334" y="5025"/>
                  </a:cubicBezTo>
                  <a:cubicBezTo>
                    <a:pt x="2284" y="5092"/>
                    <a:pt x="2191" y="5124"/>
                    <a:pt x="2108" y="5124"/>
                  </a:cubicBezTo>
                  <a:cubicBezTo>
                    <a:pt x="2073" y="5124"/>
                    <a:pt x="2041" y="5118"/>
                    <a:pt x="2013" y="5108"/>
                  </a:cubicBezTo>
                  <a:cubicBezTo>
                    <a:pt x="1894" y="5060"/>
                    <a:pt x="1870" y="4906"/>
                    <a:pt x="1870" y="4786"/>
                  </a:cubicBezTo>
                  <a:cubicBezTo>
                    <a:pt x="1870" y="4703"/>
                    <a:pt x="1810" y="4632"/>
                    <a:pt x="1727" y="4632"/>
                  </a:cubicBezTo>
                  <a:cubicBezTo>
                    <a:pt x="1632" y="4632"/>
                    <a:pt x="1560" y="4691"/>
                    <a:pt x="1560" y="4775"/>
                  </a:cubicBezTo>
                  <a:cubicBezTo>
                    <a:pt x="1560" y="4929"/>
                    <a:pt x="1572" y="5263"/>
                    <a:pt x="1894" y="5406"/>
                  </a:cubicBezTo>
                  <a:cubicBezTo>
                    <a:pt x="1965" y="5429"/>
                    <a:pt x="2037" y="5441"/>
                    <a:pt x="2108" y="5441"/>
                  </a:cubicBezTo>
                  <a:cubicBezTo>
                    <a:pt x="2275" y="5441"/>
                    <a:pt x="2453" y="5370"/>
                    <a:pt x="2572" y="5251"/>
                  </a:cubicBezTo>
                  <a:cubicBezTo>
                    <a:pt x="2584" y="5239"/>
                    <a:pt x="2608" y="5227"/>
                    <a:pt x="2608" y="5203"/>
                  </a:cubicBezTo>
                  <a:cubicBezTo>
                    <a:pt x="2918" y="5703"/>
                    <a:pt x="3323" y="6144"/>
                    <a:pt x="3811" y="6489"/>
                  </a:cubicBezTo>
                  <a:lnTo>
                    <a:pt x="3834" y="6501"/>
                  </a:lnTo>
                  <a:cubicBezTo>
                    <a:pt x="3799" y="6561"/>
                    <a:pt x="3775" y="6656"/>
                    <a:pt x="3775" y="6727"/>
                  </a:cubicBezTo>
                  <a:lnTo>
                    <a:pt x="3775" y="6846"/>
                  </a:lnTo>
                  <a:cubicBezTo>
                    <a:pt x="3775" y="7037"/>
                    <a:pt x="3918" y="7215"/>
                    <a:pt x="4096" y="7263"/>
                  </a:cubicBezTo>
                  <a:lnTo>
                    <a:pt x="4096" y="8870"/>
                  </a:lnTo>
                  <a:lnTo>
                    <a:pt x="3596" y="8870"/>
                  </a:lnTo>
                  <a:cubicBezTo>
                    <a:pt x="3299" y="8870"/>
                    <a:pt x="3061" y="9108"/>
                    <a:pt x="3061" y="9406"/>
                  </a:cubicBezTo>
                  <a:lnTo>
                    <a:pt x="3061" y="9597"/>
                  </a:lnTo>
                  <a:lnTo>
                    <a:pt x="2620" y="9597"/>
                  </a:lnTo>
                  <a:cubicBezTo>
                    <a:pt x="2441" y="9597"/>
                    <a:pt x="2287" y="9716"/>
                    <a:pt x="2263" y="9894"/>
                  </a:cubicBezTo>
                  <a:lnTo>
                    <a:pt x="2108" y="10680"/>
                  </a:lnTo>
                  <a:cubicBezTo>
                    <a:pt x="2096" y="10787"/>
                    <a:pt x="2108" y="10906"/>
                    <a:pt x="2191" y="10978"/>
                  </a:cubicBezTo>
                  <a:cubicBezTo>
                    <a:pt x="2263" y="11073"/>
                    <a:pt x="2370" y="11121"/>
                    <a:pt x="2465" y="11121"/>
                  </a:cubicBezTo>
                  <a:lnTo>
                    <a:pt x="6752" y="11121"/>
                  </a:lnTo>
                  <a:cubicBezTo>
                    <a:pt x="6859" y="11121"/>
                    <a:pt x="6966" y="11073"/>
                    <a:pt x="7037" y="10978"/>
                  </a:cubicBezTo>
                  <a:cubicBezTo>
                    <a:pt x="7109" y="10894"/>
                    <a:pt x="7144" y="10787"/>
                    <a:pt x="7109" y="10680"/>
                  </a:cubicBezTo>
                  <a:lnTo>
                    <a:pt x="6966" y="9894"/>
                  </a:lnTo>
                  <a:cubicBezTo>
                    <a:pt x="6930" y="9716"/>
                    <a:pt x="6787" y="9597"/>
                    <a:pt x="6609" y="9597"/>
                  </a:cubicBezTo>
                  <a:lnTo>
                    <a:pt x="6156" y="9597"/>
                  </a:lnTo>
                  <a:lnTo>
                    <a:pt x="6156" y="9406"/>
                  </a:lnTo>
                  <a:cubicBezTo>
                    <a:pt x="6156" y="9108"/>
                    <a:pt x="5918" y="8870"/>
                    <a:pt x="5620" y="8870"/>
                  </a:cubicBezTo>
                  <a:lnTo>
                    <a:pt x="5132" y="8870"/>
                  </a:lnTo>
                  <a:lnTo>
                    <a:pt x="5132" y="7263"/>
                  </a:lnTo>
                  <a:cubicBezTo>
                    <a:pt x="5311" y="7215"/>
                    <a:pt x="5442" y="7037"/>
                    <a:pt x="5442" y="6846"/>
                  </a:cubicBezTo>
                  <a:lnTo>
                    <a:pt x="5442" y="6727"/>
                  </a:lnTo>
                  <a:cubicBezTo>
                    <a:pt x="5442" y="6632"/>
                    <a:pt x="5418" y="6561"/>
                    <a:pt x="5382" y="6501"/>
                  </a:cubicBezTo>
                  <a:lnTo>
                    <a:pt x="5418" y="6489"/>
                  </a:lnTo>
                  <a:cubicBezTo>
                    <a:pt x="5894" y="6132"/>
                    <a:pt x="6311" y="5703"/>
                    <a:pt x="6621" y="5203"/>
                  </a:cubicBezTo>
                  <a:cubicBezTo>
                    <a:pt x="6632" y="5227"/>
                    <a:pt x="6656" y="5239"/>
                    <a:pt x="6656" y="5251"/>
                  </a:cubicBezTo>
                  <a:cubicBezTo>
                    <a:pt x="6775" y="5382"/>
                    <a:pt x="6954" y="5441"/>
                    <a:pt x="7109" y="5441"/>
                  </a:cubicBezTo>
                  <a:cubicBezTo>
                    <a:pt x="7192" y="5441"/>
                    <a:pt x="7263" y="5429"/>
                    <a:pt x="7335" y="5406"/>
                  </a:cubicBezTo>
                  <a:cubicBezTo>
                    <a:pt x="7644" y="5263"/>
                    <a:pt x="7668" y="4929"/>
                    <a:pt x="7668" y="4775"/>
                  </a:cubicBezTo>
                  <a:cubicBezTo>
                    <a:pt x="7668" y="4701"/>
                    <a:pt x="7603" y="4628"/>
                    <a:pt x="7531" y="4628"/>
                  </a:cubicBezTo>
                  <a:cubicBezTo>
                    <a:pt x="7521" y="4628"/>
                    <a:pt x="7511" y="4629"/>
                    <a:pt x="7502" y="4632"/>
                  </a:cubicBezTo>
                  <a:cubicBezTo>
                    <a:pt x="7406" y="4632"/>
                    <a:pt x="7335" y="4703"/>
                    <a:pt x="7347" y="4786"/>
                  </a:cubicBezTo>
                  <a:cubicBezTo>
                    <a:pt x="7347" y="4906"/>
                    <a:pt x="7335" y="5048"/>
                    <a:pt x="7216" y="5108"/>
                  </a:cubicBezTo>
                  <a:cubicBezTo>
                    <a:pt x="7188" y="5117"/>
                    <a:pt x="7158" y="5122"/>
                    <a:pt x="7128" y="5122"/>
                  </a:cubicBezTo>
                  <a:cubicBezTo>
                    <a:pt x="7043" y="5122"/>
                    <a:pt x="6956" y="5086"/>
                    <a:pt x="6894" y="5025"/>
                  </a:cubicBezTo>
                  <a:cubicBezTo>
                    <a:pt x="6835" y="4953"/>
                    <a:pt x="6811" y="4882"/>
                    <a:pt x="6859" y="4786"/>
                  </a:cubicBezTo>
                  <a:cubicBezTo>
                    <a:pt x="7025" y="4465"/>
                    <a:pt x="7335" y="4334"/>
                    <a:pt x="7728" y="4179"/>
                  </a:cubicBezTo>
                  <a:cubicBezTo>
                    <a:pt x="8395" y="3917"/>
                    <a:pt x="9228" y="3572"/>
                    <a:pt x="9228" y="1929"/>
                  </a:cubicBezTo>
                  <a:lnTo>
                    <a:pt x="9228" y="1250"/>
                  </a:lnTo>
                  <a:cubicBezTo>
                    <a:pt x="9216" y="1131"/>
                    <a:pt x="9168" y="1000"/>
                    <a:pt x="9061" y="905"/>
                  </a:cubicBezTo>
                  <a:cubicBezTo>
                    <a:pt x="8978" y="822"/>
                    <a:pt x="8859" y="762"/>
                    <a:pt x="8716" y="762"/>
                  </a:cubicBezTo>
                  <a:cubicBezTo>
                    <a:pt x="8359" y="762"/>
                    <a:pt x="8025" y="941"/>
                    <a:pt x="7811" y="1238"/>
                  </a:cubicBezTo>
                  <a:lnTo>
                    <a:pt x="7680" y="1417"/>
                  </a:lnTo>
                  <a:cubicBezTo>
                    <a:pt x="7609" y="1512"/>
                    <a:pt x="7490" y="1572"/>
                    <a:pt x="7371" y="1572"/>
                  </a:cubicBezTo>
                  <a:lnTo>
                    <a:pt x="7371" y="1036"/>
                  </a:lnTo>
                  <a:lnTo>
                    <a:pt x="7394" y="1036"/>
                  </a:lnTo>
                  <a:cubicBezTo>
                    <a:pt x="7561" y="1036"/>
                    <a:pt x="7704" y="905"/>
                    <a:pt x="7704" y="726"/>
                  </a:cubicBezTo>
                  <a:lnTo>
                    <a:pt x="7704" y="310"/>
                  </a:lnTo>
                  <a:cubicBezTo>
                    <a:pt x="7704" y="143"/>
                    <a:pt x="7573" y="0"/>
                    <a:pt x="739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5" name="Google Shape;1385;p30"/>
            <p:cNvSpPr/>
            <p:nvPr/>
          </p:nvSpPr>
          <p:spPr>
            <a:xfrm>
              <a:off x="4118903" y="3867139"/>
              <a:ext cx="93987" cy="87971"/>
            </a:xfrm>
            <a:custGeom>
              <a:avLst/>
              <a:gdLst/>
              <a:ahLst/>
              <a:cxnLst/>
              <a:rect l="l" t="t" r="r" b="b"/>
              <a:pathLst>
                <a:path w="2953" h="2764" extrusionOk="0">
                  <a:moveTo>
                    <a:pt x="1477" y="489"/>
                  </a:moveTo>
                  <a:lnTo>
                    <a:pt x="1727" y="989"/>
                  </a:lnTo>
                  <a:cubicBezTo>
                    <a:pt x="1762" y="1049"/>
                    <a:pt x="1822" y="1096"/>
                    <a:pt x="1881" y="1096"/>
                  </a:cubicBezTo>
                  <a:lnTo>
                    <a:pt x="2441" y="1180"/>
                  </a:lnTo>
                  <a:lnTo>
                    <a:pt x="2036" y="1584"/>
                  </a:lnTo>
                  <a:cubicBezTo>
                    <a:pt x="2000" y="1632"/>
                    <a:pt x="1977" y="1692"/>
                    <a:pt x="1977" y="1763"/>
                  </a:cubicBezTo>
                  <a:lnTo>
                    <a:pt x="2072" y="2335"/>
                  </a:lnTo>
                  <a:lnTo>
                    <a:pt x="1560" y="2061"/>
                  </a:lnTo>
                  <a:cubicBezTo>
                    <a:pt x="1536" y="2049"/>
                    <a:pt x="1500" y="2037"/>
                    <a:pt x="1477" y="2037"/>
                  </a:cubicBezTo>
                  <a:cubicBezTo>
                    <a:pt x="1441" y="2037"/>
                    <a:pt x="1417" y="2049"/>
                    <a:pt x="1381" y="2061"/>
                  </a:cubicBezTo>
                  <a:lnTo>
                    <a:pt x="881" y="2335"/>
                  </a:lnTo>
                  <a:lnTo>
                    <a:pt x="965" y="1763"/>
                  </a:lnTo>
                  <a:cubicBezTo>
                    <a:pt x="988" y="1703"/>
                    <a:pt x="953" y="1632"/>
                    <a:pt x="905" y="1584"/>
                  </a:cubicBezTo>
                  <a:lnTo>
                    <a:pt x="512" y="1180"/>
                  </a:lnTo>
                  <a:lnTo>
                    <a:pt x="1072" y="1096"/>
                  </a:lnTo>
                  <a:cubicBezTo>
                    <a:pt x="1131" y="1084"/>
                    <a:pt x="1191" y="1049"/>
                    <a:pt x="1227" y="989"/>
                  </a:cubicBezTo>
                  <a:lnTo>
                    <a:pt x="1477" y="489"/>
                  </a:lnTo>
                  <a:close/>
                  <a:moveTo>
                    <a:pt x="1477" y="1"/>
                  </a:moveTo>
                  <a:cubicBezTo>
                    <a:pt x="1405" y="1"/>
                    <a:pt x="1322" y="49"/>
                    <a:pt x="1298" y="108"/>
                  </a:cubicBezTo>
                  <a:lnTo>
                    <a:pt x="953" y="799"/>
                  </a:lnTo>
                  <a:lnTo>
                    <a:pt x="191" y="906"/>
                  </a:lnTo>
                  <a:cubicBezTo>
                    <a:pt x="119" y="918"/>
                    <a:pt x="60" y="965"/>
                    <a:pt x="36" y="1037"/>
                  </a:cubicBezTo>
                  <a:cubicBezTo>
                    <a:pt x="0" y="1108"/>
                    <a:pt x="36" y="1180"/>
                    <a:pt x="72" y="1227"/>
                  </a:cubicBezTo>
                  <a:lnTo>
                    <a:pt x="631" y="1763"/>
                  </a:lnTo>
                  <a:lnTo>
                    <a:pt x="488" y="2525"/>
                  </a:lnTo>
                  <a:cubicBezTo>
                    <a:pt x="476" y="2596"/>
                    <a:pt x="512" y="2668"/>
                    <a:pt x="572" y="2716"/>
                  </a:cubicBezTo>
                  <a:cubicBezTo>
                    <a:pt x="604" y="2741"/>
                    <a:pt x="639" y="2753"/>
                    <a:pt x="676" y="2753"/>
                  </a:cubicBezTo>
                  <a:cubicBezTo>
                    <a:pt x="708" y="2753"/>
                    <a:pt x="741" y="2744"/>
                    <a:pt x="774" y="2727"/>
                  </a:cubicBezTo>
                  <a:lnTo>
                    <a:pt x="1465" y="2370"/>
                  </a:lnTo>
                  <a:lnTo>
                    <a:pt x="2143" y="2727"/>
                  </a:lnTo>
                  <a:cubicBezTo>
                    <a:pt x="2179" y="2751"/>
                    <a:pt x="2203" y="2763"/>
                    <a:pt x="2239" y="2763"/>
                  </a:cubicBezTo>
                  <a:cubicBezTo>
                    <a:pt x="2274" y="2763"/>
                    <a:pt x="2310" y="2751"/>
                    <a:pt x="2358" y="2716"/>
                  </a:cubicBezTo>
                  <a:cubicBezTo>
                    <a:pt x="2417" y="2668"/>
                    <a:pt x="2441" y="2596"/>
                    <a:pt x="2429" y="2525"/>
                  </a:cubicBezTo>
                  <a:lnTo>
                    <a:pt x="2298" y="1763"/>
                  </a:lnTo>
                  <a:lnTo>
                    <a:pt x="2846" y="1227"/>
                  </a:lnTo>
                  <a:cubicBezTo>
                    <a:pt x="2917" y="1180"/>
                    <a:pt x="2953" y="1108"/>
                    <a:pt x="2917" y="1037"/>
                  </a:cubicBezTo>
                  <a:cubicBezTo>
                    <a:pt x="2893" y="965"/>
                    <a:pt x="2834" y="918"/>
                    <a:pt x="2751" y="906"/>
                  </a:cubicBezTo>
                  <a:lnTo>
                    <a:pt x="2000" y="799"/>
                  </a:lnTo>
                  <a:lnTo>
                    <a:pt x="1655" y="108"/>
                  </a:lnTo>
                  <a:cubicBezTo>
                    <a:pt x="1619" y="37"/>
                    <a:pt x="1548" y="1"/>
                    <a:pt x="147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86" name="Google Shape;1386;p30"/>
          <p:cNvGrpSpPr/>
          <p:nvPr/>
        </p:nvGrpSpPr>
        <p:grpSpPr>
          <a:xfrm>
            <a:off x="4419002" y="3971924"/>
            <a:ext cx="350548" cy="350198"/>
            <a:chOff x="4886264" y="3366174"/>
            <a:chExt cx="350548" cy="350198"/>
          </a:xfrm>
        </p:grpSpPr>
        <p:sp>
          <p:nvSpPr>
            <p:cNvPr id="1387" name="Google Shape;1387;p30"/>
            <p:cNvSpPr/>
            <p:nvPr/>
          </p:nvSpPr>
          <p:spPr>
            <a:xfrm>
              <a:off x="4946132" y="3426614"/>
              <a:ext cx="230431" cy="289758"/>
            </a:xfrm>
            <a:custGeom>
              <a:avLst/>
              <a:gdLst/>
              <a:ahLst/>
              <a:cxnLst/>
              <a:rect l="l" t="t" r="r" b="b"/>
              <a:pathLst>
                <a:path w="7240" h="9104" extrusionOk="0">
                  <a:moveTo>
                    <a:pt x="3811" y="3793"/>
                  </a:moveTo>
                  <a:cubicBezTo>
                    <a:pt x="4001" y="3793"/>
                    <a:pt x="4168" y="3948"/>
                    <a:pt x="4168" y="4150"/>
                  </a:cubicBezTo>
                  <a:lnTo>
                    <a:pt x="4168" y="4484"/>
                  </a:lnTo>
                  <a:cubicBezTo>
                    <a:pt x="4156" y="4769"/>
                    <a:pt x="3930" y="5007"/>
                    <a:pt x="3632" y="5007"/>
                  </a:cubicBezTo>
                  <a:cubicBezTo>
                    <a:pt x="3334" y="5007"/>
                    <a:pt x="3108" y="4769"/>
                    <a:pt x="3108" y="4484"/>
                  </a:cubicBezTo>
                  <a:lnTo>
                    <a:pt x="3108" y="4150"/>
                  </a:lnTo>
                  <a:cubicBezTo>
                    <a:pt x="3108" y="3948"/>
                    <a:pt x="3263" y="3793"/>
                    <a:pt x="3465" y="3793"/>
                  </a:cubicBezTo>
                  <a:close/>
                  <a:moveTo>
                    <a:pt x="3787" y="5341"/>
                  </a:moveTo>
                  <a:lnTo>
                    <a:pt x="3787" y="5412"/>
                  </a:lnTo>
                  <a:cubicBezTo>
                    <a:pt x="3811" y="5472"/>
                    <a:pt x="3822" y="5531"/>
                    <a:pt x="3846" y="5579"/>
                  </a:cubicBezTo>
                  <a:lnTo>
                    <a:pt x="3632" y="5793"/>
                  </a:lnTo>
                  <a:lnTo>
                    <a:pt x="3596" y="5793"/>
                  </a:lnTo>
                  <a:lnTo>
                    <a:pt x="3370" y="5579"/>
                  </a:lnTo>
                  <a:cubicBezTo>
                    <a:pt x="3406" y="5531"/>
                    <a:pt x="3418" y="5472"/>
                    <a:pt x="3418" y="5412"/>
                  </a:cubicBezTo>
                  <a:lnTo>
                    <a:pt x="3418" y="5341"/>
                  </a:lnTo>
                  <a:close/>
                  <a:moveTo>
                    <a:pt x="3630" y="314"/>
                  </a:moveTo>
                  <a:cubicBezTo>
                    <a:pt x="4485" y="314"/>
                    <a:pt x="5309" y="622"/>
                    <a:pt x="5930" y="1209"/>
                  </a:cubicBezTo>
                  <a:cubicBezTo>
                    <a:pt x="6585" y="1840"/>
                    <a:pt x="6954" y="2686"/>
                    <a:pt x="6954" y="3591"/>
                  </a:cubicBezTo>
                  <a:cubicBezTo>
                    <a:pt x="6918" y="4293"/>
                    <a:pt x="6704" y="4936"/>
                    <a:pt x="6323" y="5484"/>
                  </a:cubicBezTo>
                  <a:cubicBezTo>
                    <a:pt x="5942" y="6020"/>
                    <a:pt x="5430" y="6436"/>
                    <a:pt x="4823" y="6674"/>
                  </a:cubicBezTo>
                  <a:cubicBezTo>
                    <a:pt x="4620" y="6746"/>
                    <a:pt x="4501" y="6948"/>
                    <a:pt x="4501" y="7151"/>
                  </a:cubicBezTo>
                  <a:lnTo>
                    <a:pt x="4501" y="7603"/>
                  </a:lnTo>
                  <a:cubicBezTo>
                    <a:pt x="4501" y="7674"/>
                    <a:pt x="4489" y="7734"/>
                    <a:pt x="4442" y="7794"/>
                  </a:cubicBezTo>
                  <a:lnTo>
                    <a:pt x="4287" y="8044"/>
                  </a:lnTo>
                  <a:cubicBezTo>
                    <a:pt x="4263" y="8055"/>
                    <a:pt x="4251" y="8091"/>
                    <a:pt x="4251" y="8103"/>
                  </a:cubicBezTo>
                  <a:lnTo>
                    <a:pt x="3037" y="8103"/>
                  </a:lnTo>
                  <a:cubicBezTo>
                    <a:pt x="3013" y="8091"/>
                    <a:pt x="3013" y="8055"/>
                    <a:pt x="3001" y="8044"/>
                  </a:cubicBezTo>
                  <a:lnTo>
                    <a:pt x="2834" y="7794"/>
                  </a:lnTo>
                  <a:cubicBezTo>
                    <a:pt x="2799" y="7734"/>
                    <a:pt x="2775" y="7663"/>
                    <a:pt x="2775" y="7603"/>
                  </a:cubicBezTo>
                  <a:lnTo>
                    <a:pt x="2775" y="6067"/>
                  </a:lnTo>
                  <a:cubicBezTo>
                    <a:pt x="2775" y="5996"/>
                    <a:pt x="2822" y="5936"/>
                    <a:pt x="2882" y="5900"/>
                  </a:cubicBezTo>
                  <a:lnTo>
                    <a:pt x="3168" y="5769"/>
                  </a:lnTo>
                  <a:lnTo>
                    <a:pt x="3418" y="6020"/>
                  </a:lnTo>
                  <a:cubicBezTo>
                    <a:pt x="3477" y="6079"/>
                    <a:pt x="3572" y="6127"/>
                    <a:pt x="3656" y="6127"/>
                  </a:cubicBezTo>
                  <a:cubicBezTo>
                    <a:pt x="3751" y="6127"/>
                    <a:pt x="3834" y="6091"/>
                    <a:pt x="3894" y="6020"/>
                  </a:cubicBezTo>
                  <a:lnTo>
                    <a:pt x="4144" y="5769"/>
                  </a:lnTo>
                  <a:lnTo>
                    <a:pt x="4430" y="5900"/>
                  </a:lnTo>
                  <a:cubicBezTo>
                    <a:pt x="4489" y="5936"/>
                    <a:pt x="4537" y="5996"/>
                    <a:pt x="4537" y="6067"/>
                  </a:cubicBezTo>
                  <a:lnTo>
                    <a:pt x="4537" y="6198"/>
                  </a:lnTo>
                  <a:cubicBezTo>
                    <a:pt x="4537" y="6293"/>
                    <a:pt x="4608" y="6365"/>
                    <a:pt x="4704" y="6365"/>
                  </a:cubicBezTo>
                  <a:cubicBezTo>
                    <a:pt x="4787" y="6365"/>
                    <a:pt x="4858" y="6293"/>
                    <a:pt x="4858" y="6198"/>
                  </a:cubicBezTo>
                  <a:lnTo>
                    <a:pt x="4858" y="6067"/>
                  </a:lnTo>
                  <a:cubicBezTo>
                    <a:pt x="4858" y="5877"/>
                    <a:pt x="4751" y="5698"/>
                    <a:pt x="4573" y="5615"/>
                  </a:cubicBezTo>
                  <a:lnTo>
                    <a:pt x="4180" y="5412"/>
                  </a:lnTo>
                  <a:lnTo>
                    <a:pt x="4180" y="5400"/>
                  </a:lnTo>
                  <a:lnTo>
                    <a:pt x="4180" y="5162"/>
                  </a:lnTo>
                  <a:cubicBezTo>
                    <a:pt x="4382" y="5007"/>
                    <a:pt x="4513" y="4757"/>
                    <a:pt x="4513" y="4472"/>
                  </a:cubicBezTo>
                  <a:lnTo>
                    <a:pt x="4513" y="4126"/>
                  </a:lnTo>
                  <a:cubicBezTo>
                    <a:pt x="4513" y="3757"/>
                    <a:pt x="4215" y="3448"/>
                    <a:pt x="3834" y="3448"/>
                  </a:cubicBezTo>
                  <a:lnTo>
                    <a:pt x="3489" y="3448"/>
                  </a:lnTo>
                  <a:cubicBezTo>
                    <a:pt x="3120" y="3448"/>
                    <a:pt x="2810" y="3745"/>
                    <a:pt x="2810" y="4126"/>
                  </a:cubicBezTo>
                  <a:lnTo>
                    <a:pt x="2810" y="4472"/>
                  </a:lnTo>
                  <a:cubicBezTo>
                    <a:pt x="2810" y="4757"/>
                    <a:pt x="2941" y="5007"/>
                    <a:pt x="3156" y="5162"/>
                  </a:cubicBezTo>
                  <a:lnTo>
                    <a:pt x="3156" y="5400"/>
                  </a:lnTo>
                  <a:lnTo>
                    <a:pt x="3156" y="5412"/>
                  </a:lnTo>
                  <a:lnTo>
                    <a:pt x="2751" y="5615"/>
                  </a:lnTo>
                  <a:cubicBezTo>
                    <a:pt x="2572" y="5710"/>
                    <a:pt x="2465" y="5877"/>
                    <a:pt x="2465" y="6067"/>
                  </a:cubicBezTo>
                  <a:lnTo>
                    <a:pt x="2465" y="6674"/>
                  </a:lnTo>
                  <a:cubicBezTo>
                    <a:pt x="1882" y="6448"/>
                    <a:pt x="1382" y="6055"/>
                    <a:pt x="1001" y="5543"/>
                  </a:cubicBezTo>
                  <a:cubicBezTo>
                    <a:pt x="572" y="4960"/>
                    <a:pt x="370" y="4269"/>
                    <a:pt x="382" y="3531"/>
                  </a:cubicBezTo>
                  <a:cubicBezTo>
                    <a:pt x="393" y="2721"/>
                    <a:pt x="727" y="1924"/>
                    <a:pt x="1322" y="1317"/>
                  </a:cubicBezTo>
                  <a:cubicBezTo>
                    <a:pt x="1894" y="709"/>
                    <a:pt x="2668" y="364"/>
                    <a:pt x="3489" y="316"/>
                  </a:cubicBezTo>
                  <a:cubicBezTo>
                    <a:pt x="3536" y="315"/>
                    <a:pt x="3583" y="314"/>
                    <a:pt x="3630" y="314"/>
                  </a:cubicBezTo>
                  <a:close/>
                  <a:moveTo>
                    <a:pt x="4156" y="8436"/>
                  </a:moveTo>
                  <a:lnTo>
                    <a:pt x="4156" y="8794"/>
                  </a:lnTo>
                  <a:lnTo>
                    <a:pt x="3120" y="8806"/>
                  </a:lnTo>
                  <a:cubicBezTo>
                    <a:pt x="3120" y="8806"/>
                    <a:pt x="3108" y="8806"/>
                    <a:pt x="3108" y="8794"/>
                  </a:cubicBezTo>
                  <a:lnTo>
                    <a:pt x="3108" y="8436"/>
                  </a:lnTo>
                  <a:close/>
                  <a:moveTo>
                    <a:pt x="3645" y="0"/>
                  </a:moveTo>
                  <a:cubicBezTo>
                    <a:pt x="3573" y="0"/>
                    <a:pt x="3501" y="3"/>
                    <a:pt x="3430" y="7"/>
                  </a:cubicBezTo>
                  <a:cubicBezTo>
                    <a:pt x="2525" y="54"/>
                    <a:pt x="1679" y="435"/>
                    <a:pt x="1036" y="1114"/>
                  </a:cubicBezTo>
                  <a:cubicBezTo>
                    <a:pt x="393" y="1769"/>
                    <a:pt x="36" y="2626"/>
                    <a:pt x="12" y="3531"/>
                  </a:cubicBezTo>
                  <a:cubicBezTo>
                    <a:pt x="1" y="4341"/>
                    <a:pt x="239" y="5103"/>
                    <a:pt x="715" y="5734"/>
                  </a:cubicBezTo>
                  <a:cubicBezTo>
                    <a:pt x="1144" y="6317"/>
                    <a:pt x="1751" y="6782"/>
                    <a:pt x="2441" y="7020"/>
                  </a:cubicBezTo>
                  <a:lnTo>
                    <a:pt x="2441" y="7591"/>
                  </a:lnTo>
                  <a:cubicBezTo>
                    <a:pt x="2441" y="7734"/>
                    <a:pt x="2477" y="7865"/>
                    <a:pt x="2560" y="7972"/>
                  </a:cubicBezTo>
                  <a:lnTo>
                    <a:pt x="2715" y="8222"/>
                  </a:lnTo>
                  <a:cubicBezTo>
                    <a:pt x="2763" y="8282"/>
                    <a:pt x="2775" y="8353"/>
                    <a:pt x="2775" y="8413"/>
                  </a:cubicBezTo>
                  <a:lnTo>
                    <a:pt x="2775" y="8770"/>
                  </a:lnTo>
                  <a:cubicBezTo>
                    <a:pt x="2775" y="8948"/>
                    <a:pt x="2929" y="9103"/>
                    <a:pt x="3108" y="9103"/>
                  </a:cubicBezTo>
                  <a:lnTo>
                    <a:pt x="4144" y="9103"/>
                  </a:lnTo>
                  <a:cubicBezTo>
                    <a:pt x="4323" y="9103"/>
                    <a:pt x="4477" y="8948"/>
                    <a:pt x="4477" y="8770"/>
                  </a:cubicBezTo>
                  <a:lnTo>
                    <a:pt x="4477" y="8413"/>
                  </a:lnTo>
                  <a:cubicBezTo>
                    <a:pt x="4477" y="8341"/>
                    <a:pt x="4489" y="8282"/>
                    <a:pt x="4537" y="8222"/>
                  </a:cubicBezTo>
                  <a:lnTo>
                    <a:pt x="4704" y="7972"/>
                  </a:lnTo>
                  <a:cubicBezTo>
                    <a:pt x="4775" y="7853"/>
                    <a:pt x="4823" y="7734"/>
                    <a:pt x="4823" y="7591"/>
                  </a:cubicBezTo>
                  <a:lnTo>
                    <a:pt x="4823" y="7151"/>
                  </a:lnTo>
                  <a:cubicBezTo>
                    <a:pt x="4823" y="7079"/>
                    <a:pt x="4858" y="6996"/>
                    <a:pt x="4942" y="6984"/>
                  </a:cubicBezTo>
                  <a:cubicBezTo>
                    <a:pt x="5608" y="6722"/>
                    <a:pt x="6168" y="6270"/>
                    <a:pt x="6585" y="5674"/>
                  </a:cubicBezTo>
                  <a:cubicBezTo>
                    <a:pt x="7001" y="5067"/>
                    <a:pt x="7228" y="4353"/>
                    <a:pt x="7228" y="3626"/>
                  </a:cubicBezTo>
                  <a:cubicBezTo>
                    <a:pt x="7240" y="2614"/>
                    <a:pt x="6835" y="1686"/>
                    <a:pt x="6108" y="995"/>
                  </a:cubicBezTo>
                  <a:cubicBezTo>
                    <a:pt x="5434" y="354"/>
                    <a:pt x="4566" y="0"/>
                    <a:pt x="364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8" name="Google Shape;1388;p30"/>
            <p:cNvSpPr/>
            <p:nvPr/>
          </p:nvSpPr>
          <p:spPr>
            <a:xfrm>
              <a:off x="4886264" y="3536706"/>
              <a:ext cx="48919" cy="10662"/>
            </a:xfrm>
            <a:custGeom>
              <a:avLst/>
              <a:gdLst/>
              <a:ahLst/>
              <a:cxnLst/>
              <a:rect l="l" t="t" r="r" b="b"/>
              <a:pathLst>
                <a:path w="1537" h="335" extrusionOk="0">
                  <a:moveTo>
                    <a:pt x="167" y="1"/>
                  </a:moveTo>
                  <a:cubicBezTo>
                    <a:pt x="72" y="1"/>
                    <a:pt x="0" y="72"/>
                    <a:pt x="0" y="167"/>
                  </a:cubicBezTo>
                  <a:cubicBezTo>
                    <a:pt x="0" y="251"/>
                    <a:pt x="72" y="334"/>
                    <a:pt x="167" y="334"/>
                  </a:cubicBezTo>
                  <a:lnTo>
                    <a:pt x="1370" y="334"/>
                  </a:lnTo>
                  <a:cubicBezTo>
                    <a:pt x="1465" y="334"/>
                    <a:pt x="1536" y="251"/>
                    <a:pt x="1536" y="167"/>
                  </a:cubicBezTo>
                  <a:cubicBezTo>
                    <a:pt x="1536" y="60"/>
                    <a:pt x="1465" y="1"/>
                    <a:pt x="137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9" name="Google Shape;1389;p30"/>
            <p:cNvSpPr/>
            <p:nvPr/>
          </p:nvSpPr>
          <p:spPr>
            <a:xfrm>
              <a:off x="5187894" y="3536706"/>
              <a:ext cx="48919" cy="10662"/>
            </a:xfrm>
            <a:custGeom>
              <a:avLst/>
              <a:gdLst/>
              <a:ahLst/>
              <a:cxnLst/>
              <a:rect l="l" t="t" r="r" b="b"/>
              <a:pathLst>
                <a:path w="1537" h="335" extrusionOk="0">
                  <a:moveTo>
                    <a:pt x="167" y="1"/>
                  </a:moveTo>
                  <a:cubicBezTo>
                    <a:pt x="84" y="1"/>
                    <a:pt x="1" y="72"/>
                    <a:pt x="1" y="167"/>
                  </a:cubicBezTo>
                  <a:cubicBezTo>
                    <a:pt x="1" y="251"/>
                    <a:pt x="84" y="334"/>
                    <a:pt x="167" y="334"/>
                  </a:cubicBezTo>
                  <a:lnTo>
                    <a:pt x="1370" y="334"/>
                  </a:lnTo>
                  <a:cubicBezTo>
                    <a:pt x="1465" y="334"/>
                    <a:pt x="1537" y="251"/>
                    <a:pt x="1537" y="167"/>
                  </a:cubicBezTo>
                  <a:cubicBezTo>
                    <a:pt x="1537" y="60"/>
                    <a:pt x="1465" y="1"/>
                    <a:pt x="137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0" name="Google Shape;1390;p30"/>
            <p:cNvSpPr/>
            <p:nvPr/>
          </p:nvSpPr>
          <p:spPr>
            <a:xfrm>
              <a:off x="5056414" y="3366174"/>
              <a:ext cx="10248" cy="48919"/>
            </a:xfrm>
            <a:custGeom>
              <a:avLst/>
              <a:gdLst/>
              <a:ahLst/>
              <a:cxnLst/>
              <a:rect l="l" t="t" r="r" b="b"/>
              <a:pathLst>
                <a:path w="322" h="1537" extrusionOk="0">
                  <a:moveTo>
                    <a:pt x="167" y="1"/>
                  </a:moveTo>
                  <a:cubicBezTo>
                    <a:pt x="72" y="1"/>
                    <a:pt x="0" y="72"/>
                    <a:pt x="0" y="168"/>
                  </a:cubicBezTo>
                  <a:lnTo>
                    <a:pt x="0" y="1370"/>
                  </a:lnTo>
                  <a:cubicBezTo>
                    <a:pt x="0" y="1465"/>
                    <a:pt x="72" y="1537"/>
                    <a:pt x="167" y="1537"/>
                  </a:cubicBezTo>
                  <a:cubicBezTo>
                    <a:pt x="250" y="1537"/>
                    <a:pt x="322" y="1465"/>
                    <a:pt x="322" y="1370"/>
                  </a:cubicBezTo>
                  <a:lnTo>
                    <a:pt x="322" y="168"/>
                  </a:lnTo>
                  <a:cubicBezTo>
                    <a:pt x="322" y="72"/>
                    <a:pt x="250" y="1"/>
                    <a:pt x="16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1" name="Google Shape;1391;p30"/>
            <p:cNvSpPr/>
            <p:nvPr/>
          </p:nvSpPr>
          <p:spPr>
            <a:xfrm>
              <a:off x="4978723" y="3650744"/>
              <a:ext cx="22757" cy="29249"/>
            </a:xfrm>
            <a:custGeom>
              <a:avLst/>
              <a:gdLst/>
              <a:ahLst/>
              <a:cxnLst/>
              <a:rect l="l" t="t" r="r" b="b"/>
              <a:pathLst>
                <a:path w="715" h="919" extrusionOk="0">
                  <a:moveTo>
                    <a:pt x="525" y="1"/>
                  </a:moveTo>
                  <a:cubicBezTo>
                    <a:pt x="470" y="1"/>
                    <a:pt x="413" y="30"/>
                    <a:pt x="381" y="85"/>
                  </a:cubicBezTo>
                  <a:lnTo>
                    <a:pt x="48" y="680"/>
                  </a:lnTo>
                  <a:cubicBezTo>
                    <a:pt x="0" y="752"/>
                    <a:pt x="24" y="859"/>
                    <a:pt x="108" y="894"/>
                  </a:cubicBezTo>
                  <a:cubicBezTo>
                    <a:pt x="131" y="918"/>
                    <a:pt x="167" y="918"/>
                    <a:pt x="179" y="918"/>
                  </a:cubicBezTo>
                  <a:cubicBezTo>
                    <a:pt x="239" y="918"/>
                    <a:pt x="286" y="883"/>
                    <a:pt x="310" y="835"/>
                  </a:cubicBezTo>
                  <a:lnTo>
                    <a:pt x="655" y="240"/>
                  </a:lnTo>
                  <a:cubicBezTo>
                    <a:pt x="715" y="156"/>
                    <a:pt x="703" y="61"/>
                    <a:pt x="608" y="25"/>
                  </a:cubicBezTo>
                  <a:cubicBezTo>
                    <a:pt x="583" y="9"/>
                    <a:pt x="554" y="1"/>
                    <a:pt x="5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2" name="Google Shape;1392;p30"/>
            <p:cNvSpPr/>
            <p:nvPr/>
          </p:nvSpPr>
          <p:spPr>
            <a:xfrm>
              <a:off x="5121597" y="3403380"/>
              <a:ext cx="22757" cy="29154"/>
            </a:xfrm>
            <a:custGeom>
              <a:avLst/>
              <a:gdLst/>
              <a:ahLst/>
              <a:cxnLst/>
              <a:rect l="l" t="t" r="r" b="b"/>
              <a:pathLst>
                <a:path w="715" h="916" extrusionOk="0">
                  <a:moveTo>
                    <a:pt x="537" y="1"/>
                  </a:moveTo>
                  <a:cubicBezTo>
                    <a:pt x="476" y="1"/>
                    <a:pt x="418" y="33"/>
                    <a:pt x="393" y="82"/>
                  </a:cubicBezTo>
                  <a:lnTo>
                    <a:pt x="48" y="677"/>
                  </a:lnTo>
                  <a:cubicBezTo>
                    <a:pt x="0" y="749"/>
                    <a:pt x="36" y="856"/>
                    <a:pt x="107" y="904"/>
                  </a:cubicBezTo>
                  <a:cubicBezTo>
                    <a:pt x="143" y="915"/>
                    <a:pt x="167" y="915"/>
                    <a:pt x="179" y="915"/>
                  </a:cubicBezTo>
                  <a:cubicBezTo>
                    <a:pt x="238" y="915"/>
                    <a:pt x="286" y="880"/>
                    <a:pt x="322" y="844"/>
                  </a:cubicBezTo>
                  <a:lnTo>
                    <a:pt x="655" y="249"/>
                  </a:lnTo>
                  <a:cubicBezTo>
                    <a:pt x="715" y="165"/>
                    <a:pt x="691" y="70"/>
                    <a:pt x="619" y="22"/>
                  </a:cubicBezTo>
                  <a:cubicBezTo>
                    <a:pt x="593" y="8"/>
                    <a:pt x="565" y="1"/>
                    <a:pt x="53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3" name="Google Shape;1393;p30"/>
            <p:cNvSpPr/>
            <p:nvPr/>
          </p:nvSpPr>
          <p:spPr>
            <a:xfrm>
              <a:off x="4922643" y="3459842"/>
              <a:ext cx="31095" cy="21197"/>
            </a:xfrm>
            <a:custGeom>
              <a:avLst/>
              <a:gdLst/>
              <a:ahLst/>
              <a:cxnLst/>
              <a:rect l="l" t="t" r="r" b="b"/>
              <a:pathLst>
                <a:path w="977" h="666" extrusionOk="0">
                  <a:moveTo>
                    <a:pt x="199" y="1"/>
                  </a:moveTo>
                  <a:cubicBezTo>
                    <a:pt x="141" y="1"/>
                    <a:pt x="81" y="33"/>
                    <a:pt x="48" y="82"/>
                  </a:cubicBezTo>
                  <a:cubicBezTo>
                    <a:pt x="0" y="153"/>
                    <a:pt x="36" y="261"/>
                    <a:pt x="108" y="308"/>
                  </a:cubicBezTo>
                  <a:lnTo>
                    <a:pt x="703" y="642"/>
                  </a:lnTo>
                  <a:cubicBezTo>
                    <a:pt x="739" y="665"/>
                    <a:pt x="762" y="665"/>
                    <a:pt x="774" y="665"/>
                  </a:cubicBezTo>
                  <a:cubicBezTo>
                    <a:pt x="834" y="665"/>
                    <a:pt x="881" y="630"/>
                    <a:pt x="917" y="582"/>
                  </a:cubicBezTo>
                  <a:cubicBezTo>
                    <a:pt x="977" y="511"/>
                    <a:pt x="941" y="404"/>
                    <a:pt x="870" y="368"/>
                  </a:cubicBezTo>
                  <a:lnTo>
                    <a:pt x="274" y="23"/>
                  </a:lnTo>
                  <a:cubicBezTo>
                    <a:pt x="252" y="8"/>
                    <a:pt x="226" y="1"/>
                    <a:pt x="19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4" name="Google Shape;1394;p30"/>
            <p:cNvSpPr/>
            <p:nvPr/>
          </p:nvSpPr>
          <p:spPr>
            <a:xfrm>
              <a:off x="5169720" y="3602334"/>
              <a:ext cx="30714" cy="21197"/>
            </a:xfrm>
            <a:custGeom>
              <a:avLst/>
              <a:gdLst/>
              <a:ahLst/>
              <a:cxnLst/>
              <a:rect l="l" t="t" r="r" b="b"/>
              <a:pathLst>
                <a:path w="965" h="666" extrusionOk="0">
                  <a:moveTo>
                    <a:pt x="187" y="1"/>
                  </a:moveTo>
                  <a:cubicBezTo>
                    <a:pt x="129" y="1"/>
                    <a:pt x="69" y="33"/>
                    <a:pt x="36" y="82"/>
                  </a:cubicBezTo>
                  <a:cubicBezTo>
                    <a:pt x="0" y="153"/>
                    <a:pt x="24" y="260"/>
                    <a:pt x="95" y="308"/>
                  </a:cubicBezTo>
                  <a:lnTo>
                    <a:pt x="691" y="653"/>
                  </a:lnTo>
                  <a:cubicBezTo>
                    <a:pt x="727" y="665"/>
                    <a:pt x="750" y="665"/>
                    <a:pt x="774" y="665"/>
                  </a:cubicBezTo>
                  <a:cubicBezTo>
                    <a:pt x="834" y="665"/>
                    <a:pt x="869" y="629"/>
                    <a:pt x="905" y="594"/>
                  </a:cubicBezTo>
                  <a:cubicBezTo>
                    <a:pt x="965" y="510"/>
                    <a:pt x="953" y="415"/>
                    <a:pt x="857" y="368"/>
                  </a:cubicBezTo>
                  <a:lnTo>
                    <a:pt x="262" y="22"/>
                  </a:lnTo>
                  <a:cubicBezTo>
                    <a:pt x="240" y="7"/>
                    <a:pt x="214" y="1"/>
                    <a:pt x="18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5" name="Google Shape;1395;p30"/>
            <p:cNvSpPr/>
            <p:nvPr/>
          </p:nvSpPr>
          <p:spPr>
            <a:xfrm>
              <a:off x="5121597" y="3650744"/>
              <a:ext cx="22757" cy="29249"/>
            </a:xfrm>
            <a:custGeom>
              <a:avLst/>
              <a:gdLst/>
              <a:ahLst/>
              <a:cxnLst/>
              <a:rect l="l" t="t" r="r" b="b"/>
              <a:pathLst>
                <a:path w="715" h="919" extrusionOk="0">
                  <a:moveTo>
                    <a:pt x="190" y="1"/>
                  </a:moveTo>
                  <a:cubicBezTo>
                    <a:pt x="161" y="1"/>
                    <a:pt x="132" y="9"/>
                    <a:pt x="107" y="25"/>
                  </a:cubicBezTo>
                  <a:cubicBezTo>
                    <a:pt x="36" y="61"/>
                    <a:pt x="0" y="168"/>
                    <a:pt x="48" y="240"/>
                  </a:cubicBezTo>
                  <a:lnTo>
                    <a:pt x="393" y="835"/>
                  </a:lnTo>
                  <a:cubicBezTo>
                    <a:pt x="417" y="883"/>
                    <a:pt x="476" y="918"/>
                    <a:pt x="524" y="918"/>
                  </a:cubicBezTo>
                  <a:cubicBezTo>
                    <a:pt x="560" y="918"/>
                    <a:pt x="584" y="918"/>
                    <a:pt x="595" y="894"/>
                  </a:cubicBezTo>
                  <a:cubicBezTo>
                    <a:pt x="691" y="859"/>
                    <a:pt x="715" y="752"/>
                    <a:pt x="679" y="680"/>
                  </a:cubicBezTo>
                  <a:lnTo>
                    <a:pt x="334" y="85"/>
                  </a:lnTo>
                  <a:cubicBezTo>
                    <a:pt x="302" y="30"/>
                    <a:pt x="245" y="1"/>
                    <a:pt x="19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6" name="Google Shape;1396;p30"/>
            <p:cNvSpPr/>
            <p:nvPr/>
          </p:nvSpPr>
          <p:spPr>
            <a:xfrm>
              <a:off x="4978723" y="3403380"/>
              <a:ext cx="22757" cy="29154"/>
            </a:xfrm>
            <a:custGeom>
              <a:avLst/>
              <a:gdLst/>
              <a:ahLst/>
              <a:cxnLst/>
              <a:rect l="l" t="t" r="r" b="b"/>
              <a:pathLst>
                <a:path w="715" h="916" extrusionOk="0">
                  <a:moveTo>
                    <a:pt x="182" y="1"/>
                  </a:moveTo>
                  <a:cubicBezTo>
                    <a:pt x="156" y="1"/>
                    <a:pt x="130" y="8"/>
                    <a:pt x="108" y="22"/>
                  </a:cubicBezTo>
                  <a:cubicBezTo>
                    <a:pt x="24" y="70"/>
                    <a:pt x="0" y="177"/>
                    <a:pt x="48" y="249"/>
                  </a:cubicBezTo>
                  <a:lnTo>
                    <a:pt x="381" y="844"/>
                  </a:lnTo>
                  <a:cubicBezTo>
                    <a:pt x="417" y="892"/>
                    <a:pt x="477" y="915"/>
                    <a:pt x="524" y="915"/>
                  </a:cubicBezTo>
                  <a:cubicBezTo>
                    <a:pt x="548" y="915"/>
                    <a:pt x="584" y="915"/>
                    <a:pt x="596" y="904"/>
                  </a:cubicBezTo>
                  <a:cubicBezTo>
                    <a:pt x="703" y="856"/>
                    <a:pt x="715" y="749"/>
                    <a:pt x="667" y="677"/>
                  </a:cubicBezTo>
                  <a:lnTo>
                    <a:pt x="322" y="82"/>
                  </a:lnTo>
                  <a:cubicBezTo>
                    <a:pt x="297" y="33"/>
                    <a:pt x="239" y="1"/>
                    <a:pt x="18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7" name="Google Shape;1397;p30"/>
            <p:cNvSpPr/>
            <p:nvPr/>
          </p:nvSpPr>
          <p:spPr>
            <a:xfrm>
              <a:off x="5169720" y="3459842"/>
              <a:ext cx="30714" cy="21197"/>
            </a:xfrm>
            <a:custGeom>
              <a:avLst/>
              <a:gdLst/>
              <a:ahLst/>
              <a:cxnLst/>
              <a:rect l="l" t="t" r="r" b="b"/>
              <a:pathLst>
                <a:path w="965" h="666" extrusionOk="0">
                  <a:moveTo>
                    <a:pt x="771" y="1"/>
                  </a:moveTo>
                  <a:cubicBezTo>
                    <a:pt x="744" y="1"/>
                    <a:pt x="717" y="8"/>
                    <a:pt x="691" y="23"/>
                  </a:cubicBezTo>
                  <a:lnTo>
                    <a:pt x="95" y="368"/>
                  </a:lnTo>
                  <a:cubicBezTo>
                    <a:pt x="24" y="404"/>
                    <a:pt x="0" y="511"/>
                    <a:pt x="36" y="582"/>
                  </a:cubicBezTo>
                  <a:cubicBezTo>
                    <a:pt x="72" y="630"/>
                    <a:pt x="131" y="665"/>
                    <a:pt x="179" y="665"/>
                  </a:cubicBezTo>
                  <a:cubicBezTo>
                    <a:pt x="203" y="665"/>
                    <a:pt x="238" y="665"/>
                    <a:pt x="250" y="642"/>
                  </a:cubicBezTo>
                  <a:lnTo>
                    <a:pt x="846" y="308"/>
                  </a:lnTo>
                  <a:cubicBezTo>
                    <a:pt x="953" y="261"/>
                    <a:pt x="965" y="153"/>
                    <a:pt x="917" y="82"/>
                  </a:cubicBezTo>
                  <a:cubicBezTo>
                    <a:pt x="884" y="33"/>
                    <a:pt x="829" y="1"/>
                    <a:pt x="77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8" name="Google Shape;1398;p30"/>
            <p:cNvSpPr/>
            <p:nvPr/>
          </p:nvSpPr>
          <p:spPr>
            <a:xfrm>
              <a:off x="4922643" y="3602334"/>
              <a:ext cx="31095" cy="21197"/>
            </a:xfrm>
            <a:custGeom>
              <a:avLst/>
              <a:gdLst/>
              <a:ahLst/>
              <a:cxnLst/>
              <a:rect l="l" t="t" r="r" b="b"/>
              <a:pathLst>
                <a:path w="977" h="666" extrusionOk="0">
                  <a:moveTo>
                    <a:pt x="778" y="1"/>
                  </a:moveTo>
                  <a:cubicBezTo>
                    <a:pt x="751" y="1"/>
                    <a:pt x="725" y="7"/>
                    <a:pt x="703" y="22"/>
                  </a:cubicBezTo>
                  <a:lnTo>
                    <a:pt x="108" y="368"/>
                  </a:lnTo>
                  <a:cubicBezTo>
                    <a:pt x="36" y="415"/>
                    <a:pt x="0" y="510"/>
                    <a:pt x="48" y="594"/>
                  </a:cubicBezTo>
                  <a:cubicBezTo>
                    <a:pt x="84" y="629"/>
                    <a:pt x="131" y="665"/>
                    <a:pt x="179" y="665"/>
                  </a:cubicBezTo>
                  <a:cubicBezTo>
                    <a:pt x="215" y="665"/>
                    <a:pt x="238" y="665"/>
                    <a:pt x="262" y="653"/>
                  </a:cubicBezTo>
                  <a:lnTo>
                    <a:pt x="858" y="308"/>
                  </a:lnTo>
                  <a:cubicBezTo>
                    <a:pt x="941" y="260"/>
                    <a:pt x="977" y="153"/>
                    <a:pt x="929" y="82"/>
                  </a:cubicBezTo>
                  <a:cubicBezTo>
                    <a:pt x="896" y="33"/>
                    <a:pt x="836" y="1"/>
                    <a:pt x="77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9" name="Google Shape;1399;p30"/>
            <p:cNvSpPr/>
            <p:nvPr/>
          </p:nvSpPr>
          <p:spPr>
            <a:xfrm>
              <a:off x="5077993" y="3451758"/>
              <a:ext cx="70912" cy="62637"/>
            </a:xfrm>
            <a:custGeom>
              <a:avLst/>
              <a:gdLst/>
              <a:ahLst/>
              <a:cxnLst/>
              <a:rect l="l" t="t" r="r" b="b"/>
              <a:pathLst>
                <a:path w="2228" h="1968" extrusionOk="0">
                  <a:moveTo>
                    <a:pt x="186" y="1"/>
                  </a:moveTo>
                  <a:cubicBezTo>
                    <a:pt x="104" y="1"/>
                    <a:pt x="35" y="47"/>
                    <a:pt x="25" y="122"/>
                  </a:cubicBezTo>
                  <a:cubicBezTo>
                    <a:pt x="1" y="217"/>
                    <a:pt x="49" y="300"/>
                    <a:pt x="144" y="312"/>
                  </a:cubicBezTo>
                  <a:cubicBezTo>
                    <a:pt x="930" y="527"/>
                    <a:pt x="1584" y="1098"/>
                    <a:pt x="1894" y="1860"/>
                  </a:cubicBezTo>
                  <a:cubicBezTo>
                    <a:pt x="1930" y="1920"/>
                    <a:pt x="1989" y="1967"/>
                    <a:pt x="2049" y="1967"/>
                  </a:cubicBezTo>
                  <a:cubicBezTo>
                    <a:pt x="2061" y="1967"/>
                    <a:pt x="2085" y="1967"/>
                    <a:pt x="2108" y="1955"/>
                  </a:cubicBezTo>
                  <a:cubicBezTo>
                    <a:pt x="2192" y="1908"/>
                    <a:pt x="2227" y="1812"/>
                    <a:pt x="2192" y="1729"/>
                  </a:cubicBezTo>
                  <a:cubicBezTo>
                    <a:pt x="1846" y="884"/>
                    <a:pt x="1108" y="229"/>
                    <a:pt x="215" y="3"/>
                  </a:cubicBezTo>
                  <a:cubicBezTo>
                    <a:pt x="206" y="1"/>
                    <a:pt x="196" y="1"/>
                    <a:pt x="18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00" name="Google Shape;1400;p30"/>
          <p:cNvGrpSpPr/>
          <p:nvPr/>
        </p:nvGrpSpPr>
        <p:grpSpPr>
          <a:xfrm>
            <a:off x="5660391" y="3581523"/>
            <a:ext cx="361636" cy="362183"/>
            <a:chOff x="6259175" y="1559008"/>
            <a:chExt cx="271743" cy="272093"/>
          </a:xfrm>
        </p:grpSpPr>
        <p:sp>
          <p:nvSpPr>
            <p:cNvPr id="1401" name="Google Shape;1401;p30"/>
            <p:cNvSpPr/>
            <p:nvPr/>
          </p:nvSpPr>
          <p:spPr>
            <a:xfrm>
              <a:off x="6259175" y="1559008"/>
              <a:ext cx="271743" cy="272093"/>
            </a:xfrm>
            <a:custGeom>
              <a:avLst/>
              <a:gdLst/>
              <a:ahLst/>
              <a:cxnLst/>
              <a:rect l="l" t="t" r="r" b="b"/>
              <a:pathLst>
                <a:path w="8538" h="8549" extrusionOk="0">
                  <a:moveTo>
                    <a:pt x="4263" y="0"/>
                  </a:moveTo>
                  <a:cubicBezTo>
                    <a:pt x="3120" y="0"/>
                    <a:pt x="2049" y="453"/>
                    <a:pt x="1251" y="1250"/>
                  </a:cubicBezTo>
                  <a:cubicBezTo>
                    <a:pt x="441" y="2060"/>
                    <a:pt x="1" y="3131"/>
                    <a:pt x="1" y="4274"/>
                  </a:cubicBezTo>
                  <a:cubicBezTo>
                    <a:pt x="1" y="5417"/>
                    <a:pt x="441" y="6489"/>
                    <a:pt x="1251" y="7299"/>
                  </a:cubicBezTo>
                  <a:cubicBezTo>
                    <a:pt x="2049" y="8096"/>
                    <a:pt x="3120" y="8549"/>
                    <a:pt x="4263" y="8549"/>
                  </a:cubicBezTo>
                  <a:cubicBezTo>
                    <a:pt x="5418" y="8549"/>
                    <a:pt x="6490" y="8096"/>
                    <a:pt x="7287" y="7299"/>
                  </a:cubicBezTo>
                  <a:cubicBezTo>
                    <a:pt x="8097" y="6489"/>
                    <a:pt x="8537" y="5417"/>
                    <a:pt x="8537" y="4274"/>
                  </a:cubicBezTo>
                  <a:cubicBezTo>
                    <a:pt x="8526" y="4179"/>
                    <a:pt x="8526" y="4108"/>
                    <a:pt x="8526" y="4036"/>
                  </a:cubicBezTo>
                  <a:cubicBezTo>
                    <a:pt x="8526" y="3965"/>
                    <a:pt x="8466" y="3917"/>
                    <a:pt x="8383" y="3917"/>
                  </a:cubicBezTo>
                  <a:cubicBezTo>
                    <a:pt x="8311" y="3917"/>
                    <a:pt x="8276" y="3977"/>
                    <a:pt x="8276" y="4048"/>
                  </a:cubicBezTo>
                  <a:lnTo>
                    <a:pt x="8276" y="4274"/>
                  </a:lnTo>
                  <a:cubicBezTo>
                    <a:pt x="8276" y="5346"/>
                    <a:pt x="7859" y="6358"/>
                    <a:pt x="7097" y="7120"/>
                  </a:cubicBezTo>
                  <a:cubicBezTo>
                    <a:pt x="6335" y="7882"/>
                    <a:pt x="5323" y="8287"/>
                    <a:pt x="4251" y="8287"/>
                  </a:cubicBezTo>
                  <a:cubicBezTo>
                    <a:pt x="3180" y="8287"/>
                    <a:pt x="2168" y="7870"/>
                    <a:pt x="1406" y="7120"/>
                  </a:cubicBezTo>
                  <a:cubicBezTo>
                    <a:pt x="656" y="6358"/>
                    <a:pt x="239" y="5346"/>
                    <a:pt x="239" y="4274"/>
                  </a:cubicBezTo>
                  <a:cubicBezTo>
                    <a:pt x="239" y="3203"/>
                    <a:pt x="644" y="2191"/>
                    <a:pt x="1406" y="1429"/>
                  </a:cubicBezTo>
                  <a:cubicBezTo>
                    <a:pt x="2168" y="667"/>
                    <a:pt x="3180" y="250"/>
                    <a:pt x="4251" y="250"/>
                  </a:cubicBezTo>
                  <a:cubicBezTo>
                    <a:pt x="5204" y="250"/>
                    <a:pt x="6121" y="595"/>
                    <a:pt x="6847" y="1203"/>
                  </a:cubicBezTo>
                  <a:cubicBezTo>
                    <a:pt x="7561" y="1822"/>
                    <a:pt x="8049" y="2655"/>
                    <a:pt x="8216" y="3560"/>
                  </a:cubicBezTo>
                  <a:cubicBezTo>
                    <a:pt x="8227" y="3624"/>
                    <a:pt x="8276" y="3669"/>
                    <a:pt x="8337" y="3669"/>
                  </a:cubicBezTo>
                  <a:cubicBezTo>
                    <a:pt x="8344" y="3669"/>
                    <a:pt x="8352" y="3668"/>
                    <a:pt x="8359" y="3667"/>
                  </a:cubicBezTo>
                  <a:cubicBezTo>
                    <a:pt x="8430" y="3643"/>
                    <a:pt x="8478" y="3584"/>
                    <a:pt x="8466" y="3512"/>
                  </a:cubicBezTo>
                  <a:cubicBezTo>
                    <a:pt x="8287" y="2548"/>
                    <a:pt x="7775" y="1655"/>
                    <a:pt x="7025" y="1012"/>
                  </a:cubicBezTo>
                  <a:cubicBezTo>
                    <a:pt x="6251" y="357"/>
                    <a:pt x="5275" y="0"/>
                    <a:pt x="42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2" name="Google Shape;1402;p30"/>
            <p:cNvSpPr/>
            <p:nvPr/>
          </p:nvSpPr>
          <p:spPr>
            <a:xfrm>
              <a:off x="6278145" y="1577946"/>
              <a:ext cx="231927" cy="232309"/>
            </a:xfrm>
            <a:custGeom>
              <a:avLst/>
              <a:gdLst/>
              <a:ahLst/>
              <a:cxnLst/>
              <a:rect l="l" t="t" r="r" b="b"/>
              <a:pathLst>
                <a:path w="7287" h="7299" extrusionOk="0">
                  <a:moveTo>
                    <a:pt x="3643" y="0"/>
                  </a:moveTo>
                  <a:cubicBezTo>
                    <a:pt x="3119" y="0"/>
                    <a:pt x="2631" y="108"/>
                    <a:pt x="2155" y="322"/>
                  </a:cubicBezTo>
                  <a:cubicBezTo>
                    <a:pt x="1703" y="524"/>
                    <a:pt x="1310" y="810"/>
                    <a:pt x="964" y="1179"/>
                  </a:cubicBezTo>
                  <a:cubicBezTo>
                    <a:pt x="917" y="1227"/>
                    <a:pt x="917" y="1310"/>
                    <a:pt x="964" y="1358"/>
                  </a:cubicBezTo>
                  <a:cubicBezTo>
                    <a:pt x="988" y="1382"/>
                    <a:pt x="1021" y="1393"/>
                    <a:pt x="1054" y="1393"/>
                  </a:cubicBezTo>
                  <a:cubicBezTo>
                    <a:pt x="1086" y="1393"/>
                    <a:pt x="1119" y="1382"/>
                    <a:pt x="1143" y="1358"/>
                  </a:cubicBezTo>
                  <a:cubicBezTo>
                    <a:pt x="1453" y="1012"/>
                    <a:pt x="1822" y="750"/>
                    <a:pt x="2262" y="560"/>
                  </a:cubicBezTo>
                  <a:cubicBezTo>
                    <a:pt x="2691" y="358"/>
                    <a:pt x="3167" y="262"/>
                    <a:pt x="3643" y="262"/>
                  </a:cubicBezTo>
                  <a:cubicBezTo>
                    <a:pt x="5513" y="262"/>
                    <a:pt x="7037" y="1774"/>
                    <a:pt x="7037" y="3656"/>
                  </a:cubicBezTo>
                  <a:cubicBezTo>
                    <a:pt x="7037" y="5525"/>
                    <a:pt x="5513" y="7049"/>
                    <a:pt x="3643" y="7049"/>
                  </a:cubicBezTo>
                  <a:cubicBezTo>
                    <a:pt x="1762" y="7049"/>
                    <a:pt x="250" y="5525"/>
                    <a:pt x="250" y="3656"/>
                  </a:cubicBezTo>
                  <a:cubicBezTo>
                    <a:pt x="250" y="2977"/>
                    <a:pt x="441" y="2322"/>
                    <a:pt x="810" y="1774"/>
                  </a:cubicBezTo>
                  <a:cubicBezTo>
                    <a:pt x="857" y="1727"/>
                    <a:pt x="845" y="1655"/>
                    <a:pt x="786" y="1608"/>
                  </a:cubicBezTo>
                  <a:cubicBezTo>
                    <a:pt x="766" y="1596"/>
                    <a:pt x="743" y="1591"/>
                    <a:pt x="721" y="1591"/>
                  </a:cubicBezTo>
                  <a:cubicBezTo>
                    <a:pt x="676" y="1591"/>
                    <a:pt x="631" y="1612"/>
                    <a:pt x="607" y="1643"/>
                  </a:cubicBezTo>
                  <a:cubicBezTo>
                    <a:pt x="202" y="2239"/>
                    <a:pt x="0" y="2941"/>
                    <a:pt x="0" y="3656"/>
                  </a:cubicBezTo>
                  <a:cubicBezTo>
                    <a:pt x="0" y="4632"/>
                    <a:pt x="381" y="5537"/>
                    <a:pt x="1072" y="6227"/>
                  </a:cubicBezTo>
                  <a:cubicBezTo>
                    <a:pt x="1750" y="6906"/>
                    <a:pt x="2679" y="7299"/>
                    <a:pt x="3643" y="7299"/>
                  </a:cubicBezTo>
                  <a:cubicBezTo>
                    <a:pt x="4620" y="7299"/>
                    <a:pt x="5536" y="6906"/>
                    <a:pt x="6215" y="6227"/>
                  </a:cubicBezTo>
                  <a:cubicBezTo>
                    <a:pt x="6894" y="5537"/>
                    <a:pt x="7287" y="4620"/>
                    <a:pt x="7287" y="3656"/>
                  </a:cubicBezTo>
                  <a:cubicBezTo>
                    <a:pt x="7287" y="2679"/>
                    <a:pt x="6906" y="1763"/>
                    <a:pt x="6215" y="1072"/>
                  </a:cubicBezTo>
                  <a:cubicBezTo>
                    <a:pt x="5536" y="393"/>
                    <a:pt x="4608" y="0"/>
                    <a:pt x="364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3" name="Google Shape;1403;p30"/>
            <p:cNvSpPr/>
            <p:nvPr/>
          </p:nvSpPr>
          <p:spPr>
            <a:xfrm>
              <a:off x="6297846" y="1690870"/>
              <a:ext cx="13272" cy="7607"/>
            </a:xfrm>
            <a:custGeom>
              <a:avLst/>
              <a:gdLst/>
              <a:ahLst/>
              <a:cxnLst/>
              <a:rect l="l" t="t" r="r" b="b"/>
              <a:pathLst>
                <a:path w="417" h="239" extrusionOk="0">
                  <a:moveTo>
                    <a:pt x="119" y="0"/>
                  </a:moveTo>
                  <a:cubicBezTo>
                    <a:pt x="48" y="0"/>
                    <a:pt x="0" y="36"/>
                    <a:pt x="0" y="120"/>
                  </a:cubicBezTo>
                  <a:cubicBezTo>
                    <a:pt x="0" y="191"/>
                    <a:pt x="60" y="239"/>
                    <a:pt x="119" y="239"/>
                  </a:cubicBezTo>
                  <a:lnTo>
                    <a:pt x="298" y="239"/>
                  </a:lnTo>
                  <a:cubicBezTo>
                    <a:pt x="369" y="239"/>
                    <a:pt x="417" y="179"/>
                    <a:pt x="417" y="120"/>
                  </a:cubicBezTo>
                  <a:cubicBezTo>
                    <a:pt x="417" y="60"/>
                    <a:pt x="357" y="0"/>
                    <a:pt x="29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4" name="Google Shape;1404;p30"/>
            <p:cNvSpPr/>
            <p:nvPr/>
          </p:nvSpPr>
          <p:spPr>
            <a:xfrm>
              <a:off x="6390687" y="1598029"/>
              <a:ext cx="100448" cy="100448"/>
            </a:xfrm>
            <a:custGeom>
              <a:avLst/>
              <a:gdLst/>
              <a:ahLst/>
              <a:cxnLst/>
              <a:rect l="l" t="t" r="r" b="b"/>
              <a:pathLst>
                <a:path w="3156" h="3156" extrusionOk="0">
                  <a:moveTo>
                    <a:pt x="119" y="0"/>
                  </a:moveTo>
                  <a:cubicBezTo>
                    <a:pt x="60" y="0"/>
                    <a:pt x="0" y="60"/>
                    <a:pt x="0" y="119"/>
                  </a:cubicBezTo>
                  <a:lnTo>
                    <a:pt x="0" y="3037"/>
                  </a:lnTo>
                  <a:cubicBezTo>
                    <a:pt x="0" y="3108"/>
                    <a:pt x="60" y="3156"/>
                    <a:pt x="119" y="3156"/>
                  </a:cubicBezTo>
                  <a:lnTo>
                    <a:pt x="3036" y="3156"/>
                  </a:lnTo>
                  <a:cubicBezTo>
                    <a:pt x="3108" y="3156"/>
                    <a:pt x="3155" y="3096"/>
                    <a:pt x="3155" y="3037"/>
                  </a:cubicBezTo>
                  <a:cubicBezTo>
                    <a:pt x="3155" y="2977"/>
                    <a:pt x="3096" y="2917"/>
                    <a:pt x="3036" y="2917"/>
                  </a:cubicBezTo>
                  <a:lnTo>
                    <a:pt x="250" y="2917"/>
                  </a:lnTo>
                  <a:lnTo>
                    <a:pt x="250" y="119"/>
                  </a:lnTo>
                  <a:lnTo>
                    <a:pt x="238" y="119"/>
                  </a:lnTo>
                  <a:cubicBezTo>
                    <a:pt x="238" y="48"/>
                    <a:pt x="179" y="0"/>
                    <a:pt x="11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5" name="Google Shape;1405;p30"/>
            <p:cNvSpPr/>
            <p:nvPr/>
          </p:nvSpPr>
          <p:spPr>
            <a:xfrm>
              <a:off x="6390305" y="1778013"/>
              <a:ext cx="7607" cy="13304"/>
            </a:xfrm>
            <a:custGeom>
              <a:avLst/>
              <a:gdLst/>
              <a:ahLst/>
              <a:cxnLst/>
              <a:rect l="l" t="t" r="r" b="b"/>
              <a:pathLst>
                <a:path w="239" h="418" extrusionOk="0">
                  <a:moveTo>
                    <a:pt x="119" y="1"/>
                  </a:moveTo>
                  <a:cubicBezTo>
                    <a:pt x="60" y="1"/>
                    <a:pt x="0" y="60"/>
                    <a:pt x="0" y="120"/>
                  </a:cubicBezTo>
                  <a:lnTo>
                    <a:pt x="0" y="299"/>
                  </a:lnTo>
                  <a:cubicBezTo>
                    <a:pt x="0" y="370"/>
                    <a:pt x="60" y="418"/>
                    <a:pt x="119" y="418"/>
                  </a:cubicBezTo>
                  <a:cubicBezTo>
                    <a:pt x="179" y="418"/>
                    <a:pt x="238" y="358"/>
                    <a:pt x="238" y="299"/>
                  </a:cubicBezTo>
                  <a:lnTo>
                    <a:pt x="238" y="120"/>
                  </a:lnTo>
                  <a:cubicBezTo>
                    <a:pt x="238" y="49"/>
                    <a:pt x="179" y="1"/>
                    <a:pt x="11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6" name="Google Shape;1406;p30"/>
            <p:cNvSpPr/>
            <p:nvPr/>
          </p:nvSpPr>
          <p:spPr>
            <a:xfrm>
              <a:off x="6324358" y="1624923"/>
              <a:ext cx="12922" cy="11776"/>
            </a:xfrm>
            <a:custGeom>
              <a:avLst/>
              <a:gdLst/>
              <a:ahLst/>
              <a:cxnLst/>
              <a:rect l="l" t="t" r="r" b="b"/>
              <a:pathLst>
                <a:path w="406" h="370" extrusionOk="0">
                  <a:moveTo>
                    <a:pt x="133" y="1"/>
                  </a:moveTo>
                  <a:cubicBezTo>
                    <a:pt x="99" y="1"/>
                    <a:pt x="66" y="13"/>
                    <a:pt x="48" y="36"/>
                  </a:cubicBezTo>
                  <a:cubicBezTo>
                    <a:pt x="1" y="72"/>
                    <a:pt x="1" y="167"/>
                    <a:pt x="48" y="215"/>
                  </a:cubicBezTo>
                  <a:lnTo>
                    <a:pt x="179" y="346"/>
                  </a:lnTo>
                  <a:cubicBezTo>
                    <a:pt x="215" y="370"/>
                    <a:pt x="239" y="370"/>
                    <a:pt x="274" y="370"/>
                  </a:cubicBezTo>
                  <a:cubicBezTo>
                    <a:pt x="298" y="370"/>
                    <a:pt x="334" y="358"/>
                    <a:pt x="358" y="346"/>
                  </a:cubicBezTo>
                  <a:cubicBezTo>
                    <a:pt x="405" y="298"/>
                    <a:pt x="405" y="215"/>
                    <a:pt x="358" y="167"/>
                  </a:cubicBezTo>
                  <a:lnTo>
                    <a:pt x="227" y="36"/>
                  </a:lnTo>
                  <a:cubicBezTo>
                    <a:pt x="203" y="13"/>
                    <a:pt x="167" y="1"/>
                    <a:pt x="13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7" name="Google Shape;1407;p30"/>
            <p:cNvSpPr/>
            <p:nvPr/>
          </p:nvSpPr>
          <p:spPr>
            <a:xfrm>
              <a:off x="6451700" y="1752265"/>
              <a:ext cx="12890" cy="11776"/>
            </a:xfrm>
            <a:custGeom>
              <a:avLst/>
              <a:gdLst/>
              <a:ahLst/>
              <a:cxnLst/>
              <a:rect l="l" t="t" r="r" b="b"/>
              <a:pathLst>
                <a:path w="405" h="370" extrusionOk="0">
                  <a:moveTo>
                    <a:pt x="133" y="0"/>
                  </a:moveTo>
                  <a:cubicBezTo>
                    <a:pt x="101" y="0"/>
                    <a:pt x="72" y="12"/>
                    <a:pt x="48" y="36"/>
                  </a:cubicBezTo>
                  <a:cubicBezTo>
                    <a:pt x="0" y="84"/>
                    <a:pt x="0" y="167"/>
                    <a:pt x="48" y="215"/>
                  </a:cubicBezTo>
                  <a:lnTo>
                    <a:pt x="179" y="346"/>
                  </a:lnTo>
                  <a:cubicBezTo>
                    <a:pt x="214" y="369"/>
                    <a:pt x="238" y="369"/>
                    <a:pt x="274" y="369"/>
                  </a:cubicBezTo>
                  <a:cubicBezTo>
                    <a:pt x="298" y="369"/>
                    <a:pt x="333" y="357"/>
                    <a:pt x="357" y="346"/>
                  </a:cubicBezTo>
                  <a:cubicBezTo>
                    <a:pt x="405" y="298"/>
                    <a:pt x="405" y="215"/>
                    <a:pt x="357" y="167"/>
                  </a:cubicBezTo>
                  <a:lnTo>
                    <a:pt x="226" y="36"/>
                  </a:lnTo>
                  <a:cubicBezTo>
                    <a:pt x="197" y="12"/>
                    <a:pt x="164" y="0"/>
                    <a:pt x="13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8" name="Google Shape;1408;p30"/>
            <p:cNvSpPr/>
            <p:nvPr/>
          </p:nvSpPr>
          <p:spPr>
            <a:xfrm>
              <a:off x="6451700" y="1624923"/>
              <a:ext cx="12890" cy="11776"/>
            </a:xfrm>
            <a:custGeom>
              <a:avLst/>
              <a:gdLst/>
              <a:ahLst/>
              <a:cxnLst/>
              <a:rect l="l" t="t" r="r" b="b"/>
              <a:pathLst>
                <a:path w="405" h="370" extrusionOk="0">
                  <a:moveTo>
                    <a:pt x="272" y="1"/>
                  </a:moveTo>
                  <a:cubicBezTo>
                    <a:pt x="238" y="1"/>
                    <a:pt x="202" y="13"/>
                    <a:pt x="179" y="36"/>
                  </a:cubicBezTo>
                  <a:lnTo>
                    <a:pt x="48" y="167"/>
                  </a:lnTo>
                  <a:cubicBezTo>
                    <a:pt x="0" y="215"/>
                    <a:pt x="0" y="298"/>
                    <a:pt x="48" y="346"/>
                  </a:cubicBezTo>
                  <a:cubicBezTo>
                    <a:pt x="83" y="370"/>
                    <a:pt x="107" y="370"/>
                    <a:pt x="143" y="370"/>
                  </a:cubicBezTo>
                  <a:cubicBezTo>
                    <a:pt x="167" y="370"/>
                    <a:pt x="202" y="370"/>
                    <a:pt x="226" y="346"/>
                  </a:cubicBezTo>
                  <a:lnTo>
                    <a:pt x="357" y="215"/>
                  </a:lnTo>
                  <a:cubicBezTo>
                    <a:pt x="405" y="167"/>
                    <a:pt x="405" y="72"/>
                    <a:pt x="357" y="36"/>
                  </a:cubicBezTo>
                  <a:cubicBezTo>
                    <a:pt x="339" y="13"/>
                    <a:pt x="307" y="1"/>
                    <a:pt x="27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9" name="Google Shape;1409;p30"/>
            <p:cNvSpPr/>
            <p:nvPr/>
          </p:nvSpPr>
          <p:spPr>
            <a:xfrm>
              <a:off x="6324358" y="1751883"/>
              <a:ext cx="12922" cy="11776"/>
            </a:xfrm>
            <a:custGeom>
              <a:avLst/>
              <a:gdLst/>
              <a:ahLst/>
              <a:cxnLst/>
              <a:rect l="l" t="t" r="r" b="b"/>
              <a:pathLst>
                <a:path w="406" h="370" extrusionOk="0">
                  <a:moveTo>
                    <a:pt x="268" y="0"/>
                  </a:moveTo>
                  <a:cubicBezTo>
                    <a:pt x="236" y="0"/>
                    <a:pt x="203" y="12"/>
                    <a:pt x="179" y="36"/>
                  </a:cubicBezTo>
                  <a:lnTo>
                    <a:pt x="48" y="167"/>
                  </a:lnTo>
                  <a:cubicBezTo>
                    <a:pt x="1" y="227"/>
                    <a:pt x="1" y="298"/>
                    <a:pt x="48" y="346"/>
                  </a:cubicBezTo>
                  <a:cubicBezTo>
                    <a:pt x="72" y="369"/>
                    <a:pt x="108" y="369"/>
                    <a:pt x="132" y="369"/>
                  </a:cubicBezTo>
                  <a:cubicBezTo>
                    <a:pt x="167" y="369"/>
                    <a:pt x="191" y="358"/>
                    <a:pt x="227" y="346"/>
                  </a:cubicBezTo>
                  <a:lnTo>
                    <a:pt x="358" y="215"/>
                  </a:lnTo>
                  <a:cubicBezTo>
                    <a:pt x="405" y="167"/>
                    <a:pt x="405" y="72"/>
                    <a:pt x="358" y="36"/>
                  </a:cubicBezTo>
                  <a:cubicBezTo>
                    <a:pt x="334" y="12"/>
                    <a:pt x="301" y="0"/>
                    <a:pt x="26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0" name="Google Shape;1410;p30"/>
            <p:cNvSpPr/>
            <p:nvPr/>
          </p:nvSpPr>
          <p:spPr>
            <a:xfrm>
              <a:off x="6304657" y="1653823"/>
              <a:ext cx="14036" cy="10567"/>
            </a:xfrm>
            <a:custGeom>
              <a:avLst/>
              <a:gdLst/>
              <a:ahLst/>
              <a:cxnLst/>
              <a:rect l="l" t="t" r="r" b="b"/>
              <a:pathLst>
                <a:path w="441" h="332" extrusionOk="0">
                  <a:moveTo>
                    <a:pt x="143" y="0"/>
                  </a:moveTo>
                  <a:cubicBezTo>
                    <a:pt x="97" y="0"/>
                    <a:pt x="51" y="25"/>
                    <a:pt x="24" y="69"/>
                  </a:cubicBezTo>
                  <a:cubicBezTo>
                    <a:pt x="0" y="129"/>
                    <a:pt x="24" y="212"/>
                    <a:pt x="84" y="236"/>
                  </a:cubicBezTo>
                  <a:lnTo>
                    <a:pt x="250" y="307"/>
                  </a:lnTo>
                  <a:cubicBezTo>
                    <a:pt x="262" y="307"/>
                    <a:pt x="274" y="331"/>
                    <a:pt x="298" y="331"/>
                  </a:cubicBezTo>
                  <a:cubicBezTo>
                    <a:pt x="334" y="331"/>
                    <a:pt x="381" y="295"/>
                    <a:pt x="417" y="260"/>
                  </a:cubicBezTo>
                  <a:cubicBezTo>
                    <a:pt x="441" y="200"/>
                    <a:pt x="417" y="117"/>
                    <a:pt x="358" y="93"/>
                  </a:cubicBezTo>
                  <a:lnTo>
                    <a:pt x="191" y="10"/>
                  </a:lnTo>
                  <a:cubicBezTo>
                    <a:pt x="176" y="3"/>
                    <a:pt x="159" y="0"/>
                    <a:pt x="14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1" name="Google Shape;1411;p30"/>
            <p:cNvSpPr/>
            <p:nvPr/>
          </p:nvSpPr>
          <p:spPr>
            <a:xfrm>
              <a:off x="6469874" y="1724511"/>
              <a:ext cx="14068" cy="10344"/>
            </a:xfrm>
            <a:custGeom>
              <a:avLst/>
              <a:gdLst/>
              <a:ahLst/>
              <a:cxnLst/>
              <a:rect l="l" t="t" r="r" b="b"/>
              <a:pathLst>
                <a:path w="442" h="325" extrusionOk="0">
                  <a:moveTo>
                    <a:pt x="140" y="1"/>
                  </a:moveTo>
                  <a:cubicBezTo>
                    <a:pt x="95" y="1"/>
                    <a:pt x="50" y="31"/>
                    <a:pt x="24" y="75"/>
                  </a:cubicBezTo>
                  <a:cubicBezTo>
                    <a:pt x="1" y="134"/>
                    <a:pt x="24" y="206"/>
                    <a:pt x="84" y="241"/>
                  </a:cubicBezTo>
                  <a:lnTo>
                    <a:pt x="251" y="313"/>
                  </a:lnTo>
                  <a:cubicBezTo>
                    <a:pt x="263" y="313"/>
                    <a:pt x="286" y="325"/>
                    <a:pt x="298" y="325"/>
                  </a:cubicBezTo>
                  <a:cubicBezTo>
                    <a:pt x="346" y="325"/>
                    <a:pt x="382" y="301"/>
                    <a:pt x="417" y="253"/>
                  </a:cubicBezTo>
                  <a:cubicBezTo>
                    <a:pt x="441" y="194"/>
                    <a:pt x="417" y="122"/>
                    <a:pt x="358" y="86"/>
                  </a:cubicBezTo>
                  <a:lnTo>
                    <a:pt x="191" y="15"/>
                  </a:lnTo>
                  <a:cubicBezTo>
                    <a:pt x="175" y="5"/>
                    <a:pt x="157" y="1"/>
                    <a:pt x="14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2" name="Google Shape;1412;p30"/>
            <p:cNvSpPr/>
            <p:nvPr/>
          </p:nvSpPr>
          <p:spPr>
            <a:xfrm>
              <a:off x="6424392" y="1605158"/>
              <a:ext cx="11394" cy="13368"/>
            </a:xfrm>
            <a:custGeom>
              <a:avLst/>
              <a:gdLst/>
              <a:ahLst/>
              <a:cxnLst/>
              <a:rect l="l" t="t" r="r" b="b"/>
              <a:pathLst>
                <a:path w="358" h="420" extrusionOk="0">
                  <a:moveTo>
                    <a:pt x="212" y="0"/>
                  </a:moveTo>
                  <a:cubicBezTo>
                    <a:pt x="168" y="0"/>
                    <a:pt x="125" y="31"/>
                    <a:pt x="108" y="74"/>
                  </a:cubicBezTo>
                  <a:lnTo>
                    <a:pt x="25" y="229"/>
                  </a:lnTo>
                  <a:cubicBezTo>
                    <a:pt x="1" y="288"/>
                    <a:pt x="25" y="372"/>
                    <a:pt x="84" y="396"/>
                  </a:cubicBezTo>
                  <a:cubicBezTo>
                    <a:pt x="108" y="419"/>
                    <a:pt x="120" y="419"/>
                    <a:pt x="132" y="419"/>
                  </a:cubicBezTo>
                  <a:cubicBezTo>
                    <a:pt x="179" y="419"/>
                    <a:pt x="215" y="384"/>
                    <a:pt x="251" y="336"/>
                  </a:cubicBezTo>
                  <a:lnTo>
                    <a:pt x="322" y="181"/>
                  </a:lnTo>
                  <a:cubicBezTo>
                    <a:pt x="358" y="122"/>
                    <a:pt x="322" y="38"/>
                    <a:pt x="263" y="15"/>
                  </a:cubicBezTo>
                  <a:cubicBezTo>
                    <a:pt x="246" y="5"/>
                    <a:pt x="229" y="0"/>
                    <a:pt x="21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3" name="Google Shape;1413;p30"/>
            <p:cNvSpPr/>
            <p:nvPr/>
          </p:nvSpPr>
          <p:spPr>
            <a:xfrm>
              <a:off x="6353926" y="1770916"/>
              <a:ext cx="11394" cy="13208"/>
            </a:xfrm>
            <a:custGeom>
              <a:avLst/>
              <a:gdLst/>
              <a:ahLst/>
              <a:cxnLst/>
              <a:rect l="l" t="t" r="r" b="b"/>
              <a:pathLst>
                <a:path w="358" h="415" extrusionOk="0">
                  <a:moveTo>
                    <a:pt x="214" y="0"/>
                  </a:moveTo>
                  <a:cubicBezTo>
                    <a:pt x="168" y="0"/>
                    <a:pt x="122" y="25"/>
                    <a:pt x="96" y="69"/>
                  </a:cubicBezTo>
                  <a:lnTo>
                    <a:pt x="24" y="236"/>
                  </a:lnTo>
                  <a:cubicBezTo>
                    <a:pt x="0" y="295"/>
                    <a:pt x="24" y="367"/>
                    <a:pt x="84" y="402"/>
                  </a:cubicBezTo>
                  <a:cubicBezTo>
                    <a:pt x="96" y="402"/>
                    <a:pt x="119" y="414"/>
                    <a:pt x="131" y="414"/>
                  </a:cubicBezTo>
                  <a:cubicBezTo>
                    <a:pt x="179" y="414"/>
                    <a:pt x="215" y="391"/>
                    <a:pt x="250" y="343"/>
                  </a:cubicBezTo>
                  <a:lnTo>
                    <a:pt x="322" y="176"/>
                  </a:lnTo>
                  <a:cubicBezTo>
                    <a:pt x="357" y="117"/>
                    <a:pt x="322" y="45"/>
                    <a:pt x="262" y="10"/>
                  </a:cubicBezTo>
                  <a:cubicBezTo>
                    <a:pt x="247" y="3"/>
                    <a:pt x="231" y="0"/>
                    <a:pt x="21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4" name="Google Shape;1414;p30"/>
            <p:cNvSpPr/>
            <p:nvPr/>
          </p:nvSpPr>
          <p:spPr>
            <a:xfrm>
              <a:off x="6355040" y="1604363"/>
              <a:ext cx="11044" cy="13399"/>
            </a:xfrm>
            <a:custGeom>
              <a:avLst/>
              <a:gdLst/>
              <a:ahLst/>
              <a:cxnLst/>
              <a:rect l="l" t="t" r="r" b="b"/>
              <a:pathLst>
                <a:path w="347" h="421" extrusionOk="0">
                  <a:moveTo>
                    <a:pt x="127" y="1"/>
                  </a:moveTo>
                  <a:cubicBezTo>
                    <a:pt x="116" y="1"/>
                    <a:pt x="106" y="2"/>
                    <a:pt x="96" y="4"/>
                  </a:cubicBezTo>
                  <a:cubicBezTo>
                    <a:pt x="37" y="40"/>
                    <a:pt x="1" y="111"/>
                    <a:pt x="25" y="171"/>
                  </a:cubicBezTo>
                  <a:lnTo>
                    <a:pt x="96" y="337"/>
                  </a:lnTo>
                  <a:cubicBezTo>
                    <a:pt x="120" y="397"/>
                    <a:pt x="168" y="421"/>
                    <a:pt x="215" y="421"/>
                  </a:cubicBezTo>
                  <a:cubicBezTo>
                    <a:pt x="227" y="421"/>
                    <a:pt x="239" y="421"/>
                    <a:pt x="263" y="409"/>
                  </a:cubicBezTo>
                  <a:cubicBezTo>
                    <a:pt x="322" y="373"/>
                    <a:pt x="346" y="301"/>
                    <a:pt x="334" y="242"/>
                  </a:cubicBezTo>
                  <a:lnTo>
                    <a:pt x="263" y="75"/>
                  </a:lnTo>
                  <a:cubicBezTo>
                    <a:pt x="233" y="26"/>
                    <a:pt x="179" y="1"/>
                    <a:pt x="12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5" name="Google Shape;1415;p30"/>
            <p:cNvSpPr/>
            <p:nvPr/>
          </p:nvSpPr>
          <p:spPr>
            <a:xfrm>
              <a:off x="6422514" y="1771489"/>
              <a:ext cx="11012" cy="13017"/>
            </a:xfrm>
            <a:custGeom>
              <a:avLst/>
              <a:gdLst/>
              <a:ahLst/>
              <a:cxnLst/>
              <a:rect l="l" t="t" r="r" b="b"/>
              <a:pathLst>
                <a:path w="346" h="409" extrusionOk="0">
                  <a:moveTo>
                    <a:pt x="151" y="1"/>
                  </a:moveTo>
                  <a:cubicBezTo>
                    <a:pt x="130" y="1"/>
                    <a:pt x="107" y="5"/>
                    <a:pt x="84" y="15"/>
                  </a:cubicBezTo>
                  <a:cubicBezTo>
                    <a:pt x="24" y="39"/>
                    <a:pt x="0" y="111"/>
                    <a:pt x="12" y="170"/>
                  </a:cubicBezTo>
                  <a:lnTo>
                    <a:pt x="84" y="337"/>
                  </a:lnTo>
                  <a:cubicBezTo>
                    <a:pt x="107" y="384"/>
                    <a:pt x="143" y="408"/>
                    <a:pt x="203" y="408"/>
                  </a:cubicBezTo>
                  <a:cubicBezTo>
                    <a:pt x="227" y="408"/>
                    <a:pt x="238" y="408"/>
                    <a:pt x="250" y="396"/>
                  </a:cubicBezTo>
                  <a:cubicBezTo>
                    <a:pt x="310" y="373"/>
                    <a:pt x="346" y="289"/>
                    <a:pt x="322" y="230"/>
                  </a:cubicBezTo>
                  <a:lnTo>
                    <a:pt x="250" y="63"/>
                  </a:lnTo>
                  <a:cubicBezTo>
                    <a:pt x="242" y="29"/>
                    <a:pt x="203" y="1"/>
                    <a:pt x="15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6" name="Google Shape;1416;p30"/>
            <p:cNvSpPr/>
            <p:nvPr/>
          </p:nvSpPr>
          <p:spPr>
            <a:xfrm>
              <a:off x="6470637" y="1655541"/>
              <a:ext cx="14036" cy="10726"/>
            </a:xfrm>
            <a:custGeom>
              <a:avLst/>
              <a:gdLst/>
              <a:ahLst/>
              <a:cxnLst/>
              <a:rect l="l" t="t" r="r" b="b"/>
              <a:pathLst>
                <a:path w="441" h="337" extrusionOk="0">
                  <a:moveTo>
                    <a:pt x="293" y="0"/>
                  </a:moveTo>
                  <a:cubicBezTo>
                    <a:pt x="282" y="0"/>
                    <a:pt x="272" y="1"/>
                    <a:pt x="262" y="3"/>
                  </a:cubicBezTo>
                  <a:lnTo>
                    <a:pt x="96" y="75"/>
                  </a:lnTo>
                  <a:cubicBezTo>
                    <a:pt x="36" y="110"/>
                    <a:pt x="0" y="182"/>
                    <a:pt x="24" y="241"/>
                  </a:cubicBezTo>
                  <a:cubicBezTo>
                    <a:pt x="48" y="301"/>
                    <a:pt x="96" y="337"/>
                    <a:pt x="143" y="337"/>
                  </a:cubicBezTo>
                  <a:cubicBezTo>
                    <a:pt x="155" y="337"/>
                    <a:pt x="167" y="337"/>
                    <a:pt x="179" y="313"/>
                  </a:cubicBezTo>
                  <a:lnTo>
                    <a:pt x="346" y="241"/>
                  </a:lnTo>
                  <a:cubicBezTo>
                    <a:pt x="405" y="217"/>
                    <a:pt x="441" y="134"/>
                    <a:pt x="417" y="75"/>
                  </a:cubicBezTo>
                  <a:cubicBezTo>
                    <a:pt x="397" y="25"/>
                    <a:pt x="344" y="0"/>
                    <a:pt x="29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7" name="Google Shape;1417;p30"/>
            <p:cNvSpPr/>
            <p:nvPr/>
          </p:nvSpPr>
          <p:spPr>
            <a:xfrm>
              <a:off x="6303893" y="1723175"/>
              <a:ext cx="13686" cy="10153"/>
            </a:xfrm>
            <a:custGeom>
              <a:avLst/>
              <a:gdLst/>
              <a:ahLst/>
              <a:cxnLst/>
              <a:rect l="l" t="t" r="r" b="b"/>
              <a:pathLst>
                <a:path w="430" h="319" extrusionOk="0">
                  <a:moveTo>
                    <a:pt x="317" y="0"/>
                  </a:moveTo>
                  <a:cubicBezTo>
                    <a:pt x="299" y="0"/>
                    <a:pt x="281" y="3"/>
                    <a:pt x="263" y="9"/>
                  </a:cubicBezTo>
                  <a:lnTo>
                    <a:pt x="96" y="81"/>
                  </a:lnTo>
                  <a:cubicBezTo>
                    <a:pt x="36" y="117"/>
                    <a:pt x="1" y="188"/>
                    <a:pt x="24" y="248"/>
                  </a:cubicBezTo>
                  <a:cubicBezTo>
                    <a:pt x="36" y="295"/>
                    <a:pt x="84" y="319"/>
                    <a:pt x="144" y="319"/>
                  </a:cubicBezTo>
                  <a:cubicBezTo>
                    <a:pt x="155" y="319"/>
                    <a:pt x="167" y="319"/>
                    <a:pt x="179" y="307"/>
                  </a:cubicBezTo>
                  <a:lnTo>
                    <a:pt x="346" y="236"/>
                  </a:lnTo>
                  <a:cubicBezTo>
                    <a:pt x="405" y="200"/>
                    <a:pt x="429" y="128"/>
                    <a:pt x="417" y="69"/>
                  </a:cubicBezTo>
                  <a:cubicBezTo>
                    <a:pt x="409" y="25"/>
                    <a:pt x="367" y="0"/>
                    <a:pt x="31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2" name="Google Shape;1422;p31"/>
          <p:cNvSpPr/>
          <p:nvPr/>
        </p:nvSpPr>
        <p:spPr>
          <a:xfrm>
            <a:off x="1862000" y="965600"/>
            <a:ext cx="1136800" cy="529425"/>
          </a:xfrm>
          <a:custGeom>
            <a:avLst/>
            <a:gdLst/>
            <a:ahLst/>
            <a:cxnLst/>
            <a:rect l="l" t="t" r="r" b="b"/>
            <a:pathLst>
              <a:path w="45472" h="21177" extrusionOk="0">
                <a:moveTo>
                  <a:pt x="17227" y="1"/>
                </a:moveTo>
                <a:cubicBezTo>
                  <a:pt x="14687" y="1"/>
                  <a:pt x="12524" y="1537"/>
                  <a:pt x="11615" y="3731"/>
                </a:cubicBezTo>
                <a:cubicBezTo>
                  <a:pt x="10706" y="3183"/>
                  <a:pt x="9640" y="2854"/>
                  <a:pt x="8480" y="2854"/>
                </a:cubicBezTo>
                <a:cubicBezTo>
                  <a:pt x="5157" y="2854"/>
                  <a:pt x="2461" y="5565"/>
                  <a:pt x="2461" y="8888"/>
                </a:cubicBezTo>
                <a:cubicBezTo>
                  <a:pt x="2461" y="9155"/>
                  <a:pt x="2477" y="9421"/>
                  <a:pt x="2524" y="9688"/>
                </a:cubicBezTo>
                <a:cubicBezTo>
                  <a:pt x="1019" y="10628"/>
                  <a:pt x="0" y="12290"/>
                  <a:pt x="0" y="14202"/>
                </a:cubicBezTo>
                <a:cubicBezTo>
                  <a:pt x="0" y="17133"/>
                  <a:pt x="2383" y="19516"/>
                  <a:pt x="5314" y="19516"/>
                </a:cubicBezTo>
                <a:cubicBezTo>
                  <a:pt x="6239" y="19516"/>
                  <a:pt x="7085" y="19280"/>
                  <a:pt x="7838" y="18873"/>
                </a:cubicBezTo>
                <a:cubicBezTo>
                  <a:pt x="8606" y="20252"/>
                  <a:pt x="10079" y="21177"/>
                  <a:pt x="11772" y="21177"/>
                </a:cubicBezTo>
                <a:cubicBezTo>
                  <a:pt x="13183" y="21177"/>
                  <a:pt x="14437" y="20534"/>
                  <a:pt x="15267" y="19516"/>
                </a:cubicBezTo>
                <a:cubicBezTo>
                  <a:pt x="16239" y="20158"/>
                  <a:pt x="17415" y="20534"/>
                  <a:pt x="18684" y="20534"/>
                </a:cubicBezTo>
                <a:cubicBezTo>
                  <a:pt x="20581" y="20534"/>
                  <a:pt x="22289" y="19688"/>
                  <a:pt x="23434" y="18340"/>
                </a:cubicBezTo>
                <a:cubicBezTo>
                  <a:pt x="24688" y="19657"/>
                  <a:pt x="26427" y="20472"/>
                  <a:pt x="28371" y="20472"/>
                </a:cubicBezTo>
                <a:cubicBezTo>
                  <a:pt x="30440" y="20472"/>
                  <a:pt x="32290" y="19547"/>
                  <a:pt x="33544" y="18105"/>
                </a:cubicBezTo>
                <a:cubicBezTo>
                  <a:pt x="34797" y="19327"/>
                  <a:pt x="36522" y="20080"/>
                  <a:pt x="38418" y="20080"/>
                </a:cubicBezTo>
                <a:cubicBezTo>
                  <a:pt x="42305" y="20080"/>
                  <a:pt x="45472" y="16914"/>
                  <a:pt x="45472" y="13026"/>
                </a:cubicBezTo>
                <a:cubicBezTo>
                  <a:pt x="45472" y="9123"/>
                  <a:pt x="42305" y="5973"/>
                  <a:pt x="38418" y="5973"/>
                </a:cubicBezTo>
                <a:cubicBezTo>
                  <a:pt x="38011" y="5973"/>
                  <a:pt x="37603" y="6020"/>
                  <a:pt x="37211" y="6083"/>
                </a:cubicBezTo>
                <a:cubicBezTo>
                  <a:pt x="36866" y="2666"/>
                  <a:pt x="33982" y="1"/>
                  <a:pt x="30471" y="1"/>
                </a:cubicBezTo>
                <a:cubicBezTo>
                  <a:pt x="28967" y="1"/>
                  <a:pt x="27572" y="503"/>
                  <a:pt x="26443" y="1333"/>
                </a:cubicBezTo>
                <a:cubicBezTo>
                  <a:pt x="25612" y="518"/>
                  <a:pt x="24468" y="1"/>
                  <a:pt x="23198" y="1"/>
                </a:cubicBezTo>
                <a:cubicBezTo>
                  <a:pt x="22164" y="1"/>
                  <a:pt x="21208" y="346"/>
                  <a:pt x="20440" y="926"/>
                </a:cubicBezTo>
                <a:cubicBezTo>
                  <a:pt x="19499" y="346"/>
                  <a:pt x="18402" y="1"/>
                  <a:pt x="17227" y="1"/>
                </a:cubicBezTo>
                <a:close/>
              </a:path>
            </a:pathLst>
          </a:cu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3" name="Google Shape;1423;p31"/>
          <p:cNvSpPr/>
          <p:nvPr/>
        </p:nvSpPr>
        <p:spPr>
          <a:xfrm>
            <a:off x="3284750" y="2438563"/>
            <a:ext cx="978875" cy="627375"/>
          </a:xfrm>
          <a:custGeom>
            <a:avLst/>
            <a:gdLst/>
            <a:ahLst/>
            <a:cxnLst/>
            <a:rect l="l" t="t" r="r" b="b"/>
            <a:pathLst>
              <a:path w="39155" h="25095" extrusionOk="0">
                <a:moveTo>
                  <a:pt x="18387" y="0"/>
                </a:moveTo>
                <a:cubicBezTo>
                  <a:pt x="15659" y="0"/>
                  <a:pt x="13308" y="1630"/>
                  <a:pt x="12242" y="3966"/>
                </a:cubicBezTo>
                <a:cubicBezTo>
                  <a:pt x="11662" y="3825"/>
                  <a:pt x="11051" y="3746"/>
                  <a:pt x="10424" y="3746"/>
                </a:cubicBezTo>
                <a:cubicBezTo>
                  <a:pt x="5878" y="3746"/>
                  <a:pt x="2211" y="7430"/>
                  <a:pt x="2211" y="11975"/>
                </a:cubicBezTo>
                <a:cubicBezTo>
                  <a:pt x="2211" y="12493"/>
                  <a:pt x="2258" y="13010"/>
                  <a:pt x="2352" y="13496"/>
                </a:cubicBezTo>
                <a:cubicBezTo>
                  <a:pt x="910" y="14703"/>
                  <a:pt x="1" y="16505"/>
                  <a:pt x="1" y="18527"/>
                </a:cubicBezTo>
                <a:cubicBezTo>
                  <a:pt x="1" y="22164"/>
                  <a:pt x="2932" y="25095"/>
                  <a:pt x="6568" y="25095"/>
                </a:cubicBezTo>
                <a:cubicBezTo>
                  <a:pt x="8214" y="25095"/>
                  <a:pt x="9719" y="24484"/>
                  <a:pt x="10863" y="23480"/>
                </a:cubicBezTo>
                <a:cubicBezTo>
                  <a:pt x="11600" y="23872"/>
                  <a:pt x="12446" y="24107"/>
                  <a:pt x="13339" y="24107"/>
                </a:cubicBezTo>
                <a:cubicBezTo>
                  <a:pt x="14609" y="24107"/>
                  <a:pt x="15785" y="23653"/>
                  <a:pt x="16694" y="22916"/>
                </a:cubicBezTo>
                <a:cubicBezTo>
                  <a:pt x="17963" y="24029"/>
                  <a:pt x="19625" y="24703"/>
                  <a:pt x="21459" y="24703"/>
                </a:cubicBezTo>
                <a:cubicBezTo>
                  <a:pt x="23418" y="24703"/>
                  <a:pt x="25205" y="23919"/>
                  <a:pt x="26506" y="22634"/>
                </a:cubicBezTo>
                <a:cubicBezTo>
                  <a:pt x="27838" y="24045"/>
                  <a:pt x="29735" y="24922"/>
                  <a:pt x="31819" y="24922"/>
                </a:cubicBezTo>
                <a:cubicBezTo>
                  <a:pt x="35863" y="24922"/>
                  <a:pt x="39155" y="21646"/>
                  <a:pt x="39155" y="17603"/>
                </a:cubicBezTo>
                <a:cubicBezTo>
                  <a:pt x="39155" y="13543"/>
                  <a:pt x="35863" y="10267"/>
                  <a:pt x="31819" y="10267"/>
                </a:cubicBezTo>
                <a:cubicBezTo>
                  <a:pt x="31537" y="10267"/>
                  <a:pt x="31271" y="10283"/>
                  <a:pt x="31004" y="10314"/>
                </a:cubicBezTo>
                <a:cubicBezTo>
                  <a:pt x="30691" y="7179"/>
                  <a:pt x="28042" y="4750"/>
                  <a:pt x="24844" y="4750"/>
                </a:cubicBezTo>
                <a:cubicBezTo>
                  <a:pt x="23982" y="1991"/>
                  <a:pt x="21427" y="0"/>
                  <a:pt x="18387" y="0"/>
                </a:cubicBezTo>
                <a:close/>
              </a:path>
            </a:pathLst>
          </a:custGeom>
          <a:gradFill>
            <a:gsLst>
              <a:gs pos="0">
                <a:srgbClr val="DFE9FB"/>
              </a:gs>
              <a:gs pos="100000">
                <a:srgbClr val="6E9BE7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4" name="Google Shape;1424;p31"/>
          <p:cNvSpPr/>
          <p:nvPr/>
        </p:nvSpPr>
        <p:spPr>
          <a:xfrm>
            <a:off x="2887863" y="3385175"/>
            <a:ext cx="1110950" cy="717500"/>
          </a:xfrm>
          <a:custGeom>
            <a:avLst/>
            <a:gdLst/>
            <a:ahLst/>
            <a:cxnLst/>
            <a:rect l="l" t="t" r="r" b="b"/>
            <a:pathLst>
              <a:path w="44438" h="28700" extrusionOk="0">
                <a:moveTo>
                  <a:pt x="21819" y="0"/>
                </a:moveTo>
                <a:cubicBezTo>
                  <a:pt x="19500" y="0"/>
                  <a:pt x="17446" y="1097"/>
                  <a:pt x="16130" y="2790"/>
                </a:cubicBezTo>
                <a:cubicBezTo>
                  <a:pt x="15173" y="2179"/>
                  <a:pt x="14029" y="1819"/>
                  <a:pt x="12807" y="1819"/>
                </a:cubicBezTo>
                <a:cubicBezTo>
                  <a:pt x="9515" y="1819"/>
                  <a:pt x="6835" y="4342"/>
                  <a:pt x="6584" y="7555"/>
                </a:cubicBezTo>
                <a:cubicBezTo>
                  <a:pt x="2947" y="7571"/>
                  <a:pt x="1" y="10518"/>
                  <a:pt x="1" y="14154"/>
                </a:cubicBezTo>
                <a:cubicBezTo>
                  <a:pt x="1" y="17101"/>
                  <a:pt x="1944" y="19593"/>
                  <a:pt x="4609" y="20440"/>
                </a:cubicBezTo>
                <a:cubicBezTo>
                  <a:pt x="5236" y="23136"/>
                  <a:pt x="7650" y="25126"/>
                  <a:pt x="10534" y="25126"/>
                </a:cubicBezTo>
                <a:cubicBezTo>
                  <a:pt x="10753" y="25126"/>
                  <a:pt x="10957" y="25126"/>
                  <a:pt x="11161" y="25095"/>
                </a:cubicBezTo>
                <a:cubicBezTo>
                  <a:pt x="12117" y="27211"/>
                  <a:pt x="14233" y="28700"/>
                  <a:pt x="16710" y="28700"/>
                </a:cubicBezTo>
                <a:cubicBezTo>
                  <a:pt x="18324" y="28700"/>
                  <a:pt x="19797" y="28057"/>
                  <a:pt x="20895" y="27007"/>
                </a:cubicBezTo>
                <a:cubicBezTo>
                  <a:pt x="21522" y="27227"/>
                  <a:pt x="22180" y="27336"/>
                  <a:pt x="22870" y="27336"/>
                </a:cubicBezTo>
                <a:cubicBezTo>
                  <a:pt x="24327" y="27336"/>
                  <a:pt x="25660" y="26835"/>
                  <a:pt x="26710" y="25988"/>
                </a:cubicBezTo>
                <a:cubicBezTo>
                  <a:pt x="27917" y="26991"/>
                  <a:pt x="29484" y="27603"/>
                  <a:pt x="31193" y="27603"/>
                </a:cubicBezTo>
                <a:cubicBezTo>
                  <a:pt x="33857" y="27603"/>
                  <a:pt x="36177" y="26114"/>
                  <a:pt x="37384" y="23935"/>
                </a:cubicBezTo>
                <a:cubicBezTo>
                  <a:pt x="37447" y="23935"/>
                  <a:pt x="37509" y="23951"/>
                  <a:pt x="37588" y="23951"/>
                </a:cubicBezTo>
                <a:cubicBezTo>
                  <a:pt x="41365" y="23951"/>
                  <a:pt x="44437" y="20878"/>
                  <a:pt x="44437" y="17085"/>
                </a:cubicBezTo>
                <a:cubicBezTo>
                  <a:pt x="44437" y="13668"/>
                  <a:pt x="41930" y="10847"/>
                  <a:pt x="38654" y="10330"/>
                </a:cubicBezTo>
                <a:cubicBezTo>
                  <a:pt x="38277" y="6286"/>
                  <a:pt x="34876" y="3119"/>
                  <a:pt x="30738" y="3119"/>
                </a:cubicBezTo>
                <a:cubicBezTo>
                  <a:pt x="29782" y="3119"/>
                  <a:pt x="28888" y="3292"/>
                  <a:pt x="28042" y="3605"/>
                </a:cubicBezTo>
                <a:cubicBezTo>
                  <a:pt x="26804" y="1442"/>
                  <a:pt x="24484" y="0"/>
                  <a:pt x="21819" y="0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5" name="Google Shape;1425;p31"/>
          <p:cNvSpPr/>
          <p:nvPr/>
        </p:nvSpPr>
        <p:spPr>
          <a:xfrm>
            <a:off x="1939000" y="3988875"/>
            <a:ext cx="982800" cy="680300"/>
          </a:xfrm>
          <a:custGeom>
            <a:avLst/>
            <a:gdLst/>
            <a:ahLst/>
            <a:cxnLst/>
            <a:rect l="l" t="t" r="r" b="b"/>
            <a:pathLst>
              <a:path w="39312" h="27212" extrusionOk="0">
                <a:moveTo>
                  <a:pt x="21898" y="1"/>
                </a:moveTo>
                <a:cubicBezTo>
                  <a:pt x="18810" y="1"/>
                  <a:pt x="16130" y="1678"/>
                  <a:pt x="14672" y="4154"/>
                </a:cubicBezTo>
                <a:cubicBezTo>
                  <a:pt x="13763" y="3449"/>
                  <a:pt x="12634" y="3026"/>
                  <a:pt x="11396" y="3026"/>
                </a:cubicBezTo>
                <a:cubicBezTo>
                  <a:pt x="8465" y="3026"/>
                  <a:pt x="6082" y="5408"/>
                  <a:pt x="6082" y="8339"/>
                </a:cubicBezTo>
                <a:cubicBezTo>
                  <a:pt x="6082" y="8355"/>
                  <a:pt x="6082" y="8386"/>
                  <a:pt x="6082" y="8402"/>
                </a:cubicBezTo>
                <a:cubicBezTo>
                  <a:pt x="2712" y="8465"/>
                  <a:pt x="1" y="11208"/>
                  <a:pt x="1" y="14593"/>
                </a:cubicBezTo>
                <a:cubicBezTo>
                  <a:pt x="1" y="17854"/>
                  <a:pt x="2540" y="20534"/>
                  <a:pt x="5769" y="20753"/>
                </a:cubicBezTo>
                <a:cubicBezTo>
                  <a:pt x="6772" y="24155"/>
                  <a:pt x="9923" y="26647"/>
                  <a:pt x="13653" y="26647"/>
                </a:cubicBezTo>
                <a:cubicBezTo>
                  <a:pt x="14970" y="26647"/>
                  <a:pt x="16192" y="26333"/>
                  <a:pt x="17290" y="25785"/>
                </a:cubicBezTo>
                <a:cubicBezTo>
                  <a:pt x="18387" y="26678"/>
                  <a:pt x="19782" y="27211"/>
                  <a:pt x="21302" y="27211"/>
                </a:cubicBezTo>
                <a:cubicBezTo>
                  <a:pt x="23779" y="27211"/>
                  <a:pt x="25910" y="25801"/>
                  <a:pt x="26961" y="23732"/>
                </a:cubicBezTo>
                <a:cubicBezTo>
                  <a:pt x="28073" y="24233"/>
                  <a:pt x="29296" y="24531"/>
                  <a:pt x="30613" y="24531"/>
                </a:cubicBezTo>
                <a:cubicBezTo>
                  <a:pt x="35409" y="24531"/>
                  <a:pt x="39312" y="20644"/>
                  <a:pt x="39312" y="15832"/>
                </a:cubicBezTo>
                <a:cubicBezTo>
                  <a:pt x="39312" y="11020"/>
                  <a:pt x="35409" y="7132"/>
                  <a:pt x="30613" y="7132"/>
                </a:cubicBezTo>
                <a:cubicBezTo>
                  <a:pt x="30472" y="7132"/>
                  <a:pt x="30331" y="7148"/>
                  <a:pt x="30190" y="7148"/>
                </a:cubicBezTo>
                <a:cubicBezTo>
                  <a:pt x="29594" y="3104"/>
                  <a:pt x="26114" y="1"/>
                  <a:pt x="21898" y="1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6" name="Google Shape;1426;p31"/>
          <p:cNvSpPr/>
          <p:nvPr/>
        </p:nvSpPr>
        <p:spPr>
          <a:xfrm>
            <a:off x="3092050" y="1383500"/>
            <a:ext cx="906775" cy="675325"/>
          </a:xfrm>
          <a:custGeom>
            <a:avLst/>
            <a:gdLst/>
            <a:ahLst/>
            <a:cxnLst/>
            <a:rect l="l" t="t" r="r" b="b"/>
            <a:pathLst>
              <a:path w="36271" h="27013" extrusionOk="0">
                <a:moveTo>
                  <a:pt x="19792" y="0"/>
                </a:moveTo>
                <a:cubicBezTo>
                  <a:pt x="19509" y="0"/>
                  <a:pt x="19223" y="18"/>
                  <a:pt x="18935" y="56"/>
                </a:cubicBezTo>
                <a:cubicBezTo>
                  <a:pt x="16396" y="385"/>
                  <a:pt x="14390" y="2140"/>
                  <a:pt x="13590" y="4397"/>
                </a:cubicBezTo>
                <a:cubicBezTo>
                  <a:pt x="13165" y="4306"/>
                  <a:pt x="12733" y="4254"/>
                  <a:pt x="12291" y="4254"/>
                </a:cubicBezTo>
                <a:cubicBezTo>
                  <a:pt x="12048" y="4254"/>
                  <a:pt x="11802" y="4270"/>
                  <a:pt x="11552" y="4303"/>
                </a:cubicBezTo>
                <a:cubicBezTo>
                  <a:pt x="9013" y="4633"/>
                  <a:pt x="7054" y="6513"/>
                  <a:pt x="6490" y="8849"/>
                </a:cubicBezTo>
                <a:cubicBezTo>
                  <a:pt x="6364" y="8865"/>
                  <a:pt x="6223" y="8865"/>
                  <a:pt x="6098" y="8880"/>
                </a:cubicBezTo>
                <a:cubicBezTo>
                  <a:pt x="2524" y="9350"/>
                  <a:pt x="0" y="12611"/>
                  <a:pt x="471" y="16184"/>
                </a:cubicBezTo>
                <a:cubicBezTo>
                  <a:pt x="904" y="19477"/>
                  <a:pt x="3705" y="21865"/>
                  <a:pt x="6938" y="21865"/>
                </a:cubicBezTo>
                <a:cubicBezTo>
                  <a:pt x="7214" y="21865"/>
                  <a:pt x="7494" y="21847"/>
                  <a:pt x="7775" y="21812"/>
                </a:cubicBezTo>
                <a:cubicBezTo>
                  <a:pt x="8088" y="21765"/>
                  <a:pt x="8402" y="21702"/>
                  <a:pt x="8700" y="21608"/>
                </a:cubicBezTo>
                <a:cubicBezTo>
                  <a:pt x="9230" y="23899"/>
                  <a:pt x="11291" y="25524"/>
                  <a:pt x="13628" y="25524"/>
                </a:cubicBezTo>
                <a:cubicBezTo>
                  <a:pt x="13848" y="25524"/>
                  <a:pt x="14071" y="25509"/>
                  <a:pt x="14295" y="25479"/>
                </a:cubicBezTo>
                <a:cubicBezTo>
                  <a:pt x="15299" y="25354"/>
                  <a:pt x="16192" y="24946"/>
                  <a:pt x="16897" y="24351"/>
                </a:cubicBezTo>
                <a:cubicBezTo>
                  <a:pt x="17809" y="25964"/>
                  <a:pt x="19525" y="27012"/>
                  <a:pt x="21437" y="27012"/>
                </a:cubicBezTo>
                <a:cubicBezTo>
                  <a:pt x="21661" y="27012"/>
                  <a:pt x="21888" y="26998"/>
                  <a:pt x="22117" y="26968"/>
                </a:cubicBezTo>
                <a:cubicBezTo>
                  <a:pt x="24531" y="26655"/>
                  <a:pt x="26333" y="24743"/>
                  <a:pt x="26600" y="22423"/>
                </a:cubicBezTo>
                <a:cubicBezTo>
                  <a:pt x="27556" y="23056"/>
                  <a:pt x="28694" y="23412"/>
                  <a:pt x="29890" y="23412"/>
                </a:cubicBezTo>
                <a:cubicBezTo>
                  <a:pt x="30144" y="23412"/>
                  <a:pt x="30401" y="23396"/>
                  <a:pt x="30659" y="23363"/>
                </a:cubicBezTo>
                <a:cubicBezTo>
                  <a:pt x="33951" y="22940"/>
                  <a:pt x="36271" y="19915"/>
                  <a:pt x="35848" y="16623"/>
                </a:cubicBezTo>
                <a:cubicBezTo>
                  <a:pt x="35581" y="14617"/>
                  <a:pt x="34359" y="12987"/>
                  <a:pt x="32697" y="12094"/>
                </a:cubicBezTo>
                <a:cubicBezTo>
                  <a:pt x="32932" y="11263"/>
                  <a:pt x="33011" y="10385"/>
                  <a:pt x="32885" y="9476"/>
                </a:cubicBezTo>
                <a:cubicBezTo>
                  <a:pt x="32457" y="6142"/>
                  <a:pt x="29614" y="3710"/>
                  <a:pt x="26327" y="3710"/>
                </a:cubicBezTo>
                <a:cubicBezTo>
                  <a:pt x="26122" y="3710"/>
                  <a:pt x="25915" y="3720"/>
                  <a:pt x="25706" y="3739"/>
                </a:cubicBezTo>
                <a:cubicBezTo>
                  <a:pt x="24633" y="1495"/>
                  <a:pt x="22353" y="0"/>
                  <a:pt x="19792" y="0"/>
                </a:cubicBezTo>
                <a:close/>
              </a:path>
            </a:pathLst>
          </a:custGeom>
          <a:gradFill>
            <a:gsLst>
              <a:gs pos="0">
                <a:srgbClr val="D4E5F5"/>
              </a:gs>
              <a:gs pos="100000">
                <a:srgbClr val="70A4D5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7" name="Google Shape;1427;p31"/>
          <p:cNvSpPr/>
          <p:nvPr/>
        </p:nvSpPr>
        <p:spPr>
          <a:xfrm>
            <a:off x="921775" y="3458738"/>
            <a:ext cx="943225" cy="692825"/>
          </a:xfrm>
          <a:custGeom>
            <a:avLst/>
            <a:gdLst/>
            <a:ahLst/>
            <a:cxnLst/>
            <a:rect l="l" t="t" r="r" b="b"/>
            <a:pathLst>
              <a:path w="37729" h="27713" extrusionOk="0">
                <a:moveTo>
                  <a:pt x="21490" y="1"/>
                </a:moveTo>
                <a:cubicBezTo>
                  <a:pt x="19609" y="1"/>
                  <a:pt x="17948" y="894"/>
                  <a:pt x="16898" y="2289"/>
                </a:cubicBezTo>
                <a:cubicBezTo>
                  <a:pt x="16082" y="1944"/>
                  <a:pt x="15205" y="1756"/>
                  <a:pt x="14280" y="1756"/>
                </a:cubicBezTo>
                <a:cubicBezTo>
                  <a:pt x="11568" y="1756"/>
                  <a:pt x="9217" y="3371"/>
                  <a:pt x="8151" y="5675"/>
                </a:cubicBezTo>
                <a:cubicBezTo>
                  <a:pt x="7744" y="5597"/>
                  <a:pt x="7336" y="5550"/>
                  <a:pt x="6913" y="5550"/>
                </a:cubicBezTo>
                <a:cubicBezTo>
                  <a:pt x="3088" y="5550"/>
                  <a:pt x="1" y="8653"/>
                  <a:pt x="1" y="12478"/>
                </a:cubicBezTo>
                <a:cubicBezTo>
                  <a:pt x="1" y="15942"/>
                  <a:pt x="2540" y="18794"/>
                  <a:pt x="5863" y="19312"/>
                </a:cubicBezTo>
                <a:cubicBezTo>
                  <a:pt x="5722" y="19860"/>
                  <a:pt x="5628" y="20424"/>
                  <a:pt x="5628" y="21020"/>
                </a:cubicBezTo>
                <a:cubicBezTo>
                  <a:pt x="5628" y="24719"/>
                  <a:pt x="8622" y="27713"/>
                  <a:pt x="12321" y="27713"/>
                </a:cubicBezTo>
                <a:cubicBezTo>
                  <a:pt x="14421" y="27713"/>
                  <a:pt x="16286" y="26757"/>
                  <a:pt x="17509" y="25252"/>
                </a:cubicBezTo>
                <a:cubicBezTo>
                  <a:pt x="18104" y="25487"/>
                  <a:pt x="18763" y="25628"/>
                  <a:pt x="19437" y="25628"/>
                </a:cubicBezTo>
                <a:cubicBezTo>
                  <a:pt x="19970" y="25628"/>
                  <a:pt x="20471" y="25550"/>
                  <a:pt x="20942" y="25409"/>
                </a:cubicBezTo>
                <a:cubicBezTo>
                  <a:pt x="21929" y="26396"/>
                  <a:pt x="23293" y="27008"/>
                  <a:pt x="24797" y="27008"/>
                </a:cubicBezTo>
                <a:cubicBezTo>
                  <a:pt x="27556" y="27008"/>
                  <a:pt x="29845" y="24939"/>
                  <a:pt x="30174" y="22274"/>
                </a:cubicBezTo>
                <a:cubicBezTo>
                  <a:pt x="30534" y="22321"/>
                  <a:pt x="30895" y="22368"/>
                  <a:pt x="31271" y="22368"/>
                </a:cubicBezTo>
                <a:cubicBezTo>
                  <a:pt x="34829" y="22368"/>
                  <a:pt x="37729" y="19468"/>
                  <a:pt x="37729" y="15910"/>
                </a:cubicBezTo>
                <a:cubicBezTo>
                  <a:pt x="37729" y="12948"/>
                  <a:pt x="35722" y="10456"/>
                  <a:pt x="32995" y="9688"/>
                </a:cubicBezTo>
                <a:cubicBezTo>
                  <a:pt x="32995" y="9656"/>
                  <a:pt x="33011" y="9625"/>
                  <a:pt x="33011" y="9578"/>
                </a:cubicBezTo>
                <a:cubicBezTo>
                  <a:pt x="33011" y="6521"/>
                  <a:pt x="30534" y="4045"/>
                  <a:pt x="27478" y="4045"/>
                </a:cubicBezTo>
                <a:cubicBezTo>
                  <a:pt x="27321" y="4045"/>
                  <a:pt x="27164" y="4060"/>
                  <a:pt x="27023" y="4076"/>
                </a:cubicBezTo>
                <a:cubicBezTo>
                  <a:pt x="26286" y="1709"/>
                  <a:pt x="24092" y="1"/>
                  <a:pt x="21490" y="1"/>
                </a:cubicBezTo>
                <a:close/>
              </a:path>
            </a:pathLst>
          </a:cu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8" name="Google Shape;1428;p31"/>
          <p:cNvSpPr/>
          <p:nvPr/>
        </p:nvSpPr>
        <p:spPr>
          <a:xfrm>
            <a:off x="562988" y="2429638"/>
            <a:ext cx="916600" cy="622950"/>
          </a:xfrm>
          <a:custGeom>
            <a:avLst/>
            <a:gdLst/>
            <a:ahLst/>
            <a:cxnLst/>
            <a:rect l="l" t="t" r="r" b="b"/>
            <a:pathLst>
              <a:path w="36664" h="24918" extrusionOk="0">
                <a:moveTo>
                  <a:pt x="23154" y="1"/>
                </a:moveTo>
                <a:cubicBezTo>
                  <a:pt x="20866" y="1"/>
                  <a:pt x="18776" y="1083"/>
                  <a:pt x="17431" y="2826"/>
                </a:cubicBezTo>
                <a:cubicBezTo>
                  <a:pt x="16490" y="2199"/>
                  <a:pt x="15409" y="1760"/>
                  <a:pt x="14233" y="1604"/>
                </a:cubicBezTo>
                <a:cubicBezTo>
                  <a:pt x="13888" y="1556"/>
                  <a:pt x="13546" y="1533"/>
                  <a:pt x="13208" y="1533"/>
                </a:cubicBezTo>
                <a:cubicBezTo>
                  <a:pt x="9949" y="1533"/>
                  <a:pt x="7078" y="3663"/>
                  <a:pt x="6098" y="6745"/>
                </a:cubicBezTo>
                <a:cubicBezTo>
                  <a:pt x="3245" y="7622"/>
                  <a:pt x="1004" y="10068"/>
                  <a:pt x="581" y="13234"/>
                </a:cubicBezTo>
                <a:cubicBezTo>
                  <a:pt x="1" y="17529"/>
                  <a:pt x="3026" y="21494"/>
                  <a:pt x="7336" y="22074"/>
                </a:cubicBezTo>
                <a:cubicBezTo>
                  <a:pt x="7688" y="22124"/>
                  <a:pt x="8037" y="22147"/>
                  <a:pt x="8381" y="22147"/>
                </a:cubicBezTo>
                <a:cubicBezTo>
                  <a:pt x="9236" y="22147"/>
                  <a:pt x="10066" y="22002"/>
                  <a:pt x="10847" y="21745"/>
                </a:cubicBezTo>
                <a:cubicBezTo>
                  <a:pt x="12023" y="23391"/>
                  <a:pt x="13857" y="24551"/>
                  <a:pt x="16020" y="24849"/>
                </a:cubicBezTo>
                <a:cubicBezTo>
                  <a:pt x="16362" y="24895"/>
                  <a:pt x="16703" y="24917"/>
                  <a:pt x="17039" y="24917"/>
                </a:cubicBezTo>
                <a:cubicBezTo>
                  <a:pt x="19675" y="24917"/>
                  <a:pt x="22075" y="23541"/>
                  <a:pt x="23465" y="21400"/>
                </a:cubicBezTo>
                <a:cubicBezTo>
                  <a:pt x="24563" y="22811"/>
                  <a:pt x="26208" y="23814"/>
                  <a:pt x="28121" y="24065"/>
                </a:cubicBezTo>
                <a:cubicBezTo>
                  <a:pt x="28440" y="24107"/>
                  <a:pt x="28757" y="24128"/>
                  <a:pt x="29071" y="24128"/>
                </a:cubicBezTo>
                <a:cubicBezTo>
                  <a:pt x="32590" y="24128"/>
                  <a:pt x="35657" y="21534"/>
                  <a:pt x="36146" y="17936"/>
                </a:cubicBezTo>
                <a:cubicBezTo>
                  <a:pt x="36663" y="14033"/>
                  <a:pt x="33920" y="10444"/>
                  <a:pt x="30017" y="9927"/>
                </a:cubicBezTo>
                <a:cubicBezTo>
                  <a:pt x="29986" y="9911"/>
                  <a:pt x="29970" y="9911"/>
                  <a:pt x="29939" y="9911"/>
                </a:cubicBezTo>
                <a:cubicBezTo>
                  <a:pt x="30143" y="9378"/>
                  <a:pt x="30299" y="8829"/>
                  <a:pt x="30378" y="8234"/>
                </a:cubicBezTo>
                <a:cubicBezTo>
                  <a:pt x="30911" y="4252"/>
                  <a:pt x="28121" y="600"/>
                  <a:pt x="24139" y="67"/>
                </a:cubicBezTo>
                <a:cubicBezTo>
                  <a:pt x="23808" y="23"/>
                  <a:pt x="23479" y="1"/>
                  <a:pt x="23154" y="1"/>
                </a:cubicBezTo>
                <a:close/>
              </a:path>
            </a:pathLst>
          </a:cu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9" name="Google Shape;1429;p31"/>
          <p:cNvSpPr/>
          <p:nvPr/>
        </p:nvSpPr>
        <p:spPr>
          <a:xfrm>
            <a:off x="678500" y="1418825"/>
            <a:ext cx="1058825" cy="604675"/>
          </a:xfrm>
          <a:custGeom>
            <a:avLst/>
            <a:gdLst/>
            <a:ahLst/>
            <a:cxnLst/>
            <a:rect l="l" t="t" r="r" b="b"/>
            <a:pathLst>
              <a:path w="42353" h="24187" extrusionOk="0">
                <a:moveTo>
                  <a:pt x="27070" y="1"/>
                </a:moveTo>
                <a:cubicBezTo>
                  <a:pt x="24092" y="1"/>
                  <a:pt x="21506" y="1631"/>
                  <a:pt x="20142" y="4060"/>
                </a:cubicBezTo>
                <a:cubicBezTo>
                  <a:pt x="18935" y="3214"/>
                  <a:pt x="17462" y="2712"/>
                  <a:pt x="15879" y="2712"/>
                </a:cubicBezTo>
                <a:cubicBezTo>
                  <a:pt x="12289" y="2712"/>
                  <a:pt x="9295" y="5236"/>
                  <a:pt x="8559" y="8606"/>
                </a:cubicBezTo>
                <a:cubicBezTo>
                  <a:pt x="8167" y="8543"/>
                  <a:pt x="7775" y="8496"/>
                  <a:pt x="7352" y="8496"/>
                </a:cubicBezTo>
                <a:cubicBezTo>
                  <a:pt x="3292" y="8496"/>
                  <a:pt x="0" y="11788"/>
                  <a:pt x="0" y="15863"/>
                </a:cubicBezTo>
                <a:cubicBezTo>
                  <a:pt x="0" y="19923"/>
                  <a:pt x="3292" y="23214"/>
                  <a:pt x="7352" y="23214"/>
                </a:cubicBezTo>
                <a:cubicBezTo>
                  <a:pt x="8809" y="23214"/>
                  <a:pt x="10157" y="22791"/>
                  <a:pt x="11286" y="22070"/>
                </a:cubicBezTo>
                <a:cubicBezTo>
                  <a:pt x="12305" y="23355"/>
                  <a:pt x="13872" y="24186"/>
                  <a:pt x="15643" y="24186"/>
                </a:cubicBezTo>
                <a:cubicBezTo>
                  <a:pt x="17274" y="24186"/>
                  <a:pt x="18731" y="23481"/>
                  <a:pt x="19750" y="22368"/>
                </a:cubicBezTo>
                <a:cubicBezTo>
                  <a:pt x="20910" y="23496"/>
                  <a:pt x="22493" y="24186"/>
                  <a:pt x="24249" y="24186"/>
                </a:cubicBezTo>
                <a:cubicBezTo>
                  <a:pt x="26506" y="24186"/>
                  <a:pt x="28481" y="23026"/>
                  <a:pt x="29641" y="21286"/>
                </a:cubicBezTo>
                <a:cubicBezTo>
                  <a:pt x="30989" y="22478"/>
                  <a:pt x="32760" y="23214"/>
                  <a:pt x="34719" y="23214"/>
                </a:cubicBezTo>
                <a:cubicBezTo>
                  <a:pt x="38935" y="23214"/>
                  <a:pt x="42352" y="19797"/>
                  <a:pt x="42352" y="15565"/>
                </a:cubicBezTo>
                <a:cubicBezTo>
                  <a:pt x="42352" y="11443"/>
                  <a:pt x="39092" y="8089"/>
                  <a:pt x="35001" y="7947"/>
                </a:cubicBezTo>
                <a:cubicBezTo>
                  <a:pt x="35001" y="7932"/>
                  <a:pt x="35001" y="7932"/>
                  <a:pt x="35001" y="7932"/>
                </a:cubicBezTo>
                <a:cubicBezTo>
                  <a:pt x="35001" y="3543"/>
                  <a:pt x="31443" y="1"/>
                  <a:pt x="27070" y="1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0" name="Google Shape;1430;p31"/>
          <p:cNvSpPr/>
          <p:nvPr/>
        </p:nvSpPr>
        <p:spPr>
          <a:xfrm>
            <a:off x="4623025" y="1153100"/>
            <a:ext cx="377700" cy="3777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1" name="Google Shape;1431;p31"/>
          <p:cNvSpPr/>
          <p:nvPr/>
        </p:nvSpPr>
        <p:spPr>
          <a:xfrm>
            <a:off x="4623025" y="4367675"/>
            <a:ext cx="377700" cy="3777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2" name="Google Shape;1432;p31"/>
          <p:cNvSpPr/>
          <p:nvPr/>
        </p:nvSpPr>
        <p:spPr>
          <a:xfrm>
            <a:off x="4623025" y="3908450"/>
            <a:ext cx="377700" cy="3777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3" name="Google Shape;1433;p31"/>
          <p:cNvSpPr/>
          <p:nvPr/>
        </p:nvSpPr>
        <p:spPr>
          <a:xfrm>
            <a:off x="4623025" y="3449225"/>
            <a:ext cx="377700" cy="3777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4" name="Google Shape;1434;p31"/>
          <p:cNvSpPr/>
          <p:nvPr/>
        </p:nvSpPr>
        <p:spPr>
          <a:xfrm>
            <a:off x="4623025" y="2990000"/>
            <a:ext cx="377700" cy="3777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5" name="Google Shape;1435;p31"/>
          <p:cNvSpPr/>
          <p:nvPr/>
        </p:nvSpPr>
        <p:spPr>
          <a:xfrm>
            <a:off x="4623025" y="2530775"/>
            <a:ext cx="377700" cy="3777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6" name="Google Shape;1436;p31"/>
          <p:cNvSpPr/>
          <p:nvPr/>
        </p:nvSpPr>
        <p:spPr>
          <a:xfrm>
            <a:off x="4623025" y="2071550"/>
            <a:ext cx="377700" cy="3777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DFE9FB"/>
              </a:gs>
              <a:gs pos="100000">
                <a:srgbClr val="6E9BE7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7" name="Google Shape;1437;p31"/>
          <p:cNvSpPr/>
          <p:nvPr/>
        </p:nvSpPr>
        <p:spPr>
          <a:xfrm>
            <a:off x="4623025" y="1612325"/>
            <a:ext cx="377700" cy="3777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D4E5F5"/>
              </a:gs>
              <a:gs pos="100000">
                <a:srgbClr val="70A4D5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8" name="Google Shape;1438;p31"/>
          <p:cNvSpPr/>
          <p:nvPr/>
        </p:nvSpPr>
        <p:spPr>
          <a:xfrm>
            <a:off x="5092500" y="1153100"/>
            <a:ext cx="3594300" cy="377700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9" name="Google Shape;1439;p31"/>
          <p:cNvSpPr/>
          <p:nvPr/>
        </p:nvSpPr>
        <p:spPr>
          <a:xfrm>
            <a:off x="5092500" y="1612325"/>
            <a:ext cx="3594300" cy="377700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0" name="Google Shape;1440;p31"/>
          <p:cNvSpPr/>
          <p:nvPr/>
        </p:nvSpPr>
        <p:spPr>
          <a:xfrm>
            <a:off x="5092500" y="2071550"/>
            <a:ext cx="3594300" cy="377700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1" name="Google Shape;1441;p31"/>
          <p:cNvSpPr/>
          <p:nvPr/>
        </p:nvSpPr>
        <p:spPr>
          <a:xfrm>
            <a:off x="5092500" y="2530775"/>
            <a:ext cx="3594300" cy="377700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2" name="Google Shape;1442;p31"/>
          <p:cNvSpPr/>
          <p:nvPr/>
        </p:nvSpPr>
        <p:spPr>
          <a:xfrm>
            <a:off x="5092500" y="2990000"/>
            <a:ext cx="3594300" cy="377700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3" name="Google Shape;1443;p31"/>
          <p:cNvSpPr/>
          <p:nvPr/>
        </p:nvSpPr>
        <p:spPr>
          <a:xfrm>
            <a:off x="5092500" y="3449225"/>
            <a:ext cx="3594300" cy="377700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4" name="Google Shape;1444;p31"/>
          <p:cNvSpPr/>
          <p:nvPr/>
        </p:nvSpPr>
        <p:spPr>
          <a:xfrm>
            <a:off x="5092500" y="3908450"/>
            <a:ext cx="3594300" cy="377700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5" name="Google Shape;1445;p31"/>
          <p:cNvSpPr/>
          <p:nvPr/>
        </p:nvSpPr>
        <p:spPr>
          <a:xfrm>
            <a:off x="5092500" y="4367675"/>
            <a:ext cx="3594300" cy="377700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6" name="Google Shape;1446;p31"/>
          <p:cNvSpPr txBox="1">
            <a:spLocks noGrp="1"/>
          </p:cNvSpPr>
          <p:nvPr>
            <p:ph type="title"/>
          </p:nvPr>
        </p:nvSpPr>
        <p:spPr>
          <a:xfrm>
            <a:off x="4607100" y="398125"/>
            <a:ext cx="40797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grpSp>
        <p:nvGrpSpPr>
          <p:cNvPr id="1447" name="Google Shape;1447;p31"/>
          <p:cNvGrpSpPr/>
          <p:nvPr/>
        </p:nvGrpSpPr>
        <p:grpSpPr>
          <a:xfrm>
            <a:off x="2263395" y="1042797"/>
            <a:ext cx="317174" cy="317174"/>
            <a:chOff x="2037825" y="3254050"/>
            <a:chExt cx="296175" cy="296175"/>
          </a:xfrm>
        </p:grpSpPr>
        <p:sp>
          <p:nvSpPr>
            <p:cNvPr id="1448" name="Google Shape;1448;p31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9" name="Google Shape;1449;p31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0" name="Google Shape;1450;p31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1" name="Google Shape;1451;p31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2" name="Google Shape;1452;p31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3" name="Google Shape;1453;p31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54" name="Google Shape;1454;p31"/>
          <p:cNvGrpSpPr/>
          <p:nvPr/>
        </p:nvGrpSpPr>
        <p:grpSpPr>
          <a:xfrm>
            <a:off x="3386866" y="1601066"/>
            <a:ext cx="317174" cy="279210"/>
            <a:chOff x="4991425" y="3617150"/>
            <a:chExt cx="296175" cy="260725"/>
          </a:xfrm>
        </p:grpSpPr>
        <p:sp>
          <p:nvSpPr>
            <p:cNvPr id="1455" name="Google Shape;1455;p31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6" name="Google Shape;1456;p31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7" name="Google Shape;1457;p31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8" name="Google Shape;1458;p31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9" name="Google Shape;1459;p31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0" name="Google Shape;1460;p31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1" name="Google Shape;1461;p31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62" name="Google Shape;1462;p31"/>
          <p:cNvGrpSpPr/>
          <p:nvPr/>
        </p:nvGrpSpPr>
        <p:grpSpPr>
          <a:xfrm>
            <a:off x="3613061" y="2658422"/>
            <a:ext cx="322255" cy="279727"/>
            <a:chOff x="-28462125" y="3199700"/>
            <a:chExt cx="298550" cy="259150"/>
          </a:xfrm>
        </p:grpSpPr>
        <p:sp>
          <p:nvSpPr>
            <p:cNvPr id="1463" name="Google Shape;1463;p31"/>
            <p:cNvSpPr/>
            <p:nvPr/>
          </p:nvSpPr>
          <p:spPr>
            <a:xfrm>
              <a:off x="-28459750" y="3284775"/>
              <a:ext cx="296175" cy="104775"/>
            </a:xfrm>
            <a:custGeom>
              <a:avLst/>
              <a:gdLst/>
              <a:ahLst/>
              <a:cxnLst/>
              <a:rect l="l" t="t" r="r" b="b"/>
              <a:pathLst>
                <a:path w="11847" h="4191" extrusionOk="0">
                  <a:moveTo>
                    <a:pt x="5230" y="0"/>
                  </a:moveTo>
                  <a:cubicBezTo>
                    <a:pt x="5073" y="0"/>
                    <a:pt x="4947" y="63"/>
                    <a:pt x="4915" y="189"/>
                  </a:cubicBezTo>
                  <a:lnTo>
                    <a:pt x="4096" y="2080"/>
                  </a:lnTo>
                  <a:lnTo>
                    <a:pt x="347" y="2080"/>
                  </a:lnTo>
                  <a:cubicBezTo>
                    <a:pt x="158" y="2080"/>
                    <a:pt x="0" y="2237"/>
                    <a:pt x="0" y="2426"/>
                  </a:cubicBezTo>
                  <a:cubicBezTo>
                    <a:pt x="0" y="2615"/>
                    <a:pt x="158" y="2773"/>
                    <a:pt x="347" y="2773"/>
                  </a:cubicBezTo>
                  <a:lnTo>
                    <a:pt x="4316" y="2773"/>
                  </a:lnTo>
                  <a:cubicBezTo>
                    <a:pt x="4411" y="2773"/>
                    <a:pt x="4505" y="2710"/>
                    <a:pt x="4600" y="2584"/>
                  </a:cubicBezTo>
                  <a:lnTo>
                    <a:pt x="5199" y="1292"/>
                  </a:lnTo>
                  <a:lnTo>
                    <a:pt x="6238" y="3970"/>
                  </a:lnTo>
                  <a:cubicBezTo>
                    <a:pt x="6301" y="4096"/>
                    <a:pt x="6396" y="4159"/>
                    <a:pt x="6522" y="4191"/>
                  </a:cubicBezTo>
                  <a:lnTo>
                    <a:pt x="6553" y="4191"/>
                  </a:lnTo>
                  <a:cubicBezTo>
                    <a:pt x="6679" y="4191"/>
                    <a:pt x="6805" y="4127"/>
                    <a:pt x="6868" y="4033"/>
                  </a:cubicBezTo>
                  <a:lnTo>
                    <a:pt x="7624" y="2836"/>
                  </a:lnTo>
                  <a:lnTo>
                    <a:pt x="11500" y="2836"/>
                  </a:lnTo>
                  <a:cubicBezTo>
                    <a:pt x="11689" y="2836"/>
                    <a:pt x="11846" y="2678"/>
                    <a:pt x="11846" y="2458"/>
                  </a:cubicBezTo>
                  <a:cubicBezTo>
                    <a:pt x="11846" y="2269"/>
                    <a:pt x="11689" y="2111"/>
                    <a:pt x="11500" y="2111"/>
                  </a:cubicBezTo>
                  <a:lnTo>
                    <a:pt x="7435" y="2111"/>
                  </a:lnTo>
                  <a:cubicBezTo>
                    <a:pt x="7309" y="2111"/>
                    <a:pt x="7183" y="2206"/>
                    <a:pt x="7120" y="2269"/>
                  </a:cubicBezTo>
                  <a:lnTo>
                    <a:pt x="6648" y="3056"/>
                  </a:lnTo>
                  <a:lnTo>
                    <a:pt x="5545" y="221"/>
                  </a:lnTo>
                  <a:cubicBezTo>
                    <a:pt x="5514" y="95"/>
                    <a:pt x="5388" y="0"/>
                    <a:pt x="52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4" name="Google Shape;1464;p31"/>
            <p:cNvSpPr/>
            <p:nvPr/>
          </p:nvSpPr>
          <p:spPr>
            <a:xfrm>
              <a:off x="-28462125" y="3199700"/>
              <a:ext cx="295400" cy="125275"/>
            </a:xfrm>
            <a:custGeom>
              <a:avLst/>
              <a:gdLst/>
              <a:ahLst/>
              <a:cxnLst/>
              <a:rect l="l" t="t" r="r" b="b"/>
              <a:pathLst>
                <a:path w="11816" h="5011" extrusionOk="0">
                  <a:moveTo>
                    <a:pt x="3151" y="1"/>
                  </a:moveTo>
                  <a:cubicBezTo>
                    <a:pt x="1387" y="1"/>
                    <a:pt x="1" y="1419"/>
                    <a:pt x="1" y="3277"/>
                  </a:cubicBezTo>
                  <a:cubicBezTo>
                    <a:pt x="1" y="3876"/>
                    <a:pt x="158" y="4349"/>
                    <a:pt x="442" y="4821"/>
                  </a:cubicBezTo>
                  <a:lnTo>
                    <a:pt x="3655" y="4821"/>
                  </a:lnTo>
                  <a:lnTo>
                    <a:pt x="4285" y="3340"/>
                  </a:lnTo>
                  <a:cubicBezTo>
                    <a:pt x="4443" y="2994"/>
                    <a:pt x="4821" y="2773"/>
                    <a:pt x="5199" y="2710"/>
                  </a:cubicBezTo>
                  <a:cubicBezTo>
                    <a:pt x="5672" y="2710"/>
                    <a:pt x="6018" y="2994"/>
                    <a:pt x="6176" y="3403"/>
                  </a:cubicBezTo>
                  <a:lnTo>
                    <a:pt x="6806" y="5010"/>
                  </a:lnTo>
                  <a:cubicBezTo>
                    <a:pt x="6963" y="4884"/>
                    <a:pt x="7215" y="4821"/>
                    <a:pt x="7404" y="4821"/>
                  </a:cubicBezTo>
                  <a:lnTo>
                    <a:pt x="11374" y="4821"/>
                  </a:lnTo>
                  <a:cubicBezTo>
                    <a:pt x="11626" y="4349"/>
                    <a:pt x="11815" y="3813"/>
                    <a:pt x="11815" y="3277"/>
                  </a:cubicBezTo>
                  <a:cubicBezTo>
                    <a:pt x="11815" y="1419"/>
                    <a:pt x="10429" y="1"/>
                    <a:pt x="8665" y="1"/>
                  </a:cubicBezTo>
                  <a:cubicBezTo>
                    <a:pt x="7247" y="1"/>
                    <a:pt x="6396" y="977"/>
                    <a:pt x="5924" y="1860"/>
                  </a:cubicBezTo>
                  <a:cubicBezTo>
                    <a:pt x="5451" y="977"/>
                    <a:pt x="4537" y="1"/>
                    <a:pt x="315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5" name="Google Shape;1465;p31"/>
            <p:cNvSpPr/>
            <p:nvPr/>
          </p:nvSpPr>
          <p:spPr>
            <a:xfrm>
              <a:off x="-28405400" y="3360375"/>
              <a:ext cx="186675" cy="98475"/>
            </a:xfrm>
            <a:custGeom>
              <a:avLst/>
              <a:gdLst/>
              <a:ahLst/>
              <a:cxnLst/>
              <a:rect l="l" t="t" r="r" b="b"/>
              <a:pathLst>
                <a:path w="7467" h="3939" extrusionOk="0">
                  <a:moveTo>
                    <a:pt x="2962" y="1"/>
                  </a:moveTo>
                  <a:cubicBezTo>
                    <a:pt x="2773" y="284"/>
                    <a:pt x="2458" y="442"/>
                    <a:pt x="2111" y="442"/>
                  </a:cubicBezTo>
                  <a:lnTo>
                    <a:pt x="0" y="442"/>
                  </a:lnTo>
                  <a:cubicBezTo>
                    <a:pt x="158" y="599"/>
                    <a:pt x="347" y="757"/>
                    <a:pt x="536" y="914"/>
                  </a:cubicBezTo>
                  <a:cubicBezTo>
                    <a:pt x="1449" y="1734"/>
                    <a:pt x="2426" y="2647"/>
                    <a:pt x="3434" y="3813"/>
                  </a:cubicBezTo>
                  <a:cubicBezTo>
                    <a:pt x="3529" y="3907"/>
                    <a:pt x="3592" y="3939"/>
                    <a:pt x="3718" y="3939"/>
                  </a:cubicBezTo>
                  <a:cubicBezTo>
                    <a:pt x="3844" y="3939"/>
                    <a:pt x="3907" y="3907"/>
                    <a:pt x="4001" y="3813"/>
                  </a:cubicBezTo>
                  <a:cubicBezTo>
                    <a:pt x="4978" y="2584"/>
                    <a:pt x="6018" y="1734"/>
                    <a:pt x="6900" y="914"/>
                  </a:cubicBezTo>
                  <a:cubicBezTo>
                    <a:pt x="7120" y="757"/>
                    <a:pt x="7278" y="599"/>
                    <a:pt x="7467" y="442"/>
                  </a:cubicBezTo>
                  <a:lnTo>
                    <a:pt x="5860" y="442"/>
                  </a:lnTo>
                  <a:lnTo>
                    <a:pt x="5293" y="1324"/>
                  </a:lnTo>
                  <a:cubicBezTo>
                    <a:pt x="5104" y="1639"/>
                    <a:pt x="4789" y="1860"/>
                    <a:pt x="4379" y="1860"/>
                  </a:cubicBezTo>
                  <a:lnTo>
                    <a:pt x="4316" y="1860"/>
                  </a:lnTo>
                  <a:cubicBezTo>
                    <a:pt x="3907" y="1797"/>
                    <a:pt x="3592" y="1576"/>
                    <a:pt x="3434" y="1167"/>
                  </a:cubicBezTo>
                  <a:lnTo>
                    <a:pt x="296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66" name="Google Shape;1466;p31"/>
          <p:cNvGrpSpPr/>
          <p:nvPr/>
        </p:nvGrpSpPr>
        <p:grpSpPr>
          <a:xfrm>
            <a:off x="3284741" y="3577442"/>
            <a:ext cx="317174" cy="317174"/>
            <a:chOff x="583100" y="3982600"/>
            <a:chExt cx="296175" cy="296175"/>
          </a:xfrm>
        </p:grpSpPr>
        <p:sp>
          <p:nvSpPr>
            <p:cNvPr id="1467" name="Google Shape;1467;p31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8" name="Google Shape;1468;p31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9" name="Google Shape;1469;p31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0" name="Google Shape;1470;p31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1" name="Google Shape;1471;p31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2" name="Google Shape;1472;p31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3" name="Google Shape;1473;p31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74" name="Google Shape;1474;p31"/>
          <p:cNvGrpSpPr/>
          <p:nvPr/>
        </p:nvGrpSpPr>
        <p:grpSpPr>
          <a:xfrm>
            <a:off x="2262724" y="4172079"/>
            <a:ext cx="318538" cy="313899"/>
            <a:chOff x="-5254775" y="3631325"/>
            <a:chExt cx="296950" cy="292625"/>
          </a:xfrm>
        </p:grpSpPr>
        <p:sp>
          <p:nvSpPr>
            <p:cNvPr id="1475" name="Google Shape;1475;p31"/>
            <p:cNvSpPr/>
            <p:nvPr/>
          </p:nvSpPr>
          <p:spPr>
            <a:xfrm>
              <a:off x="-5246900" y="3766400"/>
              <a:ext cx="58300" cy="55150"/>
            </a:xfrm>
            <a:custGeom>
              <a:avLst/>
              <a:gdLst/>
              <a:ahLst/>
              <a:cxnLst/>
              <a:rect l="l" t="t" r="r" b="b"/>
              <a:pathLst>
                <a:path w="2332" h="2206" extrusionOk="0">
                  <a:moveTo>
                    <a:pt x="1769" y="1"/>
                  </a:moveTo>
                  <a:cubicBezTo>
                    <a:pt x="1639" y="1"/>
                    <a:pt x="1513" y="48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64"/>
                  </a:cubicBezTo>
                  <a:cubicBezTo>
                    <a:pt x="300" y="2159"/>
                    <a:pt x="434" y="2206"/>
                    <a:pt x="564" y="2206"/>
                  </a:cubicBezTo>
                  <a:cubicBezTo>
                    <a:pt x="694" y="2206"/>
                    <a:pt x="820" y="2159"/>
                    <a:pt x="914" y="2064"/>
                  </a:cubicBezTo>
                  <a:lnTo>
                    <a:pt x="2143" y="835"/>
                  </a:lnTo>
                  <a:cubicBezTo>
                    <a:pt x="2332" y="646"/>
                    <a:pt x="2332" y="331"/>
                    <a:pt x="2143" y="142"/>
                  </a:cubicBezTo>
                  <a:cubicBezTo>
                    <a:pt x="2033" y="48"/>
                    <a:pt x="1899" y="1"/>
                    <a:pt x="17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6" name="Google Shape;1476;p31"/>
            <p:cNvSpPr/>
            <p:nvPr/>
          </p:nvSpPr>
          <p:spPr>
            <a:xfrm>
              <a:off x="-5216175" y="3795550"/>
              <a:ext cx="58300" cy="55950"/>
            </a:xfrm>
            <a:custGeom>
              <a:avLst/>
              <a:gdLst/>
              <a:ahLst/>
              <a:cxnLst/>
              <a:rect l="l" t="t" r="r" b="b"/>
              <a:pathLst>
                <a:path w="2332" h="2238" extrusionOk="0">
                  <a:moveTo>
                    <a:pt x="1764" y="0"/>
                  </a:moveTo>
                  <a:cubicBezTo>
                    <a:pt x="1638" y="0"/>
                    <a:pt x="1512" y="47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95"/>
                  </a:cubicBezTo>
                  <a:cubicBezTo>
                    <a:pt x="284" y="2190"/>
                    <a:pt x="410" y="2237"/>
                    <a:pt x="540" y="2237"/>
                  </a:cubicBezTo>
                  <a:cubicBezTo>
                    <a:pt x="670" y="2237"/>
                    <a:pt x="804" y="2190"/>
                    <a:pt x="914" y="2095"/>
                  </a:cubicBezTo>
                  <a:lnTo>
                    <a:pt x="2111" y="867"/>
                  </a:lnTo>
                  <a:cubicBezTo>
                    <a:pt x="2332" y="678"/>
                    <a:pt x="2332" y="363"/>
                    <a:pt x="2111" y="142"/>
                  </a:cubicBezTo>
                  <a:cubicBezTo>
                    <a:pt x="2016" y="47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7" name="Google Shape;1477;p31"/>
            <p:cNvSpPr/>
            <p:nvPr/>
          </p:nvSpPr>
          <p:spPr>
            <a:xfrm>
              <a:off x="-5185475" y="3826250"/>
              <a:ext cx="57525" cy="55750"/>
            </a:xfrm>
            <a:custGeom>
              <a:avLst/>
              <a:gdLst/>
              <a:ahLst/>
              <a:cxnLst/>
              <a:rect l="l" t="t" r="r" b="b"/>
              <a:pathLst>
                <a:path w="2301" h="2230" extrusionOk="0">
                  <a:moveTo>
                    <a:pt x="1765" y="1"/>
                  </a:moveTo>
                  <a:cubicBezTo>
                    <a:pt x="1639" y="1"/>
                    <a:pt x="1513" y="48"/>
                    <a:pt x="1419" y="143"/>
                  </a:cubicBezTo>
                  <a:lnTo>
                    <a:pt x="190" y="1371"/>
                  </a:lnTo>
                  <a:cubicBezTo>
                    <a:pt x="1" y="1560"/>
                    <a:pt x="1" y="1875"/>
                    <a:pt x="190" y="2064"/>
                  </a:cubicBezTo>
                  <a:cubicBezTo>
                    <a:pt x="284" y="2175"/>
                    <a:pt x="410" y="2230"/>
                    <a:pt x="536" y="2230"/>
                  </a:cubicBezTo>
                  <a:cubicBezTo>
                    <a:pt x="662" y="2230"/>
                    <a:pt x="788" y="2175"/>
                    <a:pt x="883" y="2064"/>
                  </a:cubicBezTo>
                  <a:lnTo>
                    <a:pt x="2112" y="836"/>
                  </a:lnTo>
                  <a:cubicBezTo>
                    <a:pt x="2301" y="647"/>
                    <a:pt x="2301" y="332"/>
                    <a:pt x="2112" y="143"/>
                  </a:cubicBezTo>
                  <a:cubicBezTo>
                    <a:pt x="2017" y="48"/>
                    <a:pt x="1891" y="1"/>
                    <a:pt x="17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8" name="Google Shape;1478;p31"/>
            <p:cNvSpPr/>
            <p:nvPr/>
          </p:nvSpPr>
          <p:spPr>
            <a:xfrm>
              <a:off x="-5156325" y="3856375"/>
              <a:ext cx="58300" cy="55750"/>
            </a:xfrm>
            <a:custGeom>
              <a:avLst/>
              <a:gdLst/>
              <a:ahLst/>
              <a:cxnLst/>
              <a:rect l="l" t="t" r="r" b="b"/>
              <a:pathLst>
                <a:path w="2332" h="2230" extrusionOk="0">
                  <a:moveTo>
                    <a:pt x="1781" y="1"/>
                  </a:moveTo>
                  <a:cubicBezTo>
                    <a:pt x="1655" y="1"/>
                    <a:pt x="1529" y="56"/>
                    <a:pt x="1418" y="166"/>
                  </a:cubicBezTo>
                  <a:lnTo>
                    <a:pt x="190" y="1395"/>
                  </a:lnTo>
                  <a:cubicBezTo>
                    <a:pt x="1" y="1584"/>
                    <a:pt x="1" y="1899"/>
                    <a:pt x="190" y="2088"/>
                  </a:cubicBezTo>
                  <a:cubicBezTo>
                    <a:pt x="300" y="2183"/>
                    <a:pt x="442" y="2230"/>
                    <a:pt x="575" y="2230"/>
                  </a:cubicBezTo>
                  <a:cubicBezTo>
                    <a:pt x="709" y="2230"/>
                    <a:pt x="835" y="2183"/>
                    <a:pt x="914" y="2088"/>
                  </a:cubicBezTo>
                  <a:lnTo>
                    <a:pt x="2143" y="859"/>
                  </a:lnTo>
                  <a:cubicBezTo>
                    <a:pt x="2332" y="670"/>
                    <a:pt x="2332" y="355"/>
                    <a:pt x="2143" y="166"/>
                  </a:cubicBezTo>
                  <a:cubicBezTo>
                    <a:pt x="2033" y="56"/>
                    <a:pt x="1907" y="1"/>
                    <a:pt x="178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9" name="Google Shape;1479;p31"/>
            <p:cNvSpPr/>
            <p:nvPr/>
          </p:nvSpPr>
          <p:spPr>
            <a:xfrm>
              <a:off x="-5105925" y="3886525"/>
              <a:ext cx="37050" cy="37425"/>
            </a:xfrm>
            <a:custGeom>
              <a:avLst/>
              <a:gdLst/>
              <a:ahLst/>
              <a:cxnLst/>
              <a:rect l="l" t="t" r="r" b="b"/>
              <a:pathLst>
                <a:path w="1482" h="1497" extrusionOk="0">
                  <a:moveTo>
                    <a:pt x="662" y="0"/>
                  </a:moveTo>
                  <a:lnTo>
                    <a:pt x="536" y="126"/>
                  </a:lnTo>
                  <a:lnTo>
                    <a:pt x="1" y="756"/>
                  </a:lnTo>
                  <a:lnTo>
                    <a:pt x="599" y="1355"/>
                  </a:lnTo>
                  <a:cubicBezTo>
                    <a:pt x="694" y="1449"/>
                    <a:pt x="820" y="1497"/>
                    <a:pt x="946" y="1497"/>
                  </a:cubicBezTo>
                  <a:cubicBezTo>
                    <a:pt x="1072" y="1497"/>
                    <a:pt x="1198" y="1449"/>
                    <a:pt x="1293" y="1355"/>
                  </a:cubicBezTo>
                  <a:cubicBezTo>
                    <a:pt x="1482" y="1166"/>
                    <a:pt x="1482" y="851"/>
                    <a:pt x="1293" y="662"/>
                  </a:cubicBezTo>
                  <a:lnTo>
                    <a:pt x="66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0" name="Google Shape;1480;p31"/>
            <p:cNvSpPr/>
            <p:nvPr/>
          </p:nvSpPr>
          <p:spPr>
            <a:xfrm>
              <a:off x="-5254775" y="3648050"/>
              <a:ext cx="278050" cy="248325"/>
            </a:xfrm>
            <a:custGeom>
              <a:avLst/>
              <a:gdLst/>
              <a:ahLst/>
              <a:cxnLst/>
              <a:rect l="l" t="t" r="r" b="b"/>
              <a:pathLst>
                <a:path w="11122" h="9933" extrusionOk="0">
                  <a:moveTo>
                    <a:pt x="4049" y="1"/>
                  </a:moveTo>
                  <a:cubicBezTo>
                    <a:pt x="3781" y="1"/>
                    <a:pt x="3513" y="103"/>
                    <a:pt x="3308" y="308"/>
                  </a:cubicBezTo>
                  <a:lnTo>
                    <a:pt x="410" y="3364"/>
                  </a:lnTo>
                  <a:cubicBezTo>
                    <a:pt x="0" y="3774"/>
                    <a:pt x="0" y="4435"/>
                    <a:pt x="410" y="4813"/>
                  </a:cubicBezTo>
                  <a:lnTo>
                    <a:pt x="631" y="5065"/>
                  </a:lnTo>
                  <a:lnTo>
                    <a:pt x="1198" y="4498"/>
                  </a:lnTo>
                  <a:cubicBezTo>
                    <a:pt x="1454" y="4242"/>
                    <a:pt x="1794" y="4106"/>
                    <a:pt x="2122" y="4106"/>
                  </a:cubicBezTo>
                  <a:cubicBezTo>
                    <a:pt x="2398" y="4106"/>
                    <a:pt x="2666" y="4202"/>
                    <a:pt x="2867" y="4404"/>
                  </a:cubicBezTo>
                  <a:cubicBezTo>
                    <a:pt x="3151" y="4624"/>
                    <a:pt x="3308" y="4971"/>
                    <a:pt x="3277" y="5286"/>
                  </a:cubicBezTo>
                  <a:cubicBezTo>
                    <a:pt x="3592" y="5286"/>
                    <a:pt x="3907" y="5412"/>
                    <a:pt x="4128" y="5664"/>
                  </a:cubicBezTo>
                  <a:cubicBezTo>
                    <a:pt x="4380" y="5884"/>
                    <a:pt x="4506" y="6200"/>
                    <a:pt x="4506" y="6515"/>
                  </a:cubicBezTo>
                  <a:cubicBezTo>
                    <a:pt x="4821" y="6515"/>
                    <a:pt x="5136" y="6641"/>
                    <a:pt x="5356" y="6861"/>
                  </a:cubicBezTo>
                  <a:cubicBezTo>
                    <a:pt x="5608" y="7113"/>
                    <a:pt x="5703" y="7428"/>
                    <a:pt x="5703" y="7743"/>
                  </a:cubicBezTo>
                  <a:cubicBezTo>
                    <a:pt x="6018" y="7743"/>
                    <a:pt x="6364" y="7869"/>
                    <a:pt x="6585" y="8090"/>
                  </a:cubicBezTo>
                  <a:cubicBezTo>
                    <a:pt x="6837" y="8342"/>
                    <a:pt x="6931" y="8657"/>
                    <a:pt x="6931" y="8909"/>
                  </a:cubicBezTo>
                  <a:lnTo>
                    <a:pt x="7814" y="9791"/>
                  </a:lnTo>
                  <a:cubicBezTo>
                    <a:pt x="7908" y="9886"/>
                    <a:pt x="8034" y="9933"/>
                    <a:pt x="8160" y="9933"/>
                  </a:cubicBezTo>
                  <a:cubicBezTo>
                    <a:pt x="8286" y="9933"/>
                    <a:pt x="8412" y="9886"/>
                    <a:pt x="8507" y="9791"/>
                  </a:cubicBezTo>
                  <a:cubicBezTo>
                    <a:pt x="8727" y="9602"/>
                    <a:pt x="8727" y="9287"/>
                    <a:pt x="8507" y="9066"/>
                  </a:cubicBezTo>
                  <a:lnTo>
                    <a:pt x="7656" y="8216"/>
                  </a:lnTo>
                  <a:cubicBezTo>
                    <a:pt x="7530" y="8090"/>
                    <a:pt x="7530" y="7869"/>
                    <a:pt x="7656" y="7743"/>
                  </a:cubicBezTo>
                  <a:cubicBezTo>
                    <a:pt x="7748" y="7596"/>
                    <a:pt x="7851" y="7534"/>
                    <a:pt x="7953" y="7534"/>
                  </a:cubicBezTo>
                  <a:cubicBezTo>
                    <a:pt x="8024" y="7534"/>
                    <a:pt x="8095" y="7565"/>
                    <a:pt x="8160" y="7617"/>
                  </a:cubicBezTo>
                  <a:lnTo>
                    <a:pt x="9011" y="8499"/>
                  </a:lnTo>
                  <a:cubicBezTo>
                    <a:pt x="9121" y="8594"/>
                    <a:pt x="9255" y="8641"/>
                    <a:pt x="9385" y="8641"/>
                  </a:cubicBezTo>
                  <a:cubicBezTo>
                    <a:pt x="9515" y="8641"/>
                    <a:pt x="9641" y="8594"/>
                    <a:pt x="9735" y="8499"/>
                  </a:cubicBezTo>
                  <a:cubicBezTo>
                    <a:pt x="9924" y="8279"/>
                    <a:pt x="9924" y="7964"/>
                    <a:pt x="9735" y="7775"/>
                  </a:cubicBezTo>
                  <a:lnTo>
                    <a:pt x="8853" y="6924"/>
                  </a:lnTo>
                  <a:cubicBezTo>
                    <a:pt x="8759" y="6798"/>
                    <a:pt x="8759" y="6578"/>
                    <a:pt x="8853" y="6452"/>
                  </a:cubicBezTo>
                  <a:cubicBezTo>
                    <a:pt x="8916" y="6389"/>
                    <a:pt x="9011" y="6357"/>
                    <a:pt x="9101" y="6357"/>
                  </a:cubicBezTo>
                  <a:cubicBezTo>
                    <a:pt x="9192" y="6357"/>
                    <a:pt x="9279" y="6389"/>
                    <a:pt x="9326" y="6452"/>
                  </a:cubicBezTo>
                  <a:lnTo>
                    <a:pt x="10208" y="7302"/>
                  </a:lnTo>
                  <a:cubicBezTo>
                    <a:pt x="10303" y="7397"/>
                    <a:pt x="10429" y="7444"/>
                    <a:pt x="10555" y="7444"/>
                  </a:cubicBezTo>
                  <a:cubicBezTo>
                    <a:pt x="10681" y="7444"/>
                    <a:pt x="10807" y="7397"/>
                    <a:pt x="10901" y="7302"/>
                  </a:cubicBezTo>
                  <a:cubicBezTo>
                    <a:pt x="11122" y="7113"/>
                    <a:pt x="11122" y="6798"/>
                    <a:pt x="10901" y="6609"/>
                  </a:cubicBezTo>
                  <a:lnTo>
                    <a:pt x="10334" y="6010"/>
                  </a:lnTo>
                  <a:lnTo>
                    <a:pt x="10208" y="5884"/>
                  </a:lnTo>
                  <a:lnTo>
                    <a:pt x="6931" y="2608"/>
                  </a:lnTo>
                  <a:cubicBezTo>
                    <a:pt x="6884" y="2561"/>
                    <a:pt x="6798" y="2537"/>
                    <a:pt x="6707" y="2537"/>
                  </a:cubicBezTo>
                  <a:cubicBezTo>
                    <a:pt x="6616" y="2537"/>
                    <a:pt x="6522" y="2561"/>
                    <a:pt x="6459" y="2608"/>
                  </a:cubicBezTo>
                  <a:lnTo>
                    <a:pt x="5167" y="3931"/>
                  </a:lnTo>
                  <a:cubicBezTo>
                    <a:pt x="4904" y="4176"/>
                    <a:pt x="4562" y="4308"/>
                    <a:pt x="4229" y="4308"/>
                  </a:cubicBezTo>
                  <a:cubicBezTo>
                    <a:pt x="4004" y="4308"/>
                    <a:pt x="3783" y="4247"/>
                    <a:pt x="3592" y="4120"/>
                  </a:cubicBezTo>
                  <a:cubicBezTo>
                    <a:pt x="2962" y="3679"/>
                    <a:pt x="2930" y="2829"/>
                    <a:pt x="3434" y="2293"/>
                  </a:cubicBezTo>
                  <a:lnTo>
                    <a:pt x="5010" y="529"/>
                  </a:lnTo>
                  <a:lnTo>
                    <a:pt x="4789" y="308"/>
                  </a:lnTo>
                  <a:cubicBezTo>
                    <a:pt x="4584" y="103"/>
                    <a:pt x="4317" y="1"/>
                    <a:pt x="404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1" name="Google Shape;1481;p31"/>
            <p:cNvSpPr/>
            <p:nvPr/>
          </p:nvSpPr>
          <p:spPr>
            <a:xfrm>
              <a:off x="-5163425" y="3631325"/>
              <a:ext cx="205600" cy="150450"/>
            </a:xfrm>
            <a:custGeom>
              <a:avLst/>
              <a:gdLst/>
              <a:ahLst/>
              <a:cxnLst/>
              <a:rect l="l" t="t" r="r" b="b"/>
              <a:pathLst>
                <a:path w="8224" h="6018" extrusionOk="0">
                  <a:moveTo>
                    <a:pt x="3699" y="0"/>
                  </a:moveTo>
                  <a:cubicBezTo>
                    <a:pt x="3435" y="0"/>
                    <a:pt x="3167" y="95"/>
                    <a:pt x="2962" y="284"/>
                  </a:cubicBezTo>
                  <a:lnTo>
                    <a:pt x="2364" y="883"/>
                  </a:lnTo>
                  <a:lnTo>
                    <a:pt x="2269" y="1009"/>
                  </a:lnTo>
                  <a:lnTo>
                    <a:pt x="222" y="3245"/>
                  </a:lnTo>
                  <a:cubicBezTo>
                    <a:pt x="1" y="3435"/>
                    <a:pt x="1" y="3781"/>
                    <a:pt x="222" y="3970"/>
                  </a:cubicBezTo>
                  <a:cubicBezTo>
                    <a:pt x="316" y="4065"/>
                    <a:pt x="442" y="4112"/>
                    <a:pt x="568" y="4112"/>
                  </a:cubicBezTo>
                  <a:cubicBezTo>
                    <a:pt x="694" y="4112"/>
                    <a:pt x="820" y="4065"/>
                    <a:pt x="915" y="3970"/>
                  </a:cubicBezTo>
                  <a:lnTo>
                    <a:pt x="2269" y="2615"/>
                  </a:lnTo>
                  <a:cubicBezTo>
                    <a:pt x="2458" y="2426"/>
                    <a:pt x="2718" y="2332"/>
                    <a:pt x="2982" y="2332"/>
                  </a:cubicBezTo>
                  <a:cubicBezTo>
                    <a:pt x="3246" y="2332"/>
                    <a:pt x="3514" y="2426"/>
                    <a:pt x="3719" y="2615"/>
                  </a:cubicBezTo>
                  <a:lnTo>
                    <a:pt x="7090" y="6018"/>
                  </a:lnTo>
                  <a:lnTo>
                    <a:pt x="7814" y="5356"/>
                  </a:lnTo>
                  <a:cubicBezTo>
                    <a:pt x="8224" y="4947"/>
                    <a:pt x="8224" y="4285"/>
                    <a:pt x="7814" y="3876"/>
                  </a:cubicBezTo>
                  <a:lnTo>
                    <a:pt x="4412" y="284"/>
                  </a:lnTo>
                  <a:cubicBezTo>
                    <a:pt x="4223" y="95"/>
                    <a:pt x="3963" y="0"/>
                    <a:pt x="369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82" name="Google Shape;1482;p31"/>
          <p:cNvGrpSpPr/>
          <p:nvPr/>
        </p:nvGrpSpPr>
        <p:grpSpPr>
          <a:xfrm>
            <a:off x="1254211" y="3647202"/>
            <a:ext cx="278354" cy="315916"/>
            <a:chOff x="2423775" y="3226875"/>
            <a:chExt cx="259925" cy="295000"/>
          </a:xfrm>
        </p:grpSpPr>
        <p:sp>
          <p:nvSpPr>
            <p:cNvPr id="1483" name="Google Shape;1483;p31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4" name="Google Shape;1484;p31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5" name="Google Shape;1485;p31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86" name="Google Shape;1486;p31"/>
          <p:cNvSpPr/>
          <p:nvPr/>
        </p:nvSpPr>
        <p:spPr>
          <a:xfrm>
            <a:off x="853568" y="2605245"/>
            <a:ext cx="279507" cy="279750"/>
          </a:xfrm>
          <a:custGeom>
            <a:avLst/>
            <a:gdLst/>
            <a:ahLst/>
            <a:cxnLst/>
            <a:rect l="l" t="t" r="r" b="b"/>
            <a:pathLst>
              <a:path w="12666" h="12677" extrusionOk="0">
                <a:moveTo>
                  <a:pt x="8916" y="1639"/>
                </a:moveTo>
                <a:cubicBezTo>
                  <a:pt x="9137" y="1639"/>
                  <a:pt x="9294" y="1828"/>
                  <a:pt x="9294" y="2048"/>
                </a:cubicBezTo>
                <a:cubicBezTo>
                  <a:pt x="9294" y="2269"/>
                  <a:pt x="9105" y="2458"/>
                  <a:pt x="8916" y="2458"/>
                </a:cubicBezTo>
                <a:lnTo>
                  <a:pt x="3655" y="2458"/>
                </a:lnTo>
                <a:cubicBezTo>
                  <a:pt x="3434" y="2458"/>
                  <a:pt x="3245" y="2269"/>
                  <a:pt x="3245" y="2048"/>
                </a:cubicBezTo>
                <a:cubicBezTo>
                  <a:pt x="3245" y="1796"/>
                  <a:pt x="3434" y="1639"/>
                  <a:pt x="3655" y="1639"/>
                </a:cubicBezTo>
                <a:close/>
                <a:moveTo>
                  <a:pt x="10555" y="3245"/>
                </a:moveTo>
                <a:cubicBezTo>
                  <a:pt x="10807" y="3245"/>
                  <a:pt x="10964" y="3434"/>
                  <a:pt x="10964" y="3686"/>
                </a:cubicBezTo>
                <a:cubicBezTo>
                  <a:pt x="10964" y="3939"/>
                  <a:pt x="10807" y="4128"/>
                  <a:pt x="10555" y="4128"/>
                </a:cubicBezTo>
                <a:lnTo>
                  <a:pt x="2017" y="4128"/>
                </a:lnTo>
                <a:cubicBezTo>
                  <a:pt x="1765" y="4128"/>
                  <a:pt x="1607" y="3939"/>
                  <a:pt x="1607" y="3686"/>
                </a:cubicBezTo>
                <a:cubicBezTo>
                  <a:pt x="1607" y="3434"/>
                  <a:pt x="1828" y="3245"/>
                  <a:pt x="2017" y="3245"/>
                </a:cubicBezTo>
                <a:close/>
                <a:moveTo>
                  <a:pt x="6711" y="5766"/>
                </a:moveTo>
                <a:cubicBezTo>
                  <a:pt x="7593" y="5766"/>
                  <a:pt x="8349" y="6522"/>
                  <a:pt x="8349" y="7436"/>
                </a:cubicBezTo>
                <a:cubicBezTo>
                  <a:pt x="8349" y="8349"/>
                  <a:pt x="7593" y="9074"/>
                  <a:pt x="6711" y="9074"/>
                </a:cubicBezTo>
                <a:cubicBezTo>
                  <a:pt x="5797" y="9074"/>
                  <a:pt x="5041" y="8349"/>
                  <a:pt x="5041" y="7436"/>
                </a:cubicBezTo>
                <a:cubicBezTo>
                  <a:pt x="5041" y="6522"/>
                  <a:pt x="5797" y="5766"/>
                  <a:pt x="6711" y="5766"/>
                </a:cubicBezTo>
                <a:close/>
                <a:moveTo>
                  <a:pt x="2048" y="0"/>
                </a:moveTo>
                <a:cubicBezTo>
                  <a:pt x="1828" y="0"/>
                  <a:pt x="1670" y="189"/>
                  <a:pt x="1670" y="378"/>
                </a:cubicBezTo>
                <a:cubicBezTo>
                  <a:pt x="1670" y="1040"/>
                  <a:pt x="1103" y="1639"/>
                  <a:pt x="410" y="1639"/>
                </a:cubicBezTo>
                <a:cubicBezTo>
                  <a:pt x="158" y="1639"/>
                  <a:pt x="0" y="1828"/>
                  <a:pt x="0" y="2048"/>
                </a:cubicBezTo>
                <a:lnTo>
                  <a:pt x="0" y="6994"/>
                </a:lnTo>
                <a:cubicBezTo>
                  <a:pt x="0" y="7247"/>
                  <a:pt x="189" y="7404"/>
                  <a:pt x="410" y="7404"/>
                </a:cubicBezTo>
                <a:cubicBezTo>
                  <a:pt x="1072" y="7404"/>
                  <a:pt x="1670" y="7940"/>
                  <a:pt x="1670" y="8601"/>
                </a:cubicBezTo>
                <a:cubicBezTo>
                  <a:pt x="1670" y="8853"/>
                  <a:pt x="1859" y="9042"/>
                  <a:pt x="2048" y="9042"/>
                </a:cubicBezTo>
                <a:lnTo>
                  <a:pt x="4884" y="9042"/>
                </a:lnTo>
                <a:lnTo>
                  <a:pt x="5073" y="9231"/>
                </a:lnTo>
                <a:lnTo>
                  <a:pt x="5073" y="12224"/>
                </a:lnTo>
                <a:cubicBezTo>
                  <a:pt x="5073" y="12468"/>
                  <a:pt x="5298" y="12654"/>
                  <a:pt x="5517" y="12654"/>
                </a:cubicBezTo>
                <a:cubicBezTo>
                  <a:pt x="5581" y="12654"/>
                  <a:pt x="5645" y="12638"/>
                  <a:pt x="5703" y="12602"/>
                </a:cubicBezTo>
                <a:lnTo>
                  <a:pt x="6743" y="11909"/>
                </a:lnTo>
                <a:lnTo>
                  <a:pt x="7782" y="12602"/>
                </a:lnTo>
                <a:cubicBezTo>
                  <a:pt x="7850" y="12653"/>
                  <a:pt x="7926" y="12676"/>
                  <a:pt x="8002" y="12676"/>
                </a:cubicBezTo>
                <a:cubicBezTo>
                  <a:pt x="8210" y="12676"/>
                  <a:pt x="8412" y="12501"/>
                  <a:pt x="8412" y="12224"/>
                </a:cubicBezTo>
                <a:lnTo>
                  <a:pt x="8412" y="9231"/>
                </a:lnTo>
                <a:lnTo>
                  <a:pt x="8601" y="9042"/>
                </a:lnTo>
                <a:lnTo>
                  <a:pt x="10618" y="9042"/>
                </a:lnTo>
                <a:cubicBezTo>
                  <a:pt x="10838" y="9042"/>
                  <a:pt x="10996" y="8853"/>
                  <a:pt x="10996" y="8601"/>
                </a:cubicBezTo>
                <a:cubicBezTo>
                  <a:pt x="10996" y="7940"/>
                  <a:pt x="11563" y="7404"/>
                  <a:pt x="12224" y="7404"/>
                </a:cubicBezTo>
                <a:cubicBezTo>
                  <a:pt x="12445" y="7404"/>
                  <a:pt x="12665" y="7184"/>
                  <a:pt x="12665" y="6994"/>
                </a:cubicBezTo>
                <a:lnTo>
                  <a:pt x="12665" y="2048"/>
                </a:lnTo>
                <a:cubicBezTo>
                  <a:pt x="12602" y="1796"/>
                  <a:pt x="12445" y="1639"/>
                  <a:pt x="12224" y="1639"/>
                </a:cubicBezTo>
                <a:cubicBezTo>
                  <a:pt x="11531" y="1639"/>
                  <a:pt x="10996" y="1103"/>
                  <a:pt x="10996" y="378"/>
                </a:cubicBezTo>
                <a:cubicBezTo>
                  <a:pt x="10996" y="158"/>
                  <a:pt x="10807" y="0"/>
                  <a:pt x="1058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87" name="Google Shape;1487;p31"/>
          <p:cNvGrpSpPr/>
          <p:nvPr/>
        </p:nvGrpSpPr>
        <p:grpSpPr>
          <a:xfrm>
            <a:off x="1087280" y="1586796"/>
            <a:ext cx="241274" cy="316317"/>
            <a:chOff x="3167275" y="3227275"/>
            <a:chExt cx="225300" cy="295375"/>
          </a:xfrm>
        </p:grpSpPr>
        <p:sp>
          <p:nvSpPr>
            <p:cNvPr id="1488" name="Google Shape;1488;p31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9" name="Google Shape;1489;p31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0" name="Google Shape;1490;p31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1" name="Google Shape;1491;p31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2" name="Google Shape;1492;p31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93" name="Google Shape;1493;p31"/>
          <p:cNvSpPr txBox="1"/>
          <p:nvPr/>
        </p:nvSpPr>
        <p:spPr>
          <a:xfrm>
            <a:off x="4623025" y="1137525"/>
            <a:ext cx="377700" cy="3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endParaRPr/>
          </a:p>
        </p:txBody>
      </p:sp>
      <p:sp>
        <p:nvSpPr>
          <p:cNvPr id="1494" name="Google Shape;1494;p31"/>
          <p:cNvSpPr txBox="1"/>
          <p:nvPr/>
        </p:nvSpPr>
        <p:spPr>
          <a:xfrm>
            <a:off x="4623025" y="1612325"/>
            <a:ext cx="377700" cy="3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endParaRPr/>
          </a:p>
        </p:txBody>
      </p:sp>
      <p:sp>
        <p:nvSpPr>
          <p:cNvPr id="1495" name="Google Shape;1495;p31"/>
          <p:cNvSpPr txBox="1"/>
          <p:nvPr/>
        </p:nvSpPr>
        <p:spPr>
          <a:xfrm>
            <a:off x="4623025" y="2071550"/>
            <a:ext cx="377700" cy="3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3</a:t>
            </a:r>
            <a:endParaRPr/>
          </a:p>
        </p:txBody>
      </p:sp>
      <p:sp>
        <p:nvSpPr>
          <p:cNvPr id="1496" name="Google Shape;1496;p31"/>
          <p:cNvSpPr txBox="1"/>
          <p:nvPr/>
        </p:nvSpPr>
        <p:spPr>
          <a:xfrm>
            <a:off x="4623025" y="2530775"/>
            <a:ext cx="377700" cy="3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4</a:t>
            </a:r>
            <a:endParaRPr/>
          </a:p>
        </p:txBody>
      </p:sp>
      <p:sp>
        <p:nvSpPr>
          <p:cNvPr id="1497" name="Google Shape;1497;p31"/>
          <p:cNvSpPr txBox="1"/>
          <p:nvPr/>
        </p:nvSpPr>
        <p:spPr>
          <a:xfrm>
            <a:off x="4623025" y="2990000"/>
            <a:ext cx="377700" cy="3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5</a:t>
            </a:r>
            <a:endParaRPr/>
          </a:p>
        </p:txBody>
      </p:sp>
      <p:sp>
        <p:nvSpPr>
          <p:cNvPr id="1498" name="Google Shape;1498;p31"/>
          <p:cNvSpPr txBox="1"/>
          <p:nvPr/>
        </p:nvSpPr>
        <p:spPr>
          <a:xfrm>
            <a:off x="4623025" y="3449225"/>
            <a:ext cx="377700" cy="3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6</a:t>
            </a:r>
            <a:endParaRPr/>
          </a:p>
        </p:txBody>
      </p:sp>
      <p:sp>
        <p:nvSpPr>
          <p:cNvPr id="1499" name="Google Shape;1499;p31"/>
          <p:cNvSpPr txBox="1"/>
          <p:nvPr/>
        </p:nvSpPr>
        <p:spPr>
          <a:xfrm>
            <a:off x="4623025" y="3908450"/>
            <a:ext cx="377700" cy="3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7</a:t>
            </a:r>
            <a:endParaRPr/>
          </a:p>
        </p:txBody>
      </p:sp>
      <p:sp>
        <p:nvSpPr>
          <p:cNvPr id="1500" name="Google Shape;1500;p31"/>
          <p:cNvSpPr txBox="1"/>
          <p:nvPr/>
        </p:nvSpPr>
        <p:spPr>
          <a:xfrm>
            <a:off x="4623025" y="4367675"/>
            <a:ext cx="377700" cy="3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8</a:t>
            </a:r>
            <a:endParaRPr/>
          </a:p>
        </p:txBody>
      </p:sp>
      <p:sp>
        <p:nvSpPr>
          <p:cNvPr id="1501" name="Google Shape;1501;p31"/>
          <p:cNvSpPr txBox="1"/>
          <p:nvPr/>
        </p:nvSpPr>
        <p:spPr>
          <a:xfrm>
            <a:off x="5149350" y="1184300"/>
            <a:ext cx="3480600" cy="3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Saturn is composed of hydrogen and helium</a:t>
            </a:r>
            <a:endParaRPr/>
          </a:p>
        </p:txBody>
      </p:sp>
      <p:sp>
        <p:nvSpPr>
          <p:cNvPr id="1502" name="Google Shape;1502;p31"/>
          <p:cNvSpPr txBox="1"/>
          <p:nvPr/>
        </p:nvSpPr>
        <p:spPr>
          <a:xfrm>
            <a:off x="5149350" y="1627925"/>
            <a:ext cx="3480600" cy="3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Mercury is the closest planet to the Sun</a:t>
            </a:r>
            <a:endParaRPr/>
          </a:p>
        </p:txBody>
      </p:sp>
      <p:sp>
        <p:nvSpPr>
          <p:cNvPr id="1503" name="Google Shape;1503;p31"/>
          <p:cNvSpPr txBox="1"/>
          <p:nvPr/>
        </p:nvSpPr>
        <p:spPr>
          <a:xfrm>
            <a:off x="5149350" y="2087150"/>
            <a:ext cx="3480600" cy="3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Despite being red, Mars is actually a cold place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04" name="Google Shape;1504;p31"/>
          <p:cNvSpPr txBox="1"/>
          <p:nvPr/>
        </p:nvSpPr>
        <p:spPr>
          <a:xfrm>
            <a:off x="5149350" y="2538575"/>
            <a:ext cx="3480600" cy="3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Jupiter is the biggest planet in the Solar System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05" name="Google Shape;1505;p31"/>
          <p:cNvSpPr txBox="1"/>
          <p:nvPr/>
        </p:nvSpPr>
        <p:spPr>
          <a:xfrm>
            <a:off x="5149350" y="3005600"/>
            <a:ext cx="3480600" cy="3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Venus is the second planet from the Sun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06" name="Google Shape;1506;p31"/>
          <p:cNvSpPr txBox="1"/>
          <p:nvPr/>
        </p:nvSpPr>
        <p:spPr>
          <a:xfrm>
            <a:off x="5149350" y="3464825"/>
            <a:ext cx="3480600" cy="3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It’s a gas giant and the most beautiful planet</a:t>
            </a:r>
            <a:endParaRPr/>
          </a:p>
        </p:txBody>
      </p:sp>
      <p:sp>
        <p:nvSpPr>
          <p:cNvPr id="1507" name="Google Shape;1507;p31"/>
          <p:cNvSpPr txBox="1"/>
          <p:nvPr/>
        </p:nvSpPr>
        <p:spPr>
          <a:xfrm>
            <a:off x="5149350" y="3916250"/>
            <a:ext cx="3480600" cy="3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It’s the hottest planet in the Solar System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08" name="Google Shape;1508;p31"/>
          <p:cNvSpPr txBox="1"/>
          <p:nvPr/>
        </p:nvSpPr>
        <p:spPr>
          <a:xfrm>
            <a:off x="5149350" y="4383275"/>
            <a:ext cx="3480600" cy="3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It’s beautiful too, and it’s the ringed one</a:t>
            </a:r>
            <a:endParaRPr/>
          </a:p>
        </p:txBody>
      </p:sp>
      <p:sp>
        <p:nvSpPr>
          <p:cNvPr id="1509" name="Google Shape;1509;p31"/>
          <p:cNvSpPr/>
          <p:nvPr/>
        </p:nvSpPr>
        <p:spPr>
          <a:xfrm>
            <a:off x="1543749" y="2078740"/>
            <a:ext cx="1676842" cy="1251191"/>
          </a:xfrm>
          <a:custGeom>
            <a:avLst/>
            <a:gdLst/>
            <a:ahLst/>
            <a:cxnLst/>
            <a:rect l="l" t="t" r="r" b="b"/>
            <a:pathLst>
              <a:path w="56545" h="42188" extrusionOk="0">
                <a:moveTo>
                  <a:pt x="24532" y="1"/>
                </a:moveTo>
                <a:cubicBezTo>
                  <a:pt x="19302" y="1"/>
                  <a:pt x="14003" y="5047"/>
                  <a:pt x="14946" y="11101"/>
                </a:cubicBezTo>
                <a:cubicBezTo>
                  <a:pt x="13664" y="9789"/>
                  <a:pt x="12237" y="9243"/>
                  <a:pt x="10858" y="9243"/>
                </a:cubicBezTo>
                <a:cubicBezTo>
                  <a:pt x="4991" y="9243"/>
                  <a:pt x="1" y="19139"/>
                  <a:pt x="10777" y="21995"/>
                </a:cubicBezTo>
                <a:cubicBezTo>
                  <a:pt x="5213" y="28874"/>
                  <a:pt x="7271" y="34005"/>
                  <a:pt x="13997" y="34005"/>
                </a:cubicBezTo>
                <a:cubicBezTo>
                  <a:pt x="14642" y="34005"/>
                  <a:pt x="15330" y="33958"/>
                  <a:pt x="16059" y="33860"/>
                </a:cubicBezTo>
                <a:lnTo>
                  <a:pt x="16059" y="33860"/>
                </a:lnTo>
                <a:cubicBezTo>
                  <a:pt x="14707" y="38490"/>
                  <a:pt x="17473" y="41899"/>
                  <a:pt x="20788" y="41899"/>
                </a:cubicBezTo>
                <a:cubicBezTo>
                  <a:pt x="23085" y="41899"/>
                  <a:pt x="25646" y="40262"/>
                  <a:pt x="27282" y="36259"/>
                </a:cubicBezTo>
                <a:cubicBezTo>
                  <a:pt x="29251" y="40549"/>
                  <a:pt x="32018" y="42187"/>
                  <a:pt x="34558" y="42187"/>
                </a:cubicBezTo>
                <a:cubicBezTo>
                  <a:pt x="38486" y="42187"/>
                  <a:pt x="41870" y="38267"/>
                  <a:pt x="40918" y="34174"/>
                </a:cubicBezTo>
                <a:lnTo>
                  <a:pt x="40918" y="34174"/>
                </a:lnTo>
                <a:cubicBezTo>
                  <a:pt x="42515" y="35008"/>
                  <a:pt x="44148" y="35385"/>
                  <a:pt x="45680" y="35385"/>
                </a:cubicBezTo>
                <a:cubicBezTo>
                  <a:pt x="51515" y="35385"/>
                  <a:pt x="55895" y="29918"/>
                  <a:pt x="51326" y="23437"/>
                </a:cubicBezTo>
                <a:cubicBezTo>
                  <a:pt x="56544" y="18480"/>
                  <a:pt x="52889" y="13522"/>
                  <a:pt x="48112" y="13522"/>
                </a:cubicBezTo>
                <a:cubicBezTo>
                  <a:pt x="46863" y="13522"/>
                  <a:pt x="45537" y="13861"/>
                  <a:pt x="44273" y="14628"/>
                </a:cubicBezTo>
                <a:cubicBezTo>
                  <a:pt x="46572" y="10949"/>
                  <a:pt x="43943" y="5881"/>
                  <a:pt x="39384" y="5881"/>
                </a:cubicBezTo>
                <a:cubicBezTo>
                  <a:pt x="37572" y="5881"/>
                  <a:pt x="35455" y="6682"/>
                  <a:pt x="33222" y="8687"/>
                </a:cubicBezTo>
                <a:cubicBezTo>
                  <a:pt x="31775" y="2443"/>
                  <a:pt x="28170" y="1"/>
                  <a:pt x="24532" y="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1890073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0" name="Google Shape;1510;p31"/>
          <p:cNvSpPr txBox="1"/>
          <p:nvPr/>
        </p:nvSpPr>
        <p:spPr>
          <a:xfrm>
            <a:off x="1887100" y="2609688"/>
            <a:ext cx="1136700" cy="30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Process</a:t>
            </a:r>
            <a:endParaRPr sz="18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" name="Google Shape;1515;p32"/>
          <p:cNvSpPr/>
          <p:nvPr/>
        </p:nvSpPr>
        <p:spPr>
          <a:xfrm>
            <a:off x="6977663" y="3392875"/>
            <a:ext cx="1220100" cy="360000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6" name="Google Shape;1516;p32"/>
          <p:cNvSpPr/>
          <p:nvPr/>
        </p:nvSpPr>
        <p:spPr>
          <a:xfrm>
            <a:off x="4019300" y="3409013"/>
            <a:ext cx="1220100" cy="360000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7" name="Google Shape;1517;p32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grpSp>
        <p:nvGrpSpPr>
          <p:cNvPr id="1518" name="Google Shape;1518;p32"/>
          <p:cNvGrpSpPr/>
          <p:nvPr/>
        </p:nvGrpSpPr>
        <p:grpSpPr>
          <a:xfrm>
            <a:off x="6794465" y="1610635"/>
            <a:ext cx="1586472" cy="1299533"/>
            <a:chOff x="6146509" y="1693501"/>
            <a:chExt cx="2120385" cy="1736880"/>
          </a:xfrm>
        </p:grpSpPr>
        <p:sp>
          <p:nvSpPr>
            <p:cNvPr id="1519" name="Google Shape;1519;p32"/>
            <p:cNvSpPr/>
            <p:nvPr/>
          </p:nvSpPr>
          <p:spPr>
            <a:xfrm>
              <a:off x="7718091" y="1780474"/>
              <a:ext cx="449641" cy="186205"/>
            </a:xfrm>
            <a:custGeom>
              <a:avLst/>
              <a:gdLst/>
              <a:ahLst/>
              <a:cxnLst/>
              <a:rect l="l" t="t" r="r" b="b"/>
              <a:pathLst>
                <a:path w="22735" h="9415" extrusionOk="0">
                  <a:moveTo>
                    <a:pt x="13061" y="0"/>
                  </a:moveTo>
                  <a:cubicBezTo>
                    <a:pt x="10736" y="0"/>
                    <a:pt x="8112" y="757"/>
                    <a:pt x="5342" y="2361"/>
                  </a:cubicBezTo>
                  <a:cubicBezTo>
                    <a:pt x="3470" y="3434"/>
                    <a:pt x="1690" y="4826"/>
                    <a:pt x="1" y="6424"/>
                  </a:cubicBezTo>
                  <a:lnTo>
                    <a:pt x="5159" y="9414"/>
                  </a:lnTo>
                  <a:cubicBezTo>
                    <a:pt x="6849" y="7816"/>
                    <a:pt x="8652" y="6424"/>
                    <a:pt x="10501" y="5351"/>
                  </a:cubicBezTo>
                  <a:cubicBezTo>
                    <a:pt x="13276" y="3752"/>
                    <a:pt x="15890" y="2995"/>
                    <a:pt x="18207" y="2995"/>
                  </a:cubicBezTo>
                  <a:cubicBezTo>
                    <a:pt x="19891" y="2995"/>
                    <a:pt x="21418" y="3396"/>
                    <a:pt x="22735" y="4164"/>
                  </a:cubicBezTo>
                  <a:lnTo>
                    <a:pt x="17576" y="1151"/>
                  </a:lnTo>
                  <a:cubicBezTo>
                    <a:pt x="16265" y="395"/>
                    <a:pt x="14741" y="0"/>
                    <a:pt x="13061" y="0"/>
                  </a:cubicBez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0" name="Google Shape;1520;p32"/>
            <p:cNvSpPr/>
            <p:nvPr/>
          </p:nvSpPr>
          <p:spPr>
            <a:xfrm>
              <a:off x="6146509" y="1693501"/>
              <a:ext cx="1543001" cy="1705651"/>
            </a:xfrm>
            <a:custGeom>
              <a:avLst/>
              <a:gdLst/>
              <a:ahLst/>
              <a:cxnLst/>
              <a:rect l="l" t="t" r="r" b="b"/>
              <a:pathLst>
                <a:path w="78018" h="86242" extrusionOk="0">
                  <a:moveTo>
                    <a:pt x="65964" y="1"/>
                  </a:moveTo>
                  <a:cubicBezTo>
                    <a:pt x="62428" y="1"/>
                    <a:pt x="58435" y="1155"/>
                    <a:pt x="54211" y="3591"/>
                  </a:cubicBezTo>
                  <a:cubicBezTo>
                    <a:pt x="46564" y="8019"/>
                    <a:pt x="39694" y="15780"/>
                    <a:pt x="34923" y="24545"/>
                  </a:cubicBezTo>
                  <a:cubicBezTo>
                    <a:pt x="34605" y="24523"/>
                    <a:pt x="34283" y="24512"/>
                    <a:pt x="33955" y="24512"/>
                  </a:cubicBezTo>
                  <a:cubicBezTo>
                    <a:pt x="30782" y="24512"/>
                    <a:pt x="27183" y="25524"/>
                    <a:pt x="23397" y="27717"/>
                  </a:cubicBezTo>
                  <a:cubicBezTo>
                    <a:pt x="10455" y="35204"/>
                    <a:pt x="1" y="53327"/>
                    <a:pt x="24" y="68209"/>
                  </a:cubicBezTo>
                  <a:cubicBezTo>
                    <a:pt x="46" y="75582"/>
                    <a:pt x="2671" y="80786"/>
                    <a:pt x="6871" y="83228"/>
                  </a:cubicBezTo>
                  <a:lnTo>
                    <a:pt x="11993" y="86220"/>
                  </a:lnTo>
                  <a:lnTo>
                    <a:pt x="11993" y="86220"/>
                  </a:lnTo>
                  <a:cubicBezTo>
                    <a:pt x="7815" y="83769"/>
                    <a:pt x="5228" y="78573"/>
                    <a:pt x="5205" y="71199"/>
                  </a:cubicBezTo>
                  <a:cubicBezTo>
                    <a:pt x="5159" y="56317"/>
                    <a:pt x="15613" y="38194"/>
                    <a:pt x="28555" y="30730"/>
                  </a:cubicBezTo>
                  <a:cubicBezTo>
                    <a:pt x="32338" y="28551"/>
                    <a:pt x="35898" y="27520"/>
                    <a:pt x="39053" y="27520"/>
                  </a:cubicBezTo>
                  <a:cubicBezTo>
                    <a:pt x="39401" y="27520"/>
                    <a:pt x="39744" y="27533"/>
                    <a:pt x="40082" y="27557"/>
                  </a:cubicBezTo>
                  <a:cubicBezTo>
                    <a:pt x="44852" y="18770"/>
                    <a:pt x="51723" y="11009"/>
                    <a:pt x="59392" y="6604"/>
                  </a:cubicBezTo>
                  <a:cubicBezTo>
                    <a:pt x="63603" y="4167"/>
                    <a:pt x="67591" y="3014"/>
                    <a:pt x="71129" y="3014"/>
                  </a:cubicBezTo>
                  <a:cubicBezTo>
                    <a:pt x="73690" y="3014"/>
                    <a:pt x="76015" y="3618"/>
                    <a:pt x="78018" y="4778"/>
                  </a:cubicBezTo>
                  <a:lnTo>
                    <a:pt x="72836" y="1765"/>
                  </a:lnTo>
                  <a:cubicBezTo>
                    <a:pt x="70843" y="605"/>
                    <a:pt x="68523" y="1"/>
                    <a:pt x="65964" y="1"/>
                  </a:cubicBezTo>
                  <a:close/>
                  <a:moveTo>
                    <a:pt x="11993" y="86220"/>
                  </a:moveTo>
                  <a:cubicBezTo>
                    <a:pt x="12006" y="86227"/>
                    <a:pt x="12018" y="86234"/>
                    <a:pt x="12030" y="86241"/>
                  </a:cubicBezTo>
                  <a:lnTo>
                    <a:pt x="11993" y="86220"/>
                  </a:ln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1" name="Google Shape;1521;p32"/>
            <p:cNvSpPr/>
            <p:nvPr/>
          </p:nvSpPr>
          <p:spPr>
            <a:xfrm>
              <a:off x="6248541" y="1752953"/>
              <a:ext cx="2018353" cy="1677429"/>
            </a:xfrm>
            <a:custGeom>
              <a:avLst/>
              <a:gdLst/>
              <a:ahLst/>
              <a:cxnLst/>
              <a:rect l="l" t="t" r="r" b="b"/>
              <a:pathLst>
                <a:path w="102053" h="84815" extrusionOk="0">
                  <a:moveTo>
                    <a:pt x="65975" y="1"/>
                  </a:moveTo>
                  <a:cubicBezTo>
                    <a:pt x="62441" y="1"/>
                    <a:pt x="58453" y="1156"/>
                    <a:pt x="54233" y="3598"/>
                  </a:cubicBezTo>
                  <a:cubicBezTo>
                    <a:pt x="46564" y="8003"/>
                    <a:pt x="39693" y="15764"/>
                    <a:pt x="34923" y="24551"/>
                  </a:cubicBezTo>
                  <a:cubicBezTo>
                    <a:pt x="34585" y="24527"/>
                    <a:pt x="34242" y="24514"/>
                    <a:pt x="33894" y="24514"/>
                  </a:cubicBezTo>
                  <a:cubicBezTo>
                    <a:pt x="30739" y="24514"/>
                    <a:pt x="27179" y="25545"/>
                    <a:pt x="23396" y="27724"/>
                  </a:cubicBezTo>
                  <a:cubicBezTo>
                    <a:pt x="10454" y="35188"/>
                    <a:pt x="0" y="53311"/>
                    <a:pt x="46" y="68193"/>
                  </a:cubicBezTo>
                  <a:cubicBezTo>
                    <a:pt x="62" y="78729"/>
                    <a:pt x="5352" y="84814"/>
                    <a:pt x="13032" y="84814"/>
                  </a:cubicBezTo>
                  <a:cubicBezTo>
                    <a:pt x="16200" y="84814"/>
                    <a:pt x="19776" y="83778"/>
                    <a:pt x="23556" y="81592"/>
                  </a:cubicBezTo>
                  <a:lnTo>
                    <a:pt x="84888" y="46190"/>
                  </a:lnTo>
                  <a:cubicBezTo>
                    <a:pt x="94383" y="40712"/>
                    <a:pt x="102052" y="27405"/>
                    <a:pt x="102029" y="16494"/>
                  </a:cubicBezTo>
                  <a:cubicBezTo>
                    <a:pt x="101997" y="8773"/>
                    <a:pt x="98124" y="4310"/>
                    <a:pt x="92497" y="4310"/>
                  </a:cubicBezTo>
                  <a:cubicBezTo>
                    <a:pt x="90173" y="4310"/>
                    <a:pt x="87549" y="5071"/>
                    <a:pt x="84773" y="6679"/>
                  </a:cubicBezTo>
                  <a:cubicBezTo>
                    <a:pt x="82902" y="7752"/>
                    <a:pt x="81099" y="9122"/>
                    <a:pt x="79432" y="10742"/>
                  </a:cubicBezTo>
                  <a:cubicBezTo>
                    <a:pt x="77354" y="3843"/>
                    <a:pt x="72419" y="1"/>
                    <a:pt x="65975" y="1"/>
                  </a:cubicBez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22" name="Google Shape;1522;p32"/>
          <p:cNvGrpSpPr/>
          <p:nvPr/>
        </p:nvGrpSpPr>
        <p:grpSpPr>
          <a:xfrm>
            <a:off x="3835960" y="1610620"/>
            <a:ext cx="1586813" cy="1299312"/>
            <a:chOff x="3475875" y="1721038"/>
            <a:chExt cx="2120840" cy="1736583"/>
          </a:xfrm>
        </p:grpSpPr>
        <p:sp>
          <p:nvSpPr>
            <p:cNvPr id="1523" name="Google Shape;1523;p32"/>
            <p:cNvSpPr/>
            <p:nvPr/>
          </p:nvSpPr>
          <p:spPr>
            <a:xfrm>
              <a:off x="5046841" y="1806299"/>
              <a:ext cx="449641" cy="186205"/>
            </a:xfrm>
            <a:custGeom>
              <a:avLst/>
              <a:gdLst/>
              <a:ahLst/>
              <a:cxnLst/>
              <a:rect l="l" t="t" r="r" b="b"/>
              <a:pathLst>
                <a:path w="22735" h="9415" extrusionOk="0">
                  <a:moveTo>
                    <a:pt x="13061" y="0"/>
                  </a:moveTo>
                  <a:cubicBezTo>
                    <a:pt x="10736" y="0"/>
                    <a:pt x="8112" y="757"/>
                    <a:pt x="5342" y="2361"/>
                  </a:cubicBezTo>
                  <a:cubicBezTo>
                    <a:pt x="3470" y="3434"/>
                    <a:pt x="1690" y="4826"/>
                    <a:pt x="1" y="6424"/>
                  </a:cubicBezTo>
                  <a:lnTo>
                    <a:pt x="5159" y="9414"/>
                  </a:lnTo>
                  <a:cubicBezTo>
                    <a:pt x="6849" y="7816"/>
                    <a:pt x="8652" y="6424"/>
                    <a:pt x="10501" y="5351"/>
                  </a:cubicBezTo>
                  <a:cubicBezTo>
                    <a:pt x="13276" y="3752"/>
                    <a:pt x="15890" y="2995"/>
                    <a:pt x="18207" y="2995"/>
                  </a:cubicBezTo>
                  <a:cubicBezTo>
                    <a:pt x="19891" y="2995"/>
                    <a:pt x="21418" y="3396"/>
                    <a:pt x="22735" y="4164"/>
                  </a:cubicBezTo>
                  <a:lnTo>
                    <a:pt x="17576" y="1151"/>
                  </a:lnTo>
                  <a:cubicBezTo>
                    <a:pt x="16265" y="395"/>
                    <a:pt x="14741" y="0"/>
                    <a:pt x="13061" y="0"/>
                  </a:cubicBezTo>
                  <a:close/>
                </a:path>
              </a:pathLst>
            </a:custGeom>
            <a:gradFill>
              <a:gsLst>
                <a:gs pos="0">
                  <a:srgbClr val="58CBDF"/>
                </a:gs>
                <a:gs pos="100000">
                  <a:srgbClr val="23819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4" name="Google Shape;1524;p32"/>
            <p:cNvSpPr/>
            <p:nvPr/>
          </p:nvSpPr>
          <p:spPr>
            <a:xfrm>
              <a:off x="3475875" y="1721038"/>
              <a:ext cx="1543001" cy="1705196"/>
            </a:xfrm>
            <a:custGeom>
              <a:avLst/>
              <a:gdLst/>
              <a:ahLst/>
              <a:cxnLst/>
              <a:rect l="l" t="t" r="r" b="b"/>
              <a:pathLst>
                <a:path w="78018" h="86219" extrusionOk="0">
                  <a:moveTo>
                    <a:pt x="77979" y="4755"/>
                  </a:moveTo>
                  <a:lnTo>
                    <a:pt x="78018" y="4778"/>
                  </a:lnTo>
                  <a:cubicBezTo>
                    <a:pt x="78005" y="4770"/>
                    <a:pt x="77992" y="4762"/>
                    <a:pt x="77979" y="4755"/>
                  </a:cubicBezTo>
                  <a:close/>
                  <a:moveTo>
                    <a:pt x="65987" y="1"/>
                  </a:moveTo>
                  <a:cubicBezTo>
                    <a:pt x="62451" y="1"/>
                    <a:pt x="58458" y="1154"/>
                    <a:pt x="54234" y="3591"/>
                  </a:cubicBezTo>
                  <a:cubicBezTo>
                    <a:pt x="46587" y="8019"/>
                    <a:pt x="39717" y="15757"/>
                    <a:pt x="34946" y="24544"/>
                  </a:cubicBezTo>
                  <a:cubicBezTo>
                    <a:pt x="34606" y="24519"/>
                    <a:pt x="34261" y="24507"/>
                    <a:pt x="33911" y="24507"/>
                  </a:cubicBezTo>
                  <a:cubicBezTo>
                    <a:pt x="30740" y="24507"/>
                    <a:pt x="27182" y="25538"/>
                    <a:pt x="23420" y="27717"/>
                  </a:cubicBezTo>
                  <a:cubicBezTo>
                    <a:pt x="10478" y="35181"/>
                    <a:pt x="1" y="53304"/>
                    <a:pt x="47" y="68186"/>
                  </a:cubicBezTo>
                  <a:cubicBezTo>
                    <a:pt x="69" y="75582"/>
                    <a:pt x="2671" y="80786"/>
                    <a:pt x="6894" y="83228"/>
                  </a:cubicBezTo>
                  <a:lnTo>
                    <a:pt x="12053" y="86218"/>
                  </a:lnTo>
                  <a:cubicBezTo>
                    <a:pt x="7853" y="83776"/>
                    <a:pt x="5228" y="78572"/>
                    <a:pt x="5205" y="71199"/>
                  </a:cubicBezTo>
                  <a:cubicBezTo>
                    <a:pt x="5159" y="56317"/>
                    <a:pt x="15636" y="38194"/>
                    <a:pt x="28578" y="30730"/>
                  </a:cubicBezTo>
                  <a:cubicBezTo>
                    <a:pt x="32371" y="28533"/>
                    <a:pt x="35976" y="27503"/>
                    <a:pt x="39153" y="27503"/>
                  </a:cubicBezTo>
                  <a:cubicBezTo>
                    <a:pt x="39475" y="27503"/>
                    <a:pt x="39792" y="27513"/>
                    <a:pt x="40105" y="27534"/>
                  </a:cubicBezTo>
                  <a:cubicBezTo>
                    <a:pt x="44875" y="18770"/>
                    <a:pt x="51746" y="11009"/>
                    <a:pt x="59392" y="6604"/>
                  </a:cubicBezTo>
                  <a:cubicBezTo>
                    <a:pt x="63613" y="4156"/>
                    <a:pt x="67603" y="2997"/>
                    <a:pt x="71136" y="2997"/>
                  </a:cubicBezTo>
                  <a:cubicBezTo>
                    <a:pt x="73682" y="2997"/>
                    <a:pt x="75991" y="3599"/>
                    <a:pt x="77979" y="4755"/>
                  </a:cubicBezTo>
                  <a:lnTo>
                    <a:pt x="77979" y="4755"/>
                  </a:lnTo>
                  <a:lnTo>
                    <a:pt x="72859" y="1765"/>
                  </a:lnTo>
                  <a:cubicBezTo>
                    <a:pt x="70866" y="605"/>
                    <a:pt x="68546" y="1"/>
                    <a:pt x="65987" y="1"/>
                  </a:cubicBezTo>
                  <a:close/>
                </a:path>
              </a:pathLst>
            </a:custGeom>
            <a:gradFill>
              <a:gsLst>
                <a:gs pos="0">
                  <a:srgbClr val="58CBDF"/>
                </a:gs>
                <a:gs pos="100000">
                  <a:srgbClr val="23819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5" name="Google Shape;1525;p32"/>
            <p:cNvSpPr/>
            <p:nvPr/>
          </p:nvSpPr>
          <p:spPr>
            <a:xfrm>
              <a:off x="3577907" y="1780469"/>
              <a:ext cx="2018808" cy="1677152"/>
            </a:xfrm>
            <a:custGeom>
              <a:avLst/>
              <a:gdLst/>
              <a:ahLst/>
              <a:cxnLst/>
              <a:rect l="l" t="t" r="r" b="b"/>
              <a:pathLst>
                <a:path w="102076" h="84801" extrusionOk="0">
                  <a:moveTo>
                    <a:pt x="65986" y="0"/>
                  </a:moveTo>
                  <a:cubicBezTo>
                    <a:pt x="62448" y="0"/>
                    <a:pt x="58455" y="1156"/>
                    <a:pt x="54233" y="3599"/>
                  </a:cubicBezTo>
                  <a:cubicBezTo>
                    <a:pt x="46587" y="8004"/>
                    <a:pt x="39716" y="15765"/>
                    <a:pt x="34946" y="24529"/>
                  </a:cubicBezTo>
                  <a:cubicBezTo>
                    <a:pt x="34633" y="24508"/>
                    <a:pt x="34316" y="24498"/>
                    <a:pt x="33994" y="24498"/>
                  </a:cubicBezTo>
                  <a:cubicBezTo>
                    <a:pt x="30817" y="24498"/>
                    <a:pt x="27212" y="25528"/>
                    <a:pt x="23419" y="27725"/>
                  </a:cubicBezTo>
                  <a:cubicBezTo>
                    <a:pt x="10477" y="35189"/>
                    <a:pt x="0" y="53312"/>
                    <a:pt x="46" y="68194"/>
                  </a:cubicBezTo>
                  <a:cubicBezTo>
                    <a:pt x="78" y="78719"/>
                    <a:pt x="5367" y="84801"/>
                    <a:pt x="13057" y="84801"/>
                  </a:cubicBezTo>
                  <a:cubicBezTo>
                    <a:pt x="16224" y="84801"/>
                    <a:pt x="19797" y="83770"/>
                    <a:pt x="23579" y="81593"/>
                  </a:cubicBezTo>
                  <a:lnTo>
                    <a:pt x="84888" y="46191"/>
                  </a:lnTo>
                  <a:cubicBezTo>
                    <a:pt x="94383" y="40713"/>
                    <a:pt x="102075" y="27405"/>
                    <a:pt x="102030" y="16495"/>
                  </a:cubicBezTo>
                  <a:cubicBezTo>
                    <a:pt x="102013" y="8767"/>
                    <a:pt x="98126" y="4302"/>
                    <a:pt x="92486" y="4302"/>
                  </a:cubicBezTo>
                  <a:cubicBezTo>
                    <a:pt x="90163" y="4302"/>
                    <a:pt x="87543" y="5059"/>
                    <a:pt x="84774" y="6657"/>
                  </a:cubicBezTo>
                  <a:cubicBezTo>
                    <a:pt x="82925" y="7730"/>
                    <a:pt x="81122" y="9122"/>
                    <a:pt x="79432" y="10720"/>
                  </a:cubicBezTo>
                  <a:cubicBezTo>
                    <a:pt x="77369" y="3838"/>
                    <a:pt x="72432" y="0"/>
                    <a:pt x="65986" y="0"/>
                  </a:cubicBezTo>
                  <a:close/>
                </a:path>
              </a:pathLst>
            </a:custGeom>
            <a:gradFill>
              <a:gsLst>
                <a:gs pos="0">
                  <a:srgbClr val="58CBDF"/>
                </a:gs>
                <a:gs pos="100000">
                  <a:srgbClr val="238191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26" name="Google Shape;1526;p32"/>
          <p:cNvSpPr txBox="1"/>
          <p:nvPr/>
        </p:nvSpPr>
        <p:spPr>
          <a:xfrm>
            <a:off x="4107800" y="3414575"/>
            <a:ext cx="10431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Mercury</a:t>
            </a:r>
            <a:endParaRPr sz="1600" b="1">
              <a:solidFill>
                <a:schemeClr val="accent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27" name="Google Shape;1527;p32"/>
          <p:cNvSpPr/>
          <p:nvPr/>
        </p:nvSpPr>
        <p:spPr>
          <a:xfrm>
            <a:off x="974963" y="3411788"/>
            <a:ext cx="1220100" cy="360000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8" name="Google Shape;1528;p32"/>
          <p:cNvSpPr txBox="1"/>
          <p:nvPr/>
        </p:nvSpPr>
        <p:spPr>
          <a:xfrm>
            <a:off x="1058684" y="3411475"/>
            <a:ext cx="10431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accent6"/>
                </a:solidFill>
                <a:latin typeface="Roboto"/>
                <a:ea typeface="Roboto"/>
                <a:cs typeface="Roboto"/>
                <a:sym typeface="Roboto"/>
              </a:rPr>
              <a:t>Jupiter</a:t>
            </a:r>
            <a:endParaRPr sz="1600" b="1">
              <a:solidFill>
                <a:schemeClr val="accent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29" name="Google Shape;1529;p32"/>
          <p:cNvSpPr txBox="1"/>
          <p:nvPr/>
        </p:nvSpPr>
        <p:spPr>
          <a:xfrm>
            <a:off x="7066164" y="3392994"/>
            <a:ext cx="10431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accent2"/>
                </a:solidFill>
                <a:latin typeface="Roboto"/>
                <a:ea typeface="Roboto"/>
                <a:cs typeface="Roboto"/>
                <a:sym typeface="Roboto"/>
              </a:rPr>
              <a:t>Mars</a:t>
            </a:r>
            <a:endParaRPr sz="1600" b="1">
              <a:solidFill>
                <a:schemeClr val="accen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30" name="Google Shape;1530;p32"/>
          <p:cNvSpPr txBox="1"/>
          <p:nvPr/>
        </p:nvSpPr>
        <p:spPr>
          <a:xfrm>
            <a:off x="3709113" y="3918675"/>
            <a:ext cx="1840500" cy="71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Mercury is the closest planet to the Sun and the smallest of them all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31" name="Google Shape;1531;p32"/>
          <p:cNvSpPr txBox="1"/>
          <p:nvPr/>
        </p:nvSpPr>
        <p:spPr>
          <a:xfrm>
            <a:off x="6667449" y="3918800"/>
            <a:ext cx="1840500" cy="71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Despite being red, Mars is a cold place. It’s full of iron oxide dust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32" name="Google Shape;1532;p32"/>
          <p:cNvSpPr txBox="1"/>
          <p:nvPr/>
        </p:nvSpPr>
        <p:spPr>
          <a:xfrm>
            <a:off x="623752" y="3918687"/>
            <a:ext cx="1840500" cy="71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It’s composed mostly of hydrogen and helium and it’s the ringed one</a:t>
            </a:r>
            <a:endParaRPr sz="1300"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1533" name="Google Shape;1533;p32"/>
          <p:cNvGrpSpPr/>
          <p:nvPr/>
        </p:nvGrpSpPr>
        <p:grpSpPr>
          <a:xfrm>
            <a:off x="791622" y="1610632"/>
            <a:ext cx="1586798" cy="1299312"/>
            <a:chOff x="877121" y="1616669"/>
            <a:chExt cx="2120820" cy="1736583"/>
          </a:xfrm>
        </p:grpSpPr>
        <p:sp>
          <p:nvSpPr>
            <p:cNvPr id="1534" name="Google Shape;1534;p32"/>
            <p:cNvSpPr/>
            <p:nvPr/>
          </p:nvSpPr>
          <p:spPr>
            <a:xfrm>
              <a:off x="2449591" y="1701924"/>
              <a:ext cx="449641" cy="186205"/>
            </a:xfrm>
            <a:custGeom>
              <a:avLst/>
              <a:gdLst/>
              <a:ahLst/>
              <a:cxnLst/>
              <a:rect l="l" t="t" r="r" b="b"/>
              <a:pathLst>
                <a:path w="22735" h="9415" extrusionOk="0">
                  <a:moveTo>
                    <a:pt x="13061" y="0"/>
                  </a:moveTo>
                  <a:cubicBezTo>
                    <a:pt x="10736" y="0"/>
                    <a:pt x="8112" y="757"/>
                    <a:pt x="5342" y="2361"/>
                  </a:cubicBezTo>
                  <a:cubicBezTo>
                    <a:pt x="3470" y="3434"/>
                    <a:pt x="1690" y="4826"/>
                    <a:pt x="1" y="6424"/>
                  </a:cubicBezTo>
                  <a:lnTo>
                    <a:pt x="5159" y="9414"/>
                  </a:lnTo>
                  <a:cubicBezTo>
                    <a:pt x="6849" y="7816"/>
                    <a:pt x="8652" y="6424"/>
                    <a:pt x="10501" y="5351"/>
                  </a:cubicBezTo>
                  <a:cubicBezTo>
                    <a:pt x="13276" y="3752"/>
                    <a:pt x="15890" y="2995"/>
                    <a:pt x="18207" y="2995"/>
                  </a:cubicBezTo>
                  <a:cubicBezTo>
                    <a:pt x="19891" y="2995"/>
                    <a:pt x="21418" y="3396"/>
                    <a:pt x="22735" y="4164"/>
                  </a:cubicBezTo>
                  <a:lnTo>
                    <a:pt x="17576" y="1151"/>
                  </a:lnTo>
                  <a:cubicBezTo>
                    <a:pt x="16265" y="395"/>
                    <a:pt x="14741" y="0"/>
                    <a:pt x="13061" y="0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5" name="Google Shape;1535;p32"/>
            <p:cNvSpPr/>
            <p:nvPr/>
          </p:nvSpPr>
          <p:spPr>
            <a:xfrm>
              <a:off x="877121" y="1616669"/>
              <a:ext cx="1543001" cy="1705196"/>
            </a:xfrm>
            <a:custGeom>
              <a:avLst/>
              <a:gdLst/>
              <a:ahLst/>
              <a:cxnLst/>
              <a:rect l="l" t="t" r="r" b="b"/>
              <a:pathLst>
                <a:path w="78018" h="86219" extrusionOk="0">
                  <a:moveTo>
                    <a:pt x="77978" y="4755"/>
                  </a:moveTo>
                  <a:lnTo>
                    <a:pt x="78017" y="4778"/>
                  </a:lnTo>
                  <a:cubicBezTo>
                    <a:pt x="78004" y="4770"/>
                    <a:pt x="77991" y="4762"/>
                    <a:pt x="77978" y="4755"/>
                  </a:cubicBezTo>
                  <a:close/>
                  <a:moveTo>
                    <a:pt x="65987" y="1"/>
                  </a:moveTo>
                  <a:cubicBezTo>
                    <a:pt x="62451" y="1"/>
                    <a:pt x="58457" y="1154"/>
                    <a:pt x="54233" y="3591"/>
                  </a:cubicBezTo>
                  <a:cubicBezTo>
                    <a:pt x="46587" y="8019"/>
                    <a:pt x="39716" y="15757"/>
                    <a:pt x="34946" y="24544"/>
                  </a:cubicBezTo>
                  <a:cubicBezTo>
                    <a:pt x="34606" y="24519"/>
                    <a:pt x="34260" y="24507"/>
                    <a:pt x="33910" y="24507"/>
                  </a:cubicBezTo>
                  <a:cubicBezTo>
                    <a:pt x="30739" y="24507"/>
                    <a:pt x="27181" y="25538"/>
                    <a:pt x="23419" y="27717"/>
                  </a:cubicBezTo>
                  <a:cubicBezTo>
                    <a:pt x="10477" y="35181"/>
                    <a:pt x="0" y="53304"/>
                    <a:pt x="46" y="68186"/>
                  </a:cubicBezTo>
                  <a:cubicBezTo>
                    <a:pt x="69" y="75582"/>
                    <a:pt x="2671" y="80786"/>
                    <a:pt x="6893" y="83228"/>
                  </a:cubicBezTo>
                  <a:lnTo>
                    <a:pt x="12052" y="86218"/>
                  </a:lnTo>
                  <a:cubicBezTo>
                    <a:pt x="7852" y="83776"/>
                    <a:pt x="5227" y="78572"/>
                    <a:pt x="5204" y="71199"/>
                  </a:cubicBezTo>
                  <a:cubicBezTo>
                    <a:pt x="5159" y="56317"/>
                    <a:pt x="15636" y="38194"/>
                    <a:pt x="28578" y="30730"/>
                  </a:cubicBezTo>
                  <a:cubicBezTo>
                    <a:pt x="32370" y="28533"/>
                    <a:pt x="35975" y="27503"/>
                    <a:pt x="39152" y="27503"/>
                  </a:cubicBezTo>
                  <a:cubicBezTo>
                    <a:pt x="39474" y="27503"/>
                    <a:pt x="39792" y="27513"/>
                    <a:pt x="40104" y="27534"/>
                  </a:cubicBezTo>
                  <a:cubicBezTo>
                    <a:pt x="44875" y="18769"/>
                    <a:pt x="51745" y="11009"/>
                    <a:pt x="59392" y="6604"/>
                  </a:cubicBezTo>
                  <a:cubicBezTo>
                    <a:pt x="63612" y="4156"/>
                    <a:pt x="67602" y="2997"/>
                    <a:pt x="71135" y="2997"/>
                  </a:cubicBezTo>
                  <a:cubicBezTo>
                    <a:pt x="73682" y="2997"/>
                    <a:pt x="75991" y="3599"/>
                    <a:pt x="77978" y="4755"/>
                  </a:cubicBezTo>
                  <a:lnTo>
                    <a:pt x="77978" y="4755"/>
                  </a:lnTo>
                  <a:lnTo>
                    <a:pt x="72859" y="1765"/>
                  </a:lnTo>
                  <a:cubicBezTo>
                    <a:pt x="70865" y="605"/>
                    <a:pt x="68546" y="1"/>
                    <a:pt x="65987" y="1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6" name="Google Shape;1536;p32"/>
            <p:cNvSpPr/>
            <p:nvPr/>
          </p:nvSpPr>
          <p:spPr>
            <a:xfrm>
              <a:off x="979134" y="1676101"/>
              <a:ext cx="2018808" cy="1677152"/>
            </a:xfrm>
            <a:custGeom>
              <a:avLst/>
              <a:gdLst/>
              <a:ahLst/>
              <a:cxnLst/>
              <a:rect l="l" t="t" r="r" b="b"/>
              <a:pathLst>
                <a:path w="102076" h="84801" extrusionOk="0">
                  <a:moveTo>
                    <a:pt x="65986" y="0"/>
                  </a:moveTo>
                  <a:cubicBezTo>
                    <a:pt x="62448" y="0"/>
                    <a:pt x="58456" y="1156"/>
                    <a:pt x="54234" y="3599"/>
                  </a:cubicBezTo>
                  <a:cubicBezTo>
                    <a:pt x="46587" y="8004"/>
                    <a:pt x="39717" y="15764"/>
                    <a:pt x="34946" y="24529"/>
                  </a:cubicBezTo>
                  <a:cubicBezTo>
                    <a:pt x="34634" y="24508"/>
                    <a:pt x="34316" y="24498"/>
                    <a:pt x="33994" y="24498"/>
                  </a:cubicBezTo>
                  <a:cubicBezTo>
                    <a:pt x="30817" y="24498"/>
                    <a:pt x="27212" y="25528"/>
                    <a:pt x="23420" y="27725"/>
                  </a:cubicBezTo>
                  <a:cubicBezTo>
                    <a:pt x="10478" y="35189"/>
                    <a:pt x="1" y="53312"/>
                    <a:pt x="46" y="68194"/>
                  </a:cubicBezTo>
                  <a:cubicBezTo>
                    <a:pt x="79" y="78719"/>
                    <a:pt x="5367" y="84801"/>
                    <a:pt x="13057" y="84801"/>
                  </a:cubicBezTo>
                  <a:cubicBezTo>
                    <a:pt x="16224" y="84801"/>
                    <a:pt x="19798" y="83770"/>
                    <a:pt x="23579" y="81592"/>
                  </a:cubicBezTo>
                  <a:lnTo>
                    <a:pt x="84888" y="46191"/>
                  </a:lnTo>
                  <a:cubicBezTo>
                    <a:pt x="94383" y="40712"/>
                    <a:pt x="102076" y="27405"/>
                    <a:pt x="102030" y="16495"/>
                  </a:cubicBezTo>
                  <a:cubicBezTo>
                    <a:pt x="102014" y="8767"/>
                    <a:pt x="98127" y="4302"/>
                    <a:pt x="92486" y="4302"/>
                  </a:cubicBezTo>
                  <a:cubicBezTo>
                    <a:pt x="90164" y="4302"/>
                    <a:pt x="87543" y="5059"/>
                    <a:pt x="84774" y="6657"/>
                  </a:cubicBezTo>
                  <a:cubicBezTo>
                    <a:pt x="82925" y="7730"/>
                    <a:pt x="81122" y="9122"/>
                    <a:pt x="79433" y="10720"/>
                  </a:cubicBezTo>
                  <a:cubicBezTo>
                    <a:pt x="77370" y="3838"/>
                    <a:pt x="72433" y="0"/>
                    <a:pt x="65986" y="0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cxnSp>
        <p:nvCxnSpPr>
          <p:cNvPr id="1537" name="Google Shape;1537;p32"/>
          <p:cNvCxnSpPr/>
          <p:nvPr/>
        </p:nvCxnSpPr>
        <p:spPr>
          <a:xfrm>
            <a:off x="1589800" y="2376288"/>
            <a:ext cx="0" cy="850800"/>
          </a:xfrm>
          <a:prstGeom prst="straightConnector1">
            <a:avLst/>
          </a:prstGeom>
          <a:noFill/>
          <a:ln w="28575" cap="flat" cmpd="sng">
            <a:solidFill>
              <a:schemeClr val="accent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1538" name="Google Shape;1538;p32"/>
          <p:cNvCxnSpPr/>
          <p:nvPr/>
        </p:nvCxnSpPr>
        <p:spPr>
          <a:xfrm>
            <a:off x="4629363" y="2388000"/>
            <a:ext cx="0" cy="850800"/>
          </a:xfrm>
          <a:prstGeom prst="straightConnector1">
            <a:avLst/>
          </a:pr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1539" name="Google Shape;1539;p32"/>
          <p:cNvCxnSpPr/>
          <p:nvPr/>
        </p:nvCxnSpPr>
        <p:spPr>
          <a:xfrm>
            <a:off x="7587700" y="2376400"/>
            <a:ext cx="0" cy="850800"/>
          </a:xfrm>
          <a:prstGeom prst="straightConnector1">
            <a:avLst/>
          </a:pr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oval" w="med" len="med"/>
          </a:ln>
        </p:spPr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4" name="Google Shape;1544;p33"/>
          <p:cNvSpPr txBox="1"/>
          <p:nvPr/>
        </p:nvSpPr>
        <p:spPr>
          <a:xfrm>
            <a:off x="1109954" y="1265500"/>
            <a:ext cx="614400" cy="99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900">
                <a:solidFill>
                  <a:schemeClr val="accent2"/>
                </a:solidFill>
                <a:latin typeface="Roboto Black"/>
                <a:ea typeface="Roboto Black"/>
                <a:cs typeface="Roboto Black"/>
                <a:sym typeface="Roboto Black"/>
              </a:rPr>
              <a:t>1</a:t>
            </a:r>
            <a:endParaRPr sz="7900">
              <a:solidFill>
                <a:schemeClr val="accent2"/>
              </a:solidFill>
              <a:latin typeface="Roboto Black"/>
              <a:ea typeface="Roboto Black"/>
              <a:cs typeface="Roboto Black"/>
              <a:sym typeface="Roboto Black"/>
            </a:endParaRPr>
          </a:p>
        </p:txBody>
      </p:sp>
      <p:sp>
        <p:nvSpPr>
          <p:cNvPr id="1545" name="Google Shape;1545;p33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sp>
        <p:nvSpPr>
          <p:cNvPr id="1546" name="Google Shape;1546;p33"/>
          <p:cNvSpPr/>
          <p:nvPr/>
        </p:nvSpPr>
        <p:spPr>
          <a:xfrm>
            <a:off x="457199" y="2384590"/>
            <a:ext cx="1919909" cy="1033816"/>
          </a:xfrm>
          <a:custGeom>
            <a:avLst/>
            <a:gdLst/>
            <a:ahLst/>
            <a:cxnLst/>
            <a:rect l="l" t="t" r="r" b="b"/>
            <a:pathLst>
              <a:path w="66033" h="33024" extrusionOk="0">
                <a:moveTo>
                  <a:pt x="30966" y="1"/>
                </a:moveTo>
                <a:cubicBezTo>
                  <a:pt x="28671" y="1"/>
                  <a:pt x="26566" y="1441"/>
                  <a:pt x="26566" y="4146"/>
                </a:cubicBezTo>
                <a:cubicBezTo>
                  <a:pt x="25057" y="2056"/>
                  <a:pt x="23054" y="1132"/>
                  <a:pt x="21164" y="1132"/>
                </a:cubicBezTo>
                <a:cubicBezTo>
                  <a:pt x="18166" y="1132"/>
                  <a:pt x="15453" y="3458"/>
                  <a:pt x="15453" y="7140"/>
                </a:cubicBezTo>
                <a:cubicBezTo>
                  <a:pt x="13506" y="5919"/>
                  <a:pt x="11819" y="5422"/>
                  <a:pt x="10437" y="5422"/>
                </a:cubicBezTo>
                <a:cubicBezTo>
                  <a:pt x="6054" y="5422"/>
                  <a:pt x="4739" y="10418"/>
                  <a:pt x="7945" y="13159"/>
                </a:cubicBezTo>
                <a:cubicBezTo>
                  <a:pt x="0" y="15273"/>
                  <a:pt x="3955" y="23233"/>
                  <a:pt x="8911" y="23233"/>
                </a:cubicBezTo>
                <a:cubicBezTo>
                  <a:pt x="9578" y="23233"/>
                  <a:pt x="10262" y="23089"/>
                  <a:pt x="10939" y="22768"/>
                </a:cubicBezTo>
                <a:lnTo>
                  <a:pt x="10939" y="22768"/>
                </a:lnTo>
                <a:cubicBezTo>
                  <a:pt x="10009" y="26897"/>
                  <a:pt x="12818" y="29621"/>
                  <a:pt x="16009" y="29621"/>
                </a:cubicBezTo>
                <a:cubicBezTo>
                  <a:pt x="17930" y="29621"/>
                  <a:pt x="19990" y="28634"/>
                  <a:pt x="21456" y="26373"/>
                </a:cubicBezTo>
                <a:cubicBezTo>
                  <a:pt x="22798" y="31136"/>
                  <a:pt x="26566" y="33023"/>
                  <a:pt x="30249" y="33023"/>
                </a:cubicBezTo>
                <a:cubicBezTo>
                  <a:pt x="34008" y="33023"/>
                  <a:pt x="37678" y="31057"/>
                  <a:pt x="38588" y="28175"/>
                </a:cubicBezTo>
                <a:cubicBezTo>
                  <a:pt x="40166" y="30809"/>
                  <a:pt x="42666" y="31886"/>
                  <a:pt x="45078" y="31886"/>
                </a:cubicBezTo>
                <a:cubicBezTo>
                  <a:pt x="48177" y="31886"/>
                  <a:pt x="51132" y="30109"/>
                  <a:pt x="51802" y="27580"/>
                </a:cubicBezTo>
                <a:cubicBezTo>
                  <a:pt x="53180" y="28157"/>
                  <a:pt x="54479" y="28412"/>
                  <a:pt x="55675" y="28412"/>
                </a:cubicBezTo>
                <a:cubicBezTo>
                  <a:pt x="62562" y="28412"/>
                  <a:pt x="66033" y="19955"/>
                  <a:pt x="61426" y="15855"/>
                </a:cubicBezTo>
                <a:cubicBezTo>
                  <a:pt x="63257" y="13764"/>
                  <a:pt x="61203" y="6642"/>
                  <a:pt x="55865" y="6642"/>
                </a:cubicBezTo>
                <a:cubicBezTo>
                  <a:pt x="55082" y="6642"/>
                  <a:pt x="54229" y="6795"/>
                  <a:pt x="53306" y="7140"/>
                </a:cubicBezTo>
                <a:cubicBezTo>
                  <a:pt x="53306" y="3008"/>
                  <a:pt x="48242" y="167"/>
                  <a:pt x="43425" y="167"/>
                </a:cubicBezTo>
                <a:cubicBezTo>
                  <a:pt x="40549" y="167"/>
                  <a:pt x="37760" y="1180"/>
                  <a:pt x="36190" y="3535"/>
                </a:cubicBezTo>
                <a:cubicBezTo>
                  <a:pt x="35194" y="1138"/>
                  <a:pt x="33005" y="1"/>
                  <a:pt x="30966" y="1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7" name="Google Shape;1547;p33"/>
          <p:cNvSpPr txBox="1"/>
          <p:nvPr/>
        </p:nvSpPr>
        <p:spPr>
          <a:xfrm>
            <a:off x="3213187" y="1265500"/>
            <a:ext cx="614400" cy="99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900">
                <a:solidFill>
                  <a:schemeClr val="accent3"/>
                </a:solidFill>
                <a:latin typeface="Roboto Black"/>
                <a:ea typeface="Roboto Black"/>
                <a:cs typeface="Roboto Black"/>
                <a:sym typeface="Roboto Black"/>
              </a:rPr>
              <a:t>2</a:t>
            </a:r>
            <a:endParaRPr sz="7900">
              <a:solidFill>
                <a:schemeClr val="accent3"/>
              </a:solidFill>
              <a:latin typeface="Roboto Black"/>
              <a:ea typeface="Roboto Black"/>
              <a:cs typeface="Roboto Black"/>
              <a:sym typeface="Roboto Black"/>
            </a:endParaRPr>
          </a:p>
        </p:txBody>
      </p:sp>
      <p:sp>
        <p:nvSpPr>
          <p:cNvPr id="1548" name="Google Shape;1548;p33"/>
          <p:cNvSpPr txBox="1"/>
          <p:nvPr/>
        </p:nvSpPr>
        <p:spPr>
          <a:xfrm>
            <a:off x="5316421" y="1265500"/>
            <a:ext cx="614400" cy="99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900">
                <a:solidFill>
                  <a:schemeClr val="accent4"/>
                </a:solidFill>
                <a:latin typeface="Roboto Black"/>
                <a:ea typeface="Roboto Black"/>
                <a:cs typeface="Roboto Black"/>
                <a:sym typeface="Roboto Black"/>
              </a:rPr>
              <a:t>3</a:t>
            </a:r>
            <a:endParaRPr sz="7900">
              <a:solidFill>
                <a:schemeClr val="accent4"/>
              </a:solidFill>
              <a:latin typeface="Roboto Black"/>
              <a:ea typeface="Roboto Black"/>
              <a:cs typeface="Roboto Black"/>
              <a:sym typeface="Roboto Black"/>
            </a:endParaRPr>
          </a:p>
        </p:txBody>
      </p:sp>
      <p:sp>
        <p:nvSpPr>
          <p:cNvPr id="1549" name="Google Shape;1549;p33"/>
          <p:cNvSpPr txBox="1"/>
          <p:nvPr/>
        </p:nvSpPr>
        <p:spPr>
          <a:xfrm>
            <a:off x="7419679" y="1265500"/>
            <a:ext cx="614400" cy="99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900">
                <a:solidFill>
                  <a:schemeClr val="accent6"/>
                </a:solidFill>
                <a:latin typeface="Roboto Black"/>
                <a:ea typeface="Roboto Black"/>
                <a:cs typeface="Roboto Black"/>
                <a:sym typeface="Roboto Black"/>
              </a:rPr>
              <a:t>4</a:t>
            </a:r>
            <a:endParaRPr sz="7900">
              <a:solidFill>
                <a:schemeClr val="accent6"/>
              </a:solidFill>
              <a:latin typeface="Roboto Black"/>
              <a:ea typeface="Roboto Black"/>
              <a:cs typeface="Roboto Black"/>
              <a:sym typeface="Roboto Black"/>
            </a:endParaRPr>
          </a:p>
        </p:txBody>
      </p:sp>
      <p:sp>
        <p:nvSpPr>
          <p:cNvPr id="1550" name="Google Shape;1550;p33"/>
          <p:cNvSpPr txBox="1"/>
          <p:nvPr/>
        </p:nvSpPr>
        <p:spPr>
          <a:xfrm>
            <a:off x="585704" y="3698400"/>
            <a:ext cx="1662900" cy="7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It’s the cutest and smallest planet in 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the Solar System</a:t>
            </a:r>
            <a:endParaRPr sz="1400"/>
          </a:p>
        </p:txBody>
      </p:sp>
      <p:sp>
        <p:nvSpPr>
          <p:cNvPr id="1551" name="Google Shape;1551;p33"/>
          <p:cNvSpPr txBox="1"/>
          <p:nvPr/>
        </p:nvSpPr>
        <p:spPr>
          <a:xfrm>
            <a:off x="6895404" y="3698400"/>
            <a:ext cx="1662900" cy="7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Jupiter is the biggest planet in the entire Solar System</a:t>
            </a:r>
            <a:endParaRPr sz="1400"/>
          </a:p>
        </p:txBody>
      </p:sp>
      <p:sp>
        <p:nvSpPr>
          <p:cNvPr id="1552" name="Google Shape;1552;p33"/>
          <p:cNvSpPr txBox="1"/>
          <p:nvPr/>
        </p:nvSpPr>
        <p:spPr>
          <a:xfrm>
            <a:off x="2688937" y="3698400"/>
            <a:ext cx="1662900" cy="7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It</a:t>
            </a:r>
            <a:r>
              <a:rPr lang="en" sz="1200">
                <a:latin typeface="Roboto"/>
                <a:ea typeface="Roboto"/>
                <a:cs typeface="Roboto"/>
                <a:sym typeface="Roboto"/>
              </a:rPr>
              <a:t>’</a:t>
            </a: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 a gas giant. It’s composed mostly of 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hydrogen and helium</a:t>
            </a:r>
            <a:endParaRPr sz="1400"/>
          </a:p>
        </p:txBody>
      </p:sp>
      <p:sp>
        <p:nvSpPr>
          <p:cNvPr id="1553" name="Google Shape;1553;p33"/>
          <p:cNvSpPr txBox="1"/>
          <p:nvPr/>
        </p:nvSpPr>
        <p:spPr>
          <a:xfrm>
            <a:off x="4792171" y="3698400"/>
            <a:ext cx="1662900" cy="7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Venus is the second planet from the Sun. It’s terribly hot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54" name="Google Shape;1554;p33"/>
          <p:cNvSpPr/>
          <p:nvPr/>
        </p:nvSpPr>
        <p:spPr>
          <a:xfrm>
            <a:off x="2560432" y="2384590"/>
            <a:ext cx="1919909" cy="1033816"/>
          </a:xfrm>
          <a:custGeom>
            <a:avLst/>
            <a:gdLst/>
            <a:ahLst/>
            <a:cxnLst/>
            <a:rect l="l" t="t" r="r" b="b"/>
            <a:pathLst>
              <a:path w="66033" h="33024" extrusionOk="0">
                <a:moveTo>
                  <a:pt x="30966" y="1"/>
                </a:moveTo>
                <a:cubicBezTo>
                  <a:pt x="28671" y="1"/>
                  <a:pt x="26566" y="1441"/>
                  <a:pt x="26566" y="4146"/>
                </a:cubicBezTo>
                <a:cubicBezTo>
                  <a:pt x="25057" y="2056"/>
                  <a:pt x="23054" y="1132"/>
                  <a:pt x="21164" y="1132"/>
                </a:cubicBezTo>
                <a:cubicBezTo>
                  <a:pt x="18166" y="1132"/>
                  <a:pt x="15453" y="3458"/>
                  <a:pt x="15453" y="7140"/>
                </a:cubicBezTo>
                <a:cubicBezTo>
                  <a:pt x="13506" y="5919"/>
                  <a:pt x="11819" y="5422"/>
                  <a:pt x="10437" y="5422"/>
                </a:cubicBezTo>
                <a:cubicBezTo>
                  <a:pt x="6054" y="5422"/>
                  <a:pt x="4739" y="10418"/>
                  <a:pt x="7945" y="13159"/>
                </a:cubicBezTo>
                <a:cubicBezTo>
                  <a:pt x="0" y="15273"/>
                  <a:pt x="3955" y="23233"/>
                  <a:pt x="8911" y="23233"/>
                </a:cubicBezTo>
                <a:cubicBezTo>
                  <a:pt x="9578" y="23233"/>
                  <a:pt x="10262" y="23089"/>
                  <a:pt x="10939" y="22768"/>
                </a:cubicBezTo>
                <a:lnTo>
                  <a:pt x="10939" y="22768"/>
                </a:lnTo>
                <a:cubicBezTo>
                  <a:pt x="10009" y="26897"/>
                  <a:pt x="12818" y="29621"/>
                  <a:pt x="16009" y="29621"/>
                </a:cubicBezTo>
                <a:cubicBezTo>
                  <a:pt x="17930" y="29621"/>
                  <a:pt x="19990" y="28634"/>
                  <a:pt x="21456" y="26373"/>
                </a:cubicBezTo>
                <a:cubicBezTo>
                  <a:pt x="22798" y="31136"/>
                  <a:pt x="26566" y="33023"/>
                  <a:pt x="30249" y="33023"/>
                </a:cubicBezTo>
                <a:cubicBezTo>
                  <a:pt x="34008" y="33023"/>
                  <a:pt x="37678" y="31057"/>
                  <a:pt x="38588" y="28175"/>
                </a:cubicBezTo>
                <a:cubicBezTo>
                  <a:pt x="40166" y="30809"/>
                  <a:pt x="42666" y="31886"/>
                  <a:pt x="45078" y="31886"/>
                </a:cubicBezTo>
                <a:cubicBezTo>
                  <a:pt x="48177" y="31886"/>
                  <a:pt x="51132" y="30109"/>
                  <a:pt x="51802" y="27580"/>
                </a:cubicBezTo>
                <a:cubicBezTo>
                  <a:pt x="53180" y="28157"/>
                  <a:pt x="54479" y="28412"/>
                  <a:pt x="55675" y="28412"/>
                </a:cubicBezTo>
                <a:cubicBezTo>
                  <a:pt x="62562" y="28412"/>
                  <a:pt x="66033" y="19955"/>
                  <a:pt x="61426" y="15855"/>
                </a:cubicBezTo>
                <a:cubicBezTo>
                  <a:pt x="63257" y="13764"/>
                  <a:pt x="61203" y="6642"/>
                  <a:pt x="55865" y="6642"/>
                </a:cubicBezTo>
                <a:cubicBezTo>
                  <a:pt x="55082" y="6642"/>
                  <a:pt x="54229" y="6795"/>
                  <a:pt x="53306" y="7140"/>
                </a:cubicBezTo>
                <a:cubicBezTo>
                  <a:pt x="53306" y="3008"/>
                  <a:pt x="48242" y="167"/>
                  <a:pt x="43425" y="167"/>
                </a:cubicBezTo>
                <a:cubicBezTo>
                  <a:pt x="40549" y="167"/>
                  <a:pt x="37760" y="1180"/>
                  <a:pt x="36190" y="3535"/>
                </a:cubicBezTo>
                <a:cubicBezTo>
                  <a:pt x="35194" y="1138"/>
                  <a:pt x="33005" y="1"/>
                  <a:pt x="30966" y="1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5" name="Google Shape;1555;p33"/>
          <p:cNvSpPr/>
          <p:nvPr/>
        </p:nvSpPr>
        <p:spPr>
          <a:xfrm>
            <a:off x="4663666" y="2384590"/>
            <a:ext cx="1919909" cy="1033816"/>
          </a:xfrm>
          <a:custGeom>
            <a:avLst/>
            <a:gdLst/>
            <a:ahLst/>
            <a:cxnLst/>
            <a:rect l="l" t="t" r="r" b="b"/>
            <a:pathLst>
              <a:path w="66033" h="33024" extrusionOk="0">
                <a:moveTo>
                  <a:pt x="30966" y="1"/>
                </a:moveTo>
                <a:cubicBezTo>
                  <a:pt x="28671" y="1"/>
                  <a:pt x="26566" y="1441"/>
                  <a:pt x="26566" y="4146"/>
                </a:cubicBezTo>
                <a:cubicBezTo>
                  <a:pt x="25057" y="2056"/>
                  <a:pt x="23054" y="1132"/>
                  <a:pt x="21164" y="1132"/>
                </a:cubicBezTo>
                <a:cubicBezTo>
                  <a:pt x="18166" y="1132"/>
                  <a:pt x="15453" y="3458"/>
                  <a:pt x="15453" y="7140"/>
                </a:cubicBezTo>
                <a:cubicBezTo>
                  <a:pt x="13506" y="5919"/>
                  <a:pt x="11819" y="5422"/>
                  <a:pt x="10437" y="5422"/>
                </a:cubicBezTo>
                <a:cubicBezTo>
                  <a:pt x="6054" y="5422"/>
                  <a:pt x="4739" y="10418"/>
                  <a:pt x="7945" y="13159"/>
                </a:cubicBezTo>
                <a:cubicBezTo>
                  <a:pt x="0" y="15273"/>
                  <a:pt x="3955" y="23233"/>
                  <a:pt x="8911" y="23233"/>
                </a:cubicBezTo>
                <a:cubicBezTo>
                  <a:pt x="9578" y="23233"/>
                  <a:pt x="10262" y="23089"/>
                  <a:pt x="10939" y="22768"/>
                </a:cubicBezTo>
                <a:lnTo>
                  <a:pt x="10939" y="22768"/>
                </a:lnTo>
                <a:cubicBezTo>
                  <a:pt x="10009" y="26897"/>
                  <a:pt x="12818" y="29621"/>
                  <a:pt x="16009" y="29621"/>
                </a:cubicBezTo>
                <a:cubicBezTo>
                  <a:pt x="17930" y="29621"/>
                  <a:pt x="19990" y="28634"/>
                  <a:pt x="21456" y="26373"/>
                </a:cubicBezTo>
                <a:cubicBezTo>
                  <a:pt x="22798" y="31136"/>
                  <a:pt x="26566" y="33023"/>
                  <a:pt x="30249" y="33023"/>
                </a:cubicBezTo>
                <a:cubicBezTo>
                  <a:pt x="34008" y="33023"/>
                  <a:pt x="37678" y="31057"/>
                  <a:pt x="38588" y="28175"/>
                </a:cubicBezTo>
                <a:cubicBezTo>
                  <a:pt x="40166" y="30809"/>
                  <a:pt x="42666" y="31886"/>
                  <a:pt x="45078" y="31886"/>
                </a:cubicBezTo>
                <a:cubicBezTo>
                  <a:pt x="48177" y="31886"/>
                  <a:pt x="51132" y="30109"/>
                  <a:pt x="51802" y="27580"/>
                </a:cubicBezTo>
                <a:cubicBezTo>
                  <a:pt x="53180" y="28157"/>
                  <a:pt x="54479" y="28412"/>
                  <a:pt x="55675" y="28412"/>
                </a:cubicBezTo>
                <a:cubicBezTo>
                  <a:pt x="62562" y="28412"/>
                  <a:pt x="66033" y="19955"/>
                  <a:pt x="61426" y="15855"/>
                </a:cubicBezTo>
                <a:cubicBezTo>
                  <a:pt x="63257" y="13764"/>
                  <a:pt x="61203" y="6642"/>
                  <a:pt x="55865" y="6642"/>
                </a:cubicBezTo>
                <a:cubicBezTo>
                  <a:pt x="55082" y="6642"/>
                  <a:pt x="54229" y="6795"/>
                  <a:pt x="53306" y="7140"/>
                </a:cubicBezTo>
                <a:cubicBezTo>
                  <a:pt x="53306" y="3008"/>
                  <a:pt x="48242" y="167"/>
                  <a:pt x="43425" y="167"/>
                </a:cubicBezTo>
                <a:cubicBezTo>
                  <a:pt x="40549" y="167"/>
                  <a:pt x="37760" y="1180"/>
                  <a:pt x="36190" y="3535"/>
                </a:cubicBezTo>
                <a:cubicBezTo>
                  <a:pt x="35194" y="1138"/>
                  <a:pt x="33005" y="1"/>
                  <a:pt x="30966" y="1"/>
                </a:cubicBezTo>
                <a:close/>
              </a:path>
            </a:pathLst>
          </a:cu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6" name="Google Shape;1556;p33"/>
          <p:cNvSpPr/>
          <p:nvPr/>
        </p:nvSpPr>
        <p:spPr>
          <a:xfrm>
            <a:off x="6766899" y="2384590"/>
            <a:ext cx="1919909" cy="1033816"/>
          </a:xfrm>
          <a:custGeom>
            <a:avLst/>
            <a:gdLst/>
            <a:ahLst/>
            <a:cxnLst/>
            <a:rect l="l" t="t" r="r" b="b"/>
            <a:pathLst>
              <a:path w="66033" h="33024" extrusionOk="0">
                <a:moveTo>
                  <a:pt x="30966" y="1"/>
                </a:moveTo>
                <a:cubicBezTo>
                  <a:pt x="28671" y="1"/>
                  <a:pt x="26566" y="1441"/>
                  <a:pt x="26566" y="4146"/>
                </a:cubicBezTo>
                <a:cubicBezTo>
                  <a:pt x="25057" y="2056"/>
                  <a:pt x="23054" y="1132"/>
                  <a:pt x="21164" y="1132"/>
                </a:cubicBezTo>
                <a:cubicBezTo>
                  <a:pt x="18166" y="1132"/>
                  <a:pt x="15453" y="3458"/>
                  <a:pt x="15453" y="7140"/>
                </a:cubicBezTo>
                <a:cubicBezTo>
                  <a:pt x="13506" y="5919"/>
                  <a:pt x="11819" y="5422"/>
                  <a:pt x="10437" y="5422"/>
                </a:cubicBezTo>
                <a:cubicBezTo>
                  <a:pt x="6054" y="5422"/>
                  <a:pt x="4739" y="10418"/>
                  <a:pt x="7945" y="13159"/>
                </a:cubicBezTo>
                <a:cubicBezTo>
                  <a:pt x="0" y="15273"/>
                  <a:pt x="3955" y="23233"/>
                  <a:pt x="8911" y="23233"/>
                </a:cubicBezTo>
                <a:cubicBezTo>
                  <a:pt x="9578" y="23233"/>
                  <a:pt x="10262" y="23089"/>
                  <a:pt x="10939" y="22768"/>
                </a:cubicBezTo>
                <a:lnTo>
                  <a:pt x="10939" y="22768"/>
                </a:lnTo>
                <a:cubicBezTo>
                  <a:pt x="10009" y="26897"/>
                  <a:pt x="12818" y="29621"/>
                  <a:pt x="16009" y="29621"/>
                </a:cubicBezTo>
                <a:cubicBezTo>
                  <a:pt x="17930" y="29621"/>
                  <a:pt x="19990" y="28634"/>
                  <a:pt x="21456" y="26373"/>
                </a:cubicBezTo>
                <a:cubicBezTo>
                  <a:pt x="22798" y="31136"/>
                  <a:pt x="26566" y="33023"/>
                  <a:pt x="30249" y="33023"/>
                </a:cubicBezTo>
                <a:cubicBezTo>
                  <a:pt x="34008" y="33023"/>
                  <a:pt x="37678" y="31057"/>
                  <a:pt x="38588" y="28175"/>
                </a:cubicBezTo>
                <a:cubicBezTo>
                  <a:pt x="40166" y="30809"/>
                  <a:pt x="42666" y="31886"/>
                  <a:pt x="45078" y="31886"/>
                </a:cubicBezTo>
                <a:cubicBezTo>
                  <a:pt x="48177" y="31886"/>
                  <a:pt x="51132" y="30109"/>
                  <a:pt x="51802" y="27580"/>
                </a:cubicBezTo>
                <a:cubicBezTo>
                  <a:pt x="53180" y="28157"/>
                  <a:pt x="54479" y="28412"/>
                  <a:pt x="55675" y="28412"/>
                </a:cubicBezTo>
                <a:cubicBezTo>
                  <a:pt x="62562" y="28412"/>
                  <a:pt x="66033" y="19955"/>
                  <a:pt x="61426" y="15855"/>
                </a:cubicBezTo>
                <a:cubicBezTo>
                  <a:pt x="63257" y="13764"/>
                  <a:pt x="61203" y="6642"/>
                  <a:pt x="55865" y="6642"/>
                </a:cubicBezTo>
                <a:cubicBezTo>
                  <a:pt x="55082" y="6642"/>
                  <a:pt x="54229" y="6795"/>
                  <a:pt x="53306" y="7140"/>
                </a:cubicBezTo>
                <a:cubicBezTo>
                  <a:pt x="53306" y="3008"/>
                  <a:pt x="48242" y="167"/>
                  <a:pt x="43425" y="167"/>
                </a:cubicBezTo>
                <a:cubicBezTo>
                  <a:pt x="40549" y="167"/>
                  <a:pt x="37760" y="1180"/>
                  <a:pt x="36190" y="3535"/>
                </a:cubicBezTo>
                <a:cubicBezTo>
                  <a:pt x="35194" y="1138"/>
                  <a:pt x="33005" y="1"/>
                  <a:pt x="30966" y="1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57" name="Google Shape;1557;p33"/>
          <p:cNvGrpSpPr/>
          <p:nvPr/>
        </p:nvGrpSpPr>
        <p:grpSpPr>
          <a:xfrm>
            <a:off x="1266580" y="2761407"/>
            <a:ext cx="301147" cy="280199"/>
            <a:chOff x="2627058" y="2475328"/>
            <a:chExt cx="301147" cy="280199"/>
          </a:xfrm>
        </p:grpSpPr>
        <p:sp>
          <p:nvSpPr>
            <p:cNvPr id="1558" name="Google Shape;1558;p33"/>
            <p:cNvSpPr/>
            <p:nvPr/>
          </p:nvSpPr>
          <p:spPr>
            <a:xfrm>
              <a:off x="2627058" y="2555259"/>
              <a:ext cx="93693" cy="79998"/>
            </a:xfrm>
            <a:custGeom>
              <a:avLst/>
              <a:gdLst/>
              <a:ahLst/>
              <a:cxnLst/>
              <a:rect l="l" t="t" r="r" b="b"/>
              <a:pathLst>
                <a:path w="1382" h="1180" extrusionOk="0">
                  <a:moveTo>
                    <a:pt x="298" y="0"/>
                  </a:moveTo>
                  <a:cubicBezTo>
                    <a:pt x="96" y="0"/>
                    <a:pt x="0" y="274"/>
                    <a:pt x="0" y="822"/>
                  </a:cubicBezTo>
                  <a:lnTo>
                    <a:pt x="762" y="1179"/>
                  </a:lnTo>
                  <a:cubicBezTo>
                    <a:pt x="917" y="989"/>
                    <a:pt x="1131" y="893"/>
                    <a:pt x="1381" y="893"/>
                  </a:cubicBezTo>
                  <a:cubicBezTo>
                    <a:pt x="1251" y="703"/>
                    <a:pt x="1191" y="512"/>
                    <a:pt x="1191" y="298"/>
                  </a:cubicBezTo>
                  <a:cubicBezTo>
                    <a:pt x="1191" y="250"/>
                    <a:pt x="1191" y="203"/>
                    <a:pt x="1203" y="143"/>
                  </a:cubicBezTo>
                  <a:lnTo>
                    <a:pt x="1203" y="143"/>
                  </a:lnTo>
                  <a:cubicBezTo>
                    <a:pt x="1096" y="179"/>
                    <a:pt x="1000" y="203"/>
                    <a:pt x="893" y="203"/>
                  </a:cubicBezTo>
                  <a:cubicBezTo>
                    <a:pt x="798" y="203"/>
                    <a:pt x="715" y="179"/>
                    <a:pt x="619" y="143"/>
                  </a:cubicBezTo>
                  <a:cubicBezTo>
                    <a:pt x="524" y="119"/>
                    <a:pt x="453" y="84"/>
                    <a:pt x="393" y="48"/>
                  </a:cubicBezTo>
                  <a:cubicBezTo>
                    <a:pt x="334" y="12"/>
                    <a:pt x="298" y="0"/>
                    <a:pt x="29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9" name="Google Shape;1559;p33"/>
            <p:cNvSpPr/>
            <p:nvPr/>
          </p:nvSpPr>
          <p:spPr>
            <a:xfrm>
              <a:off x="2647261" y="2475328"/>
              <a:ext cx="80744" cy="79998"/>
            </a:xfrm>
            <a:custGeom>
              <a:avLst/>
              <a:gdLst/>
              <a:ahLst/>
              <a:cxnLst/>
              <a:rect l="l" t="t" r="r" b="b"/>
              <a:pathLst>
                <a:path w="1191" h="1180" extrusionOk="0">
                  <a:moveTo>
                    <a:pt x="595" y="1"/>
                  </a:moveTo>
                  <a:cubicBezTo>
                    <a:pt x="429" y="1"/>
                    <a:pt x="286" y="48"/>
                    <a:pt x="179" y="167"/>
                  </a:cubicBezTo>
                  <a:cubicBezTo>
                    <a:pt x="60" y="286"/>
                    <a:pt x="0" y="429"/>
                    <a:pt x="0" y="584"/>
                  </a:cubicBezTo>
                  <a:cubicBezTo>
                    <a:pt x="0" y="751"/>
                    <a:pt x="60" y="894"/>
                    <a:pt x="179" y="1001"/>
                  </a:cubicBezTo>
                  <a:cubicBezTo>
                    <a:pt x="298" y="1120"/>
                    <a:pt x="429" y="1179"/>
                    <a:pt x="595" y="1179"/>
                  </a:cubicBezTo>
                  <a:cubicBezTo>
                    <a:pt x="762" y="1179"/>
                    <a:pt x="893" y="1120"/>
                    <a:pt x="1012" y="1001"/>
                  </a:cubicBezTo>
                  <a:cubicBezTo>
                    <a:pt x="1131" y="894"/>
                    <a:pt x="1191" y="751"/>
                    <a:pt x="1191" y="584"/>
                  </a:cubicBezTo>
                  <a:cubicBezTo>
                    <a:pt x="1191" y="429"/>
                    <a:pt x="1131" y="286"/>
                    <a:pt x="1012" y="167"/>
                  </a:cubicBezTo>
                  <a:cubicBezTo>
                    <a:pt x="893" y="48"/>
                    <a:pt x="762" y="1"/>
                    <a:pt x="59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0" name="Google Shape;1560;p33"/>
            <p:cNvSpPr/>
            <p:nvPr/>
          </p:nvSpPr>
          <p:spPr>
            <a:xfrm>
              <a:off x="2668210" y="2625496"/>
              <a:ext cx="219588" cy="130031"/>
            </a:xfrm>
            <a:custGeom>
              <a:avLst/>
              <a:gdLst/>
              <a:ahLst/>
              <a:cxnLst/>
              <a:rect l="l" t="t" r="r" b="b"/>
              <a:pathLst>
                <a:path w="3239" h="1918" extrusionOk="0">
                  <a:moveTo>
                    <a:pt x="786" y="0"/>
                  </a:moveTo>
                  <a:cubicBezTo>
                    <a:pt x="691" y="0"/>
                    <a:pt x="608" y="12"/>
                    <a:pt x="536" y="48"/>
                  </a:cubicBezTo>
                  <a:cubicBezTo>
                    <a:pt x="453" y="83"/>
                    <a:pt x="393" y="119"/>
                    <a:pt x="334" y="167"/>
                  </a:cubicBezTo>
                  <a:cubicBezTo>
                    <a:pt x="286" y="226"/>
                    <a:pt x="239" y="286"/>
                    <a:pt x="191" y="357"/>
                  </a:cubicBezTo>
                  <a:cubicBezTo>
                    <a:pt x="155" y="429"/>
                    <a:pt x="120" y="500"/>
                    <a:pt x="96" y="584"/>
                  </a:cubicBezTo>
                  <a:cubicBezTo>
                    <a:pt x="72" y="655"/>
                    <a:pt x="48" y="738"/>
                    <a:pt x="36" y="834"/>
                  </a:cubicBezTo>
                  <a:cubicBezTo>
                    <a:pt x="12" y="929"/>
                    <a:pt x="1" y="1012"/>
                    <a:pt x="1" y="1084"/>
                  </a:cubicBezTo>
                  <a:cubicBezTo>
                    <a:pt x="1" y="1084"/>
                    <a:pt x="608" y="1917"/>
                    <a:pt x="798" y="1917"/>
                  </a:cubicBezTo>
                  <a:lnTo>
                    <a:pt x="2441" y="1917"/>
                  </a:lnTo>
                  <a:cubicBezTo>
                    <a:pt x="2620" y="1917"/>
                    <a:pt x="3239" y="1084"/>
                    <a:pt x="3239" y="1084"/>
                  </a:cubicBezTo>
                  <a:cubicBezTo>
                    <a:pt x="3227" y="1012"/>
                    <a:pt x="3215" y="929"/>
                    <a:pt x="3203" y="834"/>
                  </a:cubicBezTo>
                  <a:cubicBezTo>
                    <a:pt x="3191" y="738"/>
                    <a:pt x="3168" y="655"/>
                    <a:pt x="3144" y="584"/>
                  </a:cubicBezTo>
                  <a:cubicBezTo>
                    <a:pt x="3120" y="512"/>
                    <a:pt x="3084" y="429"/>
                    <a:pt x="3049" y="357"/>
                  </a:cubicBezTo>
                  <a:cubicBezTo>
                    <a:pt x="3001" y="286"/>
                    <a:pt x="2953" y="226"/>
                    <a:pt x="2906" y="167"/>
                  </a:cubicBezTo>
                  <a:cubicBezTo>
                    <a:pt x="2846" y="119"/>
                    <a:pt x="2775" y="83"/>
                    <a:pt x="2703" y="48"/>
                  </a:cubicBezTo>
                  <a:cubicBezTo>
                    <a:pt x="2620" y="12"/>
                    <a:pt x="2537" y="0"/>
                    <a:pt x="2441" y="0"/>
                  </a:cubicBezTo>
                  <a:cubicBezTo>
                    <a:pt x="2429" y="0"/>
                    <a:pt x="2394" y="12"/>
                    <a:pt x="2346" y="48"/>
                  </a:cubicBezTo>
                  <a:cubicBezTo>
                    <a:pt x="2298" y="83"/>
                    <a:pt x="2239" y="119"/>
                    <a:pt x="2179" y="167"/>
                  </a:cubicBezTo>
                  <a:cubicBezTo>
                    <a:pt x="2120" y="203"/>
                    <a:pt x="2037" y="238"/>
                    <a:pt x="1929" y="274"/>
                  </a:cubicBezTo>
                  <a:cubicBezTo>
                    <a:pt x="1822" y="310"/>
                    <a:pt x="1727" y="322"/>
                    <a:pt x="1620" y="322"/>
                  </a:cubicBezTo>
                  <a:cubicBezTo>
                    <a:pt x="1513" y="322"/>
                    <a:pt x="1406" y="310"/>
                    <a:pt x="1310" y="274"/>
                  </a:cubicBezTo>
                  <a:cubicBezTo>
                    <a:pt x="1203" y="238"/>
                    <a:pt x="1120" y="203"/>
                    <a:pt x="1060" y="167"/>
                  </a:cubicBezTo>
                  <a:cubicBezTo>
                    <a:pt x="1001" y="119"/>
                    <a:pt x="941" y="83"/>
                    <a:pt x="894" y="48"/>
                  </a:cubicBezTo>
                  <a:cubicBezTo>
                    <a:pt x="834" y="24"/>
                    <a:pt x="810" y="0"/>
                    <a:pt x="7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1" name="Google Shape;1561;p33"/>
            <p:cNvSpPr/>
            <p:nvPr/>
          </p:nvSpPr>
          <p:spPr>
            <a:xfrm>
              <a:off x="2717430" y="2514853"/>
              <a:ext cx="120336" cy="121150"/>
            </a:xfrm>
            <a:custGeom>
              <a:avLst/>
              <a:gdLst/>
              <a:ahLst/>
              <a:cxnLst/>
              <a:rect l="l" t="t" r="r" b="b"/>
              <a:pathLst>
                <a:path w="1775" h="1787" extrusionOk="0">
                  <a:moveTo>
                    <a:pt x="894" y="1"/>
                  </a:moveTo>
                  <a:cubicBezTo>
                    <a:pt x="644" y="1"/>
                    <a:pt x="429" y="96"/>
                    <a:pt x="263" y="263"/>
                  </a:cubicBezTo>
                  <a:cubicBezTo>
                    <a:pt x="84" y="442"/>
                    <a:pt x="1" y="644"/>
                    <a:pt x="1" y="894"/>
                  </a:cubicBezTo>
                  <a:cubicBezTo>
                    <a:pt x="1" y="1144"/>
                    <a:pt x="84" y="1346"/>
                    <a:pt x="263" y="1525"/>
                  </a:cubicBezTo>
                  <a:cubicBezTo>
                    <a:pt x="441" y="1692"/>
                    <a:pt x="644" y="1787"/>
                    <a:pt x="894" y="1787"/>
                  </a:cubicBezTo>
                  <a:cubicBezTo>
                    <a:pt x="1132" y="1787"/>
                    <a:pt x="1346" y="1692"/>
                    <a:pt x="1513" y="1525"/>
                  </a:cubicBezTo>
                  <a:cubicBezTo>
                    <a:pt x="1692" y="1346"/>
                    <a:pt x="1775" y="1144"/>
                    <a:pt x="1775" y="894"/>
                  </a:cubicBezTo>
                  <a:cubicBezTo>
                    <a:pt x="1775" y="644"/>
                    <a:pt x="1692" y="442"/>
                    <a:pt x="1513" y="263"/>
                  </a:cubicBezTo>
                  <a:cubicBezTo>
                    <a:pt x="1346" y="96"/>
                    <a:pt x="1132" y="1"/>
                    <a:pt x="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2" name="Google Shape;1562;p33"/>
            <p:cNvSpPr/>
            <p:nvPr/>
          </p:nvSpPr>
          <p:spPr>
            <a:xfrm>
              <a:off x="2828072" y="2475328"/>
              <a:ext cx="79930" cy="79998"/>
            </a:xfrm>
            <a:custGeom>
              <a:avLst/>
              <a:gdLst/>
              <a:ahLst/>
              <a:cxnLst/>
              <a:rect l="l" t="t" r="r" b="b"/>
              <a:pathLst>
                <a:path w="1179" h="1180" extrusionOk="0">
                  <a:moveTo>
                    <a:pt x="595" y="1"/>
                  </a:moveTo>
                  <a:cubicBezTo>
                    <a:pt x="429" y="1"/>
                    <a:pt x="286" y="48"/>
                    <a:pt x="167" y="167"/>
                  </a:cubicBezTo>
                  <a:cubicBezTo>
                    <a:pt x="60" y="286"/>
                    <a:pt x="0" y="429"/>
                    <a:pt x="0" y="584"/>
                  </a:cubicBezTo>
                  <a:cubicBezTo>
                    <a:pt x="0" y="751"/>
                    <a:pt x="60" y="894"/>
                    <a:pt x="167" y="1001"/>
                  </a:cubicBezTo>
                  <a:cubicBezTo>
                    <a:pt x="286" y="1120"/>
                    <a:pt x="429" y="1179"/>
                    <a:pt x="595" y="1179"/>
                  </a:cubicBezTo>
                  <a:cubicBezTo>
                    <a:pt x="750" y="1179"/>
                    <a:pt x="893" y="1120"/>
                    <a:pt x="1012" y="1001"/>
                  </a:cubicBezTo>
                  <a:cubicBezTo>
                    <a:pt x="1119" y="894"/>
                    <a:pt x="1179" y="751"/>
                    <a:pt x="1179" y="584"/>
                  </a:cubicBezTo>
                  <a:cubicBezTo>
                    <a:pt x="1179" y="429"/>
                    <a:pt x="1119" y="286"/>
                    <a:pt x="1012" y="167"/>
                  </a:cubicBezTo>
                  <a:cubicBezTo>
                    <a:pt x="893" y="48"/>
                    <a:pt x="750" y="1"/>
                    <a:pt x="59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3" name="Google Shape;1563;p33"/>
            <p:cNvSpPr/>
            <p:nvPr/>
          </p:nvSpPr>
          <p:spPr>
            <a:xfrm>
              <a:off x="2835326" y="2555259"/>
              <a:ext cx="92879" cy="79998"/>
            </a:xfrm>
            <a:custGeom>
              <a:avLst/>
              <a:gdLst/>
              <a:ahLst/>
              <a:cxnLst/>
              <a:rect l="l" t="t" r="r" b="b"/>
              <a:pathLst>
                <a:path w="1370" h="1180" extrusionOk="0">
                  <a:moveTo>
                    <a:pt x="1084" y="0"/>
                  </a:moveTo>
                  <a:cubicBezTo>
                    <a:pt x="1072" y="0"/>
                    <a:pt x="1036" y="12"/>
                    <a:pt x="988" y="48"/>
                  </a:cubicBezTo>
                  <a:cubicBezTo>
                    <a:pt x="929" y="84"/>
                    <a:pt x="846" y="119"/>
                    <a:pt x="762" y="143"/>
                  </a:cubicBezTo>
                  <a:cubicBezTo>
                    <a:pt x="667" y="179"/>
                    <a:pt x="572" y="203"/>
                    <a:pt x="488" y="203"/>
                  </a:cubicBezTo>
                  <a:cubicBezTo>
                    <a:pt x="381" y="203"/>
                    <a:pt x="274" y="179"/>
                    <a:pt x="179" y="143"/>
                  </a:cubicBezTo>
                  <a:lnTo>
                    <a:pt x="179" y="143"/>
                  </a:lnTo>
                  <a:cubicBezTo>
                    <a:pt x="179" y="203"/>
                    <a:pt x="191" y="250"/>
                    <a:pt x="191" y="298"/>
                  </a:cubicBezTo>
                  <a:cubicBezTo>
                    <a:pt x="191" y="512"/>
                    <a:pt x="131" y="703"/>
                    <a:pt x="0" y="893"/>
                  </a:cubicBezTo>
                  <a:cubicBezTo>
                    <a:pt x="250" y="893"/>
                    <a:pt x="453" y="1000"/>
                    <a:pt x="607" y="1179"/>
                  </a:cubicBezTo>
                  <a:lnTo>
                    <a:pt x="1369" y="822"/>
                  </a:lnTo>
                  <a:cubicBezTo>
                    <a:pt x="1369" y="274"/>
                    <a:pt x="1274" y="0"/>
                    <a:pt x="10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64" name="Google Shape;1564;p33"/>
          <p:cNvSpPr/>
          <p:nvPr/>
        </p:nvSpPr>
        <p:spPr>
          <a:xfrm>
            <a:off x="3379098" y="2684234"/>
            <a:ext cx="282578" cy="434545"/>
          </a:xfrm>
          <a:custGeom>
            <a:avLst/>
            <a:gdLst/>
            <a:ahLst/>
            <a:cxnLst/>
            <a:rect l="l" t="t" r="r" b="b"/>
            <a:pathLst>
              <a:path w="2858" h="4395" extrusionOk="0">
                <a:moveTo>
                  <a:pt x="2096" y="796"/>
                </a:moveTo>
                <a:cubicBezTo>
                  <a:pt x="2146" y="796"/>
                  <a:pt x="2197" y="805"/>
                  <a:pt x="2251" y="822"/>
                </a:cubicBezTo>
                <a:cubicBezTo>
                  <a:pt x="2358" y="870"/>
                  <a:pt x="2429" y="941"/>
                  <a:pt x="2477" y="1049"/>
                </a:cubicBezTo>
                <a:cubicBezTo>
                  <a:pt x="2524" y="1156"/>
                  <a:pt x="2524" y="1251"/>
                  <a:pt x="2477" y="1358"/>
                </a:cubicBezTo>
                <a:cubicBezTo>
                  <a:pt x="2429" y="1465"/>
                  <a:pt x="2358" y="1537"/>
                  <a:pt x="2251" y="1584"/>
                </a:cubicBezTo>
                <a:cubicBezTo>
                  <a:pt x="2203" y="1608"/>
                  <a:pt x="2152" y="1620"/>
                  <a:pt x="2100" y="1620"/>
                </a:cubicBezTo>
                <a:cubicBezTo>
                  <a:pt x="2048" y="1620"/>
                  <a:pt x="1995" y="1608"/>
                  <a:pt x="1941" y="1584"/>
                </a:cubicBezTo>
                <a:cubicBezTo>
                  <a:pt x="1834" y="1537"/>
                  <a:pt x="1762" y="1465"/>
                  <a:pt x="1715" y="1358"/>
                </a:cubicBezTo>
                <a:cubicBezTo>
                  <a:pt x="1679" y="1263"/>
                  <a:pt x="1679" y="1156"/>
                  <a:pt x="1715" y="1049"/>
                </a:cubicBezTo>
                <a:cubicBezTo>
                  <a:pt x="1762" y="941"/>
                  <a:pt x="1834" y="870"/>
                  <a:pt x="1941" y="822"/>
                </a:cubicBezTo>
                <a:cubicBezTo>
                  <a:pt x="1995" y="805"/>
                  <a:pt x="2045" y="796"/>
                  <a:pt x="2096" y="796"/>
                </a:cubicBezTo>
                <a:close/>
                <a:moveTo>
                  <a:pt x="2596" y="1"/>
                </a:moveTo>
                <a:cubicBezTo>
                  <a:pt x="2560" y="1"/>
                  <a:pt x="1870" y="334"/>
                  <a:pt x="1679" y="537"/>
                </a:cubicBezTo>
                <a:cubicBezTo>
                  <a:pt x="1477" y="739"/>
                  <a:pt x="1298" y="1025"/>
                  <a:pt x="1143" y="1406"/>
                </a:cubicBezTo>
                <a:lnTo>
                  <a:pt x="905" y="1989"/>
                </a:lnTo>
                <a:cubicBezTo>
                  <a:pt x="346" y="2204"/>
                  <a:pt x="0" y="2763"/>
                  <a:pt x="84" y="3358"/>
                </a:cubicBezTo>
                <a:lnTo>
                  <a:pt x="131" y="3751"/>
                </a:lnTo>
                <a:lnTo>
                  <a:pt x="584" y="3335"/>
                </a:lnTo>
                <a:cubicBezTo>
                  <a:pt x="703" y="3293"/>
                  <a:pt x="816" y="3272"/>
                  <a:pt x="922" y="3272"/>
                </a:cubicBezTo>
                <a:cubicBezTo>
                  <a:pt x="1027" y="3272"/>
                  <a:pt x="1125" y="3293"/>
                  <a:pt x="1215" y="3335"/>
                </a:cubicBezTo>
                <a:cubicBezTo>
                  <a:pt x="1393" y="3406"/>
                  <a:pt x="1548" y="3549"/>
                  <a:pt x="1655" y="3787"/>
                </a:cubicBezTo>
                <a:lnTo>
                  <a:pt x="1679" y="4394"/>
                </a:lnTo>
                <a:lnTo>
                  <a:pt x="2001" y="4144"/>
                </a:lnTo>
                <a:cubicBezTo>
                  <a:pt x="2477" y="3787"/>
                  <a:pt x="2632" y="3144"/>
                  <a:pt x="2382" y="2608"/>
                </a:cubicBezTo>
                <a:lnTo>
                  <a:pt x="2632" y="2025"/>
                </a:lnTo>
                <a:cubicBezTo>
                  <a:pt x="2786" y="1644"/>
                  <a:pt x="2858" y="1311"/>
                  <a:pt x="2858" y="1025"/>
                </a:cubicBezTo>
                <a:cubicBezTo>
                  <a:pt x="2858" y="751"/>
                  <a:pt x="2608" y="25"/>
                  <a:pt x="2596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65" name="Google Shape;1565;p33"/>
          <p:cNvGrpSpPr/>
          <p:nvPr/>
        </p:nvGrpSpPr>
        <p:grpSpPr>
          <a:xfrm>
            <a:off x="7530783" y="2754329"/>
            <a:ext cx="392142" cy="294355"/>
            <a:chOff x="6604121" y="2195179"/>
            <a:chExt cx="320535" cy="240604"/>
          </a:xfrm>
        </p:grpSpPr>
        <p:sp>
          <p:nvSpPr>
            <p:cNvPr id="1566" name="Google Shape;1566;p33"/>
            <p:cNvSpPr/>
            <p:nvPr/>
          </p:nvSpPr>
          <p:spPr>
            <a:xfrm>
              <a:off x="6604121" y="2195179"/>
              <a:ext cx="320535" cy="240604"/>
            </a:xfrm>
            <a:custGeom>
              <a:avLst/>
              <a:gdLst/>
              <a:ahLst/>
              <a:cxnLst/>
              <a:rect l="l" t="t" r="r" b="b"/>
              <a:pathLst>
                <a:path w="4728" h="3549" extrusionOk="0">
                  <a:moveTo>
                    <a:pt x="4441" y="0"/>
                  </a:moveTo>
                  <a:lnTo>
                    <a:pt x="4441" y="3263"/>
                  </a:lnTo>
                  <a:lnTo>
                    <a:pt x="0" y="3263"/>
                  </a:lnTo>
                  <a:lnTo>
                    <a:pt x="0" y="3548"/>
                  </a:lnTo>
                  <a:lnTo>
                    <a:pt x="4727" y="3548"/>
                  </a:lnTo>
                  <a:lnTo>
                    <a:pt x="472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7" name="Google Shape;1567;p33"/>
            <p:cNvSpPr/>
            <p:nvPr/>
          </p:nvSpPr>
          <p:spPr>
            <a:xfrm>
              <a:off x="6824456" y="2195179"/>
              <a:ext cx="40474" cy="201080"/>
            </a:xfrm>
            <a:custGeom>
              <a:avLst/>
              <a:gdLst/>
              <a:ahLst/>
              <a:cxnLst/>
              <a:rect l="l" t="t" r="r" b="b"/>
              <a:pathLst>
                <a:path w="597" h="2966" extrusionOk="0">
                  <a:moveTo>
                    <a:pt x="596" y="0"/>
                  </a:moveTo>
                  <a:lnTo>
                    <a:pt x="1" y="477"/>
                  </a:lnTo>
                  <a:lnTo>
                    <a:pt x="1" y="2965"/>
                  </a:lnTo>
                  <a:lnTo>
                    <a:pt x="596" y="2965"/>
                  </a:lnTo>
                  <a:lnTo>
                    <a:pt x="59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8" name="Google Shape;1568;p33"/>
            <p:cNvSpPr/>
            <p:nvPr/>
          </p:nvSpPr>
          <p:spPr>
            <a:xfrm>
              <a:off x="6764728" y="2235517"/>
              <a:ext cx="39660" cy="160742"/>
            </a:xfrm>
            <a:custGeom>
              <a:avLst/>
              <a:gdLst/>
              <a:ahLst/>
              <a:cxnLst/>
              <a:rect l="l" t="t" r="r" b="b"/>
              <a:pathLst>
                <a:path w="585" h="2371" extrusionOk="0">
                  <a:moveTo>
                    <a:pt x="584" y="1"/>
                  </a:moveTo>
                  <a:lnTo>
                    <a:pt x="1" y="477"/>
                  </a:lnTo>
                  <a:lnTo>
                    <a:pt x="1" y="2370"/>
                  </a:lnTo>
                  <a:lnTo>
                    <a:pt x="584" y="2370"/>
                  </a:lnTo>
                  <a:lnTo>
                    <a:pt x="58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9" name="Google Shape;1569;p33"/>
            <p:cNvSpPr/>
            <p:nvPr/>
          </p:nvSpPr>
          <p:spPr>
            <a:xfrm>
              <a:off x="6704187" y="2275856"/>
              <a:ext cx="40406" cy="120404"/>
            </a:xfrm>
            <a:custGeom>
              <a:avLst/>
              <a:gdLst/>
              <a:ahLst/>
              <a:cxnLst/>
              <a:rect l="l" t="t" r="r" b="b"/>
              <a:pathLst>
                <a:path w="596" h="1776" extrusionOk="0">
                  <a:moveTo>
                    <a:pt x="596" y="1"/>
                  </a:moveTo>
                  <a:lnTo>
                    <a:pt x="1" y="477"/>
                  </a:lnTo>
                  <a:lnTo>
                    <a:pt x="1" y="1775"/>
                  </a:lnTo>
                  <a:lnTo>
                    <a:pt x="596" y="1775"/>
                  </a:lnTo>
                  <a:lnTo>
                    <a:pt x="59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0" name="Google Shape;1570;p33"/>
            <p:cNvSpPr/>
            <p:nvPr/>
          </p:nvSpPr>
          <p:spPr>
            <a:xfrm>
              <a:off x="6644459" y="2315449"/>
              <a:ext cx="39660" cy="80812"/>
            </a:xfrm>
            <a:custGeom>
              <a:avLst/>
              <a:gdLst/>
              <a:ahLst/>
              <a:cxnLst/>
              <a:rect l="l" t="t" r="r" b="b"/>
              <a:pathLst>
                <a:path w="585" h="1192" extrusionOk="0">
                  <a:moveTo>
                    <a:pt x="584" y="0"/>
                  </a:moveTo>
                  <a:lnTo>
                    <a:pt x="1" y="477"/>
                  </a:lnTo>
                  <a:lnTo>
                    <a:pt x="1" y="1191"/>
                  </a:lnTo>
                  <a:lnTo>
                    <a:pt x="584" y="1191"/>
                  </a:lnTo>
                  <a:lnTo>
                    <a:pt x="58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71" name="Google Shape;1571;p33"/>
          <p:cNvGrpSpPr/>
          <p:nvPr/>
        </p:nvGrpSpPr>
        <p:grpSpPr>
          <a:xfrm>
            <a:off x="5437594" y="2719434"/>
            <a:ext cx="372053" cy="364144"/>
            <a:chOff x="4265484" y="2158840"/>
            <a:chExt cx="285011" cy="280197"/>
          </a:xfrm>
        </p:grpSpPr>
        <p:sp>
          <p:nvSpPr>
            <p:cNvPr id="1572" name="Google Shape;1572;p33"/>
            <p:cNvSpPr/>
            <p:nvPr/>
          </p:nvSpPr>
          <p:spPr>
            <a:xfrm>
              <a:off x="4309890" y="2158840"/>
              <a:ext cx="240604" cy="280197"/>
            </a:xfrm>
            <a:custGeom>
              <a:avLst/>
              <a:gdLst/>
              <a:ahLst/>
              <a:cxnLst/>
              <a:rect l="l" t="t" r="r" b="b"/>
              <a:pathLst>
                <a:path w="3549" h="4133" extrusionOk="0">
                  <a:moveTo>
                    <a:pt x="215" y="1"/>
                  </a:moveTo>
                  <a:cubicBezTo>
                    <a:pt x="155" y="1"/>
                    <a:pt x="108" y="12"/>
                    <a:pt x="60" y="60"/>
                  </a:cubicBezTo>
                  <a:cubicBezTo>
                    <a:pt x="13" y="108"/>
                    <a:pt x="1" y="155"/>
                    <a:pt x="1" y="215"/>
                  </a:cubicBezTo>
                  <a:lnTo>
                    <a:pt x="1" y="1036"/>
                  </a:lnTo>
                  <a:cubicBezTo>
                    <a:pt x="60" y="1025"/>
                    <a:pt x="120" y="1025"/>
                    <a:pt x="179" y="1025"/>
                  </a:cubicBezTo>
                  <a:lnTo>
                    <a:pt x="286" y="1025"/>
                  </a:lnTo>
                  <a:lnTo>
                    <a:pt x="286" y="286"/>
                  </a:lnTo>
                  <a:lnTo>
                    <a:pt x="2072" y="286"/>
                  </a:lnTo>
                  <a:lnTo>
                    <a:pt x="2072" y="1251"/>
                  </a:lnTo>
                  <a:cubicBezTo>
                    <a:pt x="2072" y="1310"/>
                    <a:pt x="2084" y="1370"/>
                    <a:pt x="2132" y="1406"/>
                  </a:cubicBezTo>
                  <a:cubicBezTo>
                    <a:pt x="2179" y="1453"/>
                    <a:pt x="2227" y="1477"/>
                    <a:pt x="2287" y="1477"/>
                  </a:cubicBezTo>
                  <a:lnTo>
                    <a:pt x="3251" y="1477"/>
                  </a:lnTo>
                  <a:lnTo>
                    <a:pt x="3251" y="3846"/>
                  </a:lnTo>
                  <a:lnTo>
                    <a:pt x="298" y="3846"/>
                  </a:lnTo>
                  <a:lnTo>
                    <a:pt x="298" y="3049"/>
                  </a:lnTo>
                  <a:cubicBezTo>
                    <a:pt x="263" y="3049"/>
                    <a:pt x="227" y="3060"/>
                    <a:pt x="179" y="3060"/>
                  </a:cubicBezTo>
                  <a:cubicBezTo>
                    <a:pt x="120" y="3060"/>
                    <a:pt x="60" y="3049"/>
                    <a:pt x="1" y="3037"/>
                  </a:cubicBezTo>
                  <a:lnTo>
                    <a:pt x="1" y="3918"/>
                  </a:lnTo>
                  <a:cubicBezTo>
                    <a:pt x="1" y="3977"/>
                    <a:pt x="13" y="4025"/>
                    <a:pt x="60" y="4073"/>
                  </a:cubicBezTo>
                  <a:cubicBezTo>
                    <a:pt x="108" y="4120"/>
                    <a:pt x="155" y="4132"/>
                    <a:pt x="215" y="4132"/>
                  </a:cubicBezTo>
                  <a:lnTo>
                    <a:pt x="3322" y="4132"/>
                  </a:lnTo>
                  <a:cubicBezTo>
                    <a:pt x="3382" y="4132"/>
                    <a:pt x="3442" y="4108"/>
                    <a:pt x="3477" y="4073"/>
                  </a:cubicBezTo>
                  <a:cubicBezTo>
                    <a:pt x="3525" y="4025"/>
                    <a:pt x="3549" y="3977"/>
                    <a:pt x="3549" y="3918"/>
                  </a:cubicBezTo>
                  <a:lnTo>
                    <a:pt x="3549" y="1251"/>
                  </a:lnTo>
                  <a:cubicBezTo>
                    <a:pt x="3549" y="1191"/>
                    <a:pt x="3525" y="1120"/>
                    <a:pt x="3501" y="1048"/>
                  </a:cubicBezTo>
                  <a:cubicBezTo>
                    <a:pt x="3465" y="977"/>
                    <a:pt x="3430" y="917"/>
                    <a:pt x="3394" y="870"/>
                  </a:cubicBezTo>
                  <a:lnTo>
                    <a:pt x="2668" y="155"/>
                  </a:lnTo>
                  <a:cubicBezTo>
                    <a:pt x="2620" y="108"/>
                    <a:pt x="2560" y="72"/>
                    <a:pt x="2489" y="48"/>
                  </a:cubicBezTo>
                  <a:cubicBezTo>
                    <a:pt x="2418" y="12"/>
                    <a:pt x="2346" y="1"/>
                    <a:pt x="22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3" name="Google Shape;1573;p33"/>
            <p:cNvSpPr/>
            <p:nvPr/>
          </p:nvSpPr>
          <p:spPr>
            <a:xfrm>
              <a:off x="4265484" y="2240399"/>
              <a:ext cx="113896" cy="113828"/>
            </a:xfrm>
            <a:custGeom>
              <a:avLst/>
              <a:gdLst/>
              <a:ahLst/>
              <a:cxnLst/>
              <a:rect l="l" t="t" r="r" b="b"/>
              <a:pathLst>
                <a:path w="1680" h="1679" extrusionOk="0">
                  <a:moveTo>
                    <a:pt x="834" y="262"/>
                  </a:moveTo>
                  <a:cubicBezTo>
                    <a:pt x="1001" y="262"/>
                    <a:pt x="1132" y="322"/>
                    <a:pt x="1239" y="429"/>
                  </a:cubicBezTo>
                  <a:cubicBezTo>
                    <a:pt x="1358" y="548"/>
                    <a:pt x="1418" y="679"/>
                    <a:pt x="1418" y="834"/>
                  </a:cubicBezTo>
                  <a:cubicBezTo>
                    <a:pt x="1418" y="988"/>
                    <a:pt x="1358" y="1131"/>
                    <a:pt x="1239" y="1238"/>
                  </a:cubicBezTo>
                  <a:cubicBezTo>
                    <a:pt x="1132" y="1357"/>
                    <a:pt x="1001" y="1417"/>
                    <a:pt x="834" y="1417"/>
                  </a:cubicBezTo>
                  <a:cubicBezTo>
                    <a:pt x="679" y="1417"/>
                    <a:pt x="537" y="1357"/>
                    <a:pt x="429" y="1250"/>
                  </a:cubicBezTo>
                  <a:cubicBezTo>
                    <a:pt x="310" y="1131"/>
                    <a:pt x="263" y="1000"/>
                    <a:pt x="263" y="834"/>
                  </a:cubicBezTo>
                  <a:cubicBezTo>
                    <a:pt x="263" y="679"/>
                    <a:pt x="310" y="536"/>
                    <a:pt x="429" y="429"/>
                  </a:cubicBezTo>
                  <a:cubicBezTo>
                    <a:pt x="537" y="322"/>
                    <a:pt x="679" y="262"/>
                    <a:pt x="834" y="262"/>
                  </a:cubicBezTo>
                  <a:close/>
                  <a:moveTo>
                    <a:pt x="834" y="0"/>
                  </a:moveTo>
                  <a:cubicBezTo>
                    <a:pt x="608" y="0"/>
                    <a:pt x="406" y="83"/>
                    <a:pt x="239" y="238"/>
                  </a:cubicBezTo>
                  <a:cubicBezTo>
                    <a:pt x="84" y="405"/>
                    <a:pt x="1" y="607"/>
                    <a:pt x="1" y="834"/>
                  </a:cubicBezTo>
                  <a:cubicBezTo>
                    <a:pt x="1" y="1072"/>
                    <a:pt x="84" y="1262"/>
                    <a:pt x="239" y="1429"/>
                  </a:cubicBezTo>
                  <a:cubicBezTo>
                    <a:pt x="406" y="1596"/>
                    <a:pt x="608" y="1679"/>
                    <a:pt x="834" y="1679"/>
                  </a:cubicBezTo>
                  <a:cubicBezTo>
                    <a:pt x="1072" y="1679"/>
                    <a:pt x="1263" y="1596"/>
                    <a:pt x="1430" y="1429"/>
                  </a:cubicBezTo>
                  <a:cubicBezTo>
                    <a:pt x="1596" y="1262"/>
                    <a:pt x="1680" y="1072"/>
                    <a:pt x="1680" y="834"/>
                  </a:cubicBezTo>
                  <a:cubicBezTo>
                    <a:pt x="1680" y="607"/>
                    <a:pt x="1596" y="405"/>
                    <a:pt x="1430" y="238"/>
                  </a:cubicBezTo>
                  <a:cubicBezTo>
                    <a:pt x="1263" y="83"/>
                    <a:pt x="1072" y="0"/>
                    <a:pt x="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4" name="Google Shape;1574;p33"/>
            <p:cNvSpPr/>
            <p:nvPr/>
          </p:nvSpPr>
          <p:spPr>
            <a:xfrm>
              <a:off x="4355923" y="2330771"/>
              <a:ext cx="74303" cy="74303"/>
            </a:xfrm>
            <a:custGeom>
              <a:avLst/>
              <a:gdLst/>
              <a:ahLst/>
              <a:cxnLst/>
              <a:rect l="l" t="t" r="r" b="b"/>
              <a:pathLst>
                <a:path w="1096" h="1096" extrusionOk="0">
                  <a:moveTo>
                    <a:pt x="298" y="1"/>
                  </a:moveTo>
                  <a:cubicBezTo>
                    <a:pt x="262" y="60"/>
                    <a:pt x="226" y="120"/>
                    <a:pt x="167" y="167"/>
                  </a:cubicBezTo>
                  <a:cubicBezTo>
                    <a:pt x="119" y="215"/>
                    <a:pt x="60" y="263"/>
                    <a:pt x="0" y="298"/>
                  </a:cubicBezTo>
                  <a:lnTo>
                    <a:pt x="762" y="1060"/>
                  </a:lnTo>
                  <a:cubicBezTo>
                    <a:pt x="786" y="1084"/>
                    <a:pt x="810" y="1096"/>
                    <a:pt x="834" y="1096"/>
                  </a:cubicBezTo>
                  <a:cubicBezTo>
                    <a:pt x="869" y="1096"/>
                    <a:pt x="893" y="1084"/>
                    <a:pt x="917" y="1060"/>
                  </a:cubicBezTo>
                  <a:lnTo>
                    <a:pt x="1060" y="917"/>
                  </a:lnTo>
                  <a:cubicBezTo>
                    <a:pt x="1084" y="894"/>
                    <a:pt x="1096" y="870"/>
                    <a:pt x="1096" y="834"/>
                  </a:cubicBezTo>
                  <a:cubicBezTo>
                    <a:pt x="1096" y="810"/>
                    <a:pt x="1084" y="786"/>
                    <a:pt x="1060" y="763"/>
                  </a:cubicBezTo>
                  <a:lnTo>
                    <a:pt x="29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9" name="Google Shape;1579;p34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sp>
        <p:nvSpPr>
          <p:cNvPr id="1580" name="Google Shape;1580;p34"/>
          <p:cNvSpPr txBox="1"/>
          <p:nvPr/>
        </p:nvSpPr>
        <p:spPr>
          <a:xfrm>
            <a:off x="495475" y="2381800"/>
            <a:ext cx="1548900" cy="14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127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Mercury is the closest planet to the Sun and the smallest one in the Solar System. It’s only a bit larger than the Moon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81" name="Google Shape;1581;p34"/>
          <p:cNvSpPr txBox="1"/>
          <p:nvPr/>
        </p:nvSpPr>
        <p:spPr>
          <a:xfrm>
            <a:off x="7137850" y="2381900"/>
            <a:ext cx="1548900" cy="14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It’s a gas giant and the biggest planet in the Solar System. Jupiter is the fourth-brightest object in the sky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82" name="Google Shape;1582;p34"/>
          <p:cNvSpPr/>
          <p:nvPr/>
        </p:nvSpPr>
        <p:spPr>
          <a:xfrm>
            <a:off x="2557950" y="1860599"/>
            <a:ext cx="2415251" cy="1422320"/>
          </a:xfrm>
          <a:custGeom>
            <a:avLst/>
            <a:gdLst/>
            <a:ahLst/>
            <a:cxnLst/>
            <a:rect l="l" t="t" r="r" b="b"/>
            <a:pathLst>
              <a:path w="86708" h="51057" extrusionOk="0">
                <a:moveTo>
                  <a:pt x="53403" y="1"/>
                </a:moveTo>
                <a:cubicBezTo>
                  <a:pt x="49450" y="1"/>
                  <a:pt x="45823" y="2483"/>
                  <a:pt x="45823" y="7140"/>
                </a:cubicBezTo>
                <a:cubicBezTo>
                  <a:pt x="43221" y="3540"/>
                  <a:pt x="39770" y="1949"/>
                  <a:pt x="36514" y="1949"/>
                </a:cubicBezTo>
                <a:cubicBezTo>
                  <a:pt x="31338" y="1949"/>
                  <a:pt x="26653" y="5968"/>
                  <a:pt x="26653" y="12326"/>
                </a:cubicBezTo>
                <a:cubicBezTo>
                  <a:pt x="23294" y="10210"/>
                  <a:pt x="20383" y="9349"/>
                  <a:pt x="17999" y="9349"/>
                </a:cubicBezTo>
                <a:cubicBezTo>
                  <a:pt x="10463" y="9349"/>
                  <a:pt x="8201" y="17957"/>
                  <a:pt x="13707" y="22685"/>
                </a:cubicBezTo>
                <a:cubicBezTo>
                  <a:pt x="0" y="26332"/>
                  <a:pt x="6841" y="40053"/>
                  <a:pt x="15392" y="40053"/>
                </a:cubicBezTo>
                <a:cubicBezTo>
                  <a:pt x="16539" y="40053"/>
                  <a:pt x="17717" y="39806"/>
                  <a:pt x="18880" y="39255"/>
                </a:cubicBezTo>
                <a:lnTo>
                  <a:pt x="18880" y="39255"/>
                </a:lnTo>
                <a:cubicBezTo>
                  <a:pt x="17269" y="46374"/>
                  <a:pt x="22114" y="51057"/>
                  <a:pt x="27616" y="51057"/>
                </a:cubicBezTo>
                <a:cubicBezTo>
                  <a:pt x="28923" y="51057"/>
                  <a:pt x="30267" y="50792"/>
                  <a:pt x="31570" y="50234"/>
                </a:cubicBezTo>
                <a:lnTo>
                  <a:pt x="60183" y="25164"/>
                </a:lnTo>
                <a:lnTo>
                  <a:pt x="86707" y="3759"/>
                </a:lnTo>
                <a:cubicBezTo>
                  <a:pt x="83464" y="1563"/>
                  <a:pt x="79118" y="290"/>
                  <a:pt x="74882" y="290"/>
                </a:cubicBezTo>
                <a:cubicBezTo>
                  <a:pt x="69917" y="290"/>
                  <a:pt x="65103" y="2039"/>
                  <a:pt x="62392" y="6103"/>
                </a:cubicBezTo>
                <a:cubicBezTo>
                  <a:pt x="60687" y="1963"/>
                  <a:pt x="56917" y="1"/>
                  <a:pt x="53403" y="1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3" name="Google Shape;1583;p34"/>
          <p:cNvSpPr/>
          <p:nvPr/>
        </p:nvSpPr>
        <p:spPr>
          <a:xfrm>
            <a:off x="3961178" y="1965925"/>
            <a:ext cx="2642820" cy="1888501"/>
          </a:xfrm>
          <a:custGeom>
            <a:avLst/>
            <a:gdLst/>
            <a:ahLst/>
            <a:cxnLst/>
            <a:rect l="l" t="t" r="r" b="b"/>
            <a:pathLst>
              <a:path w="79675" h="56934" extrusionOk="0">
                <a:moveTo>
                  <a:pt x="55138" y="0"/>
                </a:moveTo>
                <a:lnTo>
                  <a:pt x="26026" y="24019"/>
                </a:lnTo>
                <a:cubicBezTo>
                  <a:pt x="26026" y="24019"/>
                  <a:pt x="189" y="46018"/>
                  <a:pt x="0" y="46462"/>
                </a:cubicBezTo>
                <a:cubicBezTo>
                  <a:pt x="2125" y="54021"/>
                  <a:pt x="8392" y="56934"/>
                  <a:pt x="14879" y="56934"/>
                </a:cubicBezTo>
                <a:cubicBezTo>
                  <a:pt x="22622" y="56934"/>
                  <a:pt x="30678" y="52783"/>
                  <a:pt x="32371" y="47432"/>
                </a:cubicBezTo>
                <a:cubicBezTo>
                  <a:pt x="35089" y="51966"/>
                  <a:pt x="39396" y="53819"/>
                  <a:pt x="43555" y="53819"/>
                </a:cubicBezTo>
                <a:cubicBezTo>
                  <a:pt x="48899" y="53819"/>
                  <a:pt x="53998" y="50759"/>
                  <a:pt x="55164" y="46395"/>
                </a:cubicBezTo>
                <a:cubicBezTo>
                  <a:pt x="57543" y="47393"/>
                  <a:pt x="59785" y="47834"/>
                  <a:pt x="61849" y="47834"/>
                </a:cubicBezTo>
                <a:cubicBezTo>
                  <a:pt x="73715" y="47834"/>
                  <a:pt x="79675" y="33257"/>
                  <a:pt x="71734" y="26188"/>
                </a:cubicBezTo>
                <a:cubicBezTo>
                  <a:pt x="74893" y="22583"/>
                  <a:pt x="71366" y="10305"/>
                  <a:pt x="62171" y="10305"/>
                </a:cubicBezTo>
                <a:cubicBezTo>
                  <a:pt x="60819" y="10305"/>
                  <a:pt x="59345" y="10570"/>
                  <a:pt x="57751" y="11168"/>
                </a:cubicBezTo>
                <a:cubicBezTo>
                  <a:pt x="57751" y="7679"/>
                  <a:pt x="58249" y="2102"/>
                  <a:pt x="55138" y="0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path path="circle">
              <a:fillToRect l="50000" t="50000" r="50000" b="50000"/>
            </a:path>
            <a:tileRect/>
          </a:gradFill>
          <a:ln w="952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4" name="Google Shape;1584;p34"/>
          <p:cNvSpPr txBox="1"/>
          <p:nvPr/>
        </p:nvSpPr>
        <p:spPr>
          <a:xfrm>
            <a:off x="3035350" y="2331200"/>
            <a:ext cx="1136700" cy="30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40%</a:t>
            </a:r>
            <a:endParaRPr sz="26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85" name="Google Shape;1585;p34"/>
          <p:cNvSpPr txBox="1"/>
          <p:nvPr/>
        </p:nvSpPr>
        <p:spPr>
          <a:xfrm>
            <a:off x="4909700" y="2849488"/>
            <a:ext cx="1136700" cy="30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60%</a:t>
            </a:r>
            <a:endParaRPr sz="26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86" name="Google Shape;1586;p34"/>
          <p:cNvSpPr/>
          <p:nvPr/>
        </p:nvSpPr>
        <p:spPr>
          <a:xfrm>
            <a:off x="7403150" y="2013438"/>
            <a:ext cx="1220100" cy="360000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6"/>
              </a:solidFill>
            </a:endParaRPr>
          </a:p>
        </p:txBody>
      </p:sp>
      <p:sp>
        <p:nvSpPr>
          <p:cNvPr id="1587" name="Google Shape;1587;p34"/>
          <p:cNvSpPr/>
          <p:nvPr/>
        </p:nvSpPr>
        <p:spPr>
          <a:xfrm>
            <a:off x="563688" y="2013488"/>
            <a:ext cx="1220100" cy="360000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8" name="Google Shape;1588;p34"/>
          <p:cNvSpPr txBox="1"/>
          <p:nvPr/>
        </p:nvSpPr>
        <p:spPr>
          <a:xfrm>
            <a:off x="652188" y="2019050"/>
            <a:ext cx="10431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Mercury</a:t>
            </a:r>
            <a:endParaRPr sz="1600" b="1">
              <a:solidFill>
                <a:schemeClr val="accent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89" name="Google Shape;1589;p34"/>
          <p:cNvSpPr txBox="1"/>
          <p:nvPr/>
        </p:nvSpPr>
        <p:spPr>
          <a:xfrm>
            <a:off x="7491651" y="2013556"/>
            <a:ext cx="10431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accent6"/>
                </a:solidFill>
                <a:latin typeface="Roboto"/>
                <a:ea typeface="Roboto"/>
                <a:cs typeface="Roboto"/>
                <a:sym typeface="Roboto"/>
              </a:rPr>
              <a:t>Jupiter</a:t>
            </a:r>
            <a:endParaRPr sz="1600" b="1">
              <a:solidFill>
                <a:schemeClr val="accent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4" name="Google Shape;1594;p35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sp>
        <p:nvSpPr>
          <p:cNvPr id="1595" name="Google Shape;1595;p35"/>
          <p:cNvSpPr txBox="1"/>
          <p:nvPr/>
        </p:nvSpPr>
        <p:spPr>
          <a:xfrm>
            <a:off x="769950" y="2222325"/>
            <a:ext cx="1248000" cy="63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127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Mercury is the closest planet </a:t>
            </a:r>
            <a:b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to the Sun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1596" name="Google Shape;1596;p35"/>
          <p:cNvSpPr txBox="1"/>
          <p:nvPr/>
        </p:nvSpPr>
        <p:spPr>
          <a:xfrm>
            <a:off x="2776475" y="2222325"/>
            <a:ext cx="1248000" cy="63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Mars is red, </a:t>
            </a:r>
            <a:b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but it is actually </a:t>
            </a:r>
            <a:b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 cold place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1597" name="Google Shape;1597;p35"/>
          <p:cNvSpPr txBox="1"/>
          <p:nvPr/>
        </p:nvSpPr>
        <p:spPr>
          <a:xfrm>
            <a:off x="6929875" y="2222325"/>
            <a:ext cx="1248000" cy="63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Venus is the second planet from the Sun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1598" name="Google Shape;1598;p35"/>
          <p:cNvSpPr txBox="1"/>
          <p:nvPr/>
        </p:nvSpPr>
        <p:spPr>
          <a:xfrm>
            <a:off x="4848424" y="2222325"/>
            <a:ext cx="1248000" cy="63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Saturn is the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ringed one and </a:t>
            </a:r>
            <a:b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 gas giant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99" name="Google Shape;1599;p35"/>
          <p:cNvSpPr txBox="1"/>
          <p:nvPr/>
        </p:nvSpPr>
        <p:spPr>
          <a:xfrm>
            <a:off x="4848424" y="4128264"/>
            <a:ext cx="1248000" cy="62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Jupiter is the biggest planet of them all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00" name="Google Shape;1600;p35"/>
          <p:cNvSpPr txBox="1"/>
          <p:nvPr/>
        </p:nvSpPr>
        <p:spPr>
          <a:xfrm>
            <a:off x="6929875" y="4128264"/>
            <a:ext cx="1248000" cy="62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Neptune is the farthest planet from the Sun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01" name="Google Shape;1601;p35"/>
          <p:cNvSpPr txBox="1"/>
          <p:nvPr/>
        </p:nvSpPr>
        <p:spPr>
          <a:xfrm>
            <a:off x="2776475" y="4128264"/>
            <a:ext cx="1248000" cy="62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127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Ceres is located in the main asteroid belt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1602" name="Google Shape;1602;p35"/>
          <p:cNvSpPr txBox="1"/>
          <p:nvPr/>
        </p:nvSpPr>
        <p:spPr>
          <a:xfrm>
            <a:off x="769950" y="4128264"/>
            <a:ext cx="1248000" cy="62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Earth is the planet where we live on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1603" name="Google Shape;1603;p35"/>
          <p:cNvSpPr/>
          <p:nvPr/>
        </p:nvSpPr>
        <p:spPr>
          <a:xfrm>
            <a:off x="862177" y="1155699"/>
            <a:ext cx="1063547" cy="635780"/>
          </a:xfrm>
          <a:custGeom>
            <a:avLst/>
            <a:gdLst/>
            <a:ahLst/>
            <a:cxnLst/>
            <a:rect l="l" t="t" r="r" b="b"/>
            <a:pathLst>
              <a:path w="129346" h="77322" extrusionOk="0">
                <a:moveTo>
                  <a:pt x="58319" y="0"/>
                </a:moveTo>
                <a:cubicBezTo>
                  <a:pt x="58295" y="0"/>
                  <a:pt x="58271" y="0"/>
                  <a:pt x="58247" y="1"/>
                </a:cubicBezTo>
                <a:cubicBezTo>
                  <a:pt x="44312" y="32"/>
                  <a:pt x="33042" y="11349"/>
                  <a:pt x="33074" y="25283"/>
                </a:cubicBezTo>
                <a:cubicBezTo>
                  <a:pt x="33074" y="25518"/>
                  <a:pt x="33089" y="25769"/>
                  <a:pt x="33105" y="26004"/>
                </a:cubicBezTo>
                <a:cubicBezTo>
                  <a:pt x="30864" y="25393"/>
                  <a:pt x="28528" y="25064"/>
                  <a:pt x="26099" y="25064"/>
                </a:cubicBezTo>
                <a:cubicBezTo>
                  <a:pt x="11663" y="25111"/>
                  <a:pt x="1" y="36819"/>
                  <a:pt x="32" y="51256"/>
                </a:cubicBezTo>
                <a:cubicBezTo>
                  <a:pt x="64" y="65657"/>
                  <a:pt x="11757" y="77322"/>
                  <a:pt x="26166" y="77322"/>
                </a:cubicBezTo>
                <a:cubicBezTo>
                  <a:pt x="26185" y="77322"/>
                  <a:pt x="26205" y="77322"/>
                  <a:pt x="26224" y="77322"/>
                </a:cubicBezTo>
                <a:lnTo>
                  <a:pt x="110003" y="77118"/>
                </a:lnTo>
                <a:lnTo>
                  <a:pt x="109988" y="77055"/>
                </a:lnTo>
                <a:cubicBezTo>
                  <a:pt x="120333" y="76225"/>
                  <a:pt x="129345" y="67635"/>
                  <a:pt x="129314" y="57086"/>
                </a:cubicBezTo>
                <a:cubicBezTo>
                  <a:pt x="129298" y="48418"/>
                  <a:pt x="123875" y="40550"/>
                  <a:pt x="114079" y="39390"/>
                </a:cubicBezTo>
                <a:cubicBezTo>
                  <a:pt x="117393" y="25714"/>
                  <a:pt x="107829" y="13252"/>
                  <a:pt x="94910" y="13252"/>
                </a:cubicBezTo>
                <a:cubicBezTo>
                  <a:pt x="90905" y="13252"/>
                  <a:pt x="86578" y="14450"/>
                  <a:pt x="82213" y="17180"/>
                </a:cubicBezTo>
                <a:cubicBezTo>
                  <a:pt x="78850" y="7185"/>
                  <a:pt x="69417" y="0"/>
                  <a:pt x="58319" y="0"/>
                </a:cubicBezTo>
                <a:close/>
              </a:path>
            </a:pathLst>
          </a:custGeom>
          <a:gradFill>
            <a:gsLst>
              <a:gs pos="0">
                <a:srgbClr val="D4E5F5"/>
              </a:gs>
              <a:gs pos="100000">
                <a:srgbClr val="70A4D5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4" name="Google Shape;1604;p35"/>
          <p:cNvSpPr/>
          <p:nvPr/>
        </p:nvSpPr>
        <p:spPr>
          <a:xfrm>
            <a:off x="2868702" y="1155699"/>
            <a:ext cx="1063547" cy="635780"/>
          </a:xfrm>
          <a:custGeom>
            <a:avLst/>
            <a:gdLst/>
            <a:ahLst/>
            <a:cxnLst/>
            <a:rect l="l" t="t" r="r" b="b"/>
            <a:pathLst>
              <a:path w="129346" h="77322" extrusionOk="0">
                <a:moveTo>
                  <a:pt x="58319" y="0"/>
                </a:moveTo>
                <a:cubicBezTo>
                  <a:pt x="58295" y="0"/>
                  <a:pt x="58271" y="0"/>
                  <a:pt x="58247" y="1"/>
                </a:cubicBezTo>
                <a:cubicBezTo>
                  <a:pt x="44312" y="32"/>
                  <a:pt x="33042" y="11349"/>
                  <a:pt x="33074" y="25283"/>
                </a:cubicBezTo>
                <a:cubicBezTo>
                  <a:pt x="33074" y="25518"/>
                  <a:pt x="33089" y="25769"/>
                  <a:pt x="33105" y="26004"/>
                </a:cubicBezTo>
                <a:cubicBezTo>
                  <a:pt x="30864" y="25393"/>
                  <a:pt x="28528" y="25064"/>
                  <a:pt x="26099" y="25064"/>
                </a:cubicBezTo>
                <a:cubicBezTo>
                  <a:pt x="11663" y="25111"/>
                  <a:pt x="1" y="36819"/>
                  <a:pt x="32" y="51256"/>
                </a:cubicBezTo>
                <a:cubicBezTo>
                  <a:pt x="64" y="65657"/>
                  <a:pt x="11757" y="77322"/>
                  <a:pt x="26166" y="77322"/>
                </a:cubicBezTo>
                <a:cubicBezTo>
                  <a:pt x="26185" y="77322"/>
                  <a:pt x="26205" y="77322"/>
                  <a:pt x="26224" y="77322"/>
                </a:cubicBezTo>
                <a:lnTo>
                  <a:pt x="110003" y="77118"/>
                </a:lnTo>
                <a:lnTo>
                  <a:pt x="109988" y="77055"/>
                </a:lnTo>
                <a:cubicBezTo>
                  <a:pt x="120333" y="76225"/>
                  <a:pt x="129345" y="67635"/>
                  <a:pt x="129314" y="57086"/>
                </a:cubicBezTo>
                <a:cubicBezTo>
                  <a:pt x="129298" y="48418"/>
                  <a:pt x="123875" y="40550"/>
                  <a:pt x="114079" y="39390"/>
                </a:cubicBezTo>
                <a:cubicBezTo>
                  <a:pt x="117393" y="25714"/>
                  <a:pt x="107829" y="13252"/>
                  <a:pt x="94910" y="13252"/>
                </a:cubicBezTo>
                <a:cubicBezTo>
                  <a:pt x="90905" y="13252"/>
                  <a:pt x="86578" y="14450"/>
                  <a:pt x="82213" y="17180"/>
                </a:cubicBezTo>
                <a:cubicBezTo>
                  <a:pt x="78850" y="7185"/>
                  <a:pt x="69417" y="0"/>
                  <a:pt x="58319" y="0"/>
                </a:cubicBezTo>
                <a:close/>
              </a:path>
            </a:pathLst>
          </a:cu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5" name="Google Shape;1605;p35"/>
          <p:cNvSpPr/>
          <p:nvPr/>
        </p:nvSpPr>
        <p:spPr>
          <a:xfrm>
            <a:off x="4940651" y="1155699"/>
            <a:ext cx="1063547" cy="635780"/>
          </a:xfrm>
          <a:custGeom>
            <a:avLst/>
            <a:gdLst/>
            <a:ahLst/>
            <a:cxnLst/>
            <a:rect l="l" t="t" r="r" b="b"/>
            <a:pathLst>
              <a:path w="129346" h="77322" extrusionOk="0">
                <a:moveTo>
                  <a:pt x="58319" y="0"/>
                </a:moveTo>
                <a:cubicBezTo>
                  <a:pt x="58295" y="0"/>
                  <a:pt x="58271" y="0"/>
                  <a:pt x="58247" y="1"/>
                </a:cubicBezTo>
                <a:cubicBezTo>
                  <a:pt x="44312" y="32"/>
                  <a:pt x="33042" y="11349"/>
                  <a:pt x="33074" y="25283"/>
                </a:cubicBezTo>
                <a:cubicBezTo>
                  <a:pt x="33074" y="25518"/>
                  <a:pt x="33089" y="25769"/>
                  <a:pt x="33105" y="26004"/>
                </a:cubicBezTo>
                <a:cubicBezTo>
                  <a:pt x="30864" y="25393"/>
                  <a:pt x="28528" y="25064"/>
                  <a:pt x="26099" y="25064"/>
                </a:cubicBezTo>
                <a:cubicBezTo>
                  <a:pt x="11663" y="25111"/>
                  <a:pt x="1" y="36819"/>
                  <a:pt x="32" y="51256"/>
                </a:cubicBezTo>
                <a:cubicBezTo>
                  <a:pt x="64" y="65657"/>
                  <a:pt x="11757" y="77322"/>
                  <a:pt x="26166" y="77322"/>
                </a:cubicBezTo>
                <a:cubicBezTo>
                  <a:pt x="26185" y="77322"/>
                  <a:pt x="26205" y="77322"/>
                  <a:pt x="26224" y="77322"/>
                </a:cubicBezTo>
                <a:lnTo>
                  <a:pt x="110003" y="77118"/>
                </a:lnTo>
                <a:lnTo>
                  <a:pt x="109988" y="77055"/>
                </a:lnTo>
                <a:cubicBezTo>
                  <a:pt x="120333" y="76225"/>
                  <a:pt x="129345" y="67635"/>
                  <a:pt x="129314" y="57086"/>
                </a:cubicBezTo>
                <a:cubicBezTo>
                  <a:pt x="129298" y="48418"/>
                  <a:pt x="123875" y="40550"/>
                  <a:pt x="114079" y="39390"/>
                </a:cubicBezTo>
                <a:cubicBezTo>
                  <a:pt x="117393" y="25714"/>
                  <a:pt x="107829" y="13252"/>
                  <a:pt x="94910" y="13252"/>
                </a:cubicBezTo>
                <a:cubicBezTo>
                  <a:pt x="90905" y="13252"/>
                  <a:pt x="86578" y="14450"/>
                  <a:pt x="82213" y="17180"/>
                </a:cubicBezTo>
                <a:cubicBezTo>
                  <a:pt x="78850" y="7185"/>
                  <a:pt x="69417" y="0"/>
                  <a:pt x="58319" y="0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6" name="Google Shape;1606;p35"/>
          <p:cNvSpPr/>
          <p:nvPr/>
        </p:nvSpPr>
        <p:spPr>
          <a:xfrm>
            <a:off x="7022102" y="1155699"/>
            <a:ext cx="1063547" cy="635780"/>
          </a:xfrm>
          <a:custGeom>
            <a:avLst/>
            <a:gdLst/>
            <a:ahLst/>
            <a:cxnLst/>
            <a:rect l="l" t="t" r="r" b="b"/>
            <a:pathLst>
              <a:path w="129346" h="77322" extrusionOk="0">
                <a:moveTo>
                  <a:pt x="58319" y="0"/>
                </a:moveTo>
                <a:cubicBezTo>
                  <a:pt x="58295" y="0"/>
                  <a:pt x="58271" y="0"/>
                  <a:pt x="58247" y="1"/>
                </a:cubicBezTo>
                <a:cubicBezTo>
                  <a:pt x="44312" y="32"/>
                  <a:pt x="33042" y="11349"/>
                  <a:pt x="33074" y="25283"/>
                </a:cubicBezTo>
                <a:cubicBezTo>
                  <a:pt x="33074" y="25518"/>
                  <a:pt x="33089" y="25769"/>
                  <a:pt x="33105" y="26004"/>
                </a:cubicBezTo>
                <a:cubicBezTo>
                  <a:pt x="30864" y="25393"/>
                  <a:pt x="28528" y="25064"/>
                  <a:pt x="26099" y="25064"/>
                </a:cubicBezTo>
                <a:cubicBezTo>
                  <a:pt x="11663" y="25111"/>
                  <a:pt x="1" y="36819"/>
                  <a:pt x="32" y="51256"/>
                </a:cubicBezTo>
                <a:cubicBezTo>
                  <a:pt x="64" y="65657"/>
                  <a:pt x="11757" y="77322"/>
                  <a:pt x="26166" y="77322"/>
                </a:cubicBezTo>
                <a:cubicBezTo>
                  <a:pt x="26185" y="77322"/>
                  <a:pt x="26205" y="77322"/>
                  <a:pt x="26224" y="77322"/>
                </a:cubicBezTo>
                <a:lnTo>
                  <a:pt x="110003" y="77118"/>
                </a:lnTo>
                <a:lnTo>
                  <a:pt x="109988" y="77055"/>
                </a:lnTo>
                <a:cubicBezTo>
                  <a:pt x="120333" y="76225"/>
                  <a:pt x="129345" y="67635"/>
                  <a:pt x="129314" y="57086"/>
                </a:cubicBezTo>
                <a:cubicBezTo>
                  <a:pt x="129298" y="48418"/>
                  <a:pt x="123875" y="40550"/>
                  <a:pt x="114079" y="39390"/>
                </a:cubicBezTo>
                <a:cubicBezTo>
                  <a:pt x="117393" y="25714"/>
                  <a:pt x="107829" y="13252"/>
                  <a:pt x="94910" y="13252"/>
                </a:cubicBezTo>
                <a:cubicBezTo>
                  <a:pt x="90905" y="13252"/>
                  <a:pt x="86578" y="14450"/>
                  <a:pt x="82213" y="17180"/>
                </a:cubicBezTo>
                <a:cubicBezTo>
                  <a:pt x="78850" y="7185"/>
                  <a:pt x="69417" y="0"/>
                  <a:pt x="58319" y="0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7" name="Google Shape;1607;p35"/>
          <p:cNvSpPr/>
          <p:nvPr/>
        </p:nvSpPr>
        <p:spPr>
          <a:xfrm>
            <a:off x="862177" y="3086023"/>
            <a:ext cx="1063547" cy="635780"/>
          </a:xfrm>
          <a:custGeom>
            <a:avLst/>
            <a:gdLst/>
            <a:ahLst/>
            <a:cxnLst/>
            <a:rect l="l" t="t" r="r" b="b"/>
            <a:pathLst>
              <a:path w="129346" h="77322" extrusionOk="0">
                <a:moveTo>
                  <a:pt x="58319" y="0"/>
                </a:moveTo>
                <a:cubicBezTo>
                  <a:pt x="58295" y="0"/>
                  <a:pt x="58271" y="0"/>
                  <a:pt x="58247" y="1"/>
                </a:cubicBezTo>
                <a:cubicBezTo>
                  <a:pt x="44312" y="32"/>
                  <a:pt x="33042" y="11349"/>
                  <a:pt x="33074" y="25283"/>
                </a:cubicBezTo>
                <a:cubicBezTo>
                  <a:pt x="33074" y="25518"/>
                  <a:pt x="33089" y="25769"/>
                  <a:pt x="33105" y="26004"/>
                </a:cubicBezTo>
                <a:cubicBezTo>
                  <a:pt x="30864" y="25393"/>
                  <a:pt x="28528" y="25064"/>
                  <a:pt x="26099" y="25064"/>
                </a:cubicBezTo>
                <a:cubicBezTo>
                  <a:pt x="11663" y="25111"/>
                  <a:pt x="1" y="36819"/>
                  <a:pt x="32" y="51256"/>
                </a:cubicBezTo>
                <a:cubicBezTo>
                  <a:pt x="64" y="65657"/>
                  <a:pt x="11757" y="77322"/>
                  <a:pt x="26166" y="77322"/>
                </a:cubicBezTo>
                <a:cubicBezTo>
                  <a:pt x="26185" y="77322"/>
                  <a:pt x="26205" y="77322"/>
                  <a:pt x="26224" y="77322"/>
                </a:cubicBezTo>
                <a:lnTo>
                  <a:pt x="110003" y="77118"/>
                </a:lnTo>
                <a:lnTo>
                  <a:pt x="109988" y="77055"/>
                </a:lnTo>
                <a:cubicBezTo>
                  <a:pt x="120333" y="76225"/>
                  <a:pt x="129345" y="67635"/>
                  <a:pt x="129314" y="57086"/>
                </a:cubicBezTo>
                <a:cubicBezTo>
                  <a:pt x="129298" y="48418"/>
                  <a:pt x="123875" y="40550"/>
                  <a:pt x="114079" y="39390"/>
                </a:cubicBezTo>
                <a:cubicBezTo>
                  <a:pt x="117393" y="25714"/>
                  <a:pt x="107829" y="13252"/>
                  <a:pt x="94910" y="13252"/>
                </a:cubicBezTo>
                <a:cubicBezTo>
                  <a:pt x="90905" y="13252"/>
                  <a:pt x="86578" y="14450"/>
                  <a:pt x="82213" y="17180"/>
                </a:cubicBezTo>
                <a:cubicBezTo>
                  <a:pt x="78850" y="7185"/>
                  <a:pt x="69417" y="0"/>
                  <a:pt x="58319" y="0"/>
                </a:cubicBezTo>
                <a:close/>
              </a:path>
            </a:pathLst>
          </a:cu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8" name="Google Shape;1608;p35"/>
          <p:cNvSpPr/>
          <p:nvPr/>
        </p:nvSpPr>
        <p:spPr>
          <a:xfrm>
            <a:off x="2868702" y="3086023"/>
            <a:ext cx="1063547" cy="635780"/>
          </a:xfrm>
          <a:custGeom>
            <a:avLst/>
            <a:gdLst/>
            <a:ahLst/>
            <a:cxnLst/>
            <a:rect l="l" t="t" r="r" b="b"/>
            <a:pathLst>
              <a:path w="129346" h="77322" extrusionOk="0">
                <a:moveTo>
                  <a:pt x="58319" y="0"/>
                </a:moveTo>
                <a:cubicBezTo>
                  <a:pt x="58295" y="0"/>
                  <a:pt x="58271" y="0"/>
                  <a:pt x="58247" y="1"/>
                </a:cubicBezTo>
                <a:cubicBezTo>
                  <a:pt x="44312" y="32"/>
                  <a:pt x="33042" y="11349"/>
                  <a:pt x="33074" y="25283"/>
                </a:cubicBezTo>
                <a:cubicBezTo>
                  <a:pt x="33074" y="25518"/>
                  <a:pt x="33089" y="25769"/>
                  <a:pt x="33105" y="26004"/>
                </a:cubicBezTo>
                <a:cubicBezTo>
                  <a:pt x="30864" y="25393"/>
                  <a:pt x="28528" y="25064"/>
                  <a:pt x="26099" y="25064"/>
                </a:cubicBezTo>
                <a:cubicBezTo>
                  <a:pt x="11663" y="25111"/>
                  <a:pt x="1" y="36819"/>
                  <a:pt x="32" y="51256"/>
                </a:cubicBezTo>
                <a:cubicBezTo>
                  <a:pt x="64" y="65657"/>
                  <a:pt x="11757" y="77322"/>
                  <a:pt x="26166" y="77322"/>
                </a:cubicBezTo>
                <a:cubicBezTo>
                  <a:pt x="26185" y="77322"/>
                  <a:pt x="26205" y="77322"/>
                  <a:pt x="26224" y="77322"/>
                </a:cubicBezTo>
                <a:lnTo>
                  <a:pt x="110003" y="77118"/>
                </a:lnTo>
                <a:lnTo>
                  <a:pt x="109988" y="77055"/>
                </a:lnTo>
                <a:cubicBezTo>
                  <a:pt x="120333" y="76225"/>
                  <a:pt x="129345" y="67635"/>
                  <a:pt x="129314" y="57086"/>
                </a:cubicBezTo>
                <a:cubicBezTo>
                  <a:pt x="129298" y="48418"/>
                  <a:pt x="123875" y="40550"/>
                  <a:pt x="114079" y="39390"/>
                </a:cubicBezTo>
                <a:cubicBezTo>
                  <a:pt x="117393" y="25714"/>
                  <a:pt x="107829" y="13252"/>
                  <a:pt x="94910" y="13252"/>
                </a:cubicBezTo>
                <a:cubicBezTo>
                  <a:pt x="90905" y="13252"/>
                  <a:pt x="86578" y="14450"/>
                  <a:pt x="82213" y="17180"/>
                </a:cubicBezTo>
                <a:cubicBezTo>
                  <a:pt x="78850" y="7185"/>
                  <a:pt x="69417" y="0"/>
                  <a:pt x="58319" y="0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9" name="Google Shape;1609;p35"/>
          <p:cNvSpPr/>
          <p:nvPr/>
        </p:nvSpPr>
        <p:spPr>
          <a:xfrm>
            <a:off x="4940651" y="3086023"/>
            <a:ext cx="1063547" cy="635780"/>
          </a:xfrm>
          <a:custGeom>
            <a:avLst/>
            <a:gdLst/>
            <a:ahLst/>
            <a:cxnLst/>
            <a:rect l="l" t="t" r="r" b="b"/>
            <a:pathLst>
              <a:path w="129346" h="77322" extrusionOk="0">
                <a:moveTo>
                  <a:pt x="58319" y="0"/>
                </a:moveTo>
                <a:cubicBezTo>
                  <a:pt x="58295" y="0"/>
                  <a:pt x="58271" y="0"/>
                  <a:pt x="58247" y="1"/>
                </a:cubicBezTo>
                <a:cubicBezTo>
                  <a:pt x="44312" y="32"/>
                  <a:pt x="33042" y="11349"/>
                  <a:pt x="33074" y="25283"/>
                </a:cubicBezTo>
                <a:cubicBezTo>
                  <a:pt x="33074" y="25518"/>
                  <a:pt x="33089" y="25769"/>
                  <a:pt x="33105" y="26004"/>
                </a:cubicBezTo>
                <a:cubicBezTo>
                  <a:pt x="30864" y="25393"/>
                  <a:pt x="28528" y="25064"/>
                  <a:pt x="26099" y="25064"/>
                </a:cubicBezTo>
                <a:cubicBezTo>
                  <a:pt x="11663" y="25111"/>
                  <a:pt x="1" y="36819"/>
                  <a:pt x="32" y="51256"/>
                </a:cubicBezTo>
                <a:cubicBezTo>
                  <a:pt x="64" y="65657"/>
                  <a:pt x="11757" y="77322"/>
                  <a:pt x="26166" y="77322"/>
                </a:cubicBezTo>
                <a:cubicBezTo>
                  <a:pt x="26185" y="77322"/>
                  <a:pt x="26205" y="77322"/>
                  <a:pt x="26224" y="77322"/>
                </a:cubicBezTo>
                <a:lnTo>
                  <a:pt x="110003" y="77118"/>
                </a:lnTo>
                <a:lnTo>
                  <a:pt x="109988" y="77055"/>
                </a:lnTo>
                <a:cubicBezTo>
                  <a:pt x="120333" y="76225"/>
                  <a:pt x="129345" y="67635"/>
                  <a:pt x="129314" y="57086"/>
                </a:cubicBezTo>
                <a:cubicBezTo>
                  <a:pt x="129298" y="48418"/>
                  <a:pt x="123875" y="40550"/>
                  <a:pt x="114079" y="39390"/>
                </a:cubicBezTo>
                <a:cubicBezTo>
                  <a:pt x="117393" y="25714"/>
                  <a:pt x="107829" y="13252"/>
                  <a:pt x="94910" y="13252"/>
                </a:cubicBezTo>
                <a:cubicBezTo>
                  <a:pt x="90905" y="13252"/>
                  <a:pt x="86578" y="14450"/>
                  <a:pt x="82213" y="17180"/>
                </a:cubicBezTo>
                <a:cubicBezTo>
                  <a:pt x="78850" y="7185"/>
                  <a:pt x="69417" y="0"/>
                  <a:pt x="58319" y="0"/>
                </a:cubicBezTo>
                <a:close/>
              </a:path>
            </a:pathLst>
          </a:custGeom>
          <a:gradFill>
            <a:gsLst>
              <a:gs pos="0">
                <a:srgbClr val="3177EE"/>
              </a:gs>
              <a:gs pos="100000">
                <a:srgbClr val="113D8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0" name="Google Shape;1610;p35"/>
          <p:cNvSpPr/>
          <p:nvPr/>
        </p:nvSpPr>
        <p:spPr>
          <a:xfrm>
            <a:off x="7022102" y="3086023"/>
            <a:ext cx="1063547" cy="635780"/>
          </a:xfrm>
          <a:custGeom>
            <a:avLst/>
            <a:gdLst/>
            <a:ahLst/>
            <a:cxnLst/>
            <a:rect l="l" t="t" r="r" b="b"/>
            <a:pathLst>
              <a:path w="129346" h="77322" extrusionOk="0">
                <a:moveTo>
                  <a:pt x="58319" y="0"/>
                </a:moveTo>
                <a:cubicBezTo>
                  <a:pt x="58295" y="0"/>
                  <a:pt x="58271" y="0"/>
                  <a:pt x="58247" y="1"/>
                </a:cubicBezTo>
                <a:cubicBezTo>
                  <a:pt x="44312" y="32"/>
                  <a:pt x="33042" y="11349"/>
                  <a:pt x="33074" y="25283"/>
                </a:cubicBezTo>
                <a:cubicBezTo>
                  <a:pt x="33074" y="25518"/>
                  <a:pt x="33089" y="25769"/>
                  <a:pt x="33105" y="26004"/>
                </a:cubicBezTo>
                <a:cubicBezTo>
                  <a:pt x="30864" y="25393"/>
                  <a:pt x="28528" y="25064"/>
                  <a:pt x="26099" y="25064"/>
                </a:cubicBezTo>
                <a:cubicBezTo>
                  <a:pt x="11663" y="25111"/>
                  <a:pt x="1" y="36819"/>
                  <a:pt x="32" y="51256"/>
                </a:cubicBezTo>
                <a:cubicBezTo>
                  <a:pt x="64" y="65657"/>
                  <a:pt x="11757" y="77322"/>
                  <a:pt x="26166" y="77322"/>
                </a:cubicBezTo>
                <a:cubicBezTo>
                  <a:pt x="26185" y="77322"/>
                  <a:pt x="26205" y="77322"/>
                  <a:pt x="26224" y="77322"/>
                </a:cubicBezTo>
                <a:lnTo>
                  <a:pt x="110003" y="77118"/>
                </a:lnTo>
                <a:lnTo>
                  <a:pt x="109988" y="77055"/>
                </a:lnTo>
                <a:cubicBezTo>
                  <a:pt x="120333" y="76225"/>
                  <a:pt x="129345" y="67635"/>
                  <a:pt x="129314" y="57086"/>
                </a:cubicBezTo>
                <a:cubicBezTo>
                  <a:pt x="129298" y="48418"/>
                  <a:pt x="123875" y="40550"/>
                  <a:pt x="114079" y="39390"/>
                </a:cubicBezTo>
                <a:cubicBezTo>
                  <a:pt x="117393" y="25714"/>
                  <a:pt x="107829" y="13252"/>
                  <a:pt x="94910" y="13252"/>
                </a:cubicBezTo>
                <a:cubicBezTo>
                  <a:pt x="90905" y="13252"/>
                  <a:pt x="86578" y="14450"/>
                  <a:pt x="82213" y="17180"/>
                </a:cubicBezTo>
                <a:cubicBezTo>
                  <a:pt x="78850" y="7185"/>
                  <a:pt x="69417" y="0"/>
                  <a:pt x="58319" y="0"/>
                </a:cubicBezTo>
                <a:close/>
              </a:path>
            </a:pathLst>
          </a:custGeom>
          <a:gradFill>
            <a:gsLst>
              <a:gs pos="0">
                <a:srgbClr val="4E29AA"/>
              </a:gs>
              <a:gs pos="100000">
                <a:srgbClr val="1E123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611" name="Google Shape;1611;p35"/>
          <p:cNvGrpSpPr/>
          <p:nvPr/>
        </p:nvGrpSpPr>
        <p:grpSpPr>
          <a:xfrm>
            <a:off x="1210320" y="1355905"/>
            <a:ext cx="367261" cy="364686"/>
            <a:chOff x="-64781025" y="3361050"/>
            <a:chExt cx="317425" cy="315200"/>
          </a:xfrm>
        </p:grpSpPr>
        <p:sp>
          <p:nvSpPr>
            <p:cNvPr id="1612" name="Google Shape;1612;p35"/>
            <p:cNvSpPr/>
            <p:nvPr/>
          </p:nvSpPr>
          <p:spPr>
            <a:xfrm>
              <a:off x="-64764500" y="3388725"/>
              <a:ext cx="272550" cy="272550"/>
            </a:xfrm>
            <a:custGeom>
              <a:avLst/>
              <a:gdLst/>
              <a:ahLst/>
              <a:cxnLst/>
              <a:rect l="l" t="t" r="r" b="b"/>
              <a:pathLst>
                <a:path w="10902" h="10902" extrusionOk="0">
                  <a:moveTo>
                    <a:pt x="6554" y="2647"/>
                  </a:moveTo>
                  <a:cubicBezTo>
                    <a:pt x="6979" y="2647"/>
                    <a:pt x="7404" y="2805"/>
                    <a:pt x="7719" y="3120"/>
                  </a:cubicBezTo>
                  <a:cubicBezTo>
                    <a:pt x="8381" y="3782"/>
                    <a:pt x="8381" y="4821"/>
                    <a:pt x="7751" y="5483"/>
                  </a:cubicBezTo>
                  <a:cubicBezTo>
                    <a:pt x="7436" y="5798"/>
                    <a:pt x="7058" y="5955"/>
                    <a:pt x="6585" y="5955"/>
                  </a:cubicBezTo>
                  <a:cubicBezTo>
                    <a:pt x="6144" y="5955"/>
                    <a:pt x="5703" y="5798"/>
                    <a:pt x="5388" y="5483"/>
                  </a:cubicBezTo>
                  <a:cubicBezTo>
                    <a:pt x="5073" y="5168"/>
                    <a:pt x="4915" y="4758"/>
                    <a:pt x="4915" y="4286"/>
                  </a:cubicBezTo>
                  <a:cubicBezTo>
                    <a:pt x="4915" y="3813"/>
                    <a:pt x="5073" y="3435"/>
                    <a:pt x="5388" y="3120"/>
                  </a:cubicBezTo>
                  <a:cubicBezTo>
                    <a:pt x="5703" y="2805"/>
                    <a:pt x="6128" y="2647"/>
                    <a:pt x="6554" y="2647"/>
                  </a:cubicBezTo>
                  <a:close/>
                  <a:moveTo>
                    <a:pt x="2175" y="6901"/>
                  </a:moveTo>
                  <a:lnTo>
                    <a:pt x="4065" y="8791"/>
                  </a:lnTo>
                  <a:lnTo>
                    <a:pt x="3592" y="9484"/>
                  </a:lnTo>
                  <a:lnTo>
                    <a:pt x="1418" y="7342"/>
                  </a:lnTo>
                  <a:lnTo>
                    <a:pt x="2175" y="6901"/>
                  </a:lnTo>
                  <a:close/>
                  <a:moveTo>
                    <a:pt x="6907" y="1"/>
                  </a:moveTo>
                  <a:cubicBezTo>
                    <a:pt x="6851" y="1"/>
                    <a:pt x="6795" y="11"/>
                    <a:pt x="6743" y="33"/>
                  </a:cubicBezTo>
                  <a:cubicBezTo>
                    <a:pt x="5546" y="663"/>
                    <a:pt x="4474" y="1576"/>
                    <a:pt x="3655" y="2616"/>
                  </a:cubicBezTo>
                  <a:cubicBezTo>
                    <a:pt x="3025" y="3341"/>
                    <a:pt x="2553" y="4223"/>
                    <a:pt x="2175" y="5136"/>
                  </a:cubicBezTo>
                  <a:cubicBezTo>
                    <a:pt x="2048" y="5451"/>
                    <a:pt x="1922" y="5766"/>
                    <a:pt x="1859" y="6050"/>
                  </a:cubicBezTo>
                  <a:lnTo>
                    <a:pt x="505" y="6838"/>
                  </a:lnTo>
                  <a:cubicBezTo>
                    <a:pt x="379" y="6932"/>
                    <a:pt x="316" y="7058"/>
                    <a:pt x="316" y="7184"/>
                  </a:cubicBezTo>
                  <a:cubicBezTo>
                    <a:pt x="316" y="7279"/>
                    <a:pt x="347" y="7405"/>
                    <a:pt x="442" y="7531"/>
                  </a:cubicBezTo>
                  <a:lnTo>
                    <a:pt x="1072" y="8161"/>
                  </a:lnTo>
                  <a:cubicBezTo>
                    <a:pt x="631" y="8696"/>
                    <a:pt x="1" y="9673"/>
                    <a:pt x="1" y="10272"/>
                  </a:cubicBezTo>
                  <a:cubicBezTo>
                    <a:pt x="1" y="10524"/>
                    <a:pt x="64" y="10681"/>
                    <a:pt x="158" y="10744"/>
                  </a:cubicBezTo>
                  <a:cubicBezTo>
                    <a:pt x="221" y="10839"/>
                    <a:pt x="379" y="10902"/>
                    <a:pt x="631" y="10902"/>
                  </a:cubicBezTo>
                  <a:cubicBezTo>
                    <a:pt x="1229" y="10902"/>
                    <a:pt x="2238" y="10240"/>
                    <a:pt x="2742" y="9830"/>
                  </a:cubicBezTo>
                  <a:lnTo>
                    <a:pt x="3372" y="10461"/>
                  </a:lnTo>
                  <a:cubicBezTo>
                    <a:pt x="3466" y="10555"/>
                    <a:pt x="3592" y="10587"/>
                    <a:pt x="3655" y="10587"/>
                  </a:cubicBezTo>
                  <a:lnTo>
                    <a:pt x="3687" y="10587"/>
                  </a:lnTo>
                  <a:cubicBezTo>
                    <a:pt x="3813" y="10587"/>
                    <a:pt x="3939" y="10524"/>
                    <a:pt x="4002" y="10398"/>
                  </a:cubicBezTo>
                  <a:lnTo>
                    <a:pt x="4789" y="9074"/>
                  </a:lnTo>
                  <a:cubicBezTo>
                    <a:pt x="5104" y="8980"/>
                    <a:pt x="5420" y="8854"/>
                    <a:pt x="5735" y="8759"/>
                  </a:cubicBezTo>
                  <a:cubicBezTo>
                    <a:pt x="6648" y="8381"/>
                    <a:pt x="7530" y="7877"/>
                    <a:pt x="8255" y="7279"/>
                  </a:cubicBezTo>
                  <a:cubicBezTo>
                    <a:pt x="9295" y="6459"/>
                    <a:pt x="10208" y="5388"/>
                    <a:pt x="10838" y="4223"/>
                  </a:cubicBezTo>
                  <a:cubicBezTo>
                    <a:pt x="10901" y="4065"/>
                    <a:pt x="10870" y="3876"/>
                    <a:pt x="10744" y="3750"/>
                  </a:cubicBezTo>
                  <a:lnTo>
                    <a:pt x="7215" y="127"/>
                  </a:lnTo>
                  <a:cubicBezTo>
                    <a:pt x="7131" y="43"/>
                    <a:pt x="7019" y="1"/>
                    <a:pt x="69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3" name="Google Shape;1613;p35"/>
            <p:cNvSpPr/>
            <p:nvPr/>
          </p:nvSpPr>
          <p:spPr>
            <a:xfrm>
              <a:off x="-64568375" y="3361050"/>
              <a:ext cx="104775" cy="105675"/>
            </a:xfrm>
            <a:custGeom>
              <a:avLst/>
              <a:gdLst/>
              <a:ahLst/>
              <a:cxnLst/>
              <a:rect l="l" t="t" r="r" b="b"/>
              <a:pathLst>
                <a:path w="4191" h="4227" extrusionOk="0">
                  <a:moveTo>
                    <a:pt x="2941" y="1"/>
                  </a:moveTo>
                  <a:cubicBezTo>
                    <a:pt x="2906" y="1"/>
                    <a:pt x="2871" y="2"/>
                    <a:pt x="2836" y="5"/>
                  </a:cubicBezTo>
                  <a:cubicBezTo>
                    <a:pt x="1828" y="100"/>
                    <a:pt x="883" y="320"/>
                    <a:pt x="0" y="667"/>
                  </a:cubicBezTo>
                  <a:lnTo>
                    <a:pt x="3529" y="4227"/>
                  </a:lnTo>
                  <a:cubicBezTo>
                    <a:pt x="3876" y="3313"/>
                    <a:pt x="4128" y="2368"/>
                    <a:pt x="4191" y="1392"/>
                  </a:cubicBezTo>
                  <a:cubicBezTo>
                    <a:pt x="4191" y="982"/>
                    <a:pt x="4033" y="635"/>
                    <a:pt x="3812" y="352"/>
                  </a:cubicBezTo>
                  <a:cubicBezTo>
                    <a:pt x="3558" y="125"/>
                    <a:pt x="3252" y="1"/>
                    <a:pt x="294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4" name="Google Shape;1614;p35"/>
            <p:cNvSpPr/>
            <p:nvPr/>
          </p:nvSpPr>
          <p:spPr>
            <a:xfrm>
              <a:off x="-64645575" y="3596675"/>
              <a:ext cx="85100" cy="79575"/>
            </a:xfrm>
            <a:custGeom>
              <a:avLst/>
              <a:gdLst/>
              <a:ahLst/>
              <a:cxnLst/>
              <a:rect l="l" t="t" r="r" b="b"/>
              <a:pathLst>
                <a:path w="3404" h="3183" extrusionOk="0">
                  <a:moveTo>
                    <a:pt x="3403" y="0"/>
                  </a:moveTo>
                  <a:lnTo>
                    <a:pt x="3403" y="0"/>
                  </a:lnTo>
                  <a:cubicBezTo>
                    <a:pt x="2710" y="473"/>
                    <a:pt x="2017" y="819"/>
                    <a:pt x="1261" y="1134"/>
                  </a:cubicBezTo>
                  <a:cubicBezTo>
                    <a:pt x="1041" y="1292"/>
                    <a:pt x="726" y="1386"/>
                    <a:pt x="442" y="1449"/>
                  </a:cubicBezTo>
                  <a:cubicBezTo>
                    <a:pt x="347" y="1859"/>
                    <a:pt x="253" y="2237"/>
                    <a:pt x="95" y="2584"/>
                  </a:cubicBezTo>
                  <a:cubicBezTo>
                    <a:pt x="1" y="2741"/>
                    <a:pt x="32" y="2930"/>
                    <a:pt x="158" y="3056"/>
                  </a:cubicBezTo>
                  <a:cubicBezTo>
                    <a:pt x="253" y="3151"/>
                    <a:pt x="347" y="3182"/>
                    <a:pt x="442" y="3182"/>
                  </a:cubicBezTo>
                  <a:cubicBezTo>
                    <a:pt x="505" y="3182"/>
                    <a:pt x="568" y="3182"/>
                    <a:pt x="600" y="3151"/>
                  </a:cubicBezTo>
                  <a:cubicBezTo>
                    <a:pt x="1135" y="2867"/>
                    <a:pt x="1671" y="2521"/>
                    <a:pt x="2080" y="2080"/>
                  </a:cubicBezTo>
                  <a:cubicBezTo>
                    <a:pt x="2679" y="1481"/>
                    <a:pt x="3151" y="756"/>
                    <a:pt x="34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5" name="Google Shape;1615;p35"/>
            <p:cNvSpPr/>
            <p:nvPr/>
          </p:nvSpPr>
          <p:spPr>
            <a:xfrm>
              <a:off x="-64781025" y="3456475"/>
              <a:ext cx="80350" cy="85075"/>
            </a:xfrm>
            <a:custGeom>
              <a:avLst/>
              <a:gdLst/>
              <a:ahLst/>
              <a:cxnLst/>
              <a:rect l="l" t="t" r="r" b="b"/>
              <a:pathLst>
                <a:path w="3214" h="3403" extrusionOk="0">
                  <a:moveTo>
                    <a:pt x="3214" y="0"/>
                  </a:moveTo>
                  <a:cubicBezTo>
                    <a:pt x="2426" y="252"/>
                    <a:pt x="1733" y="725"/>
                    <a:pt x="1134" y="1324"/>
                  </a:cubicBezTo>
                  <a:cubicBezTo>
                    <a:pt x="693" y="1733"/>
                    <a:pt x="347" y="2269"/>
                    <a:pt x="63" y="2804"/>
                  </a:cubicBezTo>
                  <a:cubicBezTo>
                    <a:pt x="0" y="2962"/>
                    <a:pt x="32" y="3151"/>
                    <a:pt x="158" y="3277"/>
                  </a:cubicBezTo>
                  <a:cubicBezTo>
                    <a:pt x="221" y="3371"/>
                    <a:pt x="347" y="3403"/>
                    <a:pt x="410" y="3403"/>
                  </a:cubicBezTo>
                  <a:cubicBezTo>
                    <a:pt x="504" y="3403"/>
                    <a:pt x="536" y="3403"/>
                    <a:pt x="630" y="3371"/>
                  </a:cubicBezTo>
                  <a:cubicBezTo>
                    <a:pt x="977" y="3214"/>
                    <a:pt x="1355" y="3088"/>
                    <a:pt x="1764" y="2993"/>
                  </a:cubicBezTo>
                  <a:cubicBezTo>
                    <a:pt x="1827" y="2678"/>
                    <a:pt x="1953" y="2426"/>
                    <a:pt x="2079" y="2143"/>
                  </a:cubicBezTo>
                  <a:cubicBezTo>
                    <a:pt x="2394" y="1387"/>
                    <a:pt x="2741" y="694"/>
                    <a:pt x="32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16" name="Google Shape;1616;p35"/>
          <p:cNvSpPr/>
          <p:nvPr/>
        </p:nvSpPr>
        <p:spPr>
          <a:xfrm>
            <a:off x="3279714" y="1354613"/>
            <a:ext cx="241524" cy="367261"/>
          </a:xfrm>
          <a:custGeom>
            <a:avLst/>
            <a:gdLst/>
            <a:ahLst/>
            <a:cxnLst/>
            <a:rect l="l" t="t" r="r" b="b"/>
            <a:pathLst>
              <a:path w="8350" h="12697" extrusionOk="0">
                <a:moveTo>
                  <a:pt x="4222" y="1166"/>
                </a:moveTo>
                <a:cubicBezTo>
                  <a:pt x="4443" y="1166"/>
                  <a:pt x="4600" y="1386"/>
                  <a:pt x="4600" y="1607"/>
                </a:cubicBezTo>
                <a:lnTo>
                  <a:pt x="4600" y="1890"/>
                </a:lnTo>
                <a:cubicBezTo>
                  <a:pt x="5073" y="2048"/>
                  <a:pt x="5451" y="2520"/>
                  <a:pt x="5451" y="3088"/>
                </a:cubicBezTo>
                <a:cubicBezTo>
                  <a:pt x="5451" y="3308"/>
                  <a:pt x="5231" y="3497"/>
                  <a:pt x="5010" y="3497"/>
                </a:cubicBezTo>
                <a:cubicBezTo>
                  <a:pt x="4758" y="3497"/>
                  <a:pt x="4600" y="3308"/>
                  <a:pt x="4600" y="3088"/>
                </a:cubicBezTo>
                <a:cubicBezTo>
                  <a:pt x="4600" y="2835"/>
                  <a:pt x="4411" y="2678"/>
                  <a:pt x="4222" y="2678"/>
                </a:cubicBezTo>
                <a:cubicBezTo>
                  <a:pt x="3970" y="2678"/>
                  <a:pt x="3781" y="2867"/>
                  <a:pt x="3781" y="3088"/>
                </a:cubicBezTo>
                <a:cubicBezTo>
                  <a:pt x="3781" y="3308"/>
                  <a:pt x="4096" y="3529"/>
                  <a:pt x="4443" y="3781"/>
                </a:cubicBezTo>
                <a:cubicBezTo>
                  <a:pt x="4884" y="4096"/>
                  <a:pt x="5451" y="4505"/>
                  <a:pt x="5451" y="5167"/>
                </a:cubicBezTo>
                <a:cubicBezTo>
                  <a:pt x="5451" y="5702"/>
                  <a:pt x="5073" y="6143"/>
                  <a:pt x="4600" y="6333"/>
                </a:cubicBezTo>
                <a:lnTo>
                  <a:pt x="4600" y="6616"/>
                </a:lnTo>
                <a:cubicBezTo>
                  <a:pt x="4600" y="6868"/>
                  <a:pt x="4411" y="7026"/>
                  <a:pt x="4222" y="7026"/>
                </a:cubicBezTo>
                <a:cubicBezTo>
                  <a:pt x="3970" y="7026"/>
                  <a:pt x="3781" y="6805"/>
                  <a:pt x="3781" y="6616"/>
                </a:cubicBezTo>
                <a:lnTo>
                  <a:pt x="3781" y="6333"/>
                </a:lnTo>
                <a:cubicBezTo>
                  <a:pt x="3309" y="6143"/>
                  <a:pt x="2962" y="5702"/>
                  <a:pt x="2962" y="5167"/>
                </a:cubicBezTo>
                <a:cubicBezTo>
                  <a:pt x="2962" y="4915"/>
                  <a:pt x="3151" y="4757"/>
                  <a:pt x="3372" y="4757"/>
                </a:cubicBezTo>
                <a:cubicBezTo>
                  <a:pt x="3624" y="4757"/>
                  <a:pt x="3781" y="4978"/>
                  <a:pt x="3781" y="5167"/>
                </a:cubicBezTo>
                <a:cubicBezTo>
                  <a:pt x="3781" y="5387"/>
                  <a:pt x="3970" y="5608"/>
                  <a:pt x="4222" y="5608"/>
                </a:cubicBezTo>
                <a:cubicBezTo>
                  <a:pt x="4443" y="5608"/>
                  <a:pt x="4600" y="5387"/>
                  <a:pt x="4600" y="5167"/>
                </a:cubicBezTo>
                <a:cubicBezTo>
                  <a:pt x="4600" y="4915"/>
                  <a:pt x="4285" y="4694"/>
                  <a:pt x="3939" y="4442"/>
                </a:cubicBezTo>
                <a:cubicBezTo>
                  <a:pt x="3498" y="4127"/>
                  <a:pt x="2962" y="3749"/>
                  <a:pt x="2962" y="3088"/>
                </a:cubicBezTo>
                <a:cubicBezTo>
                  <a:pt x="2962" y="2520"/>
                  <a:pt x="3309" y="2079"/>
                  <a:pt x="3781" y="1890"/>
                </a:cubicBezTo>
                <a:lnTo>
                  <a:pt x="3781" y="1607"/>
                </a:lnTo>
                <a:cubicBezTo>
                  <a:pt x="3781" y="1386"/>
                  <a:pt x="3970" y="1166"/>
                  <a:pt x="4222" y="1166"/>
                </a:cubicBezTo>
                <a:close/>
                <a:moveTo>
                  <a:pt x="4222" y="0"/>
                </a:moveTo>
                <a:cubicBezTo>
                  <a:pt x="1923" y="0"/>
                  <a:pt x="64" y="1859"/>
                  <a:pt x="64" y="4127"/>
                </a:cubicBezTo>
                <a:cubicBezTo>
                  <a:pt x="64" y="6270"/>
                  <a:pt x="1733" y="8034"/>
                  <a:pt x="3781" y="8223"/>
                </a:cubicBezTo>
                <a:lnTo>
                  <a:pt x="3781" y="9767"/>
                </a:lnTo>
                <a:cubicBezTo>
                  <a:pt x="3655" y="9609"/>
                  <a:pt x="3529" y="9483"/>
                  <a:pt x="3372" y="9325"/>
                </a:cubicBezTo>
                <a:cubicBezTo>
                  <a:pt x="2647" y="8601"/>
                  <a:pt x="1576" y="8128"/>
                  <a:pt x="442" y="8128"/>
                </a:cubicBezTo>
                <a:cubicBezTo>
                  <a:pt x="190" y="8128"/>
                  <a:pt x="32" y="8317"/>
                  <a:pt x="32" y="8506"/>
                </a:cubicBezTo>
                <a:cubicBezTo>
                  <a:pt x="1" y="9609"/>
                  <a:pt x="442" y="10617"/>
                  <a:pt x="1261" y="11468"/>
                </a:cubicBezTo>
                <a:cubicBezTo>
                  <a:pt x="2049" y="12255"/>
                  <a:pt x="3057" y="12696"/>
                  <a:pt x="4096" y="12696"/>
                </a:cubicBezTo>
                <a:lnTo>
                  <a:pt x="4159" y="12696"/>
                </a:lnTo>
                <a:cubicBezTo>
                  <a:pt x="5231" y="12696"/>
                  <a:pt x="6302" y="12287"/>
                  <a:pt x="7089" y="11468"/>
                </a:cubicBezTo>
                <a:cubicBezTo>
                  <a:pt x="7877" y="10680"/>
                  <a:pt x="8318" y="9641"/>
                  <a:pt x="8318" y="8506"/>
                </a:cubicBezTo>
                <a:cubicBezTo>
                  <a:pt x="8350" y="8317"/>
                  <a:pt x="8160" y="8128"/>
                  <a:pt x="7940" y="8128"/>
                </a:cubicBezTo>
                <a:cubicBezTo>
                  <a:pt x="7871" y="8124"/>
                  <a:pt x="7801" y="8122"/>
                  <a:pt x="7733" y="8122"/>
                </a:cubicBezTo>
                <a:cubicBezTo>
                  <a:pt x="6711" y="8122"/>
                  <a:pt x="5778" y="8558"/>
                  <a:pt x="5010" y="9325"/>
                </a:cubicBezTo>
                <a:cubicBezTo>
                  <a:pt x="4852" y="9483"/>
                  <a:pt x="4726" y="9609"/>
                  <a:pt x="4600" y="9767"/>
                </a:cubicBezTo>
                <a:lnTo>
                  <a:pt x="4600" y="8223"/>
                </a:lnTo>
                <a:cubicBezTo>
                  <a:pt x="6680" y="8034"/>
                  <a:pt x="8350" y="6270"/>
                  <a:pt x="8350" y="4127"/>
                </a:cubicBezTo>
                <a:cubicBezTo>
                  <a:pt x="8350" y="1859"/>
                  <a:pt x="6491" y="0"/>
                  <a:pt x="422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617" name="Google Shape;1617;p35"/>
          <p:cNvGrpSpPr/>
          <p:nvPr/>
        </p:nvGrpSpPr>
        <p:grpSpPr>
          <a:xfrm>
            <a:off x="5289691" y="1354054"/>
            <a:ext cx="365467" cy="368389"/>
            <a:chOff x="-62516625" y="3743175"/>
            <a:chExt cx="315875" cy="318400"/>
          </a:xfrm>
        </p:grpSpPr>
        <p:sp>
          <p:nvSpPr>
            <p:cNvPr id="1618" name="Google Shape;1618;p35"/>
            <p:cNvSpPr/>
            <p:nvPr/>
          </p:nvSpPr>
          <p:spPr>
            <a:xfrm>
              <a:off x="-62334675" y="3884950"/>
              <a:ext cx="62250" cy="145725"/>
            </a:xfrm>
            <a:custGeom>
              <a:avLst/>
              <a:gdLst/>
              <a:ahLst/>
              <a:cxnLst/>
              <a:rect l="l" t="t" r="r" b="b"/>
              <a:pathLst>
                <a:path w="2490" h="5829" extrusionOk="0">
                  <a:moveTo>
                    <a:pt x="1229" y="0"/>
                  </a:moveTo>
                  <a:cubicBezTo>
                    <a:pt x="977" y="0"/>
                    <a:pt x="820" y="189"/>
                    <a:pt x="820" y="410"/>
                  </a:cubicBezTo>
                  <a:lnTo>
                    <a:pt x="820" y="662"/>
                  </a:lnTo>
                  <a:cubicBezTo>
                    <a:pt x="347" y="819"/>
                    <a:pt x="0" y="1292"/>
                    <a:pt x="0" y="1859"/>
                  </a:cubicBezTo>
                  <a:cubicBezTo>
                    <a:pt x="0" y="2520"/>
                    <a:pt x="536" y="2930"/>
                    <a:pt x="977" y="3245"/>
                  </a:cubicBezTo>
                  <a:cubicBezTo>
                    <a:pt x="1292" y="3466"/>
                    <a:pt x="1639" y="3718"/>
                    <a:pt x="1639" y="3938"/>
                  </a:cubicBezTo>
                  <a:cubicBezTo>
                    <a:pt x="1639" y="4190"/>
                    <a:pt x="1450" y="4348"/>
                    <a:pt x="1229" y="4348"/>
                  </a:cubicBezTo>
                  <a:cubicBezTo>
                    <a:pt x="977" y="4348"/>
                    <a:pt x="820" y="4127"/>
                    <a:pt x="820" y="3938"/>
                  </a:cubicBezTo>
                  <a:cubicBezTo>
                    <a:pt x="820" y="3718"/>
                    <a:pt x="631" y="3497"/>
                    <a:pt x="442" y="3497"/>
                  </a:cubicBezTo>
                  <a:cubicBezTo>
                    <a:pt x="221" y="3497"/>
                    <a:pt x="0" y="3718"/>
                    <a:pt x="0" y="3938"/>
                  </a:cubicBezTo>
                  <a:cubicBezTo>
                    <a:pt x="0" y="4505"/>
                    <a:pt x="347" y="4915"/>
                    <a:pt x="820" y="5135"/>
                  </a:cubicBezTo>
                  <a:lnTo>
                    <a:pt x="820" y="5387"/>
                  </a:lnTo>
                  <a:cubicBezTo>
                    <a:pt x="820" y="5639"/>
                    <a:pt x="1009" y="5828"/>
                    <a:pt x="1229" y="5828"/>
                  </a:cubicBezTo>
                  <a:cubicBezTo>
                    <a:pt x="1450" y="5828"/>
                    <a:pt x="1639" y="5639"/>
                    <a:pt x="1639" y="5387"/>
                  </a:cubicBezTo>
                  <a:lnTo>
                    <a:pt x="1639" y="5135"/>
                  </a:lnTo>
                  <a:cubicBezTo>
                    <a:pt x="2111" y="4978"/>
                    <a:pt x="2489" y="4505"/>
                    <a:pt x="2489" y="3938"/>
                  </a:cubicBezTo>
                  <a:cubicBezTo>
                    <a:pt x="2489" y="3277"/>
                    <a:pt x="1922" y="2867"/>
                    <a:pt x="1481" y="2552"/>
                  </a:cubicBezTo>
                  <a:cubicBezTo>
                    <a:pt x="1166" y="2331"/>
                    <a:pt x="820" y="2079"/>
                    <a:pt x="820" y="1859"/>
                  </a:cubicBezTo>
                  <a:cubicBezTo>
                    <a:pt x="820" y="1607"/>
                    <a:pt x="1009" y="1418"/>
                    <a:pt x="1229" y="1418"/>
                  </a:cubicBezTo>
                  <a:cubicBezTo>
                    <a:pt x="1450" y="1418"/>
                    <a:pt x="1639" y="1607"/>
                    <a:pt x="1639" y="1859"/>
                  </a:cubicBezTo>
                  <a:cubicBezTo>
                    <a:pt x="1639" y="2079"/>
                    <a:pt x="1859" y="2237"/>
                    <a:pt x="2048" y="2237"/>
                  </a:cubicBezTo>
                  <a:cubicBezTo>
                    <a:pt x="2237" y="2237"/>
                    <a:pt x="2489" y="2048"/>
                    <a:pt x="2489" y="1859"/>
                  </a:cubicBezTo>
                  <a:cubicBezTo>
                    <a:pt x="2489" y="1292"/>
                    <a:pt x="2143" y="882"/>
                    <a:pt x="1639" y="662"/>
                  </a:cubicBezTo>
                  <a:lnTo>
                    <a:pt x="1639" y="410"/>
                  </a:lnTo>
                  <a:cubicBezTo>
                    <a:pt x="1639" y="158"/>
                    <a:pt x="1450" y="0"/>
                    <a:pt x="12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9" name="Google Shape;1619;p35"/>
            <p:cNvSpPr/>
            <p:nvPr/>
          </p:nvSpPr>
          <p:spPr>
            <a:xfrm>
              <a:off x="-62516625" y="3743175"/>
              <a:ext cx="315875" cy="318400"/>
            </a:xfrm>
            <a:custGeom>
              <a:avLst/>
              <a:gdLst/>
              <a:ahLst/>
              <a:cxnLst/>
              <a:rect l="l" t="t" r="r" b="b"/>
              <a:pathLst>
                <a:path w="12635" h="12736" extrusionOk="0">
                  <a:moveTo>
                    <a:pt x="4632" y="3308"/>
                  </a:moveTo>
                  <a:cubicBezTo>
                    <a:pt x="5388" y="3308"/>
                    <a:pt x="6018" y="3938"/>
                    <a:pt x="6018" y="4694"/>
                  </a:cubicBezTo>
                  <a:cubicBezTo>
                    <a:pt x="6018" y="5450"/>
                    <a:pt x="5420" y="6049"/>
                    <a:pt x="4632" y="6049"/>
                  </a:cubicBezTo>
                  <a:cubicBezTo>
                    <a:pt x="3876" y="6049"/>
                    <a:pt x="3246" y="5419"/>
                    <a:pt x="3246" y="4694"/>
                  </a:cubicBezTo>
                  <a:cubicBezTo>
                    <a:pt x="3246" y="3938"/>
                    <a:pt x="3876" y="3308"/>
                    <a:pt x="4632" y="3308"/>
                  </a:cubicBezTo>
                  <a:close/>
                  <a:moveTo>
                    <a:pt x="8507" y="5230"/>
                  </a:moveTo>
                  <a:cubicBezTo>
                    <a:pt x="10303" y="5230"/>
                    <a:pt x="11815" y="6742"/>
                    <a:pt x="11815" y="8538"/>
                  </a:cubicBezTo>
                  <a:cubicBezTo>
                    <a:pt x="11815" y="10365"/>
                    <a:pt x="10334" y="11846"/>
                    <a:pt x="8507" y="11846"/>
                  </a:cubicBezTo>
                  <a:cubicBezTo>
                    <a:pt x="6680" y="11846"/>
                    <a:pt x="5199" y="10365"/>
                    <a:pt x="5199" y="8538"/>
                  </a:cubicBezTo>
                  <a:cubicBezTo>
                    <a:pt x="5199" y="6742"/>
                    <a:pt x="6680" y="5230"/>
                    <a:pt x="8507" y="5230"/>
                  </a:cubicBezTo>
                  <a:close/>
                  <a:moveTo>
                    <a:pt x="4664" y="0"/>
                  </a:moveTo>
                  <a:cubicBezTo>
                    <a:pt x="2080" y="0"/>
                    <a:pt x="1" y="2079"/>
                    <a:pt x="1" y="4694"/>
                  </a:cubicBezTo>
                  <a:cubicBezTo>
                    <a:pt x="1" y="5703"/>
                    <a:pt x="316" y="6711"/>
                    <a:pt x="914" y="7498"/>
                  </a:cubicBezTo>
                  <a:lnTo>
                    <a:pt x="4317" y="12571"/>
                  </a:lnTo>
                  <a:cubicBezTo>
                    <a:pt x="4396" y="12681"/>
                    <a:pt x="4530" y="12736"/>
                    <a:pt x="4660" y="12736"/>
                  </a:cubicBezTo>
                  <a:cubicBezTo>
                    <a:pt x="4790" y="12736"/>
                    <a:pt x="4916" y="12681"/>
                    <a:pt x="4979" y="12571"/>
                  </a:cubicBezTo>
                  <a:lnTo>
                    <a:pt x="5672" y="11531"/>
                  </a:lnTo>
                  <a:cubicBezTo>
                    <a:pt x="6396" y="12256"/>
                    <a:pt x="7404" y="12665"/>
                    <a:pt x="8507" y="12665"/>
                  </a:cubicBezTo>
                  <a:cubicBezTo>
                    <a:pt x="10776" y="12665"/>
                    <a:pt x="12634" y="10838"/>
                    <a:pt x="12634" y="8538"/>
                  </a:cubicBezTo>
                  <a:cubicBezTo>
                    <a:pt x="12634" y="6553"/>
                    <a:pt x="11217" y="4852"/>
                    <a:pt x="9326" y="4474"/>
                  </a:cubicBezTo>
                  <a:lnTo>
                    <a:pt x="9326" y="4222"/>
                  </a:lnTo>
                  <a:cubicBezTo>
                    <a:pt x="9074" y="1796"/>
                    <a:pt x="7089" y="0"/>
                    <a:pt x="46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20" name="Google Shape;1620;p35"/>
          <p:cNvGrpSpPr/>
          <p:nvPr/>
        </p:nvGrpSpPr>
        <p:grpSpPr>
          <a:xfrm>
            <a:off x="7369797" y="1354607"/>
            <a:ext cx="368157" cy="367290"/>
            <a:chOff x="-62154300" y="3743950"/>
            <a:chExt cx="318200" cy="317450"/>
          </a:xfrm>
        </p:grpSpPr>
        <p:sp>
          <p:nvSpPr>
            <p:cNvPr id="1621" name="Google Shape;1621;p35"/>
            <p:cNvSpPr/>
            <p:nvPr/>
          </p:nvSpPr>
          <p:spPr>
            <a:xfrm>
              <a:off x="-61992850" y="3743950"/>
              <a:ext cx="63825" cy="69150"/>
            </a:xfrm>
            <a:custGeom>
              <a:avLst/>
              <a:gdLst/>
              <a:ahLst/>
              <a:cxnLst/>
              <a:rect l="l" t="t" r="r" b="b"/>
              <a:pathLst>
                <a:path w="2553" h="2766" extrusionOk="0">
                  <a:moveTo>
                    <a:pt x="1261" y="1"/>
                  </a:moveTo>
                  <a:cubicBezTo>
                    <a:pt x="1009" y="1"/>
                    <a:pt x="851" y="221"/>
                    <a:pt x="851" y="410"/>
                  </a:cubicBezTo>
                  <a:lnTo>
                    <a:pt x="851" y="1355"/>
                  </a:lnTo>
                  <a:lnTo>
                    <a:pt x="725" y="1229"/>
                  </a:lnTo>
                  <a:cubicBezTo>
                    <a:pt x="646" y="1151"/>
                    <a:pt x="544" y="1111"/>
                    <a:pt x="442" y="1111"/>
                  </a:cubicBezTo>
                  <a:cubicBezTo>
                    <a:pt x="339" y="1111"/>
                    <a:pt x="237" y="1151"/>
                    <a:pt x="158" y="1229"/>
                  </a:cubicBezTo>
                  <a:cubicBezTo>
                    <a:pt x="1" y="1387"/>
                    <a:pt x="1" y="1670"/>
                    <a:pt x="158" y="1828"/>
                  </a:cubicBezTo>
                  <a:lnTo>
                    <a:pt x="977" y="2647"/>
                  </a:lnTo>
                  <a:cubicBezTo>
                    <a:pt x="1056" y="2726"/>
                    <a:pt x="1166" y="2765"/>
                    <a:pt x="1277" y="2765"/>
                  </a:cubicBezTo>
                  <a:cubicBezTo>
                    <a:pt x="1387" y="2765"/>
                    <a:pt x="1497" y="2726"/>
                    <a:pt x="1576" y="2647"/>
                  </a:cubicBezTo>
                  <a:lnTo>
                    <a:pt x="2395" y="1828"/>
                  </a:lnTo>
                  <a:cubicBezTo>
                    <a:pt x="2553" y="1670"/>
                    <a:pt x="2553" y="1387"/>
                    <a:pt x="2395" y="1229"/>
                  </a:cubicBezTo>
                  <a:cubicBezTo>
                    <a:pt x="2316" y="1151"/>
                    <a:pt x="2206" y="1111"/>
                    <a:pt x="2096" y="1111"/>
                  </a:cubicBezTo>
                  <a:cubicBezTo>
                    <a:pt x="1985" y="1111"/>
                    <a:pt x="1875" y="1151"/>
                    <a:pt x="1796" y="1229"/>
                  </a:cubicBezTo>
                  <a:lnTo>
                    <a:pt x="1670" y="1355"/>
                  </a:lnTo>
                  <a:lnTo>
                    <a:pt x="1670" y="410"/>
                  </a:lnTo>
                  <a:cubicBezTo>
                    <a:pt x="1670" y="221"/>
                    <a:pt x="1481" y="1"/>
                    <a:pt x="126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2" name="Google Shape;1622;p35"/>
            <p:cNvSpPr/>
            <p:nvPr/>
          </p:nvSpPr>
          <p:spPr>
            <a:xfrm>
              <a:off x="-62154300" y="3785700"/>
              <a:ext cx="318200" cy="275700"/>
            </a:xfrm>
            <a:custGeom>
              <a:avLst/>
              <a:gdLst/>
              <a:ahLst/>
              <a:cxnLst/>
              <a:rect l="l" t="t" r="r" b="b"/>
              <a:pathLst>
                <a:path w="12728" h="11028" extrusionOk="0">
                  <a:moveTo>
                    <a:pt x="5261" y="3560"/>
                  </a:moveTo>
                  <a:cubicBezTo>
                    <a:pt x="5513" y="3560"/>
                    <a:pt x="5671" y="3781"/>
                    <a:pt x="5671" y="4002"/>
                  </a:cubicBezTo>
                  <a:lnTo>
                    <a:pt x="5671" y="5671"/>
                  </a:lnTo>
                  <a:cubicBezTo>
                    <a:pt x="5671" y="5892"/>
                    <a:pt x="5450" y="6112"/>
                    <a:pt x="5261" y="6112"/>
                  </a:cubicBezTo>
                  <a:cubicBezTo>
                    <a:pt x="5072" y="6112"/>
                    <a:pt x="4820" y="5892"/>
                    <a:pt x="4820" y="5671"/>
                  </a:cubicBezTo>
                  <a:lnTo>
                    <a:pt x="4820" y="4002"/>
                  </a:lnTo>
                  <a:cubicBezTo>
                    <a:pt x="4820" y="3781"/>
                    <a:pt x="5041" y="3560"/>
                    <a:pt x="5261" y="3560"/>
                  </a:cubicBezTo>
                  <a:close/>
                  <a:moveTo>
                    <a:pt x="7719" y="3560"/>
                  </a:moveTo>
                  <a:cubicBezTo>
                    <a:pt x="7908" y="3560"/>
                    <a:pt x="8128" y="3781"/>
                    <a:pt x="8128" y="4002"/>
                  </a:cubicBezTo>
                  <a:lnTo>
                    <a:pt x="8128" y="5671"/>
                  </a:lnTo>
                  <a:cubicBezTo>
                    <a:pt x="8128" y="5892"/>
                    <a:pt x="7939" y="6112"/>
                    <a:pt x="7719" y="6112"/>
                  </a:cubicBezTo>
                  <a:cubicBezTo>
                    <a:pt x="7467" y="6112"/>
                    <a:pt x="7309" y="5892"/>
                    <a:pt x="7309" y="5671"/>
                  </a:cubicBezTo>
                  <a:lnTo>
                    <a:pt x="7309" y="4002"/>
                  </a:lnTo>
                  <a:cubicBezTo>
                    <a:pt x="7309" y="3781"/>
                    <a:pt x="7498" y="3560"/>
                    <a:pt x="7719" y="3560"/>
                  </a:cubicBezTo>
                  <a:close/>
                  <a:moveTo>
                    <a:pt x="10239" y="3560"/>
                  </a:moveTo>
                  <a:cubicBezTo>
                    <a:pt x="10460" y="3560"/>
                    <a:pt x="10617" y="3781"/>
                    <a:pt x="10617" y="4002"/>
                  </a:cubicBezTo>
                  <a:lnTo>
                    <a:pt x="10617" y="5671"/>
                  </a:lnTo>
                  <a:cubicBezTo>
                    <a:pt x="10617" y="5892"/>
                    <a:pt x="10428" y="6112"/>
                    <a:pt x="10239" y="6112"/>
                  </a:cubicBezTo>
                  <a:cubicBezTo>
                    <a:pt x="9987" y="6112"/>
                    <a:pt x="9798" y="5892"/>
                    <a:pt x="9798" y="5671"/>
                  </a:cubicBezTo>
                  <a:lnTo>
                    <a:pt x="9798" y="4002"/>
                  </a:lnTo>
                  <a:cubicBezTo>
                    <a:pt x="9798" y="3781"/>
                    <a:pt x="9987" y="3560"/>
                    <a:pt x="10239" y="3560"/>
                  </a:cubicBezTo>
                  <a:close/>
                  <a:moveTo>
                    <a:pt x="5230" y="9357"/>
                  </a:moveTo>
                  <a:cubicBezTo>
                    <a:pt x="5450" y="9357"/>
                    <a:pt x="5608" y="9578"/>
                    <a:pt x="5608" y="9767"/>
                  </a:cubicBezTo>
                  <a:cubicBezTo>
                    <a:pt x="5608" y="9987"/>
                    <a:pt x="5419" y="10208"/>
                    <a:pt x="5230" y="10208"/>
                  </a:cubicBezTo>
                  <a:cubicBezTo>
                    <a:pt x="5041" y="10208"/>
                    <a:pt x="4789" y="9987"/>
                    <a:pt x="4789" y="9767"/>
                  </a:cubicBezTo>
                  <a:cubicBezTo>
                    <a:pt x="4820" y="9578"/>
                    <a:pt x="5041" y="9357"/>
                    <a:pt x="5230" y="9357"/>
                  </a:cubicBezTo>
                  <a:close/>
                  <a:moveTo>
                    <a:pt x="9924" y="9357"/>
                  </a:moveTo>
                  <a:cubicBezTo>
                    <a:pt x="10145" y="9357"/>
                    <a:pt x="10302" y="9578"/>
                    <a:pt x="10302" y="9767"/>
                  </a:cubicBezTo>
                  <a:cubicBezTo>
                    <a:pt x="10302" y="9987"/>
                    <a:pt x="10113" y="10208"/>
                    <a:pt x="9924" y="10208"/>
                  </a:cubicBezTo>
                  <a:cubicBezTo>
                    <a:pt x="9704" y="10208"/>
                    <a:pt x="9515" y="9987"/>
                    <a:pt x="9515" y="9767"/>
                  </a:cubicBezTo>
                  <a:cubicBezTo>
                    <a:pt x="9515" y="9578"/>
                    <a:pt x="9704" y="9357"/>
                    <a:pt x="9924" y="9357"/>
                  </a:cubicBezTo>
                  <a:close/>
                  <a:moveTo>
                    <a:pt x="441" y="0"/>
                  </a:moveTo>
                  <a:cubicBezTo>
                    <a:pt x="189" y="0"/>
                    <a:pt x="0" y="189"/>
                    <a:pt x="0" y="378"/>
                  </a:cubicBezTo>
                  <a:cubicBezTo>
                    <a:pt x="0" y="599"/>
                    <a:pt x="347" y="820"/>
                    <a:pt x="536" y="820"/>
                  </a:cubicBezTo>
                  <a:lnTo>
                    <a:pt x="2111" y="820"/>
                  </a:lnTo>
                  <a:cubicBezTo>
                    <a:pt x="2174" y="1103"/>
                    <a:pt x="3245" y="6711"/>
                    <a:pt x="3308" y="6994"/>
                  </a:cubicBezTo>
                  <a:cubicBezTo>
                    <a:pt x="2867" y="7184"/>
                    <a:pt x="2584" y="7625"/>
                    <a:pt x="2584" y="8097"/>
                  </a:cubicBezTo>
                  <a:cubicBezTo>
                    <a:pt x="2584" y="8759"/>
                    <a:pt x="3151" y="9326"/>
                    <a:pt x="3812" y="9326"/>
                  </a:cubicBezTo>
                  <a:lnTo>
                    <a:pt x="4001" y="9326"/>
                  </a:lnTo>
                  <a:cubicBezTo>
                    <a:pt x="3970" y="9452"/>
                    <a:pt x="3938" y="9609"/>
                    <a:pt x="3938" y="9767"/>
                  </a:cubicBezTo>
                  <a:cubicBezTo>
                    <a:pt x="3938" y="10429"/>
                    <a:pt x="4474" y="11027"/>
                    <a:pt x="5167" y="11027"/>
                  </a:cubicBezTo>
                  <a:cubicBezTo>
                    <a:pt x="5829" y="11027"/>
                    <a:pt x="6364" y="10460"/>
                    <a:pt x="6364" y="9767"/>
                  </a:cubicBezTo>
                  <a:cubicBezTo>
                    <a:pt x="6364" y="9609"/>
                    <a:pt x="6333" y="9483"/>
                    <a:pt x="6301" y="9326"/>
                  </a:cubicBezTo>
                  <a:lnTo>
                    <a:pt x="8664" y="9326"/>
                  </a:lnTo>
                  <a:cubicBezTo>
                    <a:pt x="8632" y="9452"/>
                    <a:pt x="8569" y="9609"/>
                    <a:pt x="8569" y="9767"/>
                  </a:cubicBezTo>
                  <a:cubicBezTo>
                    <a:pt x="8569" y="10429"/>
                    <a:pt x="9137" y="11027"/>
                    <a:pt x="9798" y="11027"/>
                  </a:cubicBezTo>
                  <a:cubicBezTo>
                    <a:pt x="10460" y="11027"/>
                    <a:pt x="11027" y="10460"/>
                    <a:pt x="11027" y="9767"/>
                  </a:cubicBezTo>
                  <a:cubicBezTo>
                    <a:pt x="11027" y="9609"/>
                    <a:pt x="10995" y="9483"/>
                    <a:pt x="10932" y="9357"/>
                  </a:cubicBezTo>
                  <a:lnTo>
                    <a:pt x="11562" y="9357"/>
                  </a:lnTo>
                  <a:cubicBezTo>
                    <a:pt x="11814" y="9357"/>
                    <a:pt x="12003" y="9168"/>
                    <a:pt x="12003" y="8979"/>
                  </a:cubicBezTo>
                  <a:cubicBezTo>
                    <a:pt x="12003" y="8727"/>
                    <a:pt x="11814" y="8538"/>
                    <a:pt x="11562" y="8538"/>
                  </a:cubicBezTo>
                  <a:lnTo>
                    <a:pt x="3749" y="8538"/>
                  </a:lnTo>
                  <a:cubicBezTo>
                    <a:pt x="3497" y="8538"/>
                    <a:pt x="3308" y="8349"/>
                    <a:pt x="3308" y="8160"/>
                  </a:cubicBezTo>
                  <a:cubicBezTo>
                    <a:pt x="3308" y="7940"/>
                    <a:pt x="3497" y="7719"/>
                    <a:pt x="3749" y="7719"/>
                  </a:cubicBezTo>
                  <a:lnTo>
                    <a:pt x="11468" y="7719"/>
                  </a:lnTo>
                  <a:cubicBezTo>
                    <a:pt x="11657" y="7719"/>
                    <a:pt x="11846" y="7562"/>
                    <a:pt x="11846" y="7373"/>
                  </a:cubicBezTo>
                  <a:lnTo>
                    <a:pt x="12665" y="2395"/>
                  </a:lnTo>
                  <a:cubicBezTo>
                    <a:pt x="12728" y="2143"/>
                    <a:pt x="12508" y="1922"/>
                    <a:pt x="12287" y="1922"/>
                  </a:cubicBezTo>
                  <a:lnTo>
                    <a:pt x="3056" y="1922"/>
                  </a:lnTo>
                  <a:lnTo>
                    <a:pt x="2741" y="347"/>
                  </a:lnTo>
                  <a:cubicBezTo>
                    <a:pt x="2710" y="158"/>
                    <a:pt x="2552" y="0"/>
                    <a:pt x="236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23" name="Google Shape;1623;p35"/>
          <p:cNvGrpSpPr/>
          <p:nvPr/>
        </p:nvGrpSpPr>
        <p:grpSpPr>
          <a:xfrm>
            <a:off x="1234277" y="3253435"/>
            <a:ext cx="319347" cy="349133"/>
            <a:chOff x="1687350" y="3618725"/>
            <a:chExt cx="270175" cy="295375"/>
          </a:xfrm>
        </p:grpSpPr>
        <p:sp>
          <p:nvSpPr>
            <p:cNvPr id="1624" name="Google Shape;1624;p35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5" name="Google Shape;1625;p35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6" name="Google Shape;1626;p35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27" name="Google Shape;1627;p35"/>
          <p:cNvGrpSpPr/>
          <p:nvPr/>
        </p:nvGrpSpPr>
        <p:grpSpPr>
          <a:xfrm>
            <a:off x="3225894" y="3253438"/>
            <a:ext cx="349163" cy="349133"/>
            <a:chOff x="4628325" y="3599825"/>
            <a:chExt cx="295400" cy="295375"/>
          </a:xfrm>
        </p:grpSpPr>
        <p:sp>
          <p:nvSpPr>
            <p:cNvPr id="1628" name="Google Shape;1628;p35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9" name="Google Shape;1629;p35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0" name="Google Shape;1630;p35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1" name="Google Shape;1631;p35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2" name="Google Shape;1632;p35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3" name="Google Shape;1633;p35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4" name="Google Shape;1634;p35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5" name="Google Shape;1635;p35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6" name="Google Shape;1636;p35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7" name="Google Shape;1637;p35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8" name="Google Shape;1638;p35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9" name="Google Shape;1639;p35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40" name="Google Shape;1640;p35"/>
          <p:cNvGrpSpPr/>
          <p:nvPr/>
        </p:nvGrpSpPr>
        <p:grpSpPr>
          <a:xfrm>
            <a:off x="5339272" y="3253433"/>
            <a:ext cx="266305" cy="349133"/>
            <a:chOff x="3167275" y="3227275"/>
            <a:chExt cx="225300" cy="295375"/>
          </a:xfrm>
        </p:grpSpPr>
        <p:sp>
          <p:nvSpPr>
            <p:cNvPr id="1641" name="Google Shape;1641;p35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2" name="Google Shape;1642;p35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3" name="Google Shape;1643;p35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4" name="Google Shape;1644;p35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5" name="Google Shape;1645;p35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46" name="Google Shape;1646;p35"/>
          <p:cNvGrpSpPr/>
          <p:nvPr/>
        </p:nvGrpSpPr>
        <p:grpSpPr>
          <a:xfrm>
            <a:off x="7378378" y="3252999"/>
            <a:ext cx="350995" cy="350049"/>
            <a:chOff x="1310075" y="3253275"/>
            <a:chExt cx="296950" cy="296150"/>
          </a:xfrm>
        </p:grpSpPr>
        <p:sp>
          <p:nvSpPr>
            <p:cNvPr id="1647" name="Google Shape;1647;p35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8" name="Google Shape;1648;p35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9" name="Google Shape;1649;p35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50" name="Google Shape;1650;p35"/>
          <p:cNvSpPr txBox="1"/>
          <p:nvPr/>
        </p:nvSpPr>
        <p:spPr>
          <a:xfrm>
            <a:off x="919500" y="1858925"/>
            <a:ext cx="9489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500" b="1">
                <a:solidFill>
                  <a:srgbClr val="A4C2F4"/>
                </a:solidFill>
                <a:latin typeface="Roboto"/>
                <a:ea typeface="Roboto"/>
                <a:cs typeface="Roboto"/>
                <a:sym typeface="Roboto"/>
              </a:rPr>
              <a:t>Mercury</a:t>
            </a:r>
            <a:endParaRPr sz="1500" b="1">
              <a:solidFill>
                <a:srgbClr val="A4C2F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51" name="Google Shape;1651;p35"/>
          <p:cNvSpPr txBox="1"/>
          <p:nvPr/>
        </p:nvSpPr>
        <p:spPr>
          <a:xfrm>
            <a:off x="2926025" y="1858925"/>
            <a:ext cx="9489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500" b="1">
                <a:solidFill>
                  <a:srgbClr val="AAAAEB"/>
                </a:solidFill>
                <a:latin typeface="Roboto"/>
                <a:ea typeface="Roboto"/>
                <a:cs typeface="Roboto"/>
                <a:sym typeface="Roboto"/>
              </a:rPr>
              <a:t>Mars</a:t>
            </a:r>
            <a:endParaRPr sz="1500" b="1">
              <a:solidFill>
                <a:srgbClr val="AAAAEB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52" name="Google Shape;1652;p35"/>
          <p:cNvSpPr txBox="1"/>
          <p:nvPr/>
        </p:nvSpPr>
        <p:spPr>
          <a:xfrm>
            <a:off x="4997974" y="1858925"/>
            <a:ext cx="9489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500" b="1">
                <a:solidFill>
                  <a:schemeClr val="accent2"/>
                </a:solidFill>
                <a:latin typeface="Roboto"/>
                <a:ea typeface="Roboto"/>
                <a:cs typeface="Roboto"/>
                <a:sym typeface="Roboto"/>
              </a:rPr>
              <a:t>Saturn</a:t>
            </a:r>
            <a:endParaRPr sz="1500" b="1">
              <a:solidFill>
                <a:schemeClr val="accen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53" name="Google Shape;1653;p35"/>
          <p:cNvSpPr txBox="1"/>
          <p:nvPr/>
        </p:nvSpPr>
        <p:spPr>
          <a:xfrm>
            <a:off x="7079425" y="1858925"/>
            <a:ext cx="9489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500" b="1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Venus</a:t>
            </a:r>
            <a:endParaRPr sz="1500" b="1">
              <a:solidFill>
                <a:schemeClr val="accent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54" name="Google Shape;1654;p35"/>
          <p:cNvSpPr txBox="1"/>
          <p:nvPr/>
        </p:nvSpPr>
        <p:spPr>
          <a:xfrm>
            <a:off x="919500" y="3789263"/>
            <a:ext cx="9489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500" b="1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rPr>
              <a:t>Earth</a:t>
            </a:r>
            <a:endParaRPr sz="1500" b="1">
              <a:solidFill>
                <a:schemeClr val="accent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55" name="Google Shape;1655;p35"/>
          <p:cNvSpPr txBox="1"/>
          <p:nvPr/>
        </p:nvSpPr>
        <p:spPr>
          <a:xfrm>
            <a:off x="2926025" y="3789263"/>
            <a:ext cx="9489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500" b="1">
                <a:solidFill>
                  <a:schemeClr val="accent6"/>
                </a:solidFill>
                <a:latin typeface="Roboto"/>
                <a:ea typeface="Roboto"/>
                <a:cs typeface="Roboto"/>
                <a:sym typeface="Roboto"/>
              </a:rPr>
              <a:t>Ceres</a:t>
            </a:r>
            <a:endParaRPr sz="1500" b="1">
              <a:solidFill>
                <a:schemeClr val="accent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56" name="Google Shape;1656;p35"/>
          <p:cNvSpPr txBox="1"/>
          <p:nvPr/>
        </p:nvSpPr>
        <p:spPr>
          <a:xfrm>
            <a:off x="4997974" y="3789263"/>
            <a:ext cx="9489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500" b="1">
                <a:solidFill>
                  <a:srgbClr val="1155CC"/>
                </a:solidFill>
                <a:latin typeface="Roboto"/>
                <a:ea typeface="Roboto"/>
                <a:cs typeface="Roboto"/>
                <a:sym typeface="Roboto"/>
              </a:rPr>
              <a:t>Jupiter</a:t>
            </a:r>
            <a:endParaRPr sz="1500" b="1">
              <a:solidFill>
                <a:srgbClr val="1155CC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57" name="Google Shape;1657;p35"/>
          <p:cNvSpPr txBox="1"/>
          <p:nvPr/>
        </p:nvSpPr>
        <p:spPr>
          <a:xfrm>
            <a:off x="7079425" y="3789263"/>
            <a:ext cx="9489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500" b="1">
                <a:solidFill>
                  <a:srgbClr val="674EA7"/>
                </a:solidFill>
                <a:latin typeface="Roboto"/>
                <a:ea typeface="Roboto"/>
                <a:cs typeface="Roboto"/>
                <a:sym typeface="Roboto"/>
              </a:rPr>
              <a:t>Neptune</a:t>
            </a:r>
            <a:endParaRPr sz="1500" b="1">
              <a:solidFill>
                <a:srgbClr val="674EA7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2" name="Google Shape;1662;p36"/>
          <p:cNvSpPr/>
          <p:nvPr/>
        </p:nvSpPr>
        <p:spPr>
          <a:xfrm rot="-5400000">
            <a:off x="1910610" y="3055198"/>
            <a:ext cx="1379668" cy="1169388"/>
          </a:xfrm>
          <a:custGeom>
            <a:avLst/>
            <a:gdLst/>
            <a:ahLst/>
            <a:cxnLst/>
            <a:rect l="l" t="t" r="r" b="b"/>
            <a:pathLst>
              <a:path w="83075" h="58889" fill="none" extrusionOk="0">
                <a:moveTo>
                  <a:pt x="83075" y="0"/>
                </a:moveTo>
                <a:lnTo>
                  <a:pt x="83075" y="46067"/>
                </a:lnTo>
                <a:lnTo>
                  <a:pt x="1" y="46067"/>
                </a:lnTo>
                <a:lnTo>
                  <a:pt x="1" y="58888"/>
                </a:lnTo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 w="19600" cap="rnd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3" name="Google Shape;1663;p36"/>
          <p:cNvSpPr/>
          <p:nvPr/>
        </p:nvSpPr>
        <p:spPr>
          <a:xfrm rot="-5400000">
            <a:off x="2358758" y="2123625"/>
            <a:ext cx="1398167" cy="254633"/>
          </a:xfrm>
          <a:custGeom>
            <a:avLst/>
            <a:gdLst/>
            <a:ahLst/>
            <a:cxnLst/>
            <a:rect l="l" t="t" r="r" b="b"/>
            <a:pathLst>
              <a:path w="82793" h="12823" fill="none" extrusionOk="0">
                <a:moveTo>
                  <a:pt x="82792" y="12822"/>
                </a:moveTo>
                <a:lnTo>
                  <a:pt x="82792" y="1"/>
                </a:lnTo>
                <a:lnTo>
                  <a:pt x="1" y="1"/>
                </a:lnTo>
                <a:lnTo>
                  <a:pt x="1" y="12556"/>
                </a:lnTo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 w="19600" cap="rnd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4" name="Google Shape;1664;p36"/>
          <p:cNvSpPr txBox="1">
            <a:spLocks noGrp="1"/>
          </p:cNvSpPr>
          <p:nvPr>
            <p:ph type="title"/>
          </p:nvPr>
        </p:nvSpPr>
        <p:spPr>
          <a:xfrm>
            <a:off x="442200" y="398125"/>
            <a:ext cx="8244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sp>
        <p:nvSpPr>
          <p:cNvPr id="1665" name="Google Shape;1665;p36"/>
          <p:cNvSpPr/>
          <p:nvPr/>
        </p:nvSpPr>
        <p:spPr>
          <a:xfrm>
            <a:off x="-153350" y="0"/>
            <a:ext cx="2163900" cy="10266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66" name="Google Shape;1666;p36"/>
          <p:cNvSpPr txBox="1"/>
          <p:nvPr/>
        </p:nvSpPr>
        <p:spPr>
          <a:xfrm>
            <a:off x="4725000" y="1457600"/>
            <a:ext cx="3961800" cy="50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Venus has a beautiful name, but it’s the hottest and </a:t>
            </a:r>
            <a:b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second planet from the Sun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67" name="Google Shape;1667;p36"/>
          <p:cNvSpPr txBox="1"/>
          <p:nvPr/>
        </p:nvSpPr>
        <p:spPr>
          <a:xfrm>
            <a:off x="4725000" y="2762913"/>
            <a:ext cx="3961800" cy="50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Jupiter is a gas giant and also the biggest planet in the entire Solar System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68" name="Google Shape;1668;p36"/>
          <p:cNvSpPr txBox="1"/>
          <p:nvPr/>
        </p:nvSpPr>
        <p:spPr>
          <a:xfrm>
            <a:off x="4724997" y="4106663"/>
            <a:ext cx="3961800" cy="50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Saturn is a gas giant and has rings It’s composed mostly of hydrogen and helium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69" name="Google Shape;1669;p36"/>
          <p:cNvSpPr/>
          <p:nvPr/>
        </p:nvSpPr>
        <p:spPr>
          <a:xfrm rot="-5400000">
            <a:off x="4114328" y="1398603"/>
            <a:ext cx="504725" cy="308943"/>
          </a:xfrm>
          <a:prstGeom prst="flowChartMagneticDisk">
            <a:avLst/>
          </a:pr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lin ang="5400012" scaled="0"/>
          </a:gra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0" name="Google Shape;1670;p36"/>
          <p:cNvSpPr/>
          <p:nvPr/>
        </p:nvSpPr>
        <p:spPr>
          <a:xfrm rot="-5400000">
            <a:off x="3836200" y="1398603"/>
            <a:ext cx="504725" cy="308943"/>
          </a:xfrm>
          <a:prstGeom prst="flowChartMagneticDisk">
            <a:avLst/>
          </a:pr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lin ang="5400012" scaled="0"/>
          </a:gra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1" name="Google Shape;1671;p36"/>
          <p:cNvSpPr/>
          <p:nvPr/>
        </p:nvSpPr>
        <p:spPr>
          <a:xfrm rot="-5400000">
            <a:off x="3558072" y="1398603"/>
            <a:ext cx="504725" cy="308943"/>
          </a:xfrm>
          <a:prstGeom prst="flowChartMagneticDisk">
            <a:avLst/>
          </a:pr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lin ang="5400012" scaled="0"/>
          </a:gra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2" name="Google Shape;1672;p36"/>
          <p:cNvSpPr/>
          <p:nvPr/>
        </p:nvSpPr>
        <p:spPr>
          <a:xfrm>
            <a:off x="677300" y="2008913"/>
            <a:ext cx="1226150" cy="673625"/>
          </a:xfrm>
          <a:custGeom>
            <a:avLst/>
            <a:gdLst/>
            <a:ahLst/>
            <a:cxnLst/>
            <a:rect l="l" t="t" r="r" b="b"/>
            <a:pathLst>
              <a:path w="49046" h="26945" extrusionOk="0">
                <a:moveTo>
                  <a:pt x="27948" y="1"/>
                </a:moveTo>
                <a:cubicBezTo>
                  <a:pt x="22807" y="1"/>
                  <a:pt x="18324" y="2900"/>
                  <a:pt x="16051" y="7148"/>
                </a:cubicBezTo>
                <a:cubicBezTo>
                  <a:pt x="15784" y="7132"/>
                  <a:pt x="15518" y="7117"/>
                  <a:pt x="15252" y="7117"/>
                </a:cubicBezTo>
                <a:cubicBezTo>
                  <a:pt x="9860" y="7117"/>
                  <a:pt x="5471" y="11427"/>
                  <a:pt x="5345" y="16788"/>
                </a:cubicBezTo>
                <a:cubicBezTo>
                  <a:pt x="5251" y="16788"/>
                  <a:pt x="5173" y="16772"/>
                  <a:pt x="5079" y="16772"/>
                </a:cubicBezTo>
                <a:cubicBezTo>
                  <a:pt x="2273" y="16772"/>
                  <a:pt x="0" y="19045"/>
                  <a:pt x="0" y="21851"/>
                </a:cubicBezTo>
                <a:cubicBezTo>
                  <a:pt x="0" y="24656"/>
                  <a:pt x="2273" y="26945"/>
                  <a:pt x="5079" y="26945"/>
                </a:cubicBezTo>
                <a:lnTo>
                  <a:pt x="39139" y="26945"/>
                </a:lnTo>
                <a:cubicBezTo>
                  <a:pt x="44610" y="26945"/>
                  <a:pt x="49045" y="22509"/>
                  <a:pt x="49045" y="17023"/>
                </a:cubicBezTo>
                <a:cubicBezTo>
                  <a:pt x="49045" y="11788"/>
                  <a:pt x="44986" y="7509"/>
                  <a:pt x="39845" y="7148"/>
                </a:cubicBezTo>
                <a:cubicBezTo>
                  <a:pt x="37587" y="2900"/>
                  <a:pt x="33105" y="1"/>
                  <a:pt x="27948" y="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8099331" scaled="0"/>
          </a:gradFill>
          <a:ln w="2857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3" name="Google Shape;1673;p36"/>
          <p:cNvSpPr/>
          <p:nvPr/>
        </p:nvSpPr>
        <p:spPr>
          <a:xfrm rot="-5400000">
            <a:off x="4114328" y="2725253"/>
            <a:ext cx="504725" cy="308943"/>
          </a:xfrm>
          <a:prstGeom prst="flowChartMagneticDisk">
            <a:avLst/>
          </a:pr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4" name="Google Shape;1674;p36"/>
          <p:cNvSpPr/>
          <p:nvPr/>
        </p:nvSpPr>
        <p:spPr>
          <a:xfrm rot="-5400000">
            <a:off x="3836200" y="2725253"/>
            <a:ext cx="504725" cy="308943"/>
          </a:xfrm>
          <a:prstGeom prst="flowChartMagneticDisk">
            <a:avLst/>
          </a:pr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lin ang="5400012" scaled="0"/>
          </a:gra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5" name="Google Shape;1675;p36"/>
          <p:cNvSpPr/>
          <p:nvPr/>
        </p:nvSpPr>
        <p:spPr>
          <a:xfrm rot="-5400000">
            <a:off x="3558072" y="2725253"/>
            <a:ext cx="504725" cy="308943"/>
          </a:xfrm>
          <a:prstGeom prst="flowChartMagneticDisk">
            <a:avLst/>
          </a:pr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lin ang="5400012" scaled="0"/>
          </a:gra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6" name="Google Shape;1676;p36"/>
          <p:cNvSpPr/>
          <p:nvPr/>
        </p:nvSpPr>
        <p:spPr>
          <a:xfrm rot="-5400000">
            <a:off x="4114328" y="4113178"/>
            <a:ext cx="504725" cy="308943"/>
          </a:xfrm>
          <a:prstGeom prst="flowChartMagneticDisk">
            <a:avLst/>
          </a:pr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7" name="Google Shape;1677;p36"/>
          <p:cNvSpPr/>
          <p:nvPr/>
        </p:nvSpPr>
        <p:spPr>
          <a:xfrm rot="-5400000">
            <a:off x="3836200" y="4113178"/>
            <a:ext cx="504725" cy="308943"/>
          </a:xfrm>
          <a:prstGeom prst="flowChartMagneticDisk">
            <a:avLst/>
          </a:pr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8" name="Google Shape;1678;p36"/>
          <p:cNvSpPr/>
          <p:nvPr/>
        </p:nvSpPr>
        <p:spPr>
          <a:xfrm rot="-5400000">
            <a:off x="3558072" y="4113178"/>
            <a:ext cx="504725" cy="308943"/>
          </a:xfrm>
          <a:prstGeom prst="flowChartMagneticDisk">
            <a:avLst/>
          </a:pr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lin ang="5400012" scaled="0"/>
          </a:gra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9" name="Google Shape;1679;p36"/>
          <p:cNvSpPr/>
          <p:nvPr/>
        </p:nvSpPr>
        <p:spPr>
          <a:xfrm>
            <a:off x="3122850" y="1466375"/>
            <a:ext cx="173400" cy="173400"/>
          </a:xfrm>
          <a:prstGeom prst="ellipse">
            <a:avLst/>
          </a:pr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path path="circle">
              <a:fillToRect l="50000" t="50000" r="50000" b="50000"/>
            </a:path>
            <a:tileRect/>
          </a:gradFill>
          <a:ln w="1905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0" name="Google Shape;1680;p36"/>
          <p:cNvSpPr/>
          <p:nvPr/>
        </p:nvSpPr>
        <p:spPr>
          <a:xfrm>
            <a:off x="3122850" y="2848150"/>
            <a:ext cx="173400" cy="173400"/>
          </a:xfrm>
          <a:prstGeom prst="ellipse">
            <a:avLst/>
          </a:pr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path path="circle">
              <a:fillToRect l="50000" t="50000" r="50000" b="50000"/>
            </a:path>
            <a:tileRect/>
          </a:gradFill>
          <a:ln w="1905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1" name="Google Shape;1681;p36"/>
          <p:cNvSpPr/>
          <p:nvPr/>
        </p:nvSpPr>
        <p:spPr>
          <a:xfrm>
            <a:off x="3122850" y="4229925"/>
            <a:ext cx="173400" cy="173400"/>
          </a:xfrm>
          <a:prstGeom prst="ellipse">
            <a:avLst/>
          </a:pr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path path="circle">
              <a:fillToRect l="50000" t="50000" r="50000" b="50000"/>
            </a:path>
            <a:tileRect/>
          </a:gradFill>
          <a:ln w="1905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2" name="Google Shape;1682;p36"/>
          <p:cNvSpPr txBox="1"/>
          <p:nvPr/>
        </p:nvSpPr>
        <p:spPr>
          <a:xfrm>
            <a:off x="633225" y="2765350"/>
            <a:ext cx="13143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500" b="1">
                <a:solidFill>
                  <a:schemeClr val="accent6"/>
                </a:solidFill>
                <a:latin typeface="Roboto"/>
                <a:ea typeface="Roboto"/>
                <a:cs typeface="Roboto"/>
                <a:sym typeface="Roboto"/>
              </a:rPr>
              <a:t>The planets</a:t>
            </a:r>
            <a:endParaRPr sz="1500" b="1">
              <a:solidFill>
                <a:schemeClr val="accent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3" name="Google Shape;1683;p36"/>
          <p:cNvSpPr txBox="1"/>
          <p:nvPr/>
        </p:nvSpPr>
        <p:spPr>
          <a:xfrm>
            <a:off x="4725000" y="1127375"/>
            <a:ext cx="39618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500" b="1">
                <a:solidFill>
                  <a:srgbClr val="AAAAEB"/>
                </a:solidFill>
                <a:latin typeface="Roboto"/>
                <a:ea typeface="Roboto"/>
                <a:cs typeface="Roboto"/>
                <a:sym typeface="Roboto"/>
              </a:rPr>
              <a:t>Venus</a:t>
            </a:r>
            <a:endParaRPr sz="1500" b="1">
              <a:solidFill>
                <a:srgbClr val="AAAAEB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4" name="Google Shape;1684;p36"/>
          <p:cNvSpPr txBox="1"/>
          <p:nvPr/>
        </p:nvSpPr>
        <p:spPr>
          <a:xfrm>
            <a:off x="4725000" y="2427863"/>
            <a:ext cx="39618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500" b="1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Jupiter</a:t>
            </a:r>
            <a:endParaRPr sz="1500" b="1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5" name="Google Shape;1685;p36"/>
          <p:cNvSpPr txBox="1"/>
          <p:nvPr/>
        </p:nvSpPr>
        <p:spPr>
          <a:xfrm>
            <a:off x="4725000" y="3767663"/>
            <a:ext cx="39618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500" b="1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Saturn</a:t>
            </a:r>
            <a:endParaRPr sz="1500" b="1">
              <a:solidFill>
                <a:schemeClr val="accent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0" name="Google Shape;1690;p37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sp>
        <p:nvSpPr>
          <p:cNvPr id="1691" name="Google Shape;1691;p37"/>
          <p:cNvSpPr/>
          <p:nvPr/>
        </p:nvSpPr>
        <p:spPr>
          <a:xfrm>
            <a:off x="7326437" y="2751800"/>
            <a:ext cx="1102209" cy="586617"/>
          </a:xfrm>
          <a:custGeom>
            <a:avLst/>
            <a:gdLst/>
            <a:ahLst/>
            <a:cxnLst/>
            <a:rect l="l" t="t" r="r" b="b"/>
            <a:pathLst>
              <a:path w="16240" h="10926" extrusionOk="0">
                <a:moveTo>
                  <a:pt x="5471" y="0"/>
                </a:moveTo>
                <a:cubicBezTo>
                  <a:pt x="2446" y="0"/>
                  <a:pt x="1" y="2445"/>
                  <a:pt x="1" y="5455"/>
                </a:cubicBezTo>
                <a:cubicBezTo>
                  <a:pt x="1" y="8480"/>
                  <a:pt x="2446" y="10925"/>
                  <a:pt x="5471" y="10925"/>
                </a:cubicBezTo>
                <a:lnTo>
                  <a:pt x="16239" y="10925"/>
                </a:lnTo>
                <a:cubicBezTo>
                  <a:pt x="16239" y="10925"/>
                  <a:pt x="11709" y="0"/>
                  <a:pt x="5471" y="0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2" name="Google Shape;1692;p37"/>
          <p:cNvSpPr/>
          <p:nvPr/>
        </p:nvSpPr>
        <p:spPr>
          <a:xfrm>
            <a:off x="2357938" y="2751800"/>
            <a:ext cx="1102209" cy="586617"/>
          </a:xfrm>
          <a:custGeom>
            <a:avLst/>
            <a:gdLst/>
            <a:ahLst/>
            <a:cxnLst/>
            <a:rect l="l" t="t" r="r" b="b"/>
            <a:pathLst>
              <a:path w="16240" h="10926" extrusionOk="0">
                <a:moveTo>
                  <a:pt x="5471" y="0"/>
                </a:moveTo>
                <a:cubicBezTo>
                  <a:pt x="2446" y="0"/>
                  <a:pt x="0" y="2445"/>
                  <a:pt x="0" y="5455"/>
                </a:cubicBezTo>
                <a:cubicBezTo>
                  <a:pt x="0" y="8480"/>
                  <a:pt x="2446" y="10925"/>
                  <a:pt x="5471" y="10925"/>
                </a:cubicBezTo>
                <a:lnTo>
                  <a:pt x="16239" y="10925"/>
                </a:lnTo>
                <a:cubicBezTo>
                  <a:pt x="16239" y="10925"/>
                  <a:pt x="11709" y="0"/>
                  <a:pt x="5471" y="0"/>
                </a:cubicBezTo>
                <a:close/>
              </a:path>
            </a:pathLst>
          </a:cu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3" name="Google Shape;1693;p37"/>
          <p:cNvSpPr/>
          <p:nvPr/>
        </p:nvSpPr>
        <p:spPr>
          <a:xfrm>
            <a:off x="691538" y="2751800"/>
            <a:ext cx="1102209" cy="586617"/>
          </a:xfrm>
          <a:custGeom>
            <a:avLst/>
            <a:gdLst/>
            <a:ahLst/>
            <a:cxnLst/>
            <a:rect l="l" t="t" r="r" b="b"/>
            <a:pathLst>
              <a:path w="16240" h="10926" extrusionOk="0">
                <a:moveTo>
                  <a:pt x="5455" y="0"/>
                </a:moveTo>
                <a:cubicBezTo>
                  <a:pt x="2446" y="0"/>
                  <a:pt x="1" y="2445"/>
                  <a:pt x="1" y="5455"/>
                </a:cubicBezTo>
                <a:cubicBezTo>
                  <a:pt x="1" y="8480"/>
                  <a:pt x="2446" y="10925"/>
                  <a:pt x="5455" y="10925"/>
                </a:cubicBezTo>
                <a:lnTo>
                  <a:pt x="16239" y="10925"/>
                </a:lnTo>
                <a:cubicBezTo>
                  <a:pt x="16239" y="10925"/>
                  <a:pt x="11710" y="0"/>
                  <a:pt x="5455" y="0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4" name="Google Shape;1694;p37"/>
          <p:cNvSpPr/>
          <p:nvPr/>
        </p:nvSpPr>
        <p:spPr>
          <a:xfrm>
            <a:off x="5670288" y="2751800"/>
            <a:ext cx="1102209" cy="586617"/>
          </a:xfrm>
          <a:custGeom>
            <a:avLst/>
            <a:gdLst/>
            <a:ahLst/>
            <a:cxnLst/>
            <a:rect l="l" t="t" r="r" b="b"/>
            <a:pathLst>
              <a:path w="16240" h="10926" extrusionOk="0">
                <a:moveTo>
                  <a:pt x="5471" y="0"/>
                </a:moveTo>
                <a:cubicBezTo>
                  <a:pt x="2446" y="0"/>
                  <a:pt x="1" y="2445"/>
                  <a:pt x="1" y="5455"/>
                </a:cubicBezTo>
                <a:cubicBezTo>
                  <a:pt x="1" y="8480"/>
                  <a:pt x="2446" y="10925"/>
                  <a:pt x="5471" y="10925"/>
                </a:cubicBezTo>
                <a:lnTo>
                  <a:pt x="16239" y="10925"/>
                </a:lnTo>
                <a:cubicBezTo>
                  <a:pt x="16239" y="10925"/>
                  <a:pt x="11709" y="0"/>
                  <a:pt x="5471" y="0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5" name="Google Shape;1695;p37"/>
          <p:cNvSpPr/>
          <p:nvPr/>
        </p:nvSpPr>
        <p:spPr>
          <a:xfrm>
            <a:off x="4014113" y="2751800"/>
            <a:ext cx="1102209" cy="586617"/>
          </a:xfrm>
          <a:custGeom>
            <a:avLst/>
            <a:gdLst/>
            <a:ahLst/>
            <a:cxnLst/>
            <a:rect l="l" t="t" r="r" b="b"/>
            <a:pathLst>
              <a:path w="16240" h="10926" extrusionOk="0">
                <a:moveTo>
                  <a:pt x="5471" y="0"/>
                </a:moveTo>
                <a:cubicBezTo>
                  <a:pt x="2446" y="0"/>
                  <a:pt x="1" y="2445"/>
                  <a:pt x="1" y="5455"/>
                </a:cubicBezTo>
                <a:cubicBezTo>
                  <a:pt x="1" y="8480"/>
                  <a:pt x="2446" y="10925"/>
                  <a:pt x="5471" y="10925"/>
                </a:cubicBezTo>
                <a:lnTo>
                  <a:pt x="16240" y="10925"/>
                </a:lnTo>
                <a:cubicBezTo>
                  <a:pt x="16240" y="10925"/>
                  <a:pt x="11710" y="0"/>
                  <a:pt x="5471" y="0"/>
                </a:cubicBezTo>
                <a:close/>
              </a:path>
            </a:pathLst>
          </a:cu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6" name="Google Shape;1696;p37"/>
          <p:cNvSpPr/>
          <p:nvPr/>
        </p:nvSpPr>
        <p:spPr>
          <a:xfrm>
            <a:off x="3379988" y="1053600"/>
            <a:ext cx="2344125" cy="1040800"/>
          </a:xfrm>
          <a:custGeom>
            <a:avLst/>
            <a:gdLst/>
            <a:ahLst/>
            <a:cxnLst/>
            <a:rect l="l" t="t" r="r" b="b"/>
            <a:pathLst>
              <a:path w="93765" h="41632" extrusionOk="0">
                <a:moveTo>
                  <a:pt x="48497" y="0"/>
                </a:moveTo>
                <a:cubicBezTo>
                  <a:pt x="39187" y="0"/>
                  <a:pt x="31647" y="7540"/>
                  <a:pt x="31647" y="16850"/>
                </a:cubicBezTo>
                <a:cubicBezTo>
                  <a:pt x="31647" y="18700"/>
                  <a:pt x="31945" y="20487"/>
                  <a:pt x="32509" y="22148"/>
                </a:cubicBezTo>
                <a:cubicBezTo>
                  <a:pt x="26851" y="22728"/>
                  <a:pt x="22039" y="26098"/>
                  <a:pt x="19437" y="30847"/>
                </a:cubicBezTo>
                <a:cubicBezTo>
                  <a:pt x="17415" y="29092"/>
                  <a:pt x="14876" y="28057"/>
                  <a:pt x="12133" y="28057"/>
                </a:cubicBezTo>
                <a:cubicBezTo>
                  <a:pt x="5518" y="28057"/>
                  <a:pt x="126" y="34108"/>
                  <a:pt x="1" y="41631"/>
                </a:cubicBezTo>
                <a:lnTo>
                  <a:pt x="93764" y="41631"/>
                </a:lnTo>
                <a:cubicBezTo>
                  <a:pt x="93670" y="36616"/>
                  <a:pt x="91241" y="32242"/>
                  <a:pt x="87667" y="29907"/>
                </a:cubicBezTo>
                <a:cubicBezTo>
                  <a:pt x="87322" y="22634"/>
                  <a:pt x="81319" y="16850"/>
                  <a:pt x="73952" y="16850"/>
                </a:cubicBezTo>
                <a:cubicBezTo>
                  <a:pt x="70535" y="16850"/>
                  <a:pt x="67416" y="18089"/>
                  <a:pt x="65018" y="20158"/>
                </a:cubicBezTo>
                <a:cubicBezTo>
                  <a:pt x="65222" y="19092"/>
                  <a:pt x="65347" y="17979"/>
                  <a:pt x="65347" y="16850"/>
                </a:cubicBezTo>
                <a:cubicBezTo>
                  <a:pt x="65347" y="7540"/>
                  <a:pt x="57792" y="0"/>
                  <a:pt x="48497" y="0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7" name="Google Shape;1697;p37"/>
          <p:cNvSpPr/>
          <p:nvPr/>
        </p:nvSpPr>
        <p:spPr>
          <a:xfrm rot="5400000">
            <a:off x="2027992" y="1194166"/>
            <a:ext cx="636937" cy="2451754"/>
          </a:xfrm>
          <a:custGeom>
            <a:avLst/>
            <a:gdLst/>
            <a:ahLst/>
            <a:cxnLst/>
            <a:rect l="l" t="t" r="r" b="b"/>
            <a:pathLst>
              <a:path w="25153" h="40463" fill="none" extrusionOk="0">
                <a:moveTo>
                  <a:pt x="25152" y="40463"/>
                </a:moveTo>
                <a:cubicBezTo>
                  <a:pt x="19315" y="40463"/>
                  <a:pt x="14378" y="32724"/>
                  <a:pt x="12777" y="22150"/>
                </a:cubicBezTo>
                <a:lnTo>
                  <a:pt x="12810" y="22350"/>
                </a:lnTo>
                <a:cubicBezTo>
                  <a:pt x="10542" y="7606"/>
                  <a:pt x="6372" y="1"/>
                  <a:pt x="1" y="1"/>
                </a:cubicBezTo>
                <a:lnTo>
                  <a:pt x="1" y="1"/>
                </a:lnTo>
              </a:path>
            </a:pathLst>
          </a:custGeom>
          <a:noFill/>
          <a:ln w="19050" cap="rnd" cmpd="sng">
            <a:solidFill>
              <a:schemeClr val="accent6"/>
            </a:solidFill>
            <a:prstDash val="solid"/>
            <a:miter lim="33357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8" name="Google Shape;1698;p37"/>
          <p:cNvSpPr/>
          <p:nvPr/>
        </p:nvSpPr>
        <p:spPr>
          <a:xfrm rot="5400000">
            <a:off x="5082115" y="1763797"/>
            <a:ext cx="629894" cy="1302200"/>
          </a:xfrm>
          <a:custGeom>
            <a:avLst/>
            <a:gdLst/>
            <a:ahLst/>
            <a:cxnLst/>
            <a:rect l="l" t="t" r="r" b="b"/>
            <a:pathLst>
              <a:path w="25153" h="40463" fill="none" extrusionOk="0">
                <a:moveTo>
                  <a:pt x="25152" y="0"/>
                </a:moveTo>
                <a:cubicBezTo>
                  <a:pt x="19315" y="0"/>
                  <a:pt x="14378" y="7706"/>
                  <a:pt x="12777" y="18313"/>
                </a:cubicBezTo>
                <a:lnTo>
                  <a:pt x="12810" y="18113"/>
                </a:lnTo>
                <a:cubicBezTo>
                  <a:pt x="10542" y="32857"/>
                  <a:pt x="6372" y="40462"/>
                  <a:pt x="1" y="40462"/>
                </a:cubicBezTo>
                <a:lnTo>
                  <a:pt x="1" y="40462"/>
                </a:lnTo>
              </a:path>
            </a:pathLst>
          </a:custGeom>
          <a:noFill/>
          <a:ln w="19050" cap="rnd" cmpd="sng">
            <a:solidFill>
              <a:schemeClr val="accent6"/>
            </a:solidFill>
            <a:prstDash val="solid"/>
            <a:miter lim="33357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9" name="Google Shape;1699;p37"/>
          <p:cNvSpPr/>
          <p:nvPr/>
        </p:nvSpPr>
        <p:spPr>
          <a:xfrm rot="5400000">
            <a:off x="6232905" y="1249332"/>
            <a:ext cx="647690" cy="2335626"/>
          </a:xfrm>
          <a:custGeom>
            <a:avLst/>
            <a:gdLst/>
            <a:ahLst/>
            <a:cxnLst/>
            <a:rect l="l" t="t" r="r" b="b"/>
            <a:pathLst>
              <a:path w="25153" h="40463" fill="none" extrusionOk="0">
                <a:moveTo>
                  <a:pt x="25152" y="0"/>
                </a:moveTo>
                <a:cubicBezTo>
                  <a:pt x="19315" y="0"/>
                  <a:pt x="14378" y="7706"/>
                  <a:pt x="12777" y="18313"/>
                </a:cubicBezTo>
                <a:lnTo>
                  <a:pt x="12810" y="18113"/>
                </a:lnTo>
                <a:cubicBezTo>
                  <a:pt x="10542" y="32857"/>
                  <a:pt x="6372" y="40462"/>
                  <a:pt x="1" y="40462"/>
                </a:cubicBezTo>
                <a:lnTo>
                  <a:pt x="1" y="40462"/>
                </a:lnTo>
              </a:path>
            </a:pathLst>
          </a:custGeom>
          <a:noFill/>
          <a:ln w="19050" cap="rnd" cmpd="sng">
            <a:solidFill>
              <a:schemeClr val="accent6"/>
            </a:solidFill>
            <a:prstDash val="solid"/>
            <a:miter lim="33357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0" name="Google Shape;1700;p37"/>
          <p:cNvSpPr/>
          <p:nvPr/>
        </p:nvSpPr>
        <p:spPr>
          <a:xfrm rot="5400000">
            <a:off x="3019562" y="1803181"/>
            <a:ext cx="644231" cy="1216520"/>
          </a:xfrm>
          <a:custGeom>
            <a:avLst/>
            <a:gdLst/>
            <a:ahLst/>
            <a:cxnLst/>
            <a:rect l="l" t="t" r="r" b="b"/>
            <a:pathLst>
              <a:path w="25153" h="40463" fill="none" extrusionOk="0">
                <a:moveTo>
                  <a:pt x="25152" y="40463"/>
                </a:moveTo>
                <a:cubicBezTo>
                  <a:pt x="19315" y="40463"/>
                  <a:pt x="14378" y="32724"/>
                  <a:pt x="12777" y="22150"/>
                </a:cubicBezTo>
                <a:lnTo>
                  <a:pt x="12810" y="22350"/>
                </a:lnTo>
                <a:cubicBezTo>
                  <a:pt x="10542" y="7606"/>
                  <a:pt x="6372" y="1"/>
                  <a:pt x="1" y="1"/>
                </a:cubicBezTo>
                <a:lnTo>
                  <a:pt x="1" y="1"/>
                </a:lnTo>
              </a:path>
            </a:pathLst>
          </a:custGeom>
          <a:noFill/>
          <a:ln w="19050" cap="rnd" cmpd="sng">
            <a:solidFill>
              <a:schemeClr val="accent6"/>
            </a:solidFill>
            <a:prstDash val="solid"/>
            <a:miter lim="33357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1" name="Google Shape;1701;p37"/>
          <p:cNvSpPr/>
          <p:nvPr/>
        </p:nvSpPr>
        <p:spPr>
          <a:xfrm rot="5400000">
            <a:off x="4090534" y="2408340"/>
            <a:ext cx="637251" cy="20434"/>
          </a:xfrm>
          <a:custGeom>
            <a:avLst/>
            <a:gdLst/>
            <a:ahLst/>
            <a:cxnLst/>
            <a:rect l="l" t="t" r="r" b="b"/>
            <a:pathLst>
              <a:path w="25153" h="40463" fill="none" extrusionOk="0">
                <a:moveTo>
                  <a:pt x="25152" y="40463"/>
                </a:moveTo>
                <a:cubicBezTo>
                  <a:pt x="19315" y="40463"/>
                  <a:pt x="14378" y="32724"/>
                  <a:pt x="12777" y="22150"/>
                </a:cubicBezTo>
                <a:lnTo>
                  <a:pt x="12810" y="22350"/>
                </a:lnTo>
                <a:cubicBezTo>
                  <a:pt x="10542" y="7606"/>
                  <a:pt x="6372" y="1"/>
                  <a:pt x="1" y="1"/>
                </a:cubicBezTo>
                <a:lnTo>
                  <a:pt x="1" y="1"/>
                </a:lnTo>
              </a:path>
            </a:pathLst>
          </a:custGeom>
          <a:noFill/>
          <a:ln w="19050" cap="rnd" cmpd="sng">
            <a:solidFill>
              <a:schemeClr val="accent6"/>
            </a:solidFill>
            <a:prstDash val="solid"/>
            <a:miter lim="33357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2" name="Google Shape;1702;p37"/>
          <p:cNvSpPr txBox="1"/>
          <p:nvPr/>
        </p:nvSpPr>
        <p:spPr>
          <a:xfrm>
            <a:off x="7319513" y="4032476"/>
            <a:ext cx="1224900" cy="6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Saturn is the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ringed one and </a:t>
            </a:r>
            <a:b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 gas giant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03" name="Google Shape;1703;p37"/>
          <p:cNvSpPr txBox="1"/>
          <p:nvPr/>
        </p:nvSpPr>
        <p:spPr>
          <a:xfrm>
            <a:off x="4002363" y="4032475"/>
            <a:ext cx="1224900" cy="6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Jupiter is the biggest planet of them all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04" name="Google Shape;1704;p37"/>
          <p:cNvSpPr txBox="1"/>
          <p:nvPr/>
        </p:nvSpPr>
        <p:spPr>
          <a:xfrm>
            <a:off x="5660938" y="4032475"/>
            <a:ext cx="1224900" cy="6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Neptune is the farthest planet from the Sun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05" name="Google Shape;1705;p37"/>
          <p:cNvSpPr txBox="1"/>
          <p:nvPr/>
        </p:nvSpPr>
        <p:spPr>
          <a:xfrm>
            <a:off x="2341438" y="4032476"/>
            <a:ext cx="1224900" cy="6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127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Mercury is the closest planet </a:t>
            </a:r>
            <a:b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to the Sun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1706" name="Google Shape;1706;p37"/>
          <p:cNvSpPr txBox="1"/>
          <p:nvPr/>
        </p:nvSpPr>
        <p:spPr>
          <a:xfrm>
            <a:off x="599588" y="4032476"/>
            <a:ext cx="1224900" cy="6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Despite being red, Mars is a cold place</a:t>
            </a:r>
            <a:endParaRPr sz="1200">
              <a:solidFill>
                <a:schemeClr val="dk1"/>
              </a:solidFill>
            </a:endParaRPr>
          </a:p>
        </p:txBody>
      </p:sp>
      <p:grpSp>
        <p:nvGrpSpPr>
          <p:cNvPr id="1707" name="Google Shape;1707;p37"/>
          <p:cNvGrpSpPr/>
          <p:nvPr/>
        </p:nvGrpSpPr>
        <p:grpSpPr>
          <a:xfrm>
            <a:off x="931148" y="2896601"/>
            <a:ext cx="335365" cy="330466"/>
            <a:chOff x="-64774725" y="1916550"/>
            <a:chExt cx="319000" cy="314400"/>
          </a:xfrm>
        </p:grpSpPr>
        <p:sp>
          <p:nvSpPr>
            <p:cNvPr id="1708" name="Google Shape;1708;p37"/>
            <p:cNvSpPr/>
            <p:nvPr/>
          </p:nvSpPr>
          <p:spPr>
            <a:xfrm>
              <a:off x="-64774725" y="1916550"/>
              <a:ext cx="319000" cy="314400"/>
            </a:xfrm>
            <a:custGeom>
              <a:avLst/>
              <a:gdLst/>
              <a:ahLst/>
              <a:cxnLst/>
              <a:rect l="l" t="t" r="r" b="b"/>
              <a:pathLst>
                <a:path w="12760" h="12576" extrusionOk="0">
                  <a:moveTo>
                    <a:pt x="11436" y="856"/>
                  </a:moveTo>
                  <a:cubicBezTo>
                    <a:pt x="11562" y="856"/>
                    <a:pt x="11657" y="888"/>
                    <a:pt x="11783" y="951"/>
                  </a:cubicBezTo>
                  <a:cubicBezTo>
                    <a:pt x="11877" y="1077"/>
                    <a:pt x="11940" y="1203"/>
                    <a:pt x="11909" y="1329"/>
                  </a:cubicBezTo>
                  <a:cubicBezTo>
                    <a:pt x="11814" y="2431"/>
                    <a:pt x="11562" y="3440"/>
                    <a:pt x="11090" y="4416"/>
                  </a:cubicBezTo>
                  <a:lnTo>
                    <a:pt x="8317" y="1675"/>
                  </a:lnTo>
                  <a:cubicBezTo>
                    <a:pt x="9263" y="1234"/>
                    <a:pt x="10334" y="951"/>
                    <a:pt x="11436" y="856"/>
                  </a:cubicBezTo>
                  <a:close/>
                  <a:moveTo>
                    <a:pt x="3781" y="4542"/>
                  </a:moveTo>
                  <a:lnTo>
                    <a:pt x="3781" y="4542"/>
                  </a:lnTo>
                  <a:cubicBezTo>
                    <a:pt x="3529" y="4983"/>
                    <a:pt x="3245" y="5456"/>
                    <a:pt x="3056" y="5960"/>
                  </a:cubicBezTo>
                  <a:cubicBezTo>
                    <a:pt x="2878" y="5949"/>
                    <a:pt x="2699" y="5942"/>
                    <a:pt x="2522" y="5942"/>
                  </a:cubicBezTo>
                  <a:cubicBezTo>
                    <a:pt x="2167" y="5942"/>
                    <a:pt x="1817" y="5970"/>
                    <a:pt x="1481" y="6054"/>
                  </a:cubicBezTo>
                  <a:cubicBezTo>
                    <a:pt x="1544" y="5928"/>
                    <a:pt x="1670" y="5802"/>
                    <a:pt x="1733" y="5739"/>
                  </a:cubicBezTo>
                  <a:cubicBezTo>
                    <a:pt x="2331" y="5141"/>
                    <a:pt x="2993" y="4731"/>
                    <a:pt x="3781" y="4542"/>
                  </a:cubicBezTo>
                  <a:close/>
                  <a:moveTo>
                    <a:pt x="7561" y="2022"/>
                  </a:moveTo>
                  <a:lnTo>
                    <a:pt x="10680" y="5141"/>
                  </a:lnTo>
                  <a:cubicBezTo>
                    <a:pt x="9546" y="7157"/>
                    <a:pt x="7687" y="8669"/>
                    <a:pt x="5419" y="9331"/>
                  </a:cubicBezTo>
                  <a:lnTo>
                    <a:pt x="3403" y="7346"/>
                  </a:lnTo>
                  <a:cubicBezTo>
                    <a:pt x="4064" y="5109"/>
                    <a:pt x="5576" y="3219"/>
                    <a:pt x="7561" y="2022"/>
                  </a:cubicBezTo>
                  <a:close/>
                  <a:moveTo>
                    <a:pt x="2899" y="8008"/>
                  </a:moveTo>
                  <a:lnTo>
                    <a:pt x="4789" y="9898"/>
                  </a:lnTo>
                  <a:lnTo>
                    <a:pt x="4316" y="10623"/>
                  </a:lnTo>
                  <a:lnTo>
                    <a:pt x="2142" y="8449"/>
                  </a:lnTo>
                  <a:lnTo>
                    <a:pt x="2899" y="8008"/>
                  </a:lnTo>
                  <a:close/>
                  <a:moveTo>
                    <a:pt x="2363" y="9867"/>
                  </a:moveTo>
                  <a:lnTo>
                    <a:pt x="2899" y="10371"/>
                  </a:lnTo>
                  <a:cubicBezTo>
                    <a:pt x="2741" y="10497"/>
                    <a:pt x="2520" y="10654"/>
                    <a:pt x="2300" y="10780"/>
                  </a:cubicBezTo>
                  <a:cubicBezTo>
                    <a:pt x="1985" y="10969"/>
                    <a:pt x="1733" y="11095"/>
                    <a:pt x="1638" y="11127"/>
                  </a:cubicBezTo>
                  <a:cubicBezTo>
                    <a:pt x="1701" y="10969"/>
                    <a:pt x="1796" y="10780"/>
                    <a:pt x="1985" y="10465"/>
                  </a:cubicBezTo>
                  <a:cubicBezTo>
                    <a:pt x="2142" y="10213"/>
                    <a:pt x="2268" y="10024"/>
                    <a:pt x="2363" y="9867"/>
                  </a:cubicBezTo>
                  <a:close/>
                  <a:moveTo>
                    <a:pt x="8191" y="8984"/>
                  </a:moveTo>
                  <a:lnTo>
                    <a:pt x="8191" y="8984"/>
                  </a:lnTo>
                  <a:cubicBezTo>
                    <a:pt x="7971" y="9867"/>
                    <a:pt x="7467" y="10686"/>
                    <a:pt x="6711" y="11284"/>
                  </a:cubicBezTo>
                  <a:cubicBezTo>
                    <a:pt x="6837" y="10749"/>
                    <a:pt x="6837" y="10245"/>
                    <a:pt x="6774" y="9741"/>
                  </a:cubicBezTo>
                  <a:cubicBezTo>
                    <a:pt x="7309" y="9551"/>
                    <a:pt x="7782" y="9268"/>
                    <a:pt x="8191" y="8984"/>
                  </a:cubicBezTo>
                  <a:close/>
                  <a:moveTo>
                    <a:pt x="11509" y="1"/>
                  </a:moveTo>
                  <a:cubicBezTo>
                    <a:pt x="11474" y="1"/>
                    <a:pt x="11440" y="2"/>
                    <a:pt x="11405" y="6"/>
                  </a:cubicBezTo>
                  <a:cubicBezTo>
                    <a:pt x="10365" y="100"/>
                    <a:pt x="9389" y="321"/>
                    <a:pt x="8412" y="730"/>
                  </a:cubicBezTo>
                  <a:cubicBezTo>
                    <a:pt x="7498" y="1077"/>
                    <a:pt x="6616" y="1644"/>
                    <a:pt x="5797" y="2274"/>
                  </a:cubicBezTo>
                  <a:cubicBezTo>
                    <a:pt x="5324" y="2652"/>
                    <a:pt x="4852" y="3093"/>
                    <a:pt x="4474" y="3566"/>
                  </a:cubicBezTo>
                  <a:cubicBezTo>
                    <a:pt x="3245" y="3629"/>
                    <a:pt x="2048" y="4196"/>
                    <a:pt x="1166" y="5109"/>
                  </a:cubicBezTo>
                  <a:cubicBezTo>
                    <a:pt x="725" y="5519"/>
                    <a:pt x="378" y="6054"/>
                    <a:pt x="95" y="6590"/>
                  </a:cubicBezTo>
                  <a:cubicBezTo>
                    <a:pt x="0" y="6748"/>
                    <a:pt x="63" y="6937"/>
                    <a:pt x="158" y="7063"/>
                  </a:cubicBezTo>
                  <a:cubicBezTo>
                    <a:pt x="252" y="7157"/>
                    <a:pt x="378" y="7189"/>
                    <a:pt x="441" y="7189"/>
                  </a:cubicBezTo>
                  <a:cubicBezTo>
                    <a:pt x="536" y="7189"/>
                    <a:pt x="567" y="7189"/>
                    <a:pt x="630" y="7157"/>
                  </a:cubicBezTo>
                  <a:cubicBezTo>
                    <a:pt x="1198" y="6873"/>
                    <a:pt x="1842" y="6743"/>
                    <a:pt x="2471" y="6743"/>
                  </a:cubicBezTo>
                  <a:cubicBezTo>
                    <a:pt x="2540" y="6743"/>
                    <a:pt x="2609" y="6744"/>
                    <a:pt x="2678" y="6748"/>
                  </a:cubicBezTo>
                  <a:cubicBezTo>
                    <a:pt x="2647" y="6905"/>
                    <a:pt x="2615" y="7031"/>
                    <a:pt x="2584" y="7189"/>
                  </a:cubicBezTo>
                  <a:lnTo>
                    <a:pt x="1229" y="7976"/>
                  </a:lnTo>
                  <a:cubicBezTo>
                    <a:pt x="1008" y="8134"/>
                    <a:pt x="945" y="8449"/>
                    <a:pt x="1166" y="8606"/>
                  </a:cubicBezTo>
                  <a:lnTo>
                    <a:pt x="1733" y="9173"/>
                  </a:lnTo>
                  <a:cubicBezTo>
                    <a:pt x="1544" y="9425"/>
                    <a:pt x="1323" y="9772"/>
                    <a:pt x="1103" y="10119"/>
                  </a:cubicBezTo>
                  <a:cubicBezTo>
                    <a:pt x="945" y="10465"/>
                    <a:pt x="788" y="10717"/>
                    <a:pt x="725" y="10906"/>
                  </a:cubicBezTo>
                  <a:cubicBezTo>
                    <a:pt x="599" y="11316"/>
                    <a:pt x="630" y="11599"/>
                    <a:pt x="851" y="11788"/>
                  </a:cubicBezTo>
                  <a:cubicBezTo>
                    <a:pt x="981" y="11918"/>
                    <a:pt x="1144" y="11961"/>
                    <a:pt x="1320" y="11961"/>
                  </a:cubicBezTo>
                  <a:cubicBezTo>
                    <a:pt x="1443" y="11961"/>
                    <a:pt x="1572" y="11940"/>
                    <a:pt x="1701" y="11914"/>
                  </a:cubicBezTo>
                  <a:cubicBezTo>
                    <a:pt x="1953" y="11820"/>
                    <a:pt x="2174" y="11694"/>
                    <a:pt x="2489" y="11505"/>
                  </a:cubicBezTo>
                  <a:cubicBezTo>
                    <a:pt x="2836" y="11316"/>
                    <a:pt x="3151" y="11095"/>
                    <a:pt x="3434" y="10875"/>
                  </a:cubicBezTo>
                  <a:lnTo>
                    <a:pt x="4033" y="11473"/>
                  </a:lnTo>
                  <a:cubicBezTo>
                    <a:pt x="4116" y="11557"/>
                    <a:pt x="4225" y="11597"/>
                    <a:pt x="4330" y="11597"/>
                  </a:cubicBezTo>
                  <a:cubicBezTo>
                    <a:pt x="4464" y="11597"/>
                    <a:pt x="4593" y="11533"/>
                    <a:pt x="4663" y="11410"/>
                  </a:cubicBezTo>
                  <a:lnTo>
                    <a:pt x="5450" y="10056"/>
                  </a:lnTo>
                  <a:cubicBezTo>
                    <a:pt x="5608" y="10024"/>
                    <a:pt x="5734" y="9993"/>
                    <a:pt x="5892" y="9930"/>
                  </a:cubicBezTo>
                  <a:lnTo>
                    <a:pt x="5892" y="9930"/>
                  </a:lnTo>
                  <a:cubicBezTo>
                    <a:pt x="5923" y="10591"/>
                    <a:pt x="5797" y="11316"/>
                    <a:pt x="5482" y="11977"/>
                  </a:cubicBezTo>
                  <a:cubicBezTo>
                    <a:pt x="5419" y="12135"/>
                    <a:pt x="5450" y="12324"/>
                    <a:pt x="5576" y="12450"/>
                  </a:cubicBezTo>
                  <a:cubicBezTo>
                    <a:pt x="5639" y="12534"/>
                    <a:pt x="5759" y="12576"/>
                    <a:pt x="5878" y="12576"/>
                  </a:cubicBezTo>
                  <a:cubicBezTo>
                    <a:pt x="5937" y="12576"/>
                    <a:pt x="5997" y="12565"/>
                    <a:pt x="6049" y="12544"/>
                  </a:cubicBezTo>
                  <a:cubicBezTo>
                    <a:pt x="6585" y="12261"/>
                    <a:pt x="7089" y="11914"/>
                    <a:pt x="7530" y="11473"/>
                  </a:cubicBezTo>
                  <a:cubicBezTo>
                    <a:pt x="8443" y="10560"/>
                    <a:pt x="8979" y="9394"/>
                    <a:pt x="9074" y="8165"/>
                  </a:cubicBezTo>
                  <a:cubicBezTo>
                    <a:pt x="9546" y="7756"/>
                    <a:pt x="9987" y="7346"/>
                    <a:pt x="10365" y="6811"/>
                  </a:cubicBezTo>
                  <a:cubicBezTo>
                    <a:pt x="11027" y="5991"/>
                    <a:pt x="11562" y="5141"/>
                    <a:pt x="11940" y="4227"/>
                  </a:cubicBezTo>
                  <a:cubicBezTo>
                    <a:pt x="12350" y="3282"/>
                    <a:pt x="12571" y="2242"/>
                    <a:pt x="12665" y="1234"/>
                  </a:cubicBezTo>
                  <a:cubicBezTo>
                    <a:pt x="12760" y="1014"/>
                    <a:pt x="12665" y="636"/>
                    <a:pt x="12382" y="384"/>
                  </a:cubicBezTo>
                  <a:cubicBezTo>
                    <a:pt x="12126" y="128"/>
                    <a:pt x="11820" y="1"/>
                    <a:pt x="1150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9" name="Google Shape;1709;p37"/>
            <p:cNvSpPr/>
            <p:nvPr/>
          </p:nvSpPr>
          <p:spPr>
            <a:xfrm>
              <a:off x="-64636900" y="2010600"/>
              <a:ext cx="89800" cy="82525"/>
            </a:xfrm>
            <a:custGeom>
              <a:avLst/>
              <a:gdLst/>
              <a:ahLst/>
              <a:cxnLst/>
              <a:rect l="l" t="t" r="r" b="b"/>
              <a:pathLst>
                <a:path w="3592" h="3301" extrusionOk="0">
                  <a:moveTo>
                    <a:pt x="1828" y="827"/>
                  </a:moveTo>
                  <a:cubicBezTo>
                    <a:pt x="2048" y="827"/>
                    <a:pt x="2269" y="906"/>
                    <a:pt x="2426" y="1064"/>
                  </a:cubicBezTo>
                  <a:cubicBezTo>
                    <a:pt x="2741" y="1410"/>
                    <a:pt x="2741" y="1914"/>
                    <a:pt x="2426" y="2229"/>
                  </a:cubicBezTo>
                  <a:cubicBezTo>
                    <a:pt x="2269" y="2387"/>
                    <a:pt x="2048" y="2466"/>
                    <a:pt x="1828" y="2466"/>
                  </a:cubicBezTo>
                  <a:cubicBezTo>
                    <a:pt x="1607" y="2466"/>
                    <a:pt x="1387" y="2387"/>
                    <a:pt x="1229" y="2229"/>
                  </a:cubicBezTo>
                  <a:cubicBezTo>
                    <a:pt x="914" y="1914"/>
                    <a:pt x="914" y="1379"/>
                    <a:pt x="1229" y="1064"/>
                  </a:cubicBezTo>
                  <a:cubicBezTo>
                    <a:pt x="1387" y="906"/>
                    <a:pt x="1607" y="827"/>
                    <a:pt x="1828" y="827"/>
                  </a:cubicBezTo>
                  <a:close/>
                  <a:moveTo>
                    <a:pt x="1820" y="0"/>
                  </a:moveTo>
                  <a:cubicBezTo>
                    <a:pt x="1402" y="0"/>
                    <a:pt x="977" y="166"/>
                    <a:pt x="631" y="497"/>
                  </a:cubicBezTo>
                  <a:cubicBezTo>
                    <a:pt x="0" y="1127"/>
                    <a:pt x="0" y="2198"/>
                    <a:pt x="631" y="2828"/>
                  </a:cubicBezTo>
                  <a:cubicBezTo>
                    <a:pt x="946" y="3143"/>
                    <a:pt x="1371" y="3301"/>
                    <a:pt x="1796" y="3301"/>
                  </a:cubicBezTo>
                  <a:cubicBezTo>
                    <a:pt x="2222" y="3301"/>
                    <a:pt x="2647" y="3143"/>
                    <a:pt x="2962" y="2828"/>
                  </a:cubicBezTo>
                  <a:cubicBezTo>
                    <a:pt x="3592" y="2198"/>
                    <a:pt x="3592" y="1127"/>
                    <a:pt x="2962" y="497"/>
                  </a:cubicBezTo>
                  <a:cubicBezTo>
                    <a:pt x="2647" y="166"/>
                    <a:pt x="2237" y="0"/>
                    <a:pt x="182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10" name="Google Shape;1710;p37"/>
          <p:cNvGrpSpPr/>
          <p:nvPr/>
        </p:nvGrpSpPr>
        <p:grpSpPr>
          <a:xfrm>
            <a:off x="2634182" y="2895536"/>
            <a:ext cx="345299" cy="332621"/>
            <a:chOff x="-63665750" y="1914325"/>
            <a:chExt cx="328450" cy="316450"/>
          </a:xfrm>
        </p:grpSpPr>
        <p:sp>
          <p:nvSpPr>
            <p:cNvPr id="1711" name="Google Shape;1711;p37"/>
            <p:cNvSpPr/>
            <p:nvPr/>
          </p:nvSpPr>
          <p:spPr>
            <a:xfrm>
              <a:off x="-63665750" y="1914325"/>
              <a:ext cx="328450" cy="316450"/>
            </a:xfrm>
            <a:custGeom>
              <a:avLst/>
              <a:gdLst/>
              <a:ahLst/>
              <a:cxnLst/>
              <a:rect l="l" t="t" r="r" b="b"/>
              <a:pathLst>
                <a:path w="13138" h="12658" extrusionOk="0">
                  <a:moveTo>
                    <a:pt x="8144" y="835"/>
                  </a:moveTo>
                  <a:cubicBezTo>
                    <a:pt x="9097" y="835"/>
                    <a:pt x="10050" y="1197"/>
                    <a:pt x="10775" y="1922"/>
                  </a:cubicBezTo>
                  <a:cubicBezTo>
                    <a:pt x="12256" y="3371"/>
                    <a:pt x="12256" y="5734"/>
                    <a:pt x="10775" y="7183"/>
                  </a:cubicBezTo>
                  <a:cubicBezTo>
                    <a:pt x="10050" y="7908"/>
                    <a:pt x="9097" y="8270"/>
                    <a:pt x="8144" y="8270"/>
                  </a:cubicBezTo>
                  <a:cubicBezTo>
                    <a:pt x="7191" y="8270"/>
                    <a:pt x="6238" y="7908"/>
                    <a:pt x="5513" y="7183"/>
                  </a:cubicBezTo>
                  <a:cubicBezTo>
                    <a:pt x="4064" y="5734"/>
                    <a:pt x="4064" y="3371"/>
                    <a:pt x="5513" y="1922"/>
                  </a:cubicBezTo>
                  <a:cubicBezTo>
                    <a:pt x="6238" y="1197"/>
                    <a:pt x="7191" y="835"/>
                    <a:pt x="8144" y="835"/>
                  </a:cubicBezTo>
                  <a:close/>
                  <a:moveTo>
                    <a:pt x="3466" y="8632"/>
                  </a:moveTo>
                  <a:lnTo>
                    <a:pt x="4064" y="9231"/>
                  </a:lnTo>
                  <a:lnTo>
                    <a:pt x="1607" y="11688"/>
                  </a:lnTo>
                  <a:lnTo>
                    <a:pt x="1008" y="11090"/>
                  </a:lnTo>
                  <a:lnTo>
                    <a:pt x="3466" y="8632"/>
                  </a:lnTo>
                  <a:close/>
                  <a:moveTo>
                    <a:pt x="8172" y="0"/>
                  </a:moveTo>
                  <a:cubicBezTo>
                    <a:pt x="7010" y="0"/>
                    <a:pt x="5844" y="441"/>
                    <a:pt x="4946" y="1323"/>
                  </a:cubicBezTo>
                  <a:cubicBezTo>
                    <a:pt x="3277" y="3024"/>
                    <a:pt x="3182" y="5671"/>
                    <a:pt x="4694" y="7467"/>
                  </a:cubicBezTo>
                  <a:lnTo>
                    <a:pt x="4096" y="8065"/>
                  </a:lnTo>
                  <a:lnTo>
                    <a:pt x="3214" y="7183"/>
                  </a:lnTo>
                  <a:cubicBezTo>
                    <a:pt x="3151" y="7104"/>
                    <a:pt x="3048" y="7065"/>
                    <a:pt x="2942" y="7065"/>
                  </a:cubicBezTo>
                  <a:cubicBezTo>
                    <a:pt x="2836" y="7065"/>
                    <a:pt x="2725" y="7104"/>
                    <a:pt x="2646" y="7183"/>
                  </a:cubicBezTo>
                  <a:cubicBezTo>
                    <a:pt x="2489" y="7341"/>
                    <a:pt x="2489" y="7624"/>
                    <a:pt x="2646" y="7782"/>
                  </a:cubicBezTo>
                  <a:lnTo>
                    <a:pt x="2899" y="8065"/>
                  </a:lnTo>
                  <a:lnTo>
                    <a:pt x="158" y="10806"/>
                  </a:lnTo>
                  <a:cubicBezTo>
                    <a:pt x="0" y="10964"/>
                    <a:pt x="0" y="11247"/>
                    <a:pt x="158" y="11405"/>
                  </a:cubicBezTo>
                  <a:lnTo>
                    <a:pt x="1292" y="12539"/>
                  </a:lnTo>
                  <a:cubicBezTo>
                    <a:pt x="1371" y="12618"/>
                    <a:pt x="1481" y="12657"/>
                    <a:pt x="1591" y="12657"/>
                  </a:cubicBezTo>
                  <a:cubicBezTo>
                    <a:pt x="1701" y="12657"/>
                    <a:pt x="1812" y="12618"/>
                    <a:pt x="1890" y="12539"/>
                  </a:cubicBezTo>
                  <a:lnTo>
                    <a:pt x="4631" y="9798"/>
                  </a:lnTo>
                  <a:lnTo>
                    <a:pt x="4915" y="10050"/>
                  </a:lnTo>
                  <a:cubicBezTo>
                    <a:pt x="4994" y="10129"/>
                    <a:pt x="5104" y="10168"/>
                    <a:pt x="5214" y="10168"/>
                  </a:cubicBezTo>
                  <a:cubicBezTo>
                    <a:pt x="5324" y="10168"/>
                    <a:pt x="5435" y="10129"/>
                    <a:pt x="5513" y="10050"/>
                  </a:cubicBezTo>
                  <a:cubicBezTo>
                    <a:pt x="5671" y="9893"/>
                    <a:pt x="5671" y="9640"/>
                    <a:pt x="5513" y="9483"/>
                  </a:cubicBezTo>
                  <a:lnTo>
                    <a:pt x="4631" y="8601"/>
                  </a:lnTo>
                  <a:lnTo>
                    <a:pt x="5230" y="8034"/>
                  </a:lnTo>
                  <a:cubicBezTo>
                    <a:pt x="6059" y="8730"/>
                    <a:pt x="7090" y="9078"/>
                    <a:pt x="8127" y="9078"/>
                  </a:cubicBezTo>
                  <a:cubicBezTo>
                    <a:pt x="9296" y="9078"/>
                    <a:pt x="10472" y="8635"/>
                    <a:pt x="11373" y="7750"/>
                  </a:cubicBezTo>
                  <a:cubicBezTo>
                    <a:pt x="13138" y="5986"/>
                    <a:pt x="13138" y="3087"/>
                    <a:pt x="11373" y="1323"/>
                  </a:cubicBezTo>
                  <a:cubicBezTo>
                    <a:pt x="10491" y="441"/>
                    <a:pt x="9333" y="0"/>
                    <a:pt x="817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2" name="Google Shape;1712;p37"/>
            <p:cNvSpPr/>
            <p:nvPr/>
          </p:nvSpPr>
          <p:spPr>
            <a:xfrm>
              <a:off x="-63524775" y="1955275"/>
              <a:ext cx="123675" cy="134700"/>
            </a:xfrm>
            <a:custGeom>
              <a:avLst/>
              <a:gdLst/>
              <a:ahLst/>
              <a:cxnLst/>
              <a:rect l="l" t="t" r="r" b="b"/>
              <a:pathLst>
                <a:path w="4947" h="5388" extrusionOk="0">
                  <a:moveTo>
                    <a:pt x="2458" y="882"/>
                  </a:moveTo>
                  <a:cubicBezTo>
                    <a:pt x="2930" y="882"/>
                    <a:pt x="3308" y="1229"/>
                    <a:pt x="3308" y="1702"/>
                  </a:cubicBezTo>
                  <a:cubicBezTo>
                    <a:pt x="3308" y="2174"/>
                    <a:pt x="2962" y="2521"/>
                    <a:pt x="2458" y="2521"/>
                  </a:cubicBezTo>
                  <a:cubicBezTo>
                    <a:pt x="1985" y="2521"/>
                    <a:pt x="1639" y="2174"/>
                    <a:pt x="1639" y="1702"/>
                  </a:cubicBezTo>
                  <a:cubicBezTo>
                    <a:pt x="1639" y="1229"/>
                    <a:pt x="2048" y="882"/>
                    <a:pt x="2458" y="882"/>
                  </a:cubicBezTo>
                  <a:close/>
                  <a:moveTo>
                    <a:pt x="2458" y="3340"/>
                  </a:moveTo>
                  <a:cubicBezTo>
                    <a:pt x="3245" y="3340"/>
                    <a:pt x="3876" y="3875"/>
                    <a:pt x="4096" y="4600"/>
                  </a:cubicBezTo>
                  <a:lnTo>
                    <a:pt x="883" y="4600"/>
                  </a:lnTo>
                  <a:cubicBezTo>
                    <a:pt x="1040" y="3875"/>
                    <a:pt x="1733" y="3340"/>
                    <a:pt x="2458" y="3340"/>
                  </a:cubicBezTo>
                  <a:close/>
                  <a:moveTo>
                    <a:pt x="2458" y="0"/>
                  </a:moveTo>
                  <a:cubicBezTo>
                    <a:pt x="1576" y="0"/>
                    <a:pt x="820" y="756"/>
                    <a:pt x="820" y="1670"/>
                  </a:cubicBezTo>
                  <a:cubicBezTo>
                    <a:pt x="820" y="2080"/>
                    <a:pt x="977" y="2489"/>
                    <a:pt x="1292" y="2804"/>
                  </a:cubicBezTo>
                  <a:cubicBezTo>
                    <a:pt x="536" y="3245"/>
                    <a:pt x="0" y="4033"/>
                    <a:pt x="0" y="4978"/>
                  </a:cubicBezTo>
                  <a:cubicBezTo>
                    <a:pt x="0" y="5230"/>
                    <a:pt x="189" y="5388"/>
                    <a:pt x="410" y="5388"/>
                  </a:cubicBezTo>
                  <a:lnTo>
                    <a:pt x="4569" y="5388"/>
                  </a:lnTo>
                  <a:cubicBezTo>
                    <a:pt x="4789" y="5388"/>
                    <a:pt x="4947" y="5199"/>
                    <a:pt x="4947" y="4978"/>
                  </a:cubicBezTo>
                  <a:cubicBezTo>
                    <a:pt x="4947" y="4033"/>
                    <a:pt x="4443" y="3245"/>
                    <a:pt x="3655" y="2804"/>
                  </a:cubicBezTo>
                  <a:cubicBezTo>
                    <a:pt x="3939" y="2489"/>
                    <a:pt x="4128" y="2080"/>
                    <a:pt x="4128" y="1670"/>
                  </a:cubicBezTo>
                  <a:cubicBezTo>
                    <a:pt x="4128" y="756"/>
                    <a:pt x="3371" y="0"/>
                    <a:pt x="24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13" name="Google Shape;1713;p37"/>
          <p:cNvGrpSpPr/>
          <p:nvPr/>
        </p:nvGrpSpPr>
        <p:grpSpPr>
          <a:xfrm>
            <a:off x="4270951" y="2886369"/>
            <a:ext cx="320165" cy="317502"/>
            <a:chOff x="2139425" y="2682250"/>
            <a:chExt cx="298550" cy="296150"/>
          </a:xfrm>
        </p:grpSpPr>
        <p:sp>
          <p:nvSpPr>
            <p:cNvPr id="1714" name="Google Shape;1714;p37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5" name="Google Shape;1715;p37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6" name="Google Shape;1716;p37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7" name="Google Shape;1717;p37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18" name="Google Shape;1718;p37"/>
          <p:cNvGrpSpPr/>
          <p:nvPr/>
        </p:nvGrpSpPr>
        <p:grpSpPr>
          <a:xfrm>
            <a:off x="5942526" y="2907111"/>
            <a:ext cx="310343" cy="309462"/>
            <a:chOff x="-937025" y="2064750"/>
            <a:chExt cx="292225" cy="291450"/>
          </a:xfrm>
        </p:grpSpPr>
        <p:sp>
          <p:nvSpPr>
            <p:cNvPr id="1719" name="Google Shape;1719;p37"/>
            <p:cNvSpPr/>
            <p:nvPr/>
          </p:nvSpPr>
          <p:spPr>
            <a:xfrm>
              <a:off x="-834625" y="2134850"/>
              <a:ext cx="86650" cy="85075"/>
            </a:xfrm>
            <a:custGeom>
              <a:avLst/>
              <a:gdLst/>
              <a:ahLst/>
              <a:cxnLst/>
              <a:rect l="l" t="t" r="r" b="b"/>
              <a:pathLst>
                <a:path w="3466" h="3403" extrusionOk="0">
                  <a:moveTo>
                    <a:pt x="1702" y="599"/>
                  </a:moveTo>
                  <a:cubicBezTo>
                    <a:pt x="1922" y="599"/>
                    <a:pt x="2080" y="788"/>
                    <a:pt x="2080" y="977"/>
                  </a:cubicBezTo>
                  <a:cubicBezTo>
                    <a:pt x="2080" y="1166"/>
                    <a:pt x="1922" y="1324"/>
                    <a:pt x="1702" y="1324"/>
                  </a:cubicBezTo>
                  <a:cubicBezTo>
                    <a:pt x="1512" y="1324"/>
                    <a:pt x="1355" y="1166"/>
                    <a:pt x="1355" y="977"/>
                  </a:cubicBezTo>
                  <a:cubicBezTo>
                    <a:pt x="1355" y="788"/>
                    <a:pt x="1512" y="599"/>
                    <a:pt x="1702" y="599"/>
                  </a:cubicBezTo>
                  <a:close/>
                  <a:moveTo>
                    <a:pt x="1765" y="2048"/>
                  </a:moveTo>
                  <a:cubicBezTo>
                    <a:pt x="2174" y="2048"/>
                    <a:pt x="2584" y="2300"/>
                    <a:pt x="2741" y="2710"/>
                  </a:cubicBezTo>
                  <a:lnTo>
                    <a:pt x="756" y="2710"/>
                  </a:lnTo>
                  <a:cubicBezTo>
                    <a:pt x="914" y="2300"/>
                    <a:pt x="1292" y="2048"/>
                    <a:pt x="1765" y="2048"/>
                  </a:cubicBezTo>
                  <a:close/>
                  <a:moveTo>
                    <a:pt x="1702" y="0"/>
                  </a:moveTo>
                  <a:cubicBezTo>
                    <a:pt x="1166" y="0"/>
                    <a:pt x="693" y="441"/>
                    <a:pt x="693" y="1009"/>
                  </a:cubicBezTo>
                  <a:cubicBezTo>
                    <a:pt x="693" y="1198"/>
                    <a:pt x="788" y="1387"/>
                    <a:pt x="851" y="1576"/>
                  </a:cubicBezTo>
                  <a:cubicBezTo>
                    <a:pt x="347" y="1891"/>
                    <a:pt x="0" y="2426"/>
                    <a:pt x="0" y="3056"/>
                  </a:cubicBezTo>
                  <a:cubicBezTo>
                    <a:pt x="0" y="3245"/>
                    <a:pt x="158" y="3403"/>
                    <a:pt x="347" y="3403"/>
                  </a:cubicBezTo>
                  <a:lnTo>
                    <a:pt x="3088" y="3403"/>
                  </a:lnTo>
                  <a:cubicBezTo>
                    <a:pt x="3308" y="3403"/>
                    <a:pt x="3466" y="3245"/>
                    <a:pt x="3466" y="3056"/>
                  </a:cubicBezTo>
                  <a:cubicBezTo>
                    <a:pt x="3434" y="2426"/>
                    <a:pt x="3088" y="1828"/>
                    <a:pt x="2584" y="1576"/>
                  </a:cubicBezTo>
                  <a:cubicBezTo>
                    <a:pt x="2710" y="1387"/>
                    <a:pt x="2741" y="1198"/>
                    <a:pt x="2741" y="1009"/>
                  </a:cubicBezTo>
                  <a:cubicBezTo>
                    <a:pt x="2741" y="441"/>
                    <a:pt x="2269" y="0"/>
                    <a:pt x="170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0" name="Google Shape;1720;p37"/>
            <p:cNvSpPr/>
            <p:nvPr/>
          </p:nvSpPr>
          <p:spPr>
            <a:xfrm>
              <a:off x="-936225" y="2304975"/>
              <a:ext cx="289850" cy="51225"/>
            </a:xfrm>
            <a:custGeom>
              <a:avLst/>
              <a:gdLst/>
              <a:ahLst/>
              <a:cxnLst/>
              <a:rect l="l" t="t" r="r" b="b"/>
              <a:pathLst>
                <a:path w="11594" h="2049" extrusionOk="0">
                  <a:moveTo>
                    <a:pt x="3056" y="662"/>
                  </a:moveTo>
                  <a:cubicBezTo>
                    <a:pt x="3277" y="662"/>
                    <a:pt x="3434" y="820"/>
                    <a:pt x="3434" y="1009"/>
                  </a:cubicBezTo>
                  <a:cubicBezTo>
                    <a:pt x="3434" y="1229"/>
                    <a:pt x="3277" y="1387"/>
                    <a:pt x="3056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09"/>
                  </a:cubicBez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586" y="693"/>
                  </a:moveTo>
                  <a:cubicBezTo>
                    <a:pt x="10775" y="693"/>
                    <a:pt x="10932" y="851"/>
                    <a:pt x="10932" y="1072"/>
                  </a:cubicBezTo>
                  <a:cubicBezTo>
                    <a:pt x="10901" y="1229"/>
                    <a:pt x="10775" y="1387"/>
                    <a:pt x="10586" y="1387"/>
                  </a:cubicBezTo>
                  <a:lnTo>
                    <a:pt x="4001" y="1387"/>
                  </a:lnTo>
                  <a:cubicBezTo>
                    <a:pt x="4096" y="1166"/>
                    <a:pt x="4096" y="914"/>
                    <a:pt x="4001" y="693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cubicBezTo>
                    <a:pt x="0" y="1576"/>
                    <a:pt x="473" y="2048"/>
                    <a:pt x="1008" y="2048"/>
                  </a:cubicBezTo>
                  <a:lnTo>
                    <a:pt x="10586" y="2048"/>
                  </a:lnTo>
                  <a:cubicBezTo>
                    <a:pt x="11121" y="2048"/>
                    <a:pt x="11594" y="1576"/>
                    <a:pt x="11594" y="1009"/>
                  </a:cubicBezTo>
                  <a:cubicBezTo>
                    <a:pt x="11594" y="473"/>
                    <a:pt x="11121" y="0"/>
                    <a:pt x="105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1" name="Google Shape;1721;p37"/>
            <p:cNvSpPr/>
            <p:nvPr/>
          </p:nvSpPr>
          <p:spPr>
            <a:xfrm>
              <a:off x="-937025" y="2064750"/>
              <a:ext cx="292225" cy="223125"/>
            </a:xfrm>
            <a:custGeom>
              <a:avLst/>
              <a:gdLst/>
              <a:ahLst/>
              <a:cxnLst/>
              <a:rect l="l" t="t" r="r" b="b"/>
              <a:pathLst>
                <a:path w="11689" h="8925" extrusionOk="0">
                  <a:moveTo>
                    <a:pt x="3813" y="662"/>
                  </a:moveTo>
                  <a:cubicBezTo>
                    <a:pt x="4002" y="662"/>
                    <a:pt x="4159" y="820"/>
                    <a:pt x="4159" y="1009"/>
                  </a:cubicBezTo>
                  <a:lnTo>
                    <a:pt x="4159" y="1355"/>
                  </a:lnTo>
                  <a:lnTo>
                    <a:pt x="3813" y="1355"/>
                  </a:lnTo>
                  <a:cubicBezTo>
                    <a:pt x="3246" y="1355"/>
                    <a:pt x="2773" y="1828"/>
                    <a:pt x="2773" y="2395"/>
                  </a:cubicBezTo>
                  <a:lnTo>
                    <a:pt x="2773" y="4978"/>
                  </a:lnTo>
                  <a:lnTo>
                    <a:pt x="2080" y="5703"/>
                  </a:lnTo>
                  <a:lnTo>
                    <a:pt x="2080" y="5199"/>
                  </a:lnTo>
                  <a:cubicBezTo>
                    <a:pt x="2080" y="4978"/>
                    <a:pt x="1922" y="4821"/>
                    <a:pt x="1702" y="4821"/>
                  </a:cubicBezTo>
                  <a:lnTo>
                    <a:pt x="1040" y="4821"/>
                  </a:lnTo>
                  <a:cubicBezTo>
                    <a:pt x="851" y="4821"/>
                    <a:pt x="694" y="4663"/>
                    <a:pt x="694" y="4474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lnTo>
                    <a:pt x="10996" y="4474"/>
                  </a:lnTo>
                  <a:cubicBezTo>
                    <a:pt x="10996" y="4695"/>
                    <a:pt x="10838" y="4852"/>
                    <a:pt x="10649" y="4852"/>
                  </a:cubicBezTo>
                  <a:lnTo>
                    <a:pt x="9893" y="4852"/>
                  </a:lnTo>
                  <a:cubicBezTo>
                    <a:pt x="9704" y="4852"/>
                    <a:pt x="9547" y="5010"/>
                    <a:pt x="9547" y="5199"/>
                  </a:cubicBezTo>
                  <a:lnTo>
                    <a:pt x="9547" y="5703"/>
                  </a:lnTo>
                  <a:lnTo>
                    <a:pt x="8885" y="5010"/>
                  </a:lnTo>
                  <a:lnTo>
                    <a:pt x="8885" y="2395"/>
                  </a:lnTo>
                  <a:cubicBezTo>
                    <a:pt x="8885" y="1859"/>
                    <a:pt x="8412" y="1387"/>
                    <a:pt x="7845" y="1387"/>
                  </a:cubicBezTo>
                  <a:lnTo>
                    <a:pt x="7499" y="1387"/>
                  </a:lnTo>
                  <a:lnTo>
                    <a:pt x="7499" y="1009"/>
                  </a:lnTo>
                  <a:cubicBezTo>
                    <a:pt x="7499" y="820"/>
                    <a:pt x="7656" y="662"/>
                    <a:pt x="7845" y="662"/>
                  </a:cubicBezTo>
                  <a:close/>
                  <a:moveTo>
                    <a:pt x="7845" y="2048"/>
                  </a:moveTo>
                  <a:cubicBezTo>
                    <a:pt x="8066" y="2048"/>
                    <a:pt x="8223" y="2206"/>
                    <a:pt x="8223" y="2395"/>
                  </a:cubicBezTo>
                  <a:lnTo>
                    <a:pt x="8223" y="6522"/>
                  </a:lnTo>
                  <a:cubicBezTo>
                    <a:pt x="8223" y="6742"/>
                    <a:pt x="8066" y="6900"/>
                    <a:pt x="7845" y="6900"/>
                  </a:cubicBezTo>
                  <a:lnTo>
                    <a:pt x="6711" y="6900"/>
                  </a:lnTo>
                  <a:cubicBezTo>
                    <a:pt x="6585" y="6900"/>
                    <a:pt x="6491" y="6931"/>
                    <a:pt x="6428" y="7057"/>
                  </a:cubicBezTo>
                  <a:lnTo>
                    <a:pt x="5798" y="8003"/>
                  </a:lnTo>
                  <a:lnTo>
                    <a:pt x="5167" y="7057"/>
                  </a:lnTo>
                  <a:cubicBezTo>
                    <a:pt x="5104" y="6963"/>
                    <a:pt x="5010" y="6900"/>
                    <a:pt x="4915" y="6900"/>
                  </a:cubicBezTo>
                  <a:lnTo>
                    <a:pt x="3750" y="6900"/>
                  </a:lnTo>
                  <a:cubicBezTo>
                    <a:pt x="3561" y="6900"/>
                    <a:pt x="3403" y="6742"/>
                    <a:pt x="3403" y="6522"/>
                  </a:cubicBezTo>
                  <a:lnTo>
                    <a:pt x="3403" y="2395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4474"/>
                  </a:lnTo>
                  <a:cubicBezTo>
                    <a:pt x="1" y="5041"/>
                    <a:pt x="473" y="5514"/>
                    <a:pt x="1009" y="5514"/>
                  </a:cubicBezTo>
                  <a:lnTo>
                    <a:pt x="1355" y="5514"/>
                  </a:lnTo>
                  <a:lnTo>
                    <a:pt x="1355" y="6522"/>
                  </a:lnTo>
                  <a:cubicBezTo>
                    <a:pt x="1355" y="6736"/>
                    <a:pt x="1544" y="6877"/>
                    <a:pt x="1724" y="6877"/>
                  </a:cubicBezTo>
                  <a:cubicBezTo>
                    <a:pt x="1809" y="6877"/>
                    <a:pt x="1893" y="6845"/>
                    <a:pt x="1954" y="6774"/>
                  </a:cubicBezTo>
                  <a:lnTo>
                    <a:pt x="2742" y="5986"/>
                  </a:lnTo>
                  <a:lnTo>
                    <a:pt x="2742" y="6522"/>
                  </a:lnTo>
                  <a:cubicBezTo>
                    <a:pt x="2742" y="7089"/>
                    <a:pt x="3214" y="7562"/>
                    <a:pt x="3781" y="7562"/>
                  </a:cubicBezTo>
                  <a:lnTo>
                    <a:pt x="4726" y="7562"/>
                  </a:lnTo>
                  <a:lnTo>
                    <a:pt x="5545" y="8759"/>
                  </a:lnTo>
                  <a:cubicBezTo>
                    <a:pt x="5608" y="8869"/>
                    <a:pt x="5719" y="8924"/>
                    <a:pt x="5825" y="8924"/>
                  </a:cubicBezTo>
                  <a:cubicBezTo>
                    <a:pt x="5931" y="8924"/>
                    <a:pt x="6034" y="8869"/>
                    <a:pt x="6081" y="8759"/>
                  </a:cubicBezTo>
                  <a:lnTo>
                    <a:pt x="6932" y="7562"/>
                  </a:lnTo>
                  <a:lnTo>
                    <a:pt x="7877" y="7562"/>
                  </a:lnTo>
                  <a:cubicBezTo>
                    <a:pt x="8412" y="7562"/>
                    <a:pt x="8885" y="7089"/>
                    <a:pt x="8885" y="6522"/>
                  </a:cubicBezTo>
                  <a:lnTo>
                    <a:pt x="8885" y="5986"/>
                  </a:lnTo>
                  <a:lnTo>
                    <a:pt x="9673" y="6774"/>
                  </a:lnTo>
                  <a:cubicBezTo>
                    <a:pt x="9733" y="6845"/>
                    <a:pt x="9817" y="6877"/>
                    <a:pt x="9903" y="6877"/>
                  </a:cubicBezTo>
                  <a:cubicBezTo>
                    <a:pt x="10083" y="6877"/>
                    <a:pt x="10271" y="6736"/>
                    <a:pt x="10271" y="6522"/>
                  </a:cubicBezTo>
                  <a:lnTo>
                    <a:pt x="10271" y="5514"/>
                  </a:lnTo>
                  <a:lnTo>
                    <a:pt x="10649" y="5514"/>
                  </a:lnTo>
                  <a:cubicBezTo>
                    <a:pt x="11216" y="5514"/>
                    <a:pt x="11689" y="5041"/>
                    <a:pt x="11689" y="4474"/>
                  </a:cubicBezTo>
                  <a:lnTo>
                    <a:pt x="11689" y="1009"/>
                  </a:lnTo>
                  <a:cubicBezTo>
                    <a:pt x="11689" y="441"/>
                    <a:pt x="11216" y="0"/>
                    <a:pt x="10649" y="0"/>
                  </a:cubicBezTo>
                  <a:lnTo>
                    <a:pt x="7845" y="0"/>
                  </a:lnTo>
                  <a:cubicBezTo>
                    <a:pt x="7310" y="0"/>
                    <a:pt x="6837" y="473"/>
                    <a:pt x="6837" y="1009"/>
                  </a:cubicBezTo>
                  <a:lnTo>
                    <a:pt x="6837" y="1387"/>
                  </a:lnTo>
                  <a:lnTo>
                    <a:pt x="4789" y="1387"/>
                  </a:lnTo>
                  <a:lnTo>
                    <a:pt x="4789" y="1009"/>
                  </a:lnTo>
                  <a:cubicBezTo>
                    <a:pt x="4789" y="473"/>
                    <a:pt x="4317" y="0"/>
                    <a:pt x="378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22" name="Google Shape;1722;p37"/>
          <p:cNvSpPr/>
          <p:nvPr/>
        </p:nvSpPr>
        <p:spPr>
          <a:xfrm>
            <a:off x="7604286" y="2895995"/>
            <a:ext cx="335368" cy="331705"/>
          </a:xfrm>
          <a:custGeom>
            <a:avLst/>
            <a:gdLst/>
            <a:ahLst/>
            <a:cxnLst/>
            <a:rect l="l" t="t" r="r" b="b"/>
            <a:pathLst>
              <a:path w="11816" h="11689" extrusionOk="0">
                <a:moveTo>
                  <a:pt x="7026" y="757"/>
                </a:moveTo>
                <a:lnTo>
                  <a:pt x="7026" y="2710"/>
                </a:lnTo>
                <a:lnTo>
                  <a:pt x="5829" y="2710"/>
                </a:lnTo>
                <a:cubicBezTo>
                  <a:pt x="5924" y="2332"/>
                  <a:pt x="6081" y="1954"/>
                  <a:pt x="6176" y="1702"/>
                </a:cubicBezTo>
                <a:cubicBezTo>
                  <a:pt x="6428" y="1229"/>
                  <a:pt x="6711" y="914"/>
                  <a:pt x="7026" y="757"/>
                </a:cubicBezTo>
                <a:close/>
                <a:moveTo>
                  <a:pt x="7688" y="757"/>
                </a:moveTo>
                <a:cubicBezTo>
                  <a:pt x="8003" y="914"/>
                  <a:pt x="8287" y="1229"/>
                  <a:pt x="8507" y="1702"/>
                </a:cubicBezTo>
                <a:cubicBezTo>
                  <a:pt x="8665" y="2017"/>
                  <a:pt x="8791" y="2364"/>
                  <a:pt x="8854" y="2710"/>
                </a:cubicBezTo>
                <a:lnTo>
                  <a:pt x="7688" y="2710"/>
                </a:lnTo>
                <a:lnTo>
                  <a:pt x="7688" y="757"/>
                </a:lnTo>
                <a:close/>
                <a:moveTo>
                  <a:pt x="8917" y="977"/>
                </a:moveTo>
                <a:cubicBezTo>
                  <a:pt x="9704" y="1387"/>
                  <a:pt x="10334" y="1954"/>
                  <a:pt x="10712" y="2710"/>
                </a:cubicBezTo>
                <a:lnTo>
                  <a:pt x="9578" y="2710"/>
                </a:lnTo>
                <a:cubicBezTo>
                  <a:pt x="9452" y="2206"/>
                  <a:pt x="9295" y="1765"/>
                  <a:pt x="9106" y="1387"/>
                </a:cubicBezTo>
                <a:cubicBezTo>
                  <a:pt x="9011" y="1261"/>
                  <a:pt x="8948" y="1103"/>
                  <a:pt x="8917" y="977"/>
                </a:cubicBezTo>
                <a:close/>
                <a:moveTo>
                  <a:pt x="5798" y="1009"/>
                </a:moveTo>
                <a:lnTo>
                  <a:pt x="5798" y="1009"/>
                </a:lnTo>
                <a:cubicBezTo>
                  <a:pt x="5703" y="1135"/>
                  <a:pt x="5640" y="1261"/>
                  <a:pt x="5609" y="1418"/>
                </a:cubicBezTo>
                <a:cubicBezTo>
                  <a:pt x="5388" y="1796"/>
                  <a:pt x="5231" y="2269"/>
                  <a:pt x="5136" y="2742"/>
                </a:cubicBezTo>
                <a:lnTo>
                  <a:pt x="3970" y="2742"/>
                </a:lnTo>
                <a:cubicBezTo>
                  <a:pt x="4380" y="1954"/>
                  <a:pt x="5042" y="1387"/>
                  <a:pt x="5798" y="1009"/>
                </a:cubicBezTo>
                <a:close/>
                <a:moveTo>
                  <a:pt x="5010" y="3435"/>
                </a:moveTo>
                <a:cubicBezTo>
                  <a:pt x="4978" y="3750"/>
                  <a:pt x="4915" y="4096"/>
                  <a:pt x="4915" y="4443"/>
                </a:cubicBezTo>
                <a:cubicBezTo>
                  <a:pt x="4978" y="4789"/>
                  <a:pt x="4978" y="5167"/>
                  <a:pt x="5010" y="5482"/>
                </a:cubicBezTo>
                <a:lnTo>
                  <a:pt x="3718" y="5482"/>
                </a:lnTo>
                <a:cubicBezTo>
                  <a:pt x="3624" y="5167"/>
                  <a:pt x="3561" y="4789"/>
                  <a:pt x="3561" y="4443"/>
                </a:cubicBezTo>
                <a:cubicBezTo>
                  <a:pt x="3561" y="4096"/>
                  <a:pt x="3592" y="3750"/>
                  <a:pt x="3718" y="3435"/>
                </a:cubicBezTo>
                <a:close/>
                <a:moveTo>
                  <a:pt x="7026" y="3435"/>
                </a:moveTo>
                <a:lnTo>
                  <a:pt x="7026" y="5482"/>
                </a:lnTo>
                <a:lnTo>
                  <a:pt x="5703" y="5482"/>
                </a:lnTo>
                <a:cubicBezTo>
                  <a:pt x="5672" y="5136"/>
                  <a:pt x="5640" y="4789"/>
                  <a:pt x="5640" y="4443"/>
                </a:cubicBezTo>
                <a:cubicBezTo>
                  <a:pt x="5640" y="4096"/>
                  <a:pt x="5672" y="3718"/>
                  <a:pt x="5703" y="3435"/>
                </a:cubicBezTo>
                <a:close/>
                <a:moveTo>
                  <a:pt x="8980" y="3435"/>
                </a:moveTo>
                <a:cubicBezTo>
                  <a:pt x="9011" y="3750"/>
                  <a:pt x="9074" y="4096"/>
                  <a:pt x="9074" y="4443"/>
                </a:cubicBezTo>
                <a:cubicBezTo>
                  <a:pt x="9074" y="4789"/>
                  <a:pt x="9011" y="5167"/>
                  <a:pt x="8980" y="5482"/>
                </a:cubicBezTo>
                <a:lnTo>
                  <a:pt x="7688" y="5482"/>
                </a:lnTo>
                <a:lnTo>
                  <a:pt x="7688" y="3435"/>
                </a:lnTo>
                <a:close/>
                <a:moveTo>
                  <a:pt x="10996" y="3435"/>
                </a:moveTo>
                <a:cubicBezTo>
                  <a:pt x="11059" y="3750"/>
                  <a:pt x="11153" y="4096"/>
                  <a:pt x="11153" y="4443"/>
                </a:cubicBezTo>
                <a:cubicBezTo>
                  <a:pt x="11153" y="4789"/>
                  <a:pt x="11122" y="5167"/>
                  <a:pt x="10996" y="5482"/>
                </a:cubicBezTo>
                <a:lnTo>
                  <a:pt x="9704" y="5482"/>
                </a:lnTo>
                <a:cubicBezTo>
                  <a:pt x="9736" y="5136"/>
                  <a:pt x="9767" y="4789"/>
                  <a:pt x="9767" y="4443"/>
                </a:cubicBezTo>
                <a:cubicBezTo>
                  <a:pt x="9736" y="4096"/>
                  <a:pt x="9736" y="3750"/>
                  <a:pt x="9704" y="3435"/>
                </a:cubicBezTo>
                <a:close/>
                <a:moveTo>
                  <a:pt x="5136" y="6144"/>
                </a:moveTo>
                <a:cubicBezTo>
                  <a:pt x="5231" y="6648"/>
                  <a:pt x="5388" y="7089"/>
                  <a:pt x="5609" y="7467"/>
                </a:cubicBezTo>
                <a:cubicBezTo>
                  <a:pt x="5672" y="7593"/>
                  <a:pt x="5766" y="7751"/>
                  <a:pt x="5798" y="7877"/>
                </a:cubicBezTo>
                <a:cubicBezTo>
                  <a:pt x="5042" y="7530"/>
                  <a:pt x="4380" y="6932"/>
                  <a:pt x="3970" y="6144"/>
                </a:cubicBezTo>
                <a:close/>
                <a:moveTo>
                  <a:pt x="10712" y="6144"/>
                </a:moveTo>
                <a:cubicBezTo>
                  <a:pt x="10334" y="6932"/>
                  <a:pt x="9704" y="7530"/>
                  <a:pt x="8917" y="7877"/>
                </a:cubicBezTo>
                <a:cubicBezTo>
                  <a:pt x="8980" y="7751"/>
                  <a:pt x="9074" y="7625"/>
                  <a:pt x="9106" y="7467"/>
                </a:cubicBezTo>
                <a:cubicBezTo>
                  <a:pt x="9295" y="7089"/>
                  <a:pt x="9452" y="6617"/>
                  <a:pt x="9578" y="6144"/>
                </a:cubicBezTo>
                <a:close/>
                <a:moveTo>
                  <a:pt x="7026" y="6144"/>
                </a:moveTo>
                <a:lnTo>
                  <a:pt x="7026" y="8097"/>
                </a:lnTo>
                <a:cubicBezTo>
                  <a:pt x="6743" y="7940"/>
                  <a:pt x="6428" y="7625"/>
                  <a:pt x="6239" y="7152"/>
                </a:cubicBezTo>
                <a:cubicBezTo>
                  <a:pt x="6081" y="6837"/>
                  <a:pt x="5955" y="6491"/>
                  <a:pt x="5861" y="6144"/>
                </a:cubicBezTo>
                <a:close/>
                <a:moveTo>
                  <a:pt x="8854" y="6144"/>
                </a:moveTo>
                <a:cubicBezTo>
                  <a:pt x="8791" y="6522"/>
                  <a:pt x="8633" y="6900"/>
                  <a:pt x="8507" y="7152"/>
                </a:cubicBezTo>
                <a:cubicBezTo>
                  <a:pt x="8287" y="7688"/>
                  <a:pt x="8003" y="8003"/>
                  <a:pt x="7688" y="8097"/>
                </a:cubicBezTo>
                <a:lnTo>
                  <a:pt x="7688" y="6144"/>
                </a:lnTo>
                <a:close/>
                <a:moveTo>
                  <a:pt x="2726" y="8759"/>
                </a:moveTo>
                <a:cubicBezTo>
                  <a:pt x="2813" y="8759"/>
                  <a:pt x="2899" y="8790"/>
                  <a:pt x="2962" y="8853"/>
                </a:cubicBezTo>
                <a:cubicBezTo>
                  <a:pt x="3088" y="8980"/>
                  <a:pt x="3088" y="9169"/>
                  <a:pt x="2962" y="9326"/>
                </a:cubicBezTo>
                <a:lnTo>
                  <a:pt x="1387" y="10901"/>
                </a:lnTo>
                <a:cubicBezTo>
                  <a:pt x="1324" y="10964"/>
                  <a:pt x="1237" y="10996"/>
                  <a:pt x="1151" y="10996"/>
                </a:cubicBezTo>
                <a:cubicBezTo>
                  <a:pt x="1064" y="10996"/>
                  <a:pt x="977" y="10964"/>
                  <a:pt x="914" y="10901"/>
                </a:cubicBezTo>
                <a:cubicBezTo>
                  <a:pt x="788" y="10775"/>
                  <a:pt x="788" y="10555"/>
                  <a:pt x="914" y="10429"/>
                </a:cubicBezTo>
                <a:lnTo>
                  <a:pt x="2490" y="8853"/>
                </a:lnTo>
                <a:cubicBezTo>
                  <a:pt x="2553" y="8790"/>
                  <a:pt x="2639" y="8759"/>
                  <a:pt x="2726" y="8759"/>
                </a:cubicBezTo>
                <a:close/>
                <a:moveTo>
                  <a:pt x="7373" y="1"/>
                </a:moveTo>
                <a:cubicBezTo>
                  <a:pt x="4915" y="1"/>
                  <a:pt x="2931" y="1985"/>
                  <a:pt x="2931" y="4443"/>
                </a:cubicBezTo>
                <a:cubicBezTo>
                  <a:pt x="2931" y="5514"/>
                  <a:pt x="3309" y="6522"/>
                  <a:pt x="4002" y="7310"/>
                </a:cubicBezTo>
                <a:lnTo>
                  <a:pt x="3151" y="8160"/>
                </a:lnTo>
                <a:cubicBezTo>
                  <a:pt x="3011" y="8079"/>
                  <a:pt x="2858" y="8040"/>
                  <a:pt x="2705" y="8040"/>
                </a:cubicBezTo>
                <a:cubicBezTo>
                  <a:pt x="2445" y="8040"/>
                  <a:pt x="2184" y="8151"/>
                  <a:pt x="1986" y="8349"/>
                </a:cubicBezTo>
                <a:lnTo>
                  <a:pt x="410" y="9925"/>
                </a:lnTo>
                <a:cubicBezTo>
                  <a:pt x="1" y="10303"/>
                  <a:pt x="1" y="10996"/>
                  <a:pt x="410" y="11374"/>
                </a:cubicBezTo>
                <a:cubicBezTo>
                  <a:pt x="599" y="11563"/>
                  <a:pt x="883" y="11689"/>
                  <a:pt x="1103" y="11689"/>
                </a:cubicBezTo>
                <a:cubicBezTo>
                  <a:pt x="1387" y="11689"/>
                  <a:pt x="1607" y="11563"/>
                  <a:pt x="1828" y="11374"/>
                </a:cubicBezTo>
                <a:lnTo>
                  <a:pt x="3403" y="9799"/>
                </a:lnTo>
                <a:cubicBezTo>
                  <a:pt x="3718" y="9484"/>
                  <a:pt x="3781" y="9011"/>
                  <a:pt x="3592" y="8633"/>
                </a:cubicBezTo>
                <a:lnTo>
                  <a:pt x="4411" y="7782"/>
                </a:lnTo>
                <a:cubicBezTo>
                  <a:pt x="5199" y="8444"/>
                  <a:pt x="6207" y="8853"/>
                  <a:pt x="7278" y="8853"/>
                </a:cubicBezTo>
                <a:cubicBezTo>
                  <a:pt x="7298" y="8854"/>
                  <a:pt x="7318" y="8854"/>
                  <a:pt x="7338" y="8854"/>
                </a:cubicBezTo>
                <a:cubicBezTo>
                  <a:pt x="9830" y="8854"/>
                  <a:pt x="11815" y="6881"/>
                  <a:pt x="11815" y="4443"/>
                </a:cubicBezTo>
                <a:cubicBezTo>
                  <a:pt x="11815" y="2017"/>
                  <a:pt x="9799" y="1"/>
                  <a:pt x="737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3" name="Google Shape;1723;p37"/>
          <p:cNvSpPr/>
          <p:nvPr/>
        </p:nvSpPr>
        <p:spPr>
          <a:xfrm>
            <a:off x="2357925" y="3557561"/>
            <a:ext cx="1102200" cy="344100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4" name="Google Shape;1724;p37"/>
          <p:cNvSpPr/>
          <p:nvPr/>
        </p:nvSpPr>
        <p:spPr>
          <a:xfrm>
            <a:off x="630187" y="3557561"/>
            <a:ext cx="1163700" cy="344100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5" name="Google Shape;1725;p37"/>
          <p:cNvSpPr/>
          <p:nvPr/>
        </p:nvSpPr>
        <p:spPr>
          <a:xfrm>
            <a:off x="4014100" y="3557561"/>
            <a:ext cx="1102200" cy="344100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6" name="Google Shape;1726;p37"/>
          <p:cNvSpPr/>
          <p:nvPr/>
        </p:nvSpPr>
        <p:spPr>
          <a:xfrm>
            <a:off x="5670288" y="3557561"/>
            <a:ext cx="1102200" cy="344100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7" name="Google Shape;1727;p37"/>
          <p:cNvSpPr/>
          <p:nvPr/>
        </p:nvSpPr>
        <p:spPr>
          <a:xfrm>
            <a:off x="7326463" y="3557561"/>
            <a:ext cx="1102200" cy="344100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8" name="Google Shape;1728;p37"/>
          <p:cNvSpPr txBox="1"/>
          <p:nvPr/>
        </p:nvSpPr>
        <p:spPr>
          <a:xfrm>
            <a:off x="778988" y="3549611"/>
            <a:ext cx="8661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Mars</a:t>
            </a:r>
            <a:endParaRPr sz="15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29" name="Google Shape;1729;p37"/>
          <p:cNvSpPr txBox="1"/>
          <p:nvPr/>
        </p:nvSpPr>
        <p:spPr>
          <a:xfrm>
            <a:off x="2475963" y="3549611"/>
            <a:ext cx="8661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Mercury</a:t>
            </a:r>
            <a:endParaRPr sz="15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30" name="Google Shape;1730;p37"/>
          <p:cNvSpPr txBox="1"/>
          <p:nvPr/>
        </p:nvSpPr>
        <p:spPr>
          <a:xfrm>
            <a:off x="5772775" y="3549611"/>
            <a:ext cx="8661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Neptune</a:t>
            </a:r>
            <a:endParaRPr sz="15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31" name="Google Shape;1731;p37"/>
          <p:cNvSpPr txBox="1"/>
          <p:nvPr/>
        </p:nvSpPr>
        <p:spPr>
          <a:xfrm>
            <a:off x="4116588" y="3549611"/>
            <a:ext cx="8661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Jupiter</a:t>
            </a:r>
            <a:endParaRPr sz="15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32" name="Google Shape;1732;p37"/>
          <p:cNvSpPr txBox="1"/>
          <p:nvPr/>
        </p:nvSpPr>
        <p:spPr>
          <a:xfrm>
            <a:off x="7428963" y="3549611"/>
            <a:ext cx="8661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Saturn</a:t>
            </a:r>
            <a:endParaRPr sz="15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33" name="Google Shape;1733;p37"/>
          <p:cNvSpPr txBox="1"/>
          <p:nvPr/>
        </p:nvSpPr>
        <p:spPr>
          <a:xfrm>
            <a:off x="4191000" y="1378025"/>
            <a:ext cx="8073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Mind </a:t>
            </a:r>
            <a:endParaRPr sz="16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Map</a:t>
            </a:r>
            <a:endParaRPr sz="16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8" name="Google Shape;1738;p38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sp>
        <p:nvSpPr>
          <p:cNvPr id="1739" name="Google Shape;1739;p38"/>
          <p:cNvSpPr/>
          <p:nvPr/>
        </p:nvSpPr>
        <p:spPr>
          <a:xfrm>
            <a:off x="873725" y="1420200"/>
            <a:ext cx="1444425" cy="931500"/>
          </a:xfrm>
          <a:custGeom>
            <a:avLst/>
            <a:gdLst/>
            <a:ahLst/>
            <a:cxnLst/>
            <a:rect l="l" t="t" r="r" b="b"/>
            <a:pathLst>
              <a:path w="57777" h="37260" extrusionOk="0">
                <a:moveTo>
                  <a:pt x="40300" y="2690"/>
                </a:moveTo>
                <a:lnTo>
                  <a:pt x="40300" y="2690"/>
                </a:lnTo>
                <a:cubicBezTo>
                  <a:pt x="42416" y="3568"/>
                  <a:pt x="44422" y="4665"/>
                  <a:pt x="46193" y="6123"/>
                </a:cubicBezTo>
                <a:cubicBezTo>
                  <a:pt x="45049" y="5496"/>
                  <a:pt x="43826" y="4947"/>
                  <a:pt x="42651" y="4383"/>
                </a:cubicBezTo>
                <a:cubicBezTo>
                  <a:pt x="42478" y="4242"/>
                  <a:pt x="42322" y="4101"/>
                  <a:pt x="42149" y="3960"/>
                </a:cubicBezTo>
                <a:cubicBezTo>
                  <a:pt x="41569" y="3505"/>
                  <a:pt x="40942" y="3082"/>
                  <a:pt x="40300" y="2690"/>
                </a:cubicBezTo>
                <a:close/>
                <a:moveTo>
                  <a:pt x="43246" y="4916"/>
                </a:moveTo>
                <a:cubicBezTo>
                  <a:pt x="44328" y="5480"/>
                  <a:pt x="45409" y="6060"/>
                  <a:pt x="46522" y="6515"/>
                </a:cubicBezTo>
                <a:cubicBezTo>
                  <a:pt x="46531" y="6519"/>
                  <a:pt x="46540" y="6521"/>
                  <a:pt x="46550" y="6521"/>
                </a:cubicBezTo>
                <a:cubicBezTo>
                  <a:pt x="46577" y="6521"/>
                  <a:pt x="46605" y="6506"/>
                  <a:pt x="46616" y="6483"/>
                </a:cubicBezTo>
                <a:cubicBezTo>
                  <a:pt x="46977" y="6797"/>
                  <a:pt x="47322" y="7126"/>
                  <a:pt x="47667" y="7487"/>
                </a:cubicBezTo>
                <a:cubicBezTo>
                  <a:pt x="47964" y="7784"/>
                  <a:pt x="48231" y="8098"/>
                  <a:pt x="48497" y="8411"/>
                </a:cubicBezTo>
                <a:cubicBezTo>
                  <a:pt x="47290" y="7690"/>
                  <a:pt x="45974" y="7079"/>
                  <a:pt x="44688" y="6436"/>
                </a:cubicBezTo>
                <a:cubicBezTo>
                  <a:pt x="44250" y="5904"/>
                  <a:pt x="43764" y="5402"/>
                  <a:pt x="43246" y="4916"/>
                </a:cubicBezTo>
                <a:close/>
                <a:moveTo>
                  <a:pt x="44955" y="6766"/>
                </a:moveTo>
                <a:lnTo>
                  <a:pt x="44955" y="6766"/>
                </a:lnTo>
                <a:cubicBezTo>
                  <a:pt x="46146" y="7424"/>
                  <a:pt x="47353" y="8114"/>
                  <a:pt x="48591" y="8662"/>
                </a:cubicBezTo>
                <a:cubicBezTo>
                  <a:pt x="48611" y="8669"/>
                  <a:pt x="48628" y="8672"/>
                  <a:pt x="48643" y="8672"/>
                </a:cubicBezTo>
                <a:cubicBezTo>
                  <a:pt x="48664" y="8672"/>
                  <a:pt x="48683" y="8665"/>
                  <a:pt x="48701" y="8647"/>
                </a:cubicBezTo>
                <a:cubicBezTo>
                  <a:pt x="49124" y="9179"/>
                  <a:pt x="49516" y="9728"/>
                  <a:pt x="49861" y="10308"/>
                </a:cubicBezTo>
                <a:cubicBezTo>
                  <a:pt x="49845" y="10292"/>
                  <a:pt x="49830" y="10292"/>
                  <a:pt x="49798" y="10292"/>
                </a:cubicBezTo>
                <a:cubicBezTo>
                  <a:pt x="49579" y="10183"/>
                  <a:pt x="49344" y="10073"/>
                  <a:pt x="49124" y="9963"/>
                </a:cubicBezTo>
                <a:cubicBezTo>
                  <a:pt x="48732" y="9775"/>
                  <a:pt x="48341" y="9587"/>
                  <a:pt x="47949" y="9399"/>
                </a:cubicBezTo>
                <a:cubicBezTo>
                  <a:pt x="47353" y="9101"/>
                  <a:pt x="46757" y="8788"/>
                  <a:pt x="46162" y="8474"/>
                </a:cubicBezTo>
                <a:cubicBezTo>
                  <a:pt x="45801" y="7878"/>
                  <a:pt x="45394" y="7314"/>
                  <a:pt x="44955" y="6766"/>
                </a:cubicBezTo>
                <a:close/>
                <a:moveTo>
                  <a:pt x="46319" y="8725"/>
                </a:moveTo>
                <a:lnTo>
                  <a:pt x="46319" y="8725"/>
                </a:lnTo>
                <a:cubicBezTo>
                  <a:pt x="47541" y="9399"/>
                  <a:pt x="48779" y="10057"/>
                  <a:pt x="50065" y="10621"/>
                </a:cubicBezTo>
                <a:cubicBezTo>
                  <a:pt x="50316" y="11092"/>
                  <a:pt x="50566" y="11546"/>
                  <a:pt x="50786" y="12032"/>
                </a:cubicBezTo>
                <a:cubicBezTo>
                  <a:pt x="49595" y="11311"/>
                  <a:pt x="48309" y="10700"/>
                  <a:pt x="47055" y="10073"/>
                </a:cubicBezTo>
                <a:cubicBezTo>
                  <a:pt x="46836" y="9603"/>
                  <a:pt x="46585" y="9164"/>
                  <a:pt x="46319" y="8725"/>
                </a:cubicBezTo>
                <a:close/>
                <a:moveTo>
                  <a:pt x="47196" y="10339"/>
                </a:moveTo>
                <a:lnTo>
                  <a:pt x="47196" y="10339"/>
                </a:lnTo>
                <a:cubicBezTo>
                  <a:pt x="48403" y="11029"/>
                  <a:pt x="49642" y="11750"/>
                  <a:pt x="50911" y="12330"/>
                </a:cubicBezTo>
                <a:cubicBezTo>
                  <a:pt x="51037" y="12643"/>
                  <a:pt x="51146" y="12957"/>
                  <a:pt x="51256" y="13270"/>
                </a:cubicBezTo>
                <a:cubicBezTo>
                  <a:pt x="51318" y="13471"/>
                  <a:pt x="51380" y="13672"/>
                  <a:pt x="51441" y="13888"/>
                </a:cubicBezTo>
                <a:lnTo>
                  <a:pt x="51441" y="13888"/>
                </a:lnTo>
                <a:cubicBezTo>
                  <a:pt x="51437" y="13882"/>
                  <a:pt x="51428" y="13882"/>
                  <a:pt x="51428" y="13882"/>
                </a:cubicBezTo>
                <a:cubicBezTo>
                  <a:pt x="50331" y="13129"/>
                  <a:pt x="49062" y="12549"/>
                  <a:pt x="47855" y="11938"/>
                </a:cubicBezTo>
                <a:cubicBezTo>
                  <a:pt x="47667" y="11390"/>
                  <a:pt x="47431" y="10857"/>
                  <a:pt x="47196" y="10339"/>
                </a:cubicBezTo>
                <a:close/>
                <a:moveTo>
                  <a:pt x="47949" y="12205"/>
                </a:moveTo>
                <a:cubicBezTo>
                  <a:pt x="49062" y="12847"/>
                  <a:pt x="50190" y="13537"/>
                  <a:pt x="51366" y="14007"/>
                </a:cubicBezTo>
                <a:cubicBezTo>
                  <a:pt x="51377" y="14010"/>
                  <a:pt x="51387" y="14011"/>
                  <a:pt x="51396" y="14011"/>
                </a:cubicBezTo>
                <a:cubicBezTo>
                  <a:pt x="51439" y="14011"/>
                  <a:pt x="51460" y="13983"/>
                  <a:pt x="51460" y="13944"/>
                </a:cubicBezTo>
                <a:cubicBezTo>
                  <a:pt x="51616" y="14571"/>
                  <a:pt x="51742" y="15183"/>
                  <a:pt x="51820" y="15810"/>
                </a:cubicBezTo>
                <a:cubicBezTo>
                  <a:pt x="50754" y="15026"/>
                  <a:pt x="49547" y="14368"/>
                  <a:pt x="48403" y="13694"/>
                </a:cubicBezTo>
                <a:cubicBezTo>
                  <a:pt x="48278" y="13192"/>
                  <a:pt x="48121" y="12690"/>
                  <a:pt x="47949" y="12205"/>
                </a:cubicBezTo>
                <a:close/>
                <a:moveTo>
                  <a:pt x="48435" y="13866"/>
                </a:moveTo>
                <a:cubicBezTo>
                  <a:pt x="49563" y="14618"/>
                  <a:pt x="50676" y="15434"/>
                  <a:pt x="51852" y="16045"/>
                </a:cubicBezTo>
                <a:cubicBezTo>
                  <a:pt x="51914" y="16499"/>
                  <a:pt x="51946" y="16970"/>
                  <a:pt x="51977" y="17424"/>
                </a:cubicBezTo>
                <a:cubicBezTo>
                  <a:pt x="50895" y="16781"/>
                  <a:pt x="49798" y="16170"/>
                  <a:pt x="48748" y="15449"/>
                </a:cubicBezTo>
                <a:cubicBezTo>
                  <a:pt x="48670" y="14916"/>
                  <a:pt x="48560" y="14383"/>
                  <a:pt x="48435" y="13866"/>
                </a:cubicBezTo>
                <a:close/>
                <a:moveTo>
                  <a:pt x="48779" y="15653"/>
                </a:moveTo>
                <a:cubicBezTo>
                  <a:pt x="49783" y="16405"/>
                  <a:pt x="50864" y="17158"/>
                  <a:pt x="51993" y="17691"/>
                </a:cubicBezTo>
                <a:cubicBezTo>
                  <a:pt x="52024" y="18145"/>
                  <a:pt x="52024" y="18600"/>
                  <a:pt x="52040" y="19070"/>
                </a:cubicBezTo>
                <a:cubicBezTo>
                  <a:pt x="51021" y="18443"/>
                  <a:pt x="49971" y="17847"/>
                  <a:pt x="48921" y="17267"/>
                </a:cubicBezTo>
                <a:cubicBezTo>
                  <a:pt x="48905" y="16734"/>
                  <a:pt x="48842" y="16186"/>
                  <a:pt x="48779" y="15653"/>
                </a:cubicBezTo>
                <a:close/>
                <a:moveTo>
                  <a:pt x="48921" y="18709"/>
                </a:moveTo>
                <a:cubicBezTo>
                  <a:pt x="49720" y="19211"/>
                  <a:pt x="50504" y="19713"/>
                  <a:pt x="51303" y="20198"/>
                </a:cubicBezTo>
                <a:cubicBezTo>
                  <a:pt x="50770" y="20031"/>
                  <a:pt x="50216" y="19941"/>
                  <a:pt x="49655" y="19941"/>
                </a:cubicBezTo>
                <a:cubicBezTo>
                  <a:pt x="49375" y="19941"/>
                  <a:pt x="49093" y="19963"/>
                  <a:pt x="48811" y="20010"/>
                </a:cubicBezTo>
                <a:cubicBezTo>
                  <a:pt x="48858" y="19572"/>
                  <a:pt x="48905" y="19148"/>
                  <a:pt x="48921" y="18709"/>
                </a:cubicBezTo>
                <a:close/>
                <a:moveTo>
                  <a:pt x="48936" y="17471"/>
                </a:moveTo>
                <a:cubicBezTo>
                  <a:pt x="49955" y="18098"/>
                  <a:pt x="50990" y="18741"/>
                  <a:pt x="52040" y="19321"/>
                </a:cubicBezTo>
                <a:cubicBezTo>
                  <a:pt x="52040" y="19681"/>
                  <a:pt x="52040" y="20042"/>
                  <a:pt x="52040" y="20402"/>
                </a:cubicBezTo>
                <a:cubicBezTo>
                  <a:pt x="51021" y="19760"/>
                  <a:pt x="49971" y="19164"/>
                  <a:pt x="48921" y="18568"/>
                </a:cubicBezTo>
                <a:cubicBezTo>
                  <a:pt x="48936" y="18208"/>
                  <a:pt x="48936" y="17832"/>
                  <a:pt x="48936" y="17471"/>
                </a:cubicBezTo>
                <a:close/>
                <a:moveTo>
                  <a:pt x="55081" y="24337"/>
                </a:moveTo>
                <a:lnTo>
                  <a:pt x="55081" y="24337"/>
                </a:lnTo>
                <a:cubicBezTo>
                  <a:pt x="55425" y="24838"/>
                  <a:pt x="55707" y="25371"/>
                  <a:pt x="55927" y="25920"/>
                </a:cubicBezTo>
                <a:cubicBezTo>
                  <a:pt x="55660" y="25685"/>
                  <a:pt x="55394" y="25434"/>
                  <a:pt x="55143" y="25183"/>
                </a:cubicBezTo>
                <a:cubicBezTo>
                  <a:pt x="55143" y="24901"/>
                  <a:pt x="55128" y="24619"/>
                  <a:pt x="55081" y="24337"/>
                </a:cubicBezTo>
                <a:close/>
                <a:moveTo>
                  <a:pt x="55143" y="25434"/>
                </a:moveTo>
                <a:cubicBezTo>
                  <a:pt x="55425" y="25732"/>
                  <a:pt x="55739" y="26014"/>
                  <a:pt x="56068" y="26264"/>
                </a:cubicBezTo>
                <a:cubicBezTo>
                  <a:pt x="56209" y="26688"/>
                  <a:pt x="56319" y="27111"/>
                  <a:pt x="56397" y="27550"/>
                </a:cubicBezTo>
                <a:cubicBezTo>
                  <a:pt x="55911" y="27142"/>
                  <a:pt x="55441" y="26750"/>
                  <a:pt x="55033" y="26264"/>
                </a:cubicBezTo>
                <a:cubicBezTo>
                  <a:pt x="55096" y="25982"/>
                  <a:pt x="55128" y="25716"/>
                  <a:pt x="55143" y="25434"/>
                </a:cubicBezTo>
                <a:close/>
                <a:moveTo>
                  <a:pt x="54971" y="26531"/>
                </a:moveTo>
                <a:cubicBezTo>
                  <a:pt x="55394" y="27032"/>
                  <a:pt x="55880" y="27534"/>
                  <a:pt x="56444" y="27863"/>
                </a:cubicBezTo>
                <a:cubicBezTo>
                  <a:pt x="56491" y="28239"/>
                  <a:pt x="56523" y="28616"/>
                  <a:pt x="56507" y="28976"/>
                </a:cubicBezTo>
                <a:cubicBezTo>
                  <a:pt x="56287" y="28741"/>
                  <a:pt x="56021" y="28537"/>
                  <a:pt x="55786" y="28349"/>
                </a:cubicBezTo>
                <a:cubicBezTo>
                  <a:pt x="55425" y="28051"/>
                  <a:pt x="55033" y="27785"/>
                  <a:pt x="54610" y="27581"/>
                </a:cubicBezTo>
                <a:cubicBezTo>
                  <a:pt x="54767" y="27236"/>
                  <a:pt x="54892" y="26891"/>
                  <a:pt x="54971" y="26531"/>
                </a:cubicBezTo>
                <a:close/>
                <a:moveTo>
                  <a:pt x="54548" y="27722"/>
                </a:moveTo>
                <a:cubicBezTo>
                  <a:pt x="54971" y="28004"/>
                  <a:pt x="55363" y="28271"/>
                  <a:pt x="55739" y="28600"/>
                </a:cubicBezTo>
                <a:cubicBezTo>
                  <a:pt x="56005" y="28819"/>
                  <a:pt x="56240" y="29102"/>
                  <a:pt x="56507" y="29321"/>
                </a:cubicBezTo>
                <a:cubicBezTo>
                  <a:pt x="56476" y="29713"/>
                  <a:pt x="56429" y="30105"/>
                  <a:pt x="56350" y="30481"/>
                </a:cubicBezTo>
                <a:cubicBezTo>
                  <a:pt x="55629" y="29823"/>
                  <a:pt x="54798" y="29258"/>
                  <a:pt x="54015" y="28663"/>
                </a:cubicBezTo>
                <a:cubicBezTo>
                  <a:pt x="54218" y="28365"/>
                  <a:pt x="54407" y="28051"/>
                  <a:pt x="54548" y="27722"/>
                </a:cubicBezTo>
                <a:close/>
                <a:moveTo>
                  <a:pt x="30278" y="628"/>
                </a:moveTo>
                <a:cubicBezTo>
                  <a:pt x="32991" y="628"/>
                  <a:pt x="35698" y="1176"/>
                  <a:pt x="37933" y="2142"/>
                </a:cubicBezTo>
                <a:cubicBezTo>
                  <a:pt x="44971" y="5182"/>
                  <a:pt x="49077" y="12628"/>
                  <a:pt x="48294" y="20183"/>
                </a:cubicBezTo>
                <a:cubicBezTo>
                  <a:pt x="48194" y="20340"/>
                  <a:pt x="48302" y="20614"/>
                  <a:pt x="48535" y="20614"/>
                </a:cubicBezTo>
                <a:cubicBezTo>
                  <a:pt x="48558" y="20614"/>
                  <a:pt x="48582" y="20612"/>
                  <a:pt x="48607" y="20606"/>
                </a:cubicBezTo>
                <a:cubicBezTo>
                  <a:pt x="48931" y="20538"/>
                  <a:pt x="49258" y="20505"/>
                  <a:pt x="49584" y="20505"/>
                </a:cubicBezTo>
                <a:cubicBezTo>
                  <a:pt x="51735" y="20505"/>
                  <a:pt x="53823" y="21935"/>
                  <a:pt x="54422" y="24086"/>
                </a:cubicBezTo>
                <a:cubicBezTo>
                  <a:pt x="55175" y="26813"/>
                  <a:pt x="53137" y="29478"/>
                  <a:pt x="50864" y="30732"/>
                </a:cubicBezTo>
                <a:cubicBezTo>
                  <a:pt x="48403" y="32095"/>
                  <a:pt x="45441" y="32377"/>
                  <a:pt x="42682" y="32503"/>
                </a:cubicBezTo>
                <a:cubicBezTo>
                  <a:pt x="42074" y="32528"/>
                  <a:pt x="41465" y="32540"/>
                  <a:pt x="40857" y="32540"/>
                </a:cubicBezTo>
                <a:cubicBezTo>
                  <a:pt x="39225" y="32540"/>
                  <a:pt x="37595" y="32456"/>
                  <a:pt x="35974" y="32330"/>
                </a:cubicBezTo>
                <a:cubicBezTo>
                  <a:pt x="35974" y="32330"/>
                  <a:pt x="35974" y="32315"/>
                  <a:pt x="35958" y="32315"/>
                </a:cubicBezTo>
                <a:cubicBezTo>
                  <a:pt x="35945" y="32301"/>
                  <a:pt x="35931" y="32297"/>
                  <a:pt x="35918" y="32297"/>
                </a:cubicBezTo>
                <a:cubicBezTo>
                  <a:pt x="35900" y="32297"/>
                  <a:pt x="35882" y="32306"/>
                  <a:pt x="35864" y="32315"/>
                </a:cubicBezTo>
                <a:cubicBezTo>
                  <a:pt x="35331" y="32283"/>
                  <a:pt x="34814" y="32236"/>
                  <a:pt x="34281" y="32189"/>
                </a:cubicBezTo>
                <a:cubicBezTo>
                  <a:pt x="33999" y="32158"/>
                  <a:pt x="33716" y="32127"/>
                  <a:pt x="33434" y="32111"/>
                </a:cubicBezTo>
                <a:cubicBezTo>
                  <a:pt x="33419" y="32095"/>
                  <a:pt x="33403" y="32080"/>
                  <a:pt x="33387" y="32064"/>
                </a:cubicBezTo>
                <a:cubicBezTo>
                  <a:pt x="33364" y="32047"/>
                  <a:pt x="33341" y="32040"/>
                  <a:pt x="33320" y="32040"/>
                </a:cubicBezTo>
                <a:cubicBezTo>
                  <a:pt x="33283" y="32040"/>
                  <a:pt x="33250" y="32060"/>
                  <a:pt x="33231" y="32080"/>
                </a:cubicBezTo>
                <a:cubicBezTo>
                  <a:pt x="30832" y="31860"/>
                  <a:pt x="28434" y="31625"/>
                  <a:pt x="26036" y="31453"/>
                </a:cubicBezTo>
                <a:cubicBezTo>
                  <a:pt x="26020" y="31453"/>
                  <a:pt x="26020" y="31453"/>
                  <a:pt x="26020" y="31437"/>
                </a:cubicBezTo>
                <a:cubicBezTo>
                  <a:pt x="26007" y="31430"/>
                  <a:pt x="25994" y="31427"/>
                  <a:pt x="25981" y="31427"/>
                </a:cubicBezTo>
                <a:cubicBezTo>
                  <a:pt x="25963" y="31427"/>
                  <a:pt x="25945" y="31434"/>
                  <a:pt x="25926" y="31453"/>
                </a:cubicBezTo>
                <a:cubicBezTo>
                  <a:pt x="24066" y="31324"/>
                  <a:pt x="22205" y="31239"/>
                  <a:pt x="20334" y="31239"/>
                </a:cubicBezTo>
                <a:cubicBezTo>
                  <a:pt x="19479" y="31239"/>
                  <a:pt x="18621" y="31257"/>
                  <a:pt x="17760" y="31296"/>
                </a:cubicBezTo>
                <a:cubicBezTo>
                  <a:pt x="17729" y="31265"/>
                  <a:pt x="17682" y="31233"/>
                  <a:pt x="17650" y="31202"/>
                </a:cubicBezTo>
                <a:cubicBezTo>
                  <a:pt x="17634" y="31189"/>
                  <a:pt x="17617" y="31183"/>
                  <a:pt x="17600" y="31183"/>
                </a:cubicBezTo>
                <a:cubicBezTo>
                  <a:pt x="17539" y="31183"/>
                  <a:pt x="17491" y="31262"/>
                  <a:pt x="17541" y="31312"/>
                </a:cubicBezTo>
                <a:lnTo>
                  <a:pt x="17556" y="31312"/>
                </a:lnTo>
                <a:cubicBezTo>
                  <a:pt x="17415" y="31312"/>
                  <a:pt x="17290" y="31327"/>
                  <a:pt x="17164" y="31327"/>
                </a:cubicBezTo>
                <a:cubicBezTo>
                  <a:pt x="15147" y="31450"/>
                  <a:pt x="13121" y="31604"/>
                  <a:pt x="11099" y="31604"/>
                </a:cubicBezTo>
                <a:cubicBezTo>
                  <a:pt x="10278" y="31604"/>
                  <a:pt x="9457" y="31579"/>
                  <a:pt x="8638" y="31515"/>
                </a:cubicBezTo>
                <a:cubicBezTo>
                  <a:pt x="8293" y="31484"/>
                  <a:pt x="7932" y="31453"/>
                  <a:pt x="7556" y="31406"/>
                </a:cubicBezTo>
                <a:cubicBezTo>
                  <a:pt x="7556" y="31390"/>
                  <a:pt x="7540" y="31390"/>
                  <a:pt x="7525" y="31390"/>
                </a:cubicBezTo>
                <a:cubicBezTo>
                  <a:pt x="5189" y="31092"/>
                  <a:pt x="2728" y="30340"/>
                  <a:pt x="1506" y="28177"/>
                </a:cubicBezTo>
                <a:cubicBezTo>
                  <a:pt x="142" y="25810"/>
                  <a:pt x="503" y="22722"/>
                  <a:pt x="2007" y="20496"/>
                </a:cubicBezTo>
                <a:cubicBezTo>
                  <a:pt x="3141" y="18811"/>
                  <a:pt x="5071" y="17685"/>
                  <a:pt x="7007" y="17685"/>
                </a:cubicBezTo>
                <a:cubicBezTo>
                  <a:pt x="7933" y="17685"/>
                  <a:pt x="8861" y="17943"/>
                  <a:pt x="9703" y="18521"/>
                </a:cubicBezTo>
                <a:cubicBezTo>
                  <a:pt x="9766" y="18568"/>
                  <a:pt x="9813" y="18615"/>
                  <a:pt x="9860" y="18662"/>
                </a:cubicBezTo>
                <a:cubicBezTo>
                  <a:pt x="9883" y="18685"/>
                  <a:pt x="9906" y="18700"/>
                  <a:pt x="9929" y="18700"/>
                </a:cubicBezTo>
                <a:cubicBezTo>
                  <a:pt x="9937" y="18700"/>
                  <a:pt x="9946" y="18698"/>
                  <a:pt x="9954" y="18694"/>
                </a:cubicBezTo>
                <a:cubicBezTo>
                  <a:pt x="9985" y="18725"/>
                  <a:pt x="10001" y="18725"/>
                  <a:pt x="10017" y="18756"/>
                </a:cubicBezTo>
                <a:cubicBezTo>
                  <a:pt x="10050" y="18779"/>
                  <a:pt x="10085" y="18789"/>
                  <a:pt x="10118" y="18789"/>
                </a:cubicBezTo>
                <a:cubicBezTo>
                  <a:pt x="10244" y="18789"/>
                  <a:pt x="10348" y="18649"/>
                  <a:pt x="10236" y="18537"/>
                </a:cubicBezTo>
                <a:cubicBezTo>
                  <a:pt x="10127" y="18427"/>
                  <a:pt x="10001" y="18333"/>
                  <a:pt x="9891" y="18239"/>
                </a:cubicBezTo>
                <a:cubicBezTo>
                  <a:pt x="8449" y="16139"/>
                  <a:pt x="8293" y="13443"/>
                  <a:pt x="9750" y="11264"/>
                </a:cubicBezTo>
                <a:cubicBezTo>
                  <a:pt x="10997" y="9382"/>
                  <a:pt x="13186" y="7975"/>
                  <a:pt x="15441" y="7975"/>
                </a:cubicBezTo>
                <a:cubicBezTo>
                  <a:pt x="16021" y="7975"/>
                  <a:pt x="16606" y="8068"/>
                  <a:pt x="17180" y="8270"/>
                </a:cubicBezTo>
                <a:cubicBezTo>
                  <a:pt x="17214" y="8281"/>
                  <a:pt x="17245" y="8286"/>
                  <a:pt x="17275" y="8286"/>
                </a:cubicBezTo>
                <a:cubicBezTo>
                  <a:pt x="17423" y="8286"/>
                  <a:pt x="17514" y="8163"/>
                  <a:pt x="17541" y="8020"/>
                </a:cubicBezTo>
                <a:cubicBezTo>
                  <a:pt x="17635" y="8020"/>
                  <a:pt x="17744" y="7973"/>
                  <a:pt x="17791" y="7847"/>
                </a:cubicBezTo>
                <a:cubicBezTo>
                  <a:pt x="19657" y="2716"/>
                  <a:pt x="24979" y="628"/>
                  <a:pt x="30278" y="628"/>
                </a:cubicBezTo>
                <a:close/>
                <a:moveTo>
                  <a:pt x="53905" y="28819"/>
                </a:moveTo>
                <a:cubicBezTo>
                  <a:pt x="54689" y="29462"/>
                  <a:pt x="55457" y="30167"/>
                  <a:pt x="56303" y="30716"/>
                </a:cubicBezTo>
                <a:cubicBezTo>
                  <a:pt x="56225" y="31045"/>
                  <a:pt x="56115" y="31359"/>
                  <a:pt x="55990" y="31688"/>
                </a:cubicBezTo>
                <a:cubicBezTo>
                  <a:pt x="55206" y="30920"/>
                  <a:pt x="54297" y="30261"/>
                  <a:pt x="53450" y="29587"/>
                </a:cubicBezTo>
                <a:cubicBezTo>
                  <a:pt x="53436" y="29573"/>
                  <a:pt x="53419" y="29567"/>
                  <a:pt x="53403" y="29567"/>
                </a:cubicBezTo>
                <a:cubicBezTo>
                  <a:pt x="53352" y="29567"/>
                  <a:pt x="53308" y="29630"/>
                  <a:pt x="53356" y="29666"/>
                </a:cubicBezTo>
                <a:cubicBezTo>
                  <a:pt x="54187" y="30418"/>
                  <a:pt x="55002" y="31233"/>
                  <a:pt x="55911" y="31892"/>
                </a:cubicBezTo>
                <a:cubicBezTo>
                  <a:pt x="55786" y="32205"/>
                  <a:pt x="55629" y="32503"/>
                  <a:pt x="55457" y="32801"/>
                </a:cubicBezTo>
                <a:cubicBezTo>
                  <a:pt x="54595" y="31892"/>
                  <a:pt x="53513" y="31108"/>
                  <a:pt x="52510" y="30340"/>
                </a:cubicBezTo>
                <a:cubicBezTo>
                  <a:pt x="52573" y="30277"/>
                  <a:pt x="52651" y="30230"/>
                  <a:pt x="52714" y="30167"/>
                </a:cubicBezTo>
                <a:cubicBezTo>
                  <a:pt x="53153" y="29776"/>
                  <a:pt x="53560" y="29321"/>
                  <a:pt x="53905" y="28819"/>
                </a:cubicBezTo>
                <a:close/>
                <a:moveTo>
                  <a:pt x="52369" y="30450"/>
                </a:moveTo>
                <a:cubicBezTo>
                  <a:pt x="53309" y="31312"/>
                  <a:pt x="54297" y="32252"/>
                  <a:pt x="55347" y="32957"/>
                </a:cubicBezTo>
                <a:lnTo>
                  <a:pt x="55363" y="32957"/>
                </a:lnTo>
                <a:cubicBezTo>
                  <a:pt x="55128" y="33334"/>
                  <a:pt x="54861" y="33678"/>
                  <a:pt x="54563" y="34023"/>
                </a:cubicBezTo>
                <a:cubicBezTo>
                  <a:pt x="54062" y="33584"/>
                  <a:pt x="53497" y="33208"/>
                  <a:pt x="52996" y="32785"/>
                </a:cubicBezTo>
                <a:cubicBezTo>
                  <a:pt x="52400" y="32283"/>
                  <a:pt x="51820" y="31750"/>
                  <a:pt x="51256" y="31186"/>
                </a:cubicBezTo>
                <a:cubicBezTo>
                  <a:pt x="51648" y="30967"/>
                  <a:pt x="52008" y="30732"/>
                  <a:pt x="52369" y="30450"/>
                </a:cubicBezTo>
                <a:close/>
                <a:moveTo>
                  <a:pt x="2932" y="30528"/>
                </a:moveTo>
                <a:cubicBezTo>
                  <a:pt x="3825" y="31123"/>
                  <a:pt x="4844" y="31500"/>
                  <a:pt x="5910" y="31750"/>
                </a:cubicBezTo>
                <a:cubicBezTo>
                  <a:pt x="7274" y="32879"/>
                  <a:pt x="8638" y="34055"/>
                  <a:pt x="10080" y="35120"/>
                </a:cubicBezTo>
                <a:cubicBezTo>
                  <a:pt x="8481" y="34588"/>
                  <a:pt x="7039" y="33694"/>
                  <a:pt x="5644" y="32660"/>
                </a:cubicBezTo>
                <a:cubicBezTo>
                  <a:pt x="4735" y="31986"/>
                  <a:pt x="3778" y="31296"/>
                  <a:pt x="2932" y="30528"/>
                </a:cubicBezTo>
                <a:close/>
                <a:moveTo>
                  <a:pt x="18152" y="31876"/>
                </a:moveTo>
                <a:cubicBezTo>
                  <a:pt x="19563" y="33177"/>
                  <a:pt x="21067" y="34478"/>
                  <a:pt x="22666" y="35497"/>
                </a:cubicBezTo>
                <a:cubicBezTo>
                  <a:pt x="22212" y="35486"/>
                  <a:pt x="21749" y="35474"/>
                  <a:pt x="21285" y="35474"/>
                </a:cubicBezTo>
                <a:cubicBezTo>
                  <a:pt x="21092" y="35474"/>
                  <a:pt x="20900" y="35476"/>
                  <a:pt x="20707" y="35481"/>
                </a:cubicBezTo>
                <a:cubicBezTo>
                  <a:pt x="19390" y="34227"/>
                  <a:pt x="17917" y="33130"/>
                  <a:pt x="16506" y="31970"/>
                </a:cubicBezTo>
                <a:cubicBezTo>
                  <a:pt x="17055" y="31939"/>
                  <a:pt x="17603" y="31907"/>
                  <a:pt x="18152" y="31876"/>
                </a:cubicBezTo>
                <a:close/>
                <a:moveTo>
                  <a:pt x="20174" y="31797"/>
                </a:moveTo>
                <a:cubicBezTo>
                  <a:pt x="21632" y="33114"/>
                  <a:pt x="23168" y="34478"/>
                  <a:pt x="24829" y="35528"/>
                </a:cubicBezTo>
                <a:cubicBezTo>
                  <a:pt x="24233" y="35512"/>
                  <a:pt x="23638" y="35497"/>
                  <a:pt x="23042" y="35497"/>
                </a:cubicBezTo>
                <a:cubicBezTo>
                  <a:pt x="23042" y="35481"/>
                  <a:pt x="23042" y="35465"/>
                  <a:pt x="23027" y="35450"/>
                </a:cubicBezTo>
                <a:cubicBezTo>
                  <a:pt x="21537" y="34211"/>
                  <a:pt x="19970" y="33067"/>
                  <a:pt x="18465" y="31860"/>
                </a:cubicBezTo>
                <a:cubicBezTo>
                  <a:pt x="19030" y="31845"/>
                  <a:pt x="19594" y="31813"/>
                  <a:pt x="20174" y="31797"/>
                </a:cubicBezTo>
                <a:close/>
                <a:moveTo>
                  <a:pt x="6396" y="31860"/>
                </a:moveTo>
                <a:cubicBezTo>
                  <a:pt x="6960" y="31954"/>
                  <a:pt x="7525" y="32033"/>
                  <a:pt x="8105" y="32080"/>
                </a:cubicBezTo>
                <a:cubicBezTo>
                  <a:pt x="9359" y="33271"/>
                  <a:pt x="10644" y="34478"/>
                  <a:pt x="11992" y="35544"/>
                </a:cubicBezTo>
                <a:cubicBezTo>
                  <a:pt x="11616" y="35497"/>
                  <a:pt x="11239" y="35434"/>
                  <a:pt x="10879" y="35340"/>
                </a:cubicBezTo>
                <a:cubicBezTo>
                  <a:pt x="9453" y="34102"/>
                  <a:pt x="7916" y="32989"/>
                  <a:pt x="6396" y="31860"/>
                </a:cubicBezTo>
                <a:close/>
                <a:moveTo>
                  <a:pt x="16224" y="31986"/>
                </a:moveTo>
                <a:cubicBezTo>
                  <a:pt x="17556" y="33193"/>
                  <a:pt x="18904" y="34431"/>
                  <a:pt x="20362" y="35481"/>
                </a:cubicBezTo>
                <a:lnTo>
                  <a:pt x="19437" y="35481"/>
                </a:lnTo>
                <a:cubicBezTo>
                  <a:pt x="18669" y="35481"/>
                  <a:pt x="17885" y="35512"/>
                  <a:pt x="17102" y="35544"/>
                </a:cubicBezTo>
                <a:cubicBezTo>
                  <a:pt x="15519" y="34446"/>
                  <a:pt x="13967" y="33334"/>
                  <a:pt x="12446" y="32174"/>
                </a:cubicBezTo>
                <a:cubicBezTo>
                  <a:pt x="13042" y="32158"/>
                  <a:pt x="13653" y="32127"/>
                  <a:pt x="14249" y="32095"/>
                </a:cubicBezTo>
                <a:cubicBezTo>
                  <a:pt x="15487" y="33349"/>
                  <a:pt x="16929" y="34619"/>
                  <a:pt x="18465" y="35450"/>
                </a:cubicBezTo>
                <a:cubicBezTo>
                  <a:pt x="18485" y="35460"/>
                  <a:pt x="18506" y="35464"/>
                  <a:pt x="18525" y="35464"/>
                </a:cubicBezTo>
                <a:cubicBezTo>
                  <a:pt x="18629" y="35464"/>
                  <a:pt x="18714" y="35341"/>
                  <a:pt x="18622" y="35262"/>
                </a:cubicBezTo>
                <a:cubicBezTo>
                  <a:pt x="17258" y="34180"/>
                  <a:pt x="15863" y="33208"/>
                  <a:pt x="14547" y="32080"/>
                </a:cubicBezTo>
                <a:cubicBezTo>
                  <a:pt x="15111" y="32064"/>
                  <a:pt x="15660" y="32017"/>
                  <a:pt x="16224" y="31986"/>
                </a:cubicBezTo>
                <a:close/>
                <a:moveTo>
                  <a:pt x="21992" y="31782"/>
                </a:moveTo>
                <a:cubicBezTo>
                  <a:pt x="23732" y="32957"/>
                  <a:pt x="25393" y="34211"/>
                  <a:pt x="26976" y="35591"/>
                </a:cubicBezTo>
                <a:cubicBezTo>
                  <a:pt x="26820" y="35575"/>
                  <a:pt x="26679" y="35575"/>
                  <a:pt x="26522" y="35575"/>
                </a:cubicBezTo>
                <a:cubicBezTo>
                  <a:pt x="26083" y="35559"/>
                  <a:pt x="25628" y="35544"/>
                  <a:pt x="25190" y="35528"/>
                </a:cubicBezTo>
                <a:cubicBezTo>
                  <a:pt x="25190" y="35497"/>
                  <a:pt x="25190" y="35465"/>
                  <a:pt x="25143" y="35434"/>
                </a:cubicBezTo>
                <a:cubicBezTo>
                  <a:pt x="23606" y="34180"/>
                  <a:pt x="21976" y="33067"/>
                  <a:pt x="20440" y="31797"/>
                </a:cubicBezTo>
                <a:cubicBezTo>
                  <a:pt x="20958" y="31782"/>
                  <a:pt x="21475" y="31782"/>
                  <a:pt x="21992" y="31782"/>
                </a:cubicBezTo>
                <a:close/>
                <a:moveTo>
                  <a:pt x="12196" y="32174"/>
                </a:moveTo>
                <a:cubicBezTo>
                  <a:pt x="13638" y="33365"/>
                  <a:pt x="15142" y="34493"/>
                  <a:pt x="16678" y="35575"/>
                </a:cubicBezTo>
                <a:cubicBezTo>
                  <a:pt x="15957" y="35606"/>
                  <a:pt x="15236" y="35638"/>
                  <a:pt x="14500" y="35638"/>
                </a:cubicBezTo>
                <a:cubicBezTo>
                  <a:pt x="14562" y="35606"/>
                  <a:pt x="14609" y="35512"/>
                  <a:pt x="14531" y="35465"/>
                </a:cubicBezTo>
                <a:cubicBezTo>
                  <a:pt x="13136" y="34352"/>
                  <a:pt x="11725" y="33271"/>
                  <a:pt x="10330" y="32189"/>
                </a:cubicBezTo>
                <a:cubicBezTo>
                  <a:pt x="10550" y="32189"/>
                  <a:pt x="10769" y="32196"/>
                  <a:pt x="10989" y="32196"/>
                </a:cubicBezTo>
                <a:cubicBezTo>
                  <a:pt x="11098" y="32196"/>
                  <a:pt x="11208" y="32195"/>
                  <a:pt x="11318" y="32189"/>
                </a:cubicBezTo>
                <a:cubicBezTo>
                  <a:pt x="11600" y="32189"/>
                  <a:pt x="11898" y="32189"/>
                  <a:pt x="12196" y="32174"/>
                </a:cubicBezTo>
                <a:close/>
                <a:moveTo>
                  <a:pt x="8449" y="32111"/>
                </a:moveTo>
                <a:lnTo>
                  <a:pt x="8449" y="32111"/>
                </a:lnTo>
                <a:cubicBezTo>
                  <a:pt x="8982" y="32158"/>
                  <a:pt x="9500" y="32174"/>
                  <a:pt x="10001" y="32189"/>
                </a:cubicBezTo>
                <a:cubicBezTo>
                  <a:pt x="11459" y="33334"/>
                  <a:pt x="12901" y="34493"/>
                  <a:pt x="14359" y="35638"/>
                </a:cubicBezTo>
                <a:lnTo>
                  <a:pt x="14374" y="35638"/>
                </a:lnTo>
                <a:cubicBezTo>
                  <a:pt x="14218" y="35642"/>
                  <a:pt x="14060" y="35644"/>
                  <a:pt x="13902" y="35644"/>
                </a:cubicBezTo>
                <a:cubicBezTo>
                  <a:pt x="13427" y="35644"/>
                  <a:pt x="12948" y="35626"/>
                  <a:pt x="12478" y="35591"/>
                </a:cubicBezTo>
                <a:cubicBezTo>
                  <a:pt x="11224" y="34368"/>
                  <a:pt x="9829" y="33224"/>
                  <a:pt x="8449" y="32111"/>
                </a:cubicBezTo>
                <a:close/>
                <a:moveTo>
                  <a:pt x="22494" y="31797"/>
                </a:moveTo>
                <a:cubicBezTo>
                  <a:pt x="23183" y="31813"/>
                  <a:pt x="23873" y="31845"/>
                  <a:pt x="24563" y="31892"/>
                </a:cubicBezTo>
                <a:cubicBezTo>
                  <a:pt x="25942" y="33145"/>
                  <a:pt x="27306" y="34431"/>
                  <a:pt x="28716" y="35669"/>
                </a:cubicBezTo>
                <a:cubicBezTo>
                  <a:pt x="28277" y="35638"/>
                  <a:pt x="27823" y="35622"/>
                  <a:pt x="27384" y="35606"/>
                </a:cubicBezTo>
                <a:cubicBezTo>
                  <a:pt x="25817" y="34211"/>
                  <a:pt x="24139" y="32926"/>
                  <a:pt x="22384" y="31797"/>
                </a:cubicBezTo>
                <a:close/>
                <a:moveTo>
                  <a:pt x="24735" y="31892"/>
                </a:moveTo>
                <a:lnTo>
                  <a:pt x="24735" y="31892"/>
                </a:lnTo>
                <a:cubicBezTo>
                  <a:pt x="25315" y="31923"/>
                  <a:pt x="25895" y="31970"/>
                  <a:pt x="26459" y="32017"/>
                </a:cubicBezTo>
                <a:cubicBezTo>
                  <a:pt x="27901" y="33365"/>
                  <a:pt x="29437" y="34635"/>
                  <a:pt x="31036" y="35779"/>
                </a:cubicBezTo>
                <a:cubicBezTo>
                  <a:pt x="30315" y="35732"/>
                  <a:pt x="29610" y="35700"/>
                  <a:pt x="28904" y="35669"/>
                </a:cubicBezTo>
                <a:cubicBezTo>
                  <a:pt x="28936" y="35638"/>
                  <a:pt x="28936" y="35591"/>
                  <a:pt x="28889" y="35544"/>
                </a:cubicBezTo>
                <a:cubicBezTo>
                  <a:pt x="27541" y="34305"/>
                  <a:pt x="26130" y="33098"/>
                  <a:pt x="24735" y="31892"/>
                </a:cubicBezTo>
                <a:close/>
                <a:moveTo>
                  <a:pt x="51068" y="31296"/>
                </a:moveTo>
                <a:cubicBezTo>
                  <a:pt x="51068" y="31312"/>
                  <a:pt x="51068" y="31327"/>
                  <a:pt x="51084" y="31327"/>
                </a:cubicBezTo>
                <a:cubicBezTo>
                  <a:pt x="52055" y="32315"/>
                  <a:pt x="53153" y="33459"/>
                  <a:pt x="54359" y="34211"/>
                </a:cubicBezTo>
                <a:cubicBezTo>
                  <a:pt x="54171" y="34415"/>
                  <a:pt x="53968" y="34603"/>
                  <a:pt x="53733" y="34791"/>
                </a:cubicBezTo>
                <a:cubicBezTo>
                  <a:pt x="53231" y="35214"/>
                  <a:pt x="52682" y="35544"/>
                  <a:pt x="52102" y="35810"/>
                </a:cubicBezTo>
                <a:cubicBezTo>
                  <a:pt x="50786" y="34635"/>
                  <a:pt x="49328" y="33584"/>
                  <a:pt x="47964" y="32440"/>
                </a:cubicBezTo>
                <a:cubicBezTo>
                  <a:pt x="48576" y="32299"/>
                  <a:pt x="49171" y="32111"/>
                  <a:pt x="49751" y="31892"/>
                </a:cubicBezTo>
                <a:cubicBezTo>
                  <a:pt x="50817" y="33004"/>
                  <a:pt x="51993" y="34196"/>
                  <a:pt x="53325" y="34995"/>
                </a:cubicBezTo>
                <a:cubicBezTo>
                  <a:pt x="53341" y="35006"/>
                  <a:pt x="53358" y="35011"/>
                  <a:pt x="53373" y="35011"/>
                </a:cubicBezTo>
                <a:cubicBezTo>
                  <a:pt x="53446" y="35011"/>
                  <a:pt x="53499" y="34903"/>
                  <a:pt x="53435" y="34838"/>
                </a:cubicBezTo>
                <a:cubicBezTo>
                  <a:pt x="52322" y="33788"/>
                  <a:pt x="51084" y="32879"/>
                  <a:pt x="49955" y="31813"/>
                </a:cubicBezTo>
                <a:cubicBezTo>
                  <a:pt x="50331" y="31672"/>
                  <a:pt x="50707" y="31500"/>
                  <a:pt x="51068" y="31296"/>
                </a:cubicBezTo>
                <a:close/>
                <a:moveTo>
                  <a:pt x="26710" y="32033"/>
                </a:moveTo>
                <a:cubicBezTo>
                  <a:pt x="27462" y="32095"/>
                  <a:pt x="28199" y="32174"/>
                  <a:pt x="28951" y="32252"/>
                </a:cubicBezTo>
                <a:cubicBezTo>
                  <a:pt x="30425" y="33537"/>
                  <a:pt x="31945" y="34838"/>
                  <a:pt x="33591" y="35888"/>
                </a:cubicBezTo>
                <a:cubicBezTo>
                  <a:pt x="33613" y="35902"/>
                  <a:pt x="33635" y="35908"/>
                  <a:pt x="33656" y="35908"/>
                </a:cubicBezTo>
                <a:cubicBezTo>
                  <a:pt x="33754" y="35908"/>
                  <a:pt x="33825" y="35778"/>
                  <a:pt x="33748" y="35700"/>
                </a:cubicBezTo>
                <a:cubicBezTo>
                  <a:pt x="32274" y="34541"/>
                  <a:pt x="30754" y="33475"/>
                  <a:pt x="29296" y="32283"/>
                </a:cubicBezTo>
                <a:lnTo>
                  <a:pt x="29296" y="32283"/>
                </a:lnTo>
                <a:cubicBezTo>
                  <a:pt x="30002" y="32346"/>
                  <a:pt x="30707" y="32424"/>
                  <a:pt x="31412" y="32503"/>
                </a:cubicBezTo>
                <a:cubicBezTo>
                  <a:pt x="32180" y="33130"/>
                  <a:pt x="32948" y="33757"/>
                  <a:pt x="33732" y="34368"/>
                </a:cubicBezTo>
                <a:cubicBezTo>
                  <a:pt x="34453" y="34948"/>
                  <a:pt x="35174" y="35591"/>
                  <a:pt x="35989" y="36061"/>
                </a:cubicBezTo>
                <a:cubicBezTo>
                  <a:pt x="34422" y="35967"/>
                  <a:pt x="32854" y="35873"/>
                  <a:pt x="31303" y="35794"/>
                </a:cubicBezTo>
                <a:cubicBezTo>
                  <a:pt x="31318" y="35747"/>
                  <a:pt x="31303" y="35685"/>
                  <a:pt x="31256" y="35638"/>
                </a:cubicBezTo>
                <a:cubicBezTo>
                  <a:pt x="29704" y="34493"/>
                  <a:pt x="28183" y="33302"/>
                  <a:pt x="26710" y="32033"/>
                </a:cubicBezTo>
                <a:close/>
                <a:moveTo>
                  <a:pt x="31741" y="32534"/>
                </a:moveTo>
                <a:lnTo>
                  <a:pt x="31741" y="32534"/>
                </a:lnTo>
                <a:cubicBezTo>
                  <a:pt x="32353" y="32597"/>
                  <a:pt x="32964" y="32660"/>
                  <a:pt x="33560" y="32707"/>
                </a:cubicBezTo>
                <a:cubicBezTo>
                  <a:pt x="33654" y="32722"/>
                  <a:pt x="33748" y="32722"/>
                  <a:pt x="33826" y="32738"/>
                </a:cubicBezTo>
                <a:cubicBezTo>
                  <a:pt x="35127" y="33945"/>
                  <a:pt x="36538" y="35214"/>
                  <a:pt x="38058" y="36045"/>
                </a:cubicBezTo>
                <a:cubicBezTo>
                  <a:pt x="38077" y="36056"/>
                  <a:pt x="38096" y="36061"/>
                  <a:pt x="38115" y="36061"/>
                </a:cubicBezTo>
                <a:cubicBezTo>
                  <a:pt x="38205" y="36061"/>
                  <a:pt x="38277" y="35951"/>
                  <a:pt x="38199" y="35873"/>
                </a:cubicBezTo>
                <a:cubicBezTo>
                  <a:pt x="36945" y="34776"/>
                  <a:pt x="35550" y="33819"/>
                  <a:pt x="34234" y="32769"/>
                </a:cubicBezTo>
                <a:lnTo>
                  <a:pt x="34234" y="32769"/>
                </a:lnTo>
                <a:cubicBezTo>
                  <a:pt x="34970" y="32848"/>
                  <a:pt x="35691" y="32895"/>
                  <a:pt x="36412" y="32957"/>
                </a:cubicBezTo>
                <a:cubicBezTo>
                  <a:pt x="37839" y="34117"/>
                  <a:pt x="39265" y="35277"/>
                  <a:pt x="40739" y="36374"/>
                </a:cubicBezTo>
                <a:lnTo>
                  <a:pt x="40676" y="36374"/>
                </a:lnTo>
                <a:cubicBezTo>
                  <a:pt x="39218" y="36280"/>
                  <a:pt x="37776" y="36186"/>
                  <a:pt x="36318" y="36092"/>
                </a:cubicBezTo>
                <a:cubicBezTo>
                  <a:pt x="35644" y="35403"/>
                  <a:pt x="34798" y="34870"/>
                  <a:pt x="34030" y="34290"/>
                </a:cubicBezTo>
                <a:cubicBezTo>
                  <a:pt x="33262" y="33710"/>
                  <a:pt x="32509" y="33114"/>
                  <a:pt x="31741" y="32534"/>
                </a:cubicBezTo>
                <a:close/>
                <a:moveTo>
                  <a:pt x="36836" y="32989"/>
                </a:moveTo>
                <a:lnTo>
                  <a:pt x="36836" y="32989"/>
                </a:lnTo>
                <a:cubicBezTo>
                  <a:pt x="37431" y="33020"/>
                  <a:pt x="38027" y="33051"/>
                  <a:pt x="38622" y="33083"/>
                </a:cubicBezTo>
                <a:cubicBezTo>
                  <a:pt x="40143" y="34227"/>
                  <a:pt x="41616" y="35418"/>
                  <a:pt x="43121" y="36578"/>
                </a:cubicBezTo>
                <a:cubicBezTo>
                  <a:pt x="42416" y="36515"/>
                  <a:pt x="41710" y="36453"/>
                  <a:pt x="41052" y="36406"/>
                </a:cubicBezTo>
                <a:cubicBezTo>
                  <a:pt x="41068" y="36359"/>
                  <a:pt x="41052" y="36312"/>
                  <a:pt x="41021" y="36280"/>
                </a:cubicBezTo>
                <a:cubicBezTo>
                  <a:pt x="39657" y="35136"/>
                  <a:pt x="38246" y="34055"/>
                  <a:pt x="36836" y="32989"/>
                </a:cubicBezTo>
                <a:close/>
                <a:moveTo>
                  <a:pt x="47792" y="32471"/>
                </a:moveTo>
                <a:cubicBezTo>
                  <a:pt x="49062" y="33678"/>
                  <a:pt x="50394" y="34948"/>
                  <a:pt x="51836" y="35920"/>
                </a:cubicBezTo>
                <a:cubicBezTo>
                  <a:pt x="51460" y="36092"/>
                  <a:pt x="51068" y="36218"/>
                  <a:pt x="50660" y="36327"/>
                </a:cubicBezTo>
                <a:cubicBezTo>
                  <a:pt x="49203" y="35167"/>
                  <a:pt x="47729" y="34086"/>
                  <a:pt x="46366" y="32801"/>
                </a:cubicBezTo>
                <a:cubicBezTo>
                  <a:pt x="46344" y="32779"/>
                  <a:pt x="46318" y="32770"/>
                  <a:pt x="46294" y="32770"/>
                </a:cubicBezTo>
                <a:cubicBezTo>
                  <a:pt x="46212" y="32770"/>
                  <a:pt x="46137" y="32870"/>
                  <a:pt x="46209" y="32942"/>
                </a:cubicBezTo>
                <a:cubicBezTo>
                  <a:pt x="47494" y="34180"/>
                  <a:pt x="48858" y="35434"/>
                  <a:pt x="50363" y="36406"/>
                </a:cubicBezTo>
                <a:cubicBezTo>
                  <a:pt x="50033" y="36484"/>
                  <a:pt x="49704" y="36547"/>
                  <a:pt x="49375" y="36610"/>
                </a:cubicBezTo>
                <a:cubicBezTo>
                  <a:pt x="49375" y="36594"/>
                  <a:pt x="49359" y="36562"/>
                  <a:pt x="49344" y="36562"/>
                </a:cubicBezTo>
                <a:cubicBezTo>
                  <a:pt x="47870" y="35324"/>
                  <a:pt x="46334" y="34196"/>
                  <a:pt x="44892" y="32926"/>
                </a:cubicBezTo>
                <a:cubicBezTo>
                  <a:pt x="45848" y="32832"/>
                  <a:pt x="46820" y="32691"/>
                  <a:pt x="47792" y="32471"/>
                </a:cubicBezTo>
                <a:close/>
                <a:moveTo>
                  <a:pt x="44673" y="32957"/>
                </a:moveTo>
                <a:cubicBezTo>
                  <a:pt x="46036" y="34274"/>
                  <a:pt x="47510" y="35606"/>
                  <a:pt x="49109" y="36641"/>
                </a:cubicBezTo>
                <a:cubicBezTo>
                  <a:pt x="48732" y="36688"/>
                  <a:pt x="48372" y="36719"/>
                  <a:pt x="47996" y="36751"/>
                </a:cubicBezTo>
                <a:cubicBezTo>
                  <a:pt x="47980" y="36719"/>
                  <a:pt x="47964" y="36704"/>
                  <a:pt x="47949" y="36688"/>
                </a:cubicBezTo>
                <a:cubicBezTo>
                  <a:pt x="46193" y="35591"/>
                  <a:pt x="44532" y="34478"/>
                  <a:pt x="42996" y="33083"/>
                </a:cubicBezTo>
                <a:cubicBezTo>
                  <a:pt x="43529" y="33051"/>
                  <a:pt x="44061" y="33020"/>
                  <a:pt x="44594" y="32957"/>
                </a:cubicBezTo>
                <a:close/>
                <a:moveTo>
                  <a:pt x="42776" y="33083"/>
                </a:moveTo>
                <a:cubicBezTo>
                  <a:pt x="44187" y="34509"/>
                  <a:pt x="45817" y="35841"/>
                  <a:pt x="47588" y="36766"/>
                </a:cubicBezTo>
                <a:cubicBezTo>
                  <a:pt x="47319" y="36776"/>
                  <a:pt x="47047" y="36780"/>
                  <a:pt x="46775" y="36780"/>
                </a:cubicBezTo>
                <a:cubicBezTo>
                  <a:pt x="45684" y="36780"/>
                  <a:pt x="44576" y="36710"/>
                  <a:pt x="43497" y="36610"/>
                </a:cubicBezTo>
                <a:cubicBezTo>
                  <a:pt x="43497" y="36594"/>
                  <a:pt x="43497" y="36578"/>
                  <a:pt x="43482" y="36562"/>
                </a:cubicBezTo>
                <a:cubicBezTo>
                  <a:pt x="42055" y="35324"/>
                  <a:pt x="40503" y="34180"/>
                  <a:pt x="38936" y="33098"/>
                </a:cubicBezTo>
                <a:lnTo>
                  <a:pt x="38936" y="33098"/>
                </a:lnTo>
                <a:cubicBezTo>
                  <a:pt x="39594" y="33114"/>
                  <a:pt x="40253" y="33130"/>
                  <a:pt x="40911" y="33130"/>
                </a:cubicBezTo>
                <a:cubicBezTo>
                  <a:pt x="42337" y="34478"/>
                  <a:pt x="43889" y="35669"/>
                  <a:pt x="45598" y="36594"/>
                </a:cubicBezTo>
                <a:cubicBezTo>
                  <a:pt x="45616" y="36603"/>
                  <a:pt x="45635" y="36607"/>
                  <a:pt x="45652" y="36607"/>
                </a:cubicBezTo>
                <a:cubicBezTo>
                  <a:pt x="45751" y="36607"/>
                  <a:pt x="45816" y="36472"/>
                  <a:pt x="45723" y="36406"/>
                </a:cubicBezTo>
                <a:cubicBezTo>
                  <a:pt x="44093" y="35465"/>
                  <a:pt x="42572" y="34399"/>
                  <a:pt x="41177" y="33130"/>
                </a:cubicBezTo>
                <a:cubicBezTo>
                  <a:pt x="41710" y="33130"/>
                  <a:pt x="42243" y="33114"/>
                  <a:pt x="42776" y="33083"/>
                </a:cubicBezTo>
                <a:close/>
                <a:moveTo>
                  <a:pt x="30441" y="0"/>
                </a:moveTo>
                <a:cubicBezTo>
                  <a:pt x="28224" y="0"/>
                  <a:pt x="26013" y="384"/>
                  <a:pt x="23951" y="1186"/>
                </a:cubicBezTo>
                <a:cubicBezTo>
                  <a:pt x="21052" y="2298"/>
                  <a:pt x="18042" y="4477"/>
                  <a:pt x="17290" y="7675"/>
                </a:cubicBezTo>
                <a:cubicBezTo>
                  <a:pt x="16686" y="7471"/>
                  <a:pt x="16075" y="7377"/>
                  <a:pt x="15469" y="7377"/>
                </a:cubicBezTo>
                <a:cubicBezTo>
                  <a:pt x="10615" y="7377"/>
                  <a:pt x="6122" y="13419"/>
                  <a:pt x="8951" y="17628"/>
                </a:cubicBezTo>
                <a:cubicBezTo>
                  <a:pt x="8250" y="17260"/>
                  <a:pt x="7532" y="17095"/>
                  <a:pt x="6822" y="17095"/>
                </a:cubicBezTo>
                <a:cubicBezTo>
                  <a:pt x="3597" y="17095"/>
                  <a:pt x="553" y="20507"/>
                  <a:pt x="142" y="23835"/>
                </a:cubicBezTo>
                <a:cubicBezTo>
                  <a:pt x="1" y="24932"/>
                  <a:pt x="79" y="26061"/>
                  <a:pt x="408" y="27095"/>
                </a:cubicBezTo>
                <a:cubicBezTo>
                  <a:pt x="393" y="27127"/>
                  <a:pt x="377" y="27142"/>
                  <a:pt x="377" y="27189"/>
                </a:cubicBezTo>
                <a:cubicBezTo>
                  <a:pt x="973" y="29164"/>
                  <a:pt x="2430" y="30528"/>
                  <a:pt x="4014" y="31782"/>
                </a:cubicBezTo>
                <a:cubicBezTo>
                  <a:pt x="5675" y="33114"/>
                  <a:pt x="7384" y="34493"/>
                  <a:pt x="9374" y="35293"/>
                </a:cubicBezTo>
                <a:cubicBezTo>
                  <a:pt x="10409" y="35700"/>
                  <a:pt x="11459" y="35888"/>
                  <a:pt x="12540" y="35967"/>
                </a:cubicBezTo>
                <a:cubicBezTo>
                  <a:pt x="12572" y="35983"/>
                  <a:pt x="12587" y="36014"/>
                  <a:pt x="12619" y="36030"/>
                </a:cubicBezTo>
                <a:cubicBezTo>
                  <a:pt x="12637" y="36043"/>
                  <a:pt x="12656" y="36049"/>
                  <a:pt x="12673" y="36049"/>
                </a:cubicBezTo>
                <a:cubicBezTo>
                  <a:pt x="12716" y="36049"/>
                  <a:pt x="12753" y="36016"/>
                  <a:pt x="12776" y="35983"/>
                </a:cubicBezTo>
                <a:cubicBezTo>
                  <a:pt x="13133" y="36000"/>
                  <a:pt x="13491" y="36006"/>
                  <a:pt x="13850" y="36006"/>
                </a:cubicBezTo>
                <a:cubicBezTo>
                  <a:pt x="14815" y="36006"/>
                  <a:pt x="15786" y="35958"/>
                  <a:pt x="16757" y="35936"/>
                </a:cubicBezTo>
                <a:cubicBezTo>
                  <a:pt x="17832" y="35905"/>
                  <a:pt x="18909" y="35891"/>
                  <a:pt x="19988" y="35891"/>
                </a:cubicBezTo>
                <a:cubicBezTo>
                  <a:pt x="21678" y="35891"/>
                  <a:pt x="23371" y="35925"/>
                  <a:pt x="25064" y="35983"/>
                </a:cubicBezTo>
                <a:cubicBezTo>
                  <a:pt x="25895" y="36014"/>
                  <a:pt x="26741" y="36045"/>
                  <a:pt x="27572" y="36077"/>
                </a:cubicBezTo>
                <a:lnTo>
                  <a:pt x="27619" y="36077"/>
                </a:lnTo>
                <a:cubicBezTo>
                  <a:pt x="32384" y="36296"/>
                  <a:pt x="37149" y="36657"/>
                  <a:pt x="41898" y="36986"/>
                </a:cubicBezTo>
                <a:cubicBezTo>
                  <a:pt x="43472" y="37095"/>
                  <a:pt x="45157" y="37260"/>
                  <a:pt x="46826" y="37260"/>
                </a:cubicBezTo>
                <a:cubicBezTo>
                  <a:pt x="49698" y="37260"/>
                  <a:pt x="52521" y="36773"/>
                  <a:pt x="54642" y="34682"/>
                </a:cubicBezTo>
                <a:cubicBezTo>
                  <a:pt x="57776" y="31562"/>
                  <a:pt x="57776" y="26562"/>
                  <a:pt x="54845" y="23318"/>
                </a:cubicBezTo>
                <a:cubicBezTo>
                  <a:pt x="54814" y="23286"/>
                  <a:pt x="54783" y="23271"/>
                  <a:pt x="54751" y="23255"/>
                </a:cubicBezTo>
                <a:cubicBezTo>
                  <a:pt x="54704" y="23145"/>
                  <a:pt x="54657" y="23051"/>
                  <a:pt x="54610" y="22942"/>
                </a:cubicBezTo>
                <a:cubicBezTo>
                  <a:pt x="54124" y="22017"/>
                  <a:pt x="53403" y="21264"/>
                  <a:pt x="52541" y="20747"/>
                </a:cubicBezTo>
                <a:cubicBezTo>
                  <a:pt x="52573" y="20371"/>
                  <a:pt x="52604" y="20010"/>
                  <a:pt x="52620" y="19634"/>
                </a:cubicBezTo>
                <a:cubicBezTo>
                  <a:pt x="52629" y="19637"/>
                  <a:pt x="52638" y="19639"/>
                  <a:pt x="52646" y="19639"/>
                </a:cubicBezTo>
                <a:cubicBezTo>
                  <a:pt x="52724" y="19639"/>
                  <a:pt x="52767" y="19518"/>
                  <a:pt x="52682" y="19462"/>
                </a:cubicBezTo>
                <a:cubicBezTo>
                  <a:pt x="52667" y="19462"/>
                  <a:pt x="52635" y="19446"/>
                  <a:pt x="52620" y="19430"/>
                </a:cubicBezTo>
                <a:cubicBezTo>
                  <a:pt x="52745" y="15010"/>
                  <a:pt x="51366" y="10684"/>
                  <a:pt x="48294" y="7424"/>
                </a:cubicBezTo>
                <a:cubicBezTo>
                  <a:pt x="45300" y="4226"/>
                  <a:pt x="41256" y="2283"/>
                  <a:pt x="37055" y="1154"/>
                </a:cubicBezTo>
                <a:cubicBezTo>
                  <a:pt x="34947" y="396"/>
                  <a:pt x="32691" y="0"/>
                  <a:pt x="30441" y="0"/>
                </a:cubicBezTo>
                <a:close/>
              </a:path>
            </a:pathLst>
          </a:cu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0" name="Google Shape;1740;p38"/>
          <p:cNvSpPr/>
          <p:nvPr/>
        </p:nvSpPr>
        <p:spPr>
          <a:xfrm>
            <a:off x="2737750" y="1223325"/>
            <a:ext cx="1542375" cy="1325250"/>
          </a:xfrm>
          <a:custGeom>
            <a:avLst/>
            <a:gdLst/>
            <a:ahLst/>
            <a:cxnLst/>
            <a:rect l="l" t="t" r="r" b="b"/>
            <a:pathLst>
              <a:path w="61695" h="53010" extrusionOk="0">
                <a:moveTo>
                  <a:pt x="32540" y="978"/>
                </a:moveTo>
                <a:cubicBezTo>
                  <a:pt x="33356" y="2498"/>
                  <a:pt x="34186" y="4050"/>
                  <a:pt x="35127" y="5476"/>
                </a:cubicBezTo>
                <a:cubicBezTo>
                  <a:pt x="34704" y="5492"/>
                  <a:pt x="34280" y="5523"/>
                  <a:pt x="33841" y="5570"/>
                </a:cubicBezTo>
                <a:cubicBezTo>
                  <a:pt x="33042" y="4128"/>
                  <a:pt x="32133" y="2780"/>
                  <a:pt x="31381" y="1307"/>
                </a:cubicBezTo>
                <a:cubicBezTo>
                  <a:pt x="31757" y="1181"/>
                  <a:pt x="32149" y="1072"/>
                  <a:pt x="32540" y="978"/>
                </a:cubicBezTo>
                <a:close/>
                <a:moveTo>
                  <a:pt x="34233" y="696"/>
                </a:moveTo>
                <a:cubicBezTo>
                  <a:pt x="35048" y="2357"/>
                  <a:pt x="35910" y="4097"/>
                  <a:pt x="37055" y="5570"/>
                </a:cubicBezTo>
                <a:cubicBezTo>
                  <a:pt x="36522" y="5508"/>
                  <a:pt x="35989" y="5476"/>
                  <a:pt x="35456" y="5476"/>
                </a:cubicBezTo>
                <a:cubicBezTo>
                  <a:pt x="34672" y="3909"/>
                  <a:pt x="33685" y="2420"/>
                  <a:pt x="32744" y="931"/>
                </a:cubicBezTo>
                <a:cubicBezTo>
                  <a:pt x="33230" y="821"/>
                  <a:pt x="33732" y="743"/>
                  <a:pt x="34233" y="696"/>
                </a:cubicBezTo>
                <a:close/>
                <a:moveTo>
                  <a:pt x="31192" y="1370"/>
                </a:moveTo>
                <a:cubicBezTo>
                  <a:pt x="31804" y="2827"/>
                  <a:pt x="32572" y="4379"/>
                  <a:pt x="33591" y="5602"/>
                </a:cubicBezTo>
                <a:cubicBezTo>
                  <a:pt x="33214" y="5649"/>
                  <a:pt x="32838" y="5711"/>
                  <a:pt x="32478" y="5790"/>
                </a:cubicBezTo>
                <a:cubicBezTo>
                  <a:pt x="31600" y="4473"/>
                  <a:pt x="30722" y="3250"/>
                  <a:pt x="30048" y="1808"/>
                </a:cubicBezTo>
                <a:cubicBezTo>
                  <a:pt x="30424" y="1652"/>
                  <a:pt x="30801" y="1495"/>
                  <a:pt x="31192" y="1370"/>
                </a:cubicBezTo>
                <a:close/>
                <a:moveTo>
                  <a:pt x="36020" y="601"/>
                </a:moveTo>
                <a:cubicBezTo>
                  <a:pt x="36898" y="2404"/>
                  <a:pt x="37901" y="4222"/>
                  <a:pt x="38951" y="5931"/>
                </a:cubicBezTo>
                <a:cubicBezTo>
                  <a:pt x="38434" y="5790"/>
                  <a:pt x="37901" y="5680"/>
                  <a:pt x="37353" y="5602"/>
                </a:cubicBezTo>
                <a:cubicBezTo>
                  <a:pt x="37353" y="5586"/>
                  <a:pt x="37353" y="5555"/>
                  <a:pt x="37337" y="5539"/>
                </a:cubicBezTo>
                <a:cubicBezTo>
                  <a:pt x="36443" y="3893"/>
                  <a:pt x="35378" y="2326"/>
                  <a:pt x="34468" y="664"/>
                </a:cubicBezTo>
                <a:cubicBezTo>
                  <a:pt x="34986" y="617"/>
                  <a:pt x="35503" y="601"/>
                  <a:pt x="36020" y="601"/>
                </a:cubicBezTo>
                <a:close/>
                <a:moveTo>
                  <a:pt x="29876" y="1887"/>
                </a:moveTo>
                <a:cubicBezTo>
                  <a:pt x="30393" y="3266"/>
                  <a:pt x="31130" y="4755"/>
                  <a:pt x="32133" y="5868"/>
                </a:cubicBezTo>
                <a:cubicBezTo>
                  <a:pt x="31772" y="5946"/>
                  <a:pt x="31412" y="6056"/>
                  <a:pt x="31051" y="6166"/>
                </a:cubicBezTo>
                <a:cubicBezTo>
                  <a:pt x="30362" y="4896"/>
                  <a:pt x="29500" y="3721"/>
                  <a:pt x="28810" y="2435"/>
                </a:cubicBezTo>
                <a:cubicBezTo>
                  <a:pt x="28904" y="2373"/>
                  <a:pt x="28998" y="2326"/>
                  <a:pt x="29092" y="2263"/>
                </a:cubicBezTo>
                <a:cubicBezTo>
                  <a:pt x="29359" y="2138"/>
                  <a:pt x="29609" y="2012"/>
                  <a:pt x="29876" y="1887"/>
                </a:cubicBezTo>
                <a:close/>
                <a:moveTo>
                  <a:pt x="28653" y="2514"/>
                </a:moveTo>
                <a:cubicBezTo>
                  <a:pt x="29249" y="3783"/>
                  <a:pt x="29907" y="5163"/>
                  <a:pt x="30801" y="6244"/>
                </a:cubicBezTo>
                <a:cubicBezTo>
                  <a:pt x="30456" y="6370"/>
                  <a:pt x="30127" y="6495"/>
                  <a:pt x="29797" y="6636"/>
                </a:cubicBezTo>
                <a:cubicBezTo>
                  <a:pt x="29813" y="6589"/>
                  <a:pt x="29813" y="6558"/>
                  <a:pt x="29782" y="6511"/>
                </a:cubicBezTo>
                <a:cubicBezTo>
                  <a:pt x="29061" y="5382"/>
                  <a:pt x="28355" y="4269"/>
                  <a:pt x="27697" y="3109"/>
                </a:cubicBezTo>
                <a:cubicBezTo>
                  <a:pt x="28011" y="2890"/>
                  <a:pt x="28324" y="2702"/>
                  <a:pt x="28653" y="2514"/>
                </a:cubicBezTo>
                <a:close/>
                <a:moveTo>
                  <a:pt x="36193" y="601"/>
                </a:moveTo>
                <a:lnTo>
                  <a:pt x="36193" y="601"/>
                </a:lnTo>
                <a:cubicBezTo>
                  <a:pt x="36820" y="617"/>
                  <a:pt x="37447" y="680"/>
                  <a:pt x="38058" y="790"/>
                </a:cubicBezTo>
                <a:cubicBezTo>
                  <a:pt x="39092" y="2812"/>
                  <a:pt x="40111" y="4928"/>
                  <a:pt x="41334" y="6856"/>
                </a:cubicBezTo>
                <a:cubicBezTo>
                  <a:pt x="40691" y="6511"/>
                  <a:pt x="40001" y="6244"/>
                  <a:pt x="39296" y="6025"/>
                </a:cubicBezTo>
                <a:cubicBezTo>
                  <a:pt x="38371" y="4191"/>
                  <a:pt x="37321" y="2341"/>
                  <a:pt x="36193" y="601"/>
                </a:cubicBezTo>
                <a:close/>
                <a:moveTo>
                  <a:pt x="27540" y="3219"/>
                </a:moveTo>
                <a:cubicBezTo>
                  <a:pt x="28120" y="4410"/>
                  <a:pt x="28779" y="5570"/>
                  <a:pt x="29547" y="6652"/>
                </a:cubicBezTo>
                <a:cubicBezTo>
                  <a:pt x="29562" y="6683"/>
                  <a:pt x="29594" y="6699"/>
                  <a:pt x="29625" y="6699"/>
                </a:cubicBezTo>
                <a:cubicBezTo>
                  <a:pt x="29280" y="6856"/>
                  <a:pt x="28935" y="7028"/>
                  <a:pt x="28591" y="7200"/>
                </a:cubicBezTo>
                <a:cubicBezTo>
                  <a:pt x="28308" y="6667"/>
                  <a:pt x="27917" y="6166"/>
                  <a:pt x="27603" y="5649"/>
                </a:cubicBezTo>
                <a:cubicBezTo>
                  <a:pt x="27258" y="5084"/>
                  <a:pt x="26929" y="4504"/>
                  <a:pt x="26616" y="3924"/>
                </a:cubicBezTo>
                <a:cubicBezTo>
                  <a:pt x="26616" y="3909"/>
                  <a:pt x="26600" y="3909"/>
                  <a:pt x="26600" y="3909"/>
                </a:cubicBezTo>
                <a:cubicBezTo>
                  <a:pt x="26913" y="3658"/>
                  <a:pt x="27227" y="3439"/>
                  <a:pt x="27540" y="3219"/>
                </a:cubicBezTo>
                <a:close/>
                <a:moveTo>
                  <a:pt x="26475" y="4018"/>
                </a:moveTo>
                <a:cubicBezTo>
                  <a:pt x="26992" y="5116"/>
                  <a:pt x="27587" y="6385"/>
                  <a:pt x="28402" y="7310"/>
                </a:cubicBezTo>
                <a:cubicBezTo>
                  <a:pt x="28199" y="7435"/>
                  <a:pt x="27979" y="7545"/>
                  <a:pt x="27791" y="7671"/>
                </a:cubicBezTo>
                <a:cubicBezTo>
                  <a:pt x="27760" y="7686"/>
                  <a:pt x="27744" y="7702"/>
                  <a:pt x="27728" y="7718"/>
                </a:cubicBezTo>
                <a:cubicBezTo>
                  <a:pt x="27039" y="6667"/>
                  <a:pt x="26365" y="5696"/>
                  <a:pt x="25848" y="4551"/>
                </a:cubicBezTo>
                <a:cubicBezTo>
                  <a:pt x="26051" y="4363"/>
                  <a:pt x="26255" y="4191"/>
                  <a:pt x="26475" y="4018"/>
                </a:cubicBezTo>
                <a:close/>
                <a:moveTo>
                  <a:pt x="25659" y="4724"/>
                </a:moveTo>
                <a:cubicBezTo>
                  <a:pt x="26083" y="5852"/>
                  <a:pt x="26694" y="6997"/>
                  <a:pt x="27556" y="7827"/>
                </a:cubicBezTo>
                <a:cubicBezTo>
                  <a:pt x="27337" y="7968"/>
                  <a:pt x="27133" y="8109"/>
                  <a:pt x="26913" y="8266"/>
                </a:cubicBezTo>
                <a:cubicBezTo>
                  <a:pt x="26302" y="7294"/>
                  <a:pt x="25675" y="6323"/>
                  <a:pt x="25001" y="5382"/>
                </a:cubicBezTo>
                <a:cubicBezTo>
                  <a:pt x="25017" y="5366"/>
                  <a:pt x="25032" y="5351"/>
                  <a:pt x="25032" y="5335"/>
                </a:cubicBezTo>
                <a:cubicBezTo>
                  <a:pt x="25236" y="5131"/>
                  <a:pt x="25440" y="4928"/>
                  <a:pt x="25659" y="4724"/>
                </a:cubicBezTo>
                <a:close/>
                <a:moveTo>
                  <a:pt x="24891" y="5508"/>
                </a:moveTo>
                <a:cubicBezTo>
                  <a:pt x="25424" y="6511"/>
                  <a:pt x="26036" y="7498"/>
                  <a:pt x="26647" y="8470"/>
                </a:cubicBezTo>
                <a:cubicBezTo>
                  <a:pt x="26365" y="8689"/>
                  <a:pt x="26083" y="8925"/>
                  <a:pt x="25816" y="9175"/>
                </a:cubicBezTo>
                <a:cubicBezTo>
                  <a:pt x="25236" y="8266"/>
                  <a:pt x="24641" y="7373"/>
                  <a:pt x="24029" y="6495"/>
                </a:cubicBezTo>
                <a:cubicBezTo>
                  <a:pt x="24296" y="6166"/>
                  <a:pt x="24594" y="5821"/>
                  <a:pt x="24891" y="5508"/>
                </a:cubicBezTo>
                <a:close/>
                <a:moveTo>
                  <a:pt x="38293" y="821"/>
                </a:moveTo>
                <a:cubicBezTo>
                  <a:pt x="38622" y="884"/>
                  <a:pt x="38951" y="946"/>
                  <a:pt x="39280" y="1025"/>
                </a:cubicBezTo>
                <a:cubicBezTo>
                  <a:pt x="39547" y="1103"/>
                  <a:pt x="39813" y="1181"/>
                  <a:pt x="40080" y="1260"/>
                </a:cubicBezTo>
                <a:cubicBezTo>
                  <a:pt x="41396" y="3924"/>
                  <a:pt x="42776" y="6573"/>
                  <a:pt x="44171" y="9207"/>
                </a:cubicBezTo>
                <a:cubicBezTo>
                  <a:pt x="43513" y="8345"/>
                  <a:pt x="42697" y="7655"/>
                  <a:pt x="41773" y="7106"/>
                </a:cubicBezTo>
                <a:cubicBezTo>
                  <a:pt x="40801" y="4943"/>
                  <a:pt x="39516" y="2859"/>
                  <a:pt x="38293" y="821"/>
                </a:cubicBezTo>
                <a:close/>
                <a:moveTo>
                  <a:pt x="23888" y="6667"/>
                </a:moveTo>
                <a:cubicBezTo>
                  <a:pt x="24437" y="7577"/>
                  <a:pt x="25001" y="8486"/>
                  <a:pt x="25581" y="9395"/>
                </a:cubicBezTo>
                <a:cubicBezTo>
                  <a:pt x="25315" y="9646"/>
                  <a:pt x="25048" y="9912"/>
                  <a:pt x="24813" y="10179"/>
                </a:cubicBezTo>
                <a:cubicBezTo>
                  <a:pt x="24562" y="9708"/>
                  <a:pt x="24186" y="9269"/>
                  <a:pt x="23904" y="8799"/>
                </a:cubicBezTo>
                <a:cubicBezTo>
                  <a:pt x="23653" y="8423"/>
                  <a:pt x="23418" y="8031"/>
                  <a:pt x="23199" y="7624"/>
                </a:cubicBezTo>
                <a:cubicBezTo>
                  <a:pt x="23277" y="7514"/>
                  <a:pt x="23355" y="7388"/>
                  <a:pt x="23434" y="7279"/>
                </a:cubicBezTo>
                <a:cubicBezTo>
                  <a:pt x="23575" y="7075"/>
                  <a:pt x="23732" y="6871"/>
                  <a:pt x="23888" y="6667"/>
                </a:cubicBezTo>
                <a:close/>
                <a:moveTo>
                  <a:pt x="13089" y="6856"/>
                </a:moveTo>
                <a:cubicBezTo>
                  <a:pt x="14107" y="8204"/>
                  <a:pt x="15095" y="9583"/>
                  <a:pt x="16176" y="10884"/>
                </a:cubicBezTo>
                <a:cubicBezTo>
                  <a:pt x="15753" y="10884"/>
                  <a:pt x="15314" y="10900"/>
                  <a:pt x="14891" y="10947"/>
                </a:cubicBezTo>
                <a:cubicBezTo>
                  <a:pt x="13810" y="9661"/>
                  <a:pt x="12618" y="8454"/>
                  <a:pt x="11427" y="7279"/>
                </a:cubicBezTo>
                <a:cubicBezTo>
                  <a:pt x="11960" y="7091"/>
                  <a:pt x="12524" y="6950"/>
                  <a:pt x="13089" y="6856"/>
                </a:cubicBezTo>
                <a:close/>
                <a:moveTo>
                  <a:pt x="14985" y="6667"/>
                </a:moveTo>
                <a:cubicBezTo>
                  <a:pt x="15832" y="8204"/>
                  <a:pt x="16756" y="9740"/>
                  <a:pt x="17854" y="11103"/>
                </a:cubicBezTo>
                <a:cubicBezTo>
                  <a:pt x="17430" y="11009"/>
                  <a:pt x="17007" y="10931"/>
                  <a:pt x="16584" y="10900"/>
                </a:cubicBezTo>
                <a:cubicBezTo>
                  <a:pt x="15644" y="9457"/>
                  <a:pt x="14468" y="8094"/>
                  <a:pt x="13308" y="6809"/>
                </a:cubicBezTo>
                <a:cubicBezTo>
                  <a:pt x="13857" y="6730"/>
                  <a:pt x="14421" y="6667"/>
                  <a:pt x="14985" y="6667"/>
                </a:cubicBezTo>
                <a:close/>
                <a:moveTo>
                  <a:pt x="23058" y="7859"/>
                </a:moveTo>
                <a:cubicBezTo>
                  <a:pt x="23481" y="8752"/>
                  <a:pt x="23967" y="9724"/>
                  <a:pt x="24641" y="10398"/>
                </a:cubicBezTo>
                <a:cubicBezTo>
                  <a:pt x="24390" y="10680"/>
                  <a:pt x="24155" y="10978"/>
                  <a:pt x="23951" y="11291"/>
                </a:cubicBezTo>
                <a:cubicBezTo>
                  <a:pt x="23465" y="10492"/>
                  <a:pt x="22869" y="9708"/>
                  <a:pt x="22305" y="8925"/>
                </a:cubicBezTo>
                <a:cubicBezTo>
                  <a:pt x="22603" y="8611"/>
                  <a:pt x="22822" y="8235"/>
                  <a:pt x="23058" y="7859"/>
                </a:cubicBezTo>
                <a:close/>
                <a:moveTo>
                  <a:pt x="44437" y="3674"/>
                </a:moveTo>
                <a:lnTo>
                  <a:pt x="44437" y="3674"/>
                </a:lnTo>
                <a:cubicBezTo>
                  <a:pt x="46992" y="5790"/>
                  <a:pt x="48669" y="8815"/>
                  <a:pt x="48999" y="12106"/>
                </a:cubicBezTo>
                <a:cubicBezTo>
                  <a:pt x="47698" y="9191"/>
                  <a:pt x="46146" y="6370"/>
                  <a:pt x="44437" y="3674"/>
                </a:cubicBezTo>
                <a:close/>
                <a:moveTo>
                  <a:pt x="15236" y="6667"/>
                </a:moveTo>
                <a:lnTo>
                  <a:pt x="15236" y="6667"/>
                </a:lnTo>
                <a:cubicBezTo>
                  <a:pt x="15832" y="6683"/>
                  <a:pt x="16412" y="6746"/>
                  <a:pt x="16976" y="6856"/>
                </a:cubicBezTo>
                <a:cubicBezTo>
                  <a:pt x="18073" y="8642"/>
                  <a:pt x="19202" y="10461"/>
                  <a:pt x="20424" y="12169"/>
                </a:cubicBezTo>
                <a:cubicBezTo>
                  <a:pt x="19766" y="11746"/>
                  <a:pt x="19061" y="11432"/>
                  <a:pt x="18324" y="11213"/>
                </a:cubicBezTo>
                <a:cubicBezTo>
                  <a:pt x="17289" y="9708"/>
                  <a:pt x="16208" y="8219"/>
                  <a:pt x="15236" y="6667"/>
                </a:cubicBezTo>
                <a:close/>
                <a:moveTo>
                  <a:pt x="11208" y="7341"/>
                </a:moveTo>
                <a:cubicBezTo>
                  <a:pt x="12305" y="8564"/>
                  <a:pt x="13371" y="9802"/>
                  <a:pt x="14484" y="11009"/>
                </a:cubicBezTo>
                <a:cubicBezTo>
                  <a:pt x="13339" y="11213"/>
                  <a:pt x="12242" y="11652"/>
                  <a:pt x="11255" y="12342"/>
                </a:cubicBezTo>
                <a:lnTo>
                  <a:pt x="11208" y="12248"/>
                </a:lnTo>
                <a:cubicBezTo>
                  <a:pt x="11192" y="12200"/>
                  <a:pt x="11161" y="12169"/>
                  <a:pt x="11114" y="12169"/>
                </a:cubicBezTo>
                <a:cubicBezTo>
                  <a:pt x="10346" y="10947"/>
                  <a:pt x="9468" y="9755"/>
                  <a:pt x="8574" y="8611"/>
                </a:cubicBezTo>
                <a:cubicBezTo>
                  <a:pt x="8998" y="8345"/>
                  <a:pt x="9452" y="8109"/>
                  <a:pt x="9907" y="7890"/>
                </a:cubicBezTo>
                <a:cubicBezTo>
                  <a:pt x="10628" y="9128"/>
                  <a:pt x="11459" y="10461"/>
                  <a:pt x="12493" y="11401"/>
                </a:cubicBezTo>
                <a:cubicBezTo>
                  <a:pt x="12520" y="11429"/>
                  <a:pt x="12554" y="11440"/>
                  <a:pt x="12587" y="11440"/>
                </a:cubicBezTo>
                <a:cubicBezTo>
                  <a:pt x="12686" y="11440"/>
                  <a:pt x="12783" y="11334"/>
                  <a:pt x="12712" y="11229"/>
                </a:cubicBezTo>
                <a:cubicBezTo>
                  <a:pt x="12274" y="10523"/>
                  <a:pt x="11694" y="9896"/>
                  <a:pt x="11192" y="9238"/>
                </a:cubicBezTo>
                <a:cubicBezTo>
                  <a:pt x="10832" y="8752"/>
                  <a:pt x="10487" y="8266"/>
                  <a:pt x="10158" y="7765"/>
                </a:cubicBezTo>
                <a:cubicBezTo>
                  <a:pt x="10502" y="7608"/>
                  <a:pt x="10847" y="7467"/>
                  <a:pt x="11208" y="7341"/>
                </a:cubicBezTo>
                <a:close/>
                <a:moveTo>
                  <a:pt x="20079" y="8125"/>
                </a:moveTo>
                <a:lnTo>
                  <a:pt x="20079" y="8125"/>
                </a:lnTo>
                <a:cubicBezTo>
                  <a:pt x="20581" y="8470"/>
                  <a:pt x="21067" y="8878"/>
                  <a:pt x="21506" y="9363"/>
                </a:cubicBezTo>
                <a:cubicBezTo>
                  <a:pt x="21567" y="9435"/>
                  <a:pt x="21638" y="9464"/>
                  <a:pt x="21706" y="9464"/>
                </a:cubicBezTo>
                <a:cubicBezTo>
                  <a:pt x="21863" y="9464"/>
                  <a:pt x="22007" y="9308"/>
                  <a:pt x="22007" y="9144"/>
                </a:cubicBezTo>
                <a:cubicBezTo>
                  <a:pt x="22020" y="9150"/>
                  <a:pt x="22036" y="9154"/>
                  <a:pt x="22052" y="9154"/>
                </a:cubicBezTo>
                <a:cubicBezTo>
                  <a:pt x="22075" y="9154"/>
                  <a:pt x="22099" y="9147"/>
                  <a:pt x="22117" y="9128"/>
                </a:cubicBezTo>
                <a:cubicBezTo>
                  <a:pt x="22133" y="9113"/>
                  <a:pt x="22148" y="9097"/>
                  <a:pt x="22164" y="9081"/>
                </a:cubicBezTo>
                <a:cubicBezTo>
                  <a:pt x="22681" y="9928"/>
                  <a:pt x="23199" y="10774"/>
                  <a:pt x="23779" y="11574"/>
                </a:cubicBezTo>
                <a:cubicBezTo>
                  <a:pt x="23481" y="12059"/>
                  <a:pt x="23230" y="12592"/>
                  <a:pt x="23058" y="13125"/>
                </a:cubicBezTo>
                <a:cubicBezTo>
                  <a:pt x="22180" y="11401"/>
                  <a:pt x="21161" y="9724"/>
                  <a:pt x="20079" y="8125"/>
                </a:cubicBezTo>
                <a:close/>
                <a:moveTo>
                  <a:pt x="8433" y="8721"/>
                </a:moveTo>
                <a:cubicBezTo>
                  <a:pt x="9201" y="10037"/>
                  <a:pt x="10048" y="11338"/>
                  <a:pt x="10957" y="12561"/>
                </a:cubicBezTo>
                <a:cubicBezTo>
                  <a:pt x="10722" y="12733"/>
                  <a:pt x="10502" y="12937"/>
                  <a:pt x="10283" y="13141"/>
                </a:cubicBezTo>
                <a:cubicBezTo>
                  <a:pt x="9390" y="11871"/>
                  <a:pt x="8371" y="10696"/>
                  <a:pt x="7446" y="9442"/>
                </a:cubicBezTo>
                <a:cubicBezTo>
                  <a:pt x="7759" y="9191"/>
                  <a:pt x="8089" y="8940"/>
                  <a:pt x="8433" y="8721"/>
                </a:cubicBezTo>
                <a:close/>
                <a:moveTo>
                  <a:pt x="7289" y="9583"/>
                </a:moveTo>
                <a:cubicBezTo>
                  <a:pt x="8089" y="10884"/>
                  <a:pt x="8998" y="12248"/>
                  <a:pt x="10064" y="13329"/>
                </a:cubicBezTo>
                <a:cubicBezTo>
                  <a:pt x="10064" y="13329"/>
                  <a:pt x="10079" y="13329"/>
                  <a:pt x="10079" y="13345"/>
                </a:cubicBezTo>
                <a:cubicBezTo>
                  <a:pt x="10064" y="13360"/>
                  <a:pt x="10032" y="13392"/>
                  <a:pt x="10001" y="13407"/>
                </a:cubicBezTo>
                <a:cubicBezTo>
                  <a:pt x="9797" y="13627"/>
                  <a:pt x="9609" y="13862"/>
                  <a:pt x="9437" y="14081"/>
                </a:cubicBezTo>
                <a:cubicBezTo>
                  <a:pt x="8371" y="12890"/>
                  <a:pt x="7305" y="11762"/>
                  <a:pt x="6380" y="10445"/>
                </a:cubicBezTo>
                <a:cubicBezTo>
                  <a:pt x="6521" y="10304"/>
                  <a:pt x="6647" y="10163"/>
                  <a:pt x="6788" y="10022"/>
                </a:cubicBezTo>
                <a:cubicBezTo>
                  <a:pt x="6944" y="9881"/>
                  <a:pt x="7117" y="9724"/>
                  <a:pt x="7289" y="9583"/>
                </a:cubicBezTo>
                <a:close/>
                <a:moveTo>
                  <a:pt x="17305" y="6918"/>
                </a:moveTo>
                <a:lnTo>
                  <a:pt x="17305" y="6918"/>
                </a:lnTo>
                <a:cubicBezTo>
                  <a:pt x="18120" y="7122"/>
                  <a:pt x="18920" y="7420"/>
                  <a:pt x="19656" y="7859"/>
                </a:cubicBezTo>
                <a:cubicBezTo>
                  <a:pt x="20800" y="9708"/>
                  <a:pt x="21866" y="11605"/>
                  <a:pt x="22916" y="13517"/>
                </a:cubicBezTo>
                <a:cubicBezTo>
                  <a:pt x="22916" y="13533"/>
                  <a:pt x="22932" y="13548"/>
                  <a:pt x="22932" y="13548"/>
                </a:cubicBezTo>
                <a:cubicBezTo>
                  <a:pt x="22869" y="13831"/>
                  <a:pt x="22822" y="14113"/>
                  <a:pt x="22791" y="14395"/>
                </a:cubicBezTo>
                <a:cubicBezTo>
                  <a:pt x="22321" y="13721"/>
                  <a:pt x="21757" y="13157"/>
                  <a:pt x="21145" y="12671"/>
                </a:cubicBezTo>
                <a:cubicBezTo>
                  <a:pt x="21145" y="12655"/>
                  <a:pt x="21145" y="12655"/>
                  <a:pt x="21130" y="12639"/>
                </a:cubicBezTo>
                <a:cubicBezTo>
                  <a:pt x="19985" y="10680"/>
                  <a:pt x="18637" y="8783"/>
                  <a:pt x="17305" y="6918"/>
                </a:cubicBezTo>
                <a:close/>
                <a:moveTo>
                  <a:pt x="42070" y="2091"/>
                </a:moveTo>
                <a:lnTo>
                  <a:pt x="42070" y="2091"/>
                </a:lnTo>
                <a:cubicBezTo>
                  <a:pt x="42776" y="2451"/>
                  <a:pt x="43418" y="2874"/>
                  <a:pt x="44030" y="3344"/>
                </a:cubicBezTo>
                <a:cubicBezTo>
                  <a:pt x="45864" y="6464"/>
                  <a:pt x="47509" y="9646"/>
                  <a:pt x="49061" y="12922"/>
                </a:cubicBezTo>
                <a:cubicBezTo>
                  <a:pt x="49077" y="13517"/>
                  <a:pt x="49061" y="14113"/>
                  <a:pt x="48983" y="14708"/>
                </a:cubicBezTo>
                <a:cubicBezTo>
                  <a:pt x="47886" y="12608"/>
                  <a:pt x="46616" y="10570"/>
                  <a:pt x="45487" y="8486"/>
                </a:cubicBezTo>
                <a:cubicBezTo>
                  <a:pt x="44343" y="6385"/>
                  <a:pt x="43356" y="4128"/>
                  <a:pt x="42070" y="2091"/>
                </a:cubicBezTo>
                <a:close/>
                <a:moveTo>
                  <a:pt x="6239" y="10602"/>
                </a:moveTo>
                <a:cubicBezTo>
                  <a:pt x="7054" y="11950"/>
                  <a:pt x="8042" y="13313"/>
                  <a:pt x="9233" y="14348"/>
                </a:cubicBezTo>
                <a:cubicBezTo>
                  <a:pt x="8998" y="14677"/>
                  <a:pt x="8794" y="15022"/>
                  <a:pt x="8606" y="15382"/>
                </a:cubicBezTo>
                <a:cubicBezTo>
                  <a:pt x="8606" y="15351"/>
                  <a:pt x="8590" y="15335"/>
                  <a:pt x="8574" y="15320"/>
                </a:cubicBezTo>
                <a:cubicBezTo>
                  <a:pt x="7524" y="14081"/>
                  <a:pt x="6474" y="12859"/>
                  <a:pt x="5455" y="11589"/>
                </a:cubicBezTo>
                <a:cubicBezTo>
                  <a:pt x="5690" y="11244"/>
                  <a:pt x="5957" y="10915"/>
                  <a:pt x="6239" y="10602"/>
                </a:cubicBezTo>
                <a:close/>
                <a:moveTo>
                  <a:pt x="40331" y="1354"/>
                </a:moveTo>
                <a:lnTo>
                  <a:pt x="40331" y="1354"/>
                </a:lnTo>
                <a:cubicBezTo>
                  <a:pt x="40879" y="1542"/>
                  <a:pt x="41412" y="1761"/>
                  <a:pt x="41929" y="2028"/>
                </a:cubicBezTo>
                <a:cubicBezTo>
                  <a:pt x="42713" y="4238"/>
                  <a:pt x="43967" y="6370"/>
                  <a:pt x="45080" y="8439"/>
                </a:cubicBezTo>
                <a:cubicBezTo>
                  <a:pt x="46287" y="10680"/>
                  <a:pt x="47478" y="12969"/>
                  <a:pt x="48904" y="15053"/>
                </a:cubicBezTo>
                <a:cubicBezTo>
                  <a:pt x="48920" y="15069"/>
                  <a:pt x="48936" y="15085"/>
                  <a:pt x="48936" y="15085"/>
                </a:cubicBezTo>
                <a:cubicBezTo>
                  <a:pt x="48857" y="15649"/>
                  <a:pt x="48732" y="16229"/>
                  <a:pt x="48560" y="16793"/>
                </a:cubicBezTo>
                <a:cubicBezTo>
                  <a:pt x="45895" y="11605"/>
                  <a:pt x="43262" y="6401"/>
                  <a:pt x="40331" y="1354"/>
                </a:cubicBezTo>
                <a:close/>
                <a:moveTo>
                  <a:pt x="5346" y="11746"/>
                </a:moveTo>
                <a:cubicBezTo>
                  <a:pt x="6286" y="13063"/>
                  <a:pt x="7258" y="14364"/>
                  <a:pt x="8324" y="15570"/>
                </a:cubicBezTo>
                <a:cubicBezTo>
                  <a:pt x="8359" y="15606"/>
                  <a:pt x="8403" y="15623"/>
                  <a:pt x="8449" y="15623"/>
                </a:cubicBezTo>
                <a:cubicBezTo>
                  <a:pt x="8465" y="15623"/>
                  <a:pt x="8480" y="15621"/>
                  <a:pt x="8496" y="15617"/>
                </a:cubicBezTo>
                <a:lnTo>
                  <a:pt x="8496" y="15617"/>
                </a:lnTo>
                <a:cubicBezTo>
                  <a:pt x="8245" y="16119"/>
                  <a:pt x="8057" y="16636"/>
                  <a:pt x="7932" y="17169"/>
                </a:cubicBezTo>
                <a:cubicBezTo>
                  <a:pt x="6991" y="15680"/>
                  <a:pt x="5769" y="14301"/>
                  <a:pt x="4656" y="12906"/>
                </a:cubicBezTo>
                <a:cubicBezTo>
                  <a:pt x="4875" y="12498"/>
                  <a:pt x="5095" y="12106"/>
                  <a:pt x="5346" y="11746"/>
                </a:cubicBezTo>
                <a:close/>
                <a:moveTo>
                  <a:pt x="4593" y="13047"/>
                </a:moveTo>
                <a:cubicBezTo>
                  <a:pt x="5628" y="14552"/>
                  <a:pt x="6631" y="16166"/>
                  <a:pt x="7853" y="17514"/>
                </a:cubicBezTo>
                <a:cubicBezTo>
                  <a:pt x="7712" y="18157"/>
                  <a:pt x="7650" y="18799"/>
                  <a:pt x="7665" y="19458"/>
                </a:cubicBezTo>
                <a:cubicBezTo>
                  <a:pt x="6599" y="17608"/>
                  <a:pt x="5377" y="15853"/>
                  <a:pt x="4107" y="14144"/>
                </a:cubicBezTo>
                <a:cubicBezTo>
                  <a:pt x="4248" y="13768"/>
                  <a:pt x="4405" y="13407"/>
                  <a:pt x="4593" y="13047"/>
                </a:cubicBezTo>
                <a:close/>
                <a:moveTo>
                  <a:pt x="46036" y="15179"/>
                </a:moveTo>
                <a:cubicBezTo>
                  <a:pt x="47024" y="16809"/>
                  <a:pt x="48105" y="18392"/>
                  <a:pt x="49218" y="19959"/>
                </a:cubicBezTo>
                <a:cubicBezTo>
                  <a:pt x="48842" y="19959"/>
                  <a:pt x="48481" y="19975"/>
                  <a:pt x="48121" y="20022"/>
                </a:cubicBezTo>
                <a:cubicBezTo>
                  <a:pt x="47400" y="18909"/>
                  <a:pt x="46694" y="17781"/>
                  <a:pt x="45973" y="16652"/>
                </a:cubicBezTo>
                <a:cubicBezTo>
                  <a:pt x="46020" y="16166"/>
                  <a:pt x="46036" y="15665"/>
                  <a:pt x="46036" y="15179"/>
                </a:cubicBezTo>
                <a:close/>
                <a:moveTo>
                  <a:pt x="45440" y="11605"/>
                </a:moveTo>
                <a:lnTo>
                  <a:pt x="45440" y="11605"/>
                </a:lnTo>
                <a:cubicBezTo>
                  <a:pt x="46444" y="13486"/>
                  <a:pt x="47431" y="15367"/>
                  <a:pt x="48403" y="17263"/>
                </a:cubicBezTo>
                <a:cubicBezTo>
                  <a:pt x="48403" y="17263"/>
                  <a:pt x="48403" y="17279"/>
                  <a:pt x="48403" y="17279"/>
                </a:cubicBezTo>
                <a:cubicBezTo>
                  <a:pt x="48340" y="17467"/>
                  <a:pt x="48450" y="17592"/>
                  <a:pt x="48591" y="17624"/>
                </a:cubicBezTo>
                <a:cubicBezTo>
                  <a:pt x="48607" y="17639"/>
                  <a:pt x="48622" y="17671"/>
                  <a:pt x="48622" y="17687"/>
                </a:cubicBezTo>
                <a:cubicBezTo>
                  <a:pt x="48659" y="17745"/>
                  <a:pt x="48709" y="17769"/>
                  <a:pt x="48760" y="17769"/>
                </a:cubicBezTo>
                <a:cubicBezTo>
                  <a:pt x="48818" y="17769"/>
                  <a:pt x="48878" y="17737"/>
                  <a:pt x="48920" y="17687"/>
                </a:cubicBezTo>
                <a:cubicBezTo>
                  <a:pt x="48958" y="17774"/>
                  <a:pt x="49035" y="17841"/>
                  <a:pt x="49136" y="17841"/>
                </a:cubicBezTo>
                <a:cubicBezTo>
                  <a:pt x="49162" y="17841"/>
                  <a:pt x="49189" y="17837"/>
                  <a:pt x="49218" y="17828"/>
                </a:cubicBezTo>
                <a:cubicBezTo>
                  <a:pt x="49657" y="18596"/>
                  <a:pt x="50127" y="19332"/>
                  <a:pt x="50660" y="20022"/>
                </a:cubicBezTo>
                <a:cubicBezTo>
                  <a:pt x="50299" y="19991"/>
                  <a:pt x="49923" y="19959"/>
                  <a:pt x="49563" y="19959"/>
                </a:cubicBezTo>
                <a:cubicBezTo>
                  <a:pt x="48356" y="18266"/>
                  <a:pt x="47196" y="16542"/>
                  <a:pt x="46020" y="14834"/>
                </a:cubicBezTo>
                <a:cubicBezTo>
                  <a:pt x="45989" y="13737"/>
                  <a:pt x="45801" y="12639"/>
                  <a:pt x="45440" y="11605"/>
                </a:cubicBezTo>
                <a:close/>
                <a:moveTo>
                  <a:pt x="45926" y="16950"/>
                </a:moveTo>
                <a:cubicBezTo>
                  <a:pt x="46522" y="18016"/>
                  <a:pt x="47149" y="19050"/>
                  <a:pt x="47807" y="20069"/>
                </a:cubicBezTo>
                <a:cubicBezTo>
                  <a:pt x="47509" y="20100"/>
                  <a:pt x="47243" y="20163"/>
                  <a:pt x="46961" y="20226"/>
                </a:cubicBezTo>
                <a:cubicBezTo>
                  <a:pt x="46538" y="19630"/>
                  <a:pt x="46099" y="19019"/>
                  <a:pt x="45660" y="18423"/>
                </a:cubicBezTo>
                <a:cubicBezTo>
                  <a:pt x="45785" y="17937"/>
                  <a:pt x="45864" y="17436"/>
                  <a:pt x="45926" y="16950"/>
                </a:cubicBezTo>
                <a:close/>
                <a:moveTo>
                  <a:pt x="50284" y="17545"/>
                </a:moveTo>
                <a:cubicBezTo>
                  <a:pt x="50284" y="17561"/>
                  <a:pt x="50284" y="17577"/>
                  <a:pt x="50299" y="17592"/>
                </a:cubicBezTo>
                <a:cubicBezTo>
                  <a:pt x="50707" y="18125"/>
                  <a:pt x="51162" y="18627"/>
                  <a:pt x="51569" y="19160"/>
                </a:cubicBezTo>
                <a:cubicBezTo>
                  <a:pt x="51883" y="19536"/>
                  <a:pt x="52180" y="19959"/>
                  <a:pt x="52494" y="20335"/>
                </a:cubicBezTo>
                <a:cubicBezTo>
                  <a:pt x="52431" y="20320"/>
                  <a:pt x="52369" y="20304"/>
                  <a:pt x="52306" y="20288"/>
                </a:cubicBezTo>
                <a:cubicBezTo>
                  <a:pt x="51914" y="20194"/>
                  <a:pt x="51491" y="20132"/>
                  <a:pt x="51068" y="20069"/>
                </a:cubicBezTo>
                <a:cubicBezTo>
                  <a:pt x="50488" y="19317"/>
                  <a:pt x="49939" y="18564"/>
                  <a:pt x="49437" y="17765"/>
                </a:cubicBezTo>
                <a:cubicBezTo>
                  <a:pt x="49720" y="17671"/>
                  <a:pt x="50002" y="17608"/>
                  <a:pt x="50284" y="17545"/>
                </a:cubicBezTo>
                <a:close/>
                <a:moveTo>
                  <a:pt x="45613" y="18643"/>
                </a:moveTo>
                <a:cubicBezTo>
                  <a:pt x="45973" y="19191"/>
                  <a:pt x="46334" y="19756"/>
                  <a:pt x="46710" y="20304"/>
                </a:cubicBezTo>
                <a:cubicBezTo>
                  <a:pt x="46381" y="20398"/>
                  <a:pt x="46067" y="20508"/>
                  <a:pt x="45770" y="20649"/>
                </a:cubicBezTo>
                <a:cubicBezTo>
                  <a:pt x="45691" y="20539"/>
                  <a:pt x="45629" y="20430"/>
                  <a:pt x="45566" y="20320"/>
                </a:cubicBezTo>
                <a:cubicBezTo>
                  <a:pt x="45456" y="20116"/>
                  <a:pt x="45378" y="19912"/>
                  <a:pt x="45299" y="19708"/>
                </a:cubicBezTo>
                <a:cubicBezTo>
                  <a:pt x="45409" y="19364"/>
                  <a:pt x="45519" y="19003"/>
                  <a:pt x="45613" y="18643"/>
                </a:cubicBezTo>
                <a:close/>
                <a:moveTo>
                  <a:pt x="45190" y="20022"/>
                </a:moveTo>
                <a:cubicBezTo>
                  <a:pt x="45221" y="20132"/>
                  <a:pt x="45268" y="20226"/>
                  <a:pt x="45315" y="20335"/>
                </a:cubicBezTo>
                <a:cubicBezTo>
                  <a:pt x="45378" y="20461"/>
                  <a:pt x="45440" y="20618"/>
                  <a:pt x="45519" y="20759"/>
                </a:cubicBezTo>
                <a:cubicBezTo>
                  <a:pt x="45237" y="20900"/>
                  <a:pt x="44939" y="21072"/>
                  <a:pt x="44672" y="21260"/>
                </a:cubicBezTo>
                <a:cubicBezTo>
                  <a:pt x="44861" y="20853"/>
                  <a:pt x="45033" y="20445"/>
                  <a:pt x="45190" y="20022"/>
                </a:cubicBezTo>
                <a:close/>
                <a:moveTo>
                  <a:pt x="51742" y="17357"/>
                </a:moveTo>
                <a:cubicBezTo>
                  <a:pt x="51742" y="17357"/>
                  <a:pt x="51742" y="17357"/>
                  <a:pt x="51757" y="17373"/>
                </a:cubicBezTo>
                <a:cubicBezTo>
                  <a:pt x="52682" y="18878"/>
                  <a:pt x="53779" y="20257"/>
                  <a:pt x="54876" y="21636"/>
                </a:cubicBezTo>
                <a:cubicBezTo>
                  <a:pt x="54375" y="21166"/>
                  <a:pt x="53795" y="20790"/>
                  <a:pt x="53105" y="20524"/>
                </a:cubicBezTo>
                <a:cubicBezTo>
                  <a:pt x="52760" y="20038"/>
                  <a:pt x="52321" y="19599"/>
                  <a:pt x="51930" y="19160"/>
                </a:cubicBezTo>
                <a:cubicBezTo>
                  <a:pt x="51444" y="18611"/>
                  <a:pt x="50973" y="18047"/>
                  <a:pt x="50488" y="17498"/>
                </a:cubicBezTo>
                <a:cubicBezTo>
                  <a:pt x="50911" y="17420"/>
                  <a:pt x="51334" y="17373"/>
                  <a:pt x="51742" y="17357"/>
                </a:cubicBezTo>
                <a:close/>
                <a:moveTo>
                  <a:pt x="56256" y="18470"/>
                </a:moveTo>
                <a:lnTo>
                  <a:pt x="56256" y="18470"/>
                </a:lnTo>
                <a:cubicBezTo>
                  <a:pt x="58387" y="19693"/>
                  <a:pt x="60018" y="21793"/>
                  <a:pt x="60676" y="24270"/>
                </a:cubicBezTo>
                <a:cubicBezTo>
                  <a:pt x="59297" y="22295"/>
                  <a:pt x="57745" y="20382"/>
                  <a:pt x="56256" y="18470"/>
                </a:cubicBezTo>
                <a:close/>
                <a:moveTo>
                  <a:pt x="4045" y="14317"/>
                </a:moveTo>
                <a:cubicBezTo>
                  <a:pt x="5330" y="16213"/>
                  <a:pt x="6505" y="18172"/>
                  <a:pt x="7697" y="20132"/>
                </a:cubicBezTo>
                <a:cubicBezTo>
                  <a:pt x="7697" y="20147"/>
                  <a:pt x="7712" y="20147"/>
                  <a:pt x="7712" y="20163"/>
                </a:cubicBezTo>
                <a:cubicBezTo>
                  <a:pt x="7979" y="22671"/>
                  <a:pt x="9327" y="25085"/>
                  <a:pt x="11553" y="26637"/>
                </a:cubicBezTo>
                <a:cubicBezTo>
                  <a:pt x="11270" y="26652"/>
                  <a:pt x="11004" y="26715"/>
                  <a:pt x="10722" y="26778"/>
                </a:cubicBezTo>
                <a:cubicBezTo>
                  <a:pt x="10722" y="26746"/>
                  <a:pt x="10722" y="26731"/>
                  <a:pt x="10706" y="26699"/>
                </a:cubicBezTo>
                <a:cubicBezTo>
                  <a:pt x="9531" y="24818"/>
                  <a:pt x="8167" y="23063"/>
                  <a:pt x="7007" y="21166"/>
                </a:cubicBezTo>
                <a:cubicBezTo>
                  <a:pt x="5847" y="19270"/>
                  <a:pt x="4797" y="17326"/>
                  <a:pt x="3731" y="15382"/>
                </a:cubicBezTo>
                <a:cubicBezTo>
                  <a:pt x="3809" y="15022"/>
                  <a:pt x="3919" y="14677"/>
                  <a:pt x="4045" y="14317"/>
                </a:cubicBezTo>
                <a:close/>
                <a:moveTo>
                  <a:pt x="53748" y="17514"/>
                </a:moveTo>
                <a:lnTo>
                  <a:pt x="53748" y="17514"/>
                </a:lnTo>
                <a:cubicBezTo>
                  <a:pt x="54438" y="17655"/>
                  <a:pt x="55096" y="17890"/>
                  <a:pt x="55723" y="18204"/>
                </a:cubicBezTo>
                <a:cubicBezTo>
                  <a:pt x="57400" y="20539"/>
                  <a:pt x="59030" y="22969"/>
                  <a:pt x="60864" y="25179"/>
                </a:cubicBezTo>
                <a:cubicBezTo>
                  <a:pt x="60942" y="25712"/>
                  <a:pt x="60989" y="26245"/>
                  <a:pt x="60989" y="26793"/>
                </a:cubicBezTo>
                <a:cubicBezTo>
                  <a:pt x="60974" y="26919"/>
                  <a:pt x="60974" y="27028"/>
                  <a:pt x="60974" y="27138"/>
                </a:cubicBezTo>
                <a:cubicBezTo>
                  <a:pt x="58748" y="23815"/>
                  <a:pt x="56162" y="20680"/>
                  <a:pt x="53748" y="17514"/>
                </a:cubicBezTo>
                <a:close/>
                <a:moveTo>
                  <a:pt x="3668" y="15602"/>
                </a:moveTo>
                <a:cubicBezTo>
                  <a:pt x="5377" y="19505"/>
                  <a:pt x="7665" y="23611"/>
                  <a:pt x="10440" y="26840"/>
                </a:cubicBezTo>
                <a:cubicBezTo>
                  <a:pt x="10079" y="26934"/>
                  <a:pt x="9734" y="27075"/>
                  <a:pt x="9405" y="27232"/>
                </a:cubicBezTo>
                <a:cubicBezTo>
                  <a:pt x="9437" y="27201"/>
                  <a:pt x="9452" y="27154"/>
                  <a:pt x="9421" y="27107"/>
                </a:cubicBezTo>
                <a:cubicBezTo>
                  <a:pt x="8574" y="25492"/>
                  <a:pt x="7352" y="23988"/>
                  <a:pt x="6317" y="22483"/>
                </a:cubicBezTo>
                <a:cubicBezTo>
                  <a:pt x="5346" y="21088"/>
                  <a:pt x="4374" y="19693"/>
                  <a:pt x="3402" y="18313"/>
                </a:cubicBezTo>
                <a:cubicBezTo>
                  <a:pt x="3402" y="18110"/>
                  <a:pt x="3402" y="17922"/>
                  <a:pt x="3402" y="17734"/>
                </a:cubicBezTo>
                <a:cubicBezTo>
                  <a:pt x="3433" y="17013"/>
                  <a:pt x="3512" y="16307"/>
                  <a:pt x="3668" y="15602"/>
                </a:cubicBezTo>
                <a:close/>
                <a:moveTo>
                  <a:pt x="3418" y="18658"/>
                </a:moveTo>
                <a:lnTo>
                  <a:pt x="3418" y="18658"/>
                </a:lnTo>
                <a:cubicBezTo>
                  <a:pt x="4327" y="20069"/>
                  <a:pt x="5236" y="21464"/>
                  <a:pt x="6161" y="22859"/>
                </a:cubicBezTo>
                <a:cubicBezTo>
                  <a:pt x="7148" y="24317"/>
                  <a:pt x="8073" y="25931"/>
                  <a:pt x="9248" y="27248"/>
                </a:cubicBezTo>
                <a:cubicBezTo>
                  <a:pt x="9264" y="27264"/>
                  <a:pt x="9280" y="27279"/>
                  <a:pt x="9311" y="27279"/>
                </a:cubicBezTo>
                <a:cubicBezTo>
                  <a:pt x="8935" y="27467"/>
                  <a:pt x="8574" y="27687"/>
                  <a:pt x="8245" y="27938"/>
                </a:cubicBezTo>
                <a:cubicBezTo>
                  <a:pt x="8042" y="27530"/>
                  <a:pt x="7712" y="27154"/>
                  <a:pt x="7430" y="26793"/>
                </a:cubicBezTo>
                <a:cubicBezTo>
                  <a:pt x="7273" y="26558"/>
                  <a:pt x="7101" y="26339"/>
                  <a:pt x="6929" y="26104"/>
                </a:cubicBezTo>
                <a:cubicBezTo>
                  <a:pt x="6960" y="26104"/>
                  <a:pt x="6976" y="26104"/>
                  <a:pt x="7007" y="26088"/>
                </a:cubicBezTo>
                <a:cubicBezTo>
                  <a:pt x="7258" y="26041"/>
                  <a:pt x="7305" y="25665"/>
                  <a:pt x="7085" y="25555"/>
                </a:cubicBezTo>
                <a:cubicBezTo>
                  <a:pt x="4640" y="24285"/>
                  <a:pt x="3559" y="21323"/>
                  <a:pt x="3418" y="18658"/>
                </a:cubicBezTo>
                <a:close/>
                <a:moveTo>
                  <a:pt x="6694" y="26166"/>
                </a:moveTo>
                <a:cubicBezTo>
                  <a:pt x="6897" y="26464"/>
                  <a:pt x="7085" y="26762"/>
                  <a:pt x="7305" y="27075"/>
                </a:cubicBezTo>
                <a:cubicBezTo>
                  <a:pt x="7540" y="27405"/>
                  <a:pt x="7744" y="27796"/>
                  <a:pt x="8042" y="28094"/>
                </a:cubicBezTo>
                <a:cubicBezTo>
                  <a:pt x="7791" y="28298"/>
                  <a:pt x="7571" y="28517"/>
                  <a:pt x="7352" y="28753"/>
                </a:cubicBezTo>
                <a:cubicBezTo>
                  <a:pt x="7164" y="28345"/>
                  <a:pt x="6803" y="28000"/>
                  <a:pt x="6521" y="27655"/>
                </a:cubicBezTo>
                <a:cubicBezTo>
                  <a:pt x="6208" y="27279"/>
                  <a:pt x="5894" y="26887"/>
                  <a:pt x="5581" y="26511"/>
                </a:cubicBezTo>
                <a:cubicBezTo>
                  <a:pt x="5925" y="26370"/>
                  <a:pt x="6302" y="26245"/>
                  <a:pt x="6694" y="26166"/>
                </a:cubicBezTo>
                <a:close/>
                <a:moveTo>
                  <a:pt x="52024" y="17342"/>
                </a:moveTo>
                <a:cubicBezTo>
                  <a:pt x="52478" y="17342"/>
                  <a:pt x="52933" y="17373"/>
                  <a:pt x="53372" y="17451"/>
                </a:cubicBezTo>
                <a:cubicBezTo>
                  <a:pt x="55848" y="20853"/>
                  <a:pt x="58215" y="24426"/>
                  <a:pt x="60927" y="27655"/>
                </a:cubicBezTo>
                <a:cubicBezTo>
                  <a:pt x="60880" y="28157"/>
                  <a:pt x="60801" y="28627"/>
                  <a:pt x="60692" y="29097"/>
                </a:cubicBezTo>
                <a:cubicBezTo>
                  <a:pt x="59218" y="27248"/>
                  <a:pt x="58074" y="25179"/>
                  <a:pt x="56648" y="23298"/>
                </a:cubicBezTo>
                <a:cubicBezTo>
                  <a:pt x="55112" y="21307"/>
                  <a:pt x="53419" y="19442"/>
                  <a:pt x="52024" y="17342"/>
                </a:cubicBezTo>
                <a:close/>
                <a:moveTo>
                  <a:pt x="5408" y="26590"/>
                </a:moveTo>
                <a:cubicBezTo>
                  <a:pt x="5706" y="27013"/>
                  <a:pt x="6004" y="27420"/>
                  <a:pt x="6302" y="27828"/>
                </a:cubicBezTo>
                <a:cubicBezTo>
                  <a:pt x="6584" y="28188"/>
                  <a:pt x="6819" y="28627"/>
                  <a:pt x="7179" y="28909"/>
                </a:cubicBezTo>
                <a:cubicBezTo>
                  <a:pt x="7195" y="28925"/>
                  <a:pt x="7195" y="28925"/>
                  <a:pt x="7195" y="28925"/>
                </a:cubicBezTo>
                <a:cubicBezTo>
                  <a:pt x="6960" y="29207"/>
                  <a:pt x="6756" y="29505"/>
                  <a:pt x="6568" y="29818"/>
                </a:cubicBezTo>
                <a:cubicBezTo>
                  <a:pt x="5894" y="28878"/>
                  <a:pt x="5204" y="28016"/>
                  <a:pt x="4656" y="26997"/>
                </a:cubicBezTo>
                <a:cubicBezTo>
                  <a:pt x="4891" y="26856"/>
                  <a:pt x="5142" y="26715"/>
                  <a:pt x="5408" y="26590"/>
                </a:cubicBezTo>
                <a:close/>
                <a:moveTo>
                  <a:pt x="55801" y="22812"/>
                </a:moveTo>
                <a:lnTo>
                  <a:pt x="55801" y="22812"/>
                </a:lnTo>
                <a:cubicBezTo>
                  <a:pt x="56068" y="23157"/>
                  <a:pt x="56334" y="23502"/>
                  <a:pt x="56585" y="23847"/>
                </a:cubicBezTo>
                <a:cubicBezTo>
                  <a:pt x="57964" y="25712"/>
                  <a:pt x="59046" y="27796"/>
                  <a:pt x="60566" y="29552"/>
                </a:cubicBezTo>
                <a:cubicBezTo>
                  <a:pt x="60425" y="30022"/>
                  <a:pt x="60268" y="30461"/>
                  <a:pt x="60065" y="30900"/>
                </a:cubicBezTo>
                <a:cubicBezTo>
                  <a:pt x="59987" y="30900"/>
                  <a:pt x="59909" y="30977"/>
                  <a:pt x="59938" y="31070"/>
                </a:cubicBezTo>
                <a:lnTo>
                  <a:pt x="59938" y="31070"/>
                </a:lnTo>
                <a:cubicBezTo>
                  <a:pt x="59609" y="30052"/>
                  <a:pt x="58795" y="29128"/>
                  <a:pt x="58231" y="28220"/>
                </a:cubicBezTo>
                <a:cubicBezTo>
                  <a:pt x="57666" y="27342"/>
                  <a:pt x="57102" y="26464"/>
                  <a:pt x="56538" y="25602"/>
                </a:cubicBezTo>
                <a:cubicBezTo>
                  <a:pt x="56522" y="24568"/>
                  <a:pt x="56256" y="23627"/>
                  <a:pt x="55801" y="22812"/>
                </a:cubicBezTo>
                <a:close/>
                <a:moveTo>
                  <a:pt x="4515" y="27091"/>
                </a:moveTo>
                <a:cubicBezTo>
                  <a:pt x="4969" y="28094"/>
                  <a:pt x="5581" y="29207"/>
                  <a:pt x="6380" y="29975"/>
                </a:cubicBezTo>
                <a:cubicBezTo>
                  <a:pt x="6396" y="30007"/>
                  <a:pt x="6427" y="30007"/>
                  <a:pt x="6443" y="30007"/>
                </a:cubicBezTo>
                <a:cubicBezTo>
                  <a:pt x="6223" y="30430"/>
                  <a:pt x="6035" y="30869"/>
                  <a:pt x="5910" y="31339"/>
                </a:cubicBezTo>
                <a:cubicBezTo>
                  <a:pt x="5267" y="30132"/>
                  <a:pt x="4374" y="28972"/>
                  <a:pt x="3559" y="27859"/>
                </a:cubicBezTo>
                <a:cubicBezTo>
                  <a:pt x="3841" y="27577"/>
                  <a:pt x="4170" y="27326"/>
                  <a:pt x="4515" y="27091"/>
                </a:cubicBezTo>
                <a:close/>
                <a:moveTo>
                  <a:pt x="56538" y="25931"/>
                </a:moveTo>
                <a:cubicBezTo>
                  <a:pt x="57181" y="27060"/>
                  <a:pt x="57855" y="28188"/>
                  <a:pt x="58544" y="29301"/>
                </a:cubicBezTo>
                <a:cubicBezTo>
                  <a:pt x="58873" y="29850"/>
                  <a:pt x="59265" y="30947"/>
                  <a:pt x="59877" y="31307"/>
                </a:cubicBezTo>
                <a:cubicBezTo>
                  <a:pt x="59688" y="31668"/>
                  <a:pt x="59500" y="31997"/>
                  <a:pt x="59281" y="32326"/>
                </a:cubicBezTo>
                <a:cubicBezTo>
                  <a:pt x="59218" y="32342"/>
                  <a:pt x="59171" y="32405"/>
                  <a:pt x="59187" y="32467"/>
                </a:cubicBezTo>
                <a:cubicBezTo>
                  <a:pt x="59140" y="32373"/>
                  <a:pt x="59030" y="32138"/>
                  <a:pt x="58983" y="32076"/>
                </a:cubicBezTo>
                <a:cubicBezTo>
                  <a:pt x="58842" y="31872"/>
                  <a:pt x="58670" y="31684"/>
                  <a:pt x="58529" y="31496"/>
                </a:cubicBezTo>
                <a:cubicBezTo>
                  <a:pt x="58105" y="30978"/>
                  <a:pt x="57698" y="30461"/>
                  <a:pt x="57322" y="29912"/>
                </a:cubicBezTo>
                <a:cubicBezTo>
                  <a:pt x="56883" y="29317"/>
                  <a:pt x="56491" y="28690"/>
                  <a:pt x="56099" y="28047"/>
                </a:cubicBezTo>
                <a:cubicBezTo>
                  <a:pt x="56350" y="27326"/>
                  <a:pt x="56507" y="26605"/>
                  <a:pt x="56538" y="25931"/>
                </a:cubicBezTo>
                <a:close/>
                <a:moveTo>
                  <a:pt x="3418" y="28000"/>
                </a:moveTo>
                <a:cubicBezTo>
                  <a:pt x="4154" y="29254"/>
                  <a:pt x="4891" y="30586"/>
                  <a:pt x="5816" y="31684"/>
                </a:cubicBezTo>
                <a:cubicBezTo>
                  <a:pt x="5737" y="32060"/>
                  <a:pt x="5690" y="32452"/>
                  <a:pt x="5675" y="32859"/>
                </a:cubicBezTo>
                <a:cubicBezTo>
                  <a:pt x="4828" y="31417"/>
                  <a:pt x="3809" y="30038"/>
                  <a:pt x="2853" y="28674"/>
                </a:cubicBezTo>
                <a:cubicBezTo>
                  <a:pt x="3026" y="28439"/>
                  <a:pt x="3214" y="28220"/>
                  <a:pt x="3418" y="28000"/>
                </a:cubicBezTo>
                <a:close/>
                <a:moveTo>
                  <a:pt x="56005" y="28298"/>
                </a:moveTo>
                <a:cubicBezTo>
                  <a:pt x="56522" y="29223"/>
                  <a:pt x="57086" y="30116"/>
                  <a:pt x="57698" y="30963"/>
                </a:cubicBezTo>
                <a:cubicBezTo>
                  <a:pt x="57964" y="31323"/>
                  <a:pt x="58544" y="32389"/>
                  <a:pt x="59061" y="32655"/>
                </a:cubicBezTo>
                <a:cubicBezTo>
                  <a:pt x="58858" y="32938"/>
                  <a:pt x="58654" y="33204"/>
                  <a:pt x="58434" y="33455"/>
                </a:cubicBezTo>
                <a:cubicBezTo>
                  <a:pt x="58466" y="33376"/>
                  <a:pt x="58450" y="33345"/>
                  <a:pt x="58403" y="33235"/>
                </a:cubicBezTo>
                <a:cubicBezTo>
                  <a:pt x="58387" y="33204"/>
                  <a:pt x="58325" y="33173"/>
                  <a:pt x="58293" y="33173"/>
                </a:cubicBezTo>
                <a:lnTo>
                  <a:pt x="58231" y="33188"/>
                </a:lnTo>
                <a:cubicBezTo>
                  <a:pt x="58168" y="33188"/>
                  <a:pt x="58137" y="33220"/>
                  <a:pt x="58121" y="33267"/>
                </a:cubicBezTo>
                <a:cubicBezTo>
                  <a:pt x="58043" y="33141"/>
                  <a:pt x="57933" y="32985"/>
                  <a:pt x="57933" y="32985"/>
                </a:cubicBezTo>
                <a:cubicBezTo>
                  <a:pt x="57792" y="32812"/>
                  <a:pt x="57651" y="32655"/>
                  <a:pt x="57510" y="32499"/>
                </a:cubicBezTo>
                <a:cubicBezTo>
                  <a:pt x="57212" y="32138"/>
                  <a:pt x="56898" y="31793"/>
                  <a:pt x="56585" y="31433"/>
                </a:cubicBezTo>
                <a:cubicBezTo>
                  <a:pt x="56146" y="30916"/>
                  <a:pt x="55691" y="30414"/>
                  <a:pt x="55237" y="29897"/>
                </a:cubicBezTo>
                <a:cubicBezTo>
                  <a:pt x="55550" y="29364"/>
                  <a:pt x="55801" y="28831"/>
                  <a:pt x="56005" y="28298"/>
                </a:cubicBezTo>
                <a:close/>
                <a:moveTo>
                  <a:pt x="55127" y="30085"/>
                </a:moveTo>
                <a:cubicBezTo>
                  <a:pt x="55644" y="30728"/>
                  <a:pt x="56177" y="31355"/>
                  <a:pt x="56695" y="31997"/>
                </a:cubicBezTo>
                <a:cubicBezTo>
                  <a:pt x="56992" y="32358"/>
                  <a:pt x="57306" y="32718"/>
                  <a:pt x="57604" y="33079"/>
                </a:cubicBezTo>
                <a:cubicBezTo>
                  <a:pt x="57807" y="33314"/>
                  <a:pt x="57933" y="33565"/>
                  <a:pt x="58231" y="33612"/>
                </a:cubicBezTo>
                <a:cubicBezTo>
                  <a:pt x="58246" y="33612"/>
                  <a:pt x="58278" y="33612"/>
                  <a:pt x="58309" y="33596"/>
                </a:cubicBezTo>
                <a:lnTo>
                  <a:pt x="58309" y="33596"/>
                </a:lnTo>
                <a:cubicBezTo>
                  <a:pt x="57996" y="33956"/>
                  <a:pt x="57666" y="34286"/>
                  <a:pt x="57306" y="34599"/>
                </a:cubicBezTo>
                <a:cubicBezTo>
                  <a:pt x="56977" y="33956"/>
                  <a:pt x="56318" y="33424"/>
                  <a:pt x="55848" y="32891"/>
                </a:cubicBezTo>
                <a:cubicBezTo>
                  <a:pt x="55347" y="32311"/>
                  <a:pt x="54876" y="31731"/>
                  <a:pt x="54406" y="31135"/>
                </a:cubicBezTo>
                <a:cubicBezTo>
                  <a:pt x="54673" y="30790"/>
                  <a:pt x="54908" y="30445"/>
                  <a:pt x="55127" y="30085"/>
                </a:cubicBezTo>
                <a:close/>
                <a:moveTo>
                  <a:pt x="54281" y="31307"/>
                </a:moveTo>
                <a:cubicBezTo>
                  <a:pt x="54688" y="31872"/>
                  <a:pt x="55127" y="32436"/>
                  <a:pt x="55566" y="32985"/>
                </a:cubicBezTo>
                <a:cubicBezTo>
                  <a:pt x="56036" y="33565"/>
                  <a:pt x="56522" y="34333"/>
                  <a:pt x="57149" y="34724"/>
                </a:cubicBezTo>
                <a:cubicBezTo>
                  <a:pt x="56804" y="35022"/>
                  <a:pt x="56459" y="35289"/>
                  <a:pt x="56083" y="35540"/>
                </a:cubicBezTo>
                <a:cubicBezTo>
                  <a:pt x="56083" y="35508"/>
                  <a:pt x="56083" y="35493"/>
                  <a:pt x="56068" y="35461"/>
                </a:cubicBezTo>
                <a:cubicBezTo>
                  <a:pt x="55676" y="34881"/>
                  <a:pt x="55127" y="34411"/>
                  <a:pt x="54657" y="33878"/>
                </a:cubicBezTo>
                <a:cubicBezTo>
                  <a:pt x="54218" y="33361"/>
                  <a:pt x="53811" y="32844"/>
                  <a:pt x="53403" y="32311"/>
                </a:cubicBezTo>
                <a:cubicBezTo>
                  <a:pt x="53716" y="31997"/>
                  <a:pt x="53999" y="31652"/>
                  <a:pt x="54281" y="31307"/>
                </a:cubicBezTo>
                <a:close/>
                <a:moveTo>
                  <a:pt x="53262" y="32436"/>
                </a:moveTo>
                <a:cubicBezTo>
                  <a:pt x="53591" y="32922"/>
                  <a:pt x="53936" y="33408"/>
                  <a:pt x="54312" y="33862"/>
                </a:cubicBezTo>
                <a:cubicBezTo>
                  <a:pt x="54798" y="34474"/>
                  <a:pt x="55284" y="35163"/>
                  <a:pt x="55911" y="35634"/>
                </a:cubicBezTo>
                <a:lnTo>
                  <a:pt x="55927" y="35634"/>
                </a:lnTo>
                <a:cubicBezTo>
                  <a:pt x="55472" y="35947"/>
                  <a:pt x="54986" y="36229"/>
                  <a:pt x="54485" y="36464"/>
                </a:cubicBezTo>
                <a:cubicBezTo>
                  <a:pt x="53685" y="35461"/>
                  <a:pt x="52886" y="34442"/>
                  <a:pt x="52118" y="33424"/>
                </a:cubicBezTo>
                <a:cubicBezTo>
                  <a:pt x="52510" y="33126"/>
                  <a:pt x="52901" y="32797"/>
                  <a:pt x="53262" y="32436"/>
                </a:cubicBezTo>
                <a:close/>
                <a:moveTo>
                  <a:pt x="51977" y="33518"/>
                </a:moveTo>
                <a:cubicBezTo>
                  <a:pt x="52416" y="34176"/>
                  <a:pt x="52854" y="34834"/>
                  <a:pt x="53293" y="35477"/>
                </a:cubicBezTo>
                <a:cubicBezTo>
                  <a:pt x="53544" y="35853"/>
                  <a:pt x="53811" y="36308"/>
                  <a:pt x="54155" y="36621"/>
                </a:cubicBezTo>
                <a:cubicBezTo>
                  <a:pt x="53826" y="36778"/>
                  <a:pt x="53497" y="36903"/>
                  <a:pt x="53152" y="37029"/>
                </a:cubicBezTo>
                <a:cubicBezTo>
                  <a:pt x="53152" y="37029"/>
                  <a:pt x="53152" y="37013"/>
                  <a:pt x="53137" y="37013"/>
                </a:cubicBezTo>
                <a:cubicBezTo>
                  <a:pt x="52839" y="36511"/>
                  <a:pt x="52400" y="36088"/>
                  <a:pt x="52039" y="35618"/>
                </a:cubicBezTo>
                <a:cubicBezTo>
                  <a:pt x="51679" y="35148"/>
                  <a:pt x="51350" y="34662"/>
                  <a:pt x="51021" y="34176"/>
                </a:cubicBezTo>
                <a:cubicBezTo>
                  <a:pt x="51005" y="34145"/>
                  <a:pt x="50989" y="34129"/>
                  <a:pt x="50958" y="34129"/>
                </a:cubicBezTo>
                <a:cubicBezTo>
                  <a:pt x="51303" y="33956"/>
                  <a:pt x="51647" y="33753"/>
                  <a:pt x="51977" y="33518"/>
                </a:cubicBezTo>
                <a:close/>
                <a:moveTo>
                  <a:pt x="50848" y="34176"/>
                </a:moveTo>
                <a:lnTo>
                  <a:pt x="50848" y="34176"/>
                </a:lnTo>
                <a:cubicBezTo>
                  <a:pt x="50832" y="34207"/>
                  <a:pt x="50832" y="34239"/>
                  <a:pt x="50848" y="34270"/>
                </a:cubicBezTo>
                <a:cubicBezTo>
                  <a:pt x="51381" y="35226"/>
                  <a:pt x="52071" y="36402"/>
                  <a:pt x="52917" y="37123"/>
                </a:cubicBezTo>
                <a:cubicBezTo>
                  <a:pt x="52557" y="37248"/>
                  <a:pt x="52212" y="37358"/>
                  <a:pt x="51851" y="37452"/>
                </a:cubicBezTo>
                <a:cubicBezTo>
                  <a:pt x="51851" y="37452"/>
                  <a:pt x="51851" y="37452"/>
                  <a:pt x="51836" y="37436"/>
                </a:cubicBezTo>
                <a:cubicBezTo>
                  <a:pt x="51538" y="36997"/>
                  <a:pt x="51130" y="36637"/>
                  <a:pt x="50785" y="36214"/>
                </a:cubicBezTo>
                <a:cubicBezTo>
                  <a:pt x="50394" y="35712"/>
                  <a:pt x="50033" y="35163"/>
                  <a:pt x="49704" y="34615"/>
                </a:cubicBezTo>
                <a:cubicBezTo>
                  <a:pt x="50096" y="34505"/>
                  <a:pt x="50472" y="34364"/>
                  <a:pt x="50848" y="34176"/>
                </a:cubicBezTo>
                <a:close/>
                <a:moveTo>
                  <a:pt x="45895" y="34050"/>
                </a:moveTo>
                <a:lnTo>
                  <a:pt x="45895" y="34050"/>
                </a:lnTo>
                <a:cubicBezTo>
                  <a:pt x="46522" y="34442"/>
                  <a:pt x="47149" y="34662"/>
                  <a:pt x="47792" y="34756"/>
                </a:cubicBezTo>
                <a:cubicBezTo>
                  <a:pt x="47807" y="34772"/>
                  <a:pt x="47807" y="34787"/>
                  <a:pt x="47823" y="34819"/>
                </a:cubicBezTo>
                <a:cubicBezTo>
                  <a:pt x="48246" y="35289"/>
                  <a:pt x="48669" y="35743"/>
                  <a:pt x="49093" y="36214"/>
                </a:cubicBezTo>
                <a:cubicBezTo>
                  <a:pt x="49516" y="36684"/>
                  <a:pt x="49908" y="37217"/>
                  <a:pt x="50378" y="37609"/>
                </a:cubicBezTo>
                <a:cubicBezTo>
                  <a:pt x="50406" y="37633"/>
                  <a:pt x="50440" y="37644"/>
                  <a:pt x="50473" y="37644"/>
                </a:cubicBezTo>
                <a:cubicBezTo>
                  <a:pt x="50566" y="37644"/>
                  <a:pt x="50651" y="37556"/>
                  <a:pt x="50582" y="37452"/>
                </a:cubicBezTo>
                <a:cubicBezTo>
                  <a:pt x="50237" y="36966"/>
                  <a:pt x="49751" y="36558"/>
                  <a:pt x="49343" y="36120"/>
                </a:cubicBezTo>
                <a:cubicBezTo>
                  <a:pt x="48920" y="35681"/>
                  <a:pt x="48497" y="35226"/>
                  <a:pt x="48074" y="34772"/>
                </a:cubicBezTo>
                <a:lnTo>
                  <a:pt x="48074" y="34772"/>
                </a:lnTo>
                <a:cubicBezTo>
                  <a:pt x="48201" y="34784"/>
                  <a:pt x="48327" y="34790"/>
                  <a:pt x="48452" y="34790"/>
                </a:cubicBezTo>
                <a:cubicBezTo>
                  <a:pt x="48807" y="34790"/>
                  <a:pt x="49157" y="34743"/>
                  <a:pt x="49516" y="34662"/>
                </a:cubicBezTo>
                <a:cubicBezTo>
                  <a:pt x="49516" y="34677"/>
                  <a:pt x="49516" y="34677"/>
                  <a:pt x="49516" y="34693"/>
                </a:cubicBezTo>
                <a:cubicBezTo>
                  <a:pt x="50033" y="35634"/>
                  <a:pt x="50691" y="36841"/>
                  <a:pt x="51569" y="37515"/>
                </a:cubicBezTo>
                <a:cubicBezTo>
                  <a:pt x="50770" y="37703"/>
                  <a:pt x="49939" y="37844"/>
                  <a:pt x="49108" y="37891"/>
                </a:cubicBezTo>
                <a:cubicBezTo>
                  <a:pt x="48058" y="36637"/>
                  <a:pt x="46992" y="35398"/>
                  <a:pt x="45926" y="34160"/>
                </a:cubicBezTo>
                <a:cubicBezTo>
                  <a:pt x="45926" y="34129"/>
                  <a:pt x="45911" y="34082"/>
                  <a:pt x="45895" y="34050"/>
                </a:cubicBezTo>
                <a:close/>
                <a:moveTo>
                  <a:pt x="46036" y="34583"/>
                </a:moveTo>
                <a:cubicBezTo>
                  <a:pt x="46835" y="35587"/>
                  <a:pt x="47619" y="36574"/>
                  <a:pt x="48434" y="37546"/>
                </a:cubicBezTo>
                <a:cubicBezTo>
                  <a:pt x="48325" y="37609"/>
                  <a:pt x="48262" y="37718"/>
                  <a:pt x="48309" y="37859"/>
                </a:cubicBezTo>
                <a:cubicBezTo>
                  <a:pt x="48403" y="38157"/>
                  <a:pt x="48466" y="38455"/>
                  <a:pt x="48528" y="38753"/>
                </a:cubicBezTo>
                <a:cubicBezTo>
                  <a:pt x="48293" y="38502"/>
                  <a:pt x="48058" y="38251"/>
                  <a:pt x="47823" y="37985"/>
                </a:cubicBezTo>
                <a:cubicBezTo>
                  <a:pt x="47306" y="37420"/>
                  <a:pt x="46820" y="36793"/>
                  <a:pt x="46271" y="36261"/>
                </a:cubicBezTo>
                <a:cubicBezTo>
                  <a:pt x="46240" y="35696"/>
                  <a:pt x="46161" y="35148"/>
                  <a:pt x="46036" y="34583"/>
                </a:cubicBezTo>
                <a:close/>
                <a:moveTo>
                  <a:pt x="14609" y="38800"/>
                </a:moveTo>
                <a:lnTo>
                  <a:pt x="14609" y="38800"/>
                </a:lnTo>
                <a:cubicBezTo>
                  <a:pt x="14484" y="39192"/>
                  <a:pt x="14374" y="39599"/>
                  <a:pt x="14311" y="40007"/>
                </a:cubicBezTo>
                <a:cubicBezTo>
                  <a:pt x="14249" y="39960"/>
                  <a:pt x="14202" y="39913"/>
                  <a:pt x="14170" y="39866"/>
                </a:cubicBezTo>
                <a:cubicBezTo>
                  <a:pt x="13966" y="39631"/>
                  <a:pt x="13763" y="39411"/>
                  <a:pt x="13559" y="39176"/>
                </a:cubicBezTo>
                <a:cubicBezTo>
                  <a:pt x="13919" y="39082"/>
                  <a:pt x="14264" y="38957"/>
                  <a:pt x="14609" y="38800"/>
                </a:cubicBezTo>
                <a:close/>
                <a:moveTo>
                  <a:pt x="46287" y="36511"/>
                </a:moveTo>
                <a:lnTo>
                  <a:pt x="46287" y="36511"/>
                </a:lnTo>
                <a:cubicBezTo>
                  <a:pt x="46632" y="37029"/>
                  <a:pt x="47071" y="37499"/>
                  <a:pt x="47462" y="37985"/>
                </a:cubicBezTo>
                <a:cubicBezTo>
                  <a:pt x="47854" y="38439"/>
                  <a:pt x="48230" y="38941"/>
                  <a:pt x="48654" y="39380"/>
                </a:cubicBezTo>
                <a:cubicBezTo>
                  <a:pt x="48732" y="39960"/>
                  <a:pt x="48763" y="40540"/>
                  <a:pt x="48748" y="41104"/>
                </a:cubicBezTo>
                <a:cubicBezTo>
                  <a:pt x="48403" y="40728"/>
                  <a:pt x="48027" y="40367"/>
                  <a:pt x="47682" y="39991"/>
                </a:cubicBezTo>
                <a:cubicBezTo>
                  <a:pt x="47180" y="39458"/>
                  <a:pt x="46694" y="38910"/>
                  <a:pt x="46208" y="38361"/>
                </a:cubicBezTo>
                <a:cubicBezTo>
                  <a:pt x="46287" y="37750"/>
                  <a:pt x="46303" y="37138"/>
                  <a:pt x="46287" y="36511"/>
                </a:cubicBezTo>
                <a:close/>
                <a:moveTo>
                  <a:pt x="13402" y="39207"/>
                </a:moveTo>
                <a:cubicBezTo>
                  <a:pt x="13606" y="39474"/>
                  <a:pt x="13825" y="39725"/>
                  <a:pt x="14045" y="39991"/>
                </a:cubicBezTo>
                <a:cubicBezTo>
                  <a:pt x="14123" y="40069"/>
                  <a:pt x="14186" y="40163"/>
                  <a:pt x="14264" y="40258"/>
                </a:cubicBezTo>
                <a:cubicBezTo>
                  <a:pt x="14217" y="40649"/>
                  <a:pt x="14186" y="41026"/>
                  <a:pt x="14202" y="41402"/>
                </a:cubicBezTo>
                <a:cubicBezTo>
                  <a:pt x="13998" y="41135"/>
                  <a:pt x="13778" y="40900"/>
                  <a:pt x="13559" y="40649"/>
                </a:cubicBezTo>
                <a:cubicBezTo>
                  <a:pt x="13198" y="40211"/>
                  <a:pt x="12854" y="39772"/>
                  <a:pt x="12477" y="39348"/>
                </a:cubicBezTo>
                <a:cubicBezTo>
                  <a:pt x="12775" y="39333"/>
                  <a:pt x="13089" y="39270"/>
                  <a:pt x="13402" y="39207"/>
                </a:cubicBezTo>
                <a:close/>
                <a:moveTo>
                  <a:pt x="1223" y="34207"/>
                </a:moveTo>
                <a:lnTo>
                  <a:pt x="1223" y="34207"/>
                </a:lnTo>
                <a:cubicBezTo>
                  <a:pt x="1568" y="35304"/>
                  <a:pt x="2226" y="36308"/>
                  <a:pt x="2806" y="37279"/>
                </a:cubicBezTo>
                <a:cubicBezTo>
                  <a:pt x="3715" y="38815"/>
                  <a:pt x="4640" y="40336"/>
                  <a:pt x="5596" y="41841"/>
                </a:cubicBezTo>
                <a:cubicBezTo>
                  <a:pt x="3762" y="40853"/>
                  <a:pt x="2305" y="39035"/>
                  <a:pt x="1646" y="36888"/>
                </a:cubicBezTo>
                <a:cubicBezTo>
                  <a:pt x="1380" y="36025"/>
                  <a:pt x="1239" y="35116"/>
                  <a:pt x="1223" y="34207"/>
                </a:cubicBezTo>
                <a:close/>
                <a:moveTo>
                  <a:pt x="9060" y="38612"/>
                </a:moveTo>
                <a:lnTo>
                  <a:pt x="9060" y="38612"/>
                </a:lnTo>
                <a:cubicBezTo>
                  <a:pt x="9625" y="38910"/>
                  <a:pt x="10205" y="39129"/>
                  <a:pt x="10832" y="39239"/>
                </a:cubicBezTo>
                <a:cubicBezTo>
                  <a:pt x="11411" y="40116"/>
                  <a:pt x="12007" y="40979"/>
                  <a:pt x="12618" y="41856"/>
                </a:cubicBezTo>
                <a:cubicBezTo>
                  <a:pt x="12585" y="41822"/>
                  <a:pt x="12542" y="41797"/>
                  <a:pt x="12498" y="41797"/>
                </a:cubicBezTo>
                <a:cubicBezTo>
                  <a:pt x="12481" y="41797"/>
                  <a:pt x="12464" y="41801"/>
                  <a:pt x="12446" y="41809"/>
                </a:cubicBezTo>
                <a:cubicBezTo>
                  <a:pt x="12423" y="41728"/>
                  <a:pt x="12348" y="41655"/>
                  <a:pt x="12266" y="41655"/>
                </a:cubicBezTo>
                <a:cubicBezTo>
                  <a:pt x="12237" y="41655"/>
                  <a:pt x="12208" y="41664"/>
                  <a:pt x="12180" y="41684"/>
                </a:cubicBezTo>
                <a:cubicBezTo>
                  <a:pt x="11929" y="41825"/>
                  <a:pt x="11694" y="41950"/>
                  <a:pt x="11443" y="42060"/>
                </a:cubicBezTo>
                <a:cubicBezTo>
                  <a:pt x="10847" y="40837"/>
                  <a:pt x="9969" y="39662"/>
                  <a:pt x="9060" y="38612"/>
                </a:cubicBezTo>
                <a:close/>
                <a:moveTo>
                  <a:pt x="2728" y="28847"/>
                </a:moveTo>
                <a:cubicBezTo>
                  <a:pt x="3668" y="30414"/>
                  <a:pt x="4609" y="32029"/>
                  <a:pt x="5706" y="33486"/>
                </a:cubicBezTo>
                <a:cubicBezTo>
                  <a:pt x="5722" y="33737"/>
                  <a:pt x="5753" y="33988"/>
                  <a:pt x="5800" y="34254"/>
                </a:cubicBezTo>
                <a:cubicBezTo>
                  <a:pt x="6145" y="36010"/>
                  <a:pt x="7179" y="37420"/>
                  <a:pt x="8559" y="38330"/>
                </a:cubicBezTo>
                <a:cubicBezTo>
                  <a:pt x="8559" y="38330"/>
                  <a:pt x="8559" y="38345"/>
                  <a:pt x="8574" y="38345"/>
                </a:cubicBezTo>
                <a:cubicBezTo>
                  <a:pt x="9515" y="39599"/>
                  <a:pt x="10330" y="40884"/>
                  <a:pt x="11208" y="42170"/>
                </a:cubicBezTo>
                <a:cubicBezTo>
                  <a:pt x="10910" y="42295"/>
                  <a:pt x="10628" y="42405"/>
                  <a:pt x="10330" y="42483"/>
                </a:cubicBezTo>
                <a:cubicBezTo>
                  <a:pt x="7540" y="38251"/>
                  <a:pt x="4875" y="33925"/>
                  <a:pt x="2273" y="29583"/>
                </a:cubicBezTo>
                <a:cubicBezTo>
                  <a:pt x="2414" y="29333"/>
                  <a:pt x="2571" y="29082"/>
                  <a:pt x="2728" y="28847"/>
                </a:cubicBezTo>
                <a:close/>
                <a:moveTo>
                  <a:pt x="1458" y="31762"/>
                </a:moveTo>
                <a:cubicBezTo>
                  <a:pt x="3527" y="35430"/>
                  <a:pt x="5659" y="39160"/>
                  <a:pt x="8026" y="42640"/>
                </a:cubicBezTo>
                <a:cubicBezTo>
                  <a:pt x="7399" y="42562"/>
                  <a:pt x="6788" y="42389"/>
                  <a:pt x="6208" y="42138"/>
                </a:cubicBezTo>
                <a:cubicBezTo>
                  <a:pt x="4436" y="39301"/>
                  <a:pt x="2414" y="36464"/>
                  <a:pt x="1239" y="33329"/>
                </a:cubicBezTo>
                <a:cubicBezTo>
                  <a:pt x="1270" y="32797"/>
                  <a:pt x="1349" y="32279"/>
                  <a:pt x="1458" y="31762"/>
                </a:cubicBezTo>
                <a:close/>
                <a:moveTo>
                  <a:pt x="2164" y="29803"/>
                </a:moveTo>
                <a:cubicBezTo>
                  <a:pt x="4609" y="34160"/>
                  <a:pt x="7226" y="38392"/>
                  <a:pt x="9985" y="42562"/>
                </a:cubicBezTo>
                <a:cubicBezTo>
                  <a:pt x="9576" y="42636"/>
                  <a:pt x="9167" y="42681"/>
                  <a:pt x="8765" y="42681"/>
                </a:cubicBezTo>
                <a:cubicBezTo>
                  <a:pt x="8659" y="42681"/>
                  <a:pt x="8554" y="42678"/>
                  <a:pt x="8449" y="42671"/>
                </a:cubicBezTo>
                <a:cubicBezTo>
                  <a:pt x="6380" y="38847"/>
                  <a:pt x="3919" y="35132"/>
                  <a:pt x="1521" y="31511"/>
                </a:cubicBezTo>
                <a:cubicBezTo>
                  <a:pt x="1678" y="30916"/>
                  <a:pt x="1897" y="30336"/>
                  <a:pt x="2164" y="29803"/>
                </a:cubicBezTo>
                <a:close/>
                <a:moveTo>
                  <a:pt x="46177" y="38612"/>
                </a:moveTo>
                <a:cubicBezTo>
                  <a:pt x="46585" y="39113"/>
                  <a:pt x="46992" y="39599"/>
                  <a:pt x="47415" y="40085"/>
                </a:cubicBezTo>
                <a:cubicBezTo>
                  <a:pt x="47839" y="40555"/>
                  <a:pt x="48246" y="41073"/>
                  <a:pt x="48716" y="41511"/>
                </a:cubicBezTo>
                <a:cubicBezTo>
                  <a:pt x="48669" y="41997"/>
                  <a:pt x="48607" y="42468"/>
                  <a:pt x="48497" y="42938"/>
                </a:cubicBezTo>
                <a:cubicBezTo>
                  <a:pt x="47635" y="41982"/>
                  <a:pt x="46741" y="41073"/>
                  <a:pt x="45848" y="40148"/>
                </a:cubicBezTo>
                <a:cubicBezTo>
                  <a:pt x="45989" y="39646"/>
                  <a:pt x="46099" y="39129"/>
                  <a:pt x="46177" y="38612"/>
                </a:cubicBezTo>
                <a:close/>
                <a:moveTo>
                  <a:pt x="24076" y="41778"/>
                </a:moveTo>
                <a:cubicBezTo>
                  <a:pt x="24186" y="42624"/>
                  <a:pt x="24500" y="43408"/>
                  <a:pt x="24954" y="44113"/>
                </a:cubicBezTo>
                <a:cubicBezTo>
                  <a:pt x="24468" y="43612"/>
                  <a:pt x="23982" y="43110"/>
                  <a:pt x="23512" y="42609"/>
                </a:cubicBezTo>
                <a:cubicBezTo>
                  <a:pt x="23716" y="42342"/>
                  <a:pt x="23904" y="42060"/>
                  <a:pt x="24076" y="41778"/>
                </a:cubicBezTo>
                <a:close/>
                <a:moveTo>
                  <a:pt x="45801" y="40352"/>
                </a:moveTo>
                <a:cubicBezTo>
                  <a:pt x="46647" y="41308"/>
                  <a:pt x="47494" y="42295"/>
                  <a:pt x="48387" y="43236"/>
                </a:cubicBezTo>
                <a:cubicBezTo>
                  <a:pt x="48387" y="43236"/>
                  <a:pt x="48403" y="43251"/>
                  <a:pt x="48403" y="43251"/>
                </a:cubicBezTo>
                <a:cubicBezTo>
                  <a:pt x="48293" y="43690"/>
                  <a:pt x="48136" y="44129"/>
                  <a:pt x="47964" y="44552"/>
                </a:cubicBezTo>
                <a:cubicBezTo>
                  <a:pt x="47635" y="44066"/>
                  <a:pt x="47133" y="43659"/>
                  <a:pt x="46741" y="43236"/>
                </a:cubicBezTo>
                <a:cubicBezTo>
                  <a:pt x="46256" y="42734"/>
                  <a:pt x="45770" y="42217"/>
                  <a:pt x="45284" y="41715"/>
                </a:cubicBezTo>
                <a:cubicBezTo>
                  <a:pt x="45487" y="41276"/>
                  <a:pt x="45660" y="40806"/>
                  <a:pt x="45801" y="40352"/>
                </a:cubicBezTo>
                <a:close/>
                <a:moveTo>
                  <a:pt x="45221" y="41872"/>
                </a:moveTo>
                <a:cubicBezTo>
                  <a:pt x="45660" y="42389"/>
                  <a:pt x="46114" y="42906"/>
                  <a:pt x="46569" y="43408"/>
                </a:cubicBezTo>
                <a:cubicBezTo>
                  <a:pt x="46977" y="43878"/>
                  <a:pt x="47353" y="44427"/>
                  <a:pt x="47854" y="44803"/>
                </a:cubicBezTo>
                <a:cubicBezTo>
                  <a:pt x="47652" y="45224"/>
                  <a:pt x="47434" y="45644"/>
                  <a:pt x="47169" y="46050"/>
                </a:cubicBezTo>
                <a:lnTo>
                  <a:pt x="47169" y="46050"/>
                </a:lnTo>
                <a:cubicBezTo>
                  <a:pt x="47176" y="46033"/>
                  <a:pt x="47162" y="46008"/>
                  <a:pt x="47149" y="45994"/>
                </a:cubicBezTo>
                <a:cubicBezTo>
                  <a:pt x="46788" y="45414"/>
                  <a:pt x="46271" y="44913"/>
                  <a:pt x="45832" y="44411"/>
                </a:cubicBezTo>
                <a:cubicBezTo>
                  <a:pt x="45425" y="43957"/>
                  <a:pt x="45017" y="43502"/>
                  <a:pt x="44610" y="43048"/>
                </a:cubicBezTo>
                <a:cubicBezTo>
                  <a:pt x="44829" y="42671"/>
                  <a:pt x="45033" y="42280"/>
                  <a:pt x="45221" y="41872"/>
                </a:cubicBezTo>
                <a:close/>
                <a:moveTo>
                  <a:pt x="44516" y="43204"/>
                </a:moveTo>
                <a:cubicBezTo>
                  <a:pt x="44861" y="43628"/>
                  <a:pt x="45221" y="44066"/>
                  <a:pt x="45566" y="44490"/>
                </a:cubicBezTo>
                <a:cubicBezTo>
                  <a:pt x="46020" y="45023"/>
                  <a:pt x="46444" y="45649"/>
                  <a:pt x="46992" y="46120"/>
                </a:cubicBezTo>
                <a:cubicBezTo>
                  <a:pt x="47016" y="46135"/>
                  <a:pt x="47043" y="46143"/>
                  <a:pt x="47069" y="46143"/>
                </a:cubicBezTo>
                <a:cubicBezTo>
                  <a:pt x="47094" y="46143"/>
                  <a:pt x="47118" y="46135"/>
                  <a:pt x="47133" y="46120"/>
                </a:cubicBezTo>
                <a:lnTo>
                  <a:pt x="47133" y="46120"/>
                </a:lnTo>
                <a:cubicBezTo>
                  <a:pt x="46914" y="46465"/>
                  <a:pt x="46663" y="46809"/>
                  <a:pt x="46412" y="47139"/>
                </a:cubicBezTo>
                <a:cubicBezTo>
                  <a:pt x="46397" y="47139"/>
                  <a:pt x="46397" y="47139"/>
                  <a:pt x="46381" y="47154"/>
                </a:cubicBezTo>
                <a:lnTo>
                  <a:pt x="46350" y="47170"/>
                </a:lnTo>
                <a:cubicBezTo>
                  <a:pt x="46334" y="47170"/>
                  <a:pt x="46334" y="47186"/>
                  <a:pt x="46334" y="47186"/>
                </a:cubicBezTo>
                <a:cubicBezTo>
                  <a:pt x="46146" y="46966"/>
                  <a:pt x="45817" y="46606"/>
                  <a:pt x="45785" y="46574"/>
                </a:cubicBezTo>
                <a:cubicBezTo>
                  <a:pt x="45534" y="46308"/>
                  <a:pt x="45284" y="46041"/>
                  <a:pt x="45033" y="45791"/>
                </a:cubicBezTo>
                <a:cubicBezTo>
                  <a:pt x="44578" y="45320"/>
                  <a:pt x="44124" y="44866"/>
                  <a:pt x="43669" y="44411"/>
                </a:cubicBezTo>
                <a:cubicBezTo>
                  <a:pt x="43983" y="44019"/>
                  <a:pt x="44265" y="43628"/>
                  <a:pt x="44516" y="43204"/>
                </a:cubicBezTo>
                <a:close/>
                <a:moveTo>
                  <a:pt x="21647" y="44443"/>
                </a:moveTo>
                <a:cubicBezTo>
                  <a:pt x="22289" y="45117"/>
                  <a:pt x="22932" y="45791"/>
                  <a:pt x="23575" y="46449"/>
                </a:cubicBezTo>
                <a:cubicBezTo>
                  <a:pt x="23449" y="46449"/>
                  <a:pt x="23340" y="46512"/>
                  <a:pt x="23293" y="46668"/>
                </a:cubicBezTo>
                <a:cubicBezTo>
                  <a:pt x="23152" y="47092"/>
                  <a:pt x="22979" y="47483"/>
                  <a:pt x="22760" y="47860"/>
                </a:cubicBezTo>
                <a:cubicBezTo>
                  <a:pt x="22007" y="46935"/>
                  <a:pt x="21271" y="46026"/>
                  <a:pt x="20565" y="45070"/>
                </a:cubicBezTo>
                <a:cubicBezTo>
                  <a:pt x="20941" y="44897"/>
                  <a:pt x="21302" y="44693"/>
                  <a:pt x="21647" y="44443"/>
                </a:cubicBezTo>
                <a:close/>
                <a:moveTo>
                  <a:pt x="35439" y="6058"/>
                </a:moveTo>
                <a:cubicBezTo>
                  <a:pt x="35916" y="6058"/>
                  <a:pt x="36393" y="6083"/>
                  <a:pt x="36867" y="6135"/>
                </a:cubicBezTo>
                <a:cubicBezTo>
                  <a:pt x="40033" y="6464"/>
                  <a:pt x="43215" y="7968"/>
                  <a:pt x="44563" y="10994"/>
                </a:cubicBezTo>
                <a:cubicBezTo>
                  <a:pt x="46083" y="14364"/>
                  <a:pt x="45534" y="18439"/>
                  <a:pt x="43826" y="21621"/>
                </a:cubicBezTo>
                <a:cubicBezTo>
                  <a:pt x="43706" y="21862"/>
                  <a:pt x="43917" y="22080"/>
                  <a:pt x="44117" y="22080"/>
                </a:cubicBezTo>
                <a:cubicBezTo>
                  <a:pt x="44152" y="22080"/>
                  <a:pt x="44186" y="22073"/>
                  <a:pt x="44218" y="22060"/>
                </a:cubicBezTo>
                <a:cubicBezTo>
                  <a:pt x="44279" y="22103"/>
                  <a:pt x="44354" y="22137"/>
                  <a:pt x="44434" y="22137"/>
                </a:cubicBezTo>
                <a:cubicBezTo>
                  <a:pt x="44497" y="22137"/>
                  <a:pt x="44563" y="22115"/>
                  <a:pt x="44625" y="22060"/>
                </a:cubicBezTo>
                <a:cubicBezTo>
                  <a:pt x="45896" y="20924"/>
                  <a:pt x="47563" y="20579"/>
                  <a:pt x="49231" y="20579"/>
                </a:cubicBezTo>
                <a:cubicBezTo>
                  <a:pt x="49888" y="20579"/>
                  <a:pt x="50544" y="20632"/>
                  <a:pt x="51177" y="20712"/>
                </a:cubicBezTo>
                <a:cubicBezTo>
                  <a:pt x="54014" y="21056"/>
                  <a:pt x="56083" y="22922"/>
                  <a:pt x="55942" y="25916"/>
                </a:cubicBezTo>
                <a:cubicBezTo>
                  <a:pt x="55911" y="26370"/>
                  <a:pt x="55817" y="26872"/>
                  <a:pt x="55676" y="27373"/>
                </a:cubicBezTo>
                <a:lnTo>
                  <a:pt x="55613" y="27279"/>
                </a:lnTo>
                <a:cubicBezTo>
                  <a:pt x="55603" y="27259"/>
                  <a:pt x="55585" y="27250"/>
                  <a:pt x="55566" y="27250"/>
                </a:cubicBezTo>
                <a:cubicBezTo>
                  <a:pt x="55527" y="27250"/>
                  <a:pt x="55487" y="27289"/>
                  <a:pt x="55519" y="27342"/>
                </a:cubicBezTo>
                <a:cubicBezTo>
                  <a:pt x="55550" y="27420"/>
                  <a:pt x="55582" y="27483"/>
                  <a:pt x="55629" y="27561"/>
                </a:cubicBezTo>
                <a:cubicBezTo>
                  <a:pt x="55425" y="28173"/>
                  <a:pt x="55159" y="28800"/>
                  <a:pt x="54814" y="29411"/>
                </a:cubicBezTo>
                <a:cubicBezTo>
                  <a:pt x="54799" y="29399"/>
                  <a:pt x="54782" y="29394"/>
                  <a:pt x="54766" y="29394"/>
                </a:cubicBezTo>
                <a:cubicBezTo>
                  <a:pt x="54695" y="29394"/>
                  <a:pt x="54625" y="29488"/>
                  <a:pt x="54688" y="29552"/>
                </a:cubicBezTo>
                <a:cubicBezTo>
                  <a:pt x="54704" y="29568"/>
                  <a:pt x="54704" y="29583"/>
                  <a:pt x="54720" y="29583"/>
                </a:cubicBezTo>
                <a:cubicBezTo>
                  <a:pt x="54249" y="30383"/>
                  <a:pt x="53685" y="31166"/>
                  <a:pt x="53042" y="31840"/>
                </a:cubicBezTo>
                <a:cubicBezTo>
                  <a:pt x="53023" y="31824"/>
                  <a:pt x="53001" y="31818"/>
                  <a:pt x="52980" y="31818"/>
                </a:cubicBezTo>
                <a:cubicBezTo>
                  <a:pt x="52919" y="31818"/>
                  <a:pt x="52870" y="31876"/>
                  <a:pt x="52917" y="31934"/>
                </a:cubicBezTo>
                <a:cubicBezTo>
                  <a:pt x="52917" y="31950"/>
                  <a:pt x="52917" y="31950"/>
                  <a:pt x="52917" y="31950"/>
                </a:cubicBezTo>
                <a:cubicBezTo>
                  <a:pt x="51616" y="33281"/>
                  <a:pt x="50019" y="34220"/>
                  <a:pt x="48419" y="34220"/>
                </a:cubicBezTo>
                <a:cubicBezTo>
                  <a:pt x="47436" y="34220"/>
                  <a:pt x="46453" y="33866"/>
                  <a:pt x="45534" y="33032"/>
                </a:cubicBezTo>
                <a:cubicBezTo>
                  <a:pt x="45480" y="32978"/>
                  <a:pt x="45408" y="32953"/>
                  <a:pt x="45335" y="32953"/>
                </a:cubicBezTo>
                <a:cubicBezTo>
                  <a:pt x="45155" y="32953"/>
                  <a:pt x="44970" y="33102"/>
                  <a:pt x="45049" y="33314"/>
                </a:cubicBezTo>
                <a:cubicBezTo>
                  <a:pt x="47039" y="38706"/>
                  <a:pt x="44312" y="45101"/>
                  <a:pt x="38951" y="47264"/>
                </a:cubicBezTo>
                <a:cubicBezTo>
                  <a:pt x="38262" y="47546"/>
                  <a:pt x="37556" y="47750"/>
                  <a:pt x="36835" y="47891"/>
                </a:cubicBezTo>
                <a:cubicBezTo>
                  <a:pt x="36812" y="47874"/>
                  <a:pt x="36789" y="47867"/>
                  <a:pt x="36768" y="47867"/>
                </a:cubicBezTo>
                <a:cubicBezTo>
                  <a:pt x="36731" y="47867"/>
                  <a:pt x="36698" y="47887"/>
                  <a:pt x="36679" y="47907"/>
                </a:cubicBezTo>
                <a:cubicBezTo>
                  <a:pt x="35955" y="48042"/>
                  <a:pt x="35217" y="48109"/>
                  <a:pt x="34479" y="48109"/>
                </a:cubicBezTo>
                <a:cubicBezTo>
                  <a:pt x="33171" y="48109"/>
                  <a:pt x="31861" y="47900"/>
                  <a:pt x="30628" y="47499"/>
                </a:cubicBezTo>
                <a:cubicBezTo>
                  <a:pt x="27713" y="46543"/>
                  <a:pt x="24358" y="44129"/>
                  <a:pt x="24656" y="40696"/>
                </a:cubicBezTo>
                <a:cubicBezTo>
                  <a:pt x="24676" y="40513"/>
                  <a:pt x="24510" y="40400"/>
                  <a:pt x="24351" y="40400"/>
                </a:cubicBezTo>
                <a:cubicBezTo>
                  <a:pt x="24252" y="40400"/>
                  <a:pt x="24156" y="40444"/>
                  <a:pt x="24108" y="40540"/>
                </a:cubicBezTo>
                <a:cubicBezTo>
                  <a:pt x="22985" y="42726"/>
                  <a:pt x="21118" y="44912"/>
                  <a:pt x="18494" y="44912"/>
                </a:cubicBezTo>
                <a:cubicBezTo>
                  <a:pt x="18371" y="44912"/>
                  <a:pt x="18246" y="44907"/>
                  <a:pt x="18120" y="44897"/>
                </a:cubicBezTo>
                <a:cubicBezTo>
                  <a:pt x="15612" y="44709"/>
                  <a:pt x="14672" y="42765"/>
                  <a:pt x="14719" y="40681"/>
                </a:cubicBezTo>
                <a:cubicBezTo>
                  <a:pt x="14750" y="40681"/>
                  <a:pt x="14781" y="40618"/>
                  <a:pt x="14766" y="40587"/>
                </a:cubicBezTo>
                <a:cubicBezTo>
                  <a:pt x="14750" y="40555"/>
                  <a:pt x="14734" y="40540"/>
                  <a:pt x="14719" y="40524"/>
                </a:cubicBezTo>
                <a:cubicBezTo>
                  <a:pt x="14750" y="39866"/>
                  <a:pt x="14891" y="39176"/>
                  <a:pt x="15095" y="38549"/>
                </a:cubicBezTo>
                <a:cubicBezTo>
                  <a:pt x="15139" y="38418"/>
                  <a:pt x="15034" y="38328"/>
                  <a:pt x="14931" y="38328"/>
                </a:cubicBezTo>
                <a:cubicBezTo>
                  <a:pt x="14923" y="38328"/>
                  <a:pt x="14915" y="38328"/>
                  <a:pt x="14907" y="38330"/>
                </a:cubicBezTo>
                <a:cubicBezTo>
                  <a:pt x="14878" y="38310"/>
                  <a:pt x="14849" y="38297"/>
                  <a:pt x="14816" y="38297"/>
                </a:cubicBezTo>
                <a:cubicBezTo>
                  <a:pt x="14796" y="38297"/>
                  <a:pt x="14774" y="38302"/>
                  <a:pt x="14750" y="38314"/>
                </a:cubicBezTo>
                <a:cubicBezTo>
                  <a:pt x="13941" y="38632"/>
                  <a:pt x="13095" y="38786"/>
                  <a:pt x="12263" y="38786"/>
                </a:cubicBezTo>
                <a:cubicBezTo>
                  <a:pt x="9570" y="38786"/>
                  <a:pt x="7034" y="37169"/>
                  <a:pt x="6411" y="34270"/>
                </a:cubicBezTo>
                <a:cubicBezTo>
                  <a:pt x="5603" y="30516"/>
                  <a:pt x="8522" y="27193"/>
                  <a:pt x="12250" y="27193"/>
                </a:cubicBezTo>
                <a:cubicBezTo>
                  <a:pt x="12351" y="27193"/>
                  <a:pt x="12453" y="27196"/>
                  <a:pt x="12556" y="27201"/>
                </a:cubicBezTo>
                <a:cubicBezTo>
                  <a:pt x="12838" y="27201"/>
                  <a:pt x="12948" y="26778"/>
                  <a:pt x="12697" y="26637"/>
                </a:cubicBezTo>
                <a:cubicBezTo>
                  <a:pt x="8026" y="24113"/>
                  <a:pt x="6662" y="17781"/>
                  <a:pt x="10424" y="13831"/>
                </a:cubicBezTo>
                <a:cubicBezTo>
                  <a:pt x="11958" y="12231"/>
                  <a:pt x="13966" y="11469"/>
                  <a:pt x="15961" y="11469"/>
                </a:cubicBezTo>
                <a:cubicBezTo>
                  <a:pt x="18716" y="11469"/>
                  <a:pt x="21444" y="12924"/>
                  <a:pt x="22854" y="15633"/>
                </a:cubicBezTo>
                <a:cubicBezTo>
                  <a:pt x="22906" y="15744"/>
                  <a:pt x="22989" y="15789"/>
                  <a:pt x="23074" y="15789"/>
                </a:cubicBezTo>
                <a:cubicBezTo>
                  <a:pt x="23242" y="15789"/>
                  <a:pt x="23418" y="15612"/>
                  <a:pt x="23387" y="15414"/>
                </a:cubicBezTo>
                <a:cubicBezTo>
                  <a:pt x="22948" y="12122"/>
                  <a:pt x="26208" y="9175"/>
                  <a:pt x="28826" y="7749"/>
                </a:cubicBezTo>
                <a:cubicBezTo>
                  <a:pt x="30838" y="6645"/>
                  <a:pt x="33140" y="6058"/>
                  <a:pt x="35439" y="6058"/>
                </a:cubicBezTo>
                <a:close/>
                <a:moveTo>
                  <a:pt x="43575" y="44521"/>
                </a:moveTo>
                <a:cubicBezTo>
                  <a:pt x="44108" y="45132"/>
                  <a:pt x="44641" y="45728"/>
                  <a:pt x="45190" y="46308"/>
                </a:cubicBezTo>
                <a:cubicBezTo>
                  <a:pt x="45456" y="46606"/>
                  <a:pt x="45723" y="46903"/>
                  <a:pt x="46005" y="47201"/>
                </a:cubicBezTo>
                <a:cubicBezTo>
                  <a:pt x="46067" y="47280"/>
                  <a:pt x="46130" y="47358"/>
                  <a:pt x="46193" y="47405"/>
                </a:cubicBezTo>
                <a:cubicBezTo>
                  <a:pt x="45926" y="47719"/>
                  <a:pt x="45660" y="48001"/>
                  <a:pt x="45378" y="48298"/>
                </a:cubicBezTo>
                <a:cubicBezTo>
                  <a:pt x="45205" y="48095"/>
                  <a:pt x="45002" y="47891"/>
                  <a:pt x="44955" y="47844"/>
                </a:cubicBezTo>
                <a:cubicBezTo>
                  <a:pt x="44704" y="47593"/>
                  <a:pt x="44437" y="47327"/>
                  <a:pt x="44171" y="47076"/>
                </a:cubicBezTo>
                <a:cubicBezTo>
                  <a:pt x="43654" y="46574"/>
                  <a:pt x="43136" y="46057"/>
                  <a:pt x="42603" y="45571"/>
                </a:cubicBezTo>
                <a:cubicBezTo>
                  <a:pt x="42948" y="45242"/>
                  <a:pt x="43277" y="44897"/>
                  <a:pt x="43575" y="44521"/>
                </a:cubicBezTo>
                <a:close/>
                <a:moveTo>
                  <a:pt x="42494" y="45681"/>
                </a:moveTo>
                <a:cubicBezTo>
                  <a:pt x="43121" y="46371"/>
                  <a:pt x="43779" y="47013"/>
                  <a:pt x="44437" y="47671"/>
                </a:cubicBezTo>
                <a:cubicBezTo>
                  <a:pt x="44657" y="47891"/>
                  <a:pt x="44908" y="48251"/>
                  <a:pt x="45174" y="48487"/>
                </a:cubicBezTo>
                <a:cubicBezTo>
                  <a:pt x="44923" y="48722"/>
                  <a:pt x="44657" y="48957"/>
                  <a:pt x="44375" y="49176"/>
                </a:cubicBezTo>
                <a:cubicBezTo>
                  <a:pt x="43936" y="48722"/>
                  <a:pt x="43418" y="48314"/>
                  <a:pt x="42964" y="47907"/>
                </a:cubicBezTo>
                <a:cubicBezTo>
                  <a:pt x="42462" y="47452"/>
                  <a:pt x="41945" y="46997"/>
                  <a:pt x="41443" y="46543"/>
                </a:cubicBezTo>
                <a:cubicBezTo>
                  <a:pt x="41804" y="46276"/>
                  <a:pt x="42149" y="45994"/>
                  <a:pt x="42494" y="45681"/>
                </a:cubicBezTo>
                <a:close/>
                <a:moveTo>
                  <a:pt x="20377" y="45132"/>
                </a:moveTo>
                <a:cubicBezTo>
                  <a:pt x="21067" y="46151"/>
                  <a:pt x="21788" y="47154"/>
                  <a:pt x="22587" y="48079"/>
                </a:cubicBezTo>
                <a:cubicBezTo>
                  <a:pt x="22603" y="48079"/>
                  <a:pt x="22619" y="48095"/>
                  <a:pt x="22619" y="48095"/>
                </a:cubicBezTo>
                <a:cubicBezTo>
                  <a:pt x="22180" y="48784"/>
                  <a:pt x="21600" y="49364"/>
                  <a:pt x="20941" y="49788"/>
                </a:cubicBezTo>
                <a:cubicBezTo>
                  <a:pt x="19844" y="48251"/>
                  <a:pt x="18559" y="46778"/>
                  <a:pt x="17305" y="45367"/>
                </a:cubicBezTo>
                <a:cubicBezTo>
                  <a:pt x="17321" y="45367"/>
                  <a:pt x="17352" y="45383"/>
                  <a:pt x="17368" y="45383"/>
                </a:cubicBezTo>
                <a:cubicBezTo>
                  <a:pt x="17756" y="45472"/>
                  <a:pt x="18137" y="45514"/>
                  <a:pt x="18510" y="45514"/>
                </a:cubicBezTo>
                <a:cubicBezTo>
                  <a:pt x="18664" y="45514"/>
                  <a:pt x="18816" y="45506"/>
                  <a:pt x="18967" y="45493"/>
                </a:cubicBezTo>
                <a:cubicBezTo>
                  <a:pt x="19437" y="46057"/>
                  <a:pt x="19891" y="46637"/>
                  <a:pt x="20330" y="47233"/>
                </a:cubicBezTo>
                <a:cubicBezTo>
                  <a:pt x="20753" y="47797"/>
                  <a:pt x="21114" y="48424"/>
                  <a:pt x="21584" y="48941"/>
                </a:cubicBezTo>
                <a:cubicBezTo>
                  <a:pt x="21610" y="48971"/>
                  <a:pt x="21639" y="48983"/>
                  <a:pt x="21667" y="48983"/>
                </a:cubicBezTo>
                <a:cubicBezTo>
                  <a:pt x="21741" y="48983"/>
                  <a:pt x="21806" y="48895"/>
                  <a:pt x="21772" y="48816"/>
                </a:cubicBezTo>
                <a:cubicBezTo>
                  <a:pt x="21208" y="47593"/>
                  <a:pt x="20158" y="46449"/>
                  <a:pt x="19202" y="45461"/>
                </a:cubicBezTo>
                <a:cubicBezTo>
                  <a:pt x="19609" y="45399"/>
                  <a:pt x="20001" y="45289"/>
                  <a:pt x="20377" y="45132"/>
                </a:cubicBezTo>
                <a:close/>
                <a:moveTo>
                  <a:pt x="41302" y="46637"/>
                </a:moveTo>
                <a:cubicBezTo>
                  <a:pt x="41820" y="47154"/>
                  <a:pt x="42337" y="47671"/>
                  <a:pt x="42870" y="48189"/>
                </a:cubicBezTo>
                <a:cubicBezTo>
                  <a:pt x="43277" y="48581"/>
                  <a:pt x="43669" y="49019"/>
                  <a:pt x="44092" y="49396"/>
                </a:cubicBezTo>
                <a:cubicBezTo>
                  <a:pt x="43810" y="49615"/>
                  <a:pt x="43513" y="49835"/>
                  <a:pt x="43199" y="50023"/>
                </a:cubicBezTo>
                <a:cubicBezTo>
                  <a:pt x="42212" y="49114"/>
                  <a:pt x="41224" y="48267"/>
                  <a:pt x="40362" y="47233"/>
                </a:cubicBezTo>
                <a:cubicBezTo>
                  <a:pt x="40675" y="47060"/>
                  <a:pt x="40989" y="46856"/>
                  <a:pt x="41302" y="46637"/>
                </a:cubicBezTo>
                <a:close/>
                <a:moveTo>
                  <a:pt x="11067" y="39286"/>
                </a:moveTo>
                <a:lnTo>
                  <a:pt x="11067" y="39286"/>
                </a:lnTo>
                <a:cubicBezTo>
                  <a:pt x="11367" y="39339"/>
                  <a:pt x="11659" y="39364"/>
                  <a:pt x="11959" y="39364"/>
                </a:cubicBezTo>
                <a:cubicBezTo>
                  <a:pt x="12099" y="39364"/>
                  <a:pt x="12239" y="39358"/>
                  <a:pt x="12383" y="39348"/>
                </a:cubicBezTo>
                <a:lnTo>
                  <a:pt x="12383" y="39348"/>
                </a:lnTo>
                <a:cubicBezTo>
                  <a:pt x="12352" y="39380"/>
                  <a:pt x="12352" y="39411"/>
                  <a:pt x="12368" y="39427"/>
                </a:cubicBezTo>
                <a:cubicBezTo>
                  <a:pt x="12697" y="39897"/>
                  <a:pt x="13042" y="40336"/>
                  <a:pt x="13386" y="40790"/>
                </a:cubicBezTo>
                <a:cubicBezTo>
                  <a:pt x="13653" y="41151"/>
                  <a:pt x="13919" y="41558"/>
                  <a:pt x="14249" y="41888"/>
                </a:cubicBezTo>
                <a:cubicBezTo>
                  <a:pt x="14437" y="43424"/>
                  <a:pt x="15283" y="44756"/>
                  <a:pt x="17007" y="45289"/>
                </a:cubicBezTo>
                <a:cubicBezTo>
                  <a:pt x="18167" y="46872"/>
                  <a:pt x="19358" y="48502"/>
                  <a:pt x="20675" y="49960"/>
                </a:cubicBezTo>
                <a:cubicBezTo>
                  <a:pt x="20377" y="50132"/>
                  <a:pt x="20079" y="50273"/>
                  <a:pt x="19766" y="50383"/>
                </a:cubicBezTo>
                <a:cubicBezTo>
                  <a:pt x="19750" y="50367"/>
                  <a:pt x="19750" y="50352"/>
                  <a:pt x="19735" y="50336"/>
                </a:cubicBezTo>
                <a:cubicBezTo>
                  <a:pt x="18402" y="48549"/>
                  <a:pt x="16913" y="46872"/>
                  <a:pt x="15518" y="45117"/>
                </a:cubicBezTo>
                <a:cubicBezTo>
                  <a:pt x="14013" y="43189"/>
                  <a:pt x="12556" y="41229"/>
                  <a:pt x="11067" y="39286"/>
                </a:cubicBezTo>
                <a:close/>
                <a:moveTo>
                  <a:pt x="12117" y="45399"/>
                </a:moveTo>
                <a:cubicBezTo>
                  <a:pt x="13418" y="47248"/>
                  <a:pt x="14876" y="48957"/>
                  <a:pt x="16490" y="50556"/>
                </a:cubicBezTo>
                <a:cubicBezTo>
                  <a:pt x="16239" y="50493"/>
                  <a:pt x="15988" y="50414"/>
                  <a:pt x="15753" y="50320"/>
                </a:cubicBezTo>
                <a:cubicBezTo>
                  <a:pt x="13622" y="49458"/>
                  <a:pt x="12352" y="47515"/>
                  <a:pt x="12117" y="45399"/>
                </a:cubicBezTo>
                <a:close/>
                <a:moveTo>
                  <a:pt x="12665" y="41919"/>
                </a:moveTo>
                <a:cubicBezTo>
                  <a:pt x="14766" y="44897"/>
                  <a:pt x="17054" y="47860"/>
                  <a:pt x="19515" y="50462"/>
                </a:cubicBezTo>
                <a:cubicBezTo>
                  <a:pt x="19170" y="50571"/>
                  <a:pt x="18810" y="50650"/>
                  <a:pt x="18449" y="50681"/>
                </a:cubicBezTo>
                <a:cubicBezTo>
                  <a:pt x="16490" y="48189"/>
                  <a:pt x="14311" y="45853"/>
                  <a:pt x="12227" y="43455"/>
                </a:cubicBezTo>
                <a:cubicBezTo>
                  <a:pt x="12227" y="43455"/>
                  <a:pt x="12227" y="43455"/>
                  <a:pt x="12211" y="43439"/>
                </a:cubicBezTo>
                <a:cubicBezTo>
                  <a:pt x="12305" y="42985"/>
                  <a:pt x="12462" y="42515"/>
                  <a:pt x="12665" y="42076"/>
                </a:cubicBezTo>
                <a:cubicBezTo>
                  <a:pt x="12681" y="42013"/>
                  <a:pt x="12681" y="41966"/>
                  <a:pt x="12665" y="41919"/>
                </a:cubicBezTo>
                <a:close/>
                <a:moveTo>
                  <a:pt x="12180" y="43628"/>
                </a:moveTo>
                <a:cubicBezTo>
                  <a:pt x="14139" y="45994"/>
                  <a:pt x="16051" y="48440"/>
                  <a:pt x="18120" y="50712"/>
                </a:cubicBezTo>
                <a:cubicBezTo>
                  <a:pt x="18015" y="50721"/>
                  <a:pt x="17909" y="50725"/>
                  <a:pt x="17802" y="50725"/>
                </a:cubicBezTo>
                <a:cubicBezTo>
                  <a:pt x="17510" y="50725"/>
                  <a:pt x="17212" y="50695"/>
                  <a:pt x="16913" y="50650"/>
                </a:cubicBezTo>
                <a:cubicBezTo>
                  <a:pt x="16929" y="50603"/>
                  <a:pt x="16913" y="50571"/>
                  <a:pt x="16882" y="50540"/>
                </a:cubicBezTo>
                <a:cubicBezTo>
                  <a:pt x="15158" y="48863"/>
                  <a:pt x="13559" y="47060"/>
                  <a:pt x="12101" y="45164"/>
                </a:cubicBezTo>
                <a:cubicBezTo>
                  <a:pt x="12070" y="44662"/>
                  <a:pt x="12085" y="44145"/>
                  <a:pt x="12180" y="43628"/>
                </a:cubicBezTo>
                <a:close/>
                <a:moveTo>
                  <a:pt x="40158" y="47342"/>
                </a:moveTo>
                <a:cubicBezTo>
                  <a:pt x="40942" y="48377"/>
                  <a:pt x="41835" y="49443"/>
                  <a:pt x="42886" y="50226"/>
                </a:cubicBezTo>
                <a:cubicBezTo>
                  <a:pt x="42572" y="50414"/>
                  <a:pt x="42243" y="50587"/>
                  <a:pt x="41929" y="50744"/>
                </a:cubicBezTo>
                <a:cubicBezTo>
                  <a:pt x="41914" y="50744"/>
                  <a:pt x="41914" y="50728"/>
                  <a:pt x="41898" y="50712"/>
                </a:cubicBezTo>
                <a:cubicBezTo>
                  <a:pt x="41872" y="50686"/>
                  <a:pt x="41842" y="50675"/>
                  <a:pt x="41811" y="50675"/>
                </a:cubicBezTo>
                <a:cubicBezTo>
                  <a:pt x="41787" y="50675"/>
                  <a:pt x="41762" y="50683"/>
                  <a:pt x="41741" y="50697"/>
                </a:cubicBezTo>
                <a:lnTo>
                  <a:pt x="41710" y="50712"/>
                </a:lnTo>
                <a:cubicBezTo>
                  <a:pt x="41694" y="50728"/>
                  <a:pt x="41679" y="50728"/>
                  <a:pt x="41679" y="50744"/>
                </a:cubicBezTo>
                <a:cubicBezTo>
                  <a:pt x="41459" y="50493"/>
                  <a:pt x="41052" y="50070"/>
                  <a:pt x="40989" y="50007"/>
                </a:cubicBezTo>
                <a:cubicBezTo>
                  <a:pt x="40707" y="49740"/>
                  <a:pt x="40425" y="49474"/>
                  <a:pt x="40143" y="49208"/>
                </a:cubicBezTo>
                <a:cubicBezTo>
                  <a:pt x="39704" y="48784"/>
                  <a:pt x="39265" y="48361"/>
                  <a:pt x="38826" y="47938"/>
                </a:cubicBezTo>
                <a:cubicBezTo>
                  <a:pt x="39296" y="47781"/>
                  <a:pt x="39735" y="47577"/>
                  <a:pt x="40158" y="47342"/>
                </a:cubicBezTo>
                <a:close/>
                <a:moveTo>
                  <a:pt x="23920" y="46825"/>
                </a:moveTo>
                <a:lnTo>
                  <a:pt x="23920" y="46825"/>
                </a:lnTo>
                <a:cubicBezTo>
                  <a:pt x="25409" y="48345"/>
                  <a:pt x="26898" y="49850"/>
                  <a:pt x="28418" y="51308"/>
                </a:cubicBezTo>
                <a:cubicBezTo>
                  <a:pt x="26428" y="50430"/>
                  <a:pt x="24797" y="48988"/>
                  <a:pt x="23920" y="46825"/>
                </a:cubicBezTo>
                <a:close/>
                <a:moveTo>
                  <a:pt x="38638" y="48016"/>
                </a:moveTo>
                <a:cubicBezTo>
                  <a:pt x="39280" y="48643"/>
                  <a:pt x="39907" y="49286"/>
                  <a:pt x="40534" y="49929"/>
                </a:cubicBezTo>
                <a:cubicBezTo>
                  <a:pt x="40832" y="50226"/>
                  <a:pt x="41161" y="50697"/>
                  <a:pt x="41522" y="50947"/>
                </a:cubicBezTo>
                <a:cubicBezTo>
                  <a:pt x="41161" y="51104"/>
                  <a:pt x="40817" y="51245"/>
                  <a:pt x="40440" y="51386"/>
                </a:cubicBezTo>
                <a:cubicBezTo>
                  <a:pt x="39422" y="50367"/>
                  <a:pt x="38324" y="49427"/>
                  <a:pt x="37305" y="48392"/>
                </a:cubicBezTo>
                <a:cubicBezTo>
                  <a:pt x="37760" y="48298"/>
                  <a:pt x="38215" y="48157"/>
                  <a:pt x="38638" y="48016"/>
                </a:cubicBezTo>
                <a:close/>
                <a:moveTo>
                  <a:pt x="37008" y="48455"/>
                </a:moveTo>
                <a:cubicBezTo>
                  <a:pt x="37948" y="49537"/>
                  <a:pt x="38951" y="50650"/>
                  <a:pt x="40080" y="51512"/>
                </a:cubicBezTo>
                <a:cubicBezTo>
                  <a:pt x="39641" y="51653"/>
                  <a:pt x="39186" y="51778"/>
                  <a:pt x="38700" y="51888"/>
                </a:cubicBezTo>
                <a:cubicBezTo>
                  <a:pt x="37556" y="50869"/>
                  <a:pt x="36459" y="49788"/>
                  <a:pt x="35393" y="48675"/>
                </a:cubicBezTo>
                <a:cubicBezTo>
                  <a:pt x="35942" y="48643"/>
                  <a:pt x="36475" y="48565"/>
                  <a:pt x="37008" y="48455"/>
                </a:cubicBezTo>
                <a:close/>
                <a:moveTo>
                  <a:pt x="33481" y="48659"/>
                </a:moveTo>
                <a:lnTo>
                  <a:pt x="33481" y="48659"/>
                </a:lnTo>
                <a:cubicBezTo>
                  <a:pt x="33819" y="48689"/>
                  <a:pt x="34163" y="48700"/>
                  <a:pt x="34505" y="48700"/>
                </a:cubicBezTo>
                <a:cubicBezTo>
                  <a:pt x="34703" y="48700"/>
                  <a:pt x="34900" y="48696"/>
                  <a:pt x="35095" y="48690"/>
                </a:cubicBezTo>
                <a:cubicBezTo>
                  <a:pt x="36114" y="49866"/>
                  <a:pt x="37227" y="50932"/>
                  <a:pt x="38403" y="51966"/>
                </a:cubicBezTo>
                <a:cubicBezTo>
                  <a:pt x="37995" y="52045"/>
                  <a:pt x="37588" y="52123"/>
                  <a:pt x="37164" y="52186"/>
                </a:cubicBezTo>
                <a:cubicBezTo>
                  <a:pt x="37164" y="52170"/>
                  <a:pt x="37149" y="52139"/>
                  <a:pt x="37117" y="52123"/>
                </a:cubicBezTo>
                <a:cubicBezTo>
                  <a:pt x="35879" y="50994"/>
                  <a:pt x="34657" y="49850"/>
                  <a:pt x="33481" y="48659"/>
                </a:cubicBezTo>
                <a:close/>
                <a:moveTo>
                  <a:pt x="22603" y="43628"/>
                </a:moveTo>
                <a:cubicBezTo>
                  <a:pt x="23873" y="45211"/>
                  <a:pt x="25518" y="46574"/>
                  <a:pt x="26976" y="47954"/>
                </a:cubicBezTo>
                <a:cubicBezTo>
                  <a:pt x="28497" y="49380"/>
                  <a:pt x="30033" y="50806"/>
                  <a:pt x="31569" y="52217"/>
                </a:cubicBezTo>
                <a:cubicBezTo>
                  <a:pt x="30754" y="52076"/>
                  <a:pt x="29970" y="51888"/>
                  <a:pt x="29218" y="51621"/>
                </a:cubicBezTo>
                <a:cubicBezTo>
                  <a:pt x="26835" y="49114"/>
                  <a:pt x="24311" y="46715"/>
                  <a:pt x="21804" y="44333"/>
                </a:cubicBezTo>
                <a:cubicBezTo>
                  <a:pt x="22086" y="44113"/>
                  <a:pt x="22352" y="43878"/>
                  <a:pt x="22603" y="43628"/>
                </a:cubicBezTo>
                <a:close/>
                <a:moveTo>
                  <a:pt x="31177" y="48283"/>
                </a:moveTo>
                <a:cubicBezTo>
                  <a:pt x="31819" y="48440"/>
                  <a:pt x="32478" y="48565"/>
                  <a:pt x="33152" y="48643"/>
                </a:cubicBezTo>
                <a:cubicBezTo>
                  <a:pt x="34296" y="49882"/>
                  <a:pt x="35487" y="51104"/>
                  <a:pt x="36741" y="52248"/>
                </a:cubicBezTo>
                <a:cubicBezTo>
                  <a:pt x="36475" y="52280"/>
                  <a:pt x="36224" y="52311"/>
                  <a:pt x="35957" y="52327"/>
                </a:cubicBezTo>
                <a:cubicBezTo>
                  <a:pt x="34312" y="51026"/>
                  <a:pt x="32697" y="49725"/>
                  <a:pt x="31177" y="48283"/>
                </a:cubicBezTo>
                <a:close/>
                <a:moveTo>
                  <a:pt x="23387" y="42750"/>
                </a:moveTo>
                <a:cubicBezTo>
                  <a:pt x="26475" y="46245"/>
                  <a:pt x="29813" y="49474"/>
                  <a:pt x="33434" y="52389"/>
                </a:cubicBezTo>
                <a:cubicBezTo>
                  <a:pt x="33011" y="52374"/>
                  <a:pt x="32588" y="52342"/>
                  <a:pt x="32164" y="52295"/>
                </a:cubicBezTo>
                <a:cubicBezTo>
                  <a:pt x="30503" y="50775"/>
                  <a:pt x="28857" y="49255"/>
                  <a:pt x="27211" y="47719"/>
                </a:cubicBezTo>
                <a:cubicBezTo>
                  <a:pt x="25738" y="46339"/>
                  <a:pt x="24327" y="44740"/>
                  <a:pt x="22697" y="43533"/>
                </a:cubicBezTo>
                <a:cubicBezTo>
                  <a:pt x="22948" y="43283"/>
                  <a:pt x="23183" y="43016"/>
                  <a:pt x="23387" y="42750"/>
                </a:cubicBezTo>
                <a:close/>
                <a:moveTo>
                  <a:pt x="27446" y="46606"/>
                </a:moveTo>
                <a:lnTo>
                  <a:pt x="27446" y="46606"/>
                </a:lnTo>
                <a:cubicBezTo>
                  <a:pt x="28058" y="47013"/>
                  <a:pt x="28700" y="47358"/>
                  <a:pt x="29343" y="47640"/>
                </a:cubicBezTo>
                <a:cubicBezTo>
                  <a:pt x="29797" y="47844"/>
                  <a:pt x="30268" y="48016"/>
                  <a:pt x="30738" y="48157"/>
                </a:cubicBezTo>
                <a:cubicBezTo>
                  <a:pt x="32164" y="49693"/>
                  <a:pt x="33732" y="51167"/>
                  <a:pt x="35456" y="52374"/>
                </a:cubicBezTo>
                <a:cubicBezTo>
                  <a:pt x="34970" y="52405"/>
                  <a:pt x="34500" y="52421"/>
                  <a:pt x="34014" y="52421"/>
                </a:cubicBezTo>
                <a:cubicBezTo>
                  <a:pt x="31741" y="50556"/>
                  <a:pt x="29562" y="48628"/>
                  <a:pt x="27446" y="46606"/>
                </a:cubicBezTo>
                <a:close/>
                <a:moveTo>
                  <a:pt x="35796" y="1"/>
                </a:moveTo>
                <a:cubicBezTo>
                  <a:pt x="33557" y="1"/>
                  <a:pt x="31332" y="506"/>
                  <a:pt x="29296" y="1495"/>
                </a:cubicBezTo>
                <a:cubicBezTo>
                  <a:pt x="27666" y="2294"/>
                  <a:pt x="26161" y="3376"/>
                  <a:pt x="24891" y="4661"/>
                </a:cubicBezTo>
                <a:cubicBezTo>
                  <a:pt x="23888" y="5649"/>
                  <a:pt x="22478" y="7122"/>
                  <a:pt x="22054" y="8564"/>
                </a:cubicBezTo>
                <a:cubicBezTo>
                  <a:pt x="22039" y="8548"/>
                  <a:pt x="22023" y="8533"/>
                  <a:pt x="22023" y="8517"/>
                </a:cubicBezTo>
                <a:cubicBezTo>
                  <a:pt x="22005" y="8495"/>
                  <a:pt x="21981" y="8485"/>
                  <a:pt x="21956" y="8485"/>
                </a:cubicBezTo>
                <a:cubicBezTo>
                  <a:pt x="21895" y="8485"/>
                  <a:pt x="21833" y="8544"/>
                  <a:pt x="21866" y="8611"/>
                </a:cubicBezTo>
                <a:cubicBezTo>
                  <a:pt x="21913" y="8674"/>
                  <a:pt x="21945" y="8736"/>
                  <a:pt x="21992" y="8799"/>
                </a:cubicBezTo>
                <a:cubicBezTo>
                  <a:pt x="21976" y="8862"/>
                  <a:pt x="21960" y="8909"/>
                  <a:pt x="21945" y="8972"/>
                </a:cubicBezTo>
                <a:cubicBezTo>
                  <a:pt x="21945" y="8972"/>
                  <a:pt x="21945" y="8956"/>
                  <a:pt x="21929" y="8956"/>
                </a:cubicBezTo>
                <a:cubicBezTo>
                  <a:pt x="20110" y="6944"/>
                  <a:pt x="17633" y="6073"/>
                  <a:pt x="15090" y="6073"/>
                </a:cubicBezTo>
                <a:cubicBezTo>
                  <a:pt x="13295" y="6073"/>
                  <a:pt x="11467" y="6507"/>
                  <a:pt x="9813" y="7279"/>
                </a:cubicBezTo>
                <a:cubicBezTo>
                  <a:pt x="9781" y="7247"/>
                  <a:pt x="9766" y="7216"/>
                  <a:pt x="9750" y="7185"/>
                </a:cubicBezTo>
                <a:cubicBezTo>
                  <a:pt x="9726" y="7146"/>
                  <a:pt x="9690" y="7129"/>
                  <a:pt x="9656" y="7129"/>
                </a:cubicBezTo>
                <a:cubicBezTo>
                  <a:pt x="9580" y="7129"/>
                  <a:pt x="9508" y="7208"/>
                  <a:pt x="9562" y="7294"/>
                </a:cubicBezTo>
                <a:cubicBezTo>
                  <a:pt x="9578" y="7310"/>
                  <a:pt x="9593" y="7341"/>
                  <a:pt x="9609" y="7373"/>
                </a:cubicBezTo>
                <a:cubicBezTo>
                  <a:pt x="8292" y="8000"/>
                  <a:pt x="7085" y="8846"/>
                  <a:pt x="6098" y="9865"/>
                </a:cubicBezTo>
                <a:cubicBezTo>
                  <a:pt x="3966" y="12075"/>
                  <a:pt x="2791" y="15053"/>
                  <a:pt x="2806" y="18125"/>
                </a:cubicBezTo>
                <a:cubicBezTo>
                  <a:pt x="2822" y="20868"/>
                  <a:pt x="3809" y="24066"/>
                  <a:pt x="6161" y="25680"/>
                </a:cubicBezTo>
                <a:cubicBezTo>
                  <a:pt x="4985" y="26010"/>
                  <a:pt x="3998" y="26605"/>
                  <a:pt x="3198" y="27373"/>
                </a:cubicBezTo>
                <a:cubicBezTo>
                  <a:pt x="3198" y="27373"/>
                  <a:pt x="3182" y="27358"/>
                  <a:pt x="3182" y="27358"/>
                </a:cubicBezTo>
                <a:cubicBezTo>
                  <a:pt x="3167" y="27337"/>
                  <a:pt x="3146" y="27329"/>
                  <a:pt x="3125" y="27329"/>
                </a:cubicBezTo>
                <a:cubicBezTo>
                  <a:pt x="3081" y="27329"/>
                  <a:pt x="3041" y="27367"/>
                  <a:pt x="3073" y="27420"/>
                </a:cubicBezTo>
                <a:cubicBezTo>
                  <a:pt x="3088" y="27436"/>
                  <a:pt x="3088" y="27452"/>
                  <a:pt x="3104" y="27467"/>
                </a:cubicBezTo>
                <a:cubicBezTo>
                  <a:pt x="628" y="29944"/>
                  <a:pt x="1" y="34176"/>
                  <a:pt x="1255" y="37593"/>
                </a:cubicBezTo>
                <a:cubicBezTo>
                  <a:pt x="2367" y="40634"/>
                  <a:pt x="5346" y="43189"/>
                  <a:pt x="8465" y="43298"/>
                </a:cubicBezTo>
                <a:cubicBezTo>
                  <a:pt x="8480" y="43314"/>
                  <a:pt x="8496" y="43345"/>
                  <a:pt x="8512" y="43361"/>
                </a:cubicBezTo>
                <a:cubicBezTo>
                  <a:pt x="8546" y="43401"/>
                  <a:pt x="8589" y="43418"/>
                  <a:pt x="8630" y="43418"/>
                </a:cubicBezTo>
                <a:cubicBezTo>
                  <a:pt x="8700" y="43418"/>
                  <a:pt x="8763" y="43368"/>
                  <a:pt x="8763" y="43298"/>
                </a:cubicBezTo>
                <a:cubicBezTo>
                  <a:pt x="9295" y="43283"/>
                  <a:pt x="9813" y="43204"/>
                  <a:pt x="10346" y="43048"/>
                </a:cubicBezTo>
                <a:cubicBezTo>
                  <a:pt x="10367" y="43056"/>
                  <a:pt x="10388" y="43060"/>
                  <a:pt x="10408" y="43060"/>
                </a:cubicBezTo>
                <a:cubicBezTo>
                  <a:pt x="10464" y="43060"/>
                  <a:pt x="10515" y="43031"/>
                  <a:pt x="10549" y="42985"/>
                </a:cubicBezTo>
                <a:cubicBezTo>
                  <a:pt x="11129" y="42781"/>
                  <a:pt x="11709" y="42468"/>
                  <a:pt x="12274" y="42044"/>
                </a:cubicBezTo>
                <a:lnTo>
                  <a:pt x="12274" y="42044"/>
                </a:lnTo>
                <a:cubicBezTo>
                  <a:pt x="10675" y="45383"/>
                  <a:pt x="11976" y="49427"/>
                  <a:pt x="15518" y="50869"/>
                </a:cubicBezTo>
                <a:cubicBezTo>
                  <a:pt x="16281" y="51180"/>
                  <a:pt x="17063" y="51325"/>
                  <a:pt x="17830" y="51325"/>
                </a:cubicBezTo>
                <a:cubicBezTo>
                  <a:pt x="20275" y="51325"/>
                  <a:pt x="22564" y="49846"/>
                  <a:pt x="23590" y="47530"/>
                </a:cubicBezTo>
                <a:cubicBezTo>
                  <a:pt x="25487" y="51502"/>
                  <a:pt x="29904" y="53010"/>
                  <a:pt x="34277" y="53010"/>
                </a:cubicBezTo>
                <a:cubicBezTo>
                  <a:pt x="36410" y="53010"/>
                  <a:pt x="38532" y="52651"/>
                  <a:pt x="40346" y="52045"/>
                </a:cubicBezTo>
                <a:cubicBezTo>
                  <a:pt x="41867" y="51543"/>
                  <a:pt x="43309" y="50759"/>
                  <a:pt x="44578" y="49756"/>
                </a:cubicBezTo>
                <a:cubicBezTo>
                  <a:pt x="44592" y="49762"/>
                  <a:pt x="44606" y="49764"/>
                  <a:pt x="44619" y="49764"/>
                </a:cubicBezTo>
                <a:cubicBezTo>
                  <a:pt x="44678" y="49764"/>
                  <a:pt x="44722" y="49711"/>
                  <a:pt x="44735" y="49646"/>
                </a:cubicBezTo>
                <a:cubicBezTo>
                  <a:pt x="47745" y="47233"/>
                  <a:pt x="49720" y="43643"/>
                  <a:pt x="49296" y="39756"/>
                </a:cubicBezTo>
                <a:cubicBezTo>
                  <a:pt x="49312" y="39725"/>
                  <a:pt x="49328" y="39678"/>
                  <a:pt x="49281" y="39631"/>
                </a:cubicBezTo>
                <a:cubicBezTo>
                  <a:pt x="49281" y="39631"/>
                  <a:pt x="49281" y="39615"/>
                  <a:pt x="49281" y="39615"/>
                </a:cubicBezTo>
                <a:cubicBezTo>
                  <a:pt x="49218" y="39176"/>
                  <a:pt x="49140" y="38721"/>
                  <a:pt x="49014" y="38283"/>
                </a:cubicBezTo>
                <a:lnTo>
                  <a:pt x="49014" y="38283"/>
                </a:lnTo>
                <a:cubicBezTo>
                  <a:pt x="49042" y="38297"/>
                  <a:pt x="49071" y="38304"/>
                  <a:pt x="49097" y="38304"/>
                </a:cubicBezTo>
                <a:cubicBezTo>
                  <a:pt x="49130" y="38304"/>
                  <a:pt x="49161" y="38293"/>
                  <a:pt x="49187" y="38267"/>
                </a:cubicBezTo>
                <a:cubicBezTo>
                  <a:pt x="55723" y="38251"/>
                  <a:pt x="61695" y="33235"/>
                  <a:pt x="61569" y="26417"/>
                </a:cubicBezTo>
                <a:cubicBezTo>
                  <a:pt x="61477" y="21138"/>
                  <a:pt x="57106" y="16744"/>
                  <a:pt x="52060" y="16744"/>
                </a:cubicBezTo>
                <a:cubicBezTo>
                  <a:pt x="51097" y="16744"/>
                  <a:pt x="50110" y="16904"/>
                  <a:pt x="49124" y="17248"/>
                </a:cubicBezTo>
                <a:cubicBezTo>
                  <a:pt x="49093" y="17216"/>
                  <a:pt x="49077" y="17185"/>
                  <a:pt x="49061" y="17169"/>
                </a:cubicBezTo>
                <a:cubicBezTo>
                  <a:pt x="51365" y="10037"/>
                  <a:pt x="46898" y="2561"/>
                  <a:pt x="39813" y="554"/>
                </a:cubicBezTo>
                <a:cubicBezTo>
                  <a:pt x="38495" y="184"/>
                  <a:pt x="37143" y="1"/>
                  <a:pt x="35796" y="1"/>
                </a:cubicBezTo>
                <a:close/>
              </a:path>
            </a:pathLst>
          </a:cu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741" name="Google Shape;1741;p38"/>
          <p:cNvGrpSpPr/>
          <p:nvPr/>
        </p:nvGrpSpPr>
        <p:grpSpPr>
          <a:xfrm>
            <a:off x="4820875" y="1434150"/>
            <a:ext cx="1485050" cy="903575"/>
            <a:chOff x="3178500" y="3920600"/>
            <a:chExt cx="1485050" cy="903575"/>
          </a:xfrm>
        </p:grpSpPr>
        <p:sp>
          <p:nvSpPr>
            <p:cNvPr id="1742" name="Google Shape;1742;p38"/>
            <p:cNvSpPr/>
            <p:nvPr/>
          </p:nvSpPr>
          <p:spPr>
            <a:xfrm>
              <a:off x="3178500" y="3920600"/>
              <a:ext cx="1485050" cy="903575"/>
            </a:xfrm>
            <a:custGeom>
              <a:avLst/>
              <a:gdLst/>
              <a:ahLst/>
              <a:cxnLst/>
              <a:rect l="l" t="t" r="r" b="b"/>
              <a:pathLst>
                <a:path w="59402" h="36143" extrusionOk="0">
                  <a:moveTo>
                    <a:pt x="32217" y="587"/>
                  </a:moveTo>
                  <a:cubicBezTo>
                    <a:pt x="33373" y="587"/>
                    <a:pt x="34529" y="762"/>
                    <a:pt x="35597" y="1153"/>
                  </a:cubicBezTo>
                  <a:cubicBezTo>
                    <a:pt x="36538" y="1497"/>
                    <a:pt x="37400" y="2015"/>
                    <a:pt x="38121" y="2689"/>
                  </a:cubicBezTo>
                  <a:cubicBezTo>
                    <a:pt x="38497" y="3049"/>
                    <a:pt x="39939" y="4664"/>
                    <a:pt x="39751" y="5353"/>
                  </a:cubicBezTo>
                  <a:cubicBezTo>
                    <a:pt x="39641" y="5400"/>
                    <a:pt x="39563" y="5526"/>
                    <a:pt x="39657" y="5682"/>
                  </a:cubicBezTo>
                  <a:cubicBezTo>
                    <a:pt x="39673" y="5698"/>
                    <a:pt x="39688" y="5729"/>
                    <a:pt x="39688" y="5745"/>
                  </a:cubicBezTo>
                  <a:cubicBezTo>
                    <a:pt x="38372" y="7093"/>
                    <a:pt x="37384" y="8786"/>
                    <a:pt x="36945" y="10667"/>
                  </a:cubicBezTo>
                  <a:cubicBezTo>
                    <a:pt x="36899" y="10881"/>
                    <a:pt x="37074" y="11018"/>
                    <a:pt x="37243" y="11018"/>
                  </a:cubicBezTo>
                  <a:cubicBezTo>
                    <a:pt x="37358" y="11018"/>
                    <a:pt x="37471" y="10954"/>
                    <a:pt x="37509" y="10808"/>
                  </a:cubicBezTo>
                  <a:cubicBezTo>
                    <a:pt x="37572" y="10588"/>
                    <a:pt x="37635" y="10353"/>
                    <a:pt x="37713" y="10134"/>
                  </a:cubicBezTo>
                  <a:cubicBezTo>
                    <a:pt x="38086" y="10187"/>
                    <a:pt x="38459" y="10219"/>
                    <a:pt x="38836" y="10219"/>
                  </a:cubicBezTo>
                  <a:cubicBezTo>
                    <a:pt x="39015" y="10219"/>
                    <a:pt x="39194" y="10212"/>
                    <a:pt x="39375" y="10197"/>
                  </a:cubicBezTo>
                  <a:cubicBezTo>
                    <a:pt x="39484" y="10181"/>
                    <a:pt x="39484" y="10008"/>
                    <a:pt x="39375" y="10008"/>
                  </a:cubicBezTo>
                  <a:cubicBezTo>
                    <a:pt x="39249" y="10012"/>
                    <a:pt x="39123" y="10014"/>
                    <a:pt x="38997" y="10014"/>
                  </a:cubicBezTo>
                  <a:cubicBezTo>
                    <a:pt x="38590" y="10014"/>
                    <a:pt x="38183" y="9994"/>
                    <a:pt x="37776" y="9946"/>
                  </a:cubicBezTo>
                  <a:cubicBezTo>
                    <a:pt x="37901" y="9585"/>
                    <a:pt x="38058" y="9240"/>
                    <a:pt x="38215" y="8911"/>
                  </a:cubicBezTo>
                  <a:cubicBezTo>
                    <a:pt x="38330" y="8909"/>
                    <a:pt x="38446" y="8908"/>
                    <a:pt x="38562" y="8908"/>
                  </a:cubicBezTo>
                  <a:cubicBezTo>
                    <a:pt x="39371" y="8908"/>
                    <a:pt x="40180" y="8956"/>
                    <a:pt x="40989" y="9052"/>
                  </a:cubicBezTo>
                  <a:cubicBezTo>
                    <a:pt x="40994" y="9053"/>
                    <a:pt x="40999" y="9053"/>
                    <a:pt x="41004" y="9053"/>
                  </a:cubicBezTo>
                  <a:cubicBezTo>
                    <a:pt x="41099" y="9053"/>
                    <a:pt x="41094" y="8911"/>
                    <a:pt x="40989" y="8896"/>
                  </a:cubicBezTo>
                  <a:cubicBezTo>
                    <a:pt x="40301" y="8813"/>
                    <a:pt x="39621" y="8774"/>
                    <a:pt x="38937" y="8774"/>
                  </a:cubicBezTo>
                  <a:cubicBezTo>
                    <a:pt x="38718" y="8774"/>
                    <a:pt x="38498" y="8778"/>
                    <a:pt x="38278" y="8786"/>
                  </a:cubicBezTo>
                  <a:cubicBezTo>
                    <a:pt x="38528" y="8269"/>
                    <a:pt x="38842" y="7783"/>
                    <a:pt x="39171" y="7313"/>
                  </a:cubicBezTo>
                  <a:cubicBezTo>
                    <a:pt x="40237" y="7328"/>
                    <a:pt x="41287" y="7407"/>
                    <a:pt x="42337" y="7563"/>
                  </a:cubicBezTo>
                  <a:cubicBezTo>
                    <a:pt x="42342" y="7564"/>
                    <a:pt x="42347" y="7564"/>
                    <a:pt x="42352" y="7564"/>
                  </a:cubicBezTo>
                  <a:cubicBezTo>
                    <a:pt x="42451" y="7564"/>
                    <a:pt x="42489" y="7421"/>
                    <a:pt x="42384" y="7407"/>
                  </a:cubicBezTo>
                  <a:cubicBezTo>
                    <a:pt x="41350" y="7218"/>
                    <a:pt x="40331" y="7156"/>
                    <a:pt x="39281" y="7156"/>
                  </a:cubicBezTo>
                  <a:cubicBezTo>
                    <a:pt x="39626" y="6717"/>
                    <a:pt x="39986" y="6309"/>
                    <a:pt x="40394" y="5917"/>
                  </a:cubicBezTo>
                  <a:cubicBezTo>
                    <a:pt x="42165" y="6074"/>
                    <a:pt x="43952" y="6215"/>
                    <a:pt x="45739" y="6325"/>
                  </a:cubicBezTo>
                  <a:cubicBezTo>
                    <a:pt x="45743" y="6326"/>
                    <a:pt x="45748" y="6326"/>
                    <a:pt x="45752" y="6326"/>
                  </a:cubicBezTo>
                  <a:cubicBezTo>
                    <a:pt x="45847" y="6326"/>
                    <a:pt x="45828" y="6168"/>
                    <a:pt x="45739" y="6168"/>
                  </a:cubicBezTo>
                  <a:cubicBezTo>
                    <a:pt x="44014" y="6012"/>
                    <a:pt x="42290" y="5886"/>
                    <a:pt x="40550" y="5776"/>
                  </a:cubicBezTo>
                  <a:cubicBezTo>
                    <a:pt x="41005" y="5369"/>
                    <a:pt x="41475" y="5008"/>
                    <a:pt x="41992" y="4679"/>
                  </a:cubicBezTo>
                  <a:cubicBezTo>
                    <a:pt x="43858" y="4758"/>
                    <a:pt x="45739" y="4836"/>
                    <a:pt x="47604" y="4899"/>
                  </a:cubicBezTo>
                  <a:cubicBezTo>
                    <a:pt x="47713" y="4899"/>
                    <a:pt x="47713" y="4742"/>
                    <a:pt x="47604" y="4742"/>
                  </a:cubicBezTo>
                  <a:cubicBezTo>
                    <a:pt x="45817" y="4664"/>
                    <a:pt x="44030" y="4601"/>
                    <a:pt x="42243" y="4522"/>
                  </a:cubicBezTo>
                  <a:cubicBezTo>
                    <a:pt x="43043" y="4068"/>
                    <a:pt x="43905" y="3707"/>
                    <a:pt x="44814" y="3472"/>
                  </a:cubicBezTo>
                  <a:cubicBezTo>
                    <a:pt x="45333" y="3479"/>
                    <a:pt x="45855" y="3483"/>
                    <a:pt x="46379" y="3483"/>
                  </a:cubicBezTo>
                  <a:cubicBezTo>
                    <a:pt x="47119" y="3483"/>
                    <a:pt x="47863" y="3475"/>
                    <a:pt x="48607" y="3457"/>
                  </a:cubicBezTo>
                  <a:cubicBezTo>
                    <a:pt x="48717" y="3457"/>
                    <a:pt x="48717" y="3284"/>
                    <a:pt x="48607" y="3284"/>
                  </a:cubicBezTo>
                  <a:cubicBezTo>
                    <a:pt x="47760" y="3253"/>
                    <a:pt x="46914" y="3253"/>
                    <a:pt x="46068" y="3253"/>
                  </a:cubicBezTo>
                  <a:cubicBezTo>
                    <a:pt x="46162" y="3237"/>
                    <a:pt x="46256" y="3222"/>
                    <a:pt x="46365" y="3222"/>
                  </a:cubicBezTo>
                  <a:cubicBezTo>
                    <a:pt x="46650" y="3199"/>
                    <a:pt x="46933" y="3187"/>
                    <a:pt x="47215" y="3187"/>
                  </a:cubicBezTo>
                  <a:cubicBezTo>
                    <a:pt x="51350" y="3187"/>
                    <a:pt x="55191" y="5623"/>
                    <a:pt x="57040" y="9350"/>
                  </a:cubicBezTo>
                  <a:cubicBezTo>
                    <a:pt x="59046" y="13394"/>
                    <a:pt x="58607" y="18441"/>
                    <a:pt x="55707" y="21952"/>
                  </a:cubicBezTo>
                  <a:cubicBezTo>
                    <a:pt x="53854" y="24214"/>
                    <a:pt x="51083" y="25488"/>
                    <a:pt x="48287" y="25488"/>
                  </a:cubicBezTo>
                  <a:cubicBezTo>
                    <a:pt x="46684" y="25488"/>
                    <a:pt x="45073" y="25069"/>
                    <a:pt x="43622" y="24178"/>
                  </a:cubicBezTo>
                  <a:cubicBezTo>
                    <a:pt x="43581" y="24153"/>
                    <a:pt x="43535" y="24142"/>
                    <a:pt x="43489" y="24142"/>
                  </a:cubicBezTo>
                  <a:cubicBezTo>
                    <a:pt x="43303" y="24142"/>
                    <a:pt x="43108" y="24319"/>
                    <a:pt x="43184" y="24507"/>
                  </a:cubicBezTo>
                  <a:cubicBezTo>
                    <a:pt x="45143" y="29351"/>
                    <a:pt x="39908" y="33034"/>
                    <a:pt x="35629" y="33301"/>
                  </a:cubicBezTo>
                  <a:cubicBezTo>
                    <a:pt x="35392" y="33317"/>
                    <a:pt x="35156" y="33326"/>
                    <a:pt x="34919" y="33326"/>
                  </a:cubicBezTo>
                  <a:cubicBezTo>
                    <a:pt x="33836" y="33326"/>
                    <a:pt x="32752" y="33152"/>
                    <a:pt x="31710" y="32830"/>
                  </a:cubicBezTo>
                  <a:cubicBezTo>
                    <a:pt x="31928" y="32827"/>
                    <a:pt x="32147" y="32825"/>
                    <a:pt x="32365" y="32825"/>
                  </a:cubicBezTo>
                  <a:cubicBezTo>
                    <a:pt x="33119" y="32825"/>
                    <a:pt x="33872" y="32848"/>
                    <a:pt x="34625" y="32909"/>
                  </a:cubicBezTo>
                  <a:cubicBezTo>
                    <a:pt x="34735" y="32909"/>
                    <a:pt x="34735" y="32736"/>
                    <a:pt x="34625" y="32736"/>
                  </a:cubicBezTo>
                  <a:cubicBezTo>
                    <a:pt x="33958" y="32680"/>
                    <a:pt x="33290" y="32652"/>
                    <a:pt x="32622" y="32652"/>
                  </a:cubicBezTo>
                  <a:cubicBezTo>
                    <a:pt x="32177" y="32652"/>
                    <a:pt x="31732" y="32664"/>
                    <a:pt x="31287" y="32689"/>
                  </a:cubicBezTo>
                  <a:cubicBezTo>
                    <a:pt x="30613" y="32438"/>
                    <a:pt x="29954" y="32141"/>
                    <a:pt x="29359" y="31764"/>
                  </a:cubicBezTo>
                  <a:cubicBezTo>
                    <a:pt x="29944" y="31764"/>
                    <a:pt x="30536" y="31771"/>
                    <a:pt x="31126" y="31771"/>
                  </a:cubicBezTo>
                  <a:cubicBezTo>
                    <a:pt x="31421" y="31771"/>
                    <a:pt x="31715" y="31770"/>
                    <a:pt x="32008" y="31764"/>
                  </a:cubicBezTo>
                  <a:cubicBezTo>
                    <a:pt x="32118" y="31764"/>
                    <a:pt x="32118" y="31608"/>
                    <a:pt x="32008" y="31608"/>
                  </a:cubicBezTo>
                  <a:cubicBezTo>
                    <a:pt x="31036" y="31592"/>
                    <a:pt x="30064" y="31592"/>
                    <a:pt x="29092" y="31592"/>
                  </a:cubicBezTo>
                  <a:cubicBezTo>
                    <a:pt x="28512" y="31232"/>
                    <a:pt x="27980" y="30793"/>
                    <a:pt x="27509" y="30307"/>
                  </a:cubicBezTo>
                  <a:lnTo>
                    <a:pt x="27509" y="30307"/>
                  </a:lnTo>
                  <a:cubicBezTo>
                    <a:pt x="28763" y="30432"/>
                    <a:pt x="30001" y="30558"/>
                    <a:pt x="31271" y="30652"/>
                  </a:cubicBezTo>
                  <a:cubicBezTo>
                    <a:pt x="31275" y="30652"/>
                    <a:pt x="31279" y="30653"/>
                    <a:pt x="31283" y="30653"/>
                  </a:cubicBezTo>
                  <a:cubicBezTo>
                    <a:pt x="31365" y="30653"/>
                    <a:pt x="31361" y="30495"/>
                    <a:pt x="31271" y="30495"/>
                  </a:cubicBezTo>
                  <a:cubicBezTo>
                    <a:pt x="29939" y="30338"/>
                    <a:pt x="28622" y="30213"/>
                    <a:pt x="27306" y="30087"/>
                  </a:cubicBezTo>
                  <a:cubicBezTo>
                    <a:pt x="27023" y="29805"/>
                    <a:pt x="26773" y="29492"/>
                    <a:pt x="26537" y="29147"/>
                  </a:cubicBezTo>
                  <a:lnTo>
                    <a:pt x="26537" y="29147"/>
                  </a:lnTo>
                  <a:cubicBezTo>
                    <a:pt x="27948" y="29241"/>
                    <a:pt x="29359" y="29335"/>
                    <a:pt x="30770" y="29382"/>
                  </a:cubicBezTo>
                  <a:cubicBezTo>
                    <a:pt x="30774" y="29383"/>
                    <a:pt x="30779" y="29383"/>
                    <a:pt x="30783" y="29383"/>
                  </a:cubicBezTo>
                  <a:cubicBezTo>
                    <a:pt x="30879" y="29383"/>
                    <a:pt x="30874" y="29225"/>
                    <a:pt x="30770" y="29210"/>
                  </a:cubicBezTo>
                  <a:cubicBezTo>
                    <a:pt x="29312" y="29100"/>
                    <a:pt x="27854" y="29037"/>
                    <a:pt x="26412" y="28959"/>
                  </a:cubicBezTo>
                  <a:cubicBezTo>
                    <a:pt x="26334" y="28849"/>
                    <a:pt x="26255" y="28739"/>
                    <a:pt x="26193" y="28614"/>
                  </a:cubicBezTo>
                  <a:cubicBezTo>
                    <a:pt x="26177" y="28536"/>
                    <a:pt x="26130" y="28473"/>
                    <a:pt x="26067" y="28441"/>
                  </a:cubicBezTo>
                  <a:cubicBezTo>
                    <a:pt x="26030" y="28397"/>
                    <a:pt x="25982" y="28377"/>
                    <a:pt x="25933" y="28377"/>
                  </a:cubicBezTo>
                  <a:cubicBezTo>
                    <a:pt x="25880" y="28377"/>
                    <a:pt x="25826" y="28401"/>
                    <a:pt x="25785" y="28441"/>
                  </a:cubicBezTo>
                  <a:cubicBezTo>
                    <a:pt x="25691" y="28489"/>
                    <a:pt x="25613" y="28567"/>
                    <a:pt x="25597" y="28692"/>
                  </a:cubicBezTo>
                  <a:cubicBezTo>
                    <a:pt x="25110" y="32999"/>
                    <a:pt x="20710" y="35557"/>
                    <a:pt x="16654" y="35557"/>
                  </a:cubicBezTo>
                  <a:cubicBezTo>
                    <a:pt x="16399" y="35557"/>
                    <a:pt x="16146" y="35547"/>
                    <a:pt x="15895" y="35526"/>
                  </a:cubicBezTo>
                  <a:cubicBezTo>
                    <a:pt x="14249" y="35385"/>
                    <a:pt x="12775" y="34727"/>
                    <a:pt x="11663" y="33724"/>
                  </a:cubicBezTo>
                  <a:lnTo>
                    <a:pt x="11663" y="33724"/>
                  </a:lnTo>
                  <a:cubicBezTo>
                    <a:pt x="12869" y="33928"/>
                    <a:pt x="14076" y="34116"/>
                    <a:pt x="15299" y="34241"/>
                  </a:cubicBezTo>
                  <a:cubicBezTo>
                    <a:pt x="15304" y="34242"/>
                    <a:pt x="15308" y="34242"/>
                    <a:pt x="15312" y="34242"/>
                  </a:cubicBezTo>
                  <a:cubicBezTo>
                    <a:pt x="15379" y="34242"/>
                    <a:pt x="15388" y="34130"/>
                    <a:pt x="15315" y="34116"/>
                  </a:cubicBezTo>
                  <a:cubicBezTo>
                    <a:pt x="14061" y="33896"/>
                    <a:pt x="12775" y="33739"/>
                    <a:pt x="11506" y="33583"/>
                  </a:cubicBezTo>
                  <a:cubicBezTo>
                    <a:pt x="11083" y="33191"/>
                    <a:pt x="10722" y="32768"/>
                    <a:pt x="10424" y="32282"/>
                  </a:cubicBezTo>
                  <a:lnTo>
                    <a:pt x="10424" y="32282"/>
                  </a:lnTo>
                  <a:cubicBezTo>
                    <a:pt x="11960" y="32438"/>
                    <a:pt x="13512" y="32627"/>
                    <a:pt x="15048" y="32799"/>
                  </a:cubicBezTo>
                  <a:cubicBezTo>
                    <a:pt x="15053" y="32800"/>
                    <a:pt x="15057" y="32800"/>
                    <a:pt x="15062" y="32800"/>
                  </a:cubicBezTo>
                  <a:cubicBezTo>
                    <a:pt x="15176" y="32800"/>
                    <a:pt x="15200" y="32610"/>
                    <a:pt x="15080" y="32580"/>
                  </a:cubicBezTo>
                  <a:cubicBezTo>
                    <a:pt x="13481" y="32297"/>
                    <a:pt x="11866" y="32141"/>
                    <a:pt x="10252" y="32015"/>
                  </a:cubicBezTo>
                  <a:cubicBezTo>
                    <a:pt x="10001" y="31608"/>
                    <a:pt x="9813" y="31169"/>
                    <a:pt x="9656" y="30714"/>
                  </a:cubicBezTo>
                  <a:lnTo>
                    <a:pt x="9656" y="30714"/>
                  </a:lnTo>
                  <a:cubicBezTo>
                    <a:pt x="11208" y="30808"/>
                    <a:pt x="12760" y="30981"/>
                    <a:pt x="14296" y="31169"/>
                  </a:cubicBezTo>
                  <a:cubicBezTo>
                    <a:pt x="14390" y="31169"/>
                    <a:pt x="14406" y="31012"/>
                    <a:pt x="14327" y="30996"/>
                  </a:cubicBezTo>
                  <a:cubicBezTo>
                    <a:pt x="12760" y="30746"/>
                    <a:pt x="11192" y="30620"/>
                    <a:pt x="9609" y="30558"/>
                  </a:cubicBezTo>
                  <a:cubicBezTo>
                    <a:pt x="9468" y="30103"/>
                    <a:pt x="9374" y="29617"/>
                    <a:pt x="9343" y="29131"/>
                  </a:cubicBezTo>
                  <a:cubicBezTo>
                    <a:pt x="9528" y="29129"/>
                    <a:pt x="9715" y="29127"/>
                    <a:pt x="9901" y="29127"/>
                  </a:cubicBezTo>
                  <a:cubicBezTo>
                    <a:pt x="10863" y="29127"/>
                    <a:pt x="11835" y="29162"/>
                    <a:pt x="12807" y="29241"/>
                  </a:cubicBezTo>
                  <a:cubicBezTo>
                    <a:pt x="12811" y="29242"/>
                    <a:pt x="12815" y="29242"/>
                    <a:pt x="12820" y="29242"/>
                  </a:cubicBezTo>
                  <a:cubicBezTo>
                    <a:pt x="12901" y="29242"/>
                    <a:pt x="12896" y="29099"/>
                    <a:pt x="12807" y="29084"/>
                  </a:cubicBezTo>
                  <a:cubicBezTo>
                    <a:pt x="11985" y="28995"/>
                    <a:pt x="11163" y="28954"/>
                    <a:pt x="10341" y="28954"/>
                  </a:cubicBezTo>
                  <a:cubicBezTo>
                    <a:pt x="10003" y="28954"/>
                    <a:pt x="9665" y="28961"/>
                    <a:pt x="9327" y="28974"/>
                  </a:cubicBezTo>
                  <a:cubicBezTo>
                    <a:pt x="9296" y="28583"/>
                    <a:pt x="9311" y="28175"/>
                    <a:pt x="9358" y="27768"/>
                  </a:cubicBezTo>
                  <a:cubicBezTo>
                    <a:pt x="10252" y="27815"/>
                    <a:pt x="11161" y="27893"/>
                    <a:pt x="12054" y="27893"/>
                  </a:cubicBezTo>
                  <a:cubicBezTo>
                    <a:pt x="12180" y="27893"/>
                    <a:pt x="12164" y="27720"/>
                    <a:pt x="12054" y="27720"/>
                  </a:cubicBezTo>
                  <a:cubicBezTo>
                    <a:pt x="11161" y="27658"/>
                    <a:pt x="10268" y="27642"/>
                    <a:pt x="9374" y="27611"/>
                  </a:cubicBezTo>
                  <a:cubicBezTo>
                    <a:pt x="9421" y="27329"/>
                    <a:pt x="9484" y="27046"/>
                    <a:pt x="9562" y="26764"/>
                  </a:cubicBezTo>
                  <a:cubicBezTo>
                    <a:pt x="9726" y="26752"/>
                    <a:pt x="9889" y="26746"/>
                    <a:pt x="10051" y="26746"/>
                  </a:cubicBezTo>
                  <a:cubicBezTo>
                    <a:pt x="10509" y="26746"/>
                    <a:pt x="10960" y="26793"/>
                    <a:pt x="11412" y="26874"/>
                  </a:cubicBezTo>
                  <a:cubicBezTo>
                    <a:pt x="11417" y="26875"/>
                    <a:pt x="11423" y="26875"/>
                    <a:pt x="11428" y="26875"/>
                  </a:cubicBezTo>
                  <a:cubicBezTo>
                    <a:pt x="11509" y="26875"/>
                    <a:pt x="11533" y="26763"/>
                    <a:pt x="11459" y="26749"/>
                  </a:cubicBezTo>
                  <a:cubicBezTo>
                    <a:pt x="11010" y="26648"/>
                    <a:pt x="10569" y="26603"/>
                    <a:pt x="10124" y="26603"/>
                  </a:cubicBezTo>
                  <a:cubicBezTo>
                    <a:pt x="9948" y="26603"/>
                    <a:pt x="9772" y="26610"/>
                    <a:pt x="9594" y="26623"/>
                  </a:cubicBezTo>
                  <a:cubicBezTo>
                    <a:pt x="9625" y="26514"/>
                    <a:pt x="9656" y="26404"/>
                    <a:pt x="9703" y="26310"/>
                  </a:cubicBezTo>
                  <a:cubicBezTo>
                    <a:pt x="9758" y="26132"/>
                    <a:pt x="9598" y="25919"/>
                    <a:pt x="9411" y="25919"/>
                  </a:cubicBezTo>
                  <a:cubicBezTo>
                    <a:pt x="9383" y="25919"/>
                    <a:pt x="9355" y="25924"/>
                    <a:pt x="9327" y="25934"/>
                  </a:cubicBezTo>
                  <a:cubicBezTo>
                    <a:pt x="8343" y="26300"/>
                    <a:pt x="7261" y="26522"/>
                    <a:pt x="6187" y="26522"/>
                  </a:cubicBezTo>
                  <a:cubicBezTo>
                    <a:pt x="5193" y="26522"/>
                    <a:pt x="4205" y="26331"/>
                    <a:pt x="3308" y="25887"/>
                  </a:cubicBezTo>
                  <a:cubicBezTo>
                    <a:pt x="2807" y="25620"/>
                    <a:pt x="2383" y="25307"/>
                    <a:pt x="2038" y="24930"/>
                  </a:cubicBezTo>
                  <a:lnTo>
                    <a:pt x="2038" y="24930"/>
                  </a:lnTo>
                  <a:cubicBezTo>
                    <a:pt x="3136" y="25103"/>
                    <a:pt x="4217" y="25275"/>
                    <a:pt x="5314" y="25416"/>
                  </a:cubicBezTo>
                  <a:cubicBezTo>
                    <a:pt x="5319" y="25417"/>
                    <a:pt x="5323" y="25417"/>
                    <a:pt x="5327" y="25417"/>
                  </a:cubicBezTo>
                  <a:cubicBezTo>
                    <a:pt x="5411" y="25417"/>
                    <a:pt x="5435" y="25275"/>
                    <a:pt x="5346" y="25260"/>
                  </a:cubicBezTo>
                  <a:cubicBezTo>
                    <a:pt x="4202" y="25072"/>
                    <a:pt x="3042" y="24899"/>
                    <a:pt x="1897" y="24758"/>
                  </a:cubicBezTo>
                  <a:cubicBezTo>
                    <a:pt x="1631" y="24413"/>
                    <a:pt x="1412" y="24053"/>
                    <a:pt x="1255" y="23661"/>
                  </a:cubicBezTo>
                  <a:lnTo>
                    <a:pt x="1255" y="23661"/>
                  </a:lnTo>
                  <a:cubicBezTo>
                    <a:pt x="2242" y="23724"/>
                    <a:pt x="3214" y="23833"/>
                    <a:pt x="4186" y="24021"/>
                  </a:cubicBezTo>
                  <a:cubicBezTo>
                    <a:pt x="4190" y="24022"/>
                    <a:pt x="4195" y="24023"/>
                    <a:pt x="4199" y="24023"/>
                  </a:cubicBezTo>
                  <a:cubicBezTo>
                    <a:pt x="4269" y="24023"/>
                    <a:pt x="4306" y="23910"/>
                    <a:pt x="4217" y="23880"/>
                  </a:cubicBezTo>
                  <a:cubicBezTo>
                    <a:pt x="3214" y="23677"/>
                    <a:pt x="2211" y="23551"/>
                    <a:pt x="1192" y="23520"/>
                  </a:cubicBezTo>
                  <a:cubicBezTo>
                    <a:pt x="973" y="22940"/>
                    <a:pt x="863" y="22297"/>
                    <a:pt x="863" y="21655"/>
                  </a:cubicBezTo>
                  <a:lnTo>
                    <a:pt x="863" y="21655"/>
                  </a:lnTo>
                  <a:cubicBezTo>
                    <a:pt x="1662" y="21796"/>
                    <a:pt x="2493" y="21921"/>
                    <a:pt x="3308" y="22031"/>
                  </a:cubicBezTo>
                  <a:cubicBezTo>
                    <a:pt x="3313" y="22032"/>
                    <a:pt x="3317" y="22032"/>
                    <a:pt x="3322" y="22032"/>
                  </a:cubicBezTo>
                  <a:cubicBezTo>
                    <a:pt x="3392" y="22032"/>
                    <a:pt x="3428" y="21920"/>
                    <a:pt x="3339" y="21905"/>
                  </a:cubicBezTo>
                  <a:cubicBezTo>
                    <a:pt x="2509" y="21764"/>
                    <a:pt x="1678" y="21623"/>
                    <a:pt x="847" y="21498"/>
                  </a:cubicBezTo>
                  <a:cubicBezTo>
                    <a:pt x="847" y="20981"/>
                    <a:pt x="910" y="20448"/>
                    <a:pt x="1020" y="19930"/>
                  </a:cubicBezTo>
                  <a:cubicBezTo>
                    <a:pt x="2618" y="20071"/>
                    <a:pt x="4217" y="20197"/>
                    <a:pt x="5816" y="20291"/>
                  </a:cubicBezTo>
                  <a:cubicBezTo>
                    <a:pt x="5821" y="20292"/>
                    <a:pt x="5826" y="20292"/>
                    <a:pt x="5831" y="20292"/>
                  </a:cubicBezTo>
                  <a:cubicBezTo>
                    <a:pt x="5925" y="20292"/>
                    <a:pt x="5921" y="20149"/>
                    <a:pt x="5816" y="20134"/>
                  </a:cubicBezTo>
                  <a:cubicBezTo>
                    <a:pt x="4233" y="20009"/>
                    <a:pt x="2650" y="19883"/>
                    <a:pt x="1051" y="19789"/>
                  </a:cubicBezTo>
                  <a:cubicBezTo>
                    <a:pt x="1129" y="19507"/>
                    <a:pt x="1208" y="19225"/>
                    <a:pt x="1286" y="18959"/>
                  </a:cubicBezTo>
                  <a:cubicBezTo>
                    <a:pt x="1365" y="18739"/>
                    <a:pt x="1443" y="18535"/>
                    <a:pt x="1537" y="18332"/>
                  </a:cubicBezTo>
                  <a:cubicBezTo>
                    <a:pt x="3042" y="18520"/>
                    <a:pt x="4562" y="18582"/>
                    <a:pt x="6067" y="18692"/>
                  </a:cubicBezTo>
                  <a:cubicBezTo>
                    <a:pt x="6208" y="18692"/>
                    <a:pt x="6192" y="18488"/>
                    <a:pt x="6067" y="18488"/>
                  </a:cubicBezTo>
                  <a:cubicBezTo>
                    <a:pt x="4593" y="18347"/>
                    <a:pt x="3104" y="18190"/>
                    <a:pt x="1615" y="18143"/>
                  </a:cubicBezTo>
                  <a:cubicBezTo>
                    <a:pt x="1835" y="17626"/>
                    <a:pt x="2101" y="17140"/>
                    <a:pt x="2415" y="16670"/>
                  </a:cubicBezTo>
                  <a:cubicBezTo>
                    <a:pt x="4170" y="16827"/>
                    <a:pt x="5926" y="16937"/>
                    <a:pt x="7697" y="17031"/>
                  </a:cubicBezTo>
                  <a:cubicBezTo>
                    <a:pt x="7791" y="17031"/>
                    <a:pt x="7791" y="16874"/>
                    <a:pt x="7697" y="16874"/>
                  </a:cubicBezTo>
                  <a:cubicBezTo>
                    <a:pt x="5973" y="16733"/>
                    <a:pt x="4249" y="16592"/>
                    <a:pt x="2524" y="16513"/>
                  </a:cubicBezTo>
                  <a:cubicBezTo>
                    <a:pt x="2869" y="16012"/>
                    <a:pt x="3277" y="15557"/>
                    <a:pt x="3716" y="15134"/>
                  </a:cubicBezTo>
                  <a:cubicBezTo>
                    <a:pt x="5675" y="15259"/>
                    <a:pt x="7619" y="15432"/>
                    <a:pt x="9562" y="15667"/>
                  </a:cubicBezTo>
                  <a:cubicBezTo>
                    <a:pt x="9566" y="15668"/>
                    <a:pt x="9570" y="15668"/>
                    <a:pt x="9574" y="15668"/>
                  </a:cubicBezTo>
                  <a:cubicBezTo>
                    <a:pt x="9643" y="15668"/>
                    <a:pt x="9667" y="15541"/>
                    <a:pt x="9578" y="15526"/>
                  </a:cubicBezTo>
                  <a:cubicBezTo>
                    <a:pt x="7761" y="15210"/>
                    <a:pt x="5914" y="15039"/>
                    <a:pt x="4067" y="15039"/>
                  </a:cubicBezTo>
                  <a:cubicBezTo>
                    <a:pt x="3987" y="15039"/>
                    <a:pt x="3906" y="15039"/>
                    <a:pt x="3825" y="15040"/>
                  </a:cubicBezTo>
                  <a:cubicBezTo>
                    <a:pt x="4311" y="14617"/>
                    <a:pt x="4844" y="14241"/>
                    <a:pt x="5440" y="13958"/>
                  </a:cubicBezTo>
                  <a:cubicBezTo>
                    <a:pt x="6474" y="14052"/>
                    <a:pt x="7525" y="14131"/>
                    <a:pt x="8559" y="14178"/>
                  </a:cubicBezTo>
                  <a:cubicBezTo>
                    <a:pt x="8684" y="14178"/>
                    <a:pt x="8684" y="14005"/>
                    <a:pt x="8559" y="13990"/>
                  </a:cubicBezTo>
                  <a:cubicBezTo>
                    <a:pt x="7634" y="13911"/>
                    <a:pt x="6709" y="13849"/>
                    <a:pt x="5785" y="13802"/>
                  </a:cubicBezTo>
                  <a:cubicBezTo>
                    <a:pt x="5879" y="13755"/>
                    <a:pt x="5988" y="13723"/>
                    <a:pt x="6082" y="13692"/>
                  </a:cubicBezTo>
                  <a:cubicBezTo>
                    <a:pt x="6714" y="13466"/>
                    <a:pt x="7375" y="13355"/>
                    <a:pt x="8032" y="13355"/>
                  </a:cubicBezTo>
                  <a:cubicBezTo>
                    <a:pt x="9743" y="13355"/>
                    <a:pt x="11429" y="14102"/>
                    <a:pt x="12493" y="15495"/>
                  </a:cubicBezTo>
                  <a:cubicBezTo>
                    <a:pt x="12542" y="15563"/>
                    <a:pt x="12611" y="15592"/>
                    <a:pt x="12678" y="15592"/>
                  </a:cubicBezTo>
                  <a:cubicBezTo>
                    <a:pt x="12826" y="15592"/>
                    <a:pt x="12966" y="15452"/>
                    <a:pt x="12869" y="15291"/>
                  </a:cubicBezTo>
                  <a:cubicBezTo>
                    <a:pt x="12572" y="14836"/>
                    <a:pt x="12227" y="14444"/>
                    <a:pt x="11835" y="14115"/>
                  </a:cubicBezTo>
                  <a:lnTo>
                    <a:pt x="11835" y="14115"/>
                  </a:lnTo>
                  <a:cubicBezTo>
                    <a:pt x="12430" y="14165"/>
                    <a:pt x="13032" y="14196"/>
                    <a:pt x="13632" y="14196"/>
                  </a:cubicBezTo>
                  <a:cubicBezTo>
                    <a:pt x="13980" y="14196"/>
                    <a:pt x="14327" y="14185"/>
                    <a:pt x="14672" y="14162"/>
                  </a:cubicBezTo>
                  <a:cubicBezTo>
                    <a:pt x="14766" y="14162"/>
                    <a:pt x="14766" y="14021"/>
                    <a:pt x="14672" y="14021"/>
                  </a:cubicBezTo>
                  <a:cubicBezTo>
                    <a:pt x="14409" y="14029"/>
                    <a:pt x="14146" y="14033"/>
                    <a:pt x="13882" y="14033"/>
                  </a:cubicBezTo>
                  <a:cubicBezTo>
                    <a:pt x="13127" y="14033"/>
                    <a:pt x="12371" y="14001"/>
                    <a:pt x="11616" y="13943"/>
                  </a:cubicBezTo>
                  <a:cubicBezTo>
                    <a:pt x="11114" y="13567"/>
                    <a:pt x="10534" y="13269"/>
                    <a:pt x="9938" y="13065"/>
                  </a:cubicBezTo>
                  <a:cubicBezTo>
                    <a:pt x="9938" y="13049"/>
                    <a:pt x="9938" y="13034"/>
                    <a:pt x="9938" y="13002"/>
                  </a:cubicBezTo>
                  <a:cubicBezTo>
                    <a:pt x="9891" y="12830"/>
                    <a:pt x="9876" y="12657"/>
                    <a:pt x="9860" y="12485"/>
                  </a:cubicBezTo>
                  <a:lnTo>
                    <a:pt x="9860" y="12485"/>
                  </a:lnTo>
                  <a:cubicBezTo>
                    <a:pt x="11412" y="12610"/>
                    <a:pt x="12979" y="12736"/>
                    <a:pt x="14547" y="12799"/>
                  </a:cubicBezTo>
                  <a:cubicBezTo>
                    <a:pt x="14656" y="12799"/>
                    <a:pt x="14656" y="12657"/>
                    <a:pt x="14547" y="12642"/>
                  </a:cubicBezTo>
                  <a:cubicBezTo>
                    <a:pt x="12979" y="12516"/>
                    <a:pt x="11412" y="12438"/>
                    <a:pt x="9844" y="12360"/>
                  </a:cubicBezTo>
                  <a:cubicBezTo>
                    <a:pt x="9813" y="11874"/>
                    <a:pt x="9860" y="11404"/>
                    <a:pt x="9970" y="10949"/>
                  </a:cubicBezTo>
                  <a:cubicBezTo>
                    <a:pt x="10996" y="11036"/>
                    <a:pt x="12030" y="11093"/>
                    <a:pt x="13067" y="11093"/>
                  </a:cubicBezTo>
                  <a:cubicBezTo>
                    <a:pt x="13518" y="11093"/>
                    <a:pt x="13970" y="11082"/>
                    <a:pt x="14421" y="11059"/>
                  </a:cubicBezTo>
                  <a:cubicBezTo>
                    <a:pt x="14547" y="11059"/>
                    <a:pt x="14547" y="10886"/>
                    <a:pt x="14421" y="10886"/>
                  </a:cubicBezTo>
                  <a:cubicBezTo>
                    <a:pt x="13992" y="10895"/>
                    <a:pt x="13564" y="10901"/>
                    <a:pt x="13135" y="10901"/>
                  </a:cubicBezTo>
                  <a:cubicBezTo>
                    <a:pt x="12090" y="10901"/>
                    <a:pt x="11046" y="10870"/>
                    <a:pt x="10001" y="10792"/>
                  </a:cubicBezTo>
                  <a:cubicBezTo>
                    <a:pt x="10126" y="10400"/>
                    <a:pt x="10283" y="10008"/>
                    <a:pt x="10503" y="9648"/>
                  </a:cubicBezTo>
                  <a:cubicBezTo>
                    <a:pt x="11575" y="9594"/>
                    <a:pt x="12655" y="9577"/>
                    <a:pt x="13731" y="9577"/>
                  </a:cubicBezTo>
                  <a:cubicBezTo>
                    <a:pt x="14213" y="9577"/>
                    <a:pt x="14694" y="9580"/>
                    <a:pt x="15174" y="9585"/>
                  </a:cubicBezTo>
                  <a:cubicBezTo>
                    <a:pt x="15299" y="9585"/>
                    <a:pt x="15299" y="9397"/>
                    <a:pt x="15174" y="9397"/>
                  </a:cubicBezTo>
                  <a:cubicBezTo>
                    <a:pt x="14593" y="9361"/>
                    <a:pt x="14012" y="9346"/>
                    <a:pt x="13432" y="9346"/>
                  </a:cubicBezTo>
                  <a:cubicBezTo>
                    <a:pt x="12494" y="9346"/>
                    <a:pt x="11558" y="9386"/>
                    <a:pt x="10628" y="9444"/>
                  </a:cubicBezTo>
                  <a:cubicBezTo>
                    <a:pt x="10973" y="8896"/>
                    <a:pt x="11412" y="8394"/>
                    <a:pt x="11913" y="7955"/>
                  </a:cubicBezTo>
                  <a:cubicBezTo>
                    <a:pt x="13465" y="8034"/>
                    <a:pt x="15001" y="8081"/>
                    <a:pt x="16553" y="8081"/>
                  </a:cubicBezTo>
                  <a:cubicBezTo>
                    <a:pt x="16678" y="8081"/>
                    <a:pt x="16678" y="7877"/>
                    <a:pt x="16553" y="7877"/>
                  </a:cubicBezTo>
                  <a:cubicBezTo>
                    <a:pt x="15080" y="7798"/>
                    <a:pt x="13606" y="7767"/>
                    <a:pt x="12148" y="7767"/>
                  </a:cubicBezTo>
                  <a:cubicBezTo>
                    <a:pt x="12681" y="7328"/>
                    <a:pt x="13261" y="6968"/>
                    <a:pt x="13873" y="6670"/>
                  </a:cubicBezTo>
                  <a:cubicBezTo>
                    <a:pt x="14152" y="6655"/>
                    <a:pt x="14430" y="6648"/>
                    <a:pt x="14708" y="6648"/>
                  </a:cubicBezTo>
                  <a:cubicBezTo>
                    <a:pt x="15615" y="6648"/>
                    <a:pt x="16515" y="6722"/>
                    <a:pt x="17415" y="6842"/>
                  </a:cubicBezTo>
                  <a:cubicBezTo>
                    <a:pt x="17420" y="6843"/>
                    <a:pt x="17424" y="6843"/>
                    <a:pt x="17429" y="6843"/>
                  </a:cubicBezTo>
                  <a:cubicBezTo>
                    <a:pt x="17543" y="6843"/>
                    <a:pt x="17567" y="6653"/>
                    <a:pt x="17446" y="6623"/>
                  </a:cubicBezTo>
                  <a:cubicBezTo>
                    <a:pt x="16672" y="6492"/>
                    <a:pt x="15898" y="6433"/>
                    <a:pt x="15118" y="6433"/>
                  </a:cubicBezTo>
                  <a:cubicBezTo>
                    <a:pt x="14871" y="6433"/>
                    <a:pt x="14623" y="6439"/>
                    <a:pt x="14374" y="6450"/>
                  </a:cubicBezTo>
                  <a:cubicBezTo>
                    <a:pt x="14594" y="6356"/>
                    <a:pt x="14813" y="6278"/>
                    <a:pt x="15017" y="6215"/>
                  </a:cubicBezTo>
                  <a:cubicBezTo>
                    <a:pt x="15679" y="6010"/>
                    <a:pt x="16328" y="5911"/>
                    <a:pt x="16950" y="5911"/>
                  </a:cubicBezTo>
                  <a:cubicBezTo>
                    <a:pt x="19040" y="5911"/>
                    <a:pt x="20843" y="7029"/>
                    <a:pt x="21929" y="9021"/>
                  </a:cubicBezTo>
                  <a:cubicBezTo>
                    <a:pt x="21978" y="9114"/>
                    <a:pt x="22062" y="9154"/>
                    <a:pt x="22147" y="9154"/>
                  </a:cubicBezTo>
                  <a:cubicBezTo>
                    <a:pt x="22305" y="9154"/>
                    <a:pt x="22466" y="9016"/>
                    <a:pt x="22415" y="8833"/>
                  </a:cubicBezTo>
                  <a:cubicBezTo>
                    <a:pt x="22399" y="8770"/>
                    <a:pt x="22368" y="8723"/>
                    <a:pt x="22352" y="8676"/>
                  </a:cubicBezTo>
                  <a:cubicBezTo>
                    <a:pt x="22368" y="8598"/>
                    <a:pt x="22368" y="8519"/>
                    <a:pt x="22384" y="8441"/>
                  </a:cubicBezTo>
                  <a:cubicBezTo>
                    <a:pt x="23230" y="8441"/>
                    <a:pt x="24061" y="8441"/>
                    <a:pt x="24907" y="8425"/>
                  </a:cubicBezTo>
                  <a:cubicBezTo>
                    <a:pt x="25001" y="8425"/>
                    <a:pt x="25001" y="8284"/>
                    <a:pt x="24907" y="8284"/>
                  </a:cubicBezTo>
                  <a:cubicBezTo>
                    <a:pt x="24077" y="8269"/>
                    <a:pt x="23246" y="8269"/>
                    <a:pt x="22399" y="8269"/>
                  </a:cubicBezTo>
                  <a:cubicBezTo>
                    <a:pt x="22462" y="7892"/>
                    <a:pt x="22556" y="7516"/>
                    <a:pt x="22650" y="7156"/>
                  </a:cubicBezTo>
                  <a:cubicBezTo>
                    <a:pt x="23810" y="7140"/>
                    <a:pt x="24986" y="7109"/>
                    <a:pt x="26146" y="7046"/>
                  </a:cubicBezTo>
                  <a:cubicBezTo>
                    <a:pt x="26255" y="7030"/>
                    <a:pt x="26255" y="6889"/>
                    <a:pt x="26146" y="6889"/>
                  </a:cubicBezTo>
                  <a:cubicBezTo>
                    <a:pt x="25001" y="6905"/>
                    <a:pt x="23841" y="6968"/>
                    <a:pt x="22682" y="7030"/>
                  </a:cubicBezTo>
                  <a:cubicBezTo>
                    <a:pt x="22791" y="6654"/>
                    <a:pt x="22932" y="6278"/>
                    <a:pt x="23089" y="5933"/>
                  </a:cubicBezTo>
                  <a:cubicBezTo>
                    <a:pt x="23635" y="5896"/>
                    <a:pt x="24181" y="5876"/>
                    <a:pt x="24727" y="5876"/>
                  </a:cubicBezTo>
                  <a:cubicBezTo>
                    <a:pt x="25325" y="5876"/>
                    <a:pt x="25924" y="5900"/>
                    <a:pt x="26522" y="5949"/>
                  </a:cubicBezTo>
                  <a:cubicBezTo>
                    <a:pt x="26527" y="5950"/>
                    <a:pt x="26531" y="5950"/>
                    <a:pt x="26535" y="5950"/>
                  </a:cubicBezTo>
                  <a:cubicBezTo>
                    <a:pt x="26631" y="5950"/>
                    <a:pt x="26627" y="5792"/>
                    <a:pt x="26522" y="5792"/>
                  </a:cubicBezTo>
                  <a:cubicBezTo>
                    <a:pt x="25947" y="5727"/>
                    <a:pt x="25372" y="5696"/>
                    <a:pt x="24795" y="5696"/>
                  </a:cubicBezTo>
                  <a:cubicBezTo>
                    <a:pt x="24255" y="5696"/>
                    <a:pt x="23713" y="5723"/>
                    <a:pt x="23167" y="5776"/>
                  </a:cubicBezTo>
                  <a:cubicBezTo>
                    <a:pt x="23387" y="5322"/>
                    <a:pt x="23638" y="4883"/>
                    <a:pt x="23936" y="4491"/>
                  </a:cubicBezTo>
                  <a:cubicBezTo>
                    <a:pt x="24177" y="4482"/>
                    <a:pt x="24416" y="4478"/>
                    <a:pt x="24656" y="4478"/>
                  </a:cubicBezTo>
                  <a:cubicBezTo>
                    <a:pt x="25692" y="4478"/>
                    <a:pt x="26713" y="4561"/>
                    <a:pt x="27744" y="4726"/>
                  </a:cubicBezTo>
                  <a:cubicBezTo>
                    <a:pt x="27749" y="4727"/>
                    <a:pt x="27754" y="4727"/>
                    <a:pt x="27759" y="4727"/>
                  </a:cubicBezTo>
                  <a:cubicBezTo>
                    <a:pt x="27873" y="4727"/>
                    <a:pt x="27912" y="4553"/>
                    <a:pt x="27791" y="4538"/>
                  </a:cubicBezTo>
                  <a:cubicBezTo>
                    <a:pt x="26894" y="4354"/>
                    <a:pt x="25980" y="4271"/>
                    <a:pt x="25061" y="4271"/>
                  </a:cubicBezTo>
                  <a:cubicBezTo>
                    <a:pt x="24728" y="4271"/>
                    <a:pt x="24394" y="4282"/>
                    <a:pt x="24061" y="4303"/>
                  </a:cubicBezTo>
                  <a:cubicBezTo>
                    <a:pt x="24390" y="3864"/>
                    <a:pt x="24766" y="3457"/>
                    <a:pt x="25189" y="3096"/>
                  </a:cubicBezTo>
                  <a:cubicBezTo>
                    <a:pt x="26679" y="3096"/>
                    <a:pt x="28152" y="3190"/>
                    <a:pt x="29641" y="3347"/>
                  </a:cubicBezTo>
                  <a:cubicBezTo>
                    <a:pt x="29645" y="3347"/>
                    <a:pt x="29649" y="3348"/>
                    <a:pt x="29653" y="3348"/>
                  </a:cubicBezTo>
                  <a:cubicBezTo>
                    <a:pt x="29753" y="3348"/>
                    <a:pt x="29778" y="3158"/>
                    <a:pt x="29672" y="3143"/>
                  </a:cubicBezTo>
                  <a:cubicBezTo>
                    <a:pt x="28378" y="2956"/>
                    <a:pt x="27083" y="2875"/>
                    <a:pt x="25776" y="2875"/>
                  </a:cubicBezTo>
                  <a:cubicBezTo>
                    <a:pt x="25659" y="2875"/>
                    <a:pt x="25542" y="2875"/>
                    <a:pt x="25425" y="2877"/>
                  </a:cubicBezTo>
                  <a:cubicBezTo>
                    <a:pt x="25895" y="2485"/>
                    <a:pt x="26412" y="2140"/>
                    <a:pt x="26961" y="1842"/>
                  </a:cubicBezTo>
                  <a:cubicBezTo>
                    <a:pt x="27750" y="1861"/>
                    <a:pt x="28540" y="1868"/>
                    <a:pt x="29333" y="1868"/>
                  </a:cubicBezTo>
                  <a:cubicBezTo>
                    <a:pt x="29893" y="1868"/>
                    <a:pt x="30455" y="1864"/>
                    <a:pt x="31020" y="1858"/>
                  </a:cubicBezTo>
                  <a:cubicBezTo>
                    <a:pt x="31161" y="1858"/>
                    <a:pt x="31161" y="1638"/>
                    <a:pt x="31020" y="1638"/>
                  </a:cubicBezTo>
                  <a:cubicBezTo>
                    <a:pt x="30314" y="1629"/>
                    <a:pt x="29614" y="1620"/>
                    <a:pt x="28915" y="1620"/>
                  </a:cubicBezTo>
                  <a:cubicBezTo>
                    <a:pt x="28404" y="1620"/>
                    <a:pt x="27894" y="1625"/>
                    <a:pt x="27384" y="1638"/>
                  </a:cubicBezTo>
                  <a:cubicBezTo>
                    <a:pt x="28152" y="1262"/>
                    <a:pt x="28983" y="996"/>
                    <a:pt x="29860" y="823"/>
                  </a:cubicBezTo>
                  <a:cubicBezTo>
                    <a:pt x="30627" y="670"/>
                    <a:pt x="31422" y="587"/>
                    <a:pt x="32217" y="587"/>
                  </a:cubicBezTo>
                  <a:close/>
                  <a:moveTo>
                    <a:pt x="32214" y="0"/>
                  </a:moveTo>
                  <a:cubicBezTo>
                    <a:pt x="31888" y="0"/>
                    <a:pt x="31562" y="14"/>
                    <a:pt x="31240" y="40"/>
                  </a:cubicBezTo>
                  <a:cubicBezTo>
                    <a:pt x="26992" y="353"/>
                    <a:pt x="22337" y="3284"/>
                    <a:pt x="21945" y="7783"/>
                  </a:cubicBezTo>
                  <a:cubicBezTo>
                    <a:pt x="20937" y="6125"/>
                    <a:pt x="18913" y="5348"/>
                    <a:pt x="16942" y="5348"/>
                  </a:cubicBezTo>
                  <a:cubicBezTo>
                    <a:pt x="16154" y="5348"/>
                    <a:pt x="15375" y="5472"/>
                    <a:pt x="14672" y="5714"/>
                  </a:cubicBezTo>
                  <a:cubicBezTo>
                    <a:pt x="12039" y="6591"/>
                    <a:pt x="8810" y="9287"/>
                    <a:pt x="9437" y="12328"/>
                  </a:cubicBezTo>
                  <a:cubicBezTo>
                    <a:pt x="9358" y="12328"/>
                    <a:pt x="9358" y="12454"/>
                    <a:pt x="9437" y="12454"/>
                  </a:cubicBezTo>
                  <a:lnTo>
                    <a:pt x="9468" y="12454"/>
                  </a:lnTo>
                  <a:cubicBezTo>
                    <a:pt x="9499" y="12626"/>
                    <a:pt x="9547" y="12799"/>
                    <a:pt x="9625" y="12971"/>
                  </a:cubicBezTo>
                  <a:cubicBezTo>
                    <a:pt x="9092" y="12836"/>
                    <a:pt x="8544" y="12765"/>
                    <a:pt x="7993" y="12765"/>
                  </a:cubicBezTo>
                  <a:cubicBezTo>
                    <a:pt x="7458" y="12765"/>
                    <a:pt x="6921" y="12832"/>
                    <a:pt x="6396" y="12971"/>
                  </a:cubicBezTo>
                  <a:cubicBezTo>
                    <a:pt x="3857" y="13629"/>
                    <a:pt x="1976" y="15761"/>
                    <a:pt x="973" y="18128"/>
                  </a:cubicBezTo>
                  <a:lnTo>
                    <a:pt x="957" y="18128"/>
                  </a:lnTo>
                  <a:cubicBezTo>
                    <a:pt x="894" y="18128"/>
                    <a:pt x="879" y="18222"/>
                    <a:pt x="926" y="18238"/>
                  </a:cubicBezTo>
                  <a:cubicBezTo>
                    <a:pt x="910" y="18316"/>
                    <a:pt x="879" y="18379"/>
                    <a:pt x="847" y="18457"/>
                  </a:cubicBezTo>
                  <a:cubicBezTo>
                    <a:pt x="691" y="18864"/>
                    <a:pt x="549" y="19303"/>
                    <a:pt x="455" y="19758"/>
                  </a:cubicBezTo>
                  <a:cubicBezTo>
                    <a:pt x="393" y="19758"/>
                    <a:pt x="377" y="19836"/>
                    <a:pt x="424" y="19868"/>
                  </a:cubicBezTo>
                  <a:cubicBezTo>
                    <a:pt x="314" y="20385"/>
                    <a:pt x="252" y="20902"/>
                    <a:pt x="252" y="21419"/>
                  </a:cubicBezTo>
                  <a:cubicBezTo>
                    <a:pt x="189" y="21419"/>
                    <a:pt x="142" y="21404"/>
                    <a:pt x="79" y="21404"/>
                  </a:cubicBezTo>
                  <a:cubicBezTo>
                    <a:pt x="17" y="21404"/>
                    <a:pt x="1" y="21498"/>
                    <a:pt x="64" y="21513"/>
                  </a:cubicBezTo>
                  <a:cubicBezTo>
                    <a:pt x="126" y="21529"/>
                    <a:pt x="189" y="21529"/>
                    <a:pt x="252" y="21545"/>
                  </a:cubicBezTo>
                  <a:cubicBezTo>
                    <a:pt x="236" y="22219"/>
                    <a:pt x="330" y="22877"/>
                    <a:pt x="534" y="23504"/>
                  </a:cubicBezTo>
                  <a:lnTo>
                    <a:pt x="455" y="23504"/>
                  </a:lnTo>
                  <a:cubicBezTo>
                    <a:pt x="377" y="23504"/>
                    <a:pt x="377" y="23629"/>
                    <a:pt x="455" y="23629"/>
                  </a:cubicBezTo>
                  <a:cubicBezTo>
                    <a:pt x="502" y="23629"/>
                    <a:pt x="534" y="23629"/>
                    <a:pt x="581" y="23645"/>
                  </a:cubicBezTo>
                  <a:cubicBezTo>
                    <a:pt x="879" y="24507"/>
                    <a:pt x="1412" y="25307"/>
                    <a:pt x="2227" y="25918"/>
                  </a:cubicBezTo>
                  <a:cubicBezTo>
                    <a:pt x="3372" y="26763"/>
                    <a:pt x="4771" y="27113"/>
                    <a:pt x="6183" y="27113"/>
                  </a:cubicBezTo>
                  <a:cubicBezTo>
                    <a:pt x="7129" y="27113"/>
                    <a:pt x="8080" y="26956"/>
                    <a:pt x="8967" y="26686"/>
                  </a:cubicBezTo>
                  <a:lnTo>
                    <a:pt x="8967" y="26686"/>
                  </a:lnTo>
                  <a:cubicBezTo>
                    <a:pt x="7775" y="31122"/>
                    <a:pt x="10910" y="35526"/>
                    <a:pt x="15487" y="36075"/>
                  </a:cubicBezTo>
                  <a:cubicBezTo>
                    <a:pt x="15870" y="36120"/>
                    <a:pt x="16259" y="36143"/>
                    <a:pt x="16650" y="36143"/>
                  </a:cubicBezTo>
                  <a:cubicBezTo>
                    <a:pt x="20838" y="36143"/>
                    <a:pt x="25310" y="33574"/>
                    <a:pt x="26099" y="29288"/>
                  </a:cubicBezTo>
                  <a:cubicBezTo>
                    <a:pt x="27992" y="32293"/>
                    <a:pt x="31460" y="33917"/>
                    <a:pt x="34977" y="33917"/>
                  </a:cubicBezTo>
                  <a:cubicBezTo>
                    <a:pt x="35477" y="33917"/>
                    <a:pt x="35977" y="33884"/>
                    <a:pt x="36475" y="33818"/>
                  </a:cubicBezTo>
                  <a:cubicBezTo>
                    <a:pt x="40644" y="33254"/>
                    <a:pt x="45237" y="29586"/>
                    <a:pt x="43999" y="25072"/>
                  </a:cubicBezTo>
                  <a:lnTo>
                    <a:pt x="43999" y="25072"/>
                  </a:lnTo>
                  <a:cubicBezTo>
                    <a:pt x="45359" y="25755"/>
                    <a:pt x="46859" y="26094"/>
                    <a:pt x="48360" y="26094"/>
                  </a:cubicBezTo>
                  <a:cubicBezTo>
                    <a:pt x="50233" y="26094"/>
                    <a:pt x="52107" y="25567"/>
                    <a:pt x="53717" y="24523"/>
                  </a:cubicBezTo>
                  <a:cubicBezTo>
                    <a:pt x="56711" y="22595"/>
                    <a:pt x="58560" y="19178"/>
                    <a:pt x="58842" y="15651"/>
                  </a:cubicBezTo>
                  <a:cubicBezTo>
                    <a:pt x="59401" y="8844"/>
                    <a:pt x="53965" y="2573"/>
                    <a:pt x="47280" y="2573"/>
                  </a:cubicBezTo>
                  <a:cubicBezTo>
                    <a:pt x="46468" y="2573"/>
                    <a:pt x="45638" y="2666"/>
                    <a:pt x="44798" y="2861"/>
                  </a:cubicBezTo>
                  <a:cubicBezTo>
                    <a:pt x="43152" y="3237"/>
                    <a:pt x="41648" y="4037"/>
                    <a:pt x="40378" y="5102"/>
                  </a:cubicBezTo>
                  <a:cubicBezTo>
                    <a:pt x="40252" y="3958"/>
                    <a:pt x="38450" y="2156"/>
                    <a:pt x="37964" y="1779"/>
                  </a:cubicBezTo>
                  <a:cubicBezTo>
                    <a:pt x="36329" y="523"/>
                    <a:pt x="34252" y="0"/>
                    <a:pt x="32214" y="0"/>
                  </a:cubicBezTo>
                  <a:close/>
                </a:path>
              </a:pathLst>
            </a:custGeom>
            <a:gradFill>
              <a:gsLst>
                <a:gs pos="0">
                  <a:srgbClr val="58CBDF"/>
                </a:gs>
                <a:gs pos="100000">
                  <a:srgbClr val="23819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3" name="Google Shape;1743;p38"/>
            <p:cNvSpPr/>
            <p:nvPr/>
          </p:nvSpPr>
          <p:spPr>
            <a:xfrm>
              <a:off x="3698500" y="4272150"/>
              <a:ext cx="407875" cy="284300"/>
            </a:xfrm>
            <a:custGeom>
              <a:avLst/>
              <a:gdLst/>
              <a:ahLst/>
              <a:cxnLst/>
              <a:rect l="l" t="t" r="r" b="b"/>
              <a:pathLst>
                <a:path w="16315" h="11372" extrusionOk="0">
                  <a:moveTo>
                    <a:pt x="11257" y="1"/>
                  </a:moveTo>
                  <a:cubicBezTo>
                    <a:pt x="10713" y="1"/>
                    <a:pt x="10171" y="92"/>
                    <a:pt x="9656" y="288"/>
                  </a:cubicBezTo>
                  <a:cubicBezTo>
                    <a:pt x="7415" y="1150"/>
                    <a:pt x="5737" y="4081"/>
                    <a:pt x="6631" y="6386"/>
                  </a:cubicBezTo>
                  <a:cubicBezTo>
                    <a:pt x="5962" y="5939"/>
                    <a:pt x="5147" y="5708"/>
                    <a:pt x="4336" y="5708"/>
                  </a:cubicBezTo>
                  <a:cubicBezTo>
                    <a:pt x="3380" y="5708"/>
                    <a:pt x="2429" y="6029"/>
                    <a:pt x="1725" y="6699"/>
                  </a:cubicBezTo>
                  <a:cubicBezTo>
                    <a:pt x="440" y="7906"/>
                    <a:pt x="1" y="10367"/>
                    <a:pt x="1788" y="11354"/>
                  </a:cubicBezTo>
                  <a:cubicBezTo>
                    <a:pt x="1809" y="11366"/>
                    <a:pt x="1832" y="11372"/>
                    <a:pt x="1854" y="11372"/>
                  </a:cubicBezTo>
                  <a:cubicBezTo>
                    <a:pt x="1975" y="11372"/>
                    <a:pt x="2082" y="11212"/>
                    <a:pt x="1976" y="11119"/>
                  </a:cubicBezTo>
                  <a:cubicBezTo>
                    <a:pt x="1709" y="10884"/>
                    <a:pt x="1505" y="10633"/>
                    <a:pt x="1364" y="10351"/>
                  </a:cubicBezTo>
                  <a:lnTo>
                    <a:pt x="1364" y="10351"/>
                  </a:lnTo>
                  <a:cubicBezTo>
                    <a:pt x="2117" y="10383"/>
                    <a:pt x="2853" y="10461"/>
                    <a:pt x="3590" y="10586"/>
                  </a:cubicBezTo>
                  <a:cubicBezTo>
                    <a:pt x="3598" y="10589"/>
                    <a:pt x="3605" y="10590"/>
                    <a:pt x="3612" y="10590"/>
                  </a:cubicBezTo>
                  <a:cubicBezTo>
                    <a:pt x="3691" y="10590"/>
                    <a:pt x="3722" y="10444"/>
                    <a:pt x="3621" y="10430"/>
                  </a:cubicBezTo>
                  <a:cubicBezTo>
                    <a:pt x="2853" y="10257"/>
                    <a:pt x="2085" y="10194"/>
                    <a:pt x="1302" y="10179"/>
                  </a:cubicBezTo>
                  <a:cubicBezTo>
                    <a:pt x="1161" y="9834"/>
                    <a:pt x="1098" y="9458"/>
                    <a:pt x="1129" y="9082"/>
                  </a:cubicBezTo>
                  <a:lnTo>
                    <a:pt x="1129" y="9082"/>
                  </a:lnTo>
                  <a:cubicBezTo>
                    <a:pt x="2211" y="9113"/>
                    <a:pt x="3277" y="9223"/>
                    <a:pt x="4358" y="9348"/>
                  </a:cubicBezTo>
                  <a:cubicBezTo>
                    <a:pt x="4362" y="9349"/>
                    <a:pt x="4366" y="9349"/>
                    <a:pt x="4370" y="9349"/>
                  </a:cubicBezTo>
                  <a:cubicBezTo>
                    <a:pt x="4455" y="9349"/>
                    <a:pt x="4479" y="9191"/>
                    <a:pt x="4374" y="9176"/>
                  </a:cubicBezTo>
                  <a:cubicBezTo>
                    <a:pt x="3308" y="8988"/>
                    <a:pt x="2211" y="8941"/>
                    <a:pt x="1129" y="8941"/>
                  </a:cubicBezTo>
                  <a:cubicBezTo>
                    <a:pt x="1161" y="8643"/>
                    <a:pt x="1255" y="8345"/>
                    <a:pt x="1380" y="8063"/>
                  </a:cubicBezTo>
                  <a:cubicBezTo>
                    <a:pt x="1636" y="8058"/>
                    <a:pt x="1892" y="8055"/>
                    <a:pt x="2148" y="8055"/>
                  </a:cubicBezTo>
                  <a:cubicBezTo>
                    <a:pt x="3428" y="8055"/>
                    <a:pt x="4706" y="8120"/>
                    <a:pt x="5973" y="8251"/>
                  </a:cubicBezTo>
                  <a:cubicBezTo>
                    <a:pt x="5978" y="8251"/>
                    <a:pt x="5982" y="8252"/>
                    <a:pt x="5987" y="8252"/>
                  </a:cubicBezTo>
                  <a:cubicBezTo>
                    <a:pt x="6098" y="8252"/>
                    <a:pt x="6093" y="8078"/>
                    <a:pt x="5973" y="8063"/>
                  </a:cubicBezTo>
                  <a:cubicBezTo>
                    <a:pt x="4844" y="7922"/>
                    <a:pt x="3724" y="7851"/>
                    <a:pt x="2600" y="7851"/>
                  </a:cubicBezTo>
                  <a:cubicBezTo>
                    <a:pt x="2225" y="7851"/>
                    <a:pt x="1850" y="7859"/>
                    <a:pt x="1474" y="7875"/>
                  </a:cubicBezTo>
                  <a:cubicBezTo>
                    <a:pt x="1646" y="7530"/>
                    <a:pt x="1897" y="7232"/>
                    <a:pt x="2195" y="6966"/>
                  </a:cubicBezTo>
                  <a:cubicBezTo>
                    <a:pt x="2211" y="6981"/>
                    <a:pt x="2211" y="6981"/>
                    <a:pt x="2226" y="6981"/>
                  </a:cubicBezTo>
                  <a:cubicBezTo>
                    <a:pt x="2486" y="6957"/>
                    <a:pt x="2746" y="6944"/>
                    <a:pt x="3005" y="6944"/>
                  </a:cubicBezTo>
                  <a:cubicBezTo>
                    <a:pt x="3575" y="6944"/>
                    <a:pt x="4143" y="7004"/>
                    <a:pt x="4703" y="7122"/>
                  </a:cubicBezTo>
                  <a:cubicBezTo>
                    <a:pt x="4711" y="7124"/>
                    <a:pt x="4719" y="7125"/>
                    <a:pt x="4727" y="7125"/>
                  </a:cubicBezTo>
                  <a:cubicBezTo>
                    <a:pt x="4836" y="7125"/>
                    <a:pt x="4882" y="6933"/>
                    <a:pt x="4750" y="6919"/>
                  </a:cubicBezTo>
                  <a:cubicBezTo>
                    <a:pt x="4206" y="6805"/>
                    <a:pt x="3654" y="6757"/>
                    <a:pt x="3093" y="6757"/>
                  </a:cubicBezTo>
                  <a:cubicBezTo>
                    <a:pt x="2879" y="6757"/>
                    <a:pt x="2663" y="6764"/>
                    <a:pt x="2446" y="6777"/>
                  </a:cubicBezTo>
                  <a:cubicBezTo>
                    <a:pt x="2493" y="6746"/>
                    <a:pt x="2540" y="6715"/>
                    <a:pt x="2571" y="6683"/>
                  </a:cubicBezTo>
                  <a:cubicBezTo>
                    <a:pt x="3100" y="6361"/>
                    <a:pt x="3632" y="6230"/>
                    <a:pt x="4159" y="6230"/>
                  </a:cubicBezTo>
                  <a:cubicBezTo>
                    <a:pt x="5117" y="6230"/>
                    <a:pt x="6059" y="6664"/>
                    <a:pt x="6929" y="7169"/>
                  </a:cubicBezTo>
                  <a:cubicBezTo>
                    <a:pt x="6991" y="7201"/>
                    <a:pt x="7038" y="7201"/>
                    <a:pt x="7085" y="7201"/>
                  </a:cubicBezTo>
                  <a:cubicBezTo>
                    <a:pt x="7102" y="7209"/>
                    <a:pt x="7121" y="7213"/>
                    <a:pt x="7139" y="7213"/>
                  </a:cubicBezTo>
                  <a:cubicBezTo>
                    <a:pt x="7224" y="7213"/>
                    <a:pt x="7309" y="7131"/>
                    <a:pt x="7258" y="7028"/>
                  </a:cubicBezTo>
                  <a:cubicBezTo>
                    <a:pt x="7258" y="7013"/>
                    <a:pt x="7242" y="6997"/>
                    <a:pt x="7242" y="6997"/>
                  </a:cubicBezTo>
                  <a:cubicBezTo>
                    <a:pt x="7242" y="6950"/>
                    <a:pt x="7227" y="6887"/>
                    <a:pt x="7180" y="6856"/>
                  </a:cubicBezTo>
                  <a:cubicBezTo>
                    <a:pt x="7180" y="6840"/>
                    <a:pt x="7180" y="6840"/>
                    <a:pt x="7180" y="6840"/>
                  </a:cubicBezTo>
                  <a:cubicBezTo>
                    <a:pt x="7132" y="6730"/>
                    <a:pt x="7085" y="6605"/>
                    <a:pt x="7054" y="6480"/>
                  </a:cubicBezTo>
                  <a:lnTo>
                    <a:pt x="7054" y="6480"/>
                  </a:lnTo>
                  <a:cubicBezTo>
                    <a:pt x="7775" y="6527"/>
                    <a:pt x="8496" y="6589"/>
                    <a:pt x="9217" y="6621"/>
                  </a:cubicBezTo>
                  <a:cubicBezTo>
                    <a:pt x="9311" y="6621"/>
                    <a:pt x="9311" y="6464"/>
                    <a:pt x="9217" y="6464"/>
                  </a:cubicBezTo>
                  <a:cubicBezTo>
                    <a:pt x="8480" y="6401"/>
                    <a:pt x="7744" y="6370"/>
                    <a:pt x="7007" y="6339"/>
                  </a:cubicBezTo>
                  <a:cubicBezTo>
                    <a:pt x="6913" y="5978"/>
                    <a:pt x="6882" y="5602"/>
                    <a:pt x="6882" y="5226"/>
                  </a:cubicBezTo>
                  <a:lnTo>
                    <a:pt x="6882" y="5226"/>
                  </a:lnTo>
                  <a:cubicBezTo>
                    <a:pt x="7665" y="5288"/>
                    <a:pt x="8433" y="5351"/>
                    <a:pt x="9217" y="5382"/>
                  </a:cubicBezTo>
                  <a:cubicBezTo>
                    <a:pt x="9343" y="5382"/>
                    <a:pt x="9343" y="5194"/>
                    <a:pt x="9217" y="5194"/>
                  </a:cubicBezTo>
                  <a:cubicBezTo>
                    <a:pt x="8433" y="5132"/>
                    <a:pt x="7665" y="5100"/>
                    <a:pt x="6882" y="5085"/>
                  </a:cubicBezTo>
                  <a:cubicBezTo>
                    <a:pt x="6897" y="4755"/>
                    <a:pt x="6944" y="4426"/>
                    <a:pt x="7023" y="4113"/>
                  </a:cubicBezTo>
                  <a:cubicBezTo>
                    <a:pt x="7199" y="4106"/>
                    <a:pt x="7374" y="4103"/>
                    <a:pt x="7549" y="4103"/>
                  </a:cubicBezTo>
                  <a:cubicBezTo>
                    <a:pt x="8231" y="4103"/>
                    <a:pt x="8907" y="4151"/>
                    <a:pt x="9593" y="4238"/>
                  </a:cubicBezTo>
                  <a:cubicBezTo>
                    <a:pt x="9598" y="4239"/>
                    <a:pt x="9602" y="4239"/>
                    <a:pt x="9606" y="4239"/>
                  </a:cubicBezTo>
                  <a:cubicBezTo>
                    <a:pt x="9704" y="4239"/>
                    <a:pt x="9715" y="4065"/>
                    <a:pt x="9625" y="4050"/>
                  </a:cubicBezTo>
                  <a:cubicBezTo>
                    <a:pt x="9042" y="3955"/>
                    <a:pt x="8467" y="3910"/>
                    <a:pt x="7894" y="3910"/>
                  </a:cubicBezTo>
                  <a:cubicBezTo>
                    <a:pt x="7619" y="3910"/>
                    <a:pt x="7344" y="3920"/>
                    <a:pt x="7070" y="3940"/>
                  </a:cubicBezTo>
                  <a:cubicBezTo>
                    <a:pt x="7164" y="3564"/>
                    <a:pt x="7321" y="3204"/>
                    <a:pt x="7493" y="2875"/>
                  </a:cubicBezTo>
                  <a:cubicBezTo>
                    <a:pt x="8825" y="2922"/>
                    <a:pt x="10142" y="2969"/>
                    <a:pt x="11459" y="3000"/>
                  </a:cubicBezTo>
                  <a:cubicBezTo>
                    <a:pt x="11584" y="3000"/>
                    <a:pt x="11584" y="2828"/>
                    <a:pt x="11459" y="2812"/>
                  </a:cubicBezTo>
                  <a:cubicBezTo>
                    <a:pt x="10173" y="2765"/>
                    <a:pt x="8888" y="2718"/>
                    <a:pt x="7603" y="2686"/>
                  </a:cubicBezTo>
                  <a:cubicBezTo>
                    <a:pt x="7885" y="2232"/>
                    <a:pt x="8230" y="1824"/>
                    <a:pt x="8622" y="1495"/>
                  </a:cubicBezTo>
                  <a:cubicBezTo>
                    <a:pt x="9907" y="1558"/>
                    <a:pt x="11176" y="1605"/>
                    <a:pt x="12462" y="1621"/>
                  </a:cubicBezTo>
                  <a:cubicBezTo>
                    <a:pt x="12587" y="1621"/>
                    <a:pt x="12587" y="1433"/>
                    <a:pt x="12462" y="1433"/>
                  </a:cubicBezTo>
                  <a:cubicBezTo>
                    <a:pt x="11255" y="1370"/>
                    <a:pt x="10048" y="1338"/>
                    <a:pt x="8841" y="1323"/>
                  </a:cubicBezTo>
                  <a:cubicBezTo>
                    <a:pt x="9217" y="1041"/>
                    <a:pt x="9640" y="821"/>
                    <a:pt x="10111" y="680"/>
                  </a:cubicBezTo>
                  <a:cubicBezTo>
                    <a:pt x="10522" y="553"/>
                    <a:pt x="10930" y="494"/>
                    <a:pt x="11328" y="494"/>
                  </a:cubicBezTo>
                  <a:cubicBezTo>
                    <a:pt x="13389" y="494"/>
                    <a:pt x="15193" y="2077"/>
                    <a:pt x="15863" y="4034"/>
                  </a:cubicBezTo>
                  <a:cubicBezTo>
                    <a:pt x="15900" y="4140"/>
                    <a:pt x="15982" y="4187"/>
                    <a:pt x="16064" y="4187"/>
                  </a:cubicBezTo>
                  <a:cubicBezTo>
                    <a:pt x="16189" y="4187"/>
                    <a:pt x="16315" y="4079"/>
                    <a:pt x="16286" y="3909"/>
                  </a:cubicBezTo>
                  <a:cubicBezTo>
                    <a:pt x="15843" y="1617"/>
                    <a:pt x="13539" y="1"/>
                    <a:pt x="11257" y="1"/>
                  </a:cubicBezTo>
                  <a:close/>
                </a:path>
              </a:pathLst>
            </a:custGeom>
            <a:gradFill>
              <a:gsLst>
                <a:gs pos="0">
                  <a:srgbClr val="58CBDF"/>
                </a:gs>
                <a:gs pos="100000">
                  <a:srgbClr val="23819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44" name="Google Shape;1744;p38"/>
          <p:cNvSpPr/>
          <p:nvPr/>
        </p:nvSpPr>
        <p:spPr>
          <a:xfrm>
            <a:off x="6802900" y="1313963"/>
            <a:ext cx="1404450" cy="1143950"/>
          </a:xfrm>
          <a:custGeom>
            <a:avLst/>
            <a:gdLst/>
            <a:ahLst/>
            <a:cxnLst/>
            <a:rect l="l" t="t" r="r" b="b"/>
            <a:pathLst>
              <a:path w="56178" h="45758" extrusionOk="0">
                <a:moveTo>
                  <a:pt x="38513" y="540"/>
                </a:moveTo>
                <a:cubicBezTo>
                  <a:pt x="38607" y="540"/>
                  <a:pt x="38701" y="540"/>
                  <a:pt x="38810" y="556"/>
                </a:cubicBezTo>
                <a:cubicBezTo>
                  <a:pt x="39437" y="603"/>
                  <a:pt x="40049" y="713"/>
                  <a:pt x="40629" y="869"/>
                </a:cubicBezTo>
                <a:cubicBezTo>
                  <a:pt x="40566" y="869"/>
                  <a:pt x="40488" y="885"/>
                  <a:pt x="40425" y="885"/>
                </a:cubicBezTo>
                <a:cubicBezTo>
                  <a:pt x="39798" y="713"/>
                  <a:pt x="39155" y="587"/>
                  <a:pt x="38513" y="540"/>
                </a:cubicBezTo>
                <a:close/>
                <a:moveTo>
                  <a:pt x="45692" y="4302"/>
                </a:moveTo>
                <a:cubicBezTo>
                  <a:pt x="45989" y="4694"/>
                  <a:pt x="46256" y="5086"/>
                  <a:pt x="46475" y="5509"/>
                </a:cubicBezTo>
                <a:cubicBezTo>
                  <a:pt x="46224" y="5101"/>
                  <a:pt x="45942" y="4710"/>
                  <a:pt x="45644" y="4349"/>
                </a:cubicBezTo>
                <a:cubicBezTo>
                  <a:pt x="45660" y="4333"/>
                  <a:pt x="45676" y="4318"/>
                  <a:pt x="45692" y="4302"/>
                </a:cubicBezTo>
                <a:close/>
                <a:moveTo>
                  <a:pt x="1725" y="25431"/>
                </a:moveTo>
                <a:cubicBezTo>
                  <a:pt x="1741" y="25447"/>
                  <a:pt x="1772" y="25447"/>
                  <a:pt x="1803" y="25447"/>
                </a:cubicBezTo>
                <a:cubicBezTo>
                  <a:pt x="1741" y="25760"/>
                  <a:pt x="1709" y="26074"/>
                  <a:pt x="1678" y="26387"/>
                </a:cubicBezTo>
                <a:cubicBezTo>
                  <a:pt x="1678" y="26058"/>
                  <a:pt x="1694" y="25744"/>
                  <a:pt x="1725" y="25431"/>
                </a:cubicBezTo>
                <a:close/>
                <a:moveTo>
                  <a:pt x="2838" y="28284"/>
                </a:moveTo>
                <a:lnTo>
                  <a:pt x="2838" y="28284"/>
                </a:lnTo>
                <a:cubicBezTo>
                  <a:pt x="2944" y="28861"/>
                  <a:pt x="3036" y="29439"/>
                  <a:pt x="3127" y="30031"/>
                </a:cubicBezTo>
                <a:lnTo>
                  <a:pt x="3127" y="30031"/>
                </a:lnTo>
                <a:cubicBezTo>
                  <a:pt x="3036" y="29605"/>
                  <a:pt x="2945" y="29179"/>
                  <a:pt x="2854" y="28754"/>
                </a:cubicBezTo>
                <a:cubicBezTo>
                  <a:pt x="2854" y="28597"/>
                  <a:pt x="2854" y="28440"/>
                  <a:pt x="2838" y="28284"/>
                </a:cubicBezTo>
                <a:close/>
                <a:moveTo>
                  <a:pt x="53294" y="34914"/>
                </a:moveTo>
                <a:lnTo>
                  <a:pt x="53294" y="34914"/>
                </a:lnTo>
                <a:cubicBezTo>
                  <a:pt x="53278" y="34977"/>
                  <a:pt x="53262" y="35039"/>
                  <a:pt x="53247" y="35118"/>
                </a:cubicBezTo>
                <a:cubicBezTo>
                  <a:pt x="53105" y="35290"/>
                  <a:pt x="52980" y="35463"/>
                  <a:pt x="52839" y="35635"/>
                </a:cubicBezTo>
                <a:cubicBezTo>
                  <a:pt x="52996" y="35400"/>
                  <a:pt x="53152" y="35165"/>
                  <a:pt x="53294" y="34914"/>
                </a:cubicBezTo>
                <a:close/>
                <a:moveTo>
                  <a:pt x="7399" y="37626"/>
                </a:moveTo>
                <a:cubicBezTo>
                  <a:pt x="7587" y="37782"/>
                  <a:pt x="7791" y="37923"/>
                  <a:pt x="7995" y="38049"/>
                </a:cubicBezTo>
                <a:cubicBezTo>
                  <a:pt x="7760" y="37923"/>
                  <a:pt x="7540" y="37782"/>
                  <a:pt x="7321" y="37641"/>
                </a:cubicBezTo>
                <a:cubicBezTo>
                  <a:pt x="7321" y="37641"/>
                  <a:pt x="7321" y="37626"/>
                  <a:pt x="7321" y="37626"/>
                </a:cubicBezTo>
                <a:close/>
                <a:moveTo>
                  <a:pt x="45927" y="42281"/>
                </a:moveTo>
                <a:lnTo>
                  <a:pt x="45927" y="42281"/>
                </a:lnTo>
                <a:cubicBezTo>
                  <a:pt x="45394" y="42500"/>
                  <a:pt x="44876" y="42704"/>
                  <a:pt x="44328" y="42861"/>
                </a:cubicBezTo>
                <a:cubicBezTo>
                  <a:pt x="44406" y="42814"/>
                  <a:pt x="44500" y="42767"/>
                  <a:pt x="44579" y="42735"/>
                </a:cubicBezTo>
                <a:cubicBezTo>
                  <a:pt x="45033" y="42594"/>
                  <a:pt x="45472" y="42438"/>
                  <a:pt x="45927" y="42281"/>
                </a:cubicBezTo>
                <a:close/>
                <a:moveTo>
                  <a:pt x="40174" y="43394"/>
                </a:moveTo>
                <a:cubicBezTo>
                  <a:pt x="40158" y="43425"/>
                  <a:pt x="40143" y="43456"/>
                  <a:pt x="40127" y="43488"/>
                </a:cubicBezTo>
                <a:cubicBezTo>
                  <a:pt x="39798" y="43488"/>
                  <a:pt x="39469" y="43472"/>
                  <a:pt x="39140" y="43456"/>
                </a:cubicBezTo>
                <a:cubicBezTo>
                  <a:pt x="39484" y="43456"/>
                  <a:pt x="39829" y="43425"/>
                  <a:pt x="40174" y="43394"/>
                </a:cubicBezTo>
                <a:close/>
                <a:moveTo>
                  <a:pt x="37648" y="1086"/>
                </a:moveTo>
                <a:cubicBezTo>
                  <a:pt x="38741" y="1086"/>
                  <a:pt x="39852" y="1272"/>
                  <a:pt x="40942" y="1669"/>
                </a:cubicBezTo>
                <a:cubicBezTo>
                  <a:pt x="41663" y="1935"/>
                  <a:pt x="42353" y="2280"/>
                  <a:pt x="42996" y="2688"/>
                </a:cubicBezTo>
                <a:cubicBezTo>
                  <a:pt x="41316" y="2326"/>
                  <a:pt x="39557" y="2231"/>
                  <a:pt x="37841" y="2231"/>
                </a:cubicBezTo>
                <a:cubicBezTo>
                  <a:pt x="37699" y="2231"/>
                  <a:pt x="37557" y="2232"/>
                  <a:pt x="37415" y="2233"/>
                </a:cubicBezTo>
                <a:cubicBezTo>
                  <a:pt x="37306" y="2233"/>
                  <a:pt x="37321" y="2390"/>
                  <a:pt x="37415" y="2390"/>
                </a:cubicBezTo>
                <a:cubicBezTo>
                  <a:pt x="39484" y="2452"/>
                  <a:pt x="41459" y="2766"/>
                  <a:pt x="43497" y="3064"/>
                </a:cubicBezTo>
                <a:lnTo>
                  <a:pt x="43528" y="3064"/>
                </a:lnTo>
                <a:cubicBezTo>
                  <a:pt x="44077" y="3471"/>
                  <a:pt x="44579" y="3926"/>
                  <a:pt x="45033" y="4427"/>
                </a:cubicBezTo>
                <a:cubicBezTo>
                  <a:pt x="43277" y="4068"/>
                  <a:pt x="41424" y="4001"/>
                  <a:pt x="39634" y="4001"/>
                </a:cubicBezTo>
                <a:cubicBezTo>
                  <a:pt x="39395" y="4001"/>
                  <a:pt x="39157" y="4002"/>
                  <a:pt x="38920" y="4004"/>
                </a:cubicBezTo>
                <a:cubicBezTo>
                  <a:pt x="38810" y="4004"/>
                  <a:pt x="38810" y="4161"/>
                  <a:pt x="38920" y="4177"/>
                </a:cubicBezTo>
                <a:cubicBezTo>
                  <a:pt x="41068" y="4224"/>
                  <a:pt x="43152" y="4553"/>
                  <a:pt x="45300" y="4741"/>
                </a:cubicBezTo>
                <a:cubicBezTo>
                  <a:pt x="45644" y="5164"/>
                  <a:pt x="45958" y="5619"/>
                  <a:pt x="46224" y="6105"/>
                </a:cubicBezTo>
                <a:cubicBezTo>
                  <a:pt x="43466" y="5713"/>
                  <a:pt x="40566" y="5791"/>
                  <a:pt x="37792" y="5760"/>
                </a:cubicBezTo>
                <a:cubicBezTo>
                  <a:pt x="37698" y="5760"/>
                  <a:pt x="37698" y="5901"/>
                  <a:pt x="37792" y="5916"/>
                </a:cubicBezTo>
                <a:cubicBezTo>
                  <a:pt x="40644" y="6010"/>
                  <a:pt x="43528" y="6355"/>
                  <a:pt x="46365" y="6371"/>
                </a:cubicBezTo>
                <a:cubicBezTo>
                  <a:pt x="46538" y="6700"/>
                  <a:pt x="46695" y="7029"/>
                  <a:pt x="46820" y="7374"/>
                </a:cubicBezTo>
                <a:cubicBezTo>
                  <a:pt x="46914" y="7594"/>
                  <a:pt x="46977" y="7813"/>
                  <a:pt x="47055" y="8032"/>
                </a:cubicBezTo>
                <a:cubicBezTo>
                  <a:pt x="45220" y="7897"/>
                  <a:pt x="43385" y="7829"/>
                  <a:pt x="41543" y="7829"/>
                </a:cubicBezTo>
                <a:cubicBezTo>
                  <a:pt x="41040" y="7829"/>
                  <a:pt x="40537" y="7834"/>
                  <a:pt x="40033" y="7844"/>
                </a:cubicBezTo>
                <a:cubicBezTo>
                  <a:pt x="39923" y="7860"/>
                  <a:pt x="39923" y="8017"/>
                  <a:pt x="40033" y="8017"/>
                </a:cubicBezTo>
                <a:cubicBezTo>
                  <a:pt x="42416" y="8017"/>
                  <a:pt x="44782" y="8142"/>
                  <a:pt x="47134" y="8362"/>
                </a:cubicBezTo>
                <a:cubicBezTo>
                  <a:pt x="47243" y="8753"/>
                  <a:pt x="47322" y="9145"/>
                  <a:pt x="47369" y="9553"/>
                </a:cubicBezTo>
                <a:cubicBezTo>
                  <a:pt x="46544" y="9598"/>
                  <a:pt x="45722" y="9625"/>
                  <a:pt x="44901" y="9625"/>
                </a:cubicBezTo>
                <a:cubicBezTo>
                  <a:pt x="43739" y="9625"/>
                  <a:pt x="42579" y="9572"/>
                  <a:pt x="41412" y="9443"/>
                </a:cubicBezTo>
                <a:cubicBezTo>
                  <a:pt x="41318" y="9443"/>
                  <a:pt x="41318" y="9584"/>
                  <a:pt x="41412" y="9600"/>
                </a:cubicBezTo>
                <a:cubicBezTo>
                  <a:pt x="42870" y="9784"/>
                  <a:pt x="44335" y="9900"/>
                  <a:pt x="45803" y="9900"/>
                </a:cubicBezTo>
                <a:cubicBezTo>
                  <a:pt x="46340" y="9900"/>
                  <a:pt x="46878" y="9884"/>
                  <a:pt x="47416" y="9851"/>
                </a:cubicBezTo>
                <a:cubicBezTo>
                  <a:pt x="47447" y="10321"/>
                  <a:pt x="47463" y="10791"/>
                  <a:pt x="47447" y="11261"/>
                </a:cubicBezTo>
                <a:cubicBezTo>
                  <a:pt x="46397" y="11183"/>
                  <a:pt x="45331" y="11214"/>
                  <a:pt x="44281" y="11199"/>
                </a:cubicBezTo>
                <a:cubicBezTo>
                  <a:pt x="44171" y="11199"/>
                  <a:pt x="44171" y="11371"/>
                  <a:pt x="44281" y="11371"/>
                </a:cubicBezTo>
                <a:cubicBezTo>
                  <a:pt x="45315" y="11418"/>
                  <a:pt x="46381" y="11528"/>
                  <a:pt x="47431" y="11528"/>
                </a:cubicBezTo>
                <a:cubicBezTo>
                  <a:pt x="47400" y="11967"/>
                  <a:pt x="47337" y="12406"/>
                  <a:pt x="47259" y="12844"/>
                </a:cubicBezTo>
                <a:cubicBezTo>
                  <a:pt x="46413" y="12703"/>
                  <a:pt x="45503" y="12750"/>
                  <a:pt x="44657" y="12719"/>
                </a:cubicBezTo>
                <a:cubicBezTo>
                  <a:pt x="44532" y="12719"/>
                  <a:pt x="44532" y="12907"/>
                  <a:pt x="44657" y="12923"/>
                </a:cubicBezTo>
                <a:cubicBezTo>
                  <a:pt x="45341" y="12962"/>
                  <a:pt x="46067" y="13064"/>
                  <a:pt x="46766" y="13064"/>
                </a:cubicBezTo>
                <a:cubicBezTo>
                  <a:pt x="46916" y="13064"/>
                  <a:pt x="47065" y="13059"/>
                  <a:pt x="47212" y="13048"/>
                </a:cubicBezTo>
                <a:lnTo>
                  <a:pt x="47212" y="13048"/>
                </a:lnTo>
                <a:cubicBezTo>
                  <a:pt x="47118" y="13471"/>
                  <a:pt x="47008" y="13879"/>
                  <a:pt x="46883" y="14287"/>
                </a:cubicBezTo>
                <a:cubicBezTo>
                  <a:pt x="45974" y="14302"/>
                  <a:pt x="45049" y="14459"/>
                  <a:pt x="44155" y="14553"/>
                </a:cubicBezTo>
                <a:cubicBezTo>
                  <a:pt x="44061" y="14569"/>
                  <a:pt x="44061" y="14694"/>
                  <a:pt x="44155" y="14694"/>
                </a:cubicBezTo>
                <a:cubicBezTo>
                  <a:pt x="45033" y="14616"/>
                  <a:pt x="45942" y="14616"/>
                  <a:pt x="46820" y="14475"/>
                </a:cubicBezTo>
                <a:lnTo>
                  <a:pt x="46820" y="14475"/>
                </a:lnTo>
                <a:cubicBezTo>
                  <a:pt x="46710" y="14788"/>
                  <a:pt x="46601" y="15102"/>
                  <a:pt x="46460" y="15399"/>
                </a:cubicBezTo>
                <a:cubicBezTo>
                  <a:pt x="46454" y="15399"/>
                  <a:pt x="46448" y="15399"/>
                  <a:pt x="46443" y="15399"/>
                </a:cubicBezTo>
                <a:cubicBezTo>
                  <a:pt x="46125" y="15399"/>
                  <a:pt x="45978" y="15840"/>
                  <a:pt x="46240" y="15964"/>
                </a:cubicBezTo>
                <a:cubicBezTo>
                  <a:pt x="46240" y="16122"/>
                  <a:pt x="46372" y="16243"/>
                  <a:pt x="46508" y="16243"/>
                </a:cubicBezTo>
                <a:cubicBezTo>
                  <a:pt x="46588" y="16243"/>
                  <a:pt x="46668" y="16203"/>
                  <a:pt x="46726" y="16105"/>
                </a:cubicBezTo>
                <a:cubicBezTo>
                  <a:pt x="46742" y="16089"/>
                  <a:pt x="46742" y="16073"/>
                  <a:pt x="46757" y="16058"/>
                </a:cubicBezTo>
                <a:cubicBezTo>
                  <a:pt x="47181" y="16136"/>
                  <a:pt x="47604" y="16261"/>
                  <a:pt x="48011" y="16387"/>
                </a:cubicBezTo>
                <a:cubicBezTo>
                  <a:pt x="47234" y="16284"/>
                  <a:pt x="46435" y="16242"/>
                  <a:pt x="45636" y="16242"/>
                </a:cubicBezTo>
                <a:cubicBezTo>
                  <a:pt x="45098" y="16242"/>
                  <a:pt x="44560" y="16261"/>
                  <a:pt x="44030" y="16293"/>
                </a:cubicBezTo>
                <a:cubicBezTo>
                  <a:pt x="43905" y="16309"/>
                  <a:pt x="43905" y="16481"/>
                  <a:pt x="44030" y="16481"/>
                </a:cubicBezTo>
                <a:cubicBezTo>
                  <a:pt x="44202" y="16477"/>
                  <a:pt x="44374" y="16476"/>
                  <a:pt x="44546" y="16476"/>
                </a:cubicBezTo>
                <a:cubicBezTo>
                  <a:pt x="45829" y="16476"/>
                  <a:pt x="47102" y="16572"/>
                  <a:pt x="48387" y="16669"/>
                </a:cubicBezTo>
                <a:cubicBezTo>
                  <a:pt x="48450" y="16669"/>
                  <a:pt x="48497" y="16622"/>
                  <a:pt x="48497" y="16575"/>
                </a:cubicBezTo>
                <a:cubicBezTo>
                  <a:pt x="49500" y="16983"/>
                  <a:pt x="50425" y="17547"/>
                  <a:pt x="51256" y="18236"/>
                </a:cubicBezTo>
                <a:cubicBezTo>
                  <a:pt x="49767" y="18111"/>
                  <a:pt x="48246" y="18158"/>
                  <a:pt x="46773" y="18127"/>
                </a:cubicBezTo>
                <a:cubicBezTo>
                  <a:pt x="46663" y="18127"/>
                  <a:pt x="46663" y="18283"/>
                  <a:pt x="46773" y="18299"/>
                </a:cubicBezTo>
                <a:cubicBezTo>
                  <a:pt x="48107" y="18366"/>
                  <a:pt x="49475" y="18501"/>
                  <a:pt x="50829" y="18501"/>
                </a:cubicBezTo>
                <a:cubicBezTo>
                  <a:pt x="51066" y="18501"/>
                  <a:pt x="51302" y="18497"/>
                  <a:pt x="51538" y="18487"/>
                </a:cubicBezTo>
                <a:cubicBezTo>
                  <a:pt x="51977" y="18895"/>
                  <a:pt x="52400" y="19334"/>
                  <a:pt x="52761" y="19820"/>
                </a:cubicBezTo>
                <a:cubicBezTo>
                  <a:pt x="52274" y="19768"/>
                  <a:pt x="51779" y="19747"/>
                  <a:pt x="51280" y="19747"/>
                </a:cubicBezTo>
                <a:cubicBezTo>
                  <a:pt x="50109" y="19747"/>
                  <a:pt x="48919" y="19862"/>
                  <a:pt x="47776" y="19961"/>
                </a:cubicBezTo>
                <a:cubicBezTo>
                  <a:pt x="47651" y="19961"/>
                  <a:pt x="47651" y="20133"/>
                  <a:pt x="47776" y="20133"/>
                </a:cubicBezTo>
                <a:cubicBezTo>
                  <a:pt x="49422" y="20055"/>
                  <a:pt x="51115" y="20133"/>
                  <a:pt x="52761" y="20008"/>
                </a:cubicBezTo>
                <a:cubicBezTo>
                  <a:pt x="52808" y="20008"/>
                  <a:pt x="52839" y="19961"/>
                  <a:pt x="52855" y="19929"/>
                </a:cubicBezTo>
                <a:cubicBezTo>
                  <a:pt x="53294" y="20525"/>
                  <a:pt x="53685" y="21168"/>
                  <a:pt x="53999" y="21842"/>
                </a:cubicBezTo>
                <a:cubicBezTo>
                  <a:pt x="52353" y="21669"/>
                  <a:pt x="50676" y="21669"/>
                  <a:pt x="49014" y="21591"/>
                </a:cubicBezTo>
                <a:cubicBezTo>
                  <a:pt x="48936" y="21591"/>
                  <a:pt x="48936" y="21716"/>
                  <a:pt x="49014" y="21716"/>
                </a:cubicBezTo>
                <a:cubicBezTo>
                  <a:pt x="50676" y="21826"/>
                  <a:pt x="52337" y="22014"/>
                  <a:pt x="53999" y="22014"/>
                </a:cubicBezTo>
                <a:cubicBezTo>
                  <a:pt x="54030" y="22014"/>
                  <a:pt x="54062" y="21998"/>
                  <a:pt x="54077" y="21983"/>
                </a:cubicBezTo>
                <a:cubicBezTo>
                  <a:pt x="54250" y="22374"/>
                  <a:pt x="54406" y="22766"/>
                  <a:pt x="54532" y="23174"/>
                </a:cubicBezTo>
                <a:cubicBezTo>
                  <a:pt x="54579" y="23315"/>
                  <a:pt x="54610" y="23456"/>
                  <a:pt x="54642" y="23597"/>
                </a:cubicBezTo>
                <a:cubicBezTo>
                  <a:pt x="53501" y="23315"/>
                  <a:pt x="52273" y="23253"/>
                  <a:pt x="51075" y="23253"/>
                </a:cubicBezTo>
                <a:cubicBezTo>
                  <a:pt x="50676" y="23253"/>
                  <a:pt x="50280" y="23260"/>
                  <a:pt x="49892" y="23268"/>
                </a:cubicBezTo>
                <a:cubicBezTo>
                  <a:pt x="49783" y="23268"/>
                  <a:pt x="49783" y="23440"/>
                  <a:pt x="49892" y="23440"/>
                </a:cubicBezTo>
                <a:cubicBezTo>
                  <a:pt x="51491" y="23440"/>
                  <a:pt x="53043" y="23675"/>
                  <a:pt x="54626" y="23769"/>
                </a:cubicBezTo>
                <a:cubicBezTo>
                  <a:pt x="54657" y="23769"/>
                  <a:pt x="54673" y="23754"/>
                  <a:pt x="54689" y="23738"/>
                </a:cubicBezTo>
                <a:cubicBezTo>
                  <a:pt x="54830" y="24287"/>
                  <a:pt x="54924" y="24851"/>
                  <a:pt x="54986" y="25415"/>
                </a:cubicBezTo>
                <a:cubicBezTo>
                  <a:pt x="53717" y="25259"/>
                  <a:pt x="52416" y="25165"/>
                  <a:pt x="51130" y="25070"/>
                </a:cubicBezTo>
                <a:cubicBezTo>
                  <a:pt x="51036" y="25070"/>
                  <a:pt x="51036" y="25227"/>
                  <a:pt x="51130" y="25227"/>
                </a:cubicBezTo>
                <a:cubicBezTo>
                  <a:pt x="52416" y="25384"/>
                  <a:pt x="53717" y="25556"/>
                  <a:pt x="55018" y="25635"/>
                </a:cubicBezTo>
                <a:cubicBezTo>
                  <a:pt x="55049" y="26074"/>
                  <a:pt x="55065" y="26497"/>
                  <a:pt x="55065" y="26920"/>
                </a:cubicBezTo>
                <a:cubicBezTo>
                  <a:pt x="54432" y="26870"/>
                  <a:pt x="53791" y="26852"/>
                  <a:pt x="53148" y="26852"/>
                </a:cubicBezTo>
                <a:cubicBezTo>
                  <a:pt x="52185" y="26852"/>
                  <a:pt x="51218" y="26892"/>
                  <a:pt x="50268" y="26920"/>
                </a:cubicBezTo>
                <a:cubicBezTo>
                  <a:pt x="50159" y="26920"/>
                  <a:pt x="50159" y="27077"/>
                  <a:pt x="50268" y="27077"/>
                </a:cubicBezTo>
                <a:cubicBezTo>
                  <a:pt x="51370" y="27120"/>
                  <a:pt x="52495" y="27179"/>
                  <a:pt x="53611" y="27179"/>
                </a:cubicBezTo>
                <a:cubicBezTo>
                  <a:pt x="54098" y="27179"/>
                  <a:pt x="54584" y="27168"/>
                  <a:pt x="55065" y="27139"/>
                </a:cubicBezTo>
                <a:lnTo>
                  <a:pt x="55065" y="27139"/>
                </a:lnTo>
                <a:cubicBezTo>
                  <a:pt x="55049" y="27672"/>
                  <a:pt x="55002" y="28221"/>
                  <a:pt x="54924" y="28754"/>
                </a:cubicBezTo>
                <a:cubicBezTo>
                  <a:pt x="54924" y="28738"/>
                  <a:pt x="54908" y="28738"/>
                  <a:pt x="54892" y="28738"/>
                </a:cubicBezTo>
                <a:cubicBezTo>
                  <a:pt x="54406" y="28647"/>
                  <a:pt x="53901" y="28613"/>
                  <a:pt x="53392" y="28613"/>
                </a:cubicBezTo>
                <a:cubicBezTo>
                  <a:pt x="52588" y="28613"/>
                  <a:pt x="51773" y="28699"/>
                  <a:pt x="51005" y="28785"/>
                </a:cubicBezTo>
                <a:cubicBezTo>
                  <a:pt x="50911" y="28801"/>
                  <a:pt x="50911" y="28942"/>
                  <a:pt x="51005" y="28942"/>
                </a:cubicBezTo>
                <a:cubicBezTo>
                  <a:pt x="51462" y="28903"/>
                  <a:pt x="51916" y="28892"/>
                  <a:pt x="52368" y="28892"/>
                </a:cubicBezTo>
                <a:cubicBezTo>
                  <a:pt x="53030" y="28892"/>
                  <a:pt x="53689" y="28917"/>
                  <a:pt x="54355" y="28917"/>
                </a:cubicBezTo>
                <a:cubicBezTo>
                  <a:pt x="54528" y="28917"/>
                  <a:pt x="54702" y="28915"/>
                  <a:pt x="54877" y="28911"/>
                </a:cubicBezTo>
                <a:cubicBezTo>
                  <a:pt x="54892" y="28911"/>
                  <a:pt x="54892" y="28895"/>
                  <a:pt x="54908" y="28895"/>
                </a:cubicBezTo>
                <a:cubicBezTo>
                  <a:pt x="54814" y="29459"/>
                  <a:pt x="54704" y="30008"/>
                  <a:pt x="54547" y="30556"/>
                </a:cubicBezTo>
                <a:cubicBezTo>
                  <a:pt x="53356" y="30415"/>
                  <a:pt x="52087" y="30462"/>
                  <a:pt x="50895" y="30447"/>
                </a:cubicBezTo>
                <a:cubicBezTo>
                  <a:pt x="50786" y="30447"/>
                  <a:pt x="50786" y="30588"/>
                  <a:pt x="50895" y="30604"/>
                </a:cubicBezTo>
                <a:cubicBezTo>
                  <a:pt x="51865" y="30655"/>
                  <a:pt x="52878" y="30760"/>
                  <a:pt x="53871" y="30760"/>
                </a:cubicBezTo>
                <a:cubicBezTo>
                  <a:pt x="54082" y="30760"/>
                  <a:pt x="54292" y="30756"/>
                  <a:pt x="54500" y="30745"/>
                </a:cubicBezTo>
                <a:lnTo>
                  <a:pt x="54500" y="30745"/>
                </a:lnTo>
                <a:cubicBezTo>
                  <a:pt x="54312" y="31403"/>
                  <a:pt x="54077" y="32046"/>
                  <a:pt x="53811" y="32657"/>
                </a:cubicBezTo>
                <a:cubicBezTo>
                  <a:pt x="51768" y="32436"/>
                  <a:pt x="49615" y="32326"/>
                  <a:pt x="47559" y="32326"/>
                </a:cubicBezTo>
                <a:cubicBezTo>
                  <a:pt x="47422" y="32326"/>
                  <a:pt x="47285" y="32327"/>
                  <a:pt x="47149" y="32328"/>
                </a:cubicBezTo>
                <a:cubicBezTo>
                  <a:pt x="47087" y="32328"/>
                  <a:pt x="47055" y="32437"/>
                  <a:pt x="47134" y="32453"/>
                </a:cubicBezTo>
                <a:cubicBezTo>
                  <a:pt x="49265" y="32751"/>
                  <a:pt x="51507" y="32955"/>
                  <a:pt x="53654" y="33002"/>
                </a:cubicBezTo>
                <a:cubicBezTo>
                  <a:pt x="53419" y="33535"/>
                  <a:pt x="53152" y="34052"/>
                  <a:pt x="52855" y="34553"/>
                </a:cubicBezTo>
                <a:cubicBezTo>
                  <a:pt x="51507" y="34365"/>
                  <a:pt x="50127" y="34334"/>
                  <a:pt x="48764" y="34303"/>
                </a:cubicBezTo>
                <a:cubicBezTo>
                  <a:pt x="48638" y="34303"/>
                  <a:pt x="48638" y="34506"/>
                  <a:pt x="48764" y="34506"/>
                </a:cubicBezTo>
                <a:cubicBezTo>
                  <a:pt x="50080" y="34569"/>
                  <a:pt x="51381" y="34726"/>
                  <a:pt x="52698" y="34820"/>
                </a:cubicBezTo>
                <a:cubicBezTo>
                  <a:pt x="52541" y="35055"/>
                  <a:pt x="52400" y="35290"/>
                  <a:pt x="52243" y="35525"/>
                </a:cubicBezTo>
                <a:cubicBezTo>
                  <a:pt x="52181" y="35604"/>
                  <a:pt x="52134" y="35666"/>
                  <a:pt x="52071" y="35745"/>
                </a:cubicBezTo>
                <a:cubicBezTo>
                  <a:pt x="51259" y="35650"/>
                  <a:pt x="50422" y="35620"/>
                  <a:pt x="49578" y="35620"/>
                </a:cubicBezTo>
                <a:cubicBezTo>
                  <a:pt x="48176" y="35620"/>
                  <a:pt x="46754" y="35704"/>
                  <a:pt x="45394" y="35713"/>
                </a:cubicBezTo>
                <a:cubicBezTo>
                  <a:pt x="45300" y="35713"/>
                  <a:pt x="45300" y="35854"/>
                  <a:pt x="45394" y="35854"/>
                </a:cubicBezTo>
                <a:cubicBezTo>
                  <a:pt x="47038" y="35929"/>
                  <a:pt x="48790" y="36100"/>
                  <a:pt x="50495" y="36100"/>
                </a:cubicBezTo>
                <a:cubicBezTo>
                  <a:pt x="50951" y="36100"/>
                  <a:pt x="51405" y="36088"/>
                  <a:pt x="51852" y="36058"/>
                </a:cubicBezTo>
                <a:lnTo>
                  <a:pt x="51852" y="36058"/>
                </a:lnTo>
                <a:cubicBezTo>
                  <a:pt x="51366" y="36701"/>
                  <a:pt x="50848" y="37296"/>
                  <a:pt x="50268" y="37861"/>
                </a:cubicBezTo>
                <a:cubicBezTo>
                  <a:pt x="49061" y="37829"/>
                  <a:pt x="47855" y="37798"/>
                  <a:pt x="46648" y="37673"/>
                </a:cubicBezTo>
                <a:cubicBezTo>
                  <a:pt x="46644" y="37672"/>
                  <a:pt x="46640" y="37672"/>
                  <a:pt x="46636" y="37672"/>
                </a:cubicBezTo>
                <a:cubicBezTo>
                  <a:pt x="46536" y="37672"/>
                  <a:pt x="46511" y="37861"/>
                  <a:pt x="46616" y="37876"/>
                </a:cubicBezTo>
                <a:cubicBezTo>
                  <a:pt x="47651" y="38024"/>
                  <a:pt x="48728" y="38144"/>
                  <a:pt x="49794" y="38144"/>
                </a:cubicBezTo>
                <a:cubicBezTo>
                  <a:pt x="49858" y="38144"/>
                  <a:pt x="49922" y="38144"/>
                  <a:pt x="49986" y="38143"/>
                </a:cubicBezTo>
                <a:lnTo>
                  <a:pt x="49986" y="38143"/>
                </a:lnTo>
                <a:cubicBezTo>
                  <a:pt x="49563" y="38550"/>
                  <a:pt x="49124" y="38927"/>
                  <a:pt x="48670" y="39271"/>
                </a:cubicBezTo>
                <a:cubicBezTo>
                  <a:pt x="47259" y="39130"/>
                  <a:pt x="45833" y="39083"/>
                  <a:pt x="44406" y="39083"/>
                </a:cubicBezTo>
                <a:cubicBezTo>
                  <a:pt x="44312" y="39083"/>
                  <a:pt x="44312" y="39224"/>
                  <a:pt x="44406" y="39224"/>
                </a:cubicBezTo>
                <a:cubicBezTo>
                  <a:pt x="45754" y="39256"/>
                  <a:pt x="47087" y="39365"/>
                  <a:pt x="48435" y="39459"/>
                </a:cubicBezTo>
                <a:cubicBezTo>
                  <a:pt x="47823" y="39930"/>
                  <a:pt x="47165" y="40353"/>
                  <a:pt x="46507" y="40745"/>
                </a:cubicBezTo>
                <a:cubicBezTo>
                  <a:pt x="44720" y="40729"/>
                  <a:pt x="42948" y="40760"/>
                  <a:pt x="41162" y="40635"/>
                </a:cubicBezTo>
                <a:cubicBezTo>
                  <a:pt x="41099" y="40635"/>
                  <a:pt x="41099" y="40729"/>
                  <a:pt x="41162" y="40729"/>
                </a:cubicBezTo>
                <a:cubicBezTo>
                  <a:pt x="42507" y="40860"/>
                  <a:pt x="43885" y="40979"/>
                  <a:pt x="45259" y="40979"/>
                </a:cubicBezTo>
                <a:cubicBezTo>
                  <a:pt x="45534" y="40979"/>
                  <a:pt x="45809" y="40975"/>
                  <a:pt x="46083" y="40964"/>
                </a:cubicBezTo>
                <a:lnTo>
                  <a:pt x="46083" y="40964"/>
                </a:lnTo>
                <a:cubicBezTo>
                  <a:pt x="45347" y="41356"/>
                  <a:pt x="44594" y="41701"/>
                  <a:pt x="43826" y="41967"/>
                </a:cubicBezTo>
                <a:cubicBezTo>
                  <a:pt x="43005" y="41967"/>
                  <a:pt x="42184" y="41970"/>
                  <a:pt x="41362" y="41970"/>
                </a:cubicBezTo>
                <a:cubicBezTo>
                  <a:pt x="40130" y="41970"/>
                  <a:pt x="38898" y="41964"/>
                  <a:pt x="37666" y="41936"/>
                </a:cubicBezTo>
                <a:cubicBezTo>
                  <a:pt x="37557" y="41936"/>
                  <a:pt x="37557" y="42093"/>
                  <a:pt x="37666" y="42093"/>
                </a:cubicBezTo>
                <a:cubicBezTo>
                  <a:pt x="39216" y="42222"/>
                  <a:pt x="40805" y="42299"/>
                  <a:pt x="42374" y="42299"/>
                </a:cubicBezTo>
                <a:cubicBezTo>
                  <a:pt x="42518" y="42299"/>
                  <a:pt x="42663" y="42298"/>
                  <a:pt x="42807" y="42297"/>
                </a:cubicBezTo>
                <a:lnTo>
                  <a:pt x="42807" y="42297"/>
                </a:lnTo>
                <a:cubicBezTo>
                  <a:pt x="41525" y="42664"/>
                  <a:pt x="40213" y="42862"/>
                  <a:pt x="38913" y="42862"/>
                </a:cubicBezTo>
                <a:cubicBezTo>
                  <a:pt x="35778" y="42862"/>
                  <a:pt x="32710" y="41713"/>
                  <a:pt x="30284" y="39021"/>
                </a:cubicBezTo>
                <a:cubicBezTo>
                  <a:pt x="30284" y="38958"/>
                  <a:pt x="30268" y="38911"/>
                  <a:pt x="30252" y="38848"/>
                </a:cubicBezTo>
                <a:cubicBezTo>
                  <a:pt x="30231" y="38791"/>
                  <a:pt x="30177" y="38763"/>
                  <a:pt x="30124" y="38763"/>
                </a:cubicBezTo>
                <a:cubicBezTo>
                  <a:pt x="30062" y="38763"/>
                  <a:pt x="30002" y="38803"/>
                  <a:pt x="30002" y="38880"/>
                </a:cubicBezTo>
                <a:cubicBezTo>
                  <a:pt x="30002" y="38942"/>
                  <a:pt x="30002" y="38989"/>
                  <a:pt x="30002" y="39052"/>
                </a:cubicBezTo>
                <a:cubicBezTo>
                  <a:pt x="29970" y="39099"/>
                  <a:pt x="29970" y="39162"/>
                  <a:pt x="30002" y="39224"/>
                </a:cubicBezTo>
                <a:lnTo>
                  <a:pt x="30017" y="39224"/>
                </a:lnTo>
                <a:cubicBezTo>
                  <a:pt x="29986" y="42171"/>
                  <a:pt x="27556" y="44569"/>
                  <a:pt x="24547" y="44601"/>
                </a:cubicBezTo>
                <a:cubicBezTo>
                  <a:pt x="24519" y="44601"/>
                  <a:pt x="24491" y="44601"/>
                  <a:pt x="24464" y="44601"/>
                </a:cubicBezTo>
                <a:cubicBezTo>
                  <a:pt x="23450" y="44601"/>
                  <a:pt x="22584" y="44321"/>
                  <a:pt x="21882" y="43833"/>
                </a:cubicBezTo>
                <a:lnTo>
                  <a:pt x="21882" y="43833"/>
                </a:lnTo>
                <a:cubicBezTo>
                  <a:pt x="22603" y="43864"/>
                  <a:pt x="23324" y="43942"/>
                  <a:pt x="24045" y="44068"/>
                </a:cubicBezTo>
                <a:cubicBezTo>
                  <a:pt x="24050" y="44068"/>
                  <a:pt x="24056" y="44069"/>
                  <a:pt x="24060" y="44069"/>
                </a:cubicBezTo>
                <a:cubicBezTo>
                  <a:pt x="24159" y="44069"/>
                  <a:pt x="24197" y="43926"/>
                  <a:pt x="24092" y="43911"/>
                </a:cubicBezTo>
                <a:cubicBezTo>
                  <a:pt x="23277" y="43739"/>
                  <a:pt x="22446" y="43645"/>
                  <a:pt x="21616" y="43629"/>
                </a:cubicBezTo>
                <a:cubicBezTo>
                  <a:pt x="21240" y="43347"/>
                  <a:pt x="20926" y="42986"/>
                  <a:pt x="20675" y="42594"/>
                </a:cubicBezTo>
                <a:lnTo>
                  <a:pt x="20675" y="42594"/>
                </a:lnTo>
                <a:cubicBezTo>
                  <a:pt x="21553" y="42688"/>
                  <a:pt x="22446" y="42767"/>
                  <a:pt x="23324" y="42829"/>
                </a:cubicBezTo>
                <a:cubicBezTo>
                  <a:pt x="23434" y="42829"/>
                  <a:pt x="23434" y="42657"/>
                  <a:pt x="23324" y="42641"/>
                </a:cubicBezTo>
                <a:cubicBezTo>
                  <a:pt x="22399" y="42547"/>
                  <a:pt x="21475" y="42453"/>
                  <a:pt x="20566" y="42406"/>
                </a:cubicBezTo>
                <a:cubicBezTo>
                  <a:pt x="20330" y="42030"/>
                  <a:pt x="20158" y="41623"/>
                  <a:pt x="20033" y="41184"/>
                </a:cubicBezTo>
                <a:lnTo>
                  <a:pt x="20033" y="41184"/>
                </a:lnTo>
                <a:cubicBezTo>
                  <a:pt x="20048" y="41199"/>
                  <a:pt x="20064" y="41199"/>
                  <a:pt x="20080" y="41199"/>
                </a:cubicBezTo>
                <a:cubicBezTo>
                  <a:pt x="20957" y="41246"/>
                  <a:pt x="21820" y="41309"/>
                  <a:pt x="22697" y="41340"/>
                </a:cubicBezTo>
                <a:cubicBezTo>
                  <a:pt x="22823" y="41340"/>
                  <a:pt x="22823" y="41152"/>
                  <a:pt x="22697" y="41137"/>
                </a:cubicBezTo>
                <a:cubicBezTo>
                  <a:pt x="21835" y="41090"/>
                  <a:pt x="20957" y="41058"/>
                  <a:pt x="20080" y="41027"/>
                </a:cubicBezTo>
                <a:cubicBezTo>
                  <a:pt x="20033" y="41027"/>
                  <a:pt x="20017" y="41043"/>
                  <a:pt x="20001" y="41074"/>
                </a:cubicBezTo>
                <a:cubicBezTo>
                  <a:pt x="19907" y="40713"/>
                  <a:pt x="19845" y="40337"/>
                  <a:pt x="19813" y="39945"/>
                </a:cubicBezTo>
                <a:cubicBezTo>
                  <a:pt x="20141" y="39894"/>
                  <a:pt x="20465" y="39871"/>
                  <a:pt x="20791" y="39871"/>
                </a:cubicBezTo>
                <a:cubicBezTo>
                  <a:pt x="21166" y="39871"/>
                  <a:pt x="21543" y="39902"/>
                  <a:pt x="21929" y="39961"/>
                </a:cubicBezTo>
                <a:cubicBezTo>
                  <a:pt x="21939" y="39963"/>
                  <a:pt x="21948" y="39965"/>
                  <a:pt x="21957" y="39965"/>
                </a:cubicBezTo>
                <a:cubicBezTo>
                  <a:pt x="22061" y="39965"/>
                  <a:pt x="22092" y="39802"/>
                  <a:pt x="21976" y="39773"/>
                </a:cubicBezTo>
                <a:cubicBezTo>
                  <a:pt x="21616" y="39702"/>
                  <a:pt x="21255" y="39671"/>
                  <a:pt x="20893" y="39671"/>
                </a:cubicBezTo>
                <a:cubicBezTo>
                  <a:pt x="20530" y="39671"/>
                  <a:pt x="20166" y="39702"/>
                  <a:pt x="19798" y="39757"/>
                </a:cubicBezTo>
                <a:cubicBezTo>
                  <a:pt x="19798" y="39459"/>
                  <a:pt x="19798" y="39162"/>
                  <a:pt x="19813" y="38864"/>
                </a:cubicBezTo>
                <a:cubicBezTo>
                  <a:pt x="19837" y="38700"/>
                  <a:pt x="19703" y="38615"/>
                  <a:pt x="19568" y="38615"/>
                </a:cubicBezTo>
                <a:cubicBezTo>
                  <a:pt x="19522" y="38615"/>
                  <a:pt x="19477" y="38625"/>
                  <a:pt x="19437" y="38644"/>
                </a:cubicBezTo>
                <a:lnTo>
                  <a:pt x="19374" y="38644"/>
                </a:lnTo>
                <a:cubicBezTo>
                  <a:pt x="17894" y="39223"/>
                  <a:pt x="16386" y="39532"/>
                  <a:pt x="14894" y="39532"/>
                </a:cubicBezTo>
                <a:cubicBezTo>
                  <a:pt x="12992" y="39532"/>
                  <a:pt x="11116" y="39029"/>
                  <a:pt x="9358" y="37939"/>
                </a:cubicBezTo>
                <a:cubicBezTo>
                  <a:pt x="9327" y="37923"/>
                  <a:pt x="9311" y="37908"/>
                  <a:pt x="9296" y="37892"/>
                </a:cubicBezTo>
                <a:lnTo>
                  <a:pt x="9296" y="37892"/>
                </a:lnTo>
                <a:cubicBezTo>
                  <a:pt x="10597" y="38080"/>
                  <a:pt x="11913" y="38253"/>
                  <a:pt x="13214" y="38331"/>
                </a:cubicBezTo>
                <a:cubicBezTo>
                  <a:pt x="13324" y="38331"/>
                  <a:pt x="13340" y="38174"/>
                  <a:pt x="13246" y="38159"/>
                </a:cubicBezTo>
                <a:cubicBezTo>
                  <a:pt x="11788" y="37892"/>
                  <a:pt x="10299" y="37735"/>
                  <a:pt x="8810" y="37579"/>
                </a:cubicBezTo>
                <a:cubicBezTo>
                  <a:pt x="8183" y="37124"/>
                  <a:pt x="7603" y="36607"/>
                  <a:pt x="7086" y="36042"/>
                </a:cubicBezTo>
                <a:lnTo>
                  <a:pt x="7086" y="36042"/>
                </a:lnTo>
                <a:cubicBezTo>
                  <a:pt x="8716" y="36168"/>
                  <a:pt x="10346" y="36293"/>
                  <a:pt x="11976" y="36340"/>
                </a:cubicBezTo>
                <a:cubicBezTo>
                  <a:pt x="12086" y="36340"/>
                  <a:pt x="12086" y="36184"/>
                  <a:pt x="11976" y="36168"/>
                </a:cubicBezTo>
                <a:cubicBezTo>
                  <a:pt x="10283" y="36011"/>
                  <a:pt x="8590" y="35933"/>
                  <a:pt x="6898" y="35854"/>
                </a:cubicBezTo>
                <a:cubicBezTo>
                  <a:pt x="6490" y="35384"/>
                  <a:pt x="6114" y="34867"/>
                  <a:pt x="5769" y="34334"/>
                </a:cubicBezTo>
                <a:cubicBezTo>
                  <a:pt x="7258" y="34318"/>
                  <a:pt x="8747" y="34334"/>
                  <a:pt x="10221" y="34224"/>
                </a:cubicBezTo>
                <a:cubicBezTo>
                  <a:pt x="10330" y="34209"/>
                  <a:pt x="10330" y="34068"/>
                  <a:pt x="10221" y="34068"/>
                </a:cubicBezTo>
                <a:cubicBezTo>
                  <a:pt x="9937" y="34059"/>
                  <a:pt x="9653" y="34055"/>
                  <a:pt x="9369" y="34055"/>
                </a:cubicBezTo>
                <a:cubicBezTo>
                  <a:pt x="8143" y="34055"/>
                  <a:pt x="6909" y="34126"/>
                  <a:pt x="5675" y="34177"/>
                </a:cubicBezTo>
                <a:cubicBezTo>
                  <a:pt x="5299" y="33566"/>
                  <a:pt x="4985" y="32939"/>
                  <a:pt x="4703" y="32281"/>
                </a:cubicBezTo>
                <a:lnTo>
                  <a:pt x="4703" y="32281"/>
                </a:lnTo>
                <a:cubicBezTo>
                  <a:pt x="6130" y="32390"/>
                  <a:pt x="7556" y="32484"/>
                  <a:pt x="8982" y="32500"/>
                </a:cubicBezTo>
                <a:cubicBezTo>
                  <a:pt x="8987" y="32501"/>
                  <a:pt x="8992" y="32501"/>
                  <a:pt x="8996" y="32501"/>
                </a:cubicBezTo>
                <a:cubicBezTo>
                  <a:pt x="9123" y="32501"/>
                  <a:pt x="9118" y="32296"/>
                  <a:pt x="8982" y="32281"/>
                </a:cubicBezTo>
                <a:cubicBezTo>
                  <a:pt x="7540" y="32155"/>
                  <a:pt x="6082" y="32093"/>
                  <a:pt x="4625" y="32061"/>
                </a:cubicBezTo>
                <a:cubicBezTo>
                  <a:pt x="4405" y="31513"/>
                  <a:pt x="4217" y="30948"/>
                  <a:pt x="4076" y="30384"/>
                </a:cubicBezTo>
                <a:lnTo>
                  <a:pt x="4076" y="30384"/>
                </a:lnTo>
                <a:cubicBezTo>
                  <a:pt x="4829" y="30400"/>
                  <a:pt x="5585" y="30415"/>
                  <a:pt x="6341" y="30415"/>
                </a:cubicBezTo>
                <a:cubicBezTo>
                  <a:pt x="7097" y="30415"/>
                  <a:pt x="7854" y="30400"/>
                  <a:pt x="8606" y="30353"/>
                </a:cubicBezTo>
                <a:cubicBezTo>
                  <a:pt x="8716" y="30337"/>
                  <a:pt x="8716" y="30180"/>
                  <a:pt x="8606" y="30180"/>
                </a:cubicBezTo>
                <a:cubicBezTo>
                  <a:pt x="7846" y="30133"/>
                  <a:pt x="7082" y="30118"/>
                  <a:pt x="6316" y="30118"/>
                </a:cubicBezTo>
                <a:cubicBezTo>
                  <a:pt x="5550" y="30118"/>
                  <a:pt x="4782" y="30133"/>
                  <a:pt x="4013" y="30149"/>
                </a:cubicBezTo>
                <a:cubicBezTo>
                  <a:pt x="3904" y="29710"/>
                  <a:pt x="3810" y="29271"/>
                  <a:pt x="3731" y="28832"/>
                </a:cubicBezTo>
                <a:cubicBezTo>
                  <a:pt x="3716" y="28676"/>
                  <a:pt x="3700" y="28534"/>
                  <a:pt x="3669" y="28378"/>
                </a:cubicBezTo>
                <a:lnTo>
                  <a:pt x="3669" y="28378"/>
                </a:lnTo>
                <a:cubicBezTo>
                  <a:pt x="4350" y="28386"/>
                  <a:pt x="5028" y="28393"/>
                  <a:pt x="5704" y="28393"/>
                </a:cubicBezTo>
                <a:cubicBezTo>
                  <a:pt x="6380" y="28393"/>
                  <a:pt x="7054" y="28386"/>
                  <a:pt x="7728" y="28362"/>
                </a:cubicBezTo>
                <a:cubicBezTo>
                  <a:pt x="7854" y="28362"/>
                  <a:pt x="7854" y="28174"/>
                  <a:pt x="7728" y="28174"/>
                </a:cubicBezTo>
                <a:cubicBezTo>
                  <a:pt x="7046" y="28150"/>
                  <a:pt x="6365" y="28143"/>
                  <a:pt x="5685" y="28143"/>
                </a:cubicBezTo>
                <a:cubicBezTo>
                  <a:pt x="5005" y="28143"/>
                  <a:pt x="4327" y="28150"/>
                  <a:pt x="3653" y="28158"/>
                </a:cubicBezTo>
                <a:cubicBezTo>
                  <a:pt x="3559" y="27375"/>
                  <a:pt x="3528" y="26575"/>
                  <a:pt x="3559" y="25776"/>
                </a:cubicBezTo>
                <a:lnTo>
                  <a:pt x="3559" y="25776"/>
                </a:lnTo>
                <a:cubicBezTo>
                  <a:pt x="3919" y="25789"/>
                  <a:pt x="4280" y="25796"/>
                  <a:pt x="4640" y="25796"/>
                </a:cubicBezTo>
                <a:cubicBezTo>
                  <a:pt x="5548" y="25796"/>
                  <a:pt x="6454" y="25751"/>
                  <a:pt x="7352" y="25650"/>
                </a:cubicBezTo>
                <a:cubicBezTo>
                  <a:pt x="7488" y="25635"/>
                  <a:pt x="7493" y="25430"/>
                  <a:pt x="7366" y="25430"/>
                </a:cubicBezTo>
                <a:cubicBezTo>
                  <a:pt x="7362" y="25430"/>
                  <a:pt x="7357" y="25430"/>
                  <a:pt x="7352" y="25431"/>
                </a:cubicBezTo>
                <a:cubicBezTo>
                  <a:pt x="6098" y="25509"/>
                  <a:pt x="4829" y="25541"/>
                  <a:pt x="3559" y="25556"/>
                </a:cubicBezTo>
                <a:cubicBezTo>
                  <a:pt x="3606" y="24710"/>
                  <a:pt x="3700" y="23879"/>
                  <a:pt x="3857" y="23048"/>
                </a:cubicBezTo>
                <a:cubicBezTo>
                  <a:pt x="4226" y="23062"/>
                  <a:pt x="4594" y="23069"/>
                  <a:pt x="4961" y="23069"/>
                </a:cubicBezTo>
                <a:cubicBezTo>
                  <a:pt x="5887" y="23069"/>
                  <a:pt x="6808" y="23024"/>
                  <a:pt x="7728" y="22923"/>
                </a:cubicBezTo>
                <a:cubicBezTo>
                  <a:pt x="7880" y="22908"/>
                  <a:pt x="7885" y="22687"/>
                  <a:pt x="7743" y="22687"/>
                </a:cubicBezTo>
                <a:cubicBezTo>
                  <a:pt x="7738" y="22687"/>
                  <a:pt x="7733" y="22687"/>
                  <a:pt x="7728" y="22688"/>
                </a:cubicBezTo>
                <a:cubicBezTo>
                  <a:pt x="6626" y="22742"/>
                  <a:pt x="5523" y="22785"/>
                  <a:pt x="4420" y="22785"/>
                </a:cubicBezTo>
                <a:cubicBezTo>
                  <a:pt x="4253" y="22785"/>
                  <a:pt x="4086" y="22784"/>
                  <a:pt x="3919" y="22782"/>
                </a:cubicBezTo>
                <a:cubicBezTo>
                  <a:pt x="4045" y="22139"/>
                  <a:pt x="4217" y="21497"/>
                  <a:pt x="4437" y="20870"/>
                </a:cubicBezTo>
                <a:cubicBezTo>
                  <a:pt x="4943" y="20854"/>
                  <a:pt x="5449" y="20847"/>
                  <a:pt x="5953" y="20847"/>
                </a:cubicBezTo>
                <a:cubicBezTo>
                  <a:pt x="6962" y="20847"/>
                  <a:pt x="7969" y="20875"/>
                  <a:pt x="8982" y="20917"/>
                </a:cubicBezTo>
                <a:cubicBezTo>
                  <a:pt x="9139" y="20917"/>
                  <a:pt x="9139" y="20682"/>
                  <a:pt x="8982" y="20682"/>
                </a:cubicBezTo>
                <a:cubicBezTo>
                  <a:pt x="8238" y="20619"/>
                  <a:pt x="7489" y="20592"/>
                  <a:pt x="6741" y="20592"/>
                </a:cubicBezTo>
                <a:cubicBezTo>
                  <a:pt x="5992" y="20592"/>
                  <a:pt x="5244" y="20619"/>
                  <a:pt x="4499" y="20666"/>
                </a:cubicBezTo>
                <a:cubicBezTo>
                  <a:pt x="4750" y="19961"/>
                  <a:pt x="5032" y="19271"/>
                  <a:pt x="5377" y="18613"/>
                </a:cubicBezTo>
                <a:cubicBezTo>
                  <a:pt x="5847" y="18587"/>
                  <a:pt x="6316" y="18576"/>
                  <a:pt x="6784" y="18576"/>
                </a:cubicBezTo>
                <a:cubicBezTo>
                  <a:pt x="7721" y="18576"/>
                  <a:pt x="8658" y="18618"/>
                  <a:pt x="9609" y="18660"/>
                </a:cubicBezTo>
                <a:cubicBezTo>
                  <a:pt x="9614" y="18660"/>
                  <a:pt x="9618" y="18660"/>
                  <a:pt x="9622" y="18660"/>
                </a:cubicBezTo>
                <a:cubicBezTo>
                  <a:pt x="9737" y="18660"/>
                  <a:pt x="9762" y="18455"/>
                  <a:pt x="9641" y="18440"/>
                </a:cubicBezTo>
                <a:cubicBezTo>
                  <a:pt x="8875" y="18317"/>
                  <a:pt x="8100" y="18268"/>
                  <a:pt x="7326" y="18268"/>
                </a:cubicBezTo>
                <a:cubicBezTo>
                  <a:pt x="6721" y="18268"/>
                  <a:pt x="6117" y="18298"/>
                  <a:pt x="5518" y="18346"/>
                </a:cubicBezTo>
                <a:cubicBezTo>
                  <a:pt x="5910" y="17594"/>
                  <a:pt x="6380" y="16888"/>
                  <a:pt x="6898" y="16230"/>
                </a:cubicBezTo>
                <a:cubicBezTo>
                  <a:pt x="7980" y="16350"/>
                  <a:pt x="9062" y="16425"/>
                  <a:pt x="10154" y="16425"/>
                </a:cubicBezTo>
                <a:cubicBezTo>
                  <a:pt x="10343" y="16425"/>
                  <a:pt x="10532" y="16423"/>
                  <a:pt x="10722" y="16418"/>
                </a:cubicBezTo>
                <a:cubicBezTo>
                  <a:pt x="10879" y="16418"/>
                  <a:pt x="10879" y="16183"/>
                  <a:pt x="10722" y="16183"/>
                </a:cubicBezTo>
                <a:cubicBezTo>
                  <a:pt x="9515" y="16152"/>
                  <a:pt x="8308" y="16089"/>
                  <a:pt x="7101" y="15995"/>
                </a:cubicBezTo>
                <a:cubicBezTo>
                  <a:pt x="7587" y="15415"/>
                  <a:pt x="8104" y="14882"/>
                  <a:pt x="8684" y="14412"/>
                </a:cubicBezTo>
                <a:cubicBezTo>
                  <a:pt x="9703" y="14443"/>
                  <a:pt x="10706" y="14537"/>
                  <a:pt x="11725" y="14663"/>
                </a:cubicBezTo>
                <a:cubicBezTo>
                  <a:pt x="11730" y="14663"/>
                  <a:pt x="11734" y="14664"/>
                  <a:pt x="11739" y="14664"/>
                </a:cubicBezTo>
                <a:cubicBezTo>
                  <a:pt x="11853" y="14664"/>
                  <a:pt x="11877" y="14473"/>
                  <a:pt x="11757" y="14443"/>
                </a:cubicBezTo>
                <a:cubicBezTo>
                  <a:pt x="10832" y="14255"/>
                  <a:pt x="9907" y="14177"/>
                  <a:pt x="8982" y="14177"/>
                </a:cubicBezTo>
                <a:cubicBezTo>
                  <a:pt x="9625" y="13675"/>
                  <a:pt x="10346" y="13236"/>
                  <a:pt x="11114" y="12892"/>
                </a:cubicBezTo>
                <a:cubicBezTo>
                  <a:pt x="11867" y="12910"/>
                  <a:pt x="12620" y="12917"/>
                  <a:pt x="13373" y="12917"/>
                </a:cubicBezTo>
                <a:cubicBezTo>
                  <a:pt x="13905" y="12917"/>
                  <a:pt x="14437" y="12914"/>
                  <a:pt x="14970" y="12907"/>
                </a:cubicBezTo>
                <a:cubicBezTo>
                  <a:pt x="15095" y="12907"/>
                  <a:pt x="15095" y="12703"/>
                  <a:pt x="14970" y="12703"/>
                </a:cubicBezTo>
                <a:cubicBezTo>
                  <a:pt x="14398" y="12696"/>
                  <a:pt x="13826" y="12692"/>
                  <a:pt x="13253" y="12692"/>
                </a:cubicBezTo>
                <a:cubicBezTo>
                  <a:pt x="12681" y="12692"/>
                  <a:pt x="12109" y="12696"/>
                  <a:pt x="11537" y="12703"/>
                </a:cubicBezTo>
                <a:cubicBezTo>
                  <a:pt x="12728" y="12233"/>
                  <a:pt x="14029" y="11967"/>
                  <a:pt x="15456" y="11967"/>
                </a:cubicBezTo>
                <a:cubicBezTo>
                  <a:pt x="15471" y="11970"/>
                  <a:pt x="15486" y="11972"/>
                  <a:pt x="15501" y="11972"/>
                </a:cubicBezTo>
                <a:cubicBezTo>
                  <a:pt x="15628" y="11972"/>
                  <a:pt x="15752" y="11859"/>
                  <a:pt x="15738" y="11747"/>
                </a:cubicBezTo>
                <a:cubicBezTo>
                  <a:pt x="15785" y="11591"/>
                  <a:pt x="15722" y="11418"/>
                  <a:pt x="15550" y="11371"/>
                </a:cubicBezTo>
                <a:cubicBezTo>
                  <a:pt x="15424" y="11183"/>
                  <a:pt x="15315" y="10979"/>
                  <a:pt x="15236" y="10775"/>
                </a:cubicBezTo>
                <a:cubicBezTo>
                  <a:pt x="15644" y="10775"/>
                  <a:pt x="16051" y="10775"/>
                  <a:pt x="16459" y="10760"/>
                </a:cubicBezTo>
                <a:cubicBezTo>
                  <a:pt x="16569" y="10760"/>
                  <a:pt x="16569" y="10603"/>
                  <a:pt x="16459" y="10603"/>
                </a:cubicBezTo>
                <a:cubicBezTo>
                  <a:pt x="16036" y="10587"/>
                  <a:pt x="15597" y="10587"/>
                  <a:pt x="15158" y="10587"/>
                </a:cubicBezTo>
                <a:cubicBezTo>
                  <a:pt x="15001" y="10149"/>
                  <a:pt x="14923" y="9710"/>
                  <a:pt x="14907" y="9271"/>
                </a:cubicBezTo>
                <a:lnTo>
                  <a:pt x="14907" y="9271"/>
                </a:lnTo>
                <a:cubicBezTo>
                  <a:pt x="15324" y="9363"/>
                  <a:pt x="15737" y="9414"/>
                  <a:pt x="16150" y="9414"/>
                </a:cubicBezTo>
                <a:cubicBezTo>
                  <a:pt x="16513" y="9414"/>
                  <a:pt x="16876" y="9374"/>
                  <a:pt x="17243" y="9286"/>
                </a:cubicBezTo>
                <a:cubicBezTo>
                  <a:pt x="17332" y="9272"/>
                  <a:pt x="17294" y="9144"/>
                  <a:pt x="17210" y="9144"/>
                </a:cubicBezTo>
                <a:cubicBezTo>
                  <a:pt x="17205" y="9144"/>
                  <a:pt x="17201" y="9145"/>
                  <a:pt x="17196" y="9145"/>
                </a:cubicBezTo>
                <a:cubicBezTo>
                  <a:pt x="16822" y="9214"/>
                  <a:pt x="16451" y="9249"/>
                  <a:pt x="16081" y="9249"/>
                </a:cubicBezTo>
                <a:cubicBezTo>
                  <a:pt x="15691" y="9249"/>
                  <a:pt x="15301" y="9210"/>
                  <a:pt x="14907" y="9130"/>
                </a:cubicBezTo>
                <a:cubicBezTo>
                  <a:pt x="14923" y="8659"/>
                  <a:pt x="15017" y="8189"/>
                  <a:pt x="15174" y="7735"/>
                </a:cubicBezTo>
                <a:cubicBezTo>
                  <a:pt x="15174" y="7750"/>
                  <a:pt x="15189" y="7750"/>
                  <a:pt x="15205" y="7750"/>
                </a:cubicBezTo>
                <a:cubicBezTo>
                  <a:pt x="15882" y="7850"/>
                  <a:pt x="16559" y="7903"/>
                  <a:pt x="17242" y="7903"/>
                </a:cubicBezTo>
                <a:cubicBezTo>
                  <a:pt x="17523" y="7903"/>
                  <a:pt x="17805" y="7894"/>
                  <a:pt x="18089" y="7876"/>
                </a:cubicBezTo>
                <a:cubicBezTo>
                  <a:pt x="18152" y="7860"/>
                  <a:pt x="18167" y="7750"/>
                  <a:pt x="18089" y="7750"/>
                </a:cubicBezTo>
                <a:cubicBezTo>
                  <a:pt x="17857" y="7758"/>
                  <a:pt x="17624" y="7762"/>
                  <a:pt x="17391" y="7762"/>
                </a:cubicBezTo>
                <a:cubicBezTo>
                  <a:pt x="16663" y="7762"/>
                  <a:pt x="15933" y="7724"/>
                  <a:pt x="15221" y="7641"/>
                </a:cubicBezTo>
                <a:lnTo>
                  <a:pt x="15205" y="7641"/>
                </a:lnTo>
                <a:cubicBezTo>
                  <a:pt x="15362" y="7217"/>
                  <a:pt x="15581" y="6810"/>
                  <a:pt x="15832" y="6434"/>
                </a:cubicBezTo>
                <a:cubicBezTo>
                  <a:pt x="16483" y="6443"/>
                  <a:pt x="17135" y="6452"/>
                  <a:pt x="17784" y="6452"/>
                </a:cubicBezTo>
                <a:cubicBezTo>
                  <a:pt x="18258" y="6452"/>
                  <a:pt x="18732" y="6447"/>
                  <a:pt x="19202" y="6434"/>
                </a:cubicBezTo>
                <a:cubicBezTo>
                  <a:pt x="19343" y="6418"/>
                  <a:pt x="19343" y="6214"/>
                  <a:pt x="19202" y="6199"/>
                </a:cubicBezTo>
                <a:cubicBezTo>
                  <a:pt x="18751" y="6185"/>
                  <a:pt x="18301" y="6180"/>
                  <a:pt x="17849" y="6180"/>
                </a:cubicBezTo>
                <a:cubicBezTo>
                  <a:pt x="17232" y="6180"/>
                  <a:pt x="16613" y="6190"/>
                  <a:pt x="15989" y="6199"/>
                </a:cubicBezTo>
                <a:cubicBezTo>
                  <a:pt x="16365" y="5697"/>
                  <a:pt x="16835" y="5227"/>
                  <a:pt x="17337" y="4851"/>
                </a:cubicBezTo>
                <a:cubicBezTo>
                  <a:pt x="18716" y="4929"/>
                  <a:pt x="20080" y="5007"/>
                  <a:pt x="21459" y="5039"/>
                </a:cubicBezTo>
                <a:cubicBezTo>
                  <a:pt x="21569" y="5039"/>
                  <a:pt x="21569" y="4866"/>
                  <a:pt x="21459" y="4866"/>
                </a:cubicBezTo>
                <a:cubicBezTo>
                  <a:pt x="20174" y="4757"/>
                  <a:pt x="18888" y="4694"/>
                  <a:pt x="17603" y="4647"/>
                </a:cubicBezTo>
                <a:cubicBezTo>
                  <a:pt x="18230" y="4208"/>
                  <a:pt x="18920" y="3879"/>
                  <a:pt x="19625" y="3691"/>
                </a:cubicBezTo>
                <a:cubicBezTo>
                  <a:pt x="20157" y="3552"/>
                  <a:pt x="20690" y="3485"/>
                  <a:pt x="21214" y="3485"/>
                </a:cubicBezTo>
                <a:cubicBezTo>
                  <a:pt x="24053" y="3485"/>
                  <a:pt x="26636" y="5428"/>
                  <a:pt x="27509" y="8221"/>
                </a:cubicBezTo>
                <a:cubicBezTo>
                  <a:pt x="27548" y="8362"/>
                  <a:pt x="27670" y="8432"/>
                  <a:pt x="27791" y="8432"/>
                </a:cubicBezTo>
                <a:cubicBezTo>
                  <a:pt x="27913" y="8432"/>
                  <a:pt x="28034" y="8362"/>
                  <a:pt x="28074" y="8221"/>
                </a:cubicBezTo>
                <a:cubicBezTo>
                  <a:pt x="29396" y="3928"/>
                  <a:pt x="33381" y="1086"/>
                  <a:pt x="37648" y="1086"/>
                </a:cubicBezTo>
                <a:close/>
                <a:moveTo>
                  <a:pt x="21678" y="44381"/>
                </a:moveTo>
                <a:lnTo>
                  <a:pt x="21678" y="44381"/>
                </a:lnTo>
                <a:cubicBezTo>
                  <a:pt x="22023" y="44601"/>
                  <a:pt x="22384" y="44773"/>
                  <a:pt x="22776" y="44914"/>
                </a:cubicBezTo>
                <a:cubicBezTo>
                  <a:pt x="22744" y="44914"/>
                  <a:pt x="22713" y="44898"/>
                  <a:pt x="22697" y="44898"/>
                </a:cubicBezTo>
                <a:cubicBezTo>
                  <a:pt x="22679" y="44894"/>
                  <a:pt x="22663" y="44892"/>
                  <a:pt x="22649" y="44892"/>
                </a:cubicBezTo>
                <a:cubicBezTo>
                  <a:pt x="22615" y="44892"/>
                  <a:pt x="22589" y="44903"/>
                  <a:pt x="22556" y="44914"/>
                </a:cubicBezTo>
                <a:cubicBezTo>
                  <a:pt x="22243" y="44773"/>
                  <a:pt x="21945" y="44601"/>
                  <a:pt x="21678" y="44381"/>
                </a:cubicBezTo>
                <a:close/>
                <a:moveTo>
                  <a:pt x="25754" y="45040"/>
                </a:moveTo>
                <a:lnTo>
                  <a:pt x="25754" y="45040"/>
                </a:lnTo>
                <a:cubicBezTo>
                  <a:pt x="25597" y="45102"/>
                  <a:pt x="25440" y="45149"/>
                  <a:pt x="25268" y="45181"/>
                </a:cubicBezTo>
                <a:cubicBezTo>
                  <a:pt x="25174" y="45181"/>
                  <a:pt x="25080" y="45181"/>
                  <a:pt x="24970" y="45165"/>
                </a:cubicBezTo>
                <a:cubicBezTo>
                  <a:pt x="25237" y="45149"/>
                  <a:pt x="25503" y="45102"/>
                  <a:pt x="25754" y="45040"/>
                </a:cubicBezTo>
                <a:close/>
                <a:moveTo>
                  <a:pt x="38075" y="1"/>
                </a:moveTo>
                <a:cubicBezTo>
                  <a:pt x="33964" y="1"/>
                  <a:pt x="30078" y="2469"/>
                  <a:pt x="28293" y="6167"/>
                </a:cubicBezTo>
                <a:cubicBezTo>
                  <a:pt x="28105" y="6528"/>
                  <a:pt x="27932" y="6888"/>
                  <a:pt x="27776" y="7280"/>
                </a:cubicBezTo>
                <a:cubicBezTo>
                  <a:pt x="27603" y="6873"/>
                  <a:pt x="27400" y="6496"/>
                  <a:pt x="27164" y="6136"/>
                </a:cubicBezTo>
                <a:cubicBezTo>
                  <a:pt x="27164" y="6105"/>
                  <a:pt x="27149" y="6058"/>
                  <a:pt x="27117" y="6010"/>
                </a:cubicBezTo>
                <a:cubicBezTo>
                  <a:pt x="25648" y="3657"/>
                  <a:pt x="23080" y="2137"/>
                  <a:pt x="20423" y="2137"/>
                </a:cubicBezTo>
                <a:cubicBezTo>
                  <a:pt x="19312" y="2137"/>
                  <a:pt x="18185" y="2403"/>
                  <a:pt x="17117" y="2985"/>
                </a:cubicBezTo>
                <a:cubicBezTo>
                  <a:pt x="15456" y="3879"/>
                  <a:pt x="14264" y="5525"/>
                  <a:pt x="13920" y="7374"/>
                </a:cubicBezTo>
                <a:cubicBezTo>
                  <a:pt x="13732" y="8409"/>
                  <a:pt x="13779" y="9678"/>
                  <a:pt x="14312" y="10603"/>
                </a:cubicBezTo>
                <a:cubicBezTo>
                  <a:pt x="14249" y="10634"/>
                  <a:pt x="14249" y="10760"/>
                  <a:pt x="14343" y="10760"/>
                </a:cubicBezTo>
                <a:lnTo>
                  <a:pt x="14406" y="10760"/>
                </a:lnTo>
                <a:cubicBezTo>
                  <a:pt x="14515" y="10917"/>
                  <a:pt x="14625" y="11058"/>
                  <a:pt x="14750" y="11183"/>
                </a:cubicBezTo>
                <a:cubicBezTo>
                  <a:pt x="14563" y="11167"/>
                  <a:pt x="14377" y="11159"/>
                  <a:pt x="14191" y="11159"/>
                </a:cubicBezTo>
                <a:cubicBezTo>
                  <a:pt x="11543" y="11159"/>
                  <a:pt x="9033" y="12773"/>
                  <a:pt x="7070" y="14428"/>
                </a:cubicBezTo>
                <a:cubicBezTo>
                  <a:pt x="4782" y="16371"/>
                  <a:pt x="2963" y="18910"/>
                  <a:pt x="1976" y="21748"/>
                </a:cubicBezTo>
                <a:cubicBezTo>
                  <a:pt x="1" y="27469"/>
                  <a:pt x="1709" y="34318"/>
                  <a:pt x="6756" y="37861"/>
                </a:cubicBezTo>
                <a:cubicBezTo>
                  <a:pt x="8732" y="39251"/>
                  <a:pt x="11227" y="40163"/>
                  <a:pt x="13680" y="40163"/>
                </a:cubicBezTo>
                <a:cubicBezTo>
                  <a:pt x="13854" y="40163"/>
                  <a:pt x="14028" y="40159"/>
                  <a:pt x="14202" y="40149"/>
                </a:cubicBezTo>
                <a:cubicBezTo>
                  <a:pt x="14483" y="40172"/>
                  <a:pt x="14766" y="40184"/>
                  <a:pt x="15047" y="40184"/>
                </a:cubicBezTo>
                <a:cubicBezTo>
                  <a:pt x="16519" y="40184"/>
                  <a:pt x="17970" y="39862"/>
                  <a:pt x="19233" y="39099"/>
                </a:cubicBezTo>
                <a:lnTo>
                  <a:pt x="19233" y="39099"/>
                </a:lnTo>
                <a:cubicBezTo>
                  <a:pt x="19014" y="40259"/>
                  <a:pt x="19233" y="41387"/>
                  <a:pt x="19766" y="42359"/>
                </a:cubicBezTo>
                <a:cubicBezTo>
                  <a:pt x="20252" y="43786"/>
                  <a:pt x="21271" y="44977"/>
                  <a:pt x="22807" y="45510"/>
                </a:cubicBezTo>
                <a:cubicBezTo>
                  <a:pt x="23285" y="45679"/>
                  <a:pt x="23786" y="45758"/>
                  <a:pt x="24291" y="45758"/>
                </a:cubicBezTo>
                <a:cubicBezTo>
                  <a:pt x="26168" y="45758"/>
                  <a:pt x="28099" y="44671"/>
                  <a:pt x="29124" y="43127"/>
                </a:cubicBezTo>
                <a:cubicBezTo>
                  <a:pt x="30002" y="42203"/>
                  <a:pt x="30534" y="41043"/>
                  <a:pt x="30425" y="39757"/>
                </a:cubicBezTo>
                <a:lnTo>
                  <a:pt x="30425" y="39757"/>
                </a:lnTo>
                <a:cubicBezTo>
                  <a:pt x="31193" y="40666"/>
                  <a:pt x="32071" y="41403"/>
                  <a:pt x="33027" y="41952"/>
                </a:cubicBezTo>
                <a:cubicBezTo>
                  <a:pt x="33011" y="41999"/>
                  <a:pt x="33027" y="42046"/>
                  <a:pt x="33074" y="42093"/>
                </a:cubicBezTo>
                <a:cubicBezTo>
                  <a:pt x="35156" y="43364"/>
                  <a:pt x="37573" y="43958"/>
                  <a:pt x="40007" y="43958"/>
                </a:cubicBezTo>
                <a:cubicBezTo>
                  <a:pt x="43125" y="43958"/>
                  <a:pt x="46271" y="42984"/>
                  <a:pt x="48779" y="41215"/>
                </a:cubicBezTo>
                <a:cubicBezTo>
                  <a:pt x="48795" y="41199"/>
                  <a:pt x="48826" y="41184"/>
                  <a:pt x="48842" y="41168"/>
                </a:cubicBezTo>
                <a:cubicBezTo>
                  <a:pt x="48863" y="41173"/>
                  <a:pt x="48886" y="41177"/>
                  <a:pt x="48909" y="41177"/>
                </a:cubicBezTo>
                <a:cubicBezTo>
                  <a:pt x="48955" y="41177"/>
                  <a:pt x="49004" y="41163"/>
                  <a:pt x="49046" y="41121"/>
                </a:cubicBezTo>
                <a:cubicBezTo>
                  <a:pt x="49171" y="40996"/>
                  <a:pt x="49297" y="40870"/>
                  <a:pt x="49422" y="40729"/>
                </a:cubicBezTo>
                <a:cubicBezTo>
                  <a:pt x="53482" y="37532"/>
                  <a:pt x="56178" y="32030"/>
                  <a:pt x="55817" y="26857"/>
                </a:cubicBezTo>
                <a:cubicBezTo>
                  <a:pt x="55817" y="26763"/>
                  <a:pt x="55754" y="26701"/>
                  <a:pt x="55692" y="26685"/>
                </a:cubicBezTo>
                <a:cubicBezTo>
                  <a:pt x="55676" y="24961"/>
                  <a:pt x="55316" y="23252"/>
                  <a:pt x="54547" y="21606"/>
                </a:cubicBezTo>
                <a:cubicBezTo>
                  <a:pt x="53137" y="18550"/>
                  <a:pt x="50362" y="16183"/>
                  <a:pt x="47071" y="15509"/>
                </a:cubicBezTo>
                <a:cubicBezTo>
                  <a:pt x="47886" y="13926"/>
                  <a:pt x="48199" y="12202"/>
                  <a:pt x="48105" y="10509"/>
                </a:cubicBezTo>
                <a:cubicBezTo>
                  <a:pt x="48466" y="5289"/>
                  <a:pt x="44563" y="744"/>
                  <a:pt x="39390" y="86"/>
                </a:cubicBezTo>
                <a:cubicBezTo>
                  <a:pt x="38951" y="28"/>
                  <a:pt x="38512" y="1"/>
                  <a:pt x="38075" y="1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745" name="Google Shape;1745;p38"/>
          <p:cNvCxnSpPr/>
          <p:nvPr/>
        </p:nvCxnSpPr>
        <p:spPr>
          <a:xfrm>
            <a:off x="2183950" y="1855325"/>
            <a:ext cx="571500" cy="214200"/>
          </a:xfrm>
          <a:prstGeom prst="curvedConnector3">
            <a:avLst>
              <a:gd name="adj1" fmla="val 50000"/>
            </a:avLst>
          </a:prstGeom>
          <a:noFill/>
          <a:ln w="9525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46" name="Google Shape;1746;p38"/>
          <p:cNvCxnSpPr/>
          <p:nvPr/>
        </p:nvCxnSpPr>
        <p:spPr>
          <a:xfrm rot="10800000" flipH="1">
            <a:off x="4194400" y="1855450"/>
            <a:ext cx="673500" cy="234600"/>
          </a:xfrm>
          <a:prstGeom prst="curvedConnector3">
            <a:avLst>
              <a:gd name="adj1" fmla="val 50000"/>
            </a:avLst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47" name="Google Shape;1747;p38"/>
          <p:cNvCxnSpPr/>
          <p:nvPr/>
        </p:nvCxnSpPr>
        <p:spPr>
          <a:xfrm>
            <a:off x="6286500" y="1855325"/>
            <a:ext cx="581700" cy="204000"/>
          </a:xfrm>
          <a:prstGeom prst="curvedConnector3">
            <a:avLst>
              <a:gd name="adj1" fmla="val 50000"/>
            </a:avLst>
          </a:prstGeom>
          <a:noFill/>
          <a:ln w="952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748" name="Google Shape;1748;p38"/>
          <p:cNvSpPr/>
          <p:nvPr/>
        </p:nvSpPr>
        <p:spPr>
          <a:xfrm>
            <a:off x="1157188" y="2759775"/>
            <a:ext cx="877500" cy="877500"/>
          </a:xfrm>
          <a:prstGeom prst="ellipse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9" name="Google Shape;1749;p38"/>
          <p:cNvSpPr/>
          <p:nvPr/>
        </p:nvSpPr>
        <p:spPr>
          <a:xfrm rot="10800000">
            <a:off x="3070175" y="2755350"/>
            <a:ext cx="877500" cy="877500"/>
          </a:xfrm>
          <a:prstGeom prst="ellipse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0" name="Google Shape;1750;p38"/>
          <p:cNvSpPr/>
          <p:nvPr/>
        </p:nvSpPr>
        <p:spPr>
          <a:xfrm>
            <a:off x="5226738" y="2745175"/>
            <a:ext cx="877500" cy="877500"/>
          </a:xfrm>
          <a:prstGeom prst="ellipse">
            <a:avLst/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1" name="Google Shape;1751;p38"/>
          <p:cNvSpPr/>
          <p:nvPr/>
        </p:nvSpPr>
        <p:spPr>
          <a:xfrm>
            <a:off x="7137800" y="2745175"/>
            <a:ext cx="877500" cy="877500"/>
          </a:xfrm>
          <a:prstGeom prst="ellipse">
            <a:avLst/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752" name="Google Shape;1752;p38"/>
          <p:cNvCxnSpPr>
            <a:endCxn id="1748" idx="0"/>
          </p:cNvCxnSpPr>
          <p:nvPr/>
        </p:nvCxnSpPr>
        <p:spPr>
          <a:xfrm flipH="1">
            <a:off x="1595938" y="2298675"/>
            <a:ext cx="4200" cy="46110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53" name="Google Shape;1753;p38"/>
          <p:cNvCxnSpPr/>
          <p:nvPr/>
        </p:nvCxnSpPr>
        <p:spPr>
          <a:xfrm rot="10800000">
            <a:off x="3508938" y="2535775"/>
            <a:ext cx="0" cy="2094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54" name="Google Shape;1754;p38"/>
          <p:cNvCxnSpPr>
            <a:endCxn id="1751" idx="0"/>
          </p:cNvCxnSpPr>
          <p:nvPr/>
        </p:nvCxnSpPr>
        <p:spPr>
          <a:xfrm flipH="1">
            <a:off x="7576550" y="2349475"/>
            <a:ext cx="5400" cy="395700"/>
          </a:xfrm>
          <a:prstGeom prst="straightConnector1">
            <a:avLst/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755" name="Google Shape;1755;p38"/>
          <p:cNvGrpSpPr/>
          <p:nvPr/>
        </p:nvGrpSpPr>
        <p:grpSpPr>
          <a:xfrm>
            <a:off x="1401975" y="2982990"/>
            <a:ext cx="451474" cy="431052"/>
            <a:chOff x="7390435" y="3680868"/>
            <a:chExt cx="372073" cy="355243"/>
          </a:xfrm>
        </p:grpSpPr>
        <p:sp>
          <p:nvSpPr>
            <p:cNvPr id="1756" name="Google Shape;1756;p38"/>
            <p:cNvSpPr/>
            <p:nvPr/>
          </p:nvSpPr>
          <p:spPr>
            <a:xfrm>
              <a:off x="7390435" y="3744950"/>
              <a:ext cx="294178" cy="291162"/>
            </a:xfrm>
            <a:custGeom>
              <a:avLst/>
              <a:gdLst/>
              <a:ahLst/>
              <a:cxnLst/>
              <a:rect l="l" t="t" r="r" b="b"/>
              <a:pathLst>
                <a:path w="9264" h="9169" extrusionOk="0">
                  <a:moveTo>
                    <a:pt x="4668" y="0"/>
                  </a:moveTo>
                  <a:cubicBezTo>
                    <a:pt x="3441" y="0"/>
                    <a:pt x="2287" y="477"/>
                    <a:pt x="1417" y="1334"/>
                  </a:cubicBezTo>
                  <a:cubicBezTo>
                    <a:pt x="1358" y="1393"/>
                    <a:pt x="1358" y="1501"/>
                    <a:pt x="1417" y="1572"/>
                  </a:cubicBezTo>
                  <a:cubicBezTo>
                    <a:pt x="1447" y="1602"/>
                    <a:pt x="1489" y="1617"/>
                    <a:pt x="1532" y="1617"/>
                  </a:cubicBezTo>
                  <a:cubicBezTo>
                    <a:pt x="1575" y="1617"/>
                    <a:pt x="1620" y="1602"/>
                    <a:pt x="1655" y="1572"/>
                  </a:cubicBezTo>
                  <a:cubicBezTo>
                    <a:pt x="2465" y="774"/>
                    <a:pt x="3537" y="322"/>
                    <a:pt x="4668" y="322"/>
                  </a:cubicBezTo>
                  <a:cubicBezTo>
                    <a:pt x="5799" y="322"/>
                    <a:pt x="6870" y="774"/>
                    <a:pt x="7668" y="1572"/>
                  </a:cubicBezTo>
                  <a:cubicBezTo>
                    <a:pt x="8478" y="2382"/>
                    <a:pt x="8918" y="3453"/>
                    <a:pt x="8918" y="4584"/>
                  </a:cubicBezTo>
                  <a:cubicBezTo>
                    <a:pt x="8918" y="5715"/>
                    <a:pt x="8478" y="6787"/>
                    <a:pt x="7668" y="7585"/>
                  </a:cubicBezTo>
                  <a:cubicBezTo>
                    <a:pt x="6841" y="8412"/>
                    <a:pt x="5751" y="8826"/>
                    <a:pt x="4662" y="8826"/>
                  </a:cubicBezTo>
                  <a:cubicBezTo>
                    <a:pt x="3572" y="8826"/>
                    <a:pt x="2483" y="8412"/>
                    <a:pt x="1655" y="7585"/>
                  </a:cubicBezTo>
                  <a:cubicBezTo>
                    <a:pt x="953" y="6882"/>
                    <a:pt x="524" y="5965"/>
                    <a:pt x="441" y="4977"/>
                  </a:cubicBezTo>
                  <a:cubicBezTo>
                    <a:pt x="346" y="4013"/>
                    <a:pt x="596" y="3037"/>
                    <a:pt x="1132" y="2227"/>
                  </a:cubicBezTo>
                  <a:cubicBezTo>
                    <a:pt x="1179" y="2155"/>
                    <a:pt x="1167" y="2048"/>
                    <a:pt x="1096" y="1989"/>
                  </a:cubicBezTo>
                  <a:cubicBezTo>
                    <a:pt x="1066" y="1972"/>
                    <a:pt x="1035" y="1964"/>
                    <a:pt x="1005" y="1964"/>
                  </a:cubicBezTo>
                  <a:cubicBezTo>
                    <a:pt x="950" y="1964"/>
                    <a:pt x="896" y="1990"/>
                    <a:pt x="858" y="2036"/>
                  </a:cubicBezTo>
                  <a:cubicBezTo>
                    <a:pt x="274" y="2894"/>
                    <a:pt x="1" y="3953"/>
                    <a:pt x="108" y="5013"/>
                  </a:cubicBezTo>
                  <a:cubicBezTo>
                    <a:pt x="215" y="6073"/>
                    <a:pt x="679" y="7085"/>
                    <a:pt x="1429" y="7823"/>
                  </a:cubicBezTo>
                  <a:cubicBezTo>
                    <a:pt x="2322" y="8716"/>
                    <a:pt x="3501" y="9168"/>
                    <a:pt x="4680" y="9168"/>
                  </a:cubicBezTo>
                  <a:cubicBezTo>
                    <a:pt x="5858" y="9168"/>
                    <a:pt x="7025" y="8716"/>
                    <a:pt x="7918" y="7823"/>
                  </a:cubicBezTo>
                  <a:cubicBezTo>
                    <a:pt x="8787" y="6966"/>
                    <a:pt x="9264" y="5799"/>
                    <a:pt x="9264" y="4584"/>
                  </a:cubicBezTo>
                  <a:cubicBezTo>
                    <a:pt x="9264" y="3358"/>
                    <a:pt x="8787" y="2203"/>
                    <a:pt x="7906" y="1334"/>
                  </a:cubicBezTo>
                  <a:cubicBezTo>
                    <a:pt x="7049" y="477"/>
                    <a:pt x="5882" y="0"/>
                    <a:pt x="4668" y="0"/>
                  </a:cubicBez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7" name="Google Shape;1757;p38"/>
            <p:cNvSpPr/>
            <p:nvPr/>
          </p:nvSpPr>
          <p:spPr>
            <a:xfrm>
              <a:off x="7408948" y="3772259"/>
              <a:ext cx="259407" cy="236257"/>
            </a:xfrm>
            <a:custGeom>
              <a:avLst/>
              <a:gdLst/>
              <a:ahLst/>
              <a:cxnLst/>
              <a:rect l="l" t="t" r="r" b="b"/>
              <a:pathLst>
                <a:path w="8169" h="7440" extrusionOk="0">
                  <a:moveTo>
                    <a:pt x="4085" y="319"/>
                  </a:moveTo>
                  <a:cubicBezTo>
                    <a:pt x="4942" y="319"/>
                    <a:pt x="5823" y="653"/>
                    <a:pt x="6478" y="1319"/>
                  </a:cubicBezTo>
                  <a:cubicBezTo>
                    <a:pt x="7800" y="2653"/>
                    <a:pt x="7800" y="4796"/>
                    <a:pt x="6478" y="6117"/>
                  </a:cubicBezTo>
                  <a:cubicBezTo>
                    <a:pt x="5817" y="6778"/>
                    <a:pt x="4951" y="7109"/>
                    <a:pt x="4083" y="7109"/>
                  </a:cubicBezTo>
                  <a:cubicBezTo>
                    <a:pt x="3216" y="7109"/>
                    <a:pt x="2346" y="6778"/>
                    <a:pt x="1680" y="6117"/>
                  </a:cubicBezTo>
                  <a:cubicBezTo>
                    <a:pt x="358" y="4796"/>
                    <a:pt x="358" y="2653"/>
                    <a:pt x="1680" y="1319"/>
                  </a:cubicBezTo>
                  <a:cubicBezTo>
                    <a:pt x="2335" y="664"/>
                    <a:pt x="3216" y="319"/>
                    <a:pt x="4085" y="319"/>
                  </a:cubicBezTo>
                  <a:close/>
                  <a:moveTo>
                    <a:pt x="4088" y="1"/>
                  </a:moveTo>
                  <a:cubicBezTo>
                    <a:pt x="3132" y="1"/>
                    <a:pt x="2174" y="361"/>
                    <a:pt x="1442" y="1081"/>
                  </a:cubicBezTo>
                  <a:cubicBezTo>
                    <a:pt x="1" y="2534"/>
                    <a:pt x="1" y="4891"/>
                    <a:pt x="1442" y="6356"/>
                  </a:cubicBezTo>
                  <a:cubicBezTo>
                    <a:pt x="2180" y="7082"/>
                    <a:pt x="3120" y="7439"/>
                    <a:pt x="4085" y="7439"/>
                  </a:cubicBezTo>
                  <a:cubicBezTo>
                    <a:pt x="5037" y="7439"/>
                    <a:pt x="5978" y="7082"/>
                    <a:pt x="6716" y="6356"/>
                  </a:cubicBezTo>
                  <a:cubicBezTo>
                    <a:pt x="8169" y="4891"/>
                    <a:pt x="8169" y="2546"/>
                    <a:pt x="6716" y="1081"/>
                  </a:cubicBezTo>
                  <a:cubicBezTo>
                    <a:pt x="5996" y="361"/>
                    <a:pt x="5043" y="1"/>
                    <a:pt x="4088" y="1"/>
                  </a:cubicBez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8" name="Google Shape;1758;p38"/>
            <p:cNvSpPr/>
            <p:nvPr/>
          </p:nvSpPr>
          <p:spPr>
            <a:xfrm>
              <a:off x="7487986" y="3680868"/>
              <a:ext cx="274522" cy="259565"/>
            </a:xfrm>
            <a:custGeom>
              <a:avLst/>
              <a:gdLst/>
              <a:ahLst/>
              <a:cxnLst/>
              <a:rect l="l" t="t" r="r" b="b"/>
              <a:pathLst>
                <a:path w="8645" h="8174" extrusionOk="0">
                  <a:moveTo>
                    <a:pt x="3614" y="0"/>
                  </a:moveTo>
                  <a:cubicBezTo>
                    <a:pt x="2438" y="0"/>
                    <a:pt x="1262" y="447"/>
                    <a:pt x="369" y="1340"/>
                  </a:cubicBezTo>
                  <a:cubicBezTo>
                    <a:pt x="262" y="1447"/>
                    <a:pt x="167" y="1566"/>
                    <a:pt x="60" y="1685"/>
                  </a:cubicBezTo>
                  <a:cubicBezTo>
                    <a:pt x="0" y="1756"/>
                    <a:pt x="12" y="1864"/>
                    <a:pt x="84" y="1923"/>
                  </a:cubicBezTo>
                  <a:cubicBezTo>
                    <a:pt x="118" y="1948"/>
                    <a:pt x="155" y="1960"/>
                    <a:pt x="191" y="1960"/>
                  </a:cubicBezTo>
                  <a:cubicBezTo>
                    <a:pt x="240" y="1960"/>
                    <a:pt x="287" y="1936"/>
                    <a:pt x="322" y="1887"/>
                  </a:cubicBezTo>
                  <a:cubicBezTo>
                    <a:pt x="417" y="1792"/>
                    <a:pt x="500" y="1685"/>
                    <a:pt x="608" y="1578"/>
                  </a:cubicBezTo>
                  <a:cubicBezTo>
                    <a:pt x="1435" y="750"/>
                    <a:pt x="2524" y="337"/>
                    <a:pt x="3614" y="337"/>
                  </a:cubicBezTo>
                  <a:cubicBezTo>
                    <a:pt x="4703" y="337"/>
                    <a:pt x="5793" y="750"/>
                    <a:pt x="6620" y="1578"/>
                  </a:cubicBezTo>
                  <a:cubicBezTo>
                    <a:pt x="8275" y="3233"/>
                    <a:pt x="8275" y="5936"/>
                    <a:pt x="6620" y="7591"/>
                  </a:cubicBezTo>
                  <a:cubicBezTo>
                    <a:pt x="6513" y="7698"/>
                    <a:pt x="6418" y="7781"/>
                    <a:pt x="6311" y="7876"/>
                  </a:cubicBezTo>
                  <a:cubicBezTo>
                    <a:pt x="6239" y="7936"/>
                    <a:pt x="6215" y="8043"/>
                    <a:pt x="6275" y="8114"/>
                  </a:cubicBezTo>
                  <a:cubicBezTo>
                    <a:pt x="6311" y="8162"/>
                    <a:pt x="6358" y="8174"/>
                    <a:pt x="6418" y="8174"/>
                  </a:cubicBezTo>
                  <a:cubicBezTo>
                    <a:pt x="6454" y="8174"/>
                    <a:pt x="6489" y="8162"/>
                    <a:pt x="6513" y="8126"/>
                  </a:cubicBezTo>
                  <a:cubicBezTo>
                    <a:pt x="6632" y="8043"/>
                    <a:pt x="6751" y="7936"/>
                    <a:pt x="6858" y="7817"/>
                  </a:cubicBezTo>
                  <a:cubicBezTo>
                    <a:pt x="8644" y="6031"/>
                    <a:pt x="8644" y="3126"/>
                    <a:pt x="6858" y="1340"/>
                  </a:cubicBezTo>
                  <a:cubicBezTo>
                    <a:pt x="5965" y="447"/>
                    <a:pt x="4790" y="0"/>
                    <a:pt x="3614" y="0"/>
                  </a:cubicBez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9" name="Google Shape;1759;p38"/>
            <p:cNvSpPr/>
            <p:nvPr/>
          </p:nvSpPr>
          <p:spPr>
            <a:xfrm>
              <a:off x="7691758" y="3789502"/>
              <a:ext cx="34073" cy="102918"/>
            </a:xfrm>
            <a:custGeom>
              <a:avLst/>
              <a:gdLst/>
              <a:ahLst/>
              <a:cxnLst/>
              <a:rect l="l" t="t" r="r" b="b"/>
              <a:pathLst>
                <a:path w="1073" h="3241" extrusionOk="0">
                  <a:moveTo>
                    <a:pt x="589" y="1"/>
                  </a:moveTo>
                  <a:cubicBezTo>
                    <a:pt x="580" y="1"/>
                    <a:pt x="570" y="1"/>
                    <a:pt x="560" y="2"/>
                  </a:cubicBezTo>
                  <a:cubicBezTo>
                    <a:pt x="477" y="38"/>
                    <a:pt x="429" y="121"/>
                    <a:pt x="441" y="217"/>
                  </a:cubicBezTo>
                  <a:cubicBezTo>
                    <a:pt x="715" y="1157"/>
                    <a:pt x="560" y="2145"/>
                    <a:pt x="37" y="2967"/>
                  </a:cubicBezTo>
                  <a:cubicBezTo>
                    <a:pt x="1" y="3038"/>
                    <a:pt x="13" y="3146"/>
                    <a:pt x="84" y="3205"/>
                  </a:cubicBezTo>
                  <a:cubicBezTo>
                    <a:pt x="120" y="3217"/>
                    <a:pt x="144" y="3241"/>
                    <a:pt x="167" y="3241"/>
                  </a:cubicBezTo>
                  <a:cubicBezTo>
                    <a:pt x="239" y="3241"/>
                    <a:pt x="275" y="3205"/>
                    <a:pt x="310" y="3158"/>
                  </a:cubicBezTo>
                  <a:cubicBezTo>
                    <a:pt x="906" y="2265"/>
                    <a:pt x="1072" y="1169"/>
                    <a:pt x="775" y="121"/>
                  </a:cubicBezTo>
                  <a:cubicBezTo>
                    <a:pt x="743" y="47"/>
                    <a:pt x="672" y="1"/>
                    <a:pt x="589" y="1"/>
                  </a:cubicBez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0" name="Google Shape;1760;p38"/>
            <p:cNvSpPr/>
            <p:nvPr/>
          </p:nvSpPr>
          <p:spPr>
            <a:xfrm>
              <a:off x="7536000" y="3708082"/>
              <a:ext cx="173192" cy="72052"/>
            </a:xfrm>
            <a:custGeom>
              <a:avLst/>
              <a:gdLst/>
              <a:ahLst/>
              <a:cxnLst/>
              <a:rect l="l" t="t" r="r" b="b"/>
              <a:pathLst>
                <a:path w="5454" h="2269" extrusionOk="0">
                  <a:moveTo>
                    <a:pt x="2121" y="0"/>
                  </a:moveTo>
                  <a:cubicBezTo>
                    <a:pt x="1410" y="0"/>
                    <a:pt x="707" y="204"/>
                    <a:pt x="108" y="590"/>
                  </a:cubicBezTo>
                  <a:cubicBezTo>
                    <a:pt x="36" y="638"/>
                    <a:pt x="0" y="733"/>
                    <a:pt x="60" y="828"/>
                  </a:cubicBezTo>
                  <a:cubicBezTo>
                    <a:pt x="91" y="874"/>
                    <a:pt x="147" y="906"/>
                    <a:pt x="205" y="906"/>
                  </a:cubicBezTo>
                  <a:cubicBezTo>
                    <a:pt x="237" y="906"/>
                    <a:pt x="269" y="897"/>
                    <a:pt x="298" y="876"/>
                  </a:cubicBezTo>
                  <a:cubicBezTo>
                    <a:pt x="841" y="534"/>
                    <a:pt x="1478" y="344"/>
                    <a:pt x="2123" y="344"/>
                  </a:cubicBezTo>
                  <a:cubicBezTo>
                    <a:pt x="2241" y="344"/>
                    <a:pt x="2359" y="351"/>
                    <a:pt x="2477" y="364"/>
                  </a:cubicBezTo>
                  <a:cubicBezTo>
                    <a:pt x="3251" y="435"/>
                    <a:pt x="3977" y="792"/>
                    <a:pt x="4513" y="1328"/>
                  </a:cubicBezTo>
                  <a:cubicBezTo>
                    <a:pt x="4763" y="1590"/>
                    <a:pt x="4977" y="1864"/>
                    <a:pt x="5120" y="2185"/>
                  </a:cubicBezTo>
                  <a:cubicBezTo>
                    <a:pt x="5156" y="2245"/>
                    <a:pt x="5215" y="2269"/>
                    <a:pt x="5275" y="2269"/>
                  </a:cubicBezTo>
                  <a:cubicBezTo>
                    <a:pt x="5299" y="2269"/>
                    <a:pt x="5323" y="2269"/>
                    <a:pt x="5346" y="2257"/>
                  </a:cubicBezTo>
                  <a:cubicBezTo>
                    <a:pt x="5418" y="2197"/>
                    <a:pt x="5453" y="2102"/>
                    <a:pt x="5406" y="2019"/>
                  </a:cubicBezTo>
                  <a:cubicBezTo>
                    <a:pt x="5227" y="1673"/>
                    <a:pt x="5001" y="1364"/>
                    <a:pt x="4739" y="1102"/>
                  </a:cubicBezTo>
                  <a:cubicBezTo>
                    <a:pt x="4144" y="507"/>
                    <a:pt x="3334" y="114"/>
                    <a:pt x="2489" y="18"/>
                  </a:cubicBezTo>
                  <a:cubicBezTo>
                    <a:pt x="2366" y="6"/>
                    <a:pt x="2243" y="0"/>
                    <a:pt x="2121" y="0"/>
                  </a:cubicBez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1" name="Google Shape;1761;p38"/>
            <p:cNvSpPr/>
            <p:nvPr/>
          </p:nvSpPr>
          <p:spPr>
            <a:xfrm>
              <a:off x="7501228" y="3819415"/>
              <a:ext cx="75640" cy="141437"/>
            </a:xfrm>
            <a:custGeom>
              <a:avLst/>
              <a:gdLst/>
              <a:ahLst/>
              <a:cxnLst/>
              <a:rect l="l" t="t" r="r" b="b"/>
              <a:pathLst>
                <a:path w="2382" h="4454" extrusionOk="0">
                  <a:moveTo>
                    <a:pt x="1012" y="692"/>
                  </a:moveTo>
                  <a:lnTo>
                    <a:pt x="1012" y="2061"/>
                  </a:lnTo>
                  <a:cubicBezTo>
                    <a:pt x="607" y="2001"/>
                    <a:pt x="310" y="1715"/>
                    <a:pt x="310" y="1370"/>
                  </a:cubicBezTo>
                  <a:cubicBezTo>
                    <a:pt x="310" y="1025"/>
                    <a:pt x="607" y="763"/>
                    <a:pt x="1012" y="692"/>
                  </a:cubicBezTo>
                  <a:close/>
                  <a:moveTo>
                    <a:pt x="1357" y="2418"/>
                  </a:moveTo>
                  <a:cubicBezTo>
                    <a:pt x="1750" y="2477"/>
                    <a:pt x="2048" y="2751"/>
                    <a:pt x="2048" y="3097"/>
                  </a:cubicBezTo>
                  <a:cubicBezTo>
                    <a:pt x="2048" y="3430"/>
                    <a:pt x="1738" y="3704"/>
                    <a:pt x="1357" y="3763"/>
                  </a:cubicBezTo>
                  <a:lnTo>
                    <a:pt x="1357" y="2418"/>
                  </a:lnTo>
                  <a:close/>
                  <a:moveTo>
                    <a:pt x="1191" y="1"/>
                  </a:moveTo>
                  <a:cubicBezTo>
                    <a:pt x="1095" y="1"/>
                    <a:pt x="1024" y="72"/>
                    <a:pt x="1024" y="168"/>
                  </a:cubicBezTo>
                  <a:lnTo>
                    <a:pt x="1024" y="358"/>
                  </a:lnTo>
                  <a:cubicBezTo>
                    <a:pt x="441" y="430"/>
                    <a:pt x="0" y="870"/>
                    <a:pt x="0" y="1370"/>
                  </a:cubicBezTo>
                  <a:cubicBezTo>
                    <a:pt x="0" y="1882"/>
                    <a:pt x="441" y="2323"/>
                    <a:pt x="1024" y="2382"/>
                  </a:cubicBezTo>
                  <a:lnTo>
                    <a:pt x="1024" y="3763"/>
                  </a:lnTo>
                  <a:cubicBezTo>
                    <a:pt x="619" y="3704"/>
                    <a:pt x="322" y="3430"/>
                    <a:pt x="322" y="3085"/>
                  </a:cubicBezTo>
                  <a:cubicBezTo>
                    <a:pt x="322" y="2989"/>
                    <a:pt x="250" y="2918"/>
                    <a:pt x="167" y="2918"/>
                  </a:cubicBezTo>
                  <a:cubicBezTo>
                    <a:pt x="71" y="2918"/>
                    <a:pt x="0" y="2989"/>
                    <a:pt x="0" y="3085"/>
                  </a:cubicBezTo>
                  <a:cubicBezTo>
                    <a:pt x="0" y="3609"/>
                    <a:pt x="441" y="4037"/>
                    <a:pt x="1024" y="4097"/>
                  </a:cubicBezTo>
                  <a:lnTo>
                    <a:pt x="1024" y="4287"/>
                  </a:lnTo>
                  <a:cubicBezTo>
                    <a:pt x="1024" y="4371"/>
                    <a:pt x="1095" y="4454"/>
                    <a:pt x="1191" y="4454"/>
                  </a:cubicBezTo>
                  <a:cubicBezTo>
                    <a:pt x="1274" y="4454"/>
                    <a:pt x="1357" y="4371"/>
                    <a:pt x="1357" y="4287"/>
                  </a:cubicBezTo>
                  <a:lnTo>
                    <a:pt x="1357" y="4097"/>
                  </a:lnTo>
                  <a:cubicBezTo>
                    <a:pt x="1929" y="4025"/>
                    <a:pt x="2381" y="3585"/>
                    <a:pt x="2381" y="3085"/>
                  </a:cubicBezTo>
                  <a:cubicBezTo>
                    <a:pt x="2381" y="2573"/>
                    <a:pt x="1929" y="2144"/>
                    <a:pt x="1357" y="2073"/>
                  </a:cubicBezTo>
                  <a:lnTo>
                    <a:pt x="1357" y="692"/>
                  </a:lnTo>
                  <a:cubicBezTo>
                    <a:pt x="1750" y="751"/>
                    <a:pt x="2048" y="1025"/>
                    <a:pt x="2048" y="1370"/>
                  </a:cubicBezTo>
                  <a:cubicBezTo>
                    <a:pt x="2048" y="1465"/>
                    <a:pt x="2131" y="1537"/>
                    <a:pt x="2215" y="1537"/>
                  </a:cubicBezTo>
                  <a:cubicBezTo>
                    <a:pt x="2298" y="1537"/>
                    <a:pt x="2381" y="1465"/>
                    <a:pt x="2381" y="1370"/>
                  </a:cubicBezTo>
                  <a:cubicBezTo>
                    <a:pt x="2381" y="846"/>
                    <a:pt x="1929" y="418"/>
                    <a:pt x="1345" y="358"/>
                  </a:cubicBezTo>
                  <a:lnTo>
                    <a:pt x="1345" y="168"/>
                  </a:lnTo>
                  <a:cubicBezTo>
                    <a:pt x="1345" y="72"/>
                    <a:pt x="1274" y="1"/>
                    <a:pt x="1191" y="1"/>
                  </a:cubicBez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62" name="Google Shape;1762;p38"/>
          <p:cNvGrpSpPr/>
          <p:nvPr/>
        </p:nvGrpSpPr>
        <p:grpSpPr>
          <a:xfrm>
            <a:off x="3283038" y="3030094"/>
            <a:ext cx="451468" cy="346074"/>
            <a:chOff x="2567841" y="1994124"/>
            <a:chExt cx="399812" cy="306477"/>
          </a:xfrm>
        </p:grpSpPr>
        <p:sp>
          <p:nvSpPr>
            <p:cNvPr id="1763" name="Google Shape;1763;p38"/>
            <p:cNvSpPr/>
            <p:nvPr/>
          </p:nvSpPr>
          <p:spPr>
            <a:xfrm>
              <a:off x="2567841" y="1994124"/>
              <a:ext cx="399812" cy="306477"/>
            </a:xfrm>
            <a:custGeom>
              <a:avLst/>
              <a:gdLst/>
              <a:ahLst/>
              <a:cxnLst/>
              <a:rect l="l" t="t" r="r" b="b"/>
              <a:pathLst>
                <a:path w="12551" h="9621" extrusionOk="0">
                  <a:moveTo>
                    <a:pt x="11157" y="346"/>
                  </a:moveTo>
                  <a:lnTo>
                    <a:pt x="11157" y="6584"/>
                  </a:lnTo>
                  <a:lnTo>
                    <a:pt x="1334" y="6584"/>
                  </a:lnTo>
                  <a:lnTo>
                    <a:pt x="1334" y="346"/>
                  </a:lnTo>
                  <a:close/>
                  <a:moveTo>
                    <a:pt x="7442" y="7930"/>
                  </a:moveTo>
                  <a:lnTo>
                    <a:pt x="7621" y="8561"/>
                  </a:lnTo>
                  <a:lnTo>
                    <a:pt x="4859" y="8561"/>
                  </a:lnTo>
                  <a:lnTo>
                    <a:pt x="5037" y="7930"/>
                  </a:lnTo>
                  <a:close/>
                  <a:moveTo>
                    <a:pt x="11217" y="6954"/>
                  </a:moveTo>
                  <a:lnTo>
                    <a:pt x="12038" y="8561"/>
                  </a:lnTo>
                  <a:lnTo>
                    <a:pt x="7990" y="8561"/>
                  </a:lnTo>
                  <a:lnTo>
                    <a:pt x="7776" y="7835"/>
                  </a:lnTo>
                  <a:cubicBezTo>
                    <a:pt x="7740" y="7680"/>
                    <a:pt x="7597" y="7573"/>
                    <a:pt x="7454" y="7573"/>
                  </a:cubicBezTo>
                  <a:lnTo>
                    <a:pt x="5013" y="7573"/>
                  </a:lnTo>
                  <a:cubicBezTo>
                    <a:pt x="4859" y="7573"/>
                    <a:pt x="4716" y="7680"/>
                    <a:pt x="4680" y="7835"/>
                  </a:cubicBezTo>
                  <a:lnTo>
                    <a:pt x="4478" y="8561"/>
                  </a:lnTo>
                  <a:lnTo>
                    <a:pt x="430" y="8561"/>
                  </a:lnTo>
                  <a:lnTo>
                    <a:pt x="1263" y="6954"/>
                  </a:lnTo>
                  <a:close/>
                  <a:moveTo>
                    <a:pt x="12157" y="8930"/>
                  </a:moveTo>
                  <a:lnTo>
                    <a:pt x="12157" y="9216"/>
                  </a:lnTo>
                  <a:lnTo>
                    <a:pt x="12169" y="9216"/>
                  </a:lnTo>
                  <a:cubicBezTo>
                    <a:pt x="12169" y="9239"/>
                    <a:pt x="12145" y="9275"/>
                    <a:pt x="12110" y="9275"/>
                  </a:cubicBezTo>
                  <a:lnTo>
                    <a:pt x="382" y="9275"/>
                  </a:lnTo>
                  <a:cubicBezTo>
                    <a:pt x="346" y="9275"/>
                    <a:pt x="322" y="9239"/>
                    <a:pt x="322" y="9216"/>
                  </a:cubicBezTo>
                  <a:lnTo>
                    <a:pt x="322" y="8930"/>
                  </a:lnTo>
                  <a:close/>
                  <a:moveTo>
                    <a:pt x="1334" y="0"/>
                  </a:moveTo>
                  <a:cubicBezTo>
                    <a:pt x="1144" y="0"/>
                    <a:pt x="977" y="167"/>
                    <a:pt x="977" y="357"/>
                  </a:cubicBezTo>
                  <a:lnTo>
                    <a:pt x="977" y="6739"/>
                  </a:lnTo>
                  <a:lnTo>
                    <a:pt x="1" y="8680"/>
                  </a:lnTo>
                  <a:lnTo>
                    <a:pt x="1" y="8692"/>
                  </a:lnTo>
                  <a:lnTo>
                    <a:pt x="1" y="8704"/>
                  </a:lnTo>
                  <a:lnTo>
                    <a:pt x="1" y="8728"/>
                  </a:lnTo>
                  <a:lnTo>
                    <a:pt x="1" y="8739"/>
                  </a:lnTo>
                  <a:lnTo>
                    <a:pt x="1" y="9204"/>
                  </a:lnTo>
                  <a:cubicBezTo>
                    <a:pt x="1" y="9442"/>
                    <a:pt x="191" y="9620"/>
                    <a:pt x="406" y="9620"/>
                  </a:cubicBezTo>
                  <a:lnTo>
                    <a:pt x="12133" y="9620"/>
                  </a:lnTo>
                  <a:cubicBezTo>
                    <a:pt x="12371" y="9620"/>
                    <a:pt x="12550" y="9418"/>
                    <a:pt x="12550" y="9204"/>
                  </a:cubicBezTo>
                  <a:lnTo>
                    <a:pt x="12526" y="8739"/>
                  </a:lnTo>
                  <a:lnTo>
                    <a:pt x="12526" y="8704"/>
                  </a:lnTo>
                  <a:lnTo>
                    <a:pt x="12526" y="8692"/>
                  </a:lnTo>
                  <a:lnTo>
                    <a:pt x="12526" y="8680"/>
                  </a:lnTo>
                  <a:lnTo>
                    <a:pt x="11550" y="6739"/>
                  </a:lnTo>
                  <a:lnTo>
                    <a:pt x="11550" y="357"/>
                  </a:lnTo>
                  <a:cubicBezTo>
                    <a:pt x="11550" y="167"/>
                    <a:pt x="11383" y="0"/>
                    <a:pt x="11193" y="0"/>
                  </a:cubicBez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4" name="Google Shape;1764;p38"/>
            <p:cNvSpPr/>
            <p:nvPr/>
          </p:nvSpPr>
          <p:spPr>
            <a:xfrm>
              <a:off x="2623237" y="2113963"/>
              <a:ext cx="287523" cy="77025"/>
            </a:xfrm>
            <a:custGeom>
              <a:avLst/>
              <a:gdLst/>
              <a:ahLst/>
              <a:cxnLst/>
              <a:rect l="l" t="t" r="r" b="b"/>
              <a:pathLst>
                <a:path w="9026" h="2418" extrusionOk="0">
                  <a:moveTo>
                    <a:pt x="179" y="1"/>
                  </a:moveTo>
                  <a:cubicBezTo>
                    <a:pt x="72" y="1"/>
                    <a:pt x="0" y="96"/>
                    <a:pt x="0" y="179"/>
                  </a:cubicBezTo>
                  <a:lnTo>
                    <a:pt x="0" y="2132"/>
                  </a:lnTo>
                  <a:cubicBezTo>
                    <a:pt x="0" y="2299"/>
                    <a:pt x="131" y="2418"/>
                    <a:pt x="274" y="2418"/>
                  </a:cubicBezTo>
                  <a:lnTo>
                    <a:pt x="8727" y="2418"/>
                  </a:lnTo>
                  <a:cubicBezTo>
                    <a:pt x="8894" y="2418"/>
                    <a:pt x="9013" y="2287"/>
                    <a:pt x="9013" y="2132"/>
                  </a:cubicBezTo>
                  <a:lnTo>
                    <a:pt x="9013" y="179"/>
                  </a:lnTo>
                  <a:cubicBezTo>
                    <a:pt x="9025" y="96"/>
                    <a:pt x="8942" y="1"/>
                    <a:pt x="8835" y="1"/>
                  </a:cubicBezTo>
                  <a:cubicBezTo>
                    <a:pt x="8727" y="1"/>
                    <a:pt x="8656" y="96"/>
                    <a:pt x="8656" y="179"/>
                  </a:cubicBezTo>
                  <a:lnTo>
                    <a:pt x="8656" y="2049"/>
                  </a:lnTo>
                  <a:lnTo>
                    <a:pt x="357" y="2049"/>
                  </a:lnTo>
                  <a:lnTo>
                    <a:pt x="357" y="179"/>
                  </a:lnTo>
                  <a:cubicBezTo>
                    <a:pt x="357" y="84"/>
                    <a:pt x="262" y="1"/>
                    <a:pt x="179" y="1"/>
                  </a:cubicBez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5" name="Google Shape;1765;p38"/>
            <p:cNvSpPr/>
            <p:nvPr/>
          </p:nvSpPr>
          <p:spPr>
            <a:xfrm>
              <a:off x="2623237" y="2017251"/>
              <a:ext cx="287523" cy="77025"/>
            </a:xfrm>
            <a:custGeom>
              <a:avLst/>
              <a:gdLst/>
              <a:ahLst/>
              <a:cxnLst/>
              <a:rect l="l" t="t" r="r" b="b"/>
              <a:pathLst>
                <a:path w="9026" h="2418" extrusionOk="0">
                  <a:moveTo>
                    <a:pt x="286" y="1"/>
                  </a:moveTo>
                  <a:cubicBezTo>
                    <a:pt x="119" y="1"/>
                    <a:pt x="0" y="143"/>
                    <a:pt x="0" y="286"/>
                  </a:cubicBezTo>
                  <a:lnTo>
                    <a:pt x="0" y="2239"/>
                  </a:lnTo>
                  <a:cubicBezTo>
                    <a:pt x="0" y="2346"/>
                    <a:pt x="84" y="2418"/>
                    <a:pt x="179" y="2418"/>
                  </a:cubicBezTo>
                  <a:cubicBezTo>
                    <a:pt x="286" y="2418"/>
                    <a:pt x="357" y="2322"/>
                    <a:pt x="357" y="2239"/>
                  </a:cubicBezTo>
                  <a:lnTo>
                    <a:pt x="357" y="382"/>
                  </a:lnTo>
                  <a:lnTo>
                    <a:pt x="8656" y="382"/>
                  </a:lnTo>
                  <a:lnTo>
                    <a:pt x="8656" y="2239"/>
                  </a:lnTo>
                  <a:cubicBezTo>
                    <a:pt x="8656" y="2346"/>
                    <a:pt x="8751" y="2418"/>
                    <a:pt x="8835" y="2418"/>
                  </a:cubicBezTo>
                  <a:cubicBezTo>
                    <a:pt x="8942" y="2418"/>
                    <a:pt x="9013" y="2322"/>
                    <a:pt x="9013" y="2239"/>
                  </a:cubicBezTo>
                  <a:lnTo>
                    <a:pt x="9013" y="286"/>
                  </a:lnTo>
                  <a:cubicBezTo>
                    <a:pt x="9025" y="143"/>
                    <a:pt x="8894" y="1"/>
                    <a:pt x="8727" y="1"/>
                  </a:cubicBez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66" name="Google Shape;1766;p38"/>
          <p:cNvGrpSpPr/>
          <p:nvPr/>
        </p:nvGrpSpPr>
        <p:grpSpPr>
          <a:xfrm>
            <a:off x="5407985" y="3030680"/>
            <a:ext cx="515040" cy="306497"/>
            <a:chOff x="5318259" y="2982111"/>
            <a:chExt cx="371013" cy="220787"/>
          </a:xfrm>
        </p:grpSpPr>
        <p:sp>
          <p:nvSpPr>
            <p:cNvPr id="1767" name="Google Shape;1767;p38"/>
            <p:cNvSpPr/>
            <p:nvPr/>
          </p:nvSpPr>
          <p:spPr>
            <a:xfrm>
              <a:off x="5364123" y="3021546"/>
              <a:ext cx="58372" cy="18396"/>
            </a:xfrm>
            <a:custGeom>
              <a:avLst/>
              <a:gdLst/>
              <a:ahLst/>
              <a:cxnLst/>
              <a:rect l="l" t="t" r="r" b="b"/>
              <a:pathLst>
                <a:path w="1834" h="578" extrusionOk="0">
                  <a:moveTo>
                    <a:pt x="674" y="0"/>
                  </a:moveTo>
                  <a:cubicBezTo>
                    <a:pt x="513" y="0"/>
                    <a:pt x="335" y="16"/>
                    <a:pt x="143" y="54"/>
                  </a:cubicBezTo>
                  <a:cubicBezTo>
                    <a:pt x="60" y="66"/>
                    <a:pt x="0" y="149"/>
                    <a:pt x="0" y="220"/>
                  </a:cubicBezTo>
                  <a:lnTo>
                    <a:pt x="0" y="399"/>
                  </a:lnTo>
                  <a:cubicBezTo>
                    <a:pt x="0" y="482"/>
                    <a:pt x="72" y="566"/>
                    <a:pt x="167" y="566"/>
                  </a:cubicBezTo>
                  <a:cubicBezTo>
                    <a:pt x="250" y="566"/>
                    <a:pt x="334" y="482"/>
                    <a:pt x="334" y="399"/>
                  </a:cubicBezTo>
                  <a:lnTo>
                    <a:pt x="334" y="351"/>
                  </a:lnTo>
                  <a:cubicBezTo>
                    <a:pt x="453" y="332"/>
                    <a:pt x="564" y="324"/>
                    <a:pt x="666" y="324"/>
                  </a:cubicBezTo>
                  <a:cubicBezTo>
                    <a:pt x="878" y="324"/>
                    <a:pt x="1050" y="359"/>
                    <a:pt x="1179" y="399"/>
                  </a:cubicBezTo>
                  <a:cubicBezTo>
                    <a:pt x="1405" y="459"/>
                    <a:pt x="1536" y="530"/>
                    <a:pt x="1536" y="542"/>
                  </a:cubicBezTo>
                  <a:cubicBezTo>
                    <a:pt x="1560" y="566"/>
                    <a:pt x="1596" y="578"/>
                    <a:pt x="1619" y="578"/>
                  </a:cubicBezTo>
                  <a:cubicBezTo>
                    <a:pt x="1679" y="578"/>
                    <a:pt x="1727" y="542"/>
                    <a:pt x="1774" y="506"/>
                  </a:cubicBezTo>
                  <a:cubicBezTo>
                    <a:pt x="1834" y="423"/>
                    <a:pt x="1810" y="328"/>
                    <a:pt x="1727" y="256"/>
                  </a:cubicBezTo>
                  <a:cubicBezTo>
                    <a:pt x="1707" y="247"/>
                    <a:pt x="1322" y="0"/>
                    <a:pt x="674" y="0"/>
                  </a:cubicBezTo>
                  <a:close/>
                </a:path>
              </a:pathLst>
            </a:custGeom>
            <a:gradFill>
              <a:gsLst>
                <a:gs pos="0">
                  <a:srgbClr val="45BFDE"/>
                </a:gs>
                <a:gs pos="100000">
                  <a:srgbClr val="1E6E8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8" name="Google Shape;1768;p38"/>
            <p:cNvSpPr/>
            <p:nvPr/>
          </p:nvSpPr>
          <p:spPr>
            <a:xfrm>
              <a:off x="5346681" y="3151338"/>
              <a:ext cx="11012" cy="39052"/>
            </a:xfrm>
            <a:custGeom>
              <a:avLst/>
              <a:gdLst/>
              <a:ahLst/>
              <a:cxnLst/>
              <a:rect l="l" t="t" r="r" b="b"/>
              <a:pathLst>
                <a:path w="346" h="1227" extrusionOk="0">
                  <a:moveTo>
                    <a:pt x="167" y="0"/>
                  </a:moveTo>
                  <a:cubicBezTo>
                    <a:pt x="72" y="0"/>
                    <a:pt x="0" y="71"/>
                    <a:pt x="0" y="155"/>
                  </a:cubicBezTo>
                  <a:lnTo>
                    <a:pt x="0" y="1072"/>
                  </a:lnTo>
                  <a:cubicBezTo>
                    <a:pt x="0" y="1155"/>
                    <a:pt x="72" y="1226"/>
                    <a:pt x="167" y="1226"/>
                  </a:cubicBezTo>
                  <a:cubicBezTo>
                    <a:pt x="250" y="1226"/>
                    <a:pt x="322" y="1155"/>
                    <a:pt x="322" y="1072"/>
                  </a:cubicBezTo>
                  <a:lnTo>
                    <a:pt x="322" y="155"/>
                  </a:lnTo>
                  <a:cubicBezTo>
                    <a:pt x="346" y="71"/>
                    <a:pt x="274" y="0"/>
                    <a:pt x="167" y="0"/>
                  </a:cubicBezTo>
                  <a:close/>
                </a:path>
              </a:pathLst>
            </a:custGeom>
            <a:gradFill>
              <a:gsLst>
                <a:gs pos="0">
                  <a:srgbClr val="45BFDE"/>
                </a:gs>
                <a:gs pos="100000">
                  <a:srgbClr val="1E6E8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9" name="Google Shape;1769;p38"/>
            <p:cNvSpPr/>
            <p:nvPr/>
          </p:nvSpPr>
          <p:spPr>
            <a:xfrm>
              <a:off x="5318259" y="2988763"/>
              <a:ext cx="149717" cy="202773"/>
            </a:xfrm>
            <a:custGeom>
              <a:avLst/>
              <a:gdLst/>
              <a:ahLst/>
              <a:cxnLst/>
              <a:rect l="l" t="t" r="r" b="b"/>
              <a:pathLst>
                <a:path w="4704" h="6371" extrusionOk="0">
                  <a:moveTo>
                    <a:pt x="3620" y="322"/>
                  </a:moveTo>
                  <a:lnTo>
                    <a:pt x="3620" y="1179"/>
                  </a:lnTo>
                  <a:cubicBezTo>
                    <a:pt x="3620" y="1322"/>
                    <a:pt x="3584" y="1453"/>
                    <a:pt x="3513" y="1596"/>
                  </a:cubicBezTo>
                  <a:lnTo>
                    <a:pt x="3441" y="1727"/>
                  </a:lnTo>
                  <a:cubicBezTo>
                    <a:pt x="3418" y="1750"/>
                    <a:pt x="3418" y="1774"/>
                    <a:pt x="3418" y="1798"/>
                  </a:cubicBezTo>
                  <a:lnTo>
                    <a:pt x="3418" y="2167"/>
                  </a:lnTo>
                  <a:cubicBezTo>
                    <a:pt x="3453" y="2465"/>
                    <a:pt x="3334" y="2751"/>
                    <a:pt x="3108" y="2965"/>
                  </a:cubicBezTo>
                  <a:cubicBezTo>
                    <a:pt x="2892" y="3158"/>
                    <a:pt x="2633" y="3275"/>
                    <a:pt x="2351" y="3275"/>
                  </a:cubicBezTo>
                  <a:cubicBezTo>
                    <a:pt x="2338" y="3275"/>
                    <a:pt x="2324" y="3275"/>
                    <a:pt x="2310" y="3274"/>
                  </a:cubicBezTo>
                  <a:cubicBezTo>
                    <a:pt x="1715" y="3263"/>
                    <a:pt x="1239" y="2739"/>
                    <a:pt x="1239" y="2108"/>
                  </a:cubicBezTo>
                  <a:lnTo>
                    <a:pt x="1239" y="1798"/>
                  </a:lnTo>
                  <a:cubicBezTo>
                    <a:pt x="1239" y="1774"/>
                    <a:pt x="1239" y="1739"/>
                    <a:pt x="1215" y="1727"/>
                  </a:cubicBezTo>
                  <a:lnTo>
                    <a:pt x="1143" y="1596"/>
                  </a:lnTo>
                  <a:cubicBezTo>
                    <a:pt x="1084" y="1453"/>
                    <a:pt x="1036" y="1322"/>
                    <a:pt x="1036" y="1179"/>
                  </a:cubicBezTo>
                  <a:cubicBezTo>
                    <a:pt x="1036" y="715"/>
                    <a:pt x="1429" y="322"/>
                    <a:pt x="1894" y="322"/>
                  </a:cubicBezTo>
                  <a:close/>
                  <a:moveTo>
                    <a:pt x="2906" y="3513"/>
                  </a:moveTo>
                  <a:lnTo>
                    <a:pt x="2906" y="3751"/>
                  </a:lnTo>
                  <a:cubicBezTo>
                    <a:pt x="2906" y="3798"/>
                    <a:pt x="2918" y="3858"/>
                    <a:pt x="2918" y="3894"/>
                  </a:cubicBezTo>
                  <a:lnTo>
                    <a:pt x="2334" y="4334"/>
                  </a:lnTo>
                  <a:lnTo>
                    <a:pt x="1763" y="3894"/>
                  </a:lnTo>
                  <a:cubicBezTo>
                    <a:pt x="1775" y="3858"/>
                    <a:pt x="1775" y="3798"/>
                    <a:pt x="1775" y="3751"/>
                  </a:cubicBezTo>
                  <a:lnTo>
                    <a:pt x="1775" y="3513"/>
                  </a:lnTo>
                  <a:cubicBezTo>
                    <a:pt x="1929" y="3584"/>
                    <a:pt x="2096" y="3632"/>
                    <a:pt x="2286" y="3632"/>
                  </a:cubicBezTo>
                  <a:lnTo>
                    <a:pt x="2334" y="3632"/>
                  </a:lnTo>
                  <a:cubicBezTo>
                    <a:pt x="2525" y="3632"/>
                    <a:pt x="2727" y="3584"/>
                    <a:pt x="2906" y="3513"/>
                  </a:cubicBezTo>
                  <a:close/>
                  <a:moveTo>
                    <a:pt x="1905" y="0"/>
                  </a:moveTo>
                  <a:cubicBezTo>
                    <a:pt x="1251" y="0"/>
                    <a:pt x="715" y="536"/>
                    <a:pt x="715" y="1191"/>
                  </a:cubicBezTo>
                  <a:cubicBezTo>
                    <a:pt x="715" y="1381"/>
                    <a:pt x="762" y="1572"/>
                    <a:pt x="846" y="1750"/>
                  </a:cubicBezTo>
                  <a:lnTo>
                    <a:pt x="893" y="1858"/>
                  </a:lnTo>
                  <a:lnTo>
                    <a:pt x="893" y="2120"/>
                  </a:lnTo>
                  <a:cubicBezTo>
                    <a:pt x="893" y="2596"/>
                    <a:pt x="1108" y="3013"/>
                    <a:pt x="1441" y="3298"/>
                  </a:cubicBezTo>
                  <a:lnTo>
                    <a:pt x="1441" y="3763"/>
                  </a:lnTo>
                  <a:cubicBezTo>
                    <a:pt x="1441" y="3834"/>
                    <a:pt x="1405" y="3906"/>
                    <a:pt x="1322" y="3941"/>
                  </a:cubicBezTo>
                  <a:lnTo>
                    <a:pt x="465" y="4263"/>
                  </a:lnTo>
                  <a:cubicBezTo>
                    <a:pt x="179" y="4370"/>
                    <a:pt x="0" y="4644"/>
                    <a:pt x="0" y="4941"/>
                  </a:cubicBezTo>
                  <a:lnTo>
                    <a:pt x="0" y="6203"/>
                  </a:lnTo>
                  <a:cubicBezTo>
                    <a:pt x="0" y="6299"/>
                    <a:pt x="72" y="6370"/>
                    <a:pt x="167" y="6370"/>
                  </a:cubicBezTo>
                  <a:cubicBezTo>
                    <a:pt x="251" y="6370"/>
                    <a:pt x="334" y="6299"/>
                    <a:pt x="334" y="6203"/>
                  </a:cubicBezTo>
                  <a:lnTo>
                    <a:pt x="334" y="4941"/>
                  </a:lnTo>
                  <a:cubicBezTo>
                    <a:pt x="334" y="4775"/>
                    <a:pt x="429" y="4644"/>
                    <a:pt x="572" y="4584"/>
                  </a:cubicBezTo>
                  <a:lnTo>
                    <a:pt x="1429" y="4251"/>
                  </a:lnTo>
                  <a:cubicBezTo>
                    <a:pt x="1477" y="4239"/>
                    <a:pt x="1513" y="4215"/>
                    <a:pt x="1560" y="4179"/>
                  </a:cubicBezTo>
                  <a:lnTo>
                    <a:pt x="2179" y="4644"/>
                  </a:lnTo>
                  <a:lnTo>
                    <a:pt x="2179" y="6203"/>
                  </a:lnTo>
                  <a:cubicBezTo>
                    <a:pt x="2179" y="6299"/>
                    <a:pt x="2251" y="6370"/>
                    <a:pt x="2334" y="6370"/>
                  </a:cubicBezTo>
                  <a:cubicBezTo>
                    <a:pt x="2429" y="6370"/>
                    <a:pt x="2501" y="6299"/>
                    <a:pt x="2501" y="6203"/>
                  </a:cubicBezTo>
                  <a:lnTo>
                    <a:pt x="2501" y="4644"/>
                  </a:lnTo>
                  <a:lnTo>
                    <a:pt x="3108" y="4179"/>
                  </a:lnTo>
                  <a:cubicBezTo>
                    <a:pt x="3156" y="4215"/>
                    <a:pt x="3203" y="4239"/>
                    <a:pt x="3239" y="4251"/>
                  </a:cubicBezTo>
                  <a:lnTo>
                    <a:pt x="4108" y="4584"/>
                  </a:lnTo>
                  <a:cubicBezTo>
                    <a:pt x="4251" y="4644"/>
                    <a:pt x="4346" y="4775"/>
                    <a:pt x="4346" y="4941"/>
                  </a:cubicBezTo>
                  <a:cubicBezTo>
                    <a:pt x="4346" y="5025"/>
                    <a:pt x="4418" y="5108"/>
                    <a:pt x="4513" y="5108"/>
                  </a:cubicBezTo>
                  <a:cubicBezTo>
                    <a:pt x="4596" y="5108"/>
                    <a:pt x="4668" y="5025"/>
                    <a:pt x="4668" y="4941"/>
                  </a:cubicBezTo>
                  <a:cubicBezTo>
                    <a:pt x="4703" y="4632"/>
                    <a:pt x="4525" y="4358"/>
                    <a:pt x="4239" y="4251"/>
                  </a:cubicBezTo>
                  <a:lnTo>
                    <a:pt x="3382" y="3929"/>
                  </a:lnTo>
                  <a:cubicBezTo>
                    <a:pt x="3310" y="3894"/>
                    <a:pt x="3263" y="3822"/>
                    <a:pt x="3263" y="3751"/>
                  </a:cubicBezTo>
                  <a:lnTo>
                    <a:pt x="3263" y="3322"/>
                  </a:lnTo>
                  <a:cubicBezTo>
                    <a:pt x="3310" y="3286"/>
                    <a:pt x="3334" y="3263"/>
                    <a:pt x="3370" y="3227"/>
                  </a:cubicBezTo>
                  <a:cubicBezTo>
                    <a:pt x="3644" y="2941"/>
                    <a:pt x="3810" y="2584"/>
                    <a:pt x="3810" y="2179"/>
                  </a:cubicBezTo>
                  <a:lnTo>
                    <a:pt x="3810" y="1858"/>
                  </a:lnTo>
                  <a:lnTo>
                    <a:pt x="3858" y="1750"/>
                  </a:lnTo>
                  <a:cubicBezTo>
                    <a:pt x="3941" y="1572"/>
                    <a:pt x="3989" y="1381"/>
                    <a:pt x="3989" y="1191"/>
                  </a:cubicBezTo>
                  <a:lnTo>
                    <a:pt x="3989" y="155"/>
                  </a:lnTo>
                  <a:cubicBezTo>
                    <a:pt x="3989" y="72"/>
                    <a:pt x="3918" y="0"/>
                    <a:pt x="3822" y="0"/>
                  </a:cubicBezTo>
                  <a:close/>
                </a:path>
              </a:pathLst>
            </a:custGeom>
            <a:gradFill>
              <a:gsLst>
                <a:gs pos="0">
                  <a:srgbClr val="45BFDE"/>
                </a:gs>
                <a:gs pos="100000">
                  <a:srgbClr val="1E6E8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0" name="Google Shape;1770;p38"/>
            <p:cNvSpPr/>
            <p:nvPr/>
          </p:nvSpPr>
          <p:spPr>
            <a:xfrm>
              <a:off x="5548658" y="2982111"/>
              <a:ext cx="140614" cy="208279"/>
            </a:xfrm>
            <a:custGeom>
              <a:avLst/>
              <a:gdLst/>
              <a:ahLst/>
              <a:cxnLst/>
              <a:rect l="l" t="t" r="r" b="b"/>
              <a:pathLst>
                <a:path w="4418" h="6544" extrusionOk="0">
                  <a:moveTo>
                    <a:pt x="2246" y="370"/>
                  </a:moveTo>
                  <a:cubicBezTo>
                    <a:pt x="2295" y="370"/>
                    <a:pt x="2346" y="376"/>
                    <a:pt x="2394" y="388"/>
                  </a:cubicBezTo>
                  <a:cubicBezTo>
                    <a:pt x="3132" y="459"/>
                    <a:pt x="3715" y="1102"/>
                    <a:pt x="3727" y="1876"/>
                  </a:cubicBezTo>
                  <a:cubicBezTo>
                    <a:pt x="3727" y="2602"/>
                    <a:pt x="3906" y="3269"/>
                    <a:pt x="4061" y="3626"/>
                  </a:cubicBezTo>
                  <a:lnTo>
                    <a:pt x="4061" y="3638"/>
                  </a:lnTo>
                  <a:cubicBezTo>
                    <a:pt x="3882" y="3722"/>
                    <a:pt x="3537" y="3912"/>
                    <a:pt x="2953" y="4031"/>
                  </a:cubicBezTo>
                  <a:lnTo>
                    <a:pt x="2953" y="3972"/>
                  </a:lnTo>
                  <a:lnTo>
                    <a:pt x="2953" y="3626"/>
                  </a:lnTo>
                  <a:cubicBezTo>
                    <a:pt x="3179" y="3495"/>
                    <a:pt x="3370" y="3317"/>
                    <a:pt x="3489" y="3091"/>
                  </a:cubicBezTo>
                  <a:cubicBezTo>
                    <a:pt x="3727" y="2674"/>
                    <a:pt x="3644" y="2126"/>
                    <a:pt x="3287" y="1793"/>
                  </a:cubicBezTo>
                  <a:cubicBezTo>
                    <a:pt x="3025" y="1578"/>
                    <a:pt x="2584" y="1293"/>
                    <a:pt x="1870" y="1293"/>
                  </a:cubicBezTo>
                  <a:cubicBezTo>
                    <a:pt x="1822" y="1293"/>
                    <a:pt x="1786" y="1305"/>
                    <a:pt x="1751" y="1340"/>
                  </a:cubicBezTo>
                  <a:lnTo>
                    <a:pt x="1382" y="1709"/>
                  </a:lnTo>
                  <a:cubicBezTo>
                    <a:pt x="1322" y="1769"/>
                    <a:pt x="1322" y="1888"/>
                    <a:pt x="1382" y="1948"/>
                  </a:cubicBezTo>
                  <a:cubicBezTo>
                    <a:pt x="1411" y="1977"/>
                    <a:pt x="1456" y="1992"/>
                    <a:pt x="1501" y="1992"/>
                  </a:cubicBezTo>
                  <a:cubicBezTo>
                    <a:pt x="1545" y="1992"/>
                    <a:pt x="1590" y="1977"/>
                    <a:pt x="1620" y="1948"/>
                  </a:cubicBezTo>
                  <a:lnTo>
                    <a:pt x="1929" y="1638"/>
                  </a:lnTo>
                  <a:cubicBezTo>
                    <a:pt x="2394" y="1650"/>
                    <a:pt x="2763" y="1781"/>
                    <a:pt x="3048" y="2055"/>
                  </a:cubicBezTo>
                  <a:cubicBezTo>
                    <a:pt x="3287" y="2269"/>
                    <a:pt x="3346" y="2650"/>
                    <a:pt x="3179" y="2924"/>
                  </a:cubicBezTo>
                  <a:cubicBezTo>
                    <a:pt x="2989" y="3269"/>
                    <a:pt x="2608" y="3495"/>
                    <a:pt x="2215" y="3495"/>
                  </a:cubicBezTo>
                  <a:cubicBezTo>
                    <a:pt x="1596" y="3495"/>
                    <a:pt x="1108" y="3007"/>
                    <a:pt x="1108" y="2388"/>
                  </a:cubicBezTo>
                  <a:cubicBezTo>
                    <a:pt x="1108" y="2305"/>
                    <a:pt x="1036" y="2233"/>
                    <a:pt x="941" y="2233"/>
                  </a:cubicBezTo>
                  <a:cubicBezTo>
                    <a:pt x="858" y="2233"/>
                    <a:pt x="786" y="2305"/>
                    <a:pt x="786" y="2388"/>
                  </a:cubicBezTo>
                  <a:cubicBezTo>
                    <a:pt x="786" y="2924"/>
                    <a:pt x="1084" y="3400"/>
                    <a:pt x="1513" y="3662"/>
                  </a:cubicBezTo>
                  <a:lnTo>
                    <a:pt x="1513" y="3995"/>
                  </a:lnTo>
                  <a:lnTo>
                    <a:pt x="1513" y="4055"/>
                  </a:lnTo>
                  <a:cubicBezTo>
                    <a:pt x="929" y="3936"/>
                    <a:pt x="608" y="3745"/>
                    <a:pt x="441" y="3638"/>
                  </a:cubicBezTo>
                  <a:cubicBezTo>
                    <a:pt x="441" y="3638"/>
                    <a:pt x="429" y="3638"/>
                    <a:pt x="441" y="3626"/>
                  </a:cubicBezTo>
                  <a:cubicBezTo>
                    <a:pt x="596" y="3269"/>
                    <a:pt x="774" y="2602"/>
                    <a:pt x="774" y="1876"/>
                  </a:cubicBezTo>
                  <a:cubicBezTo>
                    <a:pt x="774" y="1114"/>
                    <a:pt x="1370" y="459"/>
                    <a:pt x="2108" y="388"/>
                  </a:cubicBezTo>
                  <a:cubicBezTo>
                    <a:pt x="2150" y="376"/>
                    <a:pt x="2197" y="370"/>
                    <a:pt x="2246" y="370"/>
                  </a:cubicBezTo>
                  <a:close/>
                  <a:moveTo>
                    <a:pt x="2584" y="3769"/>
                  </a:moveTo>
                  <a:lnTo>
                    <a:pt x="2584" y="3972"/>
                  </a:lnTo>
                  <a:cubicBezTo>
                    <a:pt x="2584" y="4174"/>
                    <a:pt x="2703" y="4365"/>
                    <a:pt x="2882" y="4448"/>
                  </a:cubicBezTo>
                  <a:lnTo>
                    <a:pt x="2989" y="4507"/>
                  </a:lnTo>
                  <a:cubicBezTo>
                    <a:pt x="2858" y="4769"/>
                    <a:pt x="2560" y="4936"/>
                    <a:pt x="2227" y="4936"/>
                  </a:cubicBezTo>
                  <a:cubicBezTo>
                    <a:pt x="1917" y="4936"/>
                    <a:pt x="1620" y="4769"/>
                    <a:pt x="1441" y="4507"/>
                  </a:cubicBezTo>
                  <a:lnTo>
                    <a:pt x="1548" y="4448"/>
                  </a:lnTo>
                  <a:cubicBezTo>
                    <a:pt x="1727" y="4365"/>
                    <a:pt x="1846" y="4162"/>
                    <a:pt x="1846" y="3972"/>
                  </a:cubicBezTo>
                  <a:lnTo>
                    <a:pt x="1846" y="3769"/>
                  </a:lnTo>
                  <a:cubicBezTo>
                    <a:pt x="1965" y="3793"/>
                    <a:pt x="2096" y="3805"/>
                    <a:pt x="2215" y="3805"/>
                  </a:cubicBezTo>
                  <a:cubicBezTo>
                    <a:pt x="2346" y="3805"/>
                    <a:pt x="2465" y="3793"/>
                    <a:pt x="2584" y="3769"/>
                  </a:cubicBezTo>
                  <a:close/>
                  <a:moveTo>
                    <a:pt x="2209" y="1"/>
                  </a:moveTo>
                  <a:cubicBezTo>
                    <a:pt x="2153" y="1"/>
                    <a:pt x="2096" y="7"/>
                    <a:pt x="2036" y="19"/>
                  </a:cubicBezTo>
                  <a:cubicBezTo>
                    <a:pt x="1108" y="102"/>
                    <a:pt x="393" y="912"/>
                    <a:pt x="381" y="1840"/>
                  </a:cubicBezTo>
                  <a:cubicBezTo>
                    <a:pt x="381" y="2519"/>
                    <a:pt x="215" y="3138"/>
                    <a:pt x="84" y="3472"/>
                  </a:cubicBezTo>
                  <a:cubicBezTo>
                    <a:pt x="24" y="3614"/>
                    <a:pt x="72" y="3793"/>
                    <a:pt x="203" y="3876"/>
                  </a:cubicBezTo>
                  <a:cubicBezTo>
                    <a:pt x="358" y="3984"/>
                    <a:pt x="632" y="4150"/>
                    <a:pt x="1084" y="4281"/>
                  </a:cubicBezTo>
                  <a:lnTo>
                    <a:pt x="393" y="4626"/>
                  </a:lnTo>
                  <a:cubicBezTo>
                    <a:pt x="215" y="4722"/>
                    <a:pt x="84" y="4877"/>
                    <a:pt x="24" y="5055"/>
                  </a:cubicBezTo>
                  <a:cubicBezTo>
                    <a:pt x="0" y="5150"/>
                    <a:pt x="60" y="5234"/>
                    <a:pt x="143" y="5269"/>
                  </a:cubicBezTo>
                  <a:lnTo>
                    <a:pt x="191" y="5269"/>
                  </a:lnTo>
                  <a:cubicBezTo>
                    <a:pt x="262" y="5269"/>
                    <a:pt x="334" y="5222"/>
                    <a:pt x="358" y="5150"/>
                  </a:cubicBezTo>
                  <a:cubicBezTo>
                    <a:pt x="381" y="5043"/>
                    <a:pt x="453" y="4972"/>
                    <a:pt x="548" y="4924"/>
                  </a:cubicBezTo>
                  <a:lnTo>
                    <a:pt x="1084" y="4662"/>
                  </a:lnTo>
                  <a:cubicBezTo>
                    <a:pt x="1310" y="5043"/>
                    <a:pt x="1727" y="5281"/>
                    <a:pt x="2167" y="5281"/>
                  </a:cubicBezTo>
                  <a:cubicBezTo>
                    <a:pt x="2620" y="5281"/>
                    <a:pt x="3037" y="5043"/>
                    <a:pt x="3251" y="4662"/>
                  </a:cubicBezTo>
                  <a:lnTo>
                    <a:pt x="3787" y="4924"/>
                  </a:lnTo>
                  <a:cubicBezTo>
                    <a:pt x="3930" y="4984"/>
                    <a:pt x="4001" y="5115"/>
                    <a:pt x="4001" y="5269"/>
                  </a:cubicBezTo>
                  <a:lnTo>
                    <a:pt x="4001" y="6377"/>
                  </a:lnTo>
                  <a:cubicBezTo>
                    <a:pt x="4001" y="6472"/>
                    <a:pt x="4072" y="6543"/>
                    <a:pt x="4168" y="6543"/>
                  </a:cubicBezTo>
                  <a:cubicBezTo>
                    <a:pt x="4251" y="6543"/>
                    <a:pt x="4322" y="6472"/>
                    <a:pt x="4322" y="6377"/>
                  </a:cubicBezTo>
                  <a:lnTo>
                    <a:pt x="4322" y="5269"/>
                  </a:lnTo>
                  <a:cubicBezTo>
                    <a:pt x="4418" y="4996"/>
                    <a:pt x="4263" y="4746"/>
                    <a:pt x="4013" y="4626"/>
                  </a:cubicBezTo>
                  <a:lnTo>
                    <a:pt x="3334" y="4281"/>
                  </a:lnTo>
                  <a:cubicBezTo>
                    <a:pt x="3787" y="4150"/>
                    <a:pt x="4072" y="3984"/>
                    <a:pt x="4203" y="3876"/>
                  </a:cubicBezTo>
                  <a:cubicBezTo>
                    <a:pt x="4346" y="3793"/>
                    <a:pt x="4406" y="3614"/>
                    <a:pt x="4322" y="3472"/>
                  </a:cubicBezTo>
                  <a:cubicBezTo>
                    <a:pt x="4191" y="3138"/>
                    <a:pt x="4025" y="2519"/>
                    <a:pt x="4025" y="1840"/>
                  </a:cubicBezTo>
                  <a:cubicBezTo>
                    <a:pt x="4025" y="912"/>
                    <a:pt x="3299" y="102"/>
                    <a:pt x="2382" y="19"/>
                  </a:cubicBezTo>
                  <a:cubicBezTo>
                    <a:pt x="2322" y="7"/>
                    <a:pt x="2266" y="1"/>
                    <a:pt x="2209" y="1"/>
                  </a:cubicBezTo>
                  <a:close/>
                </a:path>
              </a:pathLst>
            </a:custGeom>
            <a:gradFill>
              <a:gsLst>
                <a:gs pos="0">
                  <a:srgbClr val="45BFDE"/>
                </a:gs>
                <a:gs pos="100000">
                  <a:srgbClr val="1E6E8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1" name="Google Shape;1771;p38"/>
            <p:cNvSpPr/>
            <p:nvPr/>
          </p:nvSpPr>
          <p:spPr>
            <a:xfrm>
              <a:off x="5655153" y="3157004"/>
              <a:ext cx="10630" cy="33387"/>
            </a:xfrm>
            <a:custGeom>
              <a:avLst/>
              <a:gdLst/>
              <a:ahLst/>
              <a:cxnLst/>
              <a:rect l="l" t="t" r="r" b="b"/>
              <a:pathLst>
                <a:path w="334" h="1049" extrusionOk="0">
                  <a:moveTo>
                    <a:pt x="167" y="1"/>
                  </a:moveTo>
                  <a:cubicBezTo>
                    <a:pt x="72" y="1"/>
                    <a:pt x="0" y="72"/>
                    <a:pt x="0" y="155"/>
                  </a:cubicBezTo>
                  <a:lnTo>
                    <a:pt x="0" y="894"/>
                  </a:lnTo>
                  <a:cubicBezTo>
                    <a:pt x="0" y="977"/>
                    <a:pt x="72" y="1048"/>
                    <a:pt x="167" y="1048"/>
                  </a:cubicBezTo>
                  <a:cubicBezTo>
                    <a:pt x="250" y="1048"/>
                    <a:pt x="322" y="977"/>
                    <a:pt x="322" y="894"/>
                  </a:cubicBezTo>
                  <a:lnTo>
                    <a:pt x="322" y="155"/>
                  </a:lnTo>
                  <a:cubicBezTo>
                    <a:pt x="334" y="72"/>
                    <a:pt x="262" y="1"/>
                    <a:pt x="167" y="1"/>
                  </a:cubicBezTo>
                  <a:close/>
                </a:path>
              </a:pathLst>
            </a:custGeom>
            <a:gradFill>
              <a:gsLst>
                <a:gs pos="0">
                  <a:srgbClr val="45BFDE"/>
                </a:gs>
                <a:gs pos="100000">
                  <a:srgbClr val="1E6E8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2" name="Google Shape;1772;p38"/>
            <p:cNvSpPr/>
            <p:nvPr/>
          </p:nvSpPr>
          <p:spPr>
            <a:xfrm>
              <a:off x="5497893" y="3174445"/>
              <a:ext cx="11012" cy="10248"/>
            </a:xfrm>
            <a:custGeom>
              <a:avLst/>
              <a:gdLst/>
              <a:ahLst/>
              <a:cxnLst/>
              <a:rect l="l" t="t" r="r" b="b"/>
              <a:pathLst>
                <a:path w="346" h="322" extrusionOk="0">
                  <a:moveTo>
                    <a:pt x="179" y="0"/>
                  </a:moveTo>
                  <a:cubicBezTo>
                    <a:pt x="83" y="0"/>
                    <a:pt x="0" y="72"/>
                    <a:pt x="0" y="167"/>
                  </a:cubicBezTo>
                  <a:cubicBezTo>
                    <a:pt x="0" y="250"/>
                    <a:pt x="71" y="322"/>
                    <a:pt x="179" y="322"/>
                  </a:cubicBezTo>
                  <a:cubicBezTo>
                    <a:pt x="262" y="322"/>
                    <a:pt x="333" y="250"/>
                    <a:pt x="333" y="167"/>
                  </a:cubicBezTo>
                  <a:cubicBezTo>
                    <a:pt x="345" y="72"/>
                    <a:pt x="262" y="0"/>
                    <a:pt x="179" y="0"/>
                  </a:cubicBezTo>
                  <a:close/>
                </a:path>
              </a:pathLst>
            </a:custGeom>
            <a:gradFill>
              <a:gsLst>
                <a:gs pos="0">
                  <a:srgbClr val="45BFDE"/>
                </a:gs>
                <a:gs pos="100000">
                  <a:srgbClr val="1E6E8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3" name="Google Shape;1773;p38"/>
            <p:cNvSpPr/>
            <p:nvPr/>
          </p:nvSpPr>
          <p:spPr>
            <a:xfrm>
              <a:off x="5410718" y="3156972"/>
              <a:ext cx="74699" cy="45927"/>
            </a:xfrm>
            <a:custGeom>
              <a:avLst/>
              <a:gdLst/>
              <a:ahLst/>
              <a:cxnLst/>
              <a:rect l="l" t="t" r="r" b="b"/>
              <a:pathLst>
                <a:path w="2347" h="1443" extrusionOk="0">
                  <a:moveTo>
                    <a:pt x="905" y="0"/>
                  </a:moveTo>
                  <a:cubicBezTo>
                    <a:pt x="870" y="0"/>
                    <a:pt x="833" y="13"/>
                    <a:pt x="798" y="37"/>
                  </a:cubicBezTo>
                  <a:lnTo>
                    <a:pt x="72" y="585"/>
                  </a:lnTo>
                  <a:cubicBezTo>
                    <a:pt x="24" y="621"/>
                    <a:pt x="1" y="680"/>
                    <a:pt x="1" y="728"/>
                  </a:cubicBezTo>
                  <a:cubicBezTo>
                    <a:pt x="1" y="764"/>
                    <a:pt x="24" y="823"/>
                    <a:pt x="72" y="859"/>
                  </a:cubicBezTo>
                  <a:lnTo>
                    <a:pt x="798" y="1407"/>
                  </a:lnTo>
                  <a:cubicBezTo>
                    <a:pt x="834" y="1442"/>
                    <a:pt x="858" y="1442"/>
                    <a:pt x="905" y="1442"/>
                  </a:cubicBezTo>
                  <a:cubicBezTo>
                    <a:pt x="953" y="1442"/>
                    <a:pt x="1013" y="1407"/>
                    <a:pt x="1036" y="1359"/>
                  </a:cubicBezTo>
                  <a:cubicBezTo>
                    <a:pt x="1096" y="1287"/>
                    <a:pt x="1084" y="1180"/>
                    <a:pt x="1013" y="1121"/>
                  </a:cubicBezTo>
                  <a:lnTo>
                    <a:pt x="679" y="883"/>
                  </a:lnTo>
                  <a:lnTo>
                    <a:pt x="2191" y="883"/>
                  </a:lnTo>
                  <a:cubicBezTo>
                    <a:pt x="2275" y="883"/>
                    <a:pt x="2346" y="811"/>
                    <a:pt x="2346" y="728"/>
                  </a:cubicBezTo>
                  <a:cubicBezTo>
                    <a:pt x="2346" y="621"/>
                    <a:pt x="2275" y="549"/>
                    <a:pt x="2191" y="549"/>
                  </a:cubicBezTo>
                  <a:lnTo>
                    <a:pt x="679" y="549"/>
                  </a:lnTo>
                  <a:lnTo>
                    <a:pt x="1013" y="311"/>
                  </a:lnTo>
                  <a:cubicBezTo>
                    <a:pt x="1084" y="252"/>
                    <a:pt x="1096" y="145"/>
                    <a:pt x="1036" y="73"/>
                  </a:cubicBezTo>
                  <a:cubicBezTo>
                    <a:pt x="1002" y="24"/>
                    <a:pt x="955" y="0"/>
                    <a:pt x="905" y="0"/>
                  </a:cubicBezTo>
                  <a:close/>
                </a:path>
              </a:pathLst>
            </a:custGeom>
            <a:gradFill>
              <a:gsLst>
                <a:gs pos="0">
                  <a:srgbClr val="45BFDE"/>
                </a:gs>
                <a:gs pos="100000">
                  <a:srgbClr val="1E6E8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4" name="Google Shape;1774;p38"/>
            <p:cNvSpPr/>
            <p:nvPr/>
          </p:nvSpPr>
          <p:spPr>
            <a:xfrm>
              <a:off x="5521382" y="3156590"/>
              <a:ext cx="75049" cy="45163"/>
            </a:xfrm>
            <a:custGeom>
              <a:avLst/>
              <a:gdLst/>
              <a:ahLst/>
              <a:cxnLst/>
              <a:rect l="l" t="t" r="r" b="b"/>
              <a:pathLst>
                <a:path w="2358" h="1419" extrusionOk="0">
                  <a:moveTo>
                    <a:pt x="1446" y="0"/>
                  </a:moveTo>
                  <a:cubicBezTo>
                    <a:pt x="1396" y="0"/>
                    <a:pt x="1345" y="25"/>
                    <a:pt x="1310" y="73"/>
                  </a:cubicBezTo>
                  <a:cubicBezTo>
                    <a:pt x="1250" y="145"/>
                    <a:pt x="1274" y="252"/>
                    <a:pt x="1346" y="311"/>
                  </a:cubicBezTo>
                  <a:lnTo>
                    <a:pt x="1667" y="549"/>
                  </a:lnTo>
                  <a:lnTo>
                    <a:pt x="167" y="549"/>
                  </a:lnTo>
                  <a:cubicBezTo>
                    <a:pt x="84" y="549"/>
                    <a:pt x="0" y="621"/>
                    <a:pt x="0" y="704"/>
                  </a:cubicBezTo>
                  <a:cubicBezTo>
                    <a:pt x="0" y="799"/>
                    <a:pt x="84" y="871"/>
                    <a:pt x="167" y="871"/>
                  </a:cubicBezTo>
                  <a:lnTo>
                    <a:pt x="1667" y="871"/>
                  </a:lnTo>
                  <a:lnTo>
                    <a:pt x="1346" y="1109"/>
                  </a:lnTo>
                  <a:cubicBezTo>
                    <a:pt x="1274" y="1169"/>
                    <a:pt x="1250" y="1276"/>
                    <a:pt x="1310" y="1347"/>
                  </a:cubicBezTo>
                  <a:cubicBezTo>
                    <a:pt x="1346" y="1395"/>
                    <a:pt x="1405" y="1419"/>
                    <a:pt x="1453" y="1419"/>
                  </a:cubicBezTo>
                  <a:cubicBezTo>
                    <a:pt x="1477" y="1419"/>
                    <a:pt x="1524" y="1407"/>
                    <a:pt x="1548" y="1395"/>
                  </a:cubicBezTo>
                  <a:lnTo>
                    <a:pt x="2286" y="847"/>
                  </a:lnTo>
                  <a:cubicBezTo>
                    <a:pt x="2322" y="811"/>
                    <a:pt x="2358" y="752"/>
                    <a:pt x="2358" y="704"/>
                  </a:cubicBezTo>
                  <a:cubicBezTo>
                    <a:pt x="2358" y="668"/>
                    <a:pt x="2322" y="633"/>
                    <a:pt x="2286" y="585"/>
                  </a:cubicBezTo>
                  <a:lnTo>
                    <a:pt x="1548" y="37"/>
                  </a:lnTo>
                  <a:cubicBezTo>
                    <a:pt x="1518" y="13"/>
                    <a:pt x="1482" y="0"/>
                    <a:pt x="1446" y="0"/>
                  </a:cubicBezTo>
                  <a:close/>
                </a:path>
              </a:pathLst>
            </a:custGeom>
            <a:gradFill>
              <a:gsLst>
                <a:gs pos="0">
                  <a:srgbClr val="45BFDE"/>
                </a:gs>
                <a:gs pos="100000">
                  <a:srgbClr val="1E6E8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75" name="Google Shape;1775;p38"/>
          <p:cNvGrpSpPr/>
          <p:nvPr/>
        </p:nvGrpSpPr>
        <p:grpSpPr>
          <a:xfrm>
            <a:off x="7383295" y="2990683"/>
            <a:ext cx="386506" cy="386469"/>
            <a:chOff x="7976174" y="2925108"/>
            <a:chExt cx="334666" cy="334634"/>
          </a:xfrm>
        </p:grpSpPr>
        <p:sp>
          <p:nvSpPr>
            <p:cNvPr id="1776" name="Google Shape;1776;p38"/>
            <p:cNvSpPr/>
            <p:nvPr/>
          </p:nvSpPr>
          <p:spPr>
            <a:xfrm>
              <a:off x="8003100" y="3064545"/>
              <a:ext cx="10630" cy="14068"/>
            </a:xfrm>
            <a:custGeom>
              <a:avLst/>
              <a:gdLst/>
              <a:ahLst/>
              <a:cxnLst/>
              <a:rect l="l" t="t" r="r" b="b"/>
              <a:pathLst>
                <a:path w="334" h="442" extrusionOk="0">
                  <a:moveTo>
                    <a:pt x="167" y="1"/>
                  </a:moveTo>
                  <a:cubicBezTo>
                    <a:pt x="72" y="1"/>
                    <a:pt x="0" y="72"/>
                    <a:pt x="0" y="167"/>
                  </a:cubicBezTo>
                  <a:lnTo>
                    <a:pt x="0" y="286"/>
                  </a:lnTo>
                  <a:cubicBezTo>
                    <a:pt x="0" y="370"/>
                    <a:pt x="72" y="441"/>
                    <a:pt x="167" y="441"/>
                  </a:cubicBezTo>
                  <a:cubicBezTo>
                    <a:pt x="250" y="441"/>
                    <a:pt x="322" y="370"/>
                    <a:pt x="322" y="286"/>
                  </a:cubicBezTo>
                  <a:lnTo>
                    <a:pt x="322" y="167"/>
                  </a:lnTo>
                  <a:cubicBezTo>
                    <a:pt x="334" y="72"/>
                    <a:pt x="250" y="1"/>
                    <a:pt x="167" y="1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7" name="Google Shape;1777;p38"/>
            <p:cNvSpPr/>
            <p:nvPr/>
          </p:nvSpPr>
          <p:spPr>
            <a:xfrm>
              <a:off x="8003100" y="3046371"/>
              <a:ext cx="10630" cy="14418"/>
            </a:xfrm>
            <a:custGeom>
              <a:avLst/>
              <a:gdLst/>
              <a:ahLst/>
              <a:cxnLst/>
              <a:rect l="l" t="t" r="r" b="b"/>
              <a:pathLst>
                <a:path w="334" h="453" extrusionOk="0">
                  <a:moveTo>
                    <a:pt x="167" y="0"/>
                  </a:moveTo>
                  <a:cubicBezTo>
                    <a:pt x="72" y="0"/>
                    <a:pt x="0" y="71"/>
                    <a:pt x="0" y="167"/>
                  </a:cubicBezTo>
                  <a:lnTo>
                    <a:pt x="0" y="286"/>
                  </a:lnTo>
                  <a:cubicBezTo>
                    <a:pt x="0" y="369"/>
                    <a:pt x="72" y="452"/>
                    <a:pt x="167" y="452"/>
                  </a:cubicBezTo>
                  <a:cubicBezTo>
                    <a:pt x="250" y="452"/>
                    <a:pt x="322" y="369"/>
                    <a:pt x="322" y="286"/>
                  </a:cubicBezTo>
                  <a:lnTo>
                    <a:pt x="322" y="167"/>
                  </a:lnTo>
                  <a:cubicBezTo>
                    <a:pt x="334" y="71"/>
                    <a:pt x="250" y="0"/>
                    <a:pt x="167" y="0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8" name="Google Shape;1778;p38"/>
            <p:cNvSpPr/>
            <p:nvPr/>
          </p:nvSpPr>
          <p:spPr>
            <a:xfrm>
              <a:off x="8272519" y="3105093"/>
              <a:ext cx="10630" cy="14418"/>
            </a:xfrm>
            <a:custGeom>
              <a:avLst/>
              <a:gdLst/>
              <a:ahLst/>
              <a:cxnLst/>
              <a:rect l="l" t="t" r="r" b="b"/>
              <a:pathLst>
                <a:path w="334" h="453" extrusionOk="0">
                  <a:moveTo>
                    <a:pt x="167" y="0"/>
                  </a:moveTo>
                  <a:cubicBezTo>
                    <a:pt x="84" y="0"/>
                    <a:pt x="1" y="72"/>
                    <a:pt x="1" y="167"/>
                  </a:cubicBezTo>
                  <a:lnTo>
                    <a:pt x="1" y="286"/>
                  </a:lnTo>
                  <a:cubicBezTo>
                    <a:pt x="1" y="370"/>
                    <a:pt x="84" y="453"/>
                    <a:pt x="167" y="453"/>
                  </a:cubicBezTo>
                  <a:cubicBezTo>
                    <a:pt x="263" y="453"/>
                    <a:pt x="334" y="370"/>
                    <a:pt x="334" y="286"/>
                  </a:cubicBezTo>
                  <a:lnTo>
                    <a:pt x="334" y="167"/>
                  </a:lnTo>
                  <a:cubicBezTo>
                    <a:pt x="334" y="72"/>
                    <a:pt x="263" y="0"/>
                    <a:pt x="167" y="0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9" name="Google Shape;1779;p38"/>
            <p:cNvSpPr/>
            <p:nvPr/>
          </p:nvSpPr>
          <p:spPr>
            <a:xfrm>
              <a:off x="8272519" y="3123266"/>
              <a:ext cx="10630" cy="14068"/>
            </a:xfrm>
            <a:custGeom>
              <a:avLst/>
              <a:gdLst/>
              <a:ahLst/>
              <a:cxnLst/>
              <a:rect l="l" t="t" r="r" b="b"/>
              <a:pathLst>
                <a:path w="334" h="442" extrusionOk="0">
                  <a:moveTo>
                    <a:pt x="167" y="1"/>
                  </a:moveTo>
                  <a:cubicBezTo>
                    <a:pt x="84" y="1"/>
                    <a:pt x="1" y="72"/>
                    <a:pt x="1" y="168"/>
                  </a:cubicBezTo>
                  <a:lnTo>
                    <a:pt x="1" y="287"/>
                  </a:lnTo>
                  <a:cubicBezTo>
                    <a:pt x="1" y="370"/>
                    <a:pt x="84" y="442"/>
                    <a:pt x="167" y="442"/>
                  </a:cubicBezTo>
                  <a:cubicBezTo>
                    <a:pt x="263" y="442"/>
                    <a:pt x="334" y="370"/>
                    <a:pt x="334" y="287"/>
                  </a:cubicBezTo>
                  <a:lnTo>
                    <a:pt x="334" y="168"/>
                  </a:lnTo>
                  <a:cubicBezTo>
                    <a:pt x="334" y="72"/>
                    <a:pt x="263" y="1"/>
                    <a:pt x="167" y="1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0" name="Google Shape;1780;p38"/>
            <p:cNvSpPr/>
            <p:nvPr/>
          </p:nvSpPr>
          <p:spPr>
            <a:xfrm>
              <a:off x="7976174" y="2925108"/>
              <a:ext cx="334666" cy="334634"/>
            </a:xfrm>
            <a:custGeom>
              <a:avLst/>
              <a:gdLst/>
              <a:ahLst/>
              <a:cxnLst/>
              <a:rect l="l" t="t" r="r" b="b"/>
              <a:pathLst>
                <a:path w="10515" h="10514" extrusionOk="0">
                  <a:moveTo>
                    <a:pt x="5109" y="655"/>
                  </a:moveTo>
                  <a:lnTo>
                    <a:pt x="5109" y="2762"/>
                  </a:lnTo>
                  <a:lnTo>
                    <a:pt x="4704" y="2762"/>
                  </a:lnTo>
                  <a:lnTo>
                    <a:pt x="4704" y="655"/>
                  </a:lnTo>
                  <a:close/>
                  <a:moveTo>
                    <a:pt x="7549" y="655"/>
                  </a:moveTo>
                  <a:lnTo>
                    <a:pt x="7549" y="738"/>
                  </a:lnTo>
                  <a:lnTo>
                    <a:pt x="7549" y="750"/>
                  </a:lnTo>
                  <a:lnTo>
                    <a:pt x="7549" y="1584"/>
                  </a:lnTo>
                  <a:lnTo>
                    <a:pt x="7549" y="1774"/>
                  </a:lnTo>
                  <a:cubicBezTo>
                    <a:pt x="7442" y="1667"/>
                    <a:pt x="7311" y="1572"/>
                    <a:pt x="7157" y="1536"/>
                  </a:cubicBezTo>
                  <a:cubicBezTo>
                    <a:pt x="7122" y="1527"/>
                    <a:pt x="7085" y="1523"/>
                    <a:pt x="7048" y="1523"/>
                  </a:cubicBezTo>
                  <a:cubicBezTo>
                    <a:pt x="6935" y="1523"/>
                    <a:pt x="6818" y="1565"/>
                    <a:pt x="6728" y="1655"/>
                  </a:cubicBezTo>
                  <a:cubicBezTo>
                    <a:pt x="6716" y="1667"/>
                    <a:pt x="6371" y="1965"/>
                    <a:pt x="6811" y="2584"/>
                  </a:cubicBezTo>
                  <a:cubicBezTo>
                    <a:pt x="6859" y="2643"/>
                    <a:pt x="6907" y="2691"/>
                    <a:pt x="6918" y="2762"/>
                  </a:cubicBezTo>
                  <a:lnTo>
                    <a:pt x="5430" y="2762"/>
                  </a:lnTo>
                  <a:lnTo>
                    <a:pt x="5430" y="655"/>
                  </a:lnTo>
                  <a:close/>
                  <a:moveTo>
                    <a:pt x="2359" y="523"/>
                  </a:moveTo>
                  <a:cubicBezTo>
                    <a:pt x="2823" y="523"/>
                    <a:pt x="3485" y="630"/>
                    <a:pt x="3620" y="833"/>
                  </a:cubicBezTo>
                  <a:cubicBezTo>
                    <a:pt x="3644" y="881"/>
                    <a:pt x="3704" y="917"/>
                    <a:pt x="3763" y="917"/>
                  </a:cubicBezTo>
                  <a:lnTo>
                    <a:pt x="4359" y="917"/>
                  </a:lnTo>
                  <a:lnTo>
                    <a:pt x="4359" y="2500"/>
                  </a:lnTo>
                  <a:lnTo>
                    <a:pt x="3954" y="2500"/>
                  </a:lnTo>
                  <a:cubicBezTo>
                    <a:pt x="3894" y="2500"/>
                    <a:pt x="3847" y="2536"/>
                    <a:pt x="3823" y="2560"/>
                  </a:cubicBezTo>
                  <a:cubicBezTo>
                    <a:pt x="3466" y="3024"/>
                    <a:pt x="3275" y="3072"/>
                    <a:pt x="3037" y="3119"/>
                  </a:cubicBezTo>
                  <a:cubicBezTo>
                    <a:pt x="2858" y="3143"/>
                    <a:pt x="2644" y="3191"/>
                    <a:pt x="2358" y="3381"/>
                  </a:cubicBezTo>
                  <a:cubicBezTo>
                    <a:pt x="2174" y="3515"/>
                    <a:pt x="2037" y="3549"/>
                    <a:pt x="1955" y="3549"/>
                  </a:cubicBezTo>
                  <a:cubicBezTo>
                    <a:pt x="1921" y="3549"/>
                    <a:pt x="1896" y="3543"/>
                    <a:pt x="1882" y="3536"/>
                  </a:cubicBezTo>
                  <a:cubicBezTo>
                    <a:pt x="1846" y="3477"/>
                    <a:pt x="1846" y="3417"/>
                    <a:pt x="1846" y="3381"/>
                  </a:cubicBezTo>
                  <a:cubicBezTo>
                    <a:pt x="1882" y="3203"/>
                    <a:pt x="2168" y="3000"/>
                    <a:pt x="2346" y="2905"/>
                  </a:cubicBezTo>
                  <a:cubicBezTo>
                    <a:pt x="2442" y="2858"/>
                    <a:pt x="2466" y="2762"/>
                    <a:pt x="2430" y="2679"/>
                  </a:cubicBezTo>
                  <a:cubicBezTo>
                    <a:pt x="2394" y="2619"/>
                    <a:pt x="2335" y="2596"/>
                    <a:pt x="2263" y="2596"/>
                  </a:cubicBezTo>
                  <a:lnTo>
                    <a:pt x="715" y="2596"/>
                  </a:lnTo>
                  <a:cubicBezTo>
                    <a:pt x="644" y="2596"/>
                    <a:pt x="584" y="2536"/>
                    <a:pt x="584" y="2465"/>
                  </a:cubicBezTo>
                  <a:lnTo>
                    <a:pt x="584" y="2441"/>
                  </a:lnTo>
                  <a:cubicBezTo>
                    <a:pt x="584" y="2369"/>
                    <a:pt x="644" y="2310"/>
                    <a:pt x="715" y="2310"/>
                  </a:cubicBezTo>
                  <a:lnTo>
                    <a:pt x="2132" y="2310"/>
                  </a:lnTo>
                  <a:cubicBezTo>
                    <a:pt x="2215" y="2310"/>
                    <a:pt x="2287" y="2238"/>
                    <a:pt x="2287" y="2143"/>
                  </a:cubicBezTo>
                  <a:cubicBezTo>
                    <a:pt x="2287" y="2060"/>
                    <a:pt x="2215" y="1988"/>
                    <a:pt x="2132" y="1988"/>
                  </a:cubicBezTo>
                  <a:lnTo>
                    <a:pt x="715" y="1988"/>
                  </a:lnTo>
                  <a:lnTo>
                    <a:pt x="441" y="2012"/>
                  </a:lnTo>
                  <a:cubicBezTo>
                    <a:pt x="370" y="2012"/>
                    <a:pt x="310" y="1953"/>
                    <a:pt x="310" y="1881"/>
                  </a:cubicBezTo>
                  <a:lnTo>
                    <a:pt x="310" y="1869"/>
                  </a:lnTo>
                  <a:cubicBezTo>
                    <a:pt x="310" y="1786"/>
                    <a:pt x="370" y="1726"/>
                    <a:pt x="441" y="1726"/>
                  </a:cubicBezTo>
                  <a:lnTo>
                    <a:pt x="2156" y="1726"/>
                  </a:lnTo>
                  <a:cubicBezTo>
                    <a:pt x="2251" y="1726"/>
                    <a:pt x="2323" y="1655"/>
                    <a:pt x="2323" y="1572"/>
                  </a:cubicBezTo>
                  <a:cubicBezTo>
                    <a:pt x="2323" y="1476"/>
                    <a:pt x="2251" y="1405"/>
                    <a:pt x="2156" y="1405"/>
                  </a:cubicBezTo>
                  <a:lnTo>
                    <a:pt x="691" y="1405"/>
                  </a:lnTo>
                  <a:cubicBezTo>
                    <a:pt x="632" y="1393"/>
                    <a:pt x="596" y="1345"/>
                    <a:pt x="596" y="1286"/>
                  </a:cubicBezTo>
                  <a:lnTo>
                    <a:pt x="596" y="1274"/>
                  </a:lnTo>
                  <a:cubicBezTo>
                    <a:pt x="596" y="1191"/>
                    <a:pt x="656" y="1131"/>
                    <a:pt x="727" y="1131"/>
                  </a:cubicBezTo>
                  <a:lnTo>
                    <a:pt x="2156" y="1131"/>
                  </a:lnTo>
                  <a:cubicBezTo>
                    <a:pt x="2239" y="1131"/>
                    <a:pt x="2323" y="1060"/>
                    <a:pt x="2323" y="976"/>
                  </a:cubicBezTo>
                  <a:cubicBezTo>
                    <a:pt x="2323" y="881"/>
                    <a:pt x="2239" y="810"/>
                    <a:pt x="2156" y="810"/>
                  </a:cubicBezTo>
                  <a:lnTo>
                    <a:pt x="1442" y="810"/>
                  </a:lnTo>
                  <a:cubicBezTo>
                    <a:pt x="1370" y="810"/>
                    <a:pt x="1311" y="750"/>
                    <a:pt x="1311" y="679"/>
                  </a:cubicBezTo>
                  <a:lnTo>
                    <a:pt x="1311" y="655"/>
                  </a:lnTo>
                  <a:cubicBezTo>
                    <a:pt x="1311" y="583"/>
                    <a:pt x="1370" y="524"/>
                    <a:pt x="1442" y="524"/>
                  </a:cubicBezTo>
                  <a:lnTo>
                    <a:pt x="2287" y="524"/>
                  </a:lnTo>
                  <a:cubicBezTo>
                    <a:pt x="2310" y="523"/>
                    <a:pt x="2334" y="523"/>
                    <a:pt x="2359" y="523"/>
                  </a:cubicBezTo>
                  <a:close/>
                  <a:moveTo>
                    <a:pt x="8633" y="310"/>
                  </a:moveTo>
                  <a:cubicBezTo>
                    <a:pt x="8704" y="310"/>
                    <a:pt x="8764" y="369"/>
                    <a:pt x="8764" y="452"/>
                  </a:cubicBezTo>
                  <a:lnTo>
                    <a:pt x="8764" y="691"/>
                  </a:lnTo>
                  <a:lnTo>
                    <a:pt x="8764" y="726"/>
                  </a:lnTo>
                  <a:lnTo>
                    <a:pt x="8764" y="1107"/>
                  </a:lnTo>
                  <a:lnTo>
                    <a:pt x="8764" y="1131"/>
                  </a:lnTo>
                  <a:lnTo>
                    <a:pt x="8764" y="2155"/>
                  </a:lnTo>
                  <a:cubicBezTo>
                    <a:pt x="8764" y="2250"/>
                    <a:pt x="8835" y="2322"/>
                    <a:pt x="8931" y="2322"/>
                  </a:cubicBezTo>
                  <a:cubicBezTo>
                    <a:pt x="9014" y="2322"/>
                    <a:pt x="9085" y="2250"/>
                    <a:pt x="9085" y="2155"/>
                  </a:cubicBezTo>
                  <a:lnTo>
                    <a:pt x="9085" y="1012"/>
                  </a:lnTo>
                  <a:lnTo>
                    <a:pt x="9085" y="988"/>
                  </a:lnTo>
                  <a:lnTo>
                    <a:pt x="9085" y="953"/>
                  </a:lnTo>
                  <a:lnTo>
                    <a:pt x="9085" y="702"/>
                  </a:lnTo>
                  <a:cubicBezTo>
                    <a:pt x="9109" y="643"/>
                    <a:pt x="9145" y="595"/>
                    <a:pt x="9204" y="595"/>
                  </a:cubicBezTo>
                  <a:lnTo>
                    <a:pt x="9228" y="595"/>
                  </a:lnTo>
                  <a:cubicBezTo>
                    <a:pt x="9300" y="595"/>
                    <a:pt x="9359" y="655"/>
                    <a:pt x="9359" y="726"/>
                  </a:cubicBezTo>
                  <a:lnTo>
                    <a:pt x="9359" y="1322"/>
                  </a:lnTo>
                  <a:lnTo>
                    <a:pt x="9359" y="1441"/>
                  </a:lnTo>
                  <a:lnTo>
                    <a:pt x="9359" y="2155"/>
                  </a:lnTo>
                  <a:cubicBezTo>
                    <a:pt x="9359" y="2250"/>
                    <a:pt x="9431" y="2322"/>
                    <a:pt x="9526" y="2322"/>
                  </a:cubicBezTo>
                  <a:cubicBezTo>
                    <a:pt x="9609" y="2322"/>
                    <a:pt x="9681" y="2250"/>
                    <a:pt x="9681" y="2155"/>
                  </a:cubicBezTo>
                  <a:lnTo>
                    <a:pt x="9681" y="1441"/>
                  </a:lnTo>
                  <a:cubicBezTo>
                    <a:pt x="9681" y="1369"/>
                    <a:pt x="9740" y="1310"/>
                    <a:pt x="9824" y="1310"/>
                  </a:cubicBezTo>
                  <a:lnTo>
                    <a:pt x="9835" y="1310"/>
                  </a:lnTo>
                  <a:cubicBezTo>
                    <a:pt x="9907" y="1310"/>
                    <a:pt x="9966" y="1369"/>
                    <a:pt x="9966" y="1441"/>
                  </a:cubicBezTo>
                  <a:lnTo>
                    <a:pt x="9966" y="2298"/>
                  </a:lnTo>
                  <a:cubicBezTo>
                    <a:pt x="9978" y="2750"/>
                    <a:pt x="9883" y="3489"/>
                    <a:pt x="9657" y="3620"/>
                  </a:cubicBezTo>
                  <a:cubicBezTo>
                    <a:pt x="9609" y="3643"/>
                    <a:pt x="9585" y="3703"/>
                    <a:pt x="9585" y="3762"/>
                  </a:cubicBezTo>
                  <a:lnTo>
                    <a:pt x="9585" y="4358"/>
                  </a:lnTo>
                  <a:lnTo>
                    <a:pt x="7990" y="4358"/>
                  </a:lnTo>
                  <a:lnTo>
                    <a:pt x="7990" y="3965"/>
                  </a:lnTo>
                  <a:cubicBezTo>
                    <a:pt x="7990" y="3905"/>
                    <a:pt x="7954" y="3858"/>
                    <a:pt x="7930" y="3822"/>
                  </a:cubicBezTo>
                  <a:cubicBezTo>
                    <a:pt x="7466" y="3465"/>
                    <a:pt x="7419" y="3274"/>
                    <a:pt x="7383" y="3036"/>
                  </a:cubicBezTo>
                  <a:cubicBezTo>
                    <a:pt x="7347" y="2858"/>
                    <a:pt x="7299" y="2655"/>
                    <a:pt x="7109" y="2369"/>
                  </a:cubicBezTo>
                  <a:cubicBezTo>
                    <a:pt x="6918" y="2096"/>
                    <a:pt x="6930" y="1941"/>
                    <a:pt x="6966" y="1893"/>
                  </a:cubicBezTo>
                  <a:cubicBezTo>
                    <a:pt x="7026" y="1845"/>
                    <a:pt x="7085" y="1845"/>
                    <a:pt x="7109" y="1845"/>
                  </a:cubicBezTo>
                  <a:cubicBezTo>
                    <a:pt x="7288" y="1893"/>
                    <a:pt x="7502" y="2179"/>
                    <a:pt x="7585" y="2357"/>
                  </a:cubicBezTo>
                  <a:cubicBezTo>
                    <a:pt x="7603" y="2418"/>
                    <a:pt x="7658" y="2460"/>
                    <a:pt x="7718" y="2460"/>
                  </a:cubicBezTo>
                  <a:cubicBezTo>
                    <a:pt x="7741" y="2460"/>
                    <a:pt x="7765" y="2454"/>
                    <a:pt x="7788" y="2441"/>
                  </a:cubicBezTo>
                  <a:cubicBezTo>
                    <a:pt x="7847" y="2417"/>
                    <a:pt x="7871" y="2357"/>
                    <a:pt x="7871" y="2286"/>
                  </a:cubicBezTo>
                  <a:lnTo>
                    <a:pt x="7871" y="2262"/>
                  </a:lnTo>
                  <a:lnTo>
                    <a:pt x="7871" y="1584"/>
                  </a:lnTo>
                  <a:lnTo>
                    <a:pt x="7871" y="750"/>
                  </a:lnTo>
                  <a:lnTo>
                    <a:pt x="7871" y="726"/>
                  </a:lnTo>
                  <a:cubicBezTo>
                    <a:pt x="7871" y="655"/>
                    <a:pt x="7930" y="595"/>
                    <a:pt x="8002" y="595"/>
                  </a:cubicBezTo>
                  <a:lnTo>
                    <a:pt x="8014" y="595"/>
                  </a:lnTo>
                  <a:cubicBezTo>
                    <a:pt x="8097" y="595"/>
                    <a:pt x="8157" y="655"/>
                    <a:pt x="8157" y="726"/>
                  </a:cubicBezTo>
                  <a:lnTo>
                    <a:pt x="8157" y="2143"/>
                  </a:lnTo>
                  <a:cubicBezTo>
                    <a:pt x="8157" y="2238"/>
                    <a:pt x="8228" y="2310"/>
                    <a:pt x="8311" y="2310"/>
                  </a:cubicBezTo>
                  <a:cubicBezTo>
                    <a:pt x="8407" y="2310"/>
                    <a:pt x="8478" y="2238"/>
                    <a:pt x="8478" y="2143"/>
                  </a:cubicBezTo>
                  <a:lnTo>
                    <a:pt x="8478" y="726"/>
                  </a:lnTo>
                  <a:lnTo>
                    <a:pt x="8478" y="452"/>
                  </a:lnTo>
                  <a:cubicBezTo>
                    <a:pt x="8478" y="369"/>
                    <a:pt x="8538" y="310"/>
                    <a:pt x="8609" y="310"/>
                  </a:cubicBezTo>
                  <a:close/>
                  <a:moveTo>
                    <a:pt x="1763" y="2941"/>
                  </a:moveTo>
                  <a:cubicBezTo>
                    <a:pt x="1668" y="3036"/>
                    <a:pt x="1561" y="3179"/>
                    <a:pt x="1537" y="3322"/>
                  </a:cubicBezTo>
                  <a:cubicBezTo>
                    <a:pt x="1501" y="3477"/>
                    <a:pt x="1537" y="3631"/>
                    <a:pt x="1656" y="3750"/>
                  </a:cubicBezTo>
                  <a:cubicBezTo>
                    <a:pt x="1668" y="3774"/>
                    <a:pt x="1763" y="3881"/>
                    <a:pt x="1989" y="3881"/>
                  </a:cubicBezTo>
                  <a:cubicBezTo>
                    <a:pt x="2144" y="3881"/>
                    <a:pt x="2335" y="3834"/>
                    <a:pt x="2573" y="3667"/>
                  </a:cubicBezTo>
                  <a:cubicBezTo>
                    <a:pt x="2632" y="3620"/>
                    <a:pt x="2692" y="3572"/>
                    <a:pt x="2751" y="3560"/>
                  </a:cubicBezTo>
                  <a:lnTo>
                    <a:pt x="2751" y="5048"/>
                  </a:lnTo>
                  <a:lnTo>
                    <a:pt x="656" y="5048"/>
                  </a:lnTo>
                  <a:lnTo>
                    <a:pt x="656" y="2941"/>
                  </a:lnTo>
                  <a:close/>
                  <a:moveTo>
                    <a:pt x="9824" y="4703"/>
                  </a:moveTo>
                  <a:lnTo>
                    <a:pt x="9824" y="5108"/>
                  </a:lnTo>
                  <a:lnTo>
                    <a:pt x="7728" y="5108"/>
                  </a:lnTo>
                  <a:lnTo>
                    <a:pt x="7728" y="4703"/>
                  </a:lnTo>
                  <a:close/>
                  <a:moveTo>
                    <a:pt x="2751" y="5370"/>
                  </a:moveTo>
                  <a:lnTo>
                    <a:pt x="2751" y="5775"/>
                  </a:lnTo>
                  <a:lnTo>
                    <a:pt x="656" y="5775"/>
                  </a:lnTo>
                  <a:lnTo>
                    <a:pt x="656" y="5370"/>
                  </a:lnTo>
                  <a:close/>
                  <a:moveTo>
                    <a:pt x="4359" y="2858"/>
                  </a:moveTo>
                  <a:lnTo>
                    <a:pt x="4359" y="2917"/>
                  </a:lnTo>
                  <a:cubicBezTo>
                    <a:pt x="4359" y="3012"/>
                    <a:pt x="4430" y="3084"/>
                    <a:pt x="4525" y="3084"/>
                  </a:cubicBezTo>
                  <a:lnTo>
                    <a:pt x="7014" y="3084"/>
                  </a:lnTo>
                  <a:lnTo>
                    <a:pt x="7014" y="3096"/>
                  </a:lnTo>
                  <a:cubicBezTo>
                    <a:pt x="7049" y="3369"/>
                    <a:pt x="7109" y="3655"/>
                    <a:pt x="7621" y="4048"/>
                  </a:cubicBezTo>
                  <a:lnTo>
                    <a:pt x="7621" y="4370"/>
                  </a:lnTo>
                  <a:lnTo>
                    <a:pt x="7561" y="4370"/>
                  </a:lnTo>
                  <a:cubicBezTo>
                    <a:pt x="7466" y="4370"/>
                    <a:pt x="7395" y="4441"/>
                    <a:pt x="7395" y="4524"/>
                  </a:cubicBezTo>
                  <a:lnTo>
                    <a:pt x="7395" y="7013"/>
                  </a:lnTo>
                  <a:lnTo>
                    <a:pt x="7383" y="7013"/>
                  </a:lnTo>
                  <a:cubicBezTo>
                    <a:pt x="7109" y="7060"/>
                    <a:pt x="6823" y="7120"/>
                    <a:pt x="6430" y="7620"/>
                  </a:cubicBezTo>
                  <a:lnTo>
                    <a:pt x="6121" y="7620"/>
                  </a:lnTo>
                  <a:lnTo>
                    <a:pt x="6121" y="7560"/>
                  </a:lnTo>
                  <a:cubicBezTo>
                    <a:pt x="6121" y="7477"/>
                    <a:pt x="6037" y="7406"/>
                    <a:pt x="5954" y="7406"/>
                  </a:cubicBezTo>
                  <a:lnTo>
                    <a:pt x="3466" y="7406"/>
                  </a:lnTo>
                  <a:lnTo>
                    <a:pt x="3466" y="7382"/>
                  </a:lnTo>
                  <a:cubicBezTo>
                    <a:pt x="3418" y="7120"/>
                    <a:pt x="3358" y="6834"/>
                    <a:pt x="2858" y="6429"/>
                  </a:cubicBezTo>
                  <a:lnTo>
                    <a:pt x="2858" y="6120"/>
                  </a:lnTo>
                  <a:lnTo>
                    <a:pt x="2918" y="6120"/>
                  </a:lnTo>
                  <a:cubicBezTo>
                    <a:pt x="3001" y="6120"/>
                    <a:pt x="3085" y="6048"/>
                    <a:pt x="3085" y="5953"/>
                  </a:cubicBezTo>
                  <a:lnTo>
                    <a:pt x="3085" y="3477"/>
                  </a:lnTo>
                  <a:lnTo>
                    <a:pt x="3097" y="3477"/>
                  </a:lnTo>
                  <a:cubicBezTo>
                    <a:pt x="3358" y="3429"/>
                    <a:pt x="3644" y="3369"/>
                    <a:pt x="4049" y="2858"/>
                  </a:cubicBezTo>
                  <a:close/>
                  <a:moveTo>
                    <a:pt x="5787" y="7727"/>
                  </a:moveTo>
                  <a:lnTo>
                    <a:pt x="5787" y="9823"/>
                  </a:lnTo>
                  <a:lnTo>
                    <a:pt x="5383" y="9823"/>
                  </a:lnTo>
                  <a:lnTo>
                    <a:pt x="5383" y="7727"/>
                  </a:lnTo>
                  <a:close/>
                  <a:moveTo>
                    <a:pt x="8490" y="6933"/>
                  </a:moveTo>
                  <a:cubicBezTo>
                    <a:pt x="8530" y="6933"/>
                    <a:pt x="8558" y="6942"/>
                    <a:pt x="8573" y="6953"/>
                  </a:cubicBezTo>
                  <a:cubicBezTo>
                    <a:pt x="8621" y="7013"/>
                    <a:pt x="8621" y="7072"/>
                    <a:pt x="8621" y="7108"/>
                  </a:cubicBezTo>
                  <a:cubicBezTo>
                    <a:pt x="8573" y="7287"/>
                    <a:pt x="8288" y="7489"/>
                    <a:pt x="8109" y="7584"/>
                  </a:cubicBezTo>
                  <a:cubicBezTo>
                    <a:pt x="8026" y="7620"/>
                    <a:pt x="7990" y="7727"/>
                    <a:pt x="8038" y="7799"/>
                  </a:cubicBezTo>
                  <a:cubicBezTo>
                    <a:pt x="8061" y="7858"/>
                    <a:pt x="8121" y="7894"/>
                    <a:pt x="8204" y="7894"/>
                  </a:cubicBezTo>
                  <a:lnTo>
                    <a:pt x="9740" y="7894"/>
                  </a:lnTo>
                  <a:cubicBezTo>
                    <a:pt x="9824" y="7894"/>
                    <a:pt x="9883" y="7953"/>
                    <a:pt x="9883" y="8025"/>
                  </a:cubicBezTo>
                  <a:lnTo>
                    <a:pt x="9883" y="8037"/>
                  </a:lnTo>
                  <a:cubicBezTo>
                    <a:pt x="9883" y="8120"/>
                    <a:pt x="9824" y="8180"/>
                    <a:pt x="9740" y="8180"/>
                  </a:cubicBezTo>
                  <a:lnTo>
                    <a:pt x="8335" y="8180"/>
                  </a:lnTo>
                  <a:cubicBezTo>
                    <a:pt x="8240" y="8180"/>
                    <a:pt x="8169" y="8251"/>
                    <a:pt x="8169" y="8334"/>
                  </a:cubicBezTo>
                  <a:cubicBezTo>
                    <a:pt x="8169" y="8430"/>
                    <a:pt x="8240" y="8501"/>
                    <a:pt x="8335" y="8501"/>
                  </a:cubicBezTo>
                  <a:lnTo>
                    <a:pt x="10026" y="8501"/>
                  </a:lnTo>
                  <a:cubicBezTo>
                    <a:pt x="10034" y="8500"/>
                    <a:pt x="10043" y="8499"/>
                    <a:pt x="10051" y="8499"/>
                  </a:cubicBezTo>
                  <a:cubicBezTo>
                    <a:pt x="10121" y="8499"/>
                    <a:pt x="10169" y="8545"/>
                    <a:pt x="10169" y="8620"/>
                  </a:cubicBezTo>
                  <a:cubicBezTo>
                    <a:pt x="10169" y="8692"/>
                    <a:pt x="10097" y="8751"/>
                    <a:pt x="10026" y="8751"/>
                  </a:cubicBezTo>
                  <a:lnTo>
                    <a:pt x="8311" y="8751"/>
                  </a:lnTo>
                  <a:cubicBezTo>
                    <a:pt x="8228" y="8751"/>
                    <a:pt x="8157" y="8834"/>
                    <a:pt x="8157" y="8918"/>
                  </a:cubicBezTo>
                  <a:cubicBezTo>
                    <a:pt x="8157" y="9013"/>
                    <a:pt x="8228" y="9084"/>
                    <a:pt x="8311" y="9084"/>
                  </a:cubicBezTo>
                  <a:lnTo>
                    <a:pt x="9776" y="9084"/>
                  </a:lnTo>
                  <a:cubicBezTo>
                    <a:pt x="9835" y="9096"/>
                    <a:pt x="9883" y="9144"/>
                    <a:pt x="9883" y="9204"/>
                  </a:cubicBezTo>
                  <a:lnTo>
                    <a:pt x="9883" y="9215"/>
                  </a:lnTo>
                  <a:cubicBezTo>
                    <a:pt x="9883" y="9287"/>
                    <a:pt x="9824" y="9346"/>
                    <a:pt x="9752" y="9346"/>
                  </a:cubicBezTo>
                  <a:lnTo>
                    <a:pt x="8323" y="9346"/>
                  </a:lnTo>
                  <a:cubicBezTo>
                    <a:pt x="8228" y="9346"/>
                    <a:pt x="8157" y="9430"/>
                    <a:pt x="8157" y="9513"/>
                  </a:cubicBezTo>
                  <a:cubicBezTo>
                    <a:pt x="8157" y="9608"/>
                    <a:pt x="8228" y="9680"/>
                    <a:pt x="8323" y="9680"/>
                  </a:cubicBezTo>
                  <a:lnTo>
                    <a:pt x="9038" y="9680"/>
                  </a:lnTo>
                  <a:cubicBezTo>
                    <a:pt x="9109" y="9680"/>
                    <a:pt x="9169" y="9739"/>
                    <a:pt x="9169" y="9811"/>
                  </a:cubicBezTo>
                  <a:lnTo>
                    <a:pt x="9169" y="9823"/>
                  </a:lnTo>
                  <a:cubicBezTo>
                    <a:pt x="9169" y="9906"/>
                    <a:pt x="9109" y="9966"/>
                    <a:pt x="9038" y="9966"/>
                  </a:cubicBezTo>
                  <a:lnTo>
                    <a:pt x="8181" y="9966"/>
                  </a:lnTo>
                  <a:cubicBezTo>
                    <a:pt x="8151" y="9967"/>
                    <a:pt x="8120" y="9967"/>
                    <a:pt x="8088" y="9967"/>
                  </a:cubicBezTo>
                  <a:cubicBezTo>
                    <a:pt x="7740" y="9967"/>
                    <a:pt x="7288" y="9907"/>
                    <a:pt x="7026" y="9787"/>
                  </a:cubicBezTo>
                  <a:lnTo>
                    <a:pt x="7014" y="9763"/>
                  </a:lnTo>
                  <a:cubicBezTo>
                    <a:pt x="6978" y="9727"/>
                    <a:pt x="6930" y="9704"/>
                    <a:pt x="6895" y="9704"/>
                  </a:cubicBezTo>
                  <a:cubicBezTo>
                    <a:pt x="6871" y="9692"/>
                    <a:pt x="6859" y="9680"/>
                    <a:pt x="6847" y="9644"/>
                  </a:cubicBezTo>
                  <a:cubicBezTo>
                    <a:pt x="6811" y="9608"/>
                    <a:pt x="6752" y="9573"/>
                    <a:pt x="6692" y="9573"/>
                  </a:cubicBezTo>
                  <a:lnTo>
                    <a:pt x="6097" y="9573"/>
                  </a:lnTo>
                  <a:lnTo>
                    <a:pt x="6097" y="7977"/>
                  </a:lnTo>
                  <a:lnTo>
                    <a:pt x="6502" y="7977"/>
                  </a:lnTo>
                  <a:cubicBezTo>
                    <a:pt x="6561" y="7977"/>
                    <a:pt x="6609" y="7953"/>
                    <a:pt x="6633" y="7918"/>
                  </a:cubicBezTo>
                  <a:cubicBezTo>
                    <a:pt x="6990" y="7453"/>
                    <a:pt x="7192" y="7418"/>
                    <a:pt x="7430" y="7370"/>
                  </a:cubicBezTo>
                  <a:cubicBezTo>
                    <a:pt x="7609" y="7334"/>
                    <a:pt x="7811" y="7299"/>
                    <a:pt x="8097" y="7108"/>
                  </a:cubicBezTo>
                  <a:cubicBezTo>
                    <a:pt x="8274" y="6972"/>
                    <a:pt x="8407" y="6933"/>
                    <a:pt x="8490" y="6933"/>
                  </a:cubicBezTo>
                  <a:close/>
                  <a:moveTo>
                    <a:pt x="2501" y="6132"/>
                  </a:moveTo>
                  <a:lnTo>
                    <a:pt x="2501" y="6537"/>
                  </a:lnTo>
                  <a:cubicBezTo>
                    <a:pt x="2501" y="6596"/>
                    <a:pt x="2525" y="6644"/>
                    <a:pt x="2561" y="6668"/>
                  </a:cubicBezTo>
                  <a:cubicBezTo>
                    <a:pt x="3025" y="7025"/>
                    <a:pt x="3061" y="7227"/>
                    <a:pt x="3108" y="7465"/>
                  </a:cubicBezTo>
                  <a:cubicBezTo>
                    <a:pt x="3120" y="7501"/>
                    <a:pt x="3120" y="7560"/>
                    <a:pt x="3144" y="7608"/>
                  </a:cubicBezTo>
                  <a:cubicBezTo>
                    <a:pt x="3168" y="7763"/>
                    <a:pt x="3228" y="7918"/>
                    <a:pt x="3382" y="8120"/>
                  </a:cubicBezTo>
                  <a:cubicBezTo>
                    <a:pt x="3597" y="8382"/>
                    <a:pt x="3585" y="8537"/>
                    <a:pt x="3561" y="8596"/>
                  </a:cubicBezTo>
                  <a:cubicBezTo>
                    <a:pt x="3501" y="8632"/>
                    <a:pt x="3442" y="8632"/>
                    <a:pt x="3406" y="8632"/>
                  </a:cubicBezTo>
                  <a:cubicBezTo>
                    <a:pt x="3228" y="8596"/>
                    <a:pt x="3025" y="8311"/>
                    <a:pt x="2930" y="8132"/>
                  </a:cubicBezTo>
                  <a:cubicBezTo>
                    <a:pt x="2896" y="8064"/>
                    <a:pt x="2838" y="8033"/>
                    <a:pt x="2778" y="8033"/>
                  </a:cubicBezTo>
                  <a:cubicBezTo>
                    <a:pt x="2753" y="8033"/>
                    <a:pt x="2728" y="8038"/>
                    <a:pt x="2704" y="8049"/>
                  </a:cubicBezTo>
                  <a:cubicBezTo>
                    <a:pt x="2644" y="8084"/>
                    <a:pt x="2620" y="8144"/>
                    <a:pt x="2620" y="8215"/>
                  </a:cubicBezTo>
                  <a:lnTo>
                    <a:pt x="2620" y="8239"/>
                  </a:lnTo>
                  <a:lnTo>
                    <a:pt x="2620" y="8918"/>
                  </a:lnTo>
                  <a:lnTo>
                    <a:pt x="2620" y="9751"/>
                  </a:lnTo>
                  <a:lnTo>
                    <a:pt x="2620" y="9763"/>
                  </a:lnTo>
                  <a:cubicBezTo>
                    <a:pt x="2620" y="9846"/>
                    <a:pt x="2561" y="9906"/>
                    <a:pt x="2489" y="9906"/>
                  </a:cubicBezTo>
                  <a:lnTo>
                    <a:pt x="2466" y="9906"/>
                  </a:lnTo>
                  <a:cubicBezTo>
                    <a:pt x="2394" y="9906"/>
                    <a:pt x="2335" y="9846"/>
                    <a:pt x="2335" y="9763"/>
                  </a:cubicBezTo>
                  <a:lnTo>
                    <a:pt x="2335" y="8358"/>
                  </a:lnTo>
                  <a:cubicBezTo>
                    <a:pt x="2335" y="8263"/>
                    <a:pt x="2263" y="8191"/>
                    <a:pt x="2168" y="8191"/>
                  </a:cubicBezTo>
                  <a:cubicBezTo>
                    <a:pt x="2085" y="8191"/>
                    <a:pt x="2013" y="8263"/>
                    <a:pt x="2013" y="8358"/>
                  </a:cubicBezTo>
                  <a:lnTo>
                    <a:pt x="2013" y="9763"/>
                  </a:lnTo>
                  <a:lnTo>
                    <a:pt x="2013" y="10049"/>
                  </a:lnTo>
                  <a:cubicBezTo>
                    <a:pt x="2013" y="10120"/>
                    <a:pt x="1954" y="10180"/>
                    <a:pt x="1870" y="10180"/>
                  </a:cubicBezTo>
                  <a:lnTo>
                    <a:pt x="1858" y="10180"/>
                  </a:lnTo>
                  <a:cubicBezTo>
                    <a:pt x="1787" y="10180"/>
                    <a:pt x="1727" y="10120"/>
                    <a:pt x="1727" y="10049"/>
                  </a:cubicBezTo>
                  <a:lnTo>
                    <a:pt x="1727" y="9811"/>
                  </a:lnTo>
                  <a:lnTo>
                    <a:pt x="1727" y="9763"/>
                  </a:lnTo>
                  <a:lnTo>
                    <a:pt x="1727" y="9394"/>
                  </a:lnTo>
                  <a:lnTo>
                    <a:pt x="1727" y="9370"/>
                  </a:lnTo>
                  <a:lnTo>
                    <a:pt x="1727" y="8334"/>
                  </a:lnTo>
                  <a:cubicBezTo>
                    <a:pt x="1727" y="8251"/>
                    <a:pt x="1656" y="8180"/>
                    <a:pt x="1561" y="8180"/>
                  </a:cubicBezTo>
                  <a:cubicBezTo>
                    <a:pt x="1477" y="8180"/>
                    <a:pt x="1394" y="8251"/>
                    <a:pt x="1394" y="8334"/>
                  </a:cubicBezTo>
                  <a:lnTo>
                    <a:pt x="1394" y="9489"/>
                  </a:lnTo>
                  <a:lnTo>
                    <a:pt x="1394" y="9513"/>
                  </a:lnTo>
                  <a:lnTo>
                    <a:pt x="1394" y="9549"/>
                  </a:lnTo>
                  <a:lnTo>
                    <a:pt x="1394" y="9799"/>
                  </a:lnTo>
                  <a:cubicBezTo>
                    <a:pt x="1382" y="9858"/>
                    <a:pt x="1334" y="9906"/>
                    <a:pt x="1275" y="9906"/>
                  </a:cubicBezTo>
                  <a:lnTo>
                    <a:pt x="1263" y="9906"/>
                  </a:lnTo>
                  <a:cubicBezTo>
                    <a:pt x="1192" y="9906"/>
                    <a:pt x="1132" y="9846"/>
                    <a:pt x="1132" y="9763"/>
                  </a:cubicBezTo>
                  <a:lnTo>
                    <a:pt x="1132" y="9168"/>
                  </a:lnTo>
                  <a:lnTo>
                    <a:pt x="1132" y="9049"/>
                  </a:lnTo>
                  <a:lnTo>
                    <a:pt x="1132" y="8334"/>
                  </a:lnTo>
                  <a:cubicBezTo>
                    <a:pt x="1132" y="8251"/>
                    <a:pt x="1061" y="8180"/>
                    <a:pt x="965" y="8180"/>
                  </a:cubicBezTo>
                  <a:cubicBezTo>
                    <a:pt x="882" y="8180"/>
                    <a:pt x="799" y="8251"/>
                    <a:pt x="799" y="8334"/>
                  </a:cubicBezTo>
                  <a:lnTo>
                    <a:pt x="799" y="9049"/>
                  </a:lnTo>
                  <a:cubicBezTo>
                    <a:pt x="799" y="9132"/>
                    <a:pt x="739" y="9192"/>
                    <a:pt x="668" y="9192"/>
                  </a:cubicBezTo>
                  <a:lnTo>
                    <a:pt x="656" y="9192"/>
                  </a:lnTo>
                  <a:cubicBezTo>
                    <a:pt x="584" y="9192"/>
                    <a:pt x="525" y="9132"/>
                    <a:pt x="525" y="9049"/>
                  </a:cubicBezTo>
                  <a:lnTo>
                    <a:pt x="525" y="8203"/>
                  </a:lnTo>
                  <a:cubicBezTo>
                    <a:pt x="501" y="7739"/>
                    <a:pt x="608" y="7013"/>
                    <a:pt x="834" y="6882"/>
                  </a:cubicBezTo>
                  <a:cubicBezTo>
                    <a:pt x="882" y="6846"/>
                    <a:pt x="906" y="6787"/>
                    <a:pt x="906" y="6727"/>
                  </a:cubicBezTo>
                  <a:lnTo>
                    <a:pt x="906" y="6132"/>
                  </a:lnTo>
                  <a:close/>
                  <a:moveTo>
                    <a:pt x="8621" y="0"/>
                  </a:moveTo>
                  <a:cubicBezTo>
                    <a:pt x="8407" y="0"/>
                    <a:pt x="8240" y="143"/>
                    <a:pt x="8181" y="321"/>
                  </a:cubicBezTo>
                  <a:cubicBezTo>
                    <a:pt x="8145" y="298"/>
                    <a:pt x="8085" y="286"/>
                    <a:pt x="8038" y="286"/>
                  </a:cubicBezTo>
                  <a:lnTo>
                    <a:pt x="8026" y="286"/>
                  </a:lnTo>
                  <a:cubicBezTo>
                    <a:pt x="7942" y="286"/>
                    <a:pt x="7859" y="298"/>
                    <a:pt x="7800" y="345"/>
                  </a:cubicBezTo>
                  <a:lnTo>
                    <a:pt x="4549" y="345"/>
                  </a:lnTo>
                  <a:cubicBezTo>
                    <a:pt x="4466" y="345"/>
                    <a:pt x="4394" y="417"/>
                    <a:pt x="4394" y="512"/>
                  </a:cubicBezTo>
                  <a:lnTo>
                    <a:pt x="4394" y="619"/>
                  </a:lnTo>
                  <a:lnTo>
                    <a:pt x="3870" y="619"/>
                  </a:lnTo>
                  <a:cubicBezTo>
                    <a:pt x="3704" y="441"/>
                    <a:pt x="3418" y="321"/>
                    <a:pt x="2977" y="262"/>
                  </a:cubicBezTo>
                  <a:cubicBezTo>
                    <a:pt x="2632" y="214"/>
                    <a:pt x="2335" y="214"/>
                    <a:pt x="2311" y="214"/>
                  </a:cubicBezTo>
                  <a:lnTo>
                    <a:pt x="1453" y="214"/>
                  </a:lnTo>
                  <a:cubicBezTo>
                    <a:pt x="1203" y="214"/>
                    <a:pt x="1001" y="417"/>
                    <a:pt x="1001" y="679"/>
                  </a:cubicBezTo>
                  <a:lnTo>
                    <a:pt x="1001" y="691"/>
                  </a:lnTo>
                  <a:cubicBezTo>
                    <a:pt x="1001" y="738"/>
                    <a:pt x="1001" y="774"/>
                    <a:pt x="1013" y="822"/>
                  </a:cubicBezTo>
                  <a:lnTo>
                    <a:pt x="739" y="822"/>
                  </a:lnTo>
                  <a:cubicBezTo>
                    <a:pt x="489" y="822"/>
                    <a:pt x="287" y="1036"/>
                    <a:pt x="287" y="1286"/>
                  </a:cubicBezTo>
                  <a:lnTo>
                    <a:pt x="287" y="1298"/>
                  </a:lnTo>
                  <a:cubicBezTo>
                    <a:pt x="287" y="1357"/>
                    <a:pt x="299" y="1405"/>
                    <a:pt x="310" y="1453"/>
                  </a:cubicBezTo>
                  <a:cubicBezTo>
                    <a:pt x="132" y="1512"/>
                    <a:pt x="1" y="1691"/>
                    <a:pt x="1" y="1881"/>
                  </a:cubicBezTo>
                  <a:lnTo>
                    <a:pt x="1" y="1893"/>
                  </a:lnTo>
                  <a:cubicBezTo>
                    <a:pt x="1" y="2107"/>
                    <a:pt x="132" y="2262"/>
                    <a:pt x="310" y="2322"/>
                  </a:cubicBezTo>
                  <a:cubicBezTo>
                    <a:pt x="299" y="2369"/>
                    <a:pt x="287" y="2429"/>
                    <a:pt x="287" y="2477"/>
                  </a:cubicBezTo>
                  <a:lnTo>
                    <a:pt x="287" y="2488"/>
                  </a:lnTo>
                  <a:cubicBezTo>
                    <a:pt x="287" y="2560"/>
                    <a:pt x="299" y="2655"/>
                    <a:pt x="346" y="2715"/>
                  </a:cubicBezTo>
                  <a:lnTo>
                    <a:pt x="346" y="5953"/>
                  </a:lnTo>
                  <a:cubicBezTo>
                    <a:pt x="346" y="6048"/>
                    <a:pt x="418" y="6120"/>
                    <a:pt x="501" y="6120"/>
                  </a:cubicBezTo>
                  <a:lnTo>
                    <a:pt x="608" y="6120"/>
                  </a:lnTo>
                  <a:lnTo>
                    <a:pt x="608" y="6644"/>
                  </a:lnTo>
                  <a:cubicBezTo>
                    <a:pt x="430" y="6810"/>
                    <a:pt x="310" y="7084"/>
                    <a:pt x="251" y="7537"/>
                  </a:cubicBezTo>
                  <a:cubicBezTo>
                    <a:pt x="203" y="7882"/>
                    <a:pt x="203" y="8180"/>
                    <a:pt x="203" y="8203"/>
                  </a:cubicBezTo>
                  <a:lnTo>
                    <a:pt x="203" y="9049"/>
                  </a:lnTo>
                  <a:cubicBezTo>
                    <a:pt x="203" y="9311"/>
                    <a:pt x="418" y="9513"/>
                    <a:pt x="668" y="9513"/>
                  </a:cubicBezTo>
                  <a:lnTo>
                    <a:pt x="680" y="9513"/>
                  </a:lnTo>
                  <a:cubicBezTo>
                    <a:pt x="727" y="9513"/>
                    <a:pt x="775" y="9513"/>
                    <a:pt x="822" y="9501"/>
                  </a:cubicBezTo>
                  <a:lnTo>
                    <a:pt x="822" y="9763"/>
                  </a:lnTo>
                  <a:cubicBezTo>
                    <a:pt x="822" y="10025"/>
                    <a:pt x="1025" y="10227"/>
                    <a:pt x="1275" y="10227"/>
                  </a:cubicBezTo>
                  <a:lnTo>
                    <a:pt x="1299" y="10227"/>
                  </a:lnTo>
                  <a:cubicBezTo>
                    <a:pt x="1358" y="10227"/>
                    <a:pt x="1394" y="10216"/>
                    <a:pt x="1442" y="10204"/>
                  </a:cubicBezTo>
                  <a:cubicBezTo>
                    <a:pt x="1501" y="10382"/>
                    <a:pt x="1680" y="10513"/>
                    <a:pt x="1870" y="10513"/>
                  </a:cubicBezTo>
                  <a:lnTo>
                    <a:pt x="1894" y="10513"/>
                  </a:lnTo>
                  <a:cubicBezTo>
                    <a:pt x="2096" y="10513"/>
                    <a:pt x="2263" y="10382"/>
                    <a:pt x="2323" y="10204"/>
                  </a:cubicBezTo>
                  <a:cubicBezTo>
                    <a:pt x="2370" y="10216"/>
                    <a:pt x="2430" y="10227"/>
                    <a:pt x="2466" y="10227"/>
                  </a:cubicBezTo>
                  <a:lnTo>
                    <a:pt x="2489" y="10227"/>
                  </a:lnTo>
                  <a:cubicBezTo>
                    <a:pt x="2561" y="10227"/>
                    <a:pt x="2644" y="10216"/>
                    <a:pt x="2704" y="10168"/>
                  </a:cubicBezTo>
                  <a:lnTo>
                    <a:pt x="3323" y="10168"/>
                  </a:lnTo>
                  <a:cubicBezTo>
                    <a:pt x="3406" y="10168"/>
                    <a:pt x="3478" y="10096"/>
                    <a:pt x="3478" y="10001"/>
                  </a:cubicBezTo>
                  <a:cubicBezTo>
                    <a:pt x="3478" y="9918"/>
                    <a:pt x="3406" y="9846"/>
                    <a:pt x="3323" y="9846"/>
                  </a:cubicBezTo>
                  <a:lnTo>
                    <a:pt x="2942" y="9846"/>
                  </a:lnTo>
                  <a:lnTo>
                    <a:pt x="2942" y="9763"/>
                  </a:lnTo>
                  <a:lnTo>
                    <a:pt x="2942" y="9751"/>
                  </a:lnTo>
                  <a:lnTo>
                    <a:pt x="2942" y="8918"/>
                  </a:lnTo>
                  <a:lnTo>
                    <a:pt x="2942" y="8727"/>
                  </a:lnTo>
                  <a:cubicBezTo>
                    <a:pt x="3049" y="8834"/>
                    <a:pt x="3180" y="8930"/>
                    <a:pt x="3335" y="8965"/>
                  </a:cubicBezTo>
                  <a:cubicBezTo>
                    <a:pt x="3358" y="8977"/>
                    <a:pt x="3406" y="8977"/>
                    <a:pt x="3442" y="8977"/>
                  </a:cubicBezTo>
                  <a:cubicBezTo>
                    <a:pt x="3561" y="8977"/>
                    <a:pt x="3656" y="8930"/>
                    <a:pt x="3763" y="8858"/>
                  </a:cubicBezTo>
                  <a:cubicBezTo>
                    <a:pt x="3775" y="8846"/>
                    <a:pt x="4120" y="8549"/>
                    <a:pt x="3680" y="7941"/>
                  </a:cubicBezTo>
                  <a:cubicBezTo>
                    <a:pt x="3632" y="7882"/>
                    <a:pt x="3585" y="7822"/>
                    <a:pt x="3573" y="7763"/>
                  </a:cubicBezTo>
                  <a:lnTo>
                    <a:pt x="5061" y="7763"/>
                  </a:lnTo>
                  <a:lnTo>
                    <a:pt x="5061" y="9858"/>
                  </a:lnTo>
                  <a:lnTo>
                    <a:pt x="3835" y="9858"/>
                  </a:lnTo>
                  <a:cubicBezTo>
                    <a:pt x="3751" y="9858"/>
                    <a:pt x="3680" y="9930"/>
                    <a:pt x="3680" y="10025"/>
                  </a:cubicBezTo>
                  <a:cubicBezTo>
                    <a:pt x="3680" y="10108"/>
                    <a:pt x="3751" y="10180"/>
                    <a:pt x="3835" y="10180"/>
                  </a:cubicBezTo>
                  <a:lnTo>
                    <a:pt x="5966" y="10180"/>
                  </a:lnTo>
                  <a:cubicBezTo>
                    <a:pt x="6061" y="10180"/>
                    <a:pt x="6133" y="10108"/>
                    <a:pt x="6133" y="10025"/>
                  </a:cubicBezTo>
                  <a:lnTo>
                    <a:pt x="6133" y="9918"/>
                  </a:lnTo>
                  <a:lnTo>
                    <a:pt x="6657" y="9918"/>
                  </a:lnTo>
                  <a:cubicBezTo>
                    <a:pt x="6811" y="10096"/>
                    <a:pt x="7097" y="10216"/>
                    <a:pt x="7549" y="10275"/>
                  </a:cubicBezTo>
                  <a:cubicBezTo>
                    <a:pt x="7811" y="10323"/>
                    <a:pt x="8061" y="10323"/>
                    <a:pt x="8169" y="10323"/>
                  </a:cubicBezTo>
                  <a:lnTo>
                    <a:pt x="9062" y="10323"/>
                  </a:lnTo>
                  <a:cubicBezTo>
                    <a:pt x="9312" y="10323"/>
                    <a:pt x="9526" y="10108"/>
                    <a:pt x="9526" y="9858"/>
                  </a:cubicBezTo>
                  <a:lnTo>
                    <a:pt x="9526" y="9846"/>
                  </a:lnTo>
                  <a:cubicBezTo>
                    <a:pt x="9526" y="9799"/>
                    <a:pt x="9526" y="9751"/>
                    <a:pt x="9514" y="9704"/>
                  </a:cubicBezTo>
                  <a:lnTo>
                    <a:pt x="9776" y="9704"/>
                  </a:lnTo>
                  <a:cubicBezTo>
                    <a:pt x="10026" y="9704"/>
                    <a:pt x="10240" y="9501"/>
                    <a:pt x="10240" y="9251"/>
                  </a:cubicBezTo>
                  <a:lnTo>
                    <a:pt x="10240" y="9227"/>
                  </a:lnTo>
                  <a:cubicBezTo>
                    <a:pt x="10240" y="9168"/>
                    <a:pt x="10228" y="9132"/>
                    <a:pt x="10205" y="9084"/>
                  </a:cubicBezTo>
                  <a:cubicBezTo>
                    <a:pt x="10383" y="9025"/>
                    <a:pt x="10514" y="8846"/>
                    <a:pt x="10514" y="8656"/>
                  </a:cubicBezTo>
                  <a:lnTo>
                    <a:pt x="10514" y="8632"/>
                  </a:lnTo>
                  <a:cubicBezTo>
                    <a:pt x="10502" y="8418"/>
                    <a:pt x="10371" y="8239"/>
                    <a:pt x="10193" y="8180"/>
                  </a:cubicBezTo>
                  <a:cubicBezTo>
                    <a:pt x="10205" y="8132"/>
                    <a:pt x="10228" y="8072"/>
                    <a:pt x="10228" y="8025"/>
                  </a:cubicBezTo>
                  <a:lnTo>
                    <a:pt x="10228" y="8013"/>
                  </a:lnTo>
                  <a:cubicBezTo>
                    <a:pt x="10228" y="7941"/>
                    <a:pt x="10205" y="7846"/>
                    <a:pt x="10169" y="7787"/>
                  </a:cubicBezTo>
                  <a:lnTo>
                    <a:pt x="10169" y="6263"/>
                  </a:lnTo>
                  <a:cubicBezTo>
                    <a:pt x="10169" y="6179"/>
                    <a:pt x="10086" y="6108"/>
                    <a:pt x="10002" y="6108"/>
                  </a:cubicBezTo>
                  <a:cubicBezTo>
                    <a:pt x="9907" y="6108"/>
                    <a:pt x="9835" y="6179"/>
                    <a:pt x="9835" y="6263"/>
                  </a:cubicBezTo>
                  <a:lnTo>
                    <a:pt x="9835" y="7560"/>
                  </a:lnTo>
                  <a:lnTo>
                    <a:pt x="8716" y="7560"/>
                  </a:lnTo>
                  <a:cubicBezTo>
                    <a:pt x="8823" y="7453"/>
                    <a:pt x="8931" y="7322"/>
                    <a:pt x="8954" y="7179"/>
                  </a:cubicBezTo>
                  <a:cubicBezTo>
                    <a:pt x="8990" y="7025"/>
                    <a:pt x="8954" y="6858"/>
                    <a:pt x="8835" y="6751"/>
                  </a:cubicBezTo>
                  <a:cubicBezTo>
                    <a:pt x="8828" y="6736"/>
                    <a:pt x="8715" y="6608"/>
                    <a:pt x="8492" y="6608"/>
                  </a:cubicBezTo>
                  <a:cubicBezTo>
                    <a:pt x="8347" y="6608"/>
                    <a:pt x="8157" y="6661"/>
                    <a:pt x="7919" y="6834"/>
                  </a:cubicBezTo>
                  <a:cubicBezTo>
                    <a:pt x="7859" y="6882"/>
                    <a:pt x="7800" y="6929"/>
                    <a:pt x="7740" y="6941"/>
                  </a:cubicBezTo>
                  <a:lnTo>
                    <a:pt x="7740" y="5453"/>
                  </a:lnTo>
                  <a:lnTo>
                    <a:pt x="9835" y="5453"/>
                  </a:lnTo>
                  <a:lnTo>
                    <a:pt x="9835" y="5703"/>
                  </a:lnTo>
                  <a:cubicBezTo>
                    <a:pt x="9835" y="5798"/>
                    <a:pt x="9907" y="5870"/>
                    <a:pt x="10002" y="5870"/>
                  </a:cubicBezTo>
                  <a:cubicBezTo>
                    <a:pt x="10086" y="5870"/>
                    <a:pt x="10169" y="5798"/>
                    <a:pt x="10169" y="5703"/>
                  </a:cubicBezTo>
                  <a:lnTo>
                    <a:pt x="10169" y="4560"/>
                  </a:lnTo>
                  <a:cubicBezTo>
                    <a:pt x="10169" y="4465"/>
                    <a:pt x="10086" y="4393"/>
                    <a:pt x="10002" y="4393"/>
                  </a:cubicBezTo>
                  <a:lnTo>
                    <a:pt x="9895" y="4393"/>
                  </a:lnTo>
                  <a:lnTo>
                    <a:pt x="9895" y="3870"/>
                  </a:lnTo>
                  <a:cubicBezTo>
                    <a:pt x="10074" y="3715"/>
                    <a:pt x="10193" y="3429"/>
                    <a:pt x="10252" y="2977"/>
                  </a:cubicBezTo>
                  <a:cubicBezTo>
                    <a:pt x="10300" y="2643"/>
                    <a:pt x="10300" y="2346"/>
                    <a:pt x="10300" y="2310"/>
                  </a:cubicBezTo>
                  <a:lnTo>
                    <a:pt x="10300" y="1464"/>
                  </a:lnTo>
                  <a:cubicBezTo>
                    <a:pt x="10300" y="1203"/>
                    <a:pt x="10086" y="1000"/>
                    <a:pt x="9835" y="1000"/>
                  </a:cubicBezTo>
                  <a:lnTo>
                    <a:pt x="9824" y="1000"/>
                  </a:lnTo>
                  <a:cubicBezTo>
                    <a:pt x="9776" y="1000"/>
                    <a:pt x="9728" y="1000"/>
                    <a:pt x="9693" y="1012"/>
                  </a:cubicBezTo>
                  <a:lnTo>
                    <a:pt x="9693" y="750"/>
                  </a:lnTo>
                  <a:cubicBezTo>
                    <a:pt x="9693" y="500"/>
                    <a:pt x="9478" y="286"/>
                    <a:pt x="9228" y="286"/>
                  </a:cubicBezTo>
                  <a:lnTo>
                    <a:pt x="9216" y="286"/>
                  </a:lnTo>
                  <a:cubicBezTo>
                    <a:pt x="9157" y="286"/>
                    <a:pt x="9109" y="298"/>
                    <a:pt x="9062" y="321"/>
                  </a:cubicBezTo>
                  <a:cubicBezTo>
                    <a:pt x="9002" y="143"/>
                    <a:pt x="8823" y="0"/>
                    <a:pt x="8633" y="0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1" name="Google Shape;1781;p38"/>
            <p:cNvSpPr/>
            <p:nvPr/>
          </p:nvSpPr>
          <p:spPr>
            <a:xfrm>
              <a:off x="8116024" y="3221804"/>
              <a:ext cx="14036" cy="10280"/>
            </a:xfrm>
            <a:custGeom>
              <a:avLst/>
              <a:gdLst/>
              <a:ahLst/>
              <a:cxnLst/>
              <a:rect l="l" t="t" r="r" b="b"/>
              <a:pathLst>
                <a:path w="441" h="323" extrusionOk="0">
                  <a:moveTo>
                    <a:pt x="155" y="1"/>
                  </a:moveTo>
                  <a:cubicBezTo>
                    <a:pt x="72" y="1"/>
                    <a:pt x="0" y="72"/>
                    <a:pt x="0" y="167"/>
                  </a:cubicBezTo>
                  <a:cubicBezTo>
                    <a:pt x="0" y="251"/>
                    <a:pt x="72" y="322"/>
                    <a:pt x="155" y="322"/>
                  </a:cubicBezTo>
                  <a:lnTo>
                    <a:pt x="274" y="322"/>
                  </a:lnTo>
                  <a:cubicBezTo>
                    <a:pt x="369" y="322"/>
                    <a:pt x="441" y="251"/>
                    <a:pt x="441" y="167"/>
                  </a:cubicBezTo>
                  <a:cubicBezTo>
                    <a:pt x="441" y="72"/>
                    <a:pt x="369" y="1"/>
                    <a:pt x="274" y="1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2" name="Google Shape;1782;p38"/>
            <p:cNvSpPr/>
            <p:nvPr/>
          </p:nvSpPr>
          <p:spPr>
            <a:xfrm>
              <a:off x="8097818" y="3221804"/>
              <a:ext cx="14068" cy="10280"/>
            </a:xfrm>
            <a:custGeom>
              <a:avLst/>
              <a:gdLst/>
              <a:ahLst/>
              <a:cxnLst/>
              <a:rect l="l" t="t" r="r" b="b"/>
              <a:pathLst>
                <a:path w="442" h="323" extrusionOk="0">
                  <a:moveTo>
                    <a:pt x="168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51"/>
                    <a:pt x="72" y="322"/>
                    <a:pt x="168" y="322"/>
                  </a:cubicBezTo>
                  <a:lnTo>
                    <a:pt x="287" y="322"/>
                  </a:lnTo>
                  <a:cubicBezTo>
                    <a:pt x="370" y="322"/>
                    <a:pt x="441" y="251"/>
                    <a:pt x="441" y="167"/>
                  </a:cubicBezTo>
                  <a:cubicBezTo>
                    <a:pt x="441" y="72"/>
                    <a:pt x="370" y="1"/>
                    <a:pt x="287" y="1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3" name="Google Shape;1783;p38"/>
            <p:cNvSpPr/>
            <p:nvPr/>
          </p:nvSpPr>
          <p:spPr>
            <a:xfrm>
              <a:off x="8156190" y="2951621"/>
              <a:ext cx="14036" cy="10630"/>
            </a:xfrm>
            <a:custGeom>
              <a:avLst/>
              <a:gdLst/>
              <a:ahLst/>
              <a:cxnLst/>
              <a:rect l="l" t="t" r="r" b="b"/>
              <a:pathLst>
                <a:path w="441" h="334" extrusionOk="0">
                  <a:moveTo>
                    <a:pt x="167" y="0"/>
                  </a:moveTo>
                  <a:cubicBezTo>
                    <a:pt x="72" y="0"/>
                    <a:pt x="0" y="72"/>
                    <a:pt x="0" y="167"/>
                  </a:cubicBezTo>
                  <a:cubicBezTo>
                    <a:pt x="0" y="262"/>
                    <a:pt x="72" y="334"/>
                    <a:pt x="167" y="334"/>
                  </a:cubicBezTo>
                  <a:lnTo>
                    <a:pt x="286" y="334"/>
                  </a:lnTo>
                  <a:cubicBezTo>
                    <a:pt x="369" y="334"/>
                    <a:pt x="441" y="262"/>
                    <a:pt x="441" y="167"/>
                  </a:cubicBezTo>
                  <a:cubicBezTo>
                    <a:pt x="441" y="72"/>
                    <a:pt x="369" y="0"/>
                    <a:pt x="286" y="0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4" name="Google Shape;1784;p38"/>
            <p:cNvSpPr/>
            <p:nvPr/>
          </p:nvSpPr>
          <p:spPr>
            <a:xfrm>
              <a:off x="8173982" y="2952385"/>
              <a:ext cx="14450" cy="10248"/>
            </a:xfrm>
            <a:custGeom>
              <a:avLst/>
              <a:gdLst/>
              <a:ahLst/>
              <a:cxnLst/>
              <a:rect l="l" t="t" r="r" b="b"/>
              <a:pathLst>
                <a:path w="454" h="322" extrusionOk="0">
                  <a:moveTo>
                    <a:pt x="168" y="0"/>
                  </a:moveTo>
                  <a:cubicBezTo>
                    <a:pt x="84" y="0"/>
                    <a:pt x="1" y="72"/>
                    <a:pt x="1" y="155"/>
                  </a:cubicBezTo>
                  <a:cubicBezTo>
                    <a:pt x="1" y="250"/>
                    <a:pt x="84" y="322"/>
                    <a:pt x="168" y="322"/>
                  </a:cubicBezTo>
                  <a:lnTo>
                    <a:pt x="287" y="322"/>
                  </a:lnTo>
                  <a:cubicBezTo>
                    <a:pt x="382" y="322"/>
                    <a:pt x="453" y="250"/>
                    <a:pt x="453" y="155"/>
                  </a:cubicBezTo>
                  <a:cubicBezTo>
                    <a:pt x="453" y="72"/>
                    <a:pt x="382" y="0"/>
                    <a:pt x="287" y="0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85" name="Google Shape;1785;p38"/>
          <p:cNvSpPr txBox="1"/>
          <p:nvPr/>
        </p:nvSpPr>
        <p:spPr>
          <a:xfrm>
            <a:off x="976980" y="4045375"/>
            <a:ext cx="1186500" cy="6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127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Mercury is the closest planet </a:t>
            </a:r>
            <a:b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to the Sun</a:t>
            </a:r>
            <a:endParaRPr sz="1200">
              <a:solidFill>
                <a:srgbClr val="000000"/>
              </a:solidFill>
            </a:endParaRPr>
          </a:p>
        </p:txBody>
      </p:sp>
      <p:sp>
        <p:nvSpPr>
          <p:cNvPr id="1786" name="Google Shape;1786;p38"/>
          <p:cNvSpPr txBox="1"/>
          <p:nvPr/>
        </p:nvSpPr>
        <p:spPr>
          <a:xfrm>
            <a:off x="2915712" y="4045375"/>
            <a:ext cx="1186500" cy="6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Despite being red, Mars is a cold place</a:t>
            </a:r>
            <a:endParaRPr sz="1200">
              <a:solidFill>
                <a:srgbClr val="000000"/>
              </a:solidFill>
            </a:endParaRPr>
          </a:p>
        </p:txBody>
      </p:sp>
      <p:sp>
        <p:nvSpPr>
          <p:cNvPr id="1787" name="Google Shape;1787;p38"/>
          <p:cNvSpPr txBox="1"/>
          <p:nvPr/>
        </p:nvSpPr>
        <p:spPr>
          <a:xfrm>
            <a:off x="7026188" y="4045375"/>
            <a:ext cx="1100700" cy="6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Venus is the second planet from the Sun</a:t>
            </a:r>
            <a:endParaRPr sz="1200">
              <a:solidFill>
                <a:srgbClr val="000000"/>
              </a:solidFill>
            </a:endParaRPr>
          </a:p>
        </p:txBody>
      </p:sp>
      <p:sp>
        <p:nvSpPr>
          <p:cNvPr id="1788" name="Google Shape;1788;p38"/>
          <p:cNvSpPr txBox="1"/>
          <p:nvPr/>
        </p:nvSpPr>
        <p:spPr>
          <a:xfrm>
            <a:off x="5013362" y="4045375"/>
            <a:ext cx="1187100" cy="6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Saturn is the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ringed one and a gas giant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89" name="Google Shape;1789;p38"/>
          <p:cNvSpPr txBox="1"/>
          <p:nvPr/>
        </p:nvSpPr>
        <p:spPr>
          <a:xfrm>
            <a:off x="1095780" y="3687725"/>
            <a:ext cx="9489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500" b="1">
                <a:solidFill>
                  <a:srgbClr val="AAAAEB"/>
                </a:solidFill>
                <a:latin typeface="Roboto"/>
                <a:ea typeface="Roboto"/>
                <a:cs typeface="Roboto"/>
                <a:sym typeface="Roboto"/>
              </a:rPr>
              <a:t>Mercury</a:t>
            </a:r>
            <a:endParaRPr sz="1500" b="1">
              <a:solidFill>
                <a:srgbClr val="AAAAEB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90" name="Google Shape;1790;p38"/>
          <p:cNvSpPr txBox="1"/>
          <p:nvPr/>
        </p:nvSpPr>
        <p:spPr>
          <a:xfrm>
            <a:off x="3034512" y="3687725"/>
            <a:ext cx="9489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500" b="1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Mars</a:t>
            </a:r>
            <a:endParaRPr sz="1500" b="1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91" name="Google Shape;1791;p38"/>
          <p:cNvSpPr txBox="1"/>
          <p:nvPr/>
        </p:nvSpPr>
        <p:spPr>
          <a:xfrm>
            <a:off x="5132462" y="3687725"/>
            <a:ext cx="9489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500" b="1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rPr>
              <a:t>Saturn</a:t>
            </a:r>
            <a:endParaRPr sz="1500" b="1">
              <a:solidFill>
                <a:schemeClr val="accent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92" name="Google Shape;1792;p38"/>
          <p:cNvSpPr txBox="1"/>
          <p:nvPr/>
        </p:nvSpPr>
        <p:spPr>
          <a:xfrm>
            <a:off x="7102088" y="3687725"/>
            <a:ext cx="9489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500" b="1">
                <a:solidFill>
                  <a:schemeClr val="accent3"/>
                </a:solidFill>
                <a:latin typeface="Roboto"/>
                <a:ea typeface="Roboto"/>
                <a:cs typeface="Roboto"/>
                <a:sym typeface="Roboto"/>
              </a:rPr>
              <a:t>Venus</a:t>
            </a:r>
            <a:endParaRPr sz="1500" b="1">
              <a:solidFill>
                <a:schemeClr val="accent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1793" name="Google Shape;1793;p38"/>
          <p:cNvCxnSpPr/>
          <p:nvPr/>
        </p:nvCxnSpPr>
        <p:spPr>
          <a:xfrm rot="10800000">
            <a:off x="5665488" y="2285875"/>
            <a:ext cx="0" cy="4593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8" name="Google Shape;1798;p39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sp>
        <p:nvSpPr>
          <p:cNvPr id="1799" name="Google Shape;1799;p39"/>
          <p:cNvSpPr txBox="1"/>
          <p:nvPr/>
        </p:nvSpPr>
        <p:spPr>
          <a:xfrm>
            <a:off x="457225" y="3426350"/>
            <a:ext cx="1788000" cy="6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127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Mercury is the closest planet to the Sun and the smallest of them all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00" name="Google Shape;1800;p39"/>
          <p:cNvSpPr txBox="1"/>
          <p:nvPr/>
        </p:nvSpPr>
        <p:spPr>
          <a:xfrm>
            <a:off x="2651526" y="3429300"/>
            <a:ext cx="1788000" cy="6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Despite being red, Mars is a cold place. It’s full of iron oxide dust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01" name="Google Shape;1801;p39"/>
          <p:cNvSpPr txBox="1"/>
          <p:nvPr/>
        </p:nvSpPr>
        <p:spPr>
          <a:xfrm>
            <a:off x="6898800" y="3429300"/>
            <a:ext cx="1788000" cy="6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Venus has a beautiful name and is the second planet from the Sun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02" name="Google Shape;1802;p39"/>
          <p:cNvSpPr txBox="1"/>
          <p:nvPr/>
        </p:nvSpPr>
        <p:spPr>
          <a:xfrm>
            <a:off x="4845825" y="3429300"/>
            <a:ext cx="1788000" cy="6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Saturn is a gas giant, composed mostly of </a:t>
            </a:r>
            <a:b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hydrogen and helium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1803" name="Google Shape;1803;p39"/>
          <p:cNvGrpSpPr/>
          <p:nvPr/>
        </p:nvGrpSpPr>
        <p:grpSpPr>
          <a:xfrm>
            <a:off x="513025" y="1609438"/>
            <a:ext cx="1676400" cy="982025"/>
            <a:chOff x="457200" y="1612388"/>
            <a:chExt cx="1676400" cy="982025"/>
          </a:xfrm>
        </p:grpSpPr>
        <p:sp>
          <p:nvSpPr>
            <p:cNvPr id="1804" name="Google Shape;1804;p39"/>
            <p:cNvSpPr/>
            <p:nvPr/>
          </p:nvSpPr>
          <p:spPr>
            <a:xfrm>
              <a:off x="457200" y="1612388"/>
              <a:ext cx="1676400" cy="982025"/>
            </a:xfrm>
            <a:custGeom>
              <a:avLst/>
              <a:gdLst/>
              <a:ahLst/>
              <a:cxnLst/>
              <a:rect l="l" t="t" r="r" b="b"/>
              <a:pathLst>
                <a:path w="67056" h="39281" extrusionOk="0">
                  <a:moveTo>
                    <a:pt x="22039" y="0"/>
                  </a:moveTo>
                  <a:cubicBezTo>
                    <a:pt x="15236" y="0"/>
                    <a:pt x="9734" y="5502"/>
                    <a:pt x="9734" y="12305"/>
                  </a:cubicBezTo>
                  <a:cubicBezTo>
                    <a:pt x="9734" y="12399"/>
                    <a:pt x="9734" y="12493"/>
                    <a:pt x="9734" y="12587"/>
                  </a:cubicBezTo>
                  <a:cubicBezTo>
                    <a:pt x="9092" y="12399"/>
                    <a:pt x="8402" y="12305"/>
                    <a:pt x="7697" y="12305"/>
                  </a:cubicBezTo>
                  <a:cubicBezTo>
                    <a:pt x="3449" y="12305"/>
                    <a:pt x="1" y="15753"/>
                    <a:pt x="1" y="20001"/>
                  </a:cubicBezTo>
                  <a:cubicBezTo>
                    <a:pt x="1" y="24248"/>
                    <a:pt x="3449" y="27697"/>
                    <a:pt x="7697" y="27697"/>
                  </a:cubicBezTo>
                  <a:cubicBezTo>
                    <a:pt x="8418" y="27697"/>
                    <a:pt x="9092" y="27603"/>
                    <a:pt x="9750" y="27415"/>
                  </a:cubicBezTo>
                  <a:cubicBezTo>
                    <a:pt x="10048" y="32634"/>
                    <a:pt x="14374" y="36772"/>
                    <a:pt x="19672" y="36772"/>
                  </a:cubicBezTo>
                  <a:cubicBezTo>
                    <a:pt x="22023" y="36772"/>
                    <a:pt x="24186" y="35957"/>
                    <a:pt x="25895" y="34578"/>
                  </a:cubicBezTo>
                  <a:cubicBezTo>
                    <a:pt x="27650" y="37399"/>
                    <a:pt x="30769" y="39280"/>
                    <a:pt x="34343" y="39280"/>
                  </a:cubicBezTo>
                  <a:cubicBezTo>
                    <a:pt x="37368" y="39280"/>
                    <a:pt x="40080" y="37916"/>
                    <a:pt x="41898" y="35785"/>
                  </a:cubicBezTo>
                  <a:cubicBezTo>
                    <a:pt x="43466" y="36506"/>
                    <a:pt x="45205" y="36913"/>
                    <a:pt x="47039" y="36913"/>
                  </a:cubicBezTo>
                  <a:cubicBezTo>
                    <a:pt x="51099" y="36913"/>
                    <a:pt x="54704" y="34938"/>
                    <a:pt x="56946" y="31913"/>
                  </a:cubicBezTo>
                  <a:cubicBezTo>
                    <a:pt x="57698" y="32164"/>
                    <a:pt x="58513" y="32305"/>
                    <a:pt x="59359" y="32305"/>
                  </a:cubicBezTo>
                  <a:cubicBezTo>
                    <a:pt x="63607" y="32305"/>
                    <a:pt x="67055" y="28857"/>
                    <a:pt x="67055" y="24609"/>
                  </a:cubicBezTo>
                  <a:cubicBezTo>
                    <a:pt x="67055" y="20346"/>
                    <a:pt x="63607" y="16897"/>
                    <a:pt x="59359" y="16897"/>
                  </a:cubicBezTo>
                  <a:cubicBezTo>
                    <a:pt x="58513" y="16897"/>
                    <a:pt x="57698" y="17038"/>
                    <a:pt x="56946" y="17289"/>
                  </a:cubicBezTo>
                  <a:cubicBezTo>
                    <a:pt x="54704" y="14264"/>
                    <a:pt x="51099" y="12305"/>
                    <a:pt x="47039" y="12305"/>
                  </a:cubicBezTo>
                  <a:cubicBezTo>
                    <a:pt x="46851" y="12305"/>
                    <a:pt x="46679" y="12305"/>
                    <a:pt x="46491" y="12320"/>
                  </a:cubicBezTo>
                  <a:cubicBezTo>
                    <a:pt x="45127" y="8449"/>
                    <a:pt x="41444" y="5674"/>
                    <a:pt x="37102" y="5674"/>
                  </a:cubicBezTo>
                  <a:cubicBezTo>
                    <a:pt x="35613" y="5674"/>
                    <a:pt x="34202" y="6004"/>
                    <a:pt x="32932" y="6583"/>
                  </a:cubicBezTo>
                  <a:cubicBezTo>
                    <a:pt x="30879" y="2665"/>
                    <a:pt x="26772" y="0"/>
                    <a:pt x="22039" y="0"/>
                  </a:cubicBezTo>
                  <a:close/>
                </a:path>
              </a:pathLst>
            </a:custGeom>
            <a:gradFill>
              <a:gsLst>
                <a:gs pos="0">
                  <a:srgbClr val="1A85C8"/>
                </a:gs>
                <a:gs pos="100000">
                  <a:srgbClr val="0F375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5" name="Google Shape;1805;p39"/>
            <p:cNvSpPr/>
            <p:nvPr/>
          </p:nvSpPr>
          <p:spPr>
            <a:xfrm>
              <a:off x="645300" y="1978563"/>
              <a:ext cx="233575" cy="159725"/>
            </a:xfrm>
            <a:custGeom>
              <a:avLst/>
              <a:gdLst/>
              <a:ahLst/>
              <a:cxnLst/>
              <a:rect l="l" t="t" r="r" b="b"/>
              <a:pathLst>
                <a:path w="9343" h="6389" extrusionOk="0">
                  <a:moveTo>
                    <a:pt x="5811" y="0"/>
                  </a:moveTo>
                  <a:cubicBezTo>
                    <a:pt x="4852" y="0"/>
                    <a:pt x="3893" y="235"/>
                    <a:pt x="3057" y="714"/>
                  </a:cubicBezTo>
                  <a:cubicBezTo>
                    <a:pt x="1129" y="1827"/>
                    <a:pt x="0" y="4178"/>
                    <a:pt x="361" y="6388"/>
                  </a:cubicBezTo>
                  <a:cubicBezTo>
                    <a:pt x="1051" y="4664"/>
                    <a:pt x="2383" y="3441"/>
                    <a:pt x="3950" y="2470"/>
                  </a:cubicBezTo>
                  <a:cubicBezTo>
                    <a:pt x="5331" y="1609"/>
                    <a:pt x="6997" y="1189"/>
                    <a:pt x="8627" y="1189"/>
                  </a:cubicBezTo>
                  <a:cubicBezTo>
                    <a:pt x="8867" y="1189"/>
                    <a:pt x="9105" y="1198"/>
                    <a:pt x="9342" y="1216"/>
                  </a:cubicBezTo>
                  <a:cubicBezTo>
                    <a:pt x="8351" y="412"/>
                    <a:pt x="7080" y="0"/>
                    <a:pt x="5811" y="0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6" name="Google Shape;1806;p39"/>
            <p:cNvSpPr/>
            <p:nvPr/>
          </p:nvSpPr>
          <p:spPr>
            <a:xfrm>
              <a:off x="485425" y="1612388"/>
              <a:ext cx="1043150" cy="416175"/>
            </a:xfrm>
            <a:custGeom>
              <a:avLst/>
              <a:gdLst/>
              <a:ahLst/>
              <a:cxnLst/>
              <a:rect l="l" t="t" r="r" b="b"/>
              <a:pathLst>
                <a:path w="41726" h="16647" extrusionOk="0">
                  <a:moveTo>
                    <a:pt x="20910" y="0"/>
                  </a:moveTo>
                  <a:cubicBezTo>
                    <a:pt x="14107" y="0"/>
                    <a:pt x="8605" y="5502"/>
                    <a:pt x="8605" y="12305"/>
                  </a:cubicBezTo>
                  <a:cubicBezTo>
                    <a:pt x="8605" y="12399"/>
                    <a:pt x="8605" y="12493"/>
                    <a:pt x="8605" y="12587"/>
                  </a:cubicBezTo>
                  <a:cubicBezTo>
                    <a:pt x="7963" y="12399"/>
                    <a:pt x="7273" y="12305"/>
                    <a:pt x="6568" y="12305"/>
                  </a:cubicBezTo>
                  <a:cubicBezTo>
                    <a:pt x="3793" y="12305"/>
                    <a:pt x="1348" y="13778"/>
                    <a:pt x="0" y="16004"/>
                  </a:cubicBezTo>
                  <a:cubicBezTo>
                    <a:pt x="925" y="15439"/>
                    <a:pt x="1960" y="15048"/>
                    <a:pt x="3025" y="14844"/>
                  </a:cubicBezTo>
                  <a:cubicBezTo>
                    <a:pt x="3564" y="14745"/>
                    <a:pt x="4112" y="14697"/>
                    <a:pt x="4659" y="14697"/>
                  </a:cubicBezTo>
                  <a:cubicBezTo>
                    <a:pt x="6722" y="14697"/>
                    <a:pt x="8785" y="15383"/>
                    <a:pt x="10408" y="16646"/>
                  </a:cubicBezTo>
                  <a:cubicBezTo>
                    <a:pt x="10204" y="12979"/>
                    <a:pt x="11348" y="9060"/>
                    <a:pt x="13668" y="6207"/>
                  </a:cubicBezTo>
                  <a:cubicBezTo>
                    <a:pt x="15738" y="3662"/>
                    <a:pt x="18942" y="1978"/>
                    <a:pt x="22203" y="1978"/>
                  </a:cubicBezTo>
                  <a:cubicBezTo>
                    <a:pt x="22597" y="1978"/>
                    <a:pt x="22992" y="2003"/>
                    <a:pt x="23386" y="2054"/>
                  </a:cubicBezTo>
                  <a:cubicBezTo>
                    <a:pt x="27038" y="2524"/>
                    <a:pt x="30361" y="5439"/>
                    <a:pt x="30910" y="9076"/>
                  </a:cubicBezTo>
                  <a:cubicBezTo>
                    <a:pt x="32800" y="7503"/>
                    <a:pt x="35207" y="6674"/>
                    <a:pt x="37656" y="6674"/>
                  </a:cubicBezTo>
                  <a:cubicBezTo>
                    <a:pt x="37868" y="6674"/>
                    <a:pt x="38080" y="6681"/>
                    <a:pt x="38293" y="6693"/>
                  </a:cubicBezTo>
                  <a:cubicBezTo>
                    <a:pt x="39468" y="6772"/>
                    <a:pt x="40628" y="7038"/>
                    <a:pt x="41725" y="7493"/>
                  </a:cubicBezTo>
                  <a:cubicBezTo>
                    <a:pt x="40095" y="6348"/>
                    <a:pt x="38120" y="5674"/>
                    <a:pt x="35973" y="5674"/>
                  </a:cubicBezTo>
                  <a:cubicBezTo>
                    <a:pt x="34484" y="5674"/>
                    <a:pt x="33073" y="6004"/>
                    <a:pt x="31803" y="6583"/>
                  </a:cubicBezTo>
                  <a:cubicBezTo>
                    <a:pt x="29750" y="2665"/>
                    <a:pt x="25643" y="0"/>
                    <a:pt x="20910" y="0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7" name="Google Shape;1807;p39"/>
            <p:cNvSpPr/>
            <p:nvPr/>
          </p:nvSpPr>
          <p:spPr>
            <a:xfrm>
              <a:off x="705250" y="2332238"/>
              <a:ext cx="1161500" cy="262175"/>
            </a:xfrm>
            <a:custGeom>
              <a:avLst/>
              <a:gdLst/>
              <a:ahLst/>
              <a:cxnLst/>
              <a:rect l="l" t="t" r="r" b="b"/>
              <a:pathLst>
                <a:path w="46460" h="10487" extrusionOk="0">
                  <a:moveTo>
                    <a:pt x="1" y="0"/>
                  </a:moveTo>
                  <a:cubicBezTo>
                    <a:pt x="910" y="4546"/>
                    <a:pt x="4922" y="7978"/>
                    <a:pt x="9750" y="7978"/>
                  </a:cubicBezTo>
                  <a:cubicBezTo>
                    <a:pt x="12101" y="7978"/>
                    <a:pt x="14264" y="7163"/>
                    <a:pt x="15973" y="5784"/>
                  </a:cubicBezTo>
                  <a:cubicBezTo>
                    <a:pt x="17728" y="8605"/>
                    <a:pt x="20847" y="10486"/>
                    <a:pt x="24421" y="10486"/>
                  </a:cubicBezTo>
                  <a:cubicBezTo>
                    <a:pt x="27446" y="10486"/>
                    <a:pt x="30158" y="9122"/>
                    <a:pt x="31976" y="6991"/>
                  </a:cubicBezTo>
                  <a:cubicBezTo>
                    <a:pt x="33544" y="7712"/>
                    <a:pt x="35283" y="8119"/>
                    <a:pt x="37117" y="8119"/>
                  </a:cubicBezTo>
                  <a:cubicBezTo>
                    <a:pt x="40864" y="8119"/>
                    <a:pt x="44202" y="6458"/>
                    <a:pt x="46459" y="3825"/>
                  </a:cubicBezTo>
                  <a:cubicBezTo>
                    <a:pt x="46459" y="3825"/>
                    <a:pt x="46459" y="3809"/>
                    <a:pt x="46459" y="3809"/>
                  </a:cubicBezTo>
                  <a:cubicBezTo>
                    <a:pt x="44527" y="5710"/>
                    <a:pt x="41847" y="6819"/>
                    <a:pt x="39143" y="6819"/>
                  </a:cubicBezTo>
                  <a:cubicBezTo>
                    <a:pt x="39105" y="6819"/>
                    <a:pt x="39067" y="6819"/>
                    <a:pt x="39030" y="6818"/>
                  </a:cubicBezTo>
                  <a:cubicBezTo>
                    <a:pt x="36287" y="6803"/>
                    <a:pt x="33544" y="5533"/>
                    <a:pt x="31631" y="3574"/>
                  </a:cubicBezTo>
                  <a:cubicBezTo>
                    <a:pt x="29998" y="5483"/>
                    <a:pt x="27489" y="6587"/>
                    <a:pt x="24984" y="6587"/>
                  </a:cubicBezTo>
                  <a:cubicBezTo>
                    <a:pt x="24363" y="6587"/>
                    <a:pt x="23743" y="6519"/>
                    <a:pt x="23136" y="6379"/>
                  </a:cubicBezTo>
                  <a:cubicBezTo>
                    <a:pt x="20079" y="5674"/>
                    <a:pt x="17258" y="3339"/>
                    <a:pt x="16474" y="313"/>
                  </a:cubicBezTo>
                  <a:cubicBezTo>
                    <a:pt x="14645" y="2927"/>
                    <a:pt x="11484" y="4545"/>
                    <a:pt x="8287" y="4545"/>
                  </a:cubicBezTo>
                  <a:cubicBezTo>
                    <a:pt x="8033" y="4545"/>
                    <a:pt x="7778" y="4535"/>
                    <a:pt x="7524" y="4514"/>
                  </a:cubicBezTo>
                  <a:cubicBezTo>
                    <a:pt x="4499" y="4263"/>
                    <a:pt x="1662" y="2524"/>
                    <a:pt x="1" y="0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8" name="Google Shape;1808;p39"/>
            <p:cNvSpPr/>
            <p:nvPr/>
          </p:nvSpPr>
          <p:spPr>
            <a:xfrm>
              <a:off x="990125" y="2282063"/>
              <a:ext cx="258275" cy="99950"/>
            </a:xfrm>
            <a:custGeom>
              <a:avLst/>
              <a:gdLst/>
              <a:ahLst/>
              <a:cxnLst/>
              <a:rect l="l" t="t" r="r" b="b"/>
              <a:pathLst>
                <a:path w="10331" h="3998" extrusionOk="0">
                  <a:moveTo>
                    <a:pt x="10330" y="1"/>
                  </a:moveTo>
                  <a:lnTo>
                    <a:pt x="10330" y="1"/>
                  </a:lnTo>
                  <a:cubicBezTo>
                    <a:pt x="8966" y="1270"/>
                    <a:pt x="7242" y="1803"/>
                    <a:pt x="5393" y="2007"/>
                  </a:cubicBezTo>
                  <a:cubicBezTo>
                    <a:pt x="5093" y="2043"/>
                    <a:pt x="4790" y="2060"/>
                    <a:pt x="4485" y="2060"/>
                  </a:cubicBezTo>
                  <a:cubicBezTo>
                    <a:pt x="2931" y="2060"/>
                    <a:pt x="1351" y="1605"/>
                    <a:pt x="1" y="831"/>
                  </a:cubicBezTo>
                  <a:lnTo>
                    <a:pt x="1" y="831"/>
                  </a:lnTo>
                  <a:cubicBezTo>
                    <a:pt x="900" y="2733"/>
                    <a:pt x="2964" y="3997"/>
                    <a:pt x="5059" y="3997"/>
                  </a:cubicBezTo>
                  <a:cubicBezTo>
                    <a:pt x="5191" y="3997"/>
                    <a:pt x="5323" y="3992"/>
                    <a:pt x="5455" y="3982"/>
                  </a:cubicBezTo>
                  <a:cubicBezTo>
                    <a:pt x="7681" y="3810"/>
                    <a:pt x="9703" y="2148"/>
                    <a:pt x="10330" y="1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9" name="Google Shape;1809;p39"/>
            <p:cNvSpPr/>
            <p:nvPr/>
          </p:nvSpPr>
          <p:spPr>
            <a:xfrm>
              <a:off x="1412175" y="2381988"/>
              <a:ext cx="180275" cy="69600"/>
            </a:xfrm>
            <a:custGeom>
              <a:avLst/>
              <a:gdLst/>
              <a:ahLst/>
              <a:cxnLst/>
              <a:rect l="l" t="t" r="r" b="b"/>
              <a:pathLst>
                <a:path w="7211" h="2784" extrusionOk="0">
                  <a:moveTo>
                    <a:pt x="7210" y="1"/>
                  </a:moveTo>
                  <a:lnTo>
                    <a:pt x="7210" y="1"/>
                  </a:lnTo>
                  <a:cubicBezTo>
                    <a:pt x="6254" y="878"/>
                    <a:pt x="5047" y="1255"/>
                    <a:pt x="3762" y="1396"/>
                  </a:cubicBezTo>
                  <a:cubicBezTo>
                    <a:pt x="3563" y="1417"/>
                    <a:pt x="3364" y="1428"/>
                    <a:pt x="3163" y="1428"/>
                  </a:cubicBezTo>
                  <a:cubicBezTo>
                    <a:pt x="2066" y="1428"/>
                    <a:pt x="954" y="1111"/>
                    <a:pt x="0" y="581"/>
                  </a:cubicBezTo>
                  <a:lnTo>
                    <a:pt x="0" y="581"/>
                  </a:lnTo>
                  <a:cubicBezTo>
                    <a:pt x="637" y="1899"/>
                    <a:pt x="2087" y="2784"/>
                    <a:pt x="3541" y="2784"/>
                  </a:cubicBezTo>
                  <a:cubicBezTo>
                    <a:pt x="3625" y="2784"/>
                    <a:pt x="3709" y="2781"/>
                    <a:pt x="3793" y="2775"/>
                  </a:cubicBezTo>
                  <a:cubicBezTo>
                    <a:pt x="5345" y="2650"/>
                    <a:pt x="6771" y="1490"/>
                    <a:pt x="7210" y="1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0" name="Google Shape;1810;p39"/>
            <p:cNvSpPr txBox="1"/>
            <p:nvPr/>
          </p:nvSpPr>
          <p:spPr>
            <a:xfrm>
              <a:off x="457200" y="1933463"/>
              <a:ext cx="1655400" cy="339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" sz="2400" b="1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1</a:t>
              </a:r>
              <a:endParaRPr sz="2400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811" name="Google Shape;1811;p39"/>
          <p:cNvGrpSpPr/>
          <p:nvPr/>
        </p:nvGrpSpPr>
        <p:grpSpPr>
          <a:xfrm>
            <a:off x="2681250" y="1646427"/>
            <a:ext cx="1708537" cy="783832"/>
            <a:chOff x="2681250" y="1646427"/>
            <a:chExt cx="1708537" cy="783832"/>
          </a:xfrm>
        </p:grpSpPr>
        <p:sp>
          <p:nvSpPr>
            <p:cNvPr id="1812" name="Google Shape;1812;p39"/>
            <p:cNvSpPr/>
            <p:nvPr/>
          </p:nvSpPr>
          <p:spPr>
            <a:xfrm>
              <a:off x="2690128" y="1646427"/>
              <a:ext cx="1699659" cy="783832"/>
            </a:xfrm>
            <a:custGeom>
              <a:avLst/>
              <a:gdLst/>
              <a:ahLst/>
              <a:cxnLst/>
              <a:rect l="l" t="t" r="r" b="b"/>
              <a:pathLst>
                <a:path w="71852" h="33136" extrusionOk="0">
                  <a:moveTo>
                    <a:pt x="31898" y="0"/>
                  </a:moveTo>
                  <a:cubicBezTo>
                    <a:pt x="27478" y="0"/>
                    <a:pt x="23465" y="1740"/>
                    <a:pt x="20487" y="4561"/>
                  </a:cubicBezTo>
                  <a:cubicBezTo>
                    <a:pt x="19562" y="4154"/>
                    <a:pt x="18527" y="3934"/>
                    <a:pt x="17446" y="3934"/>
                  </a:cubicBezTo>
                  <a:cubicBezTo>
                    <a:pt x="13684" y="3934"/>
                    <a:pt x="10565" y="6630"/>
                    <a:pt x="9922" y="10204"/>
                  </a:cubicBezTo>
                  <a:cubicBezTo>
                    <a:pt x="4311" y="10988"/>
                    <a:pt x="0" y="15800"/>
                    <a:pt x="0" y="21615"/>
                  </a:cubicBezTo>
                  <a:cubicBezTo>
                    <a:pt x="0" y="27979"/>
                    <a:pt x="5173" y="33136"/>
                    <a:pt x="11537" y="33136"/>
                  </a:cubicBezTo>
                  <a:lnTo>
                    <a:pt x="67682" y="33136"/>
                  </a:lnTo>
                  <a:cubicBezTo>
                    <a:pt x="69986" y="33136"/>
                    <a:pt x="71852" y="31271"/>
                    <a:pt x="71852" y="28966"/>
                  </a:cubicBezTo>
                  <a:cubicBezTo>
                    <a:pt x="71852" y="26647"/>
                    <a:pt x="69986" y="24781"/>
                    <a:pt x="67682" y="24781"/>
                  </a:cubicBezTo>
                  <a:lnTo>
                    <a:pt x="67541" y="24781"/>
                  </a:lnTo>
                  <a:cubicBezTo>
                    <a:pt x="66930" y="21788"/>
                    <a:pt x="64375" y="19483"/>
                    <a:pt x="61240" y="19248"/>
                  </a:cubicBezTo>
                  <a:cubicBezTo>
                    <a:pt x="60158" y="14013"/>
                    <a:pt x="55519" y="10095"/>
                    <a:pt x="49970" y="10095"/>
                  </a:cubicBezTo>
                  <a:cubicBezTo>
                    <a:pt x="49045" y="10095"/>
                    <a:pt x="48136" y="10204"/>
                    <a:pt x="47274" y="10408"/>
                  </a:cubicBezTo>
                  <a:cubicBezTo>
                    <a:pt x="44829" y="4311"/>
                    <a:pt x="38873" y="0"/>
                    <a:pt x="31898" y="0"/>
                  </a:cubicBez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3" name="Google Shape;1813;p39"/>
            <p:cNvSpPr/>
            <p:nvPr/>
          </p:nvSpPr>
          <p:spPr>
            <a:xfrm>
              <a:off x="3146172" y="1792236"/>
              <a:ext cx="182073" cy="92254"/>
            </a:xfrm>
            <a:custGeom>
              <a:avLst/>
              <a:gdLst/>
              <a:ahLst/>
              <a:cxnLst/>
              <a:rect l="l" t="t" r="r" b="b"/>
              <a:pathLst>
                <a:path w="7697" h="3900" extrusionOk="0">
                  <a:moveTo>
                    <a:pt x="4207" y="0"/>
                  </a:moveTo>
                  <a:cubicBezTo>
                    <a:pt x="3830" y="0"/>
                    <a:pt x="3453" y="50"/>
                    <a:pt x="3089" y="153"/>
                  </a:cubicBezTo>
                  <a:cubicBezTo>
                    <a:pt x="1443" y="639"/>
                    <a:pt x="158" y="2191"/>
                    <a:pt x="1" y="3899"/>
                  </a:cubicBezTo>
                  <a:cubicBezTo>
                    <a:pt x="847" y="2739"/>
                    <a:pt x="2070" y="2081"/>
                    <a:pt x="3434" y="1642"/>
                  </a:cubicBezTo>
                  <a:cubicBezTo>
                    <a:pt x="4067" y="1438"/>
                    <a:pt x="4737" y="1343"/>
                    <a:pt x="5411" y="1343"/>
                  </a:cubicBezTo>
                  <a:cubicBezTo>
                    <a:pt x="6187" y="1343"/>
                    <a:pt x="6967" y="1470"/>
                    <a:pt x="7697" y="1705"/>
                  </a:cubicBezTo>
                  <a:cubicBezTo>
                    <a:pt x="6889" y="628"/>
                    <a:pt x="5547" y="0"/>
                    <a:pt x="4207" y="0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4" name="Google Shape;1814;p39"/>
            <p:cNvSpPr/>
            <p:nvPr/>
          </p:nvSpPr>
          <p:spPr>
            <a:xfrm>
              <a:off x="2958186" y="1646427"/>
              <a:ext cx="785346" cy="190234"/>
            </a:xfrm>
            <a:custGeom>
              <a:avLst/>
              <a:gdLst/>
              <a:ahLst/>
              <a:cxnLst/>
              <a:rect l="l" t="t" r="r" b="b"/>
              <a:pathLst>
                <a:path w="33200" h="8042" extrusionOk="0">
                  <a:moveTo>
                    <a:pt x="20566" y="0"/>
                  </a:moveTo>
                  <a:cubicBezTo>
                    <a:pt x="16146" y="0"/>
                    <a:pt x="12133" y="1740"/>
                    <a:pt x="9155" y="4561"/>
                  </a:cubicBezTo>
                  <a:cubicBezTo>
                    <a:pt x="8230" y="4154"/>
                    <a:pt x="7195" y="3934"/>
                    <a:pt x="6114" y="3934"/>
                  </a:cubicBezTo>
                  <a:cubicBezTo>
                    <a:pt x="3606" y="3934"/>
                    <a:pt x="1396" y="5126"/>
                    <a:pt x="1" y="6975"/>
                  </a:cubicBezTo>
                  <a:cubicBezTo>
                    <a:pt x="941" y="6317"/>
                    <a:pt x="2039" y="5862"/>
                    <a:pt x="3199" y="5690"/>
                  </a:cubicBezTo>
                  <a:cubicBezTo>
                    <a:pt x="3520" y="5645"/>
                    <a:pt x="3844" y="5623"/>
                    <a:pt x="4167" y="5623"/>
                  </a:cubicBezTo>
                  <a:cubicBezTo>
                    <a:pt x="6229" y="5623"/>
                    <a:pt x="8290" y="6510"/>
                    <a:pt x="9672" y="8041"/>
                  </a:cubicBezTo>
                  <a:cubicBezTo>
                    <a:pt x="12262" y="4085"/>
                    <a:pt x="16568" y="2003"/>
                    <a:pt x="21234" y="2003"/>
                  </a:cubicBezTo>
                  <a:cubicBezTo>
                    <a:pt x="21651" y="2003"/>
                    <a:pt x="22071" y="2020"/>
                    <a:pt x="22494" y="2054"/>
                  </a:cubicBezTo>
                  <a:cubicBezTo>
                    <a:pt x="26318" y="2351"/>
                    <a:pt x="29939" y="3825"/>
                    <a:pt x="33199" y="5862"/>
                  </a:cubicBezTo>
                  <a:cubicBezTo>
                    <a:pt x="30174" y="2289"/>
                    <a:pt x="25628" y="0"/>
                    <a:pt x="20566" y="0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5" name="Google Shape;1815;p39"/>
            <p:cNvSpPr/>
            <p:nvPr/>
          </p:nvSpPr>
          <p:spPr>
            <a:xfrm>
              <a:off x="3641532" y="1885200"/>
              <a:ext cx="639253" cy="323340"/>
            </a:xfrm>
            <a:custGeom>
              <a:avLst/>
              <a:gdLst/>
              <a:ahLst/>
              <a:cxnLst/>
              <a:rect l="l" t="t" r="r" b="b"/>
              <a:pathLst>
                <a:path w="27024" h="13669" extrusionOk="0">
                  <a:moveTo>
                    <a:pt x="9750" y="1"/>
                  </a:moveTo>
                  <a:cubicBezTo>
                    <a:pt x="8825" y="1"/>
                    <a:pt x="7916" y="110"/>
                    <a:pt x="7054" y="314"/>
                  </a:cubicBezTo>
                  <a:cubicBezTo>
                    <a:pt x="7039" y="267"/>
                    <a:pt x="7007" y="204"/>
                    <a:pt x="6991" y="157"/>
                  </a:cubicBezTo>
                  <a:cubicBezTo>
                    <a:pt x="4327" y="1427"/>
                    <a:pt x="1929" y="3229"/>
                    <a:pt x="1" y="5487"/>
                  </a:cubicBezTo>
                  <a:cubicBezTo>
                    <a:pt x="2085" y="4295"/>
                    <a:pt x="4327" y="3323"/>
                    <a:pt x="6662" y="2791"/>
                  </a:cubicBezTo>
                  <a:cubicBezTo>
                    <a:pt x="7572" y="2588"/>
                    <a:pt x="8515" y="2474"/>
                    <a:pt x="9454" y="2474"/>
                  </a:cubicBezTo>
                  <a:cubicBezTo>
                    <a:pt x="10913" y="2474"/>
                    <a:pt x="12363" y="2748"/>
                    <a:pt x="13669" y="3386"/>
                  </a:cubicBezTo>
                  <a:cubicBezTo>
                    <a:pt x="15816" y="4436"/>
                    <a:pt x="17493" y="6584"/>
                    <a:pt x="17619" y="8966"/>
                  </a:cubicBezTo>
                  <a:cubicBezTo>
                    <a:pt x="17199" y="8883"/>
                    <a:pt x="16767" y="8844"/>
                    <a:pt x="16331" y="8844"/>
                  </a:cubicBezTo>
                  <a:cubicBezTo>
                    <a:pt x="14459" y="8844"/>
                    <a:pt x="12518" y="9579"/>
                    <a:pt x="11145" y="10800"/>
                  </a:cubicBezTo>
                  <a:cubicBezTo>
                    <a:pt x="12175" y="10186"/>
                    <a:pt x="13255" y="9965"/>
                    <a:pt x="14380" y="9965"/>
                  </a:cubicBezTo>
                  <a:cubicBezTo>
                    <a:pt x="15123" y="9965"/>
                    <a:pt x="15884" y="10061"/>
                    <a:pt x="16663" y="10204"/>
                  </a:cubicBezTo>
                  <a:cubicBezTo>
                    <a:pt x="18606" y="10549"/>
                    <a:pt x="20424" y="11615"/>
                    <a:pt x="21678" y="13151"/>
                  </a:cubicBezTo>
                  <a:cubicBezTo>
                    <a:pt x="21428" y="12274"/>
                    <a:pt x="20942" y="11223"/>
                    <a:pt x="20424" y="10471"/>
                  </a:cubicBezTo>
                  <a:lnTo>
                    <a:pt x="20424" y="10471"/>
                  </a:lnTo>
                  <a:cubicBezTo>
                    <a:pt x="23042" y="10581"/>
                    <a:pt x="25393" y="11694"/>
                    <a:pt x="27023" y="13669"/>
                  </a:cubicBezTo>
                  <a:cubicBezTo>
                    <a:pt x="26098" y="11176"/>
                    <a:pt x="23779" y="9358"/>
                    <a:pt x="21020" y="9154"/>
                  </a:cubicBezTo>
                  <a:cubicBezTo>
                    <a:pt x="19938" y="3919"/>
                    <a:pt x="15299" y="1"/>
                    <a:pt x="9750" y="1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6" name="Google Shape;1816;p39"/>
            <p:cNvSpPr txBox="1"/>
            <p:nvPr/>
          </p:nvSpPr>
          <p:spPr>
            <a:xfrm>
              <a:off x="2681250" y="1933463"/>
              <a:ext cx="1655400" cy="339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" sz="2400" b="1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2</a:t>
              </a:r>
              <a:endParaRPr sz="2400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817" name="Google Shape;1817;p39"/>
          <p:cNvGrpSpPr/>
          <p:nvPr/>
        </p:nvGrpSpPr>
        <p:grpSpPr>
          <a:xfrm>
            <a:off x="4870800" y="1646416"/>
            <a:ext cx="1655400" cy="783862"/>
            <a:chOff x="4870800" y="1646416"/>
            <a:chExt cx="1655400" cy="783862"/>
          </a:xfrm>
        </p:grpSpPr>
        <p:grpSp>
          <p:nvGrpSpPr>
            <p:cNvPr id="1818" name="Google Shape;1818;p39"/>
            <p:cNvGrpSpPr/>
            <p:nvPr/>
          </p:nvGrpSpPr>
          <p:grpSpPr>
            <a:xfrm>
              <a:off x="4946481" y="1646416"/>
              <a:ext cx="1537298" cy="783862"/>
              <a:chOff x="4794081" y="2179816"/>
              <a:chExt cx="1537298" cy="783862"/>
            </a:xfrm>
          </p:grpSpPr>
          <p:sp>
            <p:nvSpPr>
              <p:cNvPr id="1819" name="Google Shape;1819;p39"/>
              <p:cNvSpPr/>
              <p:nvPr/>
            </p:nvSpPr>
            <p:spPr>
              <a:xfrm>
                <a:off x="4794081" y="2179816"/>
                <a:ext cx="1537298" cy="783862"/>
              </a:xfrm>
              <a:custGeom>
                <a:avLst/>
                <a:gdLst/>
                <a:ahLst/>
                <a:cxnLst/>
                <a:rect l="l" t="t" r="r" b="b"/>
                <a:pathLst>
                  <a:path w="70583" h="35990" extrusionOk="0">
                    <a:moveTo>
                      <a:pt x="34422" y="1"/>
                    </a:moveTo>
                    <a:cubicBezTo>
                      <a:pt x="26051" y="1"/>
                      <a:pt x="19249" y="6741"/>
                      <a:pt x="19123" y="15095"/>
                    </a:cubicBezTo>
                    <a:cubicBezTo>
                      <a:pt x="18073" y="14750"/>
                      <a:pt x="16945" y="14547"/>
                      <a:pt x="15785" y="14547"/>
                    </a:cubicBezTo>
                    <a:cubicBezTo>
                      <a:pt x="9860" y="14547"/>
                      <a:pt x="5064" y="19359"/>
                      <a:pt x="5064" y="25268"/>
                    </a:cubicBezTo>
                    <a:cubicBezTo>
                      <a:pt x="5064" y="25472"/>
                      <a:pt x="5064" y="25660"/>
                      <a:pt x="5079" y="25848"/>
                    </a:cubicBezTo>
                    <a:lnTo>
                      <a:pt x="5064" y="25848"/>
                    </a:lnTo>
                    <a:cubicBezTo>
                      <a:pt x="2258" y="25848"/>
                      <a:pt x="1" y="28121"/>
                      <a:pt x="1" y="30926"/>
                    </a:cubicBezTo>
                    <a:cubicBezTo>
                      <a:pt x="1" y="33716"/>
                      <a:pt x="2258" y="35989"/>
                      <a:pt x="5064" y="35989"/>
                    </a:cubicBezTo>
                    <a:lnTo>
                      <a:pt x="62823" y="35989"/>
                    </a:lnTo>
                    <a:cubicBezTo>
                      <a:pt x="67102" y="35989"/>
                      <a:pt x="70582" y="32509"/>
                      <a:pt x="70582" y="28230"/>
                    </a:cubicBezTo>
                    <a:cubicBezTo>
                      <a:pt x="70582" y="23936"/>
                      <a:pt x="67102" y="20456"/>
                      <a:pt x="62823" y="20456"/>
                    </a:cubicBezTo>
                    <a:cubicBezTo>
                      <a:pt x="62494" y="20456"/>
                      <a:pt x="62181" y="20472"/>
                      <a:pt x="61867" y="20519"/>
                    </a:cubicBezTo>
                    <a:cubicBezTo>
                      <a:pt x="60112" y="16976"/>
                      <a:pt x="56475" y="14547"/>
                      <a:pt x="52275" y="14547"/>
                    </a:cubicBezTo>
                    <a:cubicBezTo>
                      <a:pt x="51381" y="14547"/>
                      <a:pt x="50535" y="14656"/>
                      <a:pt x="49720" y="14860"/>
                    </a:cubicBezTo>
                    <a:cubicBezTo>
                      <a:pt x="49485" y="6615"/>
                      <a:pt x="42729" y="1"/>
                      <a:pt x="34422" y="1"/>
                    </a:cubicBezTo>
                    <a:close/>
                  </a:path>
                </a:pathLst>
              </a:custGeom>
              <a:gradFill>
                <a:gsLst>
                  <a:gs pos="0">
                    <a:srgbClr val="58CBDF"/>
                  </a:gs>
                  <a:gs pos="100000">
                    <a:srgbClr val="238191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0" name="Google Shape;1820;p39"/>
              <p:cNvSpPr/>
              <p:nvPr/>
            </p:nvSpPr>
            <p:spPr>
              <a:xfrm>
                <a:off x="5177452" y="2553365"/>
                <a:ext cx="175852" cy="120117"/>
              </a:xfrm>
              <a:custGeom>
                <a:avLst/>
                <a:gdLst/>
                <a:ahLst/>
                <a:cxnLst/>
                <a:rect l="l" t="t" r="r" b="b"/>
                <a:pathLst>
                  <a:path w="8074" h="5515" extrusionOk="0">
                    <a:moveTo>
                      <a:pt x="5015" y="0"/>
                    </a:moveTo>
                    <a:cubicBezTo>
                      <a:pt x="4191" y="0"/>
                      <a:pt x="3367" y="200"/>
                      <a:pt x="2650" y="609"/>
                    </a:cubicBezTo>
                    <a:cubicBezTo>
                      <a:pt x="988" y="1581"/>
                      <a:pt x="1" y="3618"/>
                      <a:pt x="314" y="5515"/>
                    </a:cubicBezTo>
                    <a:cubicBezTo>
                      <a:pt x="910" y="4026"/>
                      <a:pt x="2054" y="2976"/>
                      <a:pt x="3418" y="2129"/>
                    </a:cubicBezTo>
                    <a:cubicBezTo>
                      <a:pt x="4618" y="1384"/>
                      <a:pt x="6073" y="1028"/>
                      <a:pt x="7495" y="1028"/>
                    </a:cubicBezTo>
                    <a:cubicBezTo>
                      <a:pt x="7688" y="1028"/>
                      <a:pt x="7881" y="1035"/>
                      <a:pt x="8073" y="1048"/>
                    </a:cubicBezTo>
                    <a:cubicBezTo>
                      <a:pt x="7221" y="357"/>
                      <a:pt x="6118" y="0"/>
                      <a:pt x="5015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1" name="Google Shape;1821;p39"/>
              <p:cNvSpPr/>
              <p:nvPr/>
            </p:nvSpPr>
            <p:spPr>
              <a:xfrm>
                <a:off x="4943274" y="2179816"/>
                <a:ext cx="824809" cy="421639"/>
              </a:xfrm>
              <a:custGeom>
                <a:avLst/>
                <a:gdLst/>
                <a:ahLst/>
                <a:cxnLst/>
                <a:rect l="l" t="t" r="r" b="b"/>
                <a:pathLst>
                  <a:path w="37870" h="19359" extrusionOk="0">
                    <a:moveTo>
                      <a:pt x="27572" y="1"/>
                    </a:moveTo>
                    <a:cubicBezTo>
                      <a:pt x="19201" y="1"/>
                      <a:pt x="12399" y="6741"/>
                      <a:pt x="12273" y="15095"/>
                    </a:cubicBezTo>
                    <a:cubicBezTo>
                      <a:pt x="11223" y="14750"/>
                      <a:pt x="10095" y="14547"/>
                      <a:pt x="8935" y="14547"/>
                    </a:cubicBezTo>
                    <a:cubicBezTo>
                      <a:pt x="5204" y="14547"/>
                      <a:pt x="1913" y="16459"/>
                      <a:pt x="0" y="19359"/>
                    </a:cubicBezTo>
                    <a:cubicBezTo>
                      <a:pt x="1223" y="18167"/>
                      <a:pt x="2743" y="17290"/>
                      <a:pt x="4389" y="16851"/>
                    </a:cubicBezTo>
                    <a:cubicBezTo>
                      <a:pt x="5225" y="16625"/>
                      <a:pt x="6089" y="16515"/>
                      <a:pt x="6953" y="16515"/>
                    </a:cubicBezTo>
                    <a:cubicBezTo>
                      <a:pt x="9505" y="16515"/>
                      <a:pt x="12061" y="17473"/>
                      <a:pt x="13935" y="19218"/>
                    </a:cubicBezTo>
                    <a:cubicBezTo>
                      <a:pt x="13574" y="14123"/>
                      <a:pt x="15518" y="8857"/>
                      <a:pt x="19170" y="5283"/>
                    </a:cubicBezTo>
                    <a:cubicBezTo>
                      <a:pt x="21874" y="2614"/>
                      <a:pt x="25669" y="1029"/>
                      <a:pt x="29442" y="1029"/>
                    </a:cubicBezTo>
                    <a:cubicBezTo>
                      <a:pt x="30744" y="1029"/>
                      <a:pt x="32042" y="1217"/>
                      <a:pt x="33293" y="1615"/>
                    </a:cubicBezTo>
                    <a:cubicBezTo>
                      <a:pt x="34954" y="2148"/>
                      <a:pt x="36459" y="2995"/>
                      <a:pt x="37870" y="3998"/>
                    </a:cubicBezTo>
                    <a:cubicBezTo>
                      <a:pt x="35158" y="1521"/>
                      <a:pt x="31537" y="1"/>
                      <a:pt x="27572" y="1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2" name="Google Shape;1822;p39"/>
              <p:cNvSpPr/>
              <p:nvPr/>
            </p:nvSpPr>
            <p:spPr>
              <a:xfrm>
                <a:off x="5735282" y="2496628"/>
                <a:ext cx="596097" cy="391931"/>
              </a:xfrm>
              <a:custGeom>
                <a:avLst/>
                <a:gdLst/>
                <a:ahLst/>
                <a:cxnLst/>
                <a:rect l="l" t="t" r="r" b="b"/>
                <a:pathLst>
                  <a:path w="27369" h="17995" extrusionOk="0">
                    <a:moveTo>
                      <a:pt x="9061" y="1"/>
                    </a:moveTo>
                    <a:cubicBezTo>
                      <a:pt x="8214" y="1"/>
                      <a:pt x="7383" y="110"/>
                      <a:pt x="6600" y="298"/>
                    </a:cubicBezTo>
                    <a:cubicBezTo>
                      <a:pt x="3872" y="1474"/>
                      <a:pt x="1506" y="3496"/>
                      <a:pt x="1" y="6051"/>
                    </a:cubicBezTo>
                    <a:cubicBezTo>
                      <a:pt x="1909" y="3589"/>
                      <a:pt x="4940" y="2165"/>
                      <a:pt x="8038" y="2165"/>
                    </a:cubicBezTo>
                    <a:cubicBezTo>
                      <a:pt x="8452" y="2165"/>
                      <a:pt x="8867" y="2190"/>
                      <a:pt x="9280" y="2242"/>
                    </a:cubicBezTo>
                    <a:cubicBezTo>
                      <a:pt x="12791" y="2681"/>
                      <a:pt x="15973" y="5095"/>
                      <a:pt x="17368" y="8339"/>
                    </a:cubicBezTo>
                    <a:cubicBezTo>
                      <a:pt x="17954" y="8144"/>
                      <a:pt x="18561" y="8052"/>
                      <a:pt x="19169" y="8052"/>
                    </a:cubicBezTo>
                    <a:cubicBezTo>
                      <a:pt x="20757" y="8052"/>
                      <a:pt x="22351" y="8680"/>
                      <a:pt x="23575" y="9734"/>
                    </a:cubicBezTo>
                    <a:cubicBezTo>
                      <a:pt x="25252" y="11192"/>
                      <a:pt x="26208" y="13402"/>
                      <a:pt x="26287" y="15628"/>
                    </a:cubicBezTo>
                    <a:cubicBezTo>
                      <a:pt x="26302" y="16427"/>
                      <a:pt x="26224" y="17227"/>
                      <a:pt x="26067" y="17995"/>
                    </a:cubicBezTo>
                    <a:cubicBezTo>
                      <a:pt x="26882" y="16772"/>
                      <a:pt x="27368" y="15283"/>
                      <a:pt x="27368" y="13684"/>
                    </a:cubicBezTo>
                    <a:cubicBezTo>
                      <a:pt x="27368" y="9390"/>
                      <a:pt x="23888" y="5910"/>
                      <a:pt x="19609" y="5910"/>
                    </a:cubicBezTo>
                    <a:cubicBezTo>
                      <a:pt x="19280" y="5910"/>
                      <a:pt x="18967" y="5926"/>
                      <a:pt x="18653" y="5973"/>
                    </a:cubicBezTo>
                    <a:cubicBezTo>
                      <a:pt x="16898" y="2430"/>
                      <a:pt x="13261" y="1"/>
                      <a:pt x="9061" y="1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823" name="Google Shape;1823;p39"/>
            <p:cNvSpPr txBox="1"/>
            <p:nvPr/>
          </p:nvSpPr>
          <p:spPr>
            <a:xfrm>
              <a:off x="4870800" y="1933463"/>
              <a:ext cx="1655400" cy="339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" sz="2400" b="1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3</a:t>
              </a:r>
              <a:endParaRPr sz="2400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824" name="Google Shape;1824;p39"/>
          <p:cNvSpPr/>
          <p:nvPr/>
        </p:nvSpPr>
        <p:spPr>
          <a:xfrm>
            <a:off x="512900" y="2905106"/>
            <a:ext cx="1655400" cy="36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5" name="Google Shape;1825;p39"/>
          <p:cNvSpPr txBox="1"/>
          <p:nvPr/>
        </p:nvSpPr>
        <p:spPr>
          <a:xfrm>
            <a:off x="819050" y="2905106"/>
            <a:ext cx="10431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Mercury</a:t>
            </a:r>
            <a:endParaRPr sz="16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26" name="Google Shape;1826;p39"/>
          <p:cNvSpPr/>
          <p:nvPr/>
        </p:nvSpPr>
        <p:spPr>
          <a:xfrm>
            <a:off x="2658616" y="2908056"/>
            <a:ext cx="1655400" cy="36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7" name="Google Shape;1827;p39"/>
          <p:cNvSpPr txBox="1"/>
          <p:nvPr/>
        </p:nvSpPr>
        <p:spPr>
          <a:xfrm>
            <a:off x="2964762" y="2908056"/>
            <a:ext cx="10431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Mars</a:t>
            </a:r>
            <a:endParaRPr sz="16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28" name="Google Shape;1828;p39"/>
          <p:cNvSpPr/>
          <p:nvPr/>
        </p:nvSpPr>
        <p:spPr>
          <a:xfrm>
            <a:off x="4860158" y="2908056"/>
            <a:ext cx="1655400" cy="36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9" name="Google Shape;1829;p39"/>
          <p:cNvSpPr txBox="1"/>
          <p:nvPr/>
        </p:nvSpPr>
        <p:spPr>
          <a:xfrm>
            <a:off x="5166325" y="2908056"/>
            <a:ext cx="10431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Saturn</a:t>
            </a:r>
            <a:endParaRPr sz="16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30" name="Google Shape;1830;p39"/>
          <p:cNvSpPr/>
          <p:nvPr/>
        </p:nvSpPr>
        <p:spPr>
          <a:xfrm>
            <a:off x="7061700" y="2908056"/>
            <a:ext cx="1655400" cy="36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1" name="Google Shape;1831;p39"/>
          <p:cNvSpPr txBox="1"/>
          <p:nvPr/>
        </p:nvSpPr>
        <p:spPr>
          <a:xfrm>
            <a:off x="7359800" y="2908056"/>
            <a:ext cx="10431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Venus</a:t>
            </a:r>
            <a:endParaRPr sz="16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1832" name="Google Shape;1832;p39"/>
          <p:cNvGrpSpPr/>
          <p:nvPr/>
        </p:nvGrpSpPr>
        <p:grpSpPr>
          <a:xfrm>
            <a:off x="7053650" y="1609450"/>
            <a:ext cx="1655400" cy="987900"/>
            <a:chOff x="7053650" y="1609450"/>
            <a:chExt cx="1655400" cy="987900"/>
          </a:xfrm>
        </p:grpSpPr>
        <p:grpSp>
          <p:nvGrpSpPr>
            <p:cNvPr id="1833" name="Google Shape;1833;p39"/>
            <p:cNvGrpSpPr/>
            <p:nvPr/>
          </p:nvGrpSpPr>
          <p:grpSpPr>
            <a:xfrm>
              <a:off x="7087800" y="1609450"/>
              <a:ext cx="1522800" cy="987900"/>
              <a:chOff x="7087800" y="1609450"/>
              <a:chExt cx="1522800" cy="987900"/>
            </a:xfrm>
          </p:grpSpPr>
          <p:sp>
            <p:nvSpPr>
              <p:cNvPr id="1834" name="Google Shape;1834;p39"/>
              <p:cNvSpPr/>
              <p:nvPr/>
            </p:nvSpPr>
            <p:spPr>
              <a:xfrm>
                <a:off x="7087800" y="1609450"/>
                <a:ext cx="1522800" cy="987900"/>
              </a:xfrm>
              <a:custGeom>
                <a:avLst/>
                <a:gdLst/>
                <a:ahLst/>
                <a:cxnLst/>
                <a:rect l="l" t="t" r="r" b="b"/>
                <a:pathLst>
                  <a:path w="60912" h="39516" extrusionOk="0">
                    <a:moveTo>
                      <a:pt x="36679" y="1"/>
                    </a:moveTo>
                    <a:cubicBezTo>
                      <a:pt x="29469" y="1"/>
                      <a:pt x="23309" y="4452"/>
                      <a:pt x="20785" y="10753"/>
                    </a:cubicBezTo>
                    <a:cubicBezTo>
                      <a:pt x="20378" y="10706"/>
                      <a:pt x="19970" y="10690"/>
                      <a:pt x="19562" y="10690"/>
                    </a:cubicBezTo>
                    <a:cubicBezTo>
                      <a:pt x="15848" y="10690"/>
                      <a:pt x="12525" y="12415"/>
                      <a:pt x="10377" y="15111"/>
                    </a:cubicBezTo>
                    <a:cubicBezTo>
                      <a:pt x="9562" y="14828"/>
                      <a:pt x="8700" y="14672"/>
                      <a:pt x="7791" y="14672"/>
                    </a:cubicBezTo>
                    <a:cubicBezTo>
                      <a:pt x="3481" y="14672"/>
                      <a:pt x="1" y="18151"/>
                      <a:pt x="1" y="22462"/>
                    </a:cubicBezTo>
                    <a:cubicBezTo>
                      <a:pt x="1" y="26757"/>
                      <a:pt x="3481" y="30252"/>
                      <a:pt x="7791" y="30252"/>
                    </a:cubicBezTo>
                    <a:cubicBezTo>
                      <a:pt x="8700" y="30252"/>
                      <a:pt x="9562" y="30095"/>
                      <a:pt x="10377" y="29813"/>
                    </a:cubicBezTo>
                    <a:cubicBezTo>
                      <a:pt x="12493" y="32462"/>
                      <a:pt x="15722" y="34171"/>
                      <a:pt x="19359" y="34218"/>
                    </a:cubicBezTo>
                    <a:cubicBezTo>
                      <a:pt x="21553" y="37415"/>
                      <a:pt x="25221" y="39515"/>
                      <a:pt x="29390" y="39515"/>
                    </a:cubicBezTo>
                    <a:cubicBezTo>
                      <a:pt x="32400" y="39515"/>
                      <a:pt x="35158" y="38403"/>
                      <a:pt x="37290" y="36584"/>
                    </a:cubicBezTo>
                    <a:cubicBezTo>
                      <a:pt x="38826" y="37274"/>
                      <a:pt x="40519" y="37666"/>
                      <a:pt x="42306" y="37666"/>
                    </a:cubicBezTo>
                    <a:cubicBezTo>
                      <a:pt x="45629" y="37666"/>
                      <a:pt x="48623" y="36349"/>
                      <a:pt x="50817" y="34186"/>
                    </a:cubicBezTo>
                    <a:cubicBezTo>
                      <a:pt x="51068" y="34218"/>
                      <a:pt x="51334" y="34233"/>
                      <a:pt x="51616" y="34233"/>
                    </a:cubicBezTo>
                    <a:cubicBezTo>
                      <a:pt x="56742" y="34233"/>
                      <a:pt x="60911" y="30064"/>
                      <a:pt x="60911" y="24938"/>
                    </a:cubicBezTo>
                    <a:cubicBezTo>
                      <a:pt x="60911" y="20534"/>
                      <a:pt x="57855" y="16850"/>
                      <a:pt x="53748" y="15879"/>
                    </a:cubicBezTo>
                    <a:cubicBezTo>
                      <a:pt x="53121" y="7007"/>
                      <a:pt x="45723" y="1"/>
                      <a:pt x="36679" y="1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5" name="Google Shape;1835;p39"/>
              <p:cNvSpPr/>
              <p:nvPr/>
            </p:nvSpPr>
            <p:spPr>
              <a:xfrm>
                <a:off x="8149775" y="1981275"/>
                <a:ext cx="244525" cy="114150"/>
              </a:xfrm>
              <a:custGeom>
                <a:avLst/>
                <a:gdLst/>
                <a:ahLst/>
                <a:cxnLst/>
                <a:rect l="l" t="t" r="r" b="b"/>
                <a:pathLst>
                  <a:path w="9781" h="4566" extrusionOk="0">
                    <a:moveTo>
                      <a:pt x="5219" y="0"/>
                    </a:moveTo>
                    <a:cubicBezTo>
                      <a:pt x="4857" y="0"/>
                      <a:pt x="4494" y="37"/>
                      <a:pt x="4138" y="114"/>
                    </a:cubicBezTo>
                    <a:cubicBezTo>
                      <a:pt x="2038" y="584"/>
                      <a:pt x="314" y="2434"/>
                      <a:pt x="0" y="4565"/>
                    </a:cubicBezTo>
                    <a:cubicBezTo>
                      <a:pt x="1223" y="3264"/>
                      <a:pt x="2884" y="2277"/>
                      <a:pt x="4655" y="1948"/>
                    </a:cubicBezTo>
                    <a:cubicBezTo>
                      <a:pt x="5337" y="1820"/>
                      <a:pt x="6019" y="1744"/>
                      <a:pt x="6692" y="1744"/>
                    </a:cubicBezTo>
                    <a:cubicBezTo>
                      <a:pt x="7753" y="1744"/>
                      <a:pt x="8793" y="1932"/>
                      <a:pt x="9781" y="2402"/>
                    </a:cubicBezTo>
                    <a:cubicBezTo>
                      <a:pt x="8790" y="903"/>
                      <a:pt x="7008" y="0"/>
                      <a:pt x="5219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58CBDF"/>
                  </a:gs>
                  <a:gs pos="100000">
                    <a:srgbClr val="238191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6" name="Google Shape;1836;p39"/>
              <p:cNvSpPr/>
              <p:nvPr/>
            </p:nvSpPr>
            <p:spPr>
              <a:xfrm>
                <a:off x="7861725" y="2341825"/>
                <a:ext cx="249650" cy="96375"/>
              </a:xfrm>
              <a:custGeom>
                <a:avLst/>
                <a:gdLst/>
                <a:ahLst/>
                <a:cxnLst/>
                <a:rect l="l" t="t" r="r" b="b"/>
                <a:pathLst>
                  <a:path w="9986" h="3855" extrusionOk="0">
                    <a:moveTo>
                      <a:pt x="1" y="1"/>
                    </a:moveTo>
                    <a:cubicBezTo>
                      <a:pt x="596" y="2070"/>
                      <a:pt x="2571" y="3669"/>
                      <a:pt x="4719" y="3841"/>
                    </a:cubicBezTo>
                    <a:cubicBezTo>
                      <a:pt x="4840" y="3850"/>
                      <a:pt x="4961" y="3854"/>
                      <a:pt x="5082" y="3854"/>
                    </a:cubicBezTo>
                    <a:cubicBezTo>
                      <a:pt x="7109" y="3854"/>
                      <a:pt x="9113" y="2633"/>
                      <a:pt x="9985" y="785"/>
                    </a:cubicBezTo>
                    <a:lnTo>
                      <a:pt x="9985" y="785"/>
                    </a:lnTo>
                    <a:cubicBezTo>
                      <a:pt x="8667" y="1536"/>
                      <a:pt x="7138" y="1977"/>
                      <a:pt x="5622" y="1977"/>
                    </a:cubicBezTo>
                    <a:cubicBezTo>
                      <a:pt x="5336" y="1977"/>
                      <a:pt x="5050" y="1961"/>
                      <a:pt x="4766" y="1929"/>
                    </a:cubicBezTo>
                    <a:cubicBezTo>
                      <a:pt x="2979" y="1725"/>
                      <a:pt x="1317" y="1208"/>
                      <a:pt x="1" y="1"/>
                    </a:cubicBezTo>
                    <a:close/>
                  </a:path>
                </a:pathLst>
              </a:custGeom>
              <a:gradFill>
                <a:gsLst>
                  <a:gs pos="0">
                    <a:srgbClr val="58CBDF"/>
                  </a:gs>
                  <a:gs pos="100000">
                    <a:srgbClr val="238191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7" name="Google Shape;1837;p39"/>
              <p:cNvSpPr/>
              <p:nvPr/>
            </p:nvSpPr>
            <p:spPr>
              <a:xfrm>
                <a:off x="7499250" y="2327325"/>
                <a:ext cx="174025" cy="67275"/>
              </a:xfrm>
              <a:custGeom>
                <a:avLst/>
                <a:gdLst/>
                <a:ahLst/>
                <a:cxnLst/>
                <a:rect l="l" t="t" r="r" b="b"/>
                <a:pathLst>
                  <a:path w="6961" h="2691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424" y="1443"/>
                      <a:pt x="1788" y="2556"/>
                      <a:pt x="3293" y="2681"/>
                    </a:cubicBezTo>
                    <a:cubicBezTo>
                      <a:pt x="3376" y="2687"/>
                      <a:pt x="3461" y="2690"/>
                      <a:pt x="3545" y="2690"/>
                    </a:cubicBezTo>
                    <a:cubicBezTo>
                      <a:pt x="4952" y="2690"/>
                      <a:pt x="6354" y="1836"/>
                      <a:pt x="6960" y="549"/>
                    </a:cubicBezTo>
                    <a:lnTo>
                      <a:pt x="6960" y="549"/>
                    </a:lnTo>
                    <a:cubicBezTo>
                      <a:pt x="6051" y="1077"/>
                      <a:pt x="4975" y="1382"/>
                      <a:pt x="3920" y="1382"/>
                    </a:cubicBezTo>
                    <a:cubicBezTo>
                      <a:pt x="3720" y="1382"/>
                      <a:pt x="3521" y="1371"/>
                      <a:pt x="3324" y="1349"/>
                    </a:cubicBezTo>
                    <a:cubicBezTo>
                      <a:pt x="2086" y="1208"/>
                      <a:pt x="926" y="847"/>
                      <a:pt x="1" y="1"/>
                    </a:cubicBezTo>
                    <a:close/>
                  </a:path>
                </a:pathLst>
              </a:custGeom>
              <a:gradFill>
                <a:gsLst>
                  <a:gs pos="0">
                    <a:srgbClr val="58CBDF"/>
                  </a:gs>
                  <a:gs pos="100000">
                    <a:srgbClr val="238191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8" name="Google Shape;1838;p39"/>
              <p:cNvSpPr/>
              <p:nvPr/>
            </p:nvSpPr>
            <p:spPr>
              <a:xfrm>
                <a:off x="7796300" y="1609450"/>
                <a:ext cx="779800" cy="502000"/>
              </a:xfrm>
              <a:custGeom>
                <a:avLst/>
                <a:gdLst/>
                <a:ahLst/>
                <a:cxnLst/>
                <a:rect l="l" t="t" r="r" b="b"/>
                <a:pathLst>
                  <a:path w="31192" h="20080" extrusionOk="0">
                    <a:moveTo>
                      <a:pt x="8339" y="1"/>
                    </a:moveTo>
                    <a:cubicBezTo>
                      <a:pt x="5314" y="1"/>
                      <a:pt x="2461" y="784"/>
                      <a:pt x="0" y="2164"/>
                    </a:cubicBezTo>
                    <a:cubicBezTo>
                      <a:pt x="1986" y="1529"/>
                      <a:pt x="4073" y="1197"/>
                      <a:pt x="6154" y="1197"/>
                    </a:cubicBezTo>
                    <a:cubicBezTo>
                      <a:pt x="8852" y="1197"/>
                      <a:pt x="11539" y="1755"/>
                      <a:pt x="13982" y="2932"/>
                    </a:cubicBezTo>
                    <a:cubicBezTo>
                      <a:pt x="19546" y="5596"/>
                      <a:pt x="23402" y="11537"/>
                      <a:pt x="23292" y="17713"/>
                    </a:cubicBezTo>
                    <a:cubicBezTo>
                      <a:pt x="23875" y="17579"/>
                      <a:pt x="24471" y="17514"/>
                      <a:pt x="25067" y="17514"/>
                    </a:cubicBezTo>
                    <a:cubicBezTo>
                      <a:pt x="27339" y="17514"/>
                      <a:pt x="29615" y="18453"/>
                      <a:pt x="31192" y="20079"/>
                    </a:cubicBezTo>
                    <a:cubicBezTo>
                      <a:pt x="29922" y="17995"/>
                      <a:pt x="27853" y="16459"/>
                      <a:pt x="25408" y="15879"/>
                    </a:cubicBezTo>
                    <a:cubicBezTo>
                      <a:pt x="24781" y="7007"/>
                      <a:pt x="17383" y="1"/>
                      <a:pt x="8339" y="1"/>
                    </a:cubicBezTo>
                    <a:close/>
                  </a:path>
                </a:pathLst>
              </a:custGeom>
              <a:gradFill>
                <a:gsLst>
                  <a:gs pos="0">
                    <a:srgbClr val="58CBDF"/>
                  </a:gs>
                  <a:gs pos="100000">
                    <a:srgbClr val="238191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9" name="Google Shape;1839;p39"/>
              <p:cNvSpPr/>
              <p:nvPr/>
            </p:nvSpPr>
            <p:spPr>
              <a:xfrm>
                <a:off x="7121500" y="1876700"/>
                <a:ext cx="633275" cy="184600"/>
              </a:xfrm>
              <a:custGeom>
                <a:avLst/>
                <a:gdLst/>
                <a:ahLst/>
                <a:cxnLst/>
                <a:rect l="l" t="t" r="r" b="b"/>
                <a:pathLst>
                  <a:path w="25331" h="7384" extrusionOk="0">
                    <a:moveTo>
                      <a:pt x="18214" y="0"/>
                    </a:moveTo>
                    <a:cubicBezTo>
                      <a:pt x="14500" y="0"/>
                      <a:pt x="11177" y="1725"/>
                      <a:pt x="9029" y="4421"/>
                    </a:cubicBezTo>
                    <a:cubicBezTo>
                      <a:pt x="8214" y="4138"/>
                      <a:pt x="7352" y="3982"/>
                      <a:pt x="6443" y="3982"/>
                    </a:cubicBezTo>
                    <a:cubicBezTo>
                      <a:pt x="3763" y="3982"/>
                      <a:pt x="1412" y="5330"/>
                      <a:pt x="1" y="7383"/>
                    </a:cubicBezTo>
                    <a:cubicBezTo>
                      <a:pt x="1696" y="5872"/>
                      <a:pt x="3939" y="4984"/>
                      <a:pt x="6201" y="4984"/>
                    </a:cubicBezTo>
                    <a:cubicBezTo>
                      <a:pt x="6449" y="4984"/>
                      <a:pt x="6697" y="4995"/>
                      <a:pt x="6945" y="5016"/>
                    </a:cubicBezTo>
                    <a:cubicBezTo>
                      <a:pt x="8120" y="5126"/>
                      <a:pt x="9264" y="5330"/>
                      <a:pt x="9829" y="6364"/>
                    </a:cubicBezTo>
                    <a:cubicBezTo>
                      <a:pt x="12164" y="4703"/>
                      <a:pt x="14797" y="3261"/>
                      <a:pt x="17666" y="2947"/>
                    </a:cubicBezTo>
                    <a:cubicBezTo>
                      <a:pt x="18157" y="2891"/>
                      <a:pt x="18656" y="2860"/>
                      <a:pt x="19154" y="2860"/>
                    </a:cubicBezTo>
                    <a:cubicBezTo>
                      <a:pt x="21550" y="2860"/>
                      <a:pt x="23929" y="3569"/>
                      <a:pt x="25331" y="5502"/>
                    </a:cubicBezTo>
                    <a:cubicBezTo>
                      <a:pt x="23967" y="3010"/>
                      <a:pt x="21694" y="1098"/>
                      <a:pt x="19077" y="32"/>
                    </a:cubicBezTo>
                    <a:cubicBezTo>
                      <a:pt x="18794" y="16"/>
                      <a:pt x="18497" y="0"/>
                      <a:pt x="18214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58CBDF"/>
                  </a:gs>
                  <a:gs pos="100000">
                    <a:srgbClr val="238191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0" name="Google Shape;1840;p39"/>
              <p:cNvSpPr/>
              <p:nvPr/>
            </p:nvSpPr>
            <p:spPr>
              <a:xfrm>
                <a:off x="7361325" y="2361025"/>
                <a:ext cx="1032975" cy="236325"/>
              </a:xfrm>
              <a:custGeom>
                <a:avLst/>
                <a:gdLst/>
                <a:ahLst/>
                <a:cxnLst/>
                <a:rect l="l" t="t" r="r" b="b"/>
                <a:pathLst>
                  <a:path w="41319" h="9453" extrusionOk="0">
                    <a:moveTo>
                      <a:pt x="41318" y="1"/>
                    </a:moveTo>
                    <a:cubicBezTo>
                      <a:pt x="40001" y="2979"/>
                      <a:pt x="36741" y="4907"/>
                      <a:pt x="33512" y="5361"/>
                    </a:cubicBezTo>
                    <a:cubicBezTo>
                      <a:pt x="33078" y="5425"/>
                      <a:pt x="32640" y="5456"/>
                      <a:pt x="32202" y="5456"/>
                    </a:cubicBezTo>
                    <a:cubicBezTo>
                      <a:pt x="29387" y="5456"/>
                      <a:pt x="26584" y="4178"/>
                      <a:pt x="24766" y="2007"/>
                    </a:cubicBezTo>
                    <a:cubicBezTo>
                      <a:pt x="23238" y="4492"/>
                      <a:pt x="20564" y="5871"/>
                      <a:pt x="17694" y="5871"/>
                    </a:cubicBezTo>
                    <a:cubicBezTo>
                      <a:pt x="17415" y="5871"/>
                      <a:pt x="17133" y="5858"/>
                      <a:pt x="16850" y="5832"/>
                    </a:cubicBezTo>
                    <a:cubicBezTo>
                      <a:pt x="13669" y="5534"/>
                      <a:pt x="10737" y="3308"/>
                      <a:pt x="9578" y="330"/>
                    </a:cubicBezTo>
                    <a:cubicBezTo>
                      <a:pt x="7936" y="853"/>
                      <a:pt x="6248" y="1133"/>
                      <a:pt x="4569" y="1133"/>
                    </a:cubicBezTo>
                    <a:cubicBezTo>
                      <a:pt x="3024" y="1133"/>
                      <a:pt x="1487" y="896"/>
                      <a:pt x="1" y="393"/>
                    </a:cubicBezTo>
                    <a:lnTo>
                      <a:pt x="1" y="393"/>
                    </a:lnTo>
                    <a:cubicBezTo>
                      <a:pt x="2101" y="2666"/>
                      <a:pt x="5095" y="4108"/>
                      <a:pt x="8418" y="4155"/>
                    </a:cubicBezTo>
                    <a:cubicBezTo>
                      <a:pt x="10612" y="7352"/>
                      <a:pt x="14280" y="9452"/>
                      <a:pt x="18449" y="9452"/>
                    </a:cubicBezTo>
                    <a:cubicBezTo>
                      <a:pt x="21459" y="9452"/>
                      <a:pt x="24217" y="8340"/>
                      <a:pt x="26349" y="6521"/>
                    </a:cubicBezTo>
                    <a:cubicBezTo>
                      <a:pt x="27885" y="7211"/>
                      <a:pt x="29578" y="7603"/>
                      <a:pt x="31365" y="7603"/>
                    </a:cubicBezTo>
                    <a:cubicBezTo>
                      <a:pt x="34688" y="7603"/>
                      <a:pt x="37682" y="6286"/>
                      <a:pt x="39876" y="4123"/>
                    </a:cubicBezTo>
                    <a:cubicBezTo>
                      <a:pt x="39876" y="4123"/>
                      <a:pt x="39892" y="4123"/>
                      <a:pt x="39907" y="4139"/>
                    </a:cubicBezTo>
                    <a:cubicBezTo>
                      <a:pt x="40534" y="2822"/>
                      <a:pt x="41020" y="1427"/>
                      <a:pt x="41318" y="1"/>
                    </a:cubicBezTo>
                    <a:close/>
                  </a:path>
                </a:pathLst>
              </a:custGeom>
              <a:gradFill>
                <a:gsLst>
                  <a:gs pos="0">
                    <a:srgbClr val="58CBDF"/>
                  </a:gs>
                  <a:gs pos="100000">
                    <a:srgbClr val="238191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841" name="Google Shape;1841;p39"/>
            <p:cNvSpPr txBox="1"/>
            <p:nvPr/>
          </p:nvSpPr>
          <p:spPr>
            <a:xfrm>
              <a:off x="7053650" y="1933463"/>
              <a:ext cx="1655400" cy="339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" sz="2400" b="1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4</a:t>
              </a:r>
              <a:endParaRPr sz="2400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6" name="Google Shape;1846;p40"/>
          <p:cNvSpPr/>
          <p:nvPr/>
        </p:nvSpPr>
        <p:spPr>
          <a:xfrm>
            <a:off x="6622648" y="1558336"/>
            <a:ext cx="1993211" cy="1566968"/>
          </a:xfrm>
          <a:custGeom>
            <a:avLst/>
            <a:gdLst/>
            <a:ahLst/>
            <a:cxnLst/>
            <a:rect l="l" t="t" r="r" b="b"/>
            <a:pathLst>
              <a:path w="56545" h="42188" extrusionOk="0">
                <a:moveTo>
                  <a:pt x="24532" y="1"/>
                </a:moveTo>
                <a:cubicBezTo>
                  <a:pt x="19302" y="1"/>
                  <a:pt x="14003" y="5047"/>
                  <a:pt x="14946" y="11101"/>
                </a:cubicBezTo>
                <a:cubicBezTo>
                  <a:pt x="13664" y="9789"/>
                  <a:pt x="12237" y="9243"/>
                  <a:pt x="10858" y="9243"/>
                </a:cubicBezTo>
                <a:cubicBezTo>
                  <a:pt x="4991" y="9243"/>
                  <a:pt x="1" y="19139"/>
                  <a:pt x="10777" y="21995"/>
                </a:cubicBezTo>
                <a:cubicBezTo>
                  <a:pt x="5213" y="28874"/>
                  <a:pt x="7271" y="34005"/>
                  <a:pt x="13997" y="34005"/>
                </a:cubicBezTo>
                <a:cubicBezTo>
                  <a:pt x="14642" y="34005"/>
                  <a:pt x="15330" y="33958"/>
                  <a:pt x="16059" y="33860"/>
                </a:cubicBezTo>
                <a:lnTo>
                  <a:pt x="16059" y="33860"/>
                </a:lnTo>
                <a:cubicBezTo>
                  <a:pt x="14707" y="38490"/>
                  <a:pt x="17473" y="41899"/>
                  <a:pt x="20788" y="41899"/>
                </a:cubicBezTo>
                <a:cubicBezTo>
                  <a:pt x="23085" y="41899"/>
                  <a:pt x="25646" y="40262"/>
                  <a:pt x="27282" y="36259"/>
                </a:cubicBezTo>
                <a:cubicBezTo>
                  <a:pt x="29251" y="40549"/>
                  <a:pt x="32018" y="42187"/>
                  <a:pt x="34558" y="42187"/>
                </a:cubicBezTo>
                <a:cubicBezTo>
                  <a:pt x="38486" y="42187"/>
                  <a:pt x="41870" y="38267"/>
                  <a:pt x="40918" y="34174"/>
                </a:cubicBezTo>
                <a:lnTo>
                  <a:pt x="40918" y="34174"/>
                </a:lnTo>
                <a:cubicBezTo>
                  <a:pt x="42515" y="35008"/>
                  <a:pt x="44148" y="35385"/>
                  <a:pt x="45680" y="35385"/>
                </a:cubicBezTo>
                <a:cubicBezTo>
                  <a:pt x="51515" y="35385"/>
                  <a:pt x="55895" y="29918"/>
                  <a:pt x="51326" y="23437"/>
                </a:cubicBezTo>
                <a:cubicBezTo>
                  <a:pt x="56544" y="18480"/>
                  <a:pt x="52889" y="13522"/>
                  <a:pt x="48112" y="13522"/>
                </a:cubicBezTo>
                <a:cubicBezTo>
                  <a:pt x="46863" y="13522"/>
                  <a:pt x="45537" y="13861"/>
                  <a:pt x="44273" y="14628"/>
                </a:cubicBezTo>
                <a:cubicBezTo>
                  <a:pt x="46572" y="10949"/>
                  <a:pt x="43943" y="5881"/>
                  <a:pt x="39384" y="5881"/>
                </a:cubicBezTo>
                <a:cubicBezTo>
                  <a:pt x="37572" y="5881"/>
                  <a:pt x="35455" y="6682"/>
                  <a:pt x="33222" y="8687"/>
                </a:cubicBezTo>
                <a:cubicBezTo>
                  <a:pt x="31775" y="2443"/>
                  <a:pt x="28170" y="1"/>
                  <a:pt x="24532" y="1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7" name="Google Shape;1847;p40"/>
          <p:cNvSpPr/>
          <p:nvPr/>
        </p:nvSpPr>
        <p:spPr>
          <a:xfrm>
            <a:off x="4600005" y="1558336"/>
            <a:ext cx="1993211" cy="1566968"/>
          </a:xfrm>
          <a:custGeom>
            <a:avLst/>
            <a:gdLst/>
            <a:ahLst/>
            <a:cxnLst/>
            <a:rect l="l" t="t" r="r" b="b"/>
            <a:pathLst>
              <a:path w="56545" h="42188" extrusionOk="0">
                <a:moveTo>
                  <a:pt x="24532" y="1"/>
                </a:moveTo>
                <a:cubicBezTo>
                  <a:pt x="19302" y="1"/>
                  <a:pt x="14003" y="5047"/>
                  <a:pt x="14946" y="11101"/>
                </a:cubicBezTo>
                <a:cubicBezTo>
                  <a:pt x="13664" y="9789"/>
                  <a:pt x="12237" y="9243"/>
                  <a:pt x="10858" y="9243"/>
                </a:cubicBezTo>
                <a:cubicBezTo>
                  <a:pt x="4991" y="9243"/>
                  <a:pt x="1" y="19139"/>
                  <a:pt x="10777" y="21995"/>
                </a:cubicBezTo>
                <a:cubicBezTo>
                  <a:pt x="5213" y="28874"/>
                  <a:pt x="7271" y="34005"/>
                  <a:pt x="13997" y="34005"/>
                </a:cubicBezTo>
                <a:cubicBezTo>
                  <a:pt x="14642" y="34005"/>
                  <a:pt x="15330" y="33958"/>
                  <a:pt x="16059" y="33860"/>
                </a:cubicBezTo>
                <a:lnTo>
                  <a:pt x="16059" y="33860"/>
                </a:lnTo>
                <a:cubicBezTo>
                  <a:pt x="14707" y="38490"/>
                  <a:pt x="17473" y="41899"/>
                  <a:pt x="20788" y="41899"/>
                </a:cubicBezTo>
                <a:cubicBezTo>
                  <a:pt x="23085" y="41899"/>
                  <a:pt x="25646" y="40262"/>
                  <a:pt x="27282" y="36259"/>
                </a:cubicBezTo>
                <a:cubicBezTo>
                  <a:pt x="29251" y="40549"/>
                  <a:pt x="32018" y="42187"/>
                  <a:pt x="34558" y="42187"/>
                </a:cubicBezTo>
                <a:cubicBezTo>
                  <a:pt x="38486" y="42187"/>
                  <a:pt x="41870" y="38267"/>
                  <a:pt x="40918" y="34174"/>
                </a:cubicBezTo>
                <a:lnTo>
                  <a:pt x="40918" y="34174"/>
                </a:lnTo>
                <a:cubicBezTo>
                  <a:pt x="42515" y="35008"/>
                  <a:pt x="44148" y="35385"/>
                  <a:pt x="45680" y="35385"/>
                </a:cubicBezTo>
                <a:cubicBezTo>
                  <a:pt x="51515" y="35385"/>
                  <a:pt x="55895" y="29918"/>
                  <a:pt x="51326" y="23437"/>
                </a:cubicBezTo>
                <a:cubicBezTo>
                  <a:pt x="56544" y="18480"/>
                  <a:pt x="52889" y="13522"/>
                  <a:pt x="48112" y="13522"/>
                </a:cubicBezTo>
                <a:cubicBezTo>
                  <a:pt x="46863" y="13522"/>
                  <a:pt x="45537" y="13861"/>
                  <a:pt x="44273" y="14628"/>
                </a:cubicBezTo>
                <a:cubicBezTo>
                  <a:pt x="46572" y="10949"/>
                  <a:pt x="43943" y="5881"/>
                  <a:pt x="39384" y="5881"/>
                </a:cubicBezTo>
                <a:cubicBezTo>
                  <a:pt x="37572" y="5881"/>
                  <a:pt x="35455" y="6682"/>
                  <a:pt x="33222" y="8687"/>
                </a:cubicBezTo>
                <a:cubicBezTo>
                  <a:pt x="31775" y="2443"/>
                  <a:pt x="28170" y="1"/>
                  <a:pt x="24532" y="1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8" name="Google Shape;1848;p40"/>
          <p:cNvSpPr/>
          <p:nvPr/>
        </p:nvSpPr>
        <p:spPr>
          <a:xfrm>
            <a:off x="2491167" y="1558336"/>
            <a:ext cx="1993211" cy="1566968"/>
          </a:xfrm>
          <a:custGeom>
            <a:avLst/>
            <a:gdLst/>
            <a:ahLst/>
            <a:cxnLst/>
            <a:rect l="l" t="t" r="r" b="b"/>
            <a:pathLst>
              <a:path w="56545" h="42188" extrusionOk="0">
                <a:moveTo>
                  <a:pt x="24532" y="1"/>
                </a:moveTo>
                <a:cubicBezTo>
                  <a:pt x="19302" y="1"/>
                  <a:pt x="14003" y="5047"/>
                  <a:pt x="14946" y="11101"/>
                </a:cubicBezTo>
                <a:cubicBezTo>
                  <a:pt x="13664" y="9789"/>
                  <a:pt x="12237" y="9243"/>
                  <a:pt x="10858" y="9243"/>
                </a:cubicBezTo>
                <a:cubicBezTo>
                  <a:pt x="4991" y="9243"/>
                  <a:pt x="1" y="19139"/>
                  <a:pt x="10777" y="21995"/>
                </a:cubicBezTo>
                <a:cubicBezTo>
                  <a:pt x="5213" y="28874"/>
                  <a:pt x="7271" y="34005"/>
                  <a:pt x="13997" y="34005"/>
                </a:cubicBezTo>
                <a:cubicBezTo>
                  <a:pt x="14642" y="34005"/>
                  <a:pt x="15330" y="33958"/>
                  <a:pt x="16059" y="33860"/>
                </a:cubicBezTo>
                <a:lnTo>
                  <a:pt x="16059" y="33860"/>
                </a:lnTo>
                <a:cubicBezTo>
                  <a:pt x="14707" y="38490"/>
                  <a:pt x="17473" y="41899"/>
                  <a:pt x="20788" y="41899"/>
                </a:cubicBezTo>
                <a:cubicBezTo>
                  <a:pt x="23085" y="41899"/>
                  <a:pt x="25646" y="40262"/>
                  <a:pt x="27282" y="36259"/>
                </a:cubicBezTo>
                <a:cubicBezTo>
                  <a:pt x="29251" y="40549"/>
                  <a:pt x="32018" y="42187"/>
                  <a:pt x="34558" y="42187"/>
                </a:cubicBezTo>
                <a:cubicBezTo>
                  <a:pt x="38486" y="42187"/>
                  <a:pt x="41870" y="38267"/>
                  <a:pt x="40918" y="34174"/>
                </a:cubicBezTo>
                <a:lnTo>
                  <a:pt x="40918" y="34174"/>
                </a:lnTo>
                <a:cubicBezTo>
                  <a:pt x="42515" y="35008"/>
                  <a:pt x="44148" y="35385"/>
                  <a:pt x="45680" y="35385"/>
                </a:cubicBezTo>
                <a:cubicBezTo>
                  <a:pt x="51515" y="35385"/>
                  <a:pt x="55895" y="29918"/>
                  <a:pt x="51326" y="23437"/>
                </a:cubicBezTo>
                <a:cubicBezTo>
                  <a:pt x="56544" y="18480"/>
                  <a:pt x="52889" y="13522"/>
                  <a:pt x="48112" y="13522"/>
                </a:cubicBezTo>
                <a:cubicBezTo>
                  <a:pt x="46863" y="13522"/>
                  <a:pt x="45537" y="13861"/>
                  <a:pt x="44273" y="14628"/>
                </a:cubicBezTo>
                <a:cubicBezTo>
                  <a:pt x="46572" y="10949"/>
                  <a:pt x="43943" y="5881"/>
                  <a:pt x="39384" y="5881"/>
                </a:cubicBezTo>
                <a:cubicBezTo>
                  <a:pt x="37572" y="5881"/>
                  <a:pt x="35455" y="6682"/>
                  <a:pt x="33222" y="8687"/>
                </a:cubicBezTo>
                <a:cubicBezTo>
                  <a:pt x="31775" y="2443"/>
                  <a:pt x="28170" y="1"/>
                  <a:pt x="24532" y="1"/>
                </a:cubicBezTo>
                <a:close/>
              </a:path>
            </a:pathLst>
          </a:cu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9" name="Google Shape;1849;p40"/>
          <p:cNvSpPr/>
          <p:nvPr/>
        </p:nvSpPr>
        <p:spPr>
          <a:xfrm>
            <a:off x="457212" y="1558336"/>
            <a:ext cx="1993211" cy="1566968"/>
          </a:xfrm>
          <a:custGeom>
            <a:avLst/>
            <a:gdLst/>
            <a:ahLst/>
            <a:cxnLst/>
            <a:rect l="l" t="t" r="r" b="b"/>
            <a:pathLst>
              <a:path w="56545" h="42188" extrusionOk="0">
                <a:moveTo>
                  <a:pt x="24532" y="1"/>
                </a:moveTo>
                <a:cubicBezTo>
                  <a:pt x="19302" y="1"/>
                  <a:pt x="14003" y="5047"/>
                  <a:pt x="14946" y="11101"/>
                </a:cubicBezTo>
                <a:cubicBezTo>
                  <a:pt x="13664" y="9789"/>
                  <a:pt x="12237" y="9243"/>
                  <a:pt x="10858" y="9243"/>
                </a:cubicBezTo>
                <a:cubicBezTo>
                  <a:pt x="4991" y="9243"/>
                  <a:pt x="1" y="19139"/>
                  <a:pt x="10777" y="21995"/>
                </a:cubicBezTo>
                <a:cubicBezTo>
                  <a:pt x="5213" y="28874"/>
                  <a:pt x="7271" y="34005"/>
                  <a:pt x="13997" y="34005"/>
                </a:cubicBezTo>
                <a:cubicBezTo>
                  <a:pt x="14642" y="34005"/>
                  <a:pt x="15330" y="33958"/>
                  <a:pt x="16059" y="33860"/>
                </a:cubicBezTo>
                <a:lnTo>
                  <a:pt x="16059" y="33860"/>
                </a:lnTo>
                <a:cubicBezTo>
                  <a:pt x="14707" y="38490"/>
                  <a:pt x="17473" y="41899"/>
                  <a:pt x="20788" y="41899"/>
                </a:cubicBezTo>
                <a:cubicBezTo>
                  <a:pt x="23085" y="41899"/>
                  <a:pt x="25646" y="40262"/>
                  <a:pt x="27282" y="36259"/>
                </a:cubicBezTo>
                <a:cubicBezTo>
                  <a:pt x="29251" y="40549"/>
                  <a:pt x="32018" y="42187"/>
                  <a:pt x="34558" y="42187"/>
                </a:cubicBezTo>
                <a:cubicBezTo>
                  <a:pt x="38486" y="42187"/>
                  <a:pt x="41870" y="38267"/>
                  <a:pt x="40918" y="34174"/>
                </a:cubicBezTo>
                <a:lnTo>
                  <a:pt x="40918" y="34174"/>
                </a:lnTo>
                <a:cubicBezTo>
                  <a:pt x="42515" y="35008"/>
                  <a:pt x="44148" y="35385"/>
                  <a:pt x="45680" y="35385"/>
                </a:cubicBezTo>
                <a:cubicBezTo>
                  <a:pt x="51515" y="35385"/>
                  <a:pt x="55895" y="29918"/>
                  <a:pt x="51326" y="23437"/>
                </a:cubicBezTo>
                <a:cubicBezTo>
                  <a:pt x="56544" y="18480"/>
                  <a:pt x="52889" y="13522"/>
                  <a:pt x="48112" y="13522"/>
                </a:cubicBezTo>
                <a:cubicBezTo>
                  <a:pt x="46863" y="13522"/>
                  <a:pt x="45537" y="13861"/>
                  <a:pt x="44273" y="14628"/>
                </a:cubicBezTo>
                <a:cubicBezTo>
                  <a:pt x="46572" y="10949"/>
                  <a:pt x="43943" y="5881"/>
                  <a:pt x="39384" y="5881"/>
                </a:cubicBezTo>
                <a:cubicBezTo>
                  <a:pt x="37572" y="5881"/>
                  <a:pt x="35455" y="6682"/>
                  <a:pt x="33222" y="8687"/>
                </a:cubicBezTo>
                <a:cubicBezTo>
                  <a:pt x="31775" y="2443"/>
                  <a:pt x="28170" y="1"/>
                  <a:pt x="24532" y="1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0" name="Google Shape;1850;p40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grpSp>
        <p:nvGrpSpPr>
          <p:cNvPr id="1851" name="Google Shape;1851;p40"/>
          <p:cNvGrpSpPr/>
          <p:nvPr/>
        </p:nvGrpSpPr>
        <p:grpSpPr>
          <a:xfrm>
            <a:off x="5444386" y="2051691"/>
            <a:ext cx="304449" cy="580264"/>
            <a:chOff x="7093275" y="2290750"/>
            <a:chExt cx="573350" cy="1092775"/>
          </a:xfrm>
        </p:grpSpPr>
        <p:sp>
          <p:nvSpPr>
            <p:cNvPr id="1852" name="Google Shape;1852;p40"/>
            <p:cNvSpPr/>
            <p:nvPr/>
          </p:nvSpPr>
          <p:spPr>
            <a:xfrm>
              <a:off x="7153425" y="2338375"/>
              <a:ext cx="459300" cy="1001275"/>
            </a:xfrm>
            <a:custGeom>
              <a:avLst/>
              <a:gdLst/>
              <a:ahLst/>
              <a:cxnLst/>
              <a:rect l="l" t="t" r="r" b="b"/>
              <a:pathLst>
                <a:path w="18372" h="40051" extrusionOk="0">
                  <a:moveTo>
                    <a:pt x="13535" y="39800"/>
                  </a:moveTo>
                  <a:cubicBezTo>
                    <a:pt x="13084" y="39925"/>
                    <a:pt x="12858" y="40051"/>
                    <a:pt x="12632" y="40026"/>
                  </a:cubicBezTo>
                  <a:cubicBezTo>
                    <a:pt x="10201" y="39800"/>
                    <a:pt x="7745" y="39975"/>
                    <a:pt x="5314" y="39975"/>
                  </a:cubicBezTo>
                  <a:cubicBezTo>
                    <a:pt x="5164" y="39975"/>
                    <a:pt x="5038" y="39850"/>
                    <a:pt x="4788" y="39725"/>
                  </a:cubicBezTo>
                  <a:cubicBezTo>
                    <a:pt x="4738" y="39449"/>
                    <a:pt x="4612" y="39098"/>
                    <a:pt x="4587" y="38722"/>
                  </a:cubicBezTo>
                  <a:cubicBezTo>
                    <a:pt x="4512" y="37745"/>
                    <a:pt x="4487" y="36742"/>
                    <a:pt x="4462" y="35740"/>
                  </a:cubicBezTo>
                  <a:cubicBezTo>
                    <a:pt x="4362" y="31529"/>
                    <a:pt x="4261" y="27319"/>
                    <a:pt x="4211" y="23133"/>
                  </a:cubicBezTo>
                  <a:cubicBezTo>
                    <a:pt x="4186" y="21680"/>
                    <a:pt x="4236" y="20226"/>
                    <a:pt x="4312" y="18772"/>
                  </a:cubicBezTo>
                  <a:cubicBezTo>
                    <a:pt x="4387" y="17319"/>
                    <a:pt x="4261" y="15890"/>
                    <a:pt x="4136" y="14411"/>
                  </a:cubicBezTo>
                  <a:cubicBezTo>
                    <a:pt x="2758" y="13885"/>
                    <a:pt x="1354" y="14487"/>
                    <a:pt x="76" y="14010"/>
                  </a:cubicBezTo>
                  <a:cubicBezTo>
                    <a:pt x="76" y="13760"/>
                    <a:pt x="1" y="13584"/>
                    <a:pt x="51" y="13484"/>
                  </a:cubicBezTo>
                  <a:cubicBezTo>
                    <a:pt x="2983" y="8998"/>
                    <a:pt x="5941" y="4537"/>
                    <a:pt x="8848" y="126"/>
                  </a:cubicBezTo>
                  <a:cubicBezTo>
                    <a:pt x="9274" y="0"/>
                    <a:pt x="9500" y="201"/>
                    <a:pt x="9675" y="451"/>
                  </a:cubicBezTo>
                  <a:cubicBezTo>
                    <a:pt x="9850" y="702"/>
                    <a:pt x="10001" y="953"/>
                    <a:pt x="10176" y="1203"/>
                  </a:cubicBezTo>
                  <a:cubicBezTo>
                    <a:pt x="12206" y="4286"/>
                    <a:pt x="14236" y="7344"/>
                    <a:pt x="16266" y="10401"/>
                  </a:cubicBezTo>
                  <a:cubicBezTo>
                    <a:pt x="16868" y="11279"/>
                    <a:pt x="17469" y="12181"/>
                    <a:pt x="18021" y="13083"/>
                  </a:cubicBezTo>
                  <a:cubicBezTo>
                    <a:pt x="18171" y="13334"/>
                    <a:pt x="18246" y="13634"/>
                    <a:pt x="18372" y="13935"/>
                  </a:cubicBezTo>
                  <a:cubicBezTo>
                    <a:pt x="16968" y="14512"/>
                    <a:pt x="15540" y="13935"/>
                    <a:pt x="14186" y="14512"/>
                  </a:cubicBezTo>
                  <a:cubicBezTo>
                    <a:pt x="13860" y="15865"/>
                    <a:pt x="14111" y="17243"/>
                    <a:pt x="14061" y="18597"/>
                  </a:cubicBezTo>
                  <a:cubicBezTo>
                    <a:pt x="14011" y="20051"/>
                    <a:pt x="14061" y="21504"/>
                    <a:pt x="14036" y="22983"/>
                  </a:cubicBezTo>
                  <a:cubicBezTo>
                    <a:pt x="14011" y="24336"/>
                    <a:pt x="13936" y="25715"/>
                    <a:pt x="13911" y="27093"/>
                  </a:cubicBezTo>
                  <a:cubicBezTo>
                    <a:pt x="13860" y="28472"/>
                    <a:pt x="13835" y="29850"/>
                    <a:pt x="13810" y="31229"/>
                  </a:cubicBezTo>
                  <a:cubicBezTo>
                    <a:pt x="13810" y="32682"/>
                    <a:pt x="13835" y="34136"/>
                    <a:pt x="13785" y="35589"/>
                  </a:cubicBezTo>
                  <a:cubicBezTo>
                    <a:pt x="13735" y="36968"/>
                    <a:pt x="13735" y="38321"/>
                    <a:pt x="13535" y="3980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3" name="Google Shape;1853;p40"/>
            <p:cNvSpPr/>
            <p:nvPr/>
          </p:nvSpPr>
          <p:spPr>
            <a:xfrm>
              <a:off x="7093275" y="2290750"/>
              <a:ext cx="573350" cy="1092775"/>
            </a:xfrm>
            <a:custGeom>
              <a:avLst/>
              <a:gdLst/>
              <a:ahLst/>
              <a:cxnLst/>
              <a:rect l="l" t="t" r="r" b="b"/>
              <a:pathLst>
                <a:path w="22934" h="43711" extrusionOk="0">
                  <a:moveTo>
                    <a:pt x="15941" y="41705"/>
                  </a:moveTo>
                  <a:cubicBezTo>
                    <a:pt x="16141" y="40226"/>
                    <a:pt x="16141" y="38873"/>
                    <a:pt x="16191" y="37494"/>
                  </a:cubicBezTo>
                  <a:cubicBezTo>
                    <a:pt x="16241" y="36041"/>
                    <a:pt x="16216" y="34587"/>
                    <a:pt x="16216" y="33134"/>
                  </a:cubicBezTo>
                  <a:cubicBezTo>
                    <a:pt x="16241" y="31755"/>
                    <a:pt x="16266" y="30377"/>
                    <a:pt x="16317" y="28998"/>
                  </a:cubicBezTo>
                  <a:cubicBezTo>
                    <a:pt x="16342" y="27620"/>
                    <a:pt x="16417" y="26241"/>
                    <a:pt x="16442" y="24888"/>
                  </a:cubicBezTo>
                  <a:cubicBezTo>
                    <a:pt x="16467" y="23409"/>
                    <a:pt x="16417" y="21956"/>
                    <a:pt x="16467" y="20502"/>
                  </a:cubicBezTo>
                  <a:cubicBezTo>
                    <a:pt x="16517" y="19148"/>
                    <a:pt x="16266" y="17770"/>
                    <a:pt x="16592" y="16417"/>
                  </a:cubicBezTo>
                  <a:cubicBezTo>
                    <a:pt x="17946" y="15840"/>
                    <a:pt x="19374" y="16417"/>
                    <a:pt x="20778" y="15840"/>
                  </a:cubicBezTo>
                  <a:cubicBezTo>
                    <a:pt x="20652" y="15539"/>
                    <a:pt x="20577" y="15239"/>
                    <a:pt x="20427" y="14988"/>
                  </a:cubicBezTo>
                  <a:cubicBezTo>
                    <a:pt x="19875" y="14086"/>
                    <a:pt x="19274" y="13184"/>
                    <a:pt x="18672" y="12306"/>
                  </a:cubicBezTo>
                  <a:cubicBezTo>
                    <a:pt x="16642" y="9249"/>
                    <a:pt x="14612" y="6191"/>
                    <a:pt x="12582" y="3108"/>
                  </a:cubicBezTo>
                  <a:cubicBezTo>
                    <a:pt x="12407" y="2858"/>
                    <a:pt x="12256" y="2607"/>
                    <a:pt x="12081" y="2356"/>
                  </a:cubicBezTo>
                  <a:cubicBezTo>
                    <a:pt x="11906" y="2106"/>
                    <a:pt x="11680" y="1905"/>
                    <a:pt x="11254" y="2031"/>
                  </a:cubicBezTo>
                  <a:cubicBezTo>
                    <a:pt x="8347" y="6442"/>
                    <a:pt x="5389" y="10903"/>
                    <a:pt x="2457" y="15389"/>
                  </a:cubicBezTo>
                  <a:cubicBezTo>
                    <a:pt x="2407" y="15489"/>
                    <a:pt x="2482" y="15665"/>
                    <a:pt x="2482" y="15915"/>
                  </a:cubicBezTo>
                  <a:cubicBezTo>
                    <a:pt x="3760" y="16392"/>
                    <a:pt x="5164" y="15790"/>
                    <a:pt x="6542" y="16316"/>
                  </a:cubicBezTo>
                  <a:cubicBezTo>
                    <a:pt x="6667" y="17795"/>
                    <a:pt x="6793" y="19224"/>
                    <a:pt x="6718" y="20677"/>
                  </a:cubicBezTo>
                  <a:cubicBezTo>
                    <a:pt x="6642" y="22131"/>
                    <a:pt x="6592" y="23585"/>
                    <a:pt x="6617" y="25038"/>
                  </a:cubicBezTo>
                  <a:cubicBezTo>
                    <a:pt x="6667" y="29224"/>
                    <a:pt x="6768" y="33434"/>
                    <a:pt x="6868" y="37645"/>
                  </a:cubicBezTo>
                  <a:cubicBezTo>
                    <a:pt x="6893" y="38647"/>
                    <a:pt x="6918" y="39650"/>
                    <a:pt x="6993" y="40627"/>
                  </a:cubicBezTo>
                  <a:cubicBezTo>
                    <a:pt x="7018" y="41003"/>
                    <a:pt x="7144" y="41354"/>
                    <a:pt x="7194" y="41630"/>
                  </a:cubicBezTo>
                  <a:cubicBezTo>
                    <a:pt x="7444" y="41755"/>
                    <a:pt x="7570" y="41880"/>
                    <a:pt x="7720" y="41880"/>
                  </a:cubicBezTo>
                  <a:cubicBezTo>
                    <a:pt x="10151" y="41880"/>
                    <a:pt x="12607" y="41705"/>
                    <a:pt x="15038" y="41931"/>
                  </a:cubicBezTo>
                  <a:cubicBezTo>
                    <a:pt x="15264" y="41956"/>
                    <a:pt x="15490" y="41830"/>
                    <a:pt x="15941" y="41705"/>
                  </a:cubicBezTo>
                  <a:close/>
                  <a:moveTo>
                    <a:pt x="5038" y="17670"/>
                  </a:moveTo>
                  <a:cubicBezTo>
                    <a:pt x="4186" y="17620"/>
                    <a:pt x="3509" y="17595"/>
                    <a:pt x="2833" y="17570"/>
                  </a:cubicBezTo>
                  <a:cubicBezTo>
                    <a:pt x="2281" y="17544"/>
                    <a:pt x="1755" y="17544"/>
                    <a:pt x="1229" y="17469"/>
                  </a:cubicBezTo>
                  <a:cubicBezTo>
                    <a:pt x="402" y="17369"/>
                    <a:pt x="1" y="16692"/>
                    <a:pt x="327" y="15991"/>
                  </a:cubicBezTo>
                  <a:cubicBezTo>
                    <a:pt x="552" y="15489"/>
                    <a:pt x="803" y="15013"/>
                    <a:pt x="1103" y="14587"/>
                  </a:cubicBezTo>
                  <a:cubicBezTo>
                    <a:pt x="2156" y="12983"/>
                    <a:pt x="3234" y="11404"/>
                    <a:pt x="4312" y="9825"/>
                  </a:cubicBezTo>
                  <a:cubicBezTo>
                    <a:pt x="5916" y="7469"/>
                    <a:pt x="7520" y="5138"/>
                    <a:pt x="9124" y="2808"/>
                  </a:cubicBezTo>
                  <a:cubicBezTo>
                    <a:pt x="9700" y="1980"/>
                    <a:pt x="10327" y="1204"/>
                    <a:pt x="10928" y="427"/>
                  </a:cubicBezTo>
                  <a:cubicBezTo>
                    <a:pt x="11053" y="251"/>
                    <a:pt x="11304" y="176"/>
                    <a:pt x="11555" y="1"/>
                  </a:cubicBezTo>
                  <a:cubicBezTo>
                    <a:pt x="11805" y="201"/>
                    <a:pt x="12081" y="326"/>
                    <a:pt x="12256" y="552"/>
                  </a:cubicBezTo>
                  <a:cubicBezTo>
                    <a:pt x="12783" y="1204"/>
                    <a:pt x="13309" y="1880"/>
                    <a:pt x="13785" y="2582"/>
                  </a:cubicBezTo>
                  <a:cubicBezTo>
                    <a:pt x="15790" y="5464"/>
                    <a:pt x="17795" y="8371"/>
                    <a:pt x="19775" y="11279"/>
                  </a:cubicBezTo>
                  <a:cubicBezTo>
                    <a:pt x="20627" y="12557"/>
                    <a:pt x="21480" y="13835"/>
                    <a:pt x="22282" y="15138"/>
                  </a:cubicBezTo>
                  <a:cubicBezTo>
                    <a:pt x="22532" y="15514"/>
                    <a:pt x="22683" y="15966"/>
                    <a:pt x="22833" y="16392"/>
                  </a:cubicBezTo>
                  <a:cubicBezTo>
                    <a:pt x="22933" y="16667"/>
                    <a:pt x="22607" y="17269"/>
                    <a:pt x="22307" y="17319"/>
                  </a:cubicBezTo>
                  <a:cubicBezTo>
                    <a:pt x="21855" y="17444"/>
                    <a:pt x="21404" y="17519"/>
                    <a:pt x="20953" y="17544"/>
                  </a:cubicBezTo>
                  <a:cubicBezTo>
                    <a:pt x="20051" y="17595"/>
                    <a:pt x="19124" y="17595"/>
                    <a:pt x="18397" y="17620"/>
                  </a:cubicBezTo>
                  <a:cubicBezTo>
                    <a:pt x="17845" y="17971"/>
                    <a:pt x="17845" y="18372"/>
                    <a:pt x="17820" y="18747"/>
                  </a:cubicBezTo>
                  <a:cubicBezTo>
                    <a:pt x="17820" y="19875"/>
                    <a:pt x="17845" y="21028"/>
                    <a:pt x="17845" y="22181"/>
                  </a:cubicBezTo>
                  <a:cubicBezTo>
                    <a:pt x="17845" y="23935"/>
                    <a:pt x="17820" y="25690"/>
                    <a:pt x="17770" y="27469"/>
                  </a:cubicBezTo>
                  <a:cubicBezTo>
                    <a:pt x="17720" y="30076"/>
                    <a:pt x="17670" y="32682"/>
                    <a:pt x="17620" y="35289"/>
                  </a:cubicBezTo>
                  <a:cubicBezTo>
                    <a:pt x="17570" y="37269"/>
                    <a:pt x="17520" y="39274"/>
                    <a:pt x="17469" y="41254"/>
                  </a:cubicBezTo>
                  <a:cubicBezTo>
                    <a:pt x="17469" y="41630"/>
                    <a:pt x="17444" y="42031"/>
                    <a:pt x="17369" y="42407"/>
                  </a:cubicBezTo>
                  <a:cubicBezTo>
                    <a:pt x="17244" y="43058"/>
                    <a:pt x="16818" y="43510"/>
                    <a:pt x="16141" y="43610"/>
                  </a:cubicBezTo>
                  <a:cubicBezTo>
                    <a:pt x="15615" y="43685"/>
                    <a:pt x="15089" y="43685"/>
                    <a:pt x="14537" y="43685"/>
                  </a:cubicBezTo>
                  <a:cubicBezTo>
                    <a:pt x="12557" y="43685"/>
                    <a:pt x="10552" y="43685"/>
                    <a:pt x="8572" y="43685"/>
                  </a:cubicBezTo>
                  <a:cubicBezTo>
                    <a:pt x="8422" y="43685"/>
                    <a:pt x="8271" y="43710"/>
                    <a:pt x="8121" y="43710"/>
                  </a:cubicBezTo>
                  <a:cubicBezTo>
                    <a:pt x="6116" y="43685"/>
                    <a:pt x="5690" y="43309"/>
                    <a:pt x="5565" y="41304"/>
                  </a:cubicBezTo>
                  <a:cubicBezTo>
                    <a:pt x="5540" y="40778"/>
                    <a:pt x="5515" y="40251"/>
                    <a:pt x="5515" y="39700"/>
                  </a:cubicBezTo>
                  <a:cubicBezTo>
                    <a:pt x="5439" y="33434"/>
                    <a:pt x="5364" y="27144"/>
                    <a:pt x="5264" y="20853"/>
                  </a:cubicBezTo>
                  <a:cubicBezTo>
                    <a:pt x="5264" y="19875"/>
                    <a:pt x="5314" y="18873"/>
                    <a:pt x="5038" y="17670"/>
                  </a:cubicBezTo>
                  <a:close/>
                </a:path>
              </a:pathLst>
            </a:custGeom>
            <a:solidFill>
              <a:srgbClr val="1D262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854" name="Google Shape;1854;p40"/>
          <p:cNvSpPr/>
          <p:nvPr/>
        </p:nvSpPr>
        <p:spPr>
          <a:xfrm>
            <a:off x="1265875" y="2112170"/>
            <a:ext cx="391914" cy="440326"/>
          </a:xfrm>
          <a:custGeom>
            <a:avLst/>
            <a:gdLst/>
            <a:ahLst/>
            <a:cxnLst/>
            <a:rect l="l" t="t" r="r" b="b"/>
            <a:pathLst>
              <a:path w="30026" h="33735" extrusionOk="0">
                <a:moveTo>
                  <a:pt x="18146" y="32883"/>
                </a:moveTo>
                <a:cubicBezTo>
                  <a:pt x="17694" y="32632"/>
                  <a:pt x="17770" y="32181"/>
                  <a:pt x="17770" y="31780"/>
                </a:cubicBezTo>
                <a:cubicBezTo>
                  <a:pt x="17845" y="29349"/>
                  <a:pt x="18146" y="26943"/>
                  <a:pt x="19073" y="24662"/>
                </a:cubicBezTo>
                <a:cubicBezTo>
                  <a:pt x="19449" y="23760"/>
                  <a:pt x="19850" y="22883"/>
                  <a:pt x="20226" y="22005"/>
                </a:cubicBezTo>
                <a:cubicBezTo>
                  <a:pt x="20677" y="20903"/>
                  <a:pt x="21128" y="19825"/>
                  <a:pt x="21554" y="18722"/>
                </a:cubicBezTo>
                <a:cubicBezTo>
                  <a:pt x="21980" y="17594"/>
                  <a:pt x="21955" y="16416"/>
                  <a:pt x="21805" y="15238"/>
                </a:cubicBezTo>
                <a:cubicBezTo>
                  <a:pt x="21679" y="14311"/>
                  <a:pt x="21303" y="13484"/>
                  <a:pt x="20652" y="12832"/>
                </a:cubicBezTo>
                <a:cubicBezTo>
                  <a:pt x="20050" y="12231"/>
                  <a:pt x="19349" y="11830"/>
                  <a:pt x="18446" y="11855"/>
                </a:cubicBezTo>
                <a:cubicBezTo>
                  <a:pt x="17820" y="11880"/>
                  <a:pt x="17193" y="11855"/>
                  <a:pt x="16592" y="11955"/>
                </a:cubicBezTo>
                <a:cubicBezTo>
                  <a:pt x="15965" y="12055"/>
                  <a:pt x="15389" y="12281"/>
                  <a:pt x="14787" y="12482"/>
                </a:cubicBezTo>
                <a:cubicBezTo>
                  <a:pt x="14110" y="12030"/>
                  <a:pt x="13509" y="11579"/>
                  <a:pt x="12857" y="11203"/>
                </a:cubicBezTo>
                <a:cubicBezTo>
                  <a:pt x="11253" y="10301"/>
                  <a:pt x="9775" y="10627"/>
                  <a:pt x="8622" y="12081"/>
                </a:cubicBezTo>
                <a:cubicBezTo>
                  <a:pt x="7870" y="13008"/>
                  <a:pt x="7444" y="14111"/>
                  <a:pt x="7168" y="15263"/>
                </a:cubicBezTo>
                <a:cubicBezTo>
                  <a:pt x="6567" y="17945"/>
                  <a:pt x="6892" y="20527"/>
                  <a:pt x="8120" y="22958"/>
                </a:cubicBezTo>
                <a:cubicBezTo>
                  <a:pt x="8822" y="24386"/>
                  <a:pt x="9674" y="25715"/>
                  <a:pt x="10476" y="27118"/>
                </a:cubicBezTo>
                <a:cubicBezTo>
                  <a:pt x="10953" y="27945"/>
                  <a:pt x="11429" y="28797"/>
                  <a:pt x="11880" y="29650"/>
                </a:cubicBezTo>
                <a:cubicBezTo>
                  <a:pt x="12557" y="30928"/>
                  <a:pt x="12732" y="32256"/>
                  <a:pt x="12456" y="33735"/>
                </a:cubicBezTo>
                <a:cubicBezTo>
                  <a:pt x="12231" y="33685"/>
                  <a:pt x="11955" y="33710"/>
                  <a:pt x="11880" y="33609"/>
                </a:cubicBezTo>
                <a:cubicBezTo>
                  <a:pt x="10953" y="32206"/>
                  <a:pt x="9750" y="31053"/>
                  <a:pt x="8521" y="29925"/>
                </a:cubicBezTo>
                <a:cubicBezTo>
                  <a:pt x="5840" y="27469"/>
                  <a:pt x="3684" y="24587"/>
                  <a:pt x="2055" y="21329"/>
                </a:cubicBezTo>
                <a:cubicBezTo>
                  <a:pt x="1003" y="19274"/>
                  <a:pt x="351" y="17093"/>
                  <a:pt x="226" y="14787"/>
                </a:cubicBezTo>
                <a:cubicBezTo>
                  <a:pt x="0" y="11228"/>
                  <a:pt x="1253" y="8246"/>
                  <a:pt x="3659" y="5740"/>
                </a:cubicBezTo>
                <a:cubicBezTo>
                  <a:pt x="6090" y="3183"/>
                  <a:pt x="9148" y="1905"/>
                  <a:pt x="12557" y="1078"/>
                </a:cubicBezTo>
                <a:cubicBezTo>
                  <a:pt x="16943" y="0"/>
                  <a:pt x="24186" y="2857"/>
                  <a:pt x="27093" y="6918"/>
                </a:cubicBezTo>
                <a:cubicBezTo>
                  <a:pt x="29499" y="10251"/>
                  <a:pt x="30025" y="13860"/>
                  <a:pt x="29023" y="17770"/>
                </a:cubicBezTo>
                <a:cubicBezTo>
                  <a:pt x="28271" y="20702"/>
                  <a:pt x="26767" y="23284"/>
                  <a:pt x="24988" y="25690"/>
                </a:cubicBezTo>
                <a:cubicBezTo>
                  <a:pt x="23559" y="27670"/>
                  <a:pt x="21930" y="29449"/>
                  <a:pt x="19975" y="30928"/>
                </a:cubicBezTo>
                <a:cubicBezTo>
                  <a:pt x="19273" y="31479"/>
                  <a:pt x="18772" y="32231"/>
                  <a:pt x="18146" y="3288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5" name="Google Shape;1855;p40"/>
          <p:cNvSpPr/>
          <p:nvPr/>
        </p:nvSpPr>
        <p:spPr>
          <a:xfrm>
            <a:off x="1371861" y="2269518"/>
            <a:ext cx="161942" cy="287560"/>
          </a:xfrm>
          <a:custGeom>
            <a:avLst/>
            <a:gdLst/>
            <a:ahLst/>
            <a:cxnLst/>
            <a:rect l="l" t="t" r="r" b="b"/>
            <a:pathLst>
              <a:path w="12407" h="22031" extrusionOk="0">
                <a:moveTo>
                  <a:pt x="5264" y="1404"/>
                </a:moveTo>
                <a:cubicBezTo>
                  <a:pt x="4838" y="2131"/>
                  <a:pt x="4487" y="2657"/>
                  <a:pt x="4211" y="3208"/>
                </a:cubicBezTo>
                <a:cubicBezTo>
                  <a:pt x="3660" y="4261"/>
                  <a:pt x="3434" y="5414"/>
                  <a:pt x="3584" y="6617"/>
                </a:cubicBezTo>
                <a:cubicBezTo>
                  <a:pt x="3660" y="7269"/>
                  <a:pt x="3935" y="7820"/>
                  <a:pt x="4361" y="8296"/>
                </a:cubicBezTo>
                <a:cubicBezTo>
                  <a:pt x="5439" y="9499"/>
                  <a:pt x="7168" y="9349"/>
                  <a:pt x="8071" y="7970"/>
                </a:cubicBezTo>
                <a:cubicBezTo>
                  <a:pt x="8873" y="6717"/>
                  <a:pt x="8873" y="5339"/>
                  <a:pt x="8522" y="3960"/>
                </a:cubicBezTo>
                <a:cubicBezTo>
                  <a:pt x="8371" y="3284"/>
                  <a:pt x="8096" y="2657"/>
                  <a:pt x="7870" y="2031"/>
                </a:cubicBezTo>
                <a:cubicBezTo>
                  <a:pt x="8823" y="1279"/>
                  <a:pt x="9850" y="1028"/>
                  <a:pt x="10727" y="1379"/>
                </a:cubicBezTo>
                <a:cubicBezTo>
                  <a:pt x="11279" y="1579"/>
                  <a:pt x="11655" y="1980"/>
                  <a:pt x="11880" y="2507"/>
                </a:cubicBezTo>
                <a:cubicBezTo>
                  <a:pt x="12206" y="3359"/>
                  <a:pt x="12407" y="4261"/>
                  <a:pt x="12181" y="5163"/>
                </a:cubicBezTo>
                <a:cubicBezTo>
                  <a:pt x="11955" y="6016"/>
                  <a:pt x="11705" y="6893"/>
                  <a:pt x="11379" y="7720"/>
                </a:cubicBezTo>
                <a:cubicBezTo>
                  <a:pt x="11028" y="8622"/>
                  <a:pt x="10552" y="9499"/>
                  <a:pt x="10151" y="10376"/>
                </a:cubicBezTo>
                <a:cubicBezTo>
                  <a:pt x="8772" y="13384"/>
                  <a:pt x="8021" y="16517"/>
                  <a:pt x="8121" y="19850"/>
                </a:cubicBezTo>
                <a:cubicBezTo>
                  <a:pt x="8146" y="20452"/>
                  <a:pt x="8296" y="21078"/>
                  <a:pt x="7995" y="21705"/>
                </a:cubicBezTo>
                <a:cubicBezTo>
                  <a:pt x="7319" y="22031"/>
                  <a:pt x="6667" y="21880"/>
                  <a:pt x="6091" y="21805"/>
                </a:cubicBezTo>
                <a:cubicBezTo>
                  <a:pt x="5665" y="21304"/>
                  <a:pt x="5790" y="20803"/>
                  <a:pt x="5815" y="20326"/>
                </a:cubicBezTo>
                <a:cubicBezTo>
                  <a:pt x="5865" y="18973"/>
                  <a:pt x="5539" y="17720"/>
                  <a:pt x="4888" y="16517"/>
                </a:cubicBezTo>
                <a:cubicBezTo>
                  <a:pt x="4437" y="15665"/>
                  <a:pt x="3935" y="14838"/>
                  <a:pt x="3459" y="13985"/>
                </a:cubicBezTo>
                <a:cubicBezTo>
                  <a:pt x="2682" y="12607"/>
                  <a:pt x="1830" y="11254"/>
                  <a:pt x="1153" y="9800"/>
                </a:cubicBezTo>
                <a:cubicBezTo>
                  <a:pt x="101" y="7519"/>
                  <a:pt x="0" y="5113"/>
                  <a:pt x="777" y="2707"/>
                </a:cubicBezTo>
                <a:cubicBezTo>
                  <a:pt x="953" y="2131"/>
                  <a:pt x="1279" y="1554"/>
                  <a:pt x="1604" y="1053"/>
                </a:cubicBezTo>
                <a:cubicBezTo>
                  <a:pt x="2206" y="201"/>
                  <a:pt x="3058" y="0"/>
                  <a:pt x="3985" y="477"/>
                </a:cubicBezTo>
                <a:cubicBezTo>
                  <a:pt x="4412" y="677"/>
                  <a:pt x="4762" y="1028"/>
                  <a:pt x="5264" y="14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6" name="Google Shape;1856;p40"/>
          <p:cNvSpPr/>
          <p:nvPr/>
        </p:nvSpPr>
        <p:spPr>
          <a:xfrm>
            <a:off x="1403918" y="2572114"/>
            <a:ext cx="107970" cy="20949"/>
          </a:xfrm>
          <a:custGeom>
            <a:avLst/>
            <a:gdLst/>
            <a:ahLst/>
            <a:cxnLst/>
            <a:rect l="l" t="t" r="r" b="b"/>
            <a:pathLst>
              <a:path w="8272" h="1605" extrusionOk="0">
                <a:moveTo>
                  <a:pt x="4261" y="101"/>
                </a:moveTo>
                <a:cubicBezTo>
                  <a:pt x="5289" y="101"/>
                  <a:pt x="6316" y="101"/>
                  <a:pt x="7369" y="101"/>
                </a:cubicBezTo>
                <a:cubicBezTo>
                  <a:pt x="7820" y="126"/>
                  <a:pt x="8071" y="402"/>
                  <a:pt x="8196" y="878"/>
                </a:cubicBezTo>
                <a:cubicBezTo>
                  <a:pt x="8271" y="1153"/>
                  <a:pt x="8096" y="1479"/>
                  <a:pt x="7845" y="1504"/>
                </a:cubicBezTo>
                <a:cubicBezTo>
                  <a:pt x="7695" y="1529"/>
                  <a:pt x="7570" y="1579"/>
                  <a:pt x="7444" y="1579"/>
                </a:cubicBezTo>
                <a:cubicBezTo>
                  <a:pt x="5565" y="1579"/>
                  <a:pt x="3710" y="1605"/>
                  <a:pt x="1830" y="1579"/>
                </a:cubicBezTo>
                <a:cubicBezTo>
                  <a:pt x="1429" y="1554"/>
                  <a:pt x="1028" y="1429"/>
                  <a:pt x="627" y="1329"/>
                </a:cubicBezTo>
                <a:cubicBezTo>
                  <a:pt x="251" y="1204"/>
                  <a:pt x="1" y="803"/>
                  <a:pt x="151" y="552"/>
                </a:cubicBezTo>
                <a:cubicBezTo>
                  <a:pt x="276" y="351"/>
                  <a:pt x="502" y="151"/>
                  <a:pt x="753" y="76"/>
                </a:cubicBezTo>
                <a:cubicBezTo>
                  <a:pt x="978" y="1"/>
                  <a:pt x="1279" y="51"/>
                  <a:pt x="1555" y="51"/>
                </a:cubicBezTo>
                <a:lnTo>
                  <a:pt x="4261" y="5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7" name="Google Shape;1857;p40"/>
          <p:cNvSpPr/>
          <p:nvPr/>
        </p:nvSpPr>
        <p:spPr>
          <a:xfrm>
            <a:off x="1403265" y="2610711"/>
            <a:ext cx="105673" cy="24552"/>
          </a:xfrm>
          <a:custGeom>
            <a:avLst/>
            <a:gdLst/>
            <a:ahLst/>
            <a:cxnLst/>
            <a:rect l="l" t="t" r="r" b="b"/>
            <a:pathLst>
              <a:path w="8096" h="1881" extrusionOk="0">
                <a:moveTo>
                  <a:pt x="4011" y="26"/>
                </a:moveTo>
                <a:cubicBezTo>
                  <a:pt x="5239" y="76"/>
                  <a:pt x="6492" y="101"/>
                  <a:pt x="7720" y="176"/>
                </a:cubicBezTo>
                <a:cubicBezTo>
                  <a:pt x="7845" y="176"/>
                  <a:pt x="7996" y="452"/>
                  <a:pt x="8046" y="628"/>
                </a:cubicBezTo>
                <a:cubicBezTo>
                  <a:pt x="8096" y="728"/>
                  <a:pt x="7970" y="878"/>
                  <a:pt x="7895" y="978"/>
                </a:cubicBezTo>
                <a:cubicBezTo>
                  <a:pt x="7820" y="1079"/>
                  <a:pt x="7695" y="1179"/>
                  <a:pt x="7569" y="1229"/>
                </a:cubicBezTo>
                <a:cubicBezTo>
                  <a:pt x="7269" y="1354"/>
                  <a:pt x="6943" y="1530"/>
                  <a:pt x="6617" y="1580"/>
                </a:cubicBezTo>
                <a:cubicBezTo>
                  <a:pt x="4813" y="1856"/>
                  <a:pt x="3033" y="1881"/>
                  <a:pt x="1229" y="1605"/>
                </a:cubicBezTo>
                <a:cubicBezTo>
                  <a:pt x="1028" y="1580"/>
                  <a:pt x="828" y="1505"/>
                  <a:pt x="627" y="1455"/>
                </a:cubicBezTo>
                <a:cubicBezTo>
                  <a:pt x="226" y="1304"/>
                  <a:pt x="0" y="903"/>
                  <a:pt x="101" y="477"/>
                </a:cubicBezTo>
                <a:cubicBezTo>
                  <a:pt x="176" y="26"/>
                  <a:pt x="527" y="1"/>
                  <a:pt x="878" y="1"/>
                </a:cubicBezTo>
                <a:cubicBezTo>
                  <a:pt x="1930" y="1"/>
                  <a:pt x="2958" y="1"/>
                  <a:pt x="3985" y="1"/>
                </a:cubicBezTo>
                <a:cubicBezTo>
                  <a:pt x="4011" y="1"/>
                  <a:pt x="4011" y="26"/>
                  <a:pt x="4011" y="26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8" name="Google Shape;1858;p40"/>
          <p:cNvSpPr/>
          <p:nvPr/>
        </p:nvSpPr>
        <p:spPr>
          <a:xfrm>
            <a:off x="1410131" y="2648994"/>
            <a:ext cx="94552" cy="17999"/>
          </a:xfrm>
          <a:custGeom>
            <a:avLst/>
            <a:gdLst/>
            <a:ahLst/>
            <a:cxnLst/>
            <a:rect l="l" t="t" r="r" b="b"/>
            <a:pathLst>
              <a:path w="7244" h="1379" extrusionOk="0">
                <a:moveTo>
                  <a:pt x="1" y="176"/>
                </a:moveTo>
                <a:cubicBezTo>
                  <a:pt x="277" y="126"/>
                  <a:pt x="552" y="50"/>
                  <a:pt x="803" y="75"/>
                </a:cubicBezTo>
                <a:cubicBezTo>
                  <a:pt x="2582" y="376"/>
                  <a:pt x="4362" y="326"/>
                  <a:pt x="6141" y="50"/>
                </a:cubicBezTo>
                <a:cubicBezTo>
                  <a:pt x="6417" y="0"/>
                  <a:pt x="6693" y="0"/>
                  <a:pt x="6968" y="50"/>
                </a:cubicBezTo>
                <a:cubicBezTo>
                  <a:pt x="7069" y="50"/>
                  <a:pt x="7169" y="201"/>
                  <a:pt x="7219" y="326"/>
                </a:cubicBezTo>
                <a:cubicBezTo>
                  <a:pt x="7244" y="426"/>
                  <a:pt x="7219" y="627"/>
                  <a:pt x="7144" y="702"/>
                </a:cubicBezTo>
                <a:cubicBezTo>
                  <a:pt x="6943" y="877"/>
                  <a:pt x="6718" y="1103"/>
                  <a:pt x="6492" y="1128"/>
                </a:cubicBezTo>
                <a:cubicBezTo>
                  <a:pt x="4637" y="1329"/>
                  <a:pt x="2783" y="1379"/>
                  <a:pt x="928" y="1153"/>
                </a:cubicBezTo>
                <a:cubicBezTo>
                  <a:pt x="427" y="1078"/>
                  <a:pt x="26" y="852"/>
                  <a:pt x="1" y="176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9" name="Google Shape;1859;p40"/>
          <p:cNvSpPr/>
          <p:nvPr/>
        </p:nvSpPr>
        <p:spPr>
          <a:xfrm>
            <a:off x="1438272" y="2310085"/>
            <a:ext cx="27162" cy="57588"/>
          </a:xfrm>
          <a:custGeom>
            <a:avLst/>
            <a:gdLst/>
            <a:ahLst/>
            <a:cxnLst/>
            <a:rect l="l" t="t" r="r" b="b"/>
            <a:pathLst>
              <a:path w="2081" h="4412" extrusionOk="0">
                <a:moveTo>
                  <a:pt x="2080" y="2632"/>
                </a:moveTo>
                <a:cubicBezTo>
                  <a:pt x="1980" y="2933"/>
                  <a:pt x="1855" y="3459"/>
                  <a:pt x="1629" y="3935"/>
                </a:cubicBezTo>
                <a:cubicBezTo>
                  <a:pt x="1429" y="4361"/>
                  <a:pt x="627" y="4411"/>
                  <a:pt x="426" y="4010"/>
                </a:cubicBezTo>
                <a:cubicBezTo>
                  <a:pt x="201" y="3584"/>
                  <a:pt x="0" y="3133"/>
                  <a:pt x="0" y="2682"/>
                </a:cubicBezTo>
                <a:cubicBezTo>
                  <a:pt x="25" y="1780"/>
                  <a:pt x="326" y="953"/>
                  <a:pt x="852" y="201"/>
                </a:cubicBezTo>
                <a:cubicBezTo>
                  <a:pt x="1003" y="0"/>
                  <a:pt x="1404" y="0"/>
                  <a:pt x="1529" y="226"/>
                </a:cubicBezTo>
                <a:cubicBezTo>
                  <a:pt x="1955" y="877"/>
                  <a:pt x="1980" y="1629"/>
                  <a:pt x="2080" y="26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0" name="Google Shape;1860;p40"/>
          <p:cNvSpPr/>
          <p:nvPr/>
        </p:nvSpPr>
        <p:spPr>
          <a:xfrm>
            <a:off x="1441209" y="2683661"/>
            <a:ext cx="43530" cy="16055"/>
          </a:xfrm>
          <a:custGeom>
            <a:avLst/>
            <a:gdLst/>
            <a:ahLst/>
            <a:cxnLst/>
            <a:rect l="l" t="t" r="r" b="b"/>
            <a:pathLst>
              <a:path w="3335" h="1230" extrusionOk="0">
                <a:moveTo>
                  <a:pt x="1" y="252"/>
                </a:moveTo>
                <a:cubicBezTo>
                  <a:pt x="1104" y="1"/>
                  <a:pt x="2081" y="126"/>
                  <a:pt x="3334" y="176"/>
                </a:cubicBezTo>
                <a:cubicBezTo>
                  <a:pt x="2983" y="577"/>
                  <a:pt x="2858" y="853"/>
                  <a:pt x="2657" y="928"/>
                </a:cubicBezTo>
                <a:cubicBezTo>
                  <a:pt x="1880" y="1229"/>
                  <a:pt x="1078" y="1179"/>
                  <a:pt x="302" y="803"/>
                </a:cubicBezTo>
                <a:cubicBezTo>
                  <a:pt x="176" y="753"/>
                  <a:pt x="151" y="502"/>
                  <a:pt x="1" y="252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1" name="Google Shape;1861;p40"/>
          <p:cNvSpPr/>
          <p:nvPr/>
        </p:nvSpPr>
        <p:spPr>
          <a:xfrm>
            <a:off x="1247875" y="2102029"/>
            <a:ext cx="425616" cy="623857"/>
          </a:xfrm>
          <a:custGeom>
            <a:avLst/>
            <a:gdLst/>
            <a:ahLst/>
            <a:cxnLst/>
            <a:rect l="l" t="t" r="r" b="b"/>
            <a:pathLst>
              <a:path w="32608" h="47796" extrusionOk="0">
                <a:moveTo>
                  <a:pt x="14813" y="44813"/>
                </a:moveTo>
                <a:cubicBezTo>
                  <a:pt x="14963" y="45063"/>
                  <a:pt x="14988" y="45314"/>
                  <a:pt x="15114" y="45364"/>
                </a:cubicBezTo>
                <a:cubicBezTo>
                  <a:pt x="15890" y="45740"/>
                  <a:pt x="16692" y="45790"/>
                  <a:pt x="17469" y="45489"/>
                </a:cubicBezTo>
                <a:cubicBezTo>
                  <a:pt x="17670" y="45414"/>
                  <a:pt x="17795" y="45138"/>
                  <a:pt x="18146" y="44737"/>
                </a:cubicBezTo>
                <a:cubicBezTo>
                  <a:pt x="16893" y="44687"/>
                  <a:pt x="15916" y="44562"/>
                  <a:pt x="14813" y="44813"/>
                </a:cubicBezTo>
                <a:close/>
                <a:moveTo>
                  <a:pt x="16667" y="18572"/>
                </a:moveTo>
                <a:cubicBezTo>
                  <a:pt x="16567" y="17569"/>
                  <a:pt x="16542" y="16817"/>
                  <a:pt x="16116" y="16166"/>
                </a:cubicBezTo>
                <a:cubicBezTo>
                  <a:pt x="15991" y="15940"/>
                  <a:pt x="15590" y="15940"/>
                  <a:pt x="15439" y="16141"/>
                </a:cubicBezTo>
                <a:cubicBezTo>
                  <a:pt x="14913" y="16893"/>
                  <a:pt x="14612" y="17720"/>
                  <a:pt x="14587" y="18622"/>
                </a:cubicBezTo>
                <a:cubicBezTo>
                  <a:pt x="14587" y="19073"/>
                  <a:pt x="14788" y="19524"/>
                  <a:pt x="15013" y="19950"/>
                </a:cubicBezTo>
                <a:cubicBezTo>
                  <a:pt x="15214" y="20351"/>
                  <a:pt x="16016" y="20301"/>
                  <a:pt x="16216" y="19875"/>
                </a:cubicBezTo>
                <a:cubicBezTo>
                  <a:pt x="16442" y="19399"/>
                  <a:pt x="16567" y="18873"/>
                  <a:pt x="16667" y="18572"/>
                </a:cubicBezTo>
                <a:close/>
                <a:moveTo>
                  <a:pt x="12432" y="42081"/>
                </a:moveTo>
                <a:cubicBezTo>
                  <a:pt x="12457" y="42757"/>
                  <a:pt x="12858" y="42983"/>
                  <a:pt x="13359" y="43058"/>
                </a:cubicBezTo>
                <a:cubicBezTo>
                  <a:pt x="15214" y="43284"/>
                  <a:pt x="17068" y="43234"/>
                  <a:pt x="18923" y="43033"/>
                </a:cubicBezTo>
                <a:cubicBezTo>
                  <a:pt x="19149" y="43008"/>
                  <a:pt x="19374" y="42782"/>
                  <a:pt x="19575" y="42607"/>
                </a:cubicBezTo>
                <a:cubicBezTo>
                  <a:pt x="19650" y="42532"/>
                  <a:pt x="19675" y="42331"/>
                  <a:pt x="19650" y="42231"/>
                </a:cubicBezTo>
                <a:cubicBezTo>
                  <a:pt x="19600" y="42106"/>
                  <a:pt x="19500" y="41955"/>
                  <a:pt x="19399" y="41955"/>
                </a:cubicBezTo>
                <a:cubicBezTo>
                  <a:pt x="19124" y="41905"/>
                  <a:pt x="18848" y="41905"/>
                  <a:pt x="18572" y="41955"/>
                </a:cubicBezTo>
                <a:cubicBezTo>
                  <a:pt x="16793" y="42231"/>
                  <a:pt x="15013" y="42281"/>
                  <a:pt x="13234" y="41980"/>
                </a:cubicBezTo>
                <a:cubicBezTo>
                  <a:pt x="12983" y="41955"/>
                  <a:pt x="12708" y="42031"/>
                  <a:pt x="12432" y="42081"/>
                </a:cubicBezTo>
                <a:close/>
                <a:moveTo>
                  <a:pt x="15916" y="38998"/>
                </a:moveTo>
                <a:cubicBezTo>
                  <a:pt x="15916" y="38998"/>
                  <a:pt x="15916" y="38973"/>
                  <a:pt x="15890" y="38973"/>
                </a:cubicBezTo>
                <a:cubicBezTo>
                  <a:pt x="14863" y="38973"/>
                  <a:pt x="13835" y="38973"/>
                  <a:pt x="12783" y="38973"/>
                </a:cubicBezTo>
                <a:cubicBezTo>
                  <a:pt x="12432" y="38973"/>
                  <a:pt x="12081" y="38998"/>
                  <a:pt x="12006" y="39449"/>
                </a:cubicBezTo>
                <a:cubicBezTo>
                  <a:pt x="11905" y="39875"/>
                  <a:pt x="12131" y="40276"/>
                  <a:pt x="12532" y="40427"/>
                </a:cubicBezTo>
                <a:cubicBezTo>
                  <a:pt x="12733" y="40477"/>
                  <a:pt x="12933" y="40552"/>
                  <a:pt x="13134" y="40577"/>
                </a:cubicBezTo>
                <a:cubicBezTo>
                  <a:pt x="14938" y="40853"/>
                  <a:pt x="16718" y="40828"/>
                  <a:pt x="18522" y="40552"/>
                </a:cubicBezTo>
                <a:cubicBezTo>
                  <a:pt x="18848" y="40502"/>
                  <a:pt x="19174" y="40326"/>
                  <a:pt x="19474" y="40201"/>
                </a:cubicBezTo>
                <a:cubicBezTo>
                  <a:pt x="19600" y="40151"/>
                  <a:pt x="19725" y="40051"/>
                  <a:pt x="19800" y="39950"/>
                </a:cubicBezTo>
                <a:cubicBezTo>
                  <a:pt x="19875" y="39850"/>
                  <a:pt x="20001" y="39700"/>
                  <a:pt x="19951" y="39600"/>
                </a:cubicBezTo>
                <a:cubicBezTo>
                  <a:pt x="19901" y="39424"/>
                  <a:pt x="19750" y="39148"/>
                  <a:pt x="19625" y="39148"/>
                </a:cubicBezTo>
                <a:cubicBezTo>
                  <a:pt x="18397" y="39073"/>
                  <a:pt x="17144" y="39048"/>
                  <a:pt x="15916" y="38998"/>
                </a:cubicBezTo>
                <a:close/>
                <a:moveTo>
                  <a:pt x="16216" y="36116"/>
                </a:moveTo>
                <a:lnTo>
                  <a:pt x="16216" y="36066"/>
                </a:lnTo>
                <a:lnTo>
                  <a:pt x="13510" y="36066"/>
                </a:lnTo>
                <a:cubicBezTo>
                  <a:pt x="13234" y="36066"/>
                  <a:pt x="12933" y="36016"/>
                  <a:pt x="12708" y="36091"/>
                </a:cubicBezTo>
                <a:cubicBezTo>
                  <a:pt x="12457" y="36166"/>
                  <a:pt x="12231" y="36366"/>
                  <a:pt x="12106" y="36567"/>
                </a:cubicBezTo>
                <a:cubicBezTo>
                  <a:pt x="11956" y="36818"/>
                  <a:pt x="12206" y="37219"/>
                  <a:pt x="12582" y="37344"/>
                </a:cubicBezTo>
                <a:cubicBezTo>
                  <a:pt x="12983" y="37444"/>
                  <a:pt x="13384" y="37569"/>
                  <a:pt x="13785" y="37594"/>
                </a:cubicBezTo>
                <a:cubicBezTo>
                  <a:pt x="15665" y="37620"/>
                  <a:pt x="17520" y="37594"/>
                  <a:pt x="19399" y="37594"/>
                </a:cubicBezTo>
                <a:cubicBezTo>
                  <a:pt x="19525" y="37594"/>
                  <a:pt x="19650" y="37544"/>
                  <a:pt x="19800" y="37519"/>
                </a:cubicBezTo>
                <a:cubicBezTo>
                  <a:pt x="20051" y="37494"/>
                  <a:pt x="20226" y="37168"/>
                  <a:pt x="20151" y="36893"/>
                </a:cubicBezTo>
                <a:cubicBezTo>
                  <a:pt x="20026" y="36417"/>
                  <a:pt x="19775" y="36141"/>
                  <a:pt x="19324" y="36116"/>
                </a:cubicBezTo>
                <a:cubicBezTo>
                  <a:pt x="18271" y="36116"/>
                  <a:pt x="17244" y="36116"/>
                  <a:pt x="16216" y="36116"/>
                </a:cubicBezTo>
                <a:close/>
                <a:moveTo>
                  <a:pt x="14763" y="14236"/>
                </a:moveTo>
                <a:cubicBezTo>
                  <a:pt x="14261" y="13860"/>
                  <a:pt x="13911" y="13509"/>
                  <a:pt x="13484" y="13309"/>
                </a:cubicBezTo>
                <a:cubicBezTo>
                  <a:pt x="12557" y="12832"/>
                  <a:pt x="11705" y="13033"/>
                  <a:pt x="11103" y="13885"/>
                </a:cubicBezTo>
                <a:cubicBezTo>
                  <a:pt x="10778" y="14386"/>
                  <a:pt x="10452" y="14963"/>
                  <a:pt x="10276" y="15539"/>
                </a:cubicBezTo>
                <a:cubicBezTo>
                  <a:pt x="9499" y="17945"/>
                  <a:pt x="9600" y="20351"/>
                  <a:pt x="10652" y="22632"/>
                </a:cubicBezTo>
                <a:cubicBezTo>
                  <a:pt x="11329" y="24086"/>
                  <a:pt x="12181" y="25439"/>
                  <a:pt x="12958" y="26817"/>
                </a:cubicBezTo>
                <a:cubicBezTo>
                  <a:pt x="13434" y="27670"/>
                  <a:pt x="13936" y="28497"/>
                  <a:pt x="14387" y="29349"/>
                </a:cubicBezTo>
                <a:cubicBezTo>
                  <a:pt x="15038" y="30552"/>
                  <a:pt x="15364" y="31805"/>
                  <a:pt x="15314" y="33158"/>
                </a:cubicBezTo>
                <a:cubicBezTo>
                  <a:pt x="15289" y="33635"/>
                  <a:pt x="15164" y="34136"/>
                  <a:pt x="15590" y="34637"/>
                </a:cubicBezTo>
                <a:cubicBezTo>
                  <a:pt x="16166" y="34712"/>
                  <a:pt x="16818" y="34863"/>
                  <a:pt x="17494" y="34537"/>
                </a:cubicBezTo>
                <a:cubicBezTo>
                  <a:pt x="17795" y="33910"/>
                  <a:pt x="17645" y="33284"/>
                  <a:pt x="17620" y="32682"/>
                </a:cubicBezTo>
                <a:cubicBezTo>
                  <a:pt x="17520" y="29349"/>
                  <a:pt x="18271" y="26216"/>
                  <a:pt x="19650" y="23208"/>
                </a:cubicBezTo>
                <a:cubicBezTo>
                  <a:pt x="20051" y="22331"/>
                  <a:pt x="20527" y="21454"/>
                  <a:pt x="20878" y="20552"/>
                </a:cubicBezTo>
                <a:cubicBezTo>
                  <a:pt x="21204" y="19725"/>
                  <a:pt x="21454" y="18848"/>
                  <a:pt x="21680" y="17995"/>
                </a:cubicBezTo>
                <a:cubicBezTo>
                  <a:pt x="21906" y="17093"/>
                  <a:pt x="21705" y="16191"/>
                  <a:pt x="21379" y="15339"/>
                </a:cubicBezTo>
                <a:cubicBezTo>
                  <a:pt x="21154" y="14812"/>
                  <a:pt x="20778" y="14411"/>
                  <a:pt x="20226" y="14211"/>
                </a:cubicBezTo>
                <a:cubicBezTo>
                  <a:pt x="19349" y="13860"/>
                  <a:pt x="18322" y="14111"/>
                  <a:pt x="17369" y="14863"/>
                </a:cubicBezTo>
                <a:cubicBezTo>
                  <a:pt x="17595" y="15489"/>
                  <a:pt x="17870" y="16116"/>
                  <a:pt x="18021" y="16792"/>
                </a:cubicBezTo>
                <a:cubicBezTo>
                  <a:pt x="18372" y="18171"/>
                  <a:pt x="18372" y="19549"/>
                  <a:pt x="17570" y="20802"/>
                </a:cubicBezTo>
                <a:cubicBezTo>
                  <a:pt x="16667" y="22181"/>
                  <a:pt x="14938" y="22331"/>
                  <a:pt x="13860" y="21128"/>
                </a:cubicBezTo>
                <a:cubicBezTo>
                  <a:pt x="13434" y="20652"/>
                  <a:pt x="13159" y="20101"/>
                  <a:pt x="13083" y="19449"/>
                </a:cubicBezTo>
                <a:cubicBezTo>
                  <a:pt x="12933" y="18246"/>
                  <a:pt x="13159" y="17093"/>
                  <a:pt x="13710" y="16040"/>
                </a:cubicBezTo>
                <a:cubicBezTo>
                  <a:pt x="13986" y="15489"/>
                  <a:pt x="14337" y="14963"/>
                  <a:pt x="14763" y="14236"/>
                </a:cubicBezTo>
                <a:moveTo>
                  <a:pt x="19525" y="33660"/>
                </a:moveTo>
                <a:cubicBezTo>
                  <a:pt x="20151" y="33008"/>
                  <a:pt x="20652" y="32256"/>
                  <a:pt x="21354" y="31705"/>
                </a:cubicBezTo>
                <a:cubicBezTo>
                  <a:pt x="23309" y="30226"/>
                  <a:pt x="24938" y="28447"/>
                  <a:pt x="26367" y="26467"/>
                </a:cubicBezTo>
                <a:cubicBezTo>
                  <a:pt x="28146" y="24061"/>
                  <a:pt x="29650" y="21479"/>
                  <a:pt x="30402" y="18547"/>
                </a:cubicBezTo>
                <a:cubicBezTo>
                  <a:pt x="31404" y="14637"/>
                  <a:pt x="30878" y="11028"/>
                  <a:pt x="28472" y="7695"/>
                </a:cubicBezTo>
                <a:cubicBezTo>
                  <a:pt x="25565" y="3634"/>
                  <a:pt x="18322" y="777"/>
                  <a:pt x="13936" y="1855"/>
                </a:cubicBezTo>
                <a:cubicBezTo>
                  <a:pt x="10527" y="2682"/>
                  <a:pt x="7469" y="3960"/>
                  <a:pt x="5038" y="6517"/>
                </a:cubicBezTo>
                <a:cubicBezTo>
                  <a:pt x="2632" y="9023"/>
                  <a:pt x="1379" y="12005"/>
                  <a:pt x="1605" y="15564"/>
                </a:cubicBezTo>
                <a:cubicBezTo>
                  <a:pt x="1730" y="17870"/>
                  <a:pt x="2382" y="20051"/>
                  <a:pt x="3434" y="22106"/>
                </a:cubicBezTo>
                <a:cubicBezTo>
                  <a:pt x="5063" y="25364"/>
                  <a:pt x="7219" y="28246"/>
                  <a:pt x="9900" y="30702"/>
                </a:cubicBezTo>
                <a:cubicBezTo>
                  <a:pt x="11129" y="31830"/>
                  <a:pt x="12332" y="32983"/>
                  <a:pt x="13259" y="34386"/>
                </a:cubicBezTo>
                <a:cubicBezTo>
                  <a:pt x="13334" y="34487"/>
                  <a:pt x="13610" y="34462"/>
                  <a:pt x="13835" y="34512"/>
                </a:cubicBezTo>
                <a:cubicBezTo>
                  <a:pt x="14111" y="33033"/>
                  <a:pt x="13936" y="31705"/>
                  <a:pt x="13259" y="30427"/>
                </a:cubicBezTo>
                <a:cubicBezTo>
                  <a:pt x="12808" y="29574"/>
                  <a:pt x="12332" y="28722"/>
                  <a:pt x="11855" y="27895"/>
                </a:cubicBezTo>
                <a:cubicBezTo>
                  <a:pt x="11053" y="26492"/>
                  <a:pt x="10201" y="25163"/>
                  <a:pt x="9499" y="23735"/>
                </a:cubicBezTo>
                <a:cubicBezTo>
                  <a:pt x="8271" y="21304"/>
                  <a:pt x="7946" y="18722"/>
                  <a:pt x="8547" y="16040"/>
                </a:cubicBezTo>
                <a:cubicBezTo>
                  <a:pt x="8823" y="14888"/>
                  <a:pt x="9249" y="13785"/>
                  <a:pt x="10001" y="12858"/>
                </a:cubicBezTo>
                <a:cubicBezTo>
                  <a:pt x="11154" y="11404"/>
                  <a:pt x="12632" y="11078"/>
                  <a:pt x="14236" y="11980"/>
                </a:cubicBezTo>
                <a:cubicBezTo>
                  <a:pt x="14888" y="12356"/>
                  <a:pt x="15489" y="12807"/>
                  <a:pt x="16166" y="13259"/>
                </a:cubicBezTo>
                <a:cubicBezTo>
                  <a:pt x="16768" y="13058"/>
                  <a:pt x="17344" y="12832"/>
                  <a:pt x="17946" y="12732"/>
                </a:cubicBezTo>
                <a:cubicBezTo>
                  <a:pt x="18572" y="12632"/>
                  <a:pt x="19199" y="12657"/>
                  <a:pt x="19825" y="12632"/>
                </a:cubicBezTo>
                <a:cubicBezTo>
                  <a:pt x="20728" y="12607"/>
                  <a:pt x="21429" y="13008"/>
                  <a:pt x="22031" y="13609"/>
                </a:cubicBezTo>
                <a:cubicBezTo>
                  <a:pt x="22682" y="14261"/>
                  <a:pt x="23058" y="15088"/>
                  <a:pt x="23184" y="16015"/>
                </a:cubicBezTo>
                <a:cubicBezTo>
                  <a:pt x="23334" y="17193"/>
                  <a:pt x="23359" y="18371"/>
                  <a:pt x="22933" y="19499"/>
                </a:cubicBezTo>
                <a:cubicBezTo>
                  <a:pt x="22507" y="20602"/>
                  <a:pt x="22056" y="21680"/>
                  <a:pt x="21605" y="22782"/>
                </a:cubicBezTo>
                <a:cubicBezTo>
                  <a:pt x="21229" y="23660"/>
                  <a:pt x="20828" y="24537"/>
                  <a:pt x="20452" y="25439"/>
                </a:cubicBezTo>
                <a:cubicBezTo>
                  <a:pt x="19525" y="27720"/>
                  <a:pt x="19224" y="30126"/>
                  <a:pt x="19149" y="32557"/>
                </a:cubicBezTo>
                <a:cubicBezTo>
                  <a:pt x="19149" y="32958"/>
                  <a:pt x="19073" y="33409"/>
                  <a:pt x="19525" y="33660"/>
                </a:cubicBezTo>
                <a:close/>
                <a:moveTo>
                  <a:pt x="11555" y="34737"/>
                </a:moveTo>
                <a:cubicBezTo>
                  <a:pt x="11129" y="33785"/>
                  <a:pt x="10377" y="33259"/>
                  <a:pt x="9750" y="32632"/>
                </a:cubicBezTo>
                <a:cubicBezTo>
                  <a:pt x="8522" y="31379"/>
                  <a:pt x="7244" y="30201"/>
                  <a:pt x="6116" y="28898"/>
                </a:cubicBezTo>
                <a:cubicBezTo>
                  <a:pt x="4086" y="26592"/>
                  <a:pt x="2532" y="23960"/>
                  <a:pt x="1354" y="21128"/>
                </a:cubicBezTo>
                <a:cubicBezTo>
                  <a:pt x="352" y="18697"/>
                  <a:pt x="1" y="16191"/>
                  <a:pt x="176" y="13584"/>
                </a:cubicBezTo>
                <a:cubicBezTo>
                  <a:pt x="402" y="10552"/>
                  <a:pt x="1755" y="8020"/>
                  <a:pt x="3735" y="5765"/>
                </a:cubicBezTo>
                <a:cubicBezTo>
                  <a:pt x="4863" y="4436"/>
                  <a:pt x="6241" y="3384"/>
                  <a:pt x="7795" y="2557"/>
                </a:cubicBezTo>
                <a:cubicBezTo>
                  <a:pt x="9750" y="1529"/>
                  <a:pt x="11730" y="527"/>
                  <a:pt x="14036" y="502"/>
                </a:cubicBezTo>
                <a:cubicBezTo>
                  <a:pt x="14662" y="476"/>
                  <a:pt x="15264" y="251"/>
                  <a:pt x="15890" y="201"/>
                </a:cubicBezTo>
                <a:cubicBezTo>
                  <a:pt x="17645" y="0"/>
                  <a:pt x="19349" y="451"/>
                  <a:pt x="21053" y="702"/>
                </a:cubicBezTo>
                <a:cubicBezTo>
                  <a:pt x="21179" y="727"/>
                  <a:pt x="21329" y="777"/>
                  <a:pt x="21429" y="852"/>
                </a:cubicBezTo>
                <a:cubicBezTo>
                  <a:pt x="23083" y="1880"/>
                  <a:pt x="24938" y="2532"/>
                  <a:pt x="26492" y="3710"/>
                </a:cubicBezTo>
                <a:cubicBezTo>
                  <a:pt x="29424" y="5965"/>
                  <a:pt x="31404" y="8797"/>
                  <a:pt x="32131" y="12431"/>
                </a:cubicBezTo>
                <a:cubicBezTo>
                  <a:pt x="32607" y="14787"/>
                  <a:pt x="32357" y="17118"/>
                  <a:pt x="31680" y="19424"/>
                </a:cubicBezTo>
                <a:cubicBezTo>
                  <a:pt x="30652" y="23008"/>
                  <a:pt x="28673" y="26116"/>
                  <a:pt x="26317" y="28973"/>
                </a:cubicBezTo>
                <a:cubicBezTo>
                  <a:pt x="24938" y="30627"/>
                  <a:pt x="23409" y="32156"/>
                  <a:pt x="21705" y="33459"/>
                </a:cubicBezTo>
                <a:cubicBezTo>
                  <a:pt x="21028" y="33985"/>
                  <a:pt x="20953" y="34562"/>
                  <a:pt x="21053" y="35264"/>
                </a:cubicBezTo>
                <a:cubicBezTo>
                  <a:pt x="21078" y="35464"/>
                  <a:pt x="21154" y="35665"/>
                  <a:pt x="21254" y="35865"/>
                </a:cubicBezTo>
                <a:cubicBezTo>
                  <a:pt x="21655" y="36642"/>
                  <a:pt x="21730" y="37419"/>
                  <a:pt x="21530" y="38271"/>
                </a:cubicBezTo>
                <a:cubicBezTo>
                  <a:pt x="21329" y="39199"/>
                  <a:pt x="21730" y="40226"/>
                  <a:pt x="21053" y="41103"/>
                </a:cubicBezTo>
                <a:cubicBezTo>
                  <a:pt x="20978" y="41178"/>
                  <a:pt x="21003" y="41354"/>
                  <a:pt x="21028" y="41479"/>
                </a:cubicBezTo>
                <a:cubicBezTo>
                  <a:pt x="21354" y="42607"/>
                  <a:pt x="21003" y="43509"/>
                  <a:pt x="20251" y="44336"/>
                </a:cubicBezTo>
                <a:cubicBezTo>
                  <a:pt x="20001" y="44637"/>
                  <a:pt x="19926" y="45113"/>
                  <a:pt x="19675" y="45439"/>
                </a:cubicBezTo>
                <a:cubicBezTo>
                  <a:pt x="18146" y="47795"/>
                  <a:pt x="14662" y="47695"/>
                  <a:pt x="13284" y="45264"/>
                </a:cubicBezTo>
                <a:cubicBezTo>
                  <a:pt x="13008" y="44737"/>
                  <a:pt x="12708" y="44336"/>
                  <a:pt x="12181" y="44111"/>
                </a:cubicBezTo>
                <a:cubicBezTo>
                  <a:pt x="11304" y="43735"/>
                  <a:pt x="10903" y="43058"/>
                  <a:pt x="11028" y="42131"/>
                </a:cubicBezTo>
                <a:cubicBezTo>
                  <a:pt x="11129" y="41605"/>
                  <a:pt x="11053" y="41153"/>
                  <a:pt x="10778" y="40727"/>
                </a:cubicBezTo>
                <a:cubicBezTo>
                  <a:pt x="10702" y="40627"/>
                  <a:pt x="10627" y="40477"/>
                  <a:pt x="10627" y="40351"/>
                </a:cubicBezTo>
                <a:cubicBezTo>
                  <a:pt x="10677" y="39123"/>
                  <a:pt x="10803" y="37895"/>
                  <a:pt x="10577" y="36667"/>
                </a:cubicBezTo>
                <a:cubicBezTo>
                  <a:pt x="10502" y="36366"/>
                  <a:pt x="10753" y="36016"/>
                  <a:pt x="10903" y="35715"/>
                </a:cubicBezTo>
                <a:cubicBezTo>
                  <a:pt x="11103" y="35364"/>
                  <a:pt x="11354" y="35038"/>
                  <a:pt x="11555" y="34737"/>
                </a:cubicBezTo>
                <a:close/>
              </a:path>
            </a:pathLst>
          </a:custGeom>
          <a:solidFill>
            <a:srgbClr val="1D262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2" name="Google Shape;1862;p40"/>
          <p:cNvSpPr/>
          <p:nvPr/>
        </p:nvSpPr>
        <p:spPr>
          <a:xfrm>
            <a:off x="1438598" y="1957759"/>
            <a:ext cx="20623" cy="64793"/>
          </a:xfrm>
          <a:custGeom>
            <a:avLst/>
            <a:gdLst/>
            <a:ahLst/>
            <a:cxnLst/>
            <a:rect l="l" t="t" r="r" b="b"/>
            <a:pathLst>
              <a:path w="1580" h="4964" extrusionOk="0">
                <a:moveTo>
                  <a:pt x="1579" y="2281"/>
                </a:moveTo>
                <a:cubicBezTo>
                  <a:pt x="1529" y="2983"/>
                  <a:pt x="1504" y="3585"/>
                  <a:pt x="1454" y="4211"/>
                </a:cubicBezTo>
                <a:cubicBezTo>
                  <a:pt x="1404" y="4562"/>
                  <a:pt x="1003" y="4963"/>
                  <a:pt x="777" y="4863"/>
                </a:cubicBezTo>
                <a:cubicBezTo>
                  <a:pt x="552" y="4737"/>
                  <a:pt x="276" y="4537"/>
                  <a:pt x="251" y="4311"/>
                </a:cubicBezTo>
                <a:cubicBezTo>
                  <a:pt x="0" y="3108"/>
                  <a:pt x="25" y="1855"/>
                  <a:pt x="251" y="627"/>
                </a:cubicBezTo>
                <a:cubicBezTo>
                  <a:pt x="251" y="577"/>
                  <a:pt x="276" y="502"/>
                  <a:pt x="326" y="452"/>
                </a:cubicBezTo>
                <a:cubicBezTo>
                  <a:pt x="502" y="226"/>
                  <a:pt x="677" y="1"/>
                  <a:pt x="978" y="126"/>
                </a:cubicBezTo>
                <a:cubicBezTo>
                  <a:pt x="1153" y="176"/>
                  <a:pt x="1379" y="351"/>
                  <a:pt x="1404" y="527"/>
                </a:cubicBezTo>
                <a:cubicBezTo>
                  <a:pt x="1504" y="1128"/>
                  <a:pt x="1529" y="1730"/>
                  <a:pt x="1579" y="2281"/>
                </a:cubicBezTo>
                <a:close/>
              </a:path>
            </a:pathLst>
          </a:custGeom>
          <a:solidFill>
            <a:srgbClr val="1D262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3" name="Google Shape;1863;p40"/>
          <p:cNvSpPr/>
          <p:nvPr/>
        </p:nvSpPr>
        <p:spPr>
          <a:xfrm>
            <a:off x="1626698" y="2065717"/>
            <a:ext cx="40254" cy="34028"/>
          </a:xfrm>
          <a:custGeom>
            <a:avLst/>
            <a:gdLst/>
            <a:ahLst/>
            <a:cxnLst/>
            <a:rect l="l" t="t" r="r" b="b"/>
            <a:pathLst>
              <a:path w="3084" h="2607" extrusionOk="0">
                <a:moveTo>
                  <a:pt x="3008" y="852"/>
                </a:moveTo>
                <a:cubicBezTo>
                  <a:pt x="2958" y="953"/>
                  <a:pt x="2883" y="1253"/>
                  <a:pt x="2682" y="1379"/>
                </a:cubicBezTo>
                <a:cubicBezTo>
                  <a:pt x="2106" y="1780"/>
                  <a:pt x="1529" y="2106"/>
                  <a:pt x="928" y="2431"/>
                </a:cubicBezTo>
                <a:cubicBezTo>
                  <a:pt x="577" y="2607"/>
                  <a:pt x="76" y="2482"/>
                  <a:pt x="25" y="2231"/>
                </a:cubicBezTo>
                <a:cubicBezTo>
                  <a:pt x="0" y="1980"/>
                  <a:pt x="51" y="1654"/>
                  <a:pt x="201" y="1479"/>
                </a:cubicBezTo>
                <a:cubicBezTo>
                  <a:pt x="702" y="802"/>
                  <a:pt x="1429" y="426"/>
                  <a:pt x="2181" y="76"/>
                </a:cubicBezTo>
                <a:cubicBezTo>
                  <a:pt x="2231" y="50"/>
                  <a:pt x="2306" y="76"/>
                  <a:pt x="2381" y="76"/>
                </a:cubicBezTo>
                <a:cubicBezTo>
                  <a:pt x="2657" y="0"/>
                  <a:pt x="3083" y="401"/>
                  <a:pt x="3008" y="852"/>
                </a:cubicBezTo>
                <a:close/>
              </a:path>
            </a:pathLst>
          </a:custGeom>
          <a:solidFill>
            <a:srgbClr val="1D262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4" name="Google Shape;1864;p40"/>
          <p:cNvSpPr/>
          <p:nvPr/>
        </p:nvSpPr>
        <p:spPr>
          <a:xfrm>
            <a:off x="1321478" y="1989490"/>
            <a:ext cx="31744" cy="44183"/>
          </a:xfrm>
          <a:custGeom>
            <a:avLst/>
            <a:gdLst/>
            <a:ahLst/>
            <a:cxnLst/>
            <a:rect l="l" t="t" r="r" b="b"/>
            <a:pathLst>
              <a:path w="2432" h="3385" extrusionOk="0">
                <a:moveTo>
                  <a:pt x="627" y="51"/>
                </a:moveTo>
                <a:cubicBezTo>
                  <a:pt x="753" y="101"/>
                  <a:pt x="928" y="101"/>
                  <a:pt x="1003" y="201"/>
                </a:cubicBezTo>
                <a:cubicBezTo>
                  <a:pt x="1680" y="1003"/>
                  <a:pt x="2231" y="1880"/>
                  <a:pt x="2407" y="2933"/>
                </a:cubicBezTo>
                <a:cubicBezTo>
                  <a:pt x="2432" y="3033"/>
                  <a:pt x="2332" y="3234"/>
                  <a:pt x="2256" y="3284"/>
                </a:cubicBezTo>
                <a:cubicBezTo>
                  <a:pt x="2081" y="3359"/>
                  <a:pt x="1881" y="3384"/>
                  <a:pt x="1680" y="3384"/>
                </a:cubicBezTo>
                <a:cubicBezTo>
                  <a:pt x="1555" y="3359"/>
                  <a:pt x="1429" y="3259"/>
                  <a:pt x="1329" y="3159"/>
                </a:cubicBezTo>
                <a:cubicBezTo>
                  <a:pt x="778" y="2457"/>
                  <a:pt x="327" y="1680"/>
                  <a:pt x="76" y="778"/>
                </a:cubicBezTo>
                <a:cubicBezTo>
                  <a:pt x="1" y="502"/>
                  <a:pt x="352" y="1"/>
                  <a:pt x="627" y="51"/>
                </a:cubicBezTo>
                <a:close/>
              </a:path>
            </a:pathLst>
          </a:custGeom>
          <a:solidFill>
            <a:srgbClr val="1D262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5" name="Google Shape;1865;p40"/>
          <p:cNvSpPr/>
          <p:nvPr/>
        </p:nvSpPr>
        <p:spPr>
          <a:xfrm>
            <a:off x="1234144" y="2058185"/>
            <a:ext cx="38283" cy="40907"/>
          </a:xfrm>
          <a:custGeom>
            <a:avLst/>
            <a:gdLst/>
            <a:ahLst/>
            <a:cxnLst/>
            <a:rect l="l" t="t" r="r" b="b"/>
            <a:pathLst>
              <a:path w="2933" h="3134" extrusionOk="0">
                <a:moveTo>
                  <a:pt x="2932" y="2683"/>
                </a:moveTo>
                <a:cubicBezTo>
                  <a:pt x="2807" y="2833"/>
                  <a:pt x="2682" y="2958"/>
                  <a:pt x="2531" y="3084"/>
                </a:cubicBezTo>
                <a:cubicBezTo>
                  <a:pt x="2481" y="3109"/>
                  <a:pt x="2381" y="3134"/>
                  <a:pt x="2331" y="3109"/>
                </a:cubicBezTo>
                <a:cubicBezTo>
                  <a:pt x="1128" y="2758"/>
                  <a:pt x="326" y="1981"/>
                  <a:pt x="50" y="753"/>
                </a:cubicBezTo>
                <a:cubicBezTo>
                  <a:pt x="0" y="577"/>
                  <a:pt x="125" y="327"/>
                  <a:pt x="251" y="201"/>
                </a:cubicBezTo>
                <a:cubicBezTo>
                  <a:pt x="476" y="1"/>
                  <a:pt x="777" y="51"/>
                  <a:pt x="977" y="277"/>
                </a:cubicBezTo>
                <a:cubicBezTo>
                  <a:pt x="1554" y="878"/>
                  <a:pt x="2105" y="1480"/>
                  <a:pt x="2657" y="2106"/>
                </a:cubicBezTo>
                <a:cubicBezTo>
                  <a:pt x="2782" y="2231"/>
                  <a:pt x="2832" y="2457"/>
                  <a:pt x="2932" y="2683"/>
                </a:cubicBezTo>
                <a:close/>
              </a:path>
            </a:pathLst>
          </a:custGeom>
          <a:solidFill>
            <a:srgbClr val="1D262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6" name="Google Shape;1866;p40"/>
          <p:cNvSpPr/>
          <p:nvPr/>
        </p:nvSpPr>
        <p:spPr>
          <a:xfrm>
            <a:off x="1546882" y="2005518"/>
            <a:ext cx="31091" cy="37630"/>
          </a:xfrm>
          <a:custGeom>
            <a:avLst/>
            <a:gdLst/>
            <a:ahLst/>
            <a:cxnLst/>
            <a:rect l="l" t="t" r="r" b="b"/>
            <a:pathLst>
              <a:path w="2382" h="2883" extrusionOk="0">
                <a:moveTo>
                  <a:pt x="2356" y="427"/>
                </a:moveTo>
                <a:cubicBezTo>
                  <a:pt x="2356" y="502"/>
                  <a:pt x="2381" y="577"/>
                  <a:pt x="2356" y="627"/>
                </a:cubicBezTo>
                <a:cubicBezTo>
                  <a:pt x="2005" y="1429"/>
                  <a:pt x="1554" y="2206"/>
                  <a:pt x="852" y="2758"/>
                </a:cubicBezTo>
                <a:cubicBezTo>
                  <a:pt x="727" y="2858"/>
                  <a:pt x="451" y="2883"/>
                  <a:pt x="301" y="2808"/>
                </a:cubicBezTo>
                <a:cubicBezTo>
                  <a:pt x="175" y="2733"/>
                  <a:pt x="0" y="2482"/>
                  <a:pt x="25" y="2332"/>
                </a:cubicBezTo>
                <a:cubicBezTo>
                  <a:pt x="226" y="1354"/>
                  <a:pt x="652" y="527"/>
                  <a:pt x="1579" y="76"/>
                </a:cubicBezTo>
                <a:cubicBezTo>
                  <a:pt x="1729" y="1"/>
                  <a:pt x="1980" y="51"/>
                  <a:pt x="2155" y="126"/>
                </a:cubicBezTo>
                <a:cubicBezTo>
                  <a:pt x="2231" y="151"/>
                  <a:pt x="2281" y="327"/>
                  <a:pt x="2356" y="427"/>
                </a:cubicBezTo>
                <a:close/>
              </a:path>
            </a:pathLst>
          </a:custGeom>
          <a:solidFill>
            <a:srgbClr val="1D262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867" name="Google Shape;1867;p40"/>
          <p:cNvGrpSpPr/>
          <p:nvPr/>
        </p:nvGrpSpPr>
        <p:grpSpPr>
          <a:xfrm>
            <a:off x="7371897" y="2165981"/>
            <a:ext cx="498255" cy="484132"/>
            <a:chOff x="6931000" y="3652925"/>
            <a:chExt cx="973725" cy="946125"/>
          </a:xfrm>
        </p:grpSpPr>
        <p:sp>
          <p:nvSpPr>
            <p:cNvPr id="1868" name="Google Shape;1868;p40"/>
            <p:cNvSpPr/>
            <p:nvPr/>
          </p:nvSpPr>
          <p:spPr>
            <a:xfrm>
              <a:off x="6971100" y="3689650"/>
              <a:ext cx="893500" cy="860075"/>
            </a:xfrm>
            <a:custGeom>
              <a:avLst/>
              <a:gdLst/>
              <a:ahLst/>
              <a:cxnLst/>
              <a:rect l="l" t="t" r="r" b="b"/>
              <a:pathLst>
                <a:path w="35740" h="34403" extrusionOk="0">
                  <a:moveTo>
                    <a:pt x="5889" y="1"/>
                  </a:moveTo>
                  <a:cubicBezTo>
                    <a:pt x="4695" y="1"/>
                    <a:pt x="3501" y="12"/>
                    <a:pt x="2306" y="35"/>
                  </a:cubicBezTo>
                  <a:cubicBezTo>
                    <a:pt x="2168" y="35"/>
                    <a:pt x="2030" y="30"/>
                    <a:pt x="1891" y="30"/>
                  </a:cubicBezTo>
                  <a:cubicBezTo>
                    <a:pt x="1452" y="30"/>
                    <a:pt x="1009" y="74"/>
                    <a:pt x="552" y="436"/>
                  </a:cubicBezTo>
                  <a:cubicBezTo>
                    <a:pt x="351" y="1288"/>
                    <a:pt x="326" y="2265"/>
                    <a:pt x="301" y="3268"/>
                  </a:cubicBezTo>
                  <a:cubicBezTo>
                    <a:pt x="251" y="6877"/>
                    <a:pt x="176" y="10486"/>
                    <a:pt x="126" y="14095"/>
                  </a:cubicBezTo>
                  <a:cubicBezTo>
                    <a:pt x="76" y="15574"/>
                    <a:pt x="0" y="17077"/>
                    <a:pt x="76" y="18556"/>
                  </a:cubicBezTo>
                  <a:cubicBezTo>
                    <a:pt x="151" y="20386"/>
                    <a:pt x="351" y="22240"/>
                    <a:pt x="502" y="24070"/>
                  </a:cubicBezTo>
                  <a:cubicBezTo>
                    <a:pt x="602" y="25173"/>
                    <a:pt x="1153" y="25849"/>
                    <a:pt x="2281" y="26150"/>
                  </a:cubicBezTo>
                  <a:cubicBezTo>
                    <a:pt x="3535" y="26496"/>
                    <a:pt x="4789" y="26637"/>
                    <a:pt x="6075" y="26637"/>
                  </a:cubicBezTo>
                  <a:cubicBezTo>
                    <a:pt x="6280" y="26637"/>
                    <a:pt x="6486" y="26633"/>
                    <a:pt x="6692" y="26626"/>
                  </a:cubicBezTo>
                  <a:cubicBezTo>
                    <a:pt x="9600" y="26551"/>
                    <a:pt x="12482" y="26451"/>
                    <a:pt x="15389" y="26376"/>
                  </a:cubicBezTo>
                  <a:cubicBezTo>
                    <a:pt x="15815" y="26376"/>
                    <a:pt x="16241" y="26451"/>
                    <a:pt x="16667" y="26476"/>
                  </a:cubicBezTo>
                  <a:cubicBezTo>
                    <a:pt x="17845" y="26551"/>
                    <a:pt x="19048" y="26626"/>
                    <a:pt x="20251" y="26752"/>
                  </a:cubicBezTo>
                  <a:cubicBezTo>
                    <a:pt x="21028" y="26827"/>
                    <a:pt x="21805" y="26927"/>
                    <a:pt x="22557" y="27128"/>
                  </a:cubicBezTo>
                  <a:cubicBezTo>
                    <a:pt x="23384" y="27328"/>
                    <a:pt x="23835" y="27930"/>
                    <a:pt x="23986" y="28782"/>
                  </a:cubicBezTo>
                  <a:cubicBezTo>
                    <a:pt x="24186" y="30185"/>
                    <a:pt x="23935" y="31464"/>
                    <a:pt x="23259" y="32692"/>
                  </a:cubicBezTo>
                  <a:cubicBezTo>
                    <a:pt x="22983" y="33168"/>
                    <a:pt x="22682" y="33644"/>
                    <a:pt x="22382" y="34095"/>
                  </a:cubicBezTo>
                  <a:cubicBezTo>
                    <a:pt x="22578" y="34331"/>
                    <a:pt x="22796" y="34403"/>
                    <a:pt x="23012" y="34403"/>
                  </a:cubicBezTo>
                  <a:cubicBezTo>
                    <a:pt x="23209" y="34403"/>
                    <a:pt x="23405" y="34343"/>
                    <a:pt x="23585" y="34296"/>
                  </a:cubicBezTo>
                  <a:cubicBezTo>
                    <a:pt x="26066" y="33644"/>
                    <a:pt x="27920" y="32215"/>
                    <a:pt x="29023" y="29910"/>
                  </a:cubicBezTo>
                  <a:cubicBezTo>
                    <a:pt x="29224" y="29459"/>
                    <a:pt x="29399" y="28982"/>
                    <a:pt x="29600" y="28531"/>
                  </a:cubicBezTo>
                  <a:cubicBezTo>
                    <a:pt x="29950" y="27679"/>
                    <a:pt x="30527" y="27153"/>
                    <a:pt x="31479" y="27052"/>
                  </a:cubicBezTo>
                  <a:cubicBezTo>
                    <a:pt x="32181" y="26977"/>
                    <a:pt x="32883" y="26752"/>
                    <a:pt x="33560" y="26626"/>
                  </a:cubicBezTo>
                  <a:cubicBezTo>
                    <a:pt x="34462" y="26476"/>
                    <a:pt x="34913" y="25900"/>
                    <a:pt x="35088" y="25073"/>
                  </a:cubicBezTo>
                  <a:cubicBezTo>
                    <a:pt x="35164" y="24747"/>
                    <a:pt x="35189" y="24371"/>
                    <a:pt x="35189" y="24020"/>
                  </a:cubicBezTo>
                  <a:cubicBezTo>
                    <a:pt x="35339" y="20135"/>
                    <a:pt x="35439" y="16250"/>
                    <a:pt x="35640" y="12366"/>
                  </a:cubicBezTo>
                  <a:cubicBezTo>
                    <a:pt x="35740" y="10085"/>
                    <a:pt x="35740" y="7829"/>
                    <a:pt x="35640" y="5549"/>
                  </a:cubicBezTo>
                  <a:cubicBezTo>
                    <a:pt x="35590" y="4847"/>
                    <a:pt x="35665" y="4145"/>
                    <a:pt x="35615" y="3443"/>
                  </a:cubicBezTo>
                  <a:cubicBezTo>
                    <a:pt x="35565" y="1940"/>
                    <a:pt x="34813" y="1112"/>
                    <a:pt x="33284" y="912"/>
                  </a:cubicBezTo>
                  <a:cubicBezTo>
                    <a:pt x="33159" y="887"/>
                    <a:pt x="33008" y="862"/>
                    <a:pt x="32858" y="862"/>
                  </a:cubicBezTo>
                  <a:cubicBezTo>
                    <a:pt x="30677" y="837"/>
                    <a:pt x="28472" y="837"/>
                    <a:pt x="26291" y="812"/>
                  </a:cubicBezTo>
                  <a:cubicBezTo>
                    <a:pt x="25903" y="812"/>
                    <a:pt x="25514" y="818"/>
                    <a:pt x="25126" y="818"/>
                  </a:cubicBezTo>
                  <a:cubicBezTo>
                    <a:pt x="24737" y="818"/>
                    <a:pt x="24349" y="812"/>
                    <a:pt x="23960" y="787"/>
                  </a:cubicBezTo>
                  <a:cubicBezTo>
                    <a:pt x="21981" y="661"/>
                    <a:pt x="20001" y="461"/>
                    <a:pt x="18021" y="361"/>
                  </a:cubicBezTo>
                  <a:cubicBezTo>
                    <a:pt x="13977" y="128"/>
                    <a:pt x="9933" y="1"/>
                    <a:pt x="58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9" name="Google Shape;1869;p40"/>
            <p:cNvSpPr/>
            <p:nvPr/>
          </p:nvSpPr>
          <p:spPr>
            <a:xfrm>
              <a:off x="6931000" y="3652925"/>
              <a:ext cx="973725" cy="946125"/>
            </a:xfrm>
            <a:custGeom>
              <a:avLst/>
              <a:gdLst/>
              <a:ahLst/>
              <a:cxnLst/>
              <a:rect l="l" t="t" r="r" b="b"/>
              <a:pathLst>
                <a:path w="38949" h="37845" extrusionOk="0">
                  <a:moveTo>
                    <a:pt x="2156" y="1905"/>
                  </a:moveTo>
                  <a:cubicBezTo>
                    <a:pt x="1955" y="2757"/>
                    <a:pt x="1930" y="3734"/>
                    <a:pt x="1905" y="4737"/>
                  </a:cubicBezTo>
                  <a:cubicBezTo>
                    <a:pt x="1855" y="8346"/>
                    <a:pt x="1780" y="11955"/>
                    <a:pt x="1730" y="15564"/>
                  </a:cubicBezTo>
                  <a:cubicBezTo>
                    <a:pt x="1680" y="17043"/>
                    <a:pt x="1604" y="18546"/>
                    <a:pt x="1680" y="20025"/>
                  </a:cubicBezTo>
                  <a:cubicBezTo>
                    <a:pt x="1755" y="21855"/>
                    <a:pt x="1955" y="23709"/>
                    <a:pt x="2106" y="25539"/>
                  </a:cubicBezTo>
                  <a:cubicBezTo>
                    <a:pt x="2206" y="26642"/>
                    <a:pt x="2757" y="27318"/>
                    <a:pt x="3885" y="27619"/>
                  </a:cubicBezTo>
                  <a:cubicBezTo>
                    <a:pt x="5339" y="28020"/>
                    <a:pt x="6792" y="28146"/>
                    <a:pt x="8296" y="28095"/>
                  </a:cubicBezTo>
                  <a:cubicBezTo>
                    <a:pt x="11204" y="28020"/>
                    <a:pt x="14086" y="27920"/>
                    <a:pt x="16993" y="27845"/>
                  </a:cubicBezTo>
                  <a:cubicBezTo>
                    <a:pt x="17419" y="27845"/>
                    <a:pt x="17845" y="27920"/>
                    <a:pt x="18271" y="27945"/>
                  </a:cubicBezTo>
                  <a:cubicBezTo>
                    <a:pt x="19449" y="28020"/>
                    <a:pt x="20652" y="28095"/>
                    <a:pt x="21855" y="28221"/>
                  </a:cubicBezTo>
                  <a:cubicBezTo>
                    <a:pt x="22632" y="28296"/>
                    <a:pt x="23409" y="28396"/>
                    <a:pt x="24161" y="28597"/>
                  </a:cubicBezTo>
                  <a:cubicBezTo>
                    <a:pt x="24988" y="28797"/>
                    <a:pt x="25439" y="29399"/>
                    <a:pt x="25590" y="30251"/>
                  </a:cubicBezTo>
                  <a:cubicBezTo>
                    <a:pt x="25790" y="31654"/>
                    <a:pt x="25539" y="32933"/>
                    <a:pt x="24863" y="34161"/>
                  </a:cubicBezTo>
                  <a:cubicBezTo>
                    <a:pt x="24587" y="34637"/>
                    <a:pt x="24286" y="35113"/>
                    <a:pt x="23986" y="35564"/>
                  </a:cubicBezTo>
                  <a:cubicBezTo>
                    <a:pt x="24361" y="36015"/>
                    <a:pt x="24813" y="35865"/>
                    <a:pt x="25189" y="35765"/>
                  </a:cubicBezTo>
                  <a:cubicBezTo>
                    <a:pt x="27670" y="35113"/>
                    <a:pt x="29524" y="33684"/>
                    <a:pt x="30627" y="31379"/>
                  </a:cubicBezTo>
                  <a:cubicBezTo>
                    <a:pt x="30828" y="30928"/>
                    <a:pt x="31003" y="30451"/>
                    <a:pt x="31204" y="30000"/>
                  </a:cubicBezTo>
                  <a:cubicBezTo>
                    <a:pt x="31554" y="29148"/>
                    <a:pt x="32131" y="28622"/>
                    <a:pt x="33083" y="28521"/>
                  </a:cubicBezTo>
                  <a:cubicBezTo>
                    <a:pt x="33785" y="28446"/>
                    <a:pt x="34487" y="28221"/>
                    <a:pt x="35164" y="28095"/>
                  </a:cubicBezTo>
                  <a:cubicBezTo>
                    <a:pt x="36066" y="27945"/>
                    <a:pt x="36517" y="27369"/>
                    <a:pt x="36692" y="26542"/>
                  </a:cubicBezTo>
                  <a:cubicBezTo>
                    <a:pt x="36768" y="26216"/>
                    <a:pt x="36793" y="25840"/>
                    <a:pt x="36793" y="25489"/>
                  </a:cubicBezTo>
                  <a:cubicBezTo>
                    <a:pt x="36943" y="21604"/>
                    <a:pt x="37043" y="17719"/>
                    <a:pt x="37244" y="13835"/>
                  </a:cubicBezTo>
                  <a:cubicBezTo>
                    <a:pt x="37344" y="11554"/>
                    <a:pt x="37344" y="9298"/>
                    <a:pt x="37244" y="7018"/>
                  </a:cubicBezTo>
                  <a:cubicBezTo>
                    <a:pt x="37194" y="6316"/>
                    <a:pt x="37269" y="5614"/>
                    <a:pt x="37219" y="4912"/>
                  </a:cubicBezTo>
                  <a:cubicBezTo>
                    <a:pt x="37169" y="3409"/>
                    <a:pt x="36417" y="2581"/>
                    <a:pt x="34888" y="2381"/>
                  </a:cubicBezTo>
                  <a:cubicBezTo>
                    <a:pt x="34763" y="2356"/>
                    <a:pt x="34612" y="2331"/>
                    <a:pt x="34462" y="2331"/>
                  </a:cubicBezTo>
                  <a:cubicBezTo>
                    <a:pt x="32281" y="2306"/>
                    <a:pt x="30076" y="2306"/>
                    <a:pt x="27895" y="2281"/>
                  </a:cubicBezTo>
                  <a:cubicBezTo>
                    <a:pt x="27118" y="2281"/>
                    <a:pt x="26341" y="2306"/>
                    <a:pt x="25564" y="2256"/>
                  </a:cubicBezTo>
                  <a:cubicBezTo>
                    <a:pt x="23585" y="2130"/>
                    <a:pt x="21605" y="1930"/>
                    <a:pt x="19625" y="1830"/>
                  </a:cubicBezTo>
                  <a:cubicBezTo>
                    <a:pt x="14386" y="1529"/>
                    <a:pt x="9148" y="1404"/>
                    <a:pt x="3910" y="1504"/>
                  </a:cubicBezTo>
                  <a:cubicBezTo>
                    <a:pt x="3334" y="1504"/>
                    <a:pt x="2757" y="1429"/>
                    <a:pt x="2156" y="1905"/>
                  </a:cubicBezTo>
                  <a:close/>
                  <a:moveTo>
                    <a:pt x="32833" y="30301"/>
                  </a:moveTo>
                  <a:cubicBezTo>
                    <a:pt x="32532" y="31028"/>
                    <a:pt x="32331" y="31629"/>
                    <a:pt x="32056" y="32206"/>
                  </a:cubicBezTo>
                  <a:cubicBezTo>
                    <a:pt x="30326" y="35815"/>
                    <a:pt x="26642" y="37845"/>
                    <a:pt x="22457" y="37594"/>
                  </a:cubicBezTo>
                  <a:cubicBezTo>
                    <a:pt x="21705" y="37544"/>
                    <a:pt x="21229" y="36742"/>
                    <a:pt x="21554" y="36040"/>
                  </a:cubicBezTo>
                  <a:cubicBezTo>
                    <a:pt x="21730" y="35639"/>
                    <a:pt x="21955" y="35288"/>
                    <a:pt x="22206" y="34938"/>
                  </a:cubicBezTo>
                  <a:cubicBezTo>
                    <a:pt x="22507" y="34537"/>
                    <a:pt x="22858" y="34186"/>
                    <a:pt x="23158" y="33785"/>
                  </a:cubicBezTo>
                  <a:cubicBezTo>
                    <a:pt x="24186" y="32331"/>
                    <a:pt x="24161" y="31604"/>
                    <a:pt x="23083" y="29875"/>
                  </a:cubicBezTo>
                  <a:cubicBezTo>
                    <a:pt x="22707" y="29825"/>
                    <a:pt x="22306" y="29725"/>
                    <a:pt x="21880" y="29725"/>
                  </a:cubicBezTo>
                  <a:cubicBezTo>
                    <a:pt x="18772" y="29674"/>
                    <a:pt x="15640" y="29649"/>
                    <a:pt x="12532" y="29649"/>
                  </a:cubicBezTo>
                  <a:cubicBezTo>
                    <a:pt x="10828" y="29649"/>
                    <a:pt x="9123" y="29725"/>
                    <a:pt x="7419" y="29800"/>
                  </a:cubicBezTo>
                  <a:cubicBezTo>
                    <a:pt x="5915" y="29850"/>
                    <a:pt x="4462" y="29524"/>
                    <a:pt x="3033" y="29123"/>
                  </a:cubicBezTo>
                  <a:cubicBezTo>
                    <a:pt x="1604" y="28697"/>
                    <a:pt x="727" y="27770"/>
                    <a:pt x="527" y="26266"/>
                  </a:cubicBezTo>
                  <a:cubicBezTo>
                    <a:pt x="376" y="25138"/>
                    <a:pt x="301" y="24010"/>
                    <a:pt x="201" y="22882"/>
                  </a:cubicBezTo>
                  <a:cubicBezTo>
                    <a:pt x="51" y="20752"/>
                    <a:pt x="0" y="18647"/>
                    <a:pt x="101" y="16516"/>
                  </a:cubicBezTo>
                  <a:cubicBezTo>
                    <a:pt x="251" y="12832"/>
                    <a:pt x="326" y="9148"/>
                    <a:pt x="477" y="5464"/>
                  </a:cubicBezTo>
                  <a:cubicBezTo>
                    <a:pt x="527" y="4186"/>
                    <a:pt x="602" y="2907"/>
                    <a:pt x="777" y="1629"/>
                  </a:cubicBezTo>
                  <a:cubicBezTo>
                    <a:pt x="878" y="677"/>
                    <a:pt x="1178" y="401"/>
                    <a:pt x="2131" y="326"/>
                  </a:cubicBezTo>
                  <a:cubicBezTo>
                    <a:pt x="3960" y="175"/>
                    <a:pt x="5815" y="0"/>
                    <a:pt x="7645" y="0"/>
                  </a:cubicBezTo>
                  <a:cubicBezTo>
                    <a:pt x="13108" y="0"/>
                    <a:pt x="18572" y="201"/>
                    <a:pt x="24011" y="652"/>
                  </a:cubicBezTo>
                  <a:cubicBezTo>
                    <a:pt x="25965" y="802"/>
                    <a:pt x="27971" y="677"/>
                    <a:pt x="29950" y="627"/>
                  </a:cubicBezTo>
                  <a:cubicBezTo>
                    <a:pt x="31680" y="551"/>
                    <a:pt x="33359" y="727"/>
                    <a:pt x="35038" y="1003"/>
                  </a:cubicBezTo>
                  <a:cubicBezTo>
                    <a:pt x="35665" y="1078"/>
                    <a:pt x="36266" y="1378"/>
                    <a:pt x="36818" y="1654"/>
                  </a:cubicBezTo>
                  <a:cubicBezTo>
                    <a:pt x="37419" y="1930"/>
                    <a:pt x="37845" y="2406"/>
                    <a:pt x="38021" y="3083"/>
                  </a:cubicBezTo>
                  <a:cubicBezTo>
                    <a:pt x="38171" y="3684"/>
                    <a:pt x="38372" y="4311"/>
                    <a:pt x="38472" y="4937"/>
                  </a:cubicBezTo>
                  <a:cubicBezTo>
                    <a:pt x="38773" y="6892"/>
                    <a:pt x="38948" y="8872"/>
                    <a:pt x="38898" y="10852"/>
                  </a:cubicBezTo>
                  <a:cubicBezTo>
                    <a:pt x="38722" y="15539"/>
                    <a:pt x="38597" y="20226"/>
                    <a:pt x="38447" y="24887"/>
                  </a:cubicBezTo>
                  <a:cubicBezTo>
                    <a:pt x="38422" y="25815"/>
                    <a:pt x="38321" y="26742"/>
                    <a:pt x="37946" y="27594"/>
                  </a:cubicBezTo>
                  <a:cubicBezTo>
                    <a:pt x="37545" y="28547"/>
                    <a:pt x="36868" y="29248"/>
                    <a:pt x="35815" y="29524"/>
                  </a:cubicBezTo>
                  <a:cubicBezTo>
                    <a:pt x="34863" y="29775"/>
                    <a:pt x="33910" y="30025"/>
                    <a:pt x="32833" y="30301"/>
                  </a:cubicBezTo>
                  <a:close/>
                </a:path>
              </a:pathLst>
            </a:custGeom>
            <a:solidFill>
              <a:srgbClr val="1D262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0" name="Google Shape;1870;p40"/>
            <p:cNvSpPr/>
            <p:nvPr/>
          </p:nvSpPr>
          <p:spPr>
            <a:xfrm>
              <a:off x="7096425" y="4188000"/>
              <a:ext cx="669825" cy="66450"/>
            </a:xfrm>
            <a:custGeom>
              <a:avLst/>
              <a:gdLst/>
              <a:ahLst/>
              <a:cxnLst/>
              <a:rect l="l" t="t" r="r" b="b"/>
              <a:pathLst>
                <a:path w="26793" h="2658" extrusionOk="0">
                  <a:moveTo>
                    <a:pt x="7293" y="2006"/>
                  </a:moveTo>
                  <a:cubicBezTo>
                    <a:pt x="5464" y="1830"/>
                    <a:pt x="3609" y="1655"/>
                    <a:pt x="1779" y="1479"/>
                  </a:cubicBezTo>
                  <a:cubicBezTo>
                    <a:pt x="1303" y="1429"/>
                    <a:pt x="802" y="1354"/>
                    <a:pt x="326" y="1204"/>
                  </a:cubicBezTo>
                  <a:cubicBezTo>
                    <a:pt x="175" y="1179"/>
                    <a:pt x="25" y="903"/>
                    <a:pt x="0" y="727"/>
                  </a:cubicBezTo>
                  <a:cubicBezTo>
                    <a:pt x="0" y="577"/>
                    <a:pt x="150" y="301"/>
                    <a:pt x="276" y="251"/>
                  </a:cubicBezTo>
                  <a:cubicBezTo>
                    <a:pt x="602" y="101"/>
                    <a:pt x="952" y="1"/>
                    <a:pt x="1303" y="26"/>
                  </a:cubicBezTo>
                  <a:cubicBezTo>
                    <a:pt x="2506" y="76"/>
                    <a:pt x="3684" y="151"/>
                    <a:pt x="4887" y="276"/>
                  </a:cubicBezTo>
                  <a:cubicBezTo>
                    <a:pt x="5664" y="326"/>
                    <a:pt x="6441" y="402"/>
                    <a:pt x="7218" y="527"/>
                  </a:cubicBezTo>
                  <a:cubicBezTo>
                    <a:pt x="10526" y="1078"/>
                    <a:pt x="13835" y="1028"/>
                    <a:pt x="17168" y="928"/>
                  </a:cubicBezTo>
                  <a:cubicBezTo>
                    <a:pt x="19374" y="853"/>
                    <a:pt x="21554" y="778"/>
                    <a:pt x="23734" y="502"/>
                  </a:cubicBezTo>
                  <a:cubicBezTo>
                    <a:pt x="24562" y="402"/>
                    <a:pt x="25439" y="527"/>
                    <a:pt x="26266" y="602"/>
                  </a:cubicBezTo>
                  <a:cubicBezTo>
                    <a:pt x="26416" y="602"/>
                    <a:pt x="26592" y="853"/>
                    <a:pt x="26692" y="1028"/>
                  </a:cubicBezTo>
                  <a:cubicBezTo>
                    <a:pt x="26792" y="1204"/>
                    <a:pt x="26542" y="1605"/>
                    <a:pt x="26316" y="1680"/>
                  </a:cubicBezTo>
                  <a:cubicBezTo>
                    <a:pt x="26040" y="1755"/>
                    <a:pt x="25765" y="1855"/>
                    <a:pt x="25489" y="1880"/>
                  </a:cubicBezTo>
                  <a:cubicBezTo>
                    <a:pt x="20702" y="2382"/>
                    <a:pt x="15890" y="2657"/>
                    <a:pt x="11078" y="2457"/>
                  </a:cubicBezTo>
                  <a:cubicBezTo>
                    <a:pt x="9800" y="2407"/>
                    <a:pt x="8546" y="2231"/>
                    <a:pt x="7268" y="2106"/>
                  </a:cubicBezTo>
                  <a:cubicBezTo>
                    <a:pt x="7268" y="2081"/>
                    <a:pt x="7293" y="2031"/>
                    <a:pt x="7293" y="2006"/>
                  </a:cubicBezTo>
                  <a:close/>
                </a:path>
              </a:pathLst>
            </a:custGeom>
            <a:solidFill>
              <a:srgbClr val="1D262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1" name="Google Shape;1871;p40"/>
            <p:cNvSpPr/>
            <p:nvPr/>
          </p:nvSpPr>
          <p:spPr>
            <a:xfrm>
              <a:off x="7108950" y="4048275"/>
              <a:ext cx="651650" cy="66450"/>
            </a:xfrm>
            <a:custGeom>
              <a:avLst/>
              <a:gdLst/>
              <a:ahLst/>
              <a:cxnLst/>
              <a:rect l="l" t="t" r="r" b="b"/>
              <a:pathLst>
                <a:path w="26066" h="2658" extrusionOk="0">
                  <a:moveTo>
                    <a:pt x="22557" y="301"/>
                  </a:moveTo>
                  <a:cubicBezTo>
                    <a:pt x="23609" y="452"/>
                    <a:pt x="24662" y="602"/>
                    <a:pt x="25690" y="778"/>
                  </a:cubicBezTo>
                  <a:cubicBezTo>
                    <a:pt x="25840" y="803"/>
                    <a:pt x="26066" y="1103"/>
                    <a:pt x="26041" y="1254"/>
                  </a:cubicBezTo>
                  <a:cubicBezTo>
                    <a:pt x="25990" y="1479"/>
                    <a:pt x="25815" y="1805"/>
                    <a:pt x="25640" y="1880"/>
                  </a:cubicBezTo>
                  <a:cubicBezTo>
                    <a:pt x="25314" y="2006"/>
                    <a:pt x="24938" y="2006"/>
                    <a:pt x="24587" y="1981"/>
                  </a:cubicBezTo>
                  <a:cubicBezTo>
                    <a:pt x="18998" y="1379"/>
                    <a:pt x="13434" y="1855"/>
                    <a:pt x="7870" y="2407"/>
                  </a:cubicBezTo>
                  <a:cubicBezTo>
                    <a:pt x="5815" y="2607"/>
                    <a:pt x="3760" y="2657"/>
                    <a:pt x="1730" y="2457"/>
                  </a:cubicBezTo>
                  <a:cubicBezTo>
                    <a:pt x="1228" y="2432"/>
                    <a:pt x="752" y="2306"/>
                    <a:pt x="276" y="2181"/>
                  </a:cubicBezTo>
                  <a:cubicBezTo>
                    <a:pt x="151" y="2131"/>
                    <a:pt x="0" y="1830"/>
                    <a:pt x="0" y="1680"/>
                  </a:cubicBezTo>
                  <a:cubicBezTo>
                    <a:pt x="25" y="1504"/>
                    <a:pt x="201" y="1279"/>
                    <a:pt x="351" y="1204"/>
                  </a:cubicBezTo>
                  <a:cubicBezTo>
                    <a:pt x="677" y="1078"/>
                    <a:pt x="1028" y="978"/>
                    <a:pt x="1379" y="1003"/>
                  </a:cubicBezTo>
                  <a:cubicBezTo>
                    <a:pt x="4988" y="1304"/>
                    <a:pt x="8572" y="677"/>
                    <a:pt x="12156" y="477"/>
                  </a:cubicBezTo>
                  <a:cubicBezTo>
                    <a:pt x="15614" y="301"/>
                    <a:pt x="19073" y="1"/>
                    <a:pt x="22557" y="301"/>
                  </a:cubicBezTo>
                  <a:close/>
                </a:path>
              </a:pathLst>
            </a:custGeom>
            <a:solidFill>
              <a:srgbClr val="1D262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2" name="Google Shape;1872;p40"/>
            <p:cNvSpPr/>
            <p:nvPr/>
          </p:nvSpPr>
          <p:spPr>
            <a:xfrm>
              <a:off x="7093275" y="3924225"/>
              <a:ext cx="639125" cy="57025"/>
            </a:xfrm>
            <a:custGeom>
              <a:avLst/>
              <a:gdLst/>
              <a:ahLst/>
              <a:cxnLst/>
              <a:rect l="l" t="t" r="r" b="b"/>
              <a:pathLst>
                <a:path w="25565" h="2281" extrusionOk="0">
                  <a:moveTo>
                    <a:pt x="7119" y="1629"/>
                  </a:moveTo>
                  <a:cubicBezTo>
                    <a:pt x="5966" y="1604"/>
                    <a:pt x="4261" y="1629"/>
                    <a:pt x="2557" y="1604"/>
                  </a:cubicBezTo>
                  <a:cubicBezTo>
                    <a:pt x="1780" y="1579"/>
                    <a:pt x="1003" y="1504"/>
                    <a:pt x="251" y="1454"/>
                  </a:cubicBezTo>
                  <a:cubicBezTo>
                    <a:pt x="151" y="1429"/>
                    <a:pt x="1" y="1228"/>
                    <a:pt x="1" y="1128"/>
                  </a:cubicBezTo>
                  <a:cubicBezTo>
                    <a:pt x="1" y="953"/>
                    <a:pt x="76" y="702"/>
                    <a:pt x="201" y="602"/>
                  </a:cubicBezTo>
                  <a:cubicBezTo>
                    <a:pt x="427" y="451"/>
                    <a:pt x="702" y="351"/>
                    <a:pt x="978" y="326"/>
                  </a:cubicBezTo>
                  <a:cubicBezTo>
                    <a:pt x="3159" y="100"/>
                    <a:pt x="5389" y="0"/>
                    <a:pt x="7545" y="276"/>
                  </a:cubicBezTo>
                  <a:cubicBezTo>
                    <a:pt x="9875" y="602"/>
                    <a:pt x="12206" y="602"/>
                    <a:pt x="14562" y="602"/>
                  </a:cubicBezTo>
                  <a:cubicBezTo>
                    <a:pt x="16266" y="602"/>
                    <a:pt x="17946" y="652"/>
                    <a:pt x="19650" y="727"/>
                  </a:cubicBezTo>
                  <a:cubicBezTo>
                    <a:pt x="21204" y="777"/>
                    <a:pt x="22758" y="978"/>
                    <a:pt x="24312" y="652"/>
                  </a:cubicBezTo>
                  <a:cubicBezTo>
                    <a:pt x="24512" y="602"/>
                    <a:pt x="24763" y="602"/>
                    <a:pt x="24938" y="677"/>
                  </a:cubicBezTo>
                  <a:cubicBezTo>
                    <a:pt x="25164" y="802"/>
                    <a:pt x="25389" y="978"/>
                    <a:pt x="25540" y="1203"/>
                  </a:cubicBezTo>
                  <a:cubicBezTo>
                    <a:pt x="25565" y="1253"/>
                    <a:pt x="25339" y="1529"/>
                    <a:pt x="25189" y="1654"/>
                  </a:cubicBezTo>
                  <a:cubicBezTo>
                    <a:pt x="25089" y="1755"/>
                    <a:pt x="24938" y="1780"/>
                    <a:pt x="24788" y="1830"/>
                  </a:cubicBezTo>
                  <a:cubicBezTo>
                    <a:pt x="23785" y="2231"/>
                    <a:pt x="22733" y="2281"/>
                    <a:pt x="21655" y="2231"/>
                  </a:cubicBezTo>
                  <a:cubicBezTo>
                    <a:pt x="19048" y="2131"/>
                    <a:pt x="16417" y="2005"/>
                    <a:pt x="13810" y="2030"/>
                  </a:cubicBezTo>
                  <a:cubicBezTo>
                    <a:pt x="11730" y="2080"/>
                    <a:pt x="9700" y="2030"/>
                    <a:pt x="7119" y="1629"/>
                  </a:cubicBezTo>
                  <a:close/>
                </a:path>
              </a:pathLst>
            </a:custGeom>
            <a:solidFill>
              <a:srgbClr val="1D262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3" name="Google Shape;1873;p40"/>
            <p:cNvSpPr/>
            <p:nvPr/>
          </p:nvSpPr>
          <p:spPr>
            <a:xfrm>
              <a:off x="7116475" y="3798900"/>
              <a:ext cx="625950" cy="53275"/>
            </a:xfrm>
            <a:custGeom>
              <a:avLst/>
              <a:gdLst/>
              <a:ahLst/>
              <a:cxnLst/>
              <a:rect l="l" t="t" r="r" b="b"/>
              <a:pathLst>
                <a:path w="25038" h="2131" extrusionOk="0">
                  <a:moveTo>
                    <a:pt x="20025" y="1705"/>
                  </a:moveTo>
                  <a:cubicBezTo>
                    <a:pt x="17719" y="1229"/>
                    <a:pt x="15389" y="1504"/>
                    <a:pt x="13058" y="1580"/>
                  </a:cubicBezTo>
                  <a:cubicBezTo>
                    <a:pt x="10577" y="1680"/>
                    <a:pt x="8120" y="1855"/>
                    <a:pt x="5639" y="2031"/>
                  </a:cubicBezTo>
                  <a:cubicBezTo>
                    <a:pt x="4085" y="2131"/>
                    <a:pt x="2531" y="2131"/>
                    <a:pt x="1028" y="1605"/>
                  </a:cubicBezTo>
                  <a:cubicBezTo>
                    <a:pt x="727" y="1479"/>
                    <a:pt x="426" y="1254"/>
                    <a:pt x="175" y="1028"/>
                  </a:cubicBezTo>
                  <a:cubicBezTo>
                    <a:pt x="0" y="878"/>
                    <a:pt x="150" y="377"/>
                    <a:pt x="376" y="326"/>
                  </a:cubicBezTo>
                  <a:cubicBezTo>
                    <a:pt x="576" y="276"/>
                    <a:pt x="802" y="201"/>
                    <a:pt x="1003" y="226"/>
                  </a:cubicBezTo>
                  <a:cubicBezTo>
                    <a:pt x="1479" y="301"/>
                    <a:pt x="1980" y="377"/>
                    <a:pt x="2431" y="527"/>
                  </a:cubicBezTo>
                  <a:cubicBezTo>
                    <a:pt x="3208" y="778"/>
                    <a:pt x="3960" y="828"/>
                    <a:pt x="4737" y="778"/>
                  </a:cubicBezTo>
                  <a:cubicBezTo>
                    <a:pt x="8546" y="527"/>
                    <a:pt x="12356" y="251"/>
                    <a:pt x="16166" y="76"/>
                  </a:cubicBezTo>
                  <a:cubicBezTo>
                    <a:pt x="17444" y="1"/>
                    <a:pt x="18722" y="126"/>
                    <a:pt x="19975" y="251"/>
                  </a:cubicBezTo>
                  <a:cubicBezTo>
                    <a:pt x="21328" y="377"/>
                    <a:pt x="22657" y="627"/>
                    <a:pt x="24010" y="552"/>
                  </a:cubicBezTo>
                  <a:cubicBezTo>
                    <a:pt x="24261" y="527"/>
                    <a:pt x="24536" y="652"/>
                    <a:pt x="24812" y="753"/>
                  </a:cubicBezTo>
                  <a:cubicBezTo>
                    <a:pt x="24912" y="803"/>
                    <a:pt x="25038" y="978"/>
                    <a:pt x="25038" y="1078"/>
                  </a:cubicBezTo>
                  <a:cubicBezTo>
                    <a:pt x="25013" y="1254"/>
                    <a:pt x="24963" y="1504"/>
                    <a:pt x="24837" y="1605"/>
                  </a:cubicBezTo>
                  <a:cubicBezTo>
                    <a:pt x="24286" y="2006"/>
                    <a:pt x="23634" y="2031"/>
                    <a:pt x="22983" y="1981"/>
                  </a:cubicBezTo>
                  <a:cubicBezTo>
                    <a:pt x="22005" y="1905"/>
                    <a:pt x="21028" y="1805"/>
                    <a:pt x="20025" y="1705"/>
                  </a:cubicBezTo>
                  <a:close/>
                </a:path>
              </a:pathLst>
            </a:custGeom>
            <a:solidFill>
              <a:srgbClr val="1D262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74" name="Google Shape;1874;p40"/>
          <p:cNvGrpSpPr/>
          <p:nvPr/>
        </p:nvGrpSpPr>
        <p:grpSpPr>
          <a:xfrm>
            <a:off x="3279978" y="2033519"/>
            <a:ext cx="415590" cy="616607"/>
            <a:chOff x="6013700" y="3679850"/>
            <a:chExt cx="664200" cy="985625"/>
          </a:xfrm>
        </p:grpSpPr>
        <p:sp>
          <p:nvSpPr>
            <p:cNvPr id="1875" name="Google Shape;1875;p40"/>
            <p:cNvSpPr/>
            <p:nvPr/>
          </p:nvSpPr>
          <p:spPr>
            <a:xfrm>
              <a:off x="6159700" y="3714325"/>
              <a:ext cx="328350" cy="233100"/>
            </a:xfrm>
            <a:custGeom>
              <a:avLst/>
              <a:gdLst/>
              <a:ahLst/>
              <a:cxnLst/>
              <a:rect l="l" t="t" r="r" b="b"/>
              <a:pathLst>
                <a:path w="13134" h="9324" extrusionOk="0">
                  <a:moveTo>
                    <a:pt x="3860" y="0"/>
                  </a:moveTo>
                  <a:cubicBezTo>
                    <a:pt x="4336" y="451"/>
                    <a:pt x="4637" y="652"/>
                    <a:pt x="4812" y="928"/>
                  </a:cubicBezTo>
                  <a:cubicBezTo>
                    <a:pt x="5414" y="1905"/>
                    <a:pt x="5915" y="2933"/>
                    <a:pt x="6065" y="4085"/>
                  </a:cubicBezTo>
                  <a:cubicBezTo>
                    <a:pt x="6115" y="4361"/>
                    <a:pt x="6241" y="4637"/>
                    <a:pt x="6391" y="4862"/>
                  </a:cubicBezTo>
                  <a:cubicBezTo>
                    <a:pt x="6441" y="4963"/>
                    <a:pt x="6642" y="5088"/>
                    <a:pt x="6742" y="5038"/>
                  </a:cubicBezTo>
                  <a:cubicBezTo>
                    <a:pt x="6943" y="4988"/>
                    <a:pt x="7218" y="4862"/>
                    <a:pt x="7243" y="4737"/>
                  </a:cubicBezTo>
                  <a:cubicBezTo>
                    <a:pt x="7318" y="4311"/>
                    <a:pt x="7268" y="3885"/>
                    <a:pt x="7243" y="3459"/>
                  </a:cubicBezTo>
                  <a:cubicBezTo>
                    <a:pt x="7218" y="2156"/>
                    <a:pt x="7820" y="1153"/>
                    <a:pt x="8822" y="351"/>
                  </a:cubicBezTo>
                  <a:cubicBezTo>
                    <a:pt x="9273" y="25"/>
                    <a:pt x="9850" y="276"/>
                    <a:pt x="10000" y="802"/>
                  </a:cubicBezTo>
                  <a:cubicBezTo>
                    <a:pt x="10326" y="1880"/>
                    <a:pt x="10126" y="2907"/>
                    <a:pt x="9775" y="3960"/>
                  </a:cubicBezTo>
                  <a:cubicBezTo>
                    <a:pt x="9499" y="4812"/>
                    <a:pt x="9599" y="5213"/>
                    <a:pt x="10000" y="5238"/>
                  </a:cubicBezTo>
                  <a:cubicBezTo>
                    <a:pt x="10577" y="5263"/>
                    <a:pt x="10677" y="4812"/>
                    <a:pt x="10852" y="4436"/>
                  </a:cubicBezTo>
                  <a:cubicBezTo>
                    <a:pt x="11028" y="4035"/>
                    <a:pt x="11153" y="3634"/>
                    <a:pt x="11354" y="3258"/>
                  </a:cubicBezTo>
                  <a:cubicBezTo>
                    <a:pt x="11504" y="3008"/>
                    <a:pt x="11704" y="2757"/>
                    <a:pt x="11930" y="2632"/>
                  </a:cubicBezTo>
                  <a:cubicBezTo>
                    <a:pt x="12156" y="2506"/>
                    <a:pt x="12506" y="2431"/>
                    <a:pt x="12732" y="2532"/>
                  </a:cubicBezTo>
                  <a:cubicBezTo>
                    <a:pt x="12907" y="2632"/>
                    <a:pt x="13058" y="2958"/>
                    <a:pt x="13108" y="3208"/>
                  </a:cubicBezTo>
                  <a:cubicBezTo>
                    <a:pt x="13133" y="3484"/>
                    <a:pt x="13058" y="3785"/>
                    <a:pt x="12933" y="4035"/>
                  </a:cubicBezTo>
                  <a:cubicBezTo>
                    <a:pt x="12131" y="5865"/>
                    <a:pt x="11178" y="7619"/>
                    <a:pt x="9925" y="9324"/>
                  </a:cubicBezTo>
                  <a:cubicBezTo>
                    <a:pt x="7895" y="9223"/>
                    <a:pt x="5815" y="9123"/>
                    <a:pt x="3659" y="9023"/>
                  </a:cubicBezTo>
                  <a:cubicBezTo>
                    <a:pt x="2231" y="7469"/>
                    <a:pt x="1128" y="5664"/>
                    <a:pt x="351" y="3634"/>
                  </a:cubicBezTo>
                  <a:cubicBezTo>
                    <a:pt x="151" y="3133"/>
                    <a:pt x="0" y="2557"/>
                    <a:pt x="376" y="2030"/>
                  </a:cubicBezTo>
                  <a:cubicBezTo>
                    <a:pt x="902" y="1930"/>
                    <a:pt x="1203" y="2306"/>
                    <a:pt x="1429" y="2632"/>
                  </a:cubicBezTo>
                  <a:cubicBezTo>
                    <a:pt x="2030" y="3509"/>
                    <a:pt x="2607" y="4411"/>
                    <a:pt x="3183" y="5313"/>
                  </a:cubicBezTo>
                  <a:cubicBezTo>
                    <a:pt x="3233" y="5389"/>
                    <a:pt x="3459" y="5389"/>
                    <a:pt x="3559" y="5364"/>
                  </a:cubicBezTo>
                  <a:cubicBezTo>
                    <a:pt x="3684" y="5339"/>
                    <a:pt x="3835" y="5213"/>
                    <a:pt x="3860" y="5088"/>
                  </a:cubicBezTo>
                  <a:cubicBezTo>
                    <a:pt x="3910" y="4887"/>
                    <a:pt x="3910" y="4662"/>
                    <a:pt x="3860" y="4461"/>
                  </a:cubicBezTo>
                  <a:cubicBezTo>
                    <a:pt x="3734" y="3985"/>
                    <a:pt x="3584" y="3509"/>
                    <a:pt x="3434" y="3008"/>
                  </a:cubicBezTo>
                  <a:cubicBezTo>
                    <a:pt x="3158" y="2080"/>
                    <a:pt x="3333" y="1203"/>
                    <a:pt x="386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6" name="Google Shape;1876;p40"/>
            <p:cNvSpPr/>
            <p:nvPr/>
          </p:nvSpPr>
          <p:spPr>
            <a:xfrm>
              <a:off x="6231125" y="3970575"/>
              <a:ext cx="198650" cy="38250"/>
            </a:xfrm>
            <a:custGeom>
              <a:avLst/>
              <a:gdLst/>
              <a:ahLst/>
              <a:cxnLst/>
              <a:rect l="l" t="t" r="r" b="b"/>
              <a:pathLst>
                <a:path w="7946" h="1530" extrusionOk="0">
                  <a:moveTo>
                    <a:pt x="4361" y="1455"/>
                  </a:moveTo>
                  <a:cubicBezTo>
                    <a:pt x="3509" y="1455"/>
                    <a:pt x="2657" y="1455"/>
                    <a:pt x="1780" y="1455"/>
                  </a:cubicBezTo>
                  <a:cubicBezTo>
                    <a:pt x="1429" y="1429"/>
                    <a:pt x="1078" y="1404"/>
                    <a:pt x="727" y="1354"/>
                  </a:cubicBezTo>
                  <a:cubicBezTo>
                    <a:pt x="351" y="1304"/>
                    <a:pt x="0" y="903"/>
                    <a:pt x="151" y="602"/>
                  </a:cubicBezTo>
                  <a:cubicBezTo>
                    <a:pt x="251" y="377"/>
                    <a:pt x="502" y="226"/>
                    <a:pt x="702" y="51"/>
                  </a:cubicBezTo>
                  <a:cubicBezTo>
                    <a:pt x="752" y="1"/>
                    <a:pt x="827" y="1"/>
                    <a:pt x="903" y="1"/>
                  </a:cubicBezTo>
                  <a:cubicBezTo>
                    <a:pt x="3033" y="176"/>
                    <a:pt x="5163" y="352"/>
                    <a:pt x="7294" y="552"/>
                  </a:cubicBezTo>
                  <a:cubicBezTo>
                    <a:pt x="7469" y="577"/>
                    <a:pt x="7670" y="728"/>
                    <a:pt x="7845" y="828"/>
                  </a:cubicBezTo>
                  <a:cubicBezTo>
                    <a:pt x="7895" y="878"/>
                    <a:pt x="7945" y="953"/>
                    <a:pt x="7920" y="1003"/>
                  </a:cubicBezTo>
                  <a:cubicBezTo>
                    <a:pt x="7895" y="1129"/>
                    <a:pt x="7845" y="1329"/>
                    <a:pt x="7770" y="1354"/>
                  </a:cubicBezTo>
                  <a:cubicBezTo>
                    <a:pt x="7419" y="1429"/>
                    <a:pt x="7068" y="1505"/>
                    <a:pt x="6717" y="1505"/>
                  </a:cubicBezTo>
                  <a:cubicBezTo>
                    <a:pt x="5940" y="1530"/>
                    <a:pt x="5138" y="1505"/>
                    <a:pt x="4361" y="15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7" name="Google Shape;1877;p40"/>
            <p:cNvSpPr/>
            <p:nvPr/>
          </p:nvSpPr>
          <p:spPr>
            <a:xfrm>
              <a:off x="6244900" y="4036375"/>
              <a:ext cx="175475" cy="28850"/>
            </a:xfrm>
            <a:custGeom>
              <a:avLst/>
              <a:gdLst/>
              <a:ahLst/>
              <a:cxnLst/>
              <a:rect l="l" t="t" r="r" b="b"/>
              <a:pathLst>
                <a:path w="7019" h="1154" extrusionOk="0">
                  <a:moveTo>
                    <a:pt x="1" y="176"/>
                  </a:moveTo>
                  <a:cubicBezTo>
                    <a:pt x="3835" y="0"/>
                    <a:pt x="5514" y="51"/>
                    <a:pt x="7018" y="452"/>
                  </a:cubicBezTo>
                  <a:cubicBezTo>
                    <a:pt x="6968" y="552"/>
                    <a:pt x="6918" y="777"/>
                    <a:pt x="6868" y="777"/>
                  </a:cubicBezTo>
                  <a:cubicBezTo>
                    <a:pt x="4587" y="1028"/>
                    <a:pt x="2332" y="1153"/>
                    <a:pt x="101" y="527"/>
                  </a:cubicBezTo>
                  <a:cubicBezTo>
                    <a:pt x="76" y="502"/>
                    <a:pt x="76" y="401"/>
                    <a:pt x="1" y="1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8" name="Google Shape;1878;p40"/>
            <p:cNvSpPr/>
            <p:nvPr/>
          </p:nvSpPr>
          <p:spPr>
            <a:xfrm>
              <a:off x="6107050" y="4094025"/>
              <a:ext cx="68950" cy="105275"/>
            </a:xfrm>
            <a:custGeom>
              <a:avLst/>
              <a:gdLst/>
              <a:ahLst/>
              <a:cxnLst/>
              <a:rect l="l" t="t" r="r" b="b"/>
              <a:pathLst>
                <a:path w="2758" h="4211" extrusionOk="0">
                  <a:moveTo>
                    <a:pt x="2607" y="0"/>
                  </a:moveTo>
                  <a:cubicBezTo>
                    <a:pt x="2758" y="1529"/>
                    <a:pt x="1981" y="2732"/>
                    <a:pt x="1104" y="3885"/>
                  </a:cubicBezTo>
                  <a:cubicBezTo>
                    <a:pt x="928" y="4111"/>
                    <a:pt x="602" y="4211"/>
                    <a:pt x="352" y="4010"/>
                  </a:cubicBezTo>
                  <a:cubicBezTo>
                    <a:pt x="176" y="3835"/>
                    <a:pt x="1" y="3509"/>
                    <a:pt x="51" y="3283"/>
                  </a:cubicBezTo>
                  <a:cubicBezTo>
                    <a:pt x="101" y="2882"/>
                    <a:pt x="277" y="2456"/>
                    <a:pt x="527" y="2131"/>
                  </a:cubicBezTo>
                  <a:cubicBezTo>
                    <a:pt x="853" y="1654"/>
                    <a:pt x="1279" y="1278"/>
                    <a:pt x="1680" y="877"/>
                  </a:cubicBezTo>
                  <a:cubicBezTo>
                    <a:pt x="1981" y="577"/>
                    <a:pt x="2307" y="301"/>
                    <a:pt x="2632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9" name="Google Shape;1879;p40"/>
            <p:cNvSpPr/>
            <p:nvPr/>
          </p:nvSpPr>
          <p:spPr>
            <a:xfrm>
              <a:off x="6058825" y="4039500"/>
              <a:ext cx="94000" cy="57050"/>
            </a:xfrm>
            <a:custGeom>
              <a:avLst/>
              <a:gdLst/>
              <a:ahLst/>
              <a:cxnLst/>
              <a:rect l="l" t="t" r="r" b="b"/>
              <a:pathLst>
                <a:path w="3760" h="2282" extrusionOk="0">
                  <a:moveTo>
                    <a:pt x="3759" y="76"/>
                  </a:moveTo>
                  <a:cubicBezTo>
                    <a:pt x="3108" y="1329"/>
                    <a:pt x="1880" y="1755"/>
                    <a:pt x="677" y="2181"/>
                  </a:cubicBezTo>
                  <a:cubicBezTo>
                    <a:pt x="401" y="2281"/>
                    <a:pt x="75" y="2131"/>
                    <a:pt x="25" y="1805"/>
                  </a:cubicBezTo>
                  <a:cubicBezTo>
                    <a:pt x="0" y="1580"/>
                    <a:pt x="125" y="1154"/>
                    <a:pt x="276" y="1078"/>
                  </a:cubicBezTo>
                  <a:cubicBezTo>
                    <a:pt x="1378" y="577"/>
                    <a:pt x="2456" y="1"/>
                    <a:pt x="3734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0" name="Google Shape;1880;p40"/>
            <p:cNvSpPr/>
            <p:nvPr/>
          </p:nvSpPr>
          <p:spPr>
            <a:xfrm>
              <a:off x="6172225" y="4094025"/>
              <a:ext cx="650" cy="650"/>
            </a:xfrm>
            <a:custGeom>
              <a:avLst/>
              <a:gdLst/>
              <a:ahLst/>
              <a:cxnLst/>
              <a:rect l="l" t="t" r="r" b="b"/>
              <a:pathLst>
                <a:path w="26" h="26" extrusionOk="0">
                  <a:moveTo>
                    <a:pt x="25" y="25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1" name="Google Shape;1881;p40"/>
            <p:cNvSpPr/>
            <p:nvPr/>
          </p:nvSpPr>
          <p:spPr>
            <a:xfrm>
              <a:off x="6100175" y="4127225"/>
              <a:ext cx="1900" cy="3775"/>
            </a:xfrm>
            <a:custGeom>
              <a:avLst/>
              <a:gdLst/>
              <a:ahLst/>
              <a:cxnLst/>
              <a:rect l="l" t="t" r="r" b="b"/>
              <a:pathLst>
                <a:path w="76" h="151" extrusionOk="0">
                  <a:moveTo>
                    <a:pt x="75" y="151"/>
                  </a:moveTo>
                  <a:lnTo>
                    <a:pt x="0" y="1"/>
                  </a:lnTo>
                  <a:lnTo>
                    <a:pt x="50" y="101"/>
                  </a:lnTo>
                  <a:close/>
                </a:path>
              </a:pathLst>
            </a:custGeom>
            <a:solidFill>
              <a:srgbClr val="FFD9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2" name="Google Shape;1882;p40"/>
            <p:cNvSpPr/>
            <p:nvPr/>
          </p:nvSpPr>
          <p:spPr>
            <a:xfrm>
              <a:off x="6152175" y="4037000"/>
              <a:ext cx="5025" cy="4400"/>
            </a:xfrm>
            <a:custGeom>
              <a:avLst/>
              <a:gdLst/>
              <a:ahLst/>
              <a:cxnLst/>
              <a:rect l="l" t="t" r="r" b="b"/>
              <a:pathLst>
                <a:path w="201" h="176" extrusionOk="0">
                  <a:moveTo>
                    <a:pt x="0" y="151"/>
                  </a:moveTo>
                  <a:cubicBezTo>
                    <a:pt x="76" y="101"/>
                    <a:pt x="126" y="51"/>
                    <a:pt x="201" y="1"/>
                  </a:cubicBezTo>
                  <a:cubicBezTo>
                    <a:pt x="201" y="51"/>
                    <a:pt x="201" y="101"/>
                    <a:pt x="176" y="126"/>
                  </a:cubicBezTo>
                  <a:cubicBezTo>
                    <a:pt x="151" y="176"/>
                    <a:pt x="76" y="151"/>
                    <a:pt x="25" y="176"/>
                  </a:cubicBezTo>
                  <a:cubicBezTo>
                    <a:pt x="25" y="176"/>
                    <a:pt x="0" y="151"/>
                    <a:pt x="0" y="1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883" name="Google Shape;1883;p40"/>
            <p:cNvGrpSpPr/>
            <p:nvPr/>
          </p:nvGrpSpPr>
          <p:grpSpPr>
            <a:xfrm>
              <a:off x="6046900" y="4075850"/>
              <a:ext cx="581500" cy="559550"/>
              <a:chOff x="6046900" y="4075850"/>
              <a:chExt cx="581500" cy="559550"/>
            </a:xfrm>
          </p:grpSpPr>
          <p:sp>
            <p:nvSpPr>
              <p:cNvPr id="1884" name="Google Shape;1884;p40"/>
              <p:cNvSpPr/>
              <p:nvPr/>
            </p:nvSpPr>
            <p:spPr>
              <a:xfrm>
                <a:off x="6046900" y="4075850"/>
                <a:ext cx="581500" cy="559550"/>
              </a:xfrm>
              <a:custGeom>
                <a:avLst/>
                <a:gdLst/>
                <a:ahLst/>
                <a:cxnLst/>
                <a:rect l="l" t="t" r="r" b="b"/>
                <a:pathLst>
                  <a:path w="23260" h="22382" extrusionOk="0">
                    <a:moveTo>
                      <a:pt x="13986" y="14938"/>
                    </a:moveTo>
                    <a:cubicBezTo>
                      <a:pt x="14663" y="14487"/>
                      <a:pt x="15364" y="14086"/>
                      <a:pt x="15966" y="13610"/>
                    </a:cubicBezTo>
                    <a:cubicBezTo>
                      <a:pt x="16968" y="12808"/>
                      <a:pt x="16893" y="11655"/>
                      <a:pt x="15841" y="10903"/>
                    </a:cubicBezTo>
                    <a:cubicBezTo>
                      <a:pt x="15490" y="10652"/>
                      <a:pt x="15089" y="10502"/>
                      <a:pt x="14688" y="10326"/>
                    </a:cubicBezTo>
                    <a:cubicBezTo>
                      <a:pt x="14312" y="10176"/>
                      <a:pt x="13911" y="10051"/>
                      <a:pt x="13560" y="9950"/>
                    </a:cubicBezTo>
                    <a:cubicBezTo>
                      <a:pt x="13309" y="9123"/>
                      <a:pt x="13184" y="8447"/>
                      <a:pt x="13585" y="7695"/>
                    </a:cubicBezTo>
                    <a:cubicBezTo>
                      <a:pt x="14086" y="7745"/>
                      <a:pt x="14587" y="7770"/>
                      <a:pt x="15089" y="7770"/>
                    </a:cubicBezTo>
                    <a:cubicBezTo>
                      <a:pt x="15189" y="7770"/>
                      <a:pt x="15364" y="7645"/>
                      <a:pt x="15389" y="7544"/>
                    </a:cubicBezTo>
                    <a:cubicBezTo>
                      <a:pt x="15465" y="7344"/>
                      <a:pt x="15490" y="7093"/>
                      <a:pt x="15414" y="6943"/>
                    </a:cubicBezTo>
                    <a:cubicBezTo>
                      <a:pt x="15264" y="6717"/>
                      <a:pt x="15013" y="6517"/>
                      <a:pt x="14763" y="6416"/>
                    </a:cubicBezTo>
                    <a:cubicBezTo>
                      <a:pt x="14312" y="6241"/>
                      <a:pt x="13810" y="6141"/>
                      <a:pt x="13334" y="6015"/>
                    </a:cubicBezTo>
                    <a:cubicBezTo>
                      <a:pt x="13234" y="5690"/>
                      <a:pt x="13134" y="5414"/>
                      <a:pt x="13059" y="5138"/>
                    </a:cubicBezTo>
                    <a:cubicBezTo>
                      <a:pt x="12983" y="4812"/>
                      <a:pt x="12933" y="4437"/>
                      <a:pt x="12557" y="4261"/>
                    </a:cubicBezTo>
                    <a:cubicBezTo>
                      <a:pt x="12332" y="4186"/>
                      <a:pt x="12006" y="4662"/>
                      <a:pt x="11881" y="5239"/>
                    </a:cubicBezTo>
                    <a:cubicBezTo>
                      <a:pt x="11805" y="5564"/>
                      <a:pt x="11730" y="5915"/>
                      <a:pt x="11655" y="6266"/>
                    </a:cubicBezTo>
                    <a:cubicBezTo>
                      <a:pt x="11104" y="6416"/>
                      <a:pt x="10653" y="6542"/>
                      <a:pt x="10151" y="6692"/>
                    </a:cubicBezTo>
                    <a:cubicBezTo>
                      <a:pt x="9926" y="6091"/>
                      <a:pt x="9750" y="5564"/>
                      <a:pt x="9525" y="5038"/>
                    </a:cubicBezTo>
                    <a:cubicBezTo>
                      <a:pt x="9475" y="4938"/>
                      <a:pt x="9299" y="4863"/>
                      <a:pt x="9174" y="4863"/>
                    </a:cubicBezTo>
                    <a:cubicBezTo>
                      <a:pt x="9049" y="4863"/>
                      <a:pt x="8898" y="4963"/>
                      <a:pt x="8848" y="5088"/>
                    </a:cubicBezTo>
                    <a:cubicBezTo>
                      <a:pt x="8748" y="5264"/>
                      <a:pt x="8648" y="5464"/>
                      <a:pt x="8622" y="5665"/>
                    </a:cubicBezTo>
                    <a:cubicBezTo>
                      <a:pt x="8572" y="6241"/>
                      <a:pt x="8547" y="6817"/>
                      <a:pt x="8522" y="7419"/>
                    </a:cubicBezTo>
                    <a:cubicBezTo>
                      <a:pt x="8171" y="7695"/>
                      <a:pt x="7820" y="7945"/>
                      <a:pt x="7495" y="8221"/>
                    </a:cubicBezTo>
                    <a:cubicBezTo>
                      <a:pt x="7069" y="8597"/>
                      <a:pt x="6642" y="8973"/>
                      <a:pt x="6267" y="9399"/>
                    </a:cubicBezTo>
                    <a:cubicBezTo>
                      <a:pt x="5840" y="9875"/>
                      <a:pt x="6016" y="10602"/>
                      <a:pt x="6567" y="10853"/>
                    </a:cubicBezTo>
                    <a:cubicBezTo>
                      <a:pt x="6893" y="10978"/>
                      <a:pt x="7244" y="11053"/>
                      <a:pt x="7595" y="11153"/>
                    </a:cubicBezTo>
                    <a:cubicBezTo>
                      <a:pt x="7996" y="11254"/>
                      <a:pt x="8397" y="11354"/>
                      <a:pt x="8723" y="11454"/>
                    </a:cubicBezTo>
                    <a:cubicBezTo>
                      <a:pt x="8923" y="12106"/>
                      <a:pt x="9023" y="12632"/>
                      <a:pt x="8648" y="13158"/>
                    </a:cubicBezTo>
                    <a:cubicBezTo>
                      <a:pt x="8372" y="13083"/>
                      <a:pt x="8146" y="13033"/>
                      <a:pt x="7971" y="12958"/>
                    </a:cubicBezTo>
                    <a:cubicBezTo>
                      <a:pt x="7670" y="12833"/>
                      <a:pt x="7344" y="12808"/>
                      <a:pt x="7244" y="13108"/>
                    </a:cubicBezTo>
                    <a:cubicBezTo>
                      <a:pt x="7144" y="13334"/>
                      <a:pt x="7194" y="13685"/>
                      <a:pt x="7319" y="13910"/>
                    </a:cubicBezTo>
                    <a:cubicBezTo>
                      <a:pt x="7419" y="14161"/>
                      <a:pt x="7670" y="14361"/>
                      <a:pt x="7871" y="14537"/>
                    </a:cubicBezTo>
                    <a:cubicBezTo>
                      <a:pt x="8547" y="15038"/>
                      <a:pt x="9099" y="15715"/>
                      <a:pt x="9550" y="16592"/>
                    </a:cubicBezTo>
                    <a:cubicBezTo>
                      <a:pt x="9600" y="16717"/>
                      <a:pt x="9675" y="16843"/>
                      <a:pt x="9800" y="16918"/>
                    </a:cubicBezTo>
                    <a:cubicBezTo>
                      <a:pt x="9976" y="17018"/>
                      <a:pt x="10226" y="17168"/>
                      <a:pt x="10377" y="17093"/>
                    </a:cubicBezTo>
                    <a:cubicBezTo>
                      <a:pt x="10602" y="16993"/>
                      <a:pt x="10853" y="16767"/>
                      <a:pt x="10903" y="16542"/>
                    </a:cubicBezTo>
                    <a:cubicBezTo>
                      <a:pt x="10978" y="16216"/>
                      <a:pt x="10878" y="15865"/>
                      <a:pt x="10853" y="15539"/>
                    </a:cubicBezTo>
                    <a:cubicBezTo>
                      <a:pt x="12056" y="15314"/>
                      <a:pt x="12056" y="15314"/>
                      <a:pt x="12432" y="16066"/>
                    </a:cubicBezTo>
                    <a:cubicBezTo>
                      <a:pt x="12557" y="16316"/>
                      <a:pt x="12683" y="16592"/>
                      <a:pt x="12858" y="16792"/>
                    </a:cubicBezTo>
                    <a:cubicBezTo>
                      <a:pt x="12983" y="16918"/>
                      <a:pt x="13259" y="17018"/>
                      <a:pt x="13409" y="16993"/>
                    </a:cubicBezTo>
                    <a:cubicBezTo>
                      <a:pt x="13585" y="16943"/>
                      <a:pt x="13836" y="16742"/>
                      <a:pt x="13861" y="16592"/>
                    </a:cubicBezTo>
                    <a:cubicBezTo>
                      <a:pt x="13936" y="16041"/>
                      <a:pt x="13936" y="15464"/>
                      <a:pt x="13986" y="14938"/>
                    </a:cubicBezTo>
                    <a:close/>
                    <a:moveTo>
                      <a:pt x="6893" y="0"/>
                    </a:moveTo>
                    <a:cubicBezTo>
                      <a:pt x="9274" y="652"/>
                      <a:pt x="11555" y="752"/>
                      <a:pt x="13836" y="627"/>
                    </a:cubicBezTo>
                    <a:cubicBezTo>
                      <a:pt x="14938" y="552"/>
                      <a:pt x="15740" y="903"/>
                      <a:pt x="16467" y="1730"/>
                    </a:cubicBezTo>
                    <a:cubicBezTo>
                      <a:pt x="17745" y="3183"/>
                      <a:pt x="19099" y="4562"/>
                      <a:pt x="20377" y="6015"/>
                    </a:cubicBezTo>
                    <a:cubicBezTo>
                      <a:pt x="20928" y="6642"/>
                      <a:pt x="21404" y="7369"/>
                      <a:pt x="21881" y="8096"/>
                    </a:cubicBezTo>
                    <a:cubicBezTo>
                      <a:pt x="22933" y="9800"/>
                      <a:pt x="23259" y="11705"/>
                      <a:pt x="22983" y="13660"/>
                    </a:cubicBezTo>
                    <a:cubicBezTo>
                      <a:pt x="22858" y="14662"/>
                      <a:pt x="22582" y="15615"/>
                      <a:pt x="22282" y="16567"/>
                    </a:cubicBezTo>
                    <a:cubicBezTo>
                      <a:pt x="21329" y="19549"/>
                      <a:pt x="19099" y="21103"/>
                      <a:pt x="16166" y="21680"/>
                    </a:cubicBezTo>
                    <a:cubicBezTo>
                      <a:pt x="13510" y="22181"/>
                      <a:pt x="10778" y="22381"/>
                      <a:pt x="8046" y="22181"/>
                    </a:cubicBezTo>
                    <a:cubicBezTo>
                      <a:pt x="6968" y="22106"/>
                      <a:pt x="5941" y="21905"/>
                      <a:pt x="4988" y="21379"/>
                    </a:cubicBezTo>
                    <a:cubicBezTo>
                      <a:pt x="4863" y="21304"/>
                      <a:pt x="4738" y="21229"/>
                      <a:pt x="4612" y="21153"/>
                    </a:cubicBezTo>
                    <a:cubicBezTo>
                      <a:pt x="251" y="18998"/>
                      <a:pt x="452" y="17645"/>
                      <a:pt x="201" y="14061"/>
                    </a:cubicBezTo>
                    <a:cubicBezTo>
                      <a:pt x="1" y="11529"/>
                      <a:pt x="728" y="9098"/>
                      <a:pt x="2056" y="6893"/>
                    </a:cubicBezTo>
                    <a:cubicBezTo>
                      <a:pt x="2332" y="6467"/>
                      <a:pt x="2657" y="6091"/>
                      <a:pt x="3209" y="6015"/>
                    </a:cubicBezTo>
                    <a:cubicBezTo>
                      <a:pt x="3835" y="5965"/>
                      <a:pt x="4211" y="5514"/>
                      <a:pt x="4512" y="5038"/>
                    </a:cubicBezTo>
                    <a:cubicBezTo>
                      <a:pt x="5289" y="3810"/>
                      <a:pt x="6041" y="2607"/>
                      <a:pt x="6442" y="1203"/>
                    </a:cubicBezTo>
                    <a:cubicBezTo>
                      <a:pt x="6542" y="853"/>
                      <a:pt x="6693" y="527"/>
                      <a:pt x="6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885" name="Google Shape;1885;p40"/>
              <p:cNvGrpSpPr/>
              <p:nvPr/>
            </p:nvGrpSpPr>
            <p:grpSpPr>
              <a:xfrm>
                <a:off x="6255550" y="4276975"/>
                <a:ext cx="163575" cy="145400"/>
                <a:chOff x="6255550" y="4276975"/>
                <a:chExt cx="163575" cy="145400"/>
              </a:xfrm>
            </p:grpSpPr>
            <p:sp>
              <p:nvSpPr>
                <p:cNvPr id="1886" name="Google Shape;1886;p40"/>
                <p:cNvSpPr/>
                <p:nvPr/>
              </p:nvSpPr>
              <p:spPr>
                <a:xfrm>
                  <a:off x="6305675" y="4362200"/>
                  <a:ext cx="42000" cy="60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80" h="2407" extrusionOk="0">
                      <a:moveTo>
                        <a:pt x="1680" y="1278"/>
                      </a:moveTo>
                      <a:cubicBezTo>
                        <a:pt x="1655" y="2030"/>
                        <a:pt x="1179" y="2406"/>
                        <a:pt x="577" y="2181"/>
                      </a:cubicBezTo>
                      <a:cubicBezTo>
                        <a:pt x="402" y="2130"/>
                        <a:pt x="176" y="1955"/>
                        <a:pt x="126" y="1805"/>
                      </a:cubicBezTo>
                      <a:cubicBezTo>
                        <a:pt x="26" y="1479"/>
                        <a:pt x="1" y="1103"/>
                        <a:pt x="1" y="752"/>
                      </a:cubicBezTo>
                      <a:cubicBezTo>
                        <a:pt x="1" y="251"/>
                        <a:pt x="276" y="0"/>
                        <a:pt x="778" y="0"/>
                      </a:cubicBezTo>
                      <a:cubicBezTo>
                        <a:pt x="1304" y="25"/>
                        <a:pt x="1580" y="251"/>
                        <a:pt x="1630" y="727"/>
                      </a:cubicBezTo>
                      <a:cubicBezTo>
                        <a:pt x="1655" y="952"/>
                        <a:pt x="1680" y="1153"/>
                        <a:pt x="1680" y="1278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87" name="Google Shape;1887;p40"/>
                <p:cNvSpPr/>
                <p:nvPr/>
              </p:nvSpPr>
              <p:spPr>
                <a:xfrm>
                  <a:off x="6300675" y="4276975"/>
                  <a:ext cx="43875" cy="46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55" h="1856" extrusionOk="0">
                      <a:moveTo>
                        <a:pt x="1730" y="878"/>
                      </a:moveTo>
                      <a:cubicBezTo>
                        <a:pt x="1755" y="1454"/>
                        <a:pt x="1554" y="1730"/>
                        <a:pt x="1128" y="1780"/>
                      </a:cubicBezTo>
                      <a:cubicBezTo>
                        <a:pt x="527" y="1855"/>
                        <a:pt x="101" y="1580"/>
                        <a:pt x="50" y="1078"/>
                      </a:cubicBezTo>
                      <a:cubicBezTo>
                        <a:pt x="0" y="477"/>
                        <a:pt x="351" y="76"/>
                        <a:pt x="1053" y="26"/>
                      </a:cubicBezTo>
                      <a:cubicBezTo>
                        <a:pt x="1479" y="1"/>
                        <a:pt x="1705" y="276"/>
                        <a:pt x="1730" y="878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88" name="Google Shape;1888;p40"/>
                <p:cNvSpPr/>
                <p:nvPr/>
              </p:nvSpPr>
              <p:spPr>
                <a:xfrm>
                  <a:off x="6388400" y="4366575"/>
                  <a:ext cx="30725" cy="363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29" h="1455" extrusionOk="0">
                      <a:moveTo>
                        <a:pt x="176" y="1454"/>
                      </a:moveTo>
                      <a:cubicBezTo>
                        <a:pt x="100" y="1103"/>
                        <a:pt x="0" y="828"/>
                        <a:pt x="0" y="552"/>
                      </a:cubicBezTo>
                      <a:cubicBezTo>
                        <a:pt x="0" y="151"/>
                        <a:pt x="326" y="1"/>
                        <a:pt x="752" y="151"/>
                      </a:cubicBezTo>
                      <a:cubicBezTo>
                        <a:pt x="927" y="226"/>
                        <a:pt x="1078" y="376"/>
                        <a:pt x="1228" y="502"/>
                      </a:cubicBezTo>
                      <a:cubicBezTo>
                        <a:pt x="1228" y="1229"/>
                        <a:pt x="677" y="1229"/>
                        <a:pt x="176" y="1454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89" name="Google Shape;1889;p40"/>
                <p:cNvSpPr/>
                <p:nvPr/>
              </p:nvSpPr>
              <p:spPr>
                <a:xfrm>
                  <a:off x="6255550" y="4313950"/>
                  <a:ext cx="4425" cy="3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" h="126" extrusionOk="0">
                      <a:moveTo>
                        <a:pt x="1" y="50"/>
                      </a:moveTo>
                      <a:lnTo>
                        <a:pt x="176" y="0"/>
                      </a:lnTo>
                      <a:lnTo>
                        <a:pt x="151" y="12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58CBDF"/>
                    </a:gs>
                    <a:gs pos="100000">
                      <a:srgbClr val="23819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1890" name="Google Shape;1890;p40"/>
            <p:cNvSpPr/>
            <p:nvPr/>
          </p:nvSpPr>
          <p:spPr>
            <a:xfrm>
              <a:off x="6013700" y="3679850"/>
              <a:ext cx="664200" cy="985625"/>
            </a:xfrm>
            <a:custGeom>
              <a:avLst/>
              <a:gdLst/>
              <a:ahLst/>
              <a:cxnLst/>
              <a:rect l="l" t="t" r="r" b="b"/>
              <a:pathLst>
                <a:path w="26568" h="39425" extrusionOk="0">
                  <a:moveTo>
                    <a:pt x="9249" y="14437"/>
                  </a:moveTo>
                  <a:cubicBezTo>
                    <a:pt x="9324" y="14662"/>
                    <a:pt x="9324" y="14763"/>
                    <a:pt x="9349" y="14788"/>
                  </a:cubicBezTo>
                  <a:cubicBezTo>
                    <a:pt x="11580" y="15414"/>
                    <a:pt x="13835" y="15289"/>
                    <a:pt x="16116" y="15038"/>
                  </a:cubicBezTo>
                  <a:cubicBezTo>
                    <a:pt x="16166" y="15038"/>
                    <a:pt x="16216" y="14813"/>
                    <a:pt x="16266" y="14713"/>
                  </a:cubicBezTo>
                  <a:cubicBezTo>
                    <a:pt x="14762" y="14312"/>
                    <a:pt x="13083" y="14261"/>
                    <a:pt x="9249" y="14437"/>
                  </a:cubicBezTo>
                  <a:close/>
                  <a:moveTo>
                    <a:pt x="13058" y="13084"/>
                  </a:moveTo>
                  <a:lnTo>
                    <a:pt x="13058" y="13134"/>
                  </a:lnTo>
                  <a:cubicBezTo>
                    <a:pt x="13835" y="13134"/>
                    <a:pt x="14637" y="13159"/>
                    <a:pt x="15414" y="13134"/>
                  </a:cubicBezTo>
                  <a:cubicBezTo>
                    <a:pt x="15765" y="13134"/>
                    <a:pt x="16116" y="13058"/>
                    <a:pt x="16467" y="12983"/>
                  </a:cubicBezTo>
                  <a:cubicBezTo>
                    <a:pt x="16542" y="12958"/>
                    <a:pt x="16592" y="12758"/>
                    <a:pt x="16617" y="12632"/>
                  </a:cubicBezTo>
                  <a:cubicBezTo>
                    <a:pt x="16642" y="12582"/>
                    <a:pt x="16592" y="12507"/>
                    <a:pt x="16542" y="12457"/>
                  </a:cubicBezTo>
                  <a:cubicBezTo>
                    <a:pt x="16367" y="12357"/>
                    <a:pt x="16166" y="12206"/>
                    <a:pt x="15991" y="12181"/>
                  </a:cubicBezTo>
                  <a:cubicBezTo>
                    <a:pt x="13860" y="11981"/>
                    <a:pt x="11730" y="11805"/>
                    <a:pt x="9600" y="11630"/>
                  </a:cubicBezTo>
                  <a:cubicBezTo>
                    <a:pt x="9524" y="11630"/>
                    <a:pt x="9449" y="11630"/>
                    <a:pt x="9399" y="11680"/>
                  </a:cubicBezTo>
                  <a:cubicBezTo>
                    <a:pt x="9199" y="11855"/>
                    <a:pt x="8948" y="12006"/>
                    <a:pt x="8848" y="12231"/>
                  </a:cubicBezTo>
                  <a:cubicBezTo>
                    <a:pt x="8697" y="12532"/>
                    <a:pt x="9048" y="12933"/>
                    <a:pt x="9424" y="12983"/>
                  </a:cubicBezTo>
                  <a:cubicBezTo>
                    <a:pt x="9775" y="13033"/>
                    <a:pt x="10126" y="13058"/>
                    <a:pt x="10477" y="13084"/>
                  </a:cubicBezTo>
                  <a:cubicBezTo>
                    <a:pt x="11354" y="13084"/>
                    <a:pt x="12206" y="13084"/>
                    <a:pt x="13058" y="13084"/>
                  </a:cubicBezTo>
                  <a:close/>
                  <a:moveTo>
                    <a:pt x="9700" y="1379"/>
                  </a:moveTo>
                  <a:cubicBezTo>
                    <a:pt x="9173" y="2582"/>
                    <a:pt x="8998" y="3459"/>
                    <a:pt x="9274" y="4387"/>
                  </a:cubicBezTo>
                  <a:cubicBezTo>
                    <a:pt x="9424" y="4888"/>
                    <a:pt x="9574" y="5364"/>
                    <a:pt x="9700" y="5840"/>
                  </a:cubicBezTo>
                  <a:cubicBezTo>
                    <a:pt x="9750" y="6041"/>
                    <a:pt x="9750" y="6266"/>
                    <a:pt x="9700" y="6467"/>
                  </a:cubicBezTo>
                  <a:cubicBezTo>
                    <a:pt x="9675" y="6592"/>
                    <a:pt x="9524" y="6718"/>
                    <a:pt x="9399" y="6743"/>
                  </a:cubicBezTo>
                  <a:cubicBezTo>
                    <a:pt x="9299" y="6768"/>
                    <a:pt x="9073" y="6768"/>
                    <a:pt x="9023" y="6692"/>
                  </a:cubicBezTo>
                  <a:cubicBezTo>
                    <a:pt x="8447" y="5790"/>
                    <a:pt x="7870" y="4888"/>
                    <a:pt x="7269" y="4011"/>
                  </a:cubicBezTo>
                  <a:cubicBezTo>
                    <a:pt x="7043" y="3685"/>
                    <a:pt x="6742" y="3309"/>
                    <a:pt x="6216" y="3409"/>
                  </a:cubicBezTo>
                  <a:cubicBezTo>
                    <a:pt x="5840" y="3936"/>
                    <a:pt x="5991" y="4512"/>
                    <a:pt x="6191" y="5013"/>
                  </a:cubicBezTo>
                  <a:cubicBezTo>
                    <a:pt x="6968" y="7043"/>
                    <a:pt x="8071" y="8848"/>
                    <a:pt x="9499" y="10402"/>
                  </a:cubicBezTo>
                  <a:cubicBezTo>
                    <a:pt x="11655" y="10502"/>
                    <a:pt x="13735" y="10602"/>
                    <a:pt x="15765" y="10703"/>
                  </a:cubicBezTo>
                  <a:cubicBezTo>
                    <a:pt x="17018" y="8998"/>
                    <a:pt x="17971" y="7244"/>
                    <a:pt x="18773" y="5414"/>
                  </a:cubicBezTo>
                  <a:cubicBezTo>
                    <a:pt x="18898" y="5164"/>
                    <a:pt x="18973" y="4863"/>
                    <a:pt x="18948" y="4587"/>
                  </a:cubicBezTo>
                  <a:cubicBezTo>
                    <a:pt x="18898" y="4337"/>
                    <a:pt x="18747" y="4011"/>
                    <a:pt x="18572" y="3911"/>
                  </a:cubicBezTo>
                  <a:cubicBezTo>
                    <a:pt x="18346" y="3810"/>
                    <a:pt x="17996" y="3885"/>
                    <a:pt x="17770" y="4011"/>
                  </a:cubicBezTo>
                  <a:cubicBezTo>
                    <a:pt x="17544" y="4136"/>
                    <a:pt x="17344" y="4387"/>
                    <a:pt x="17194" y="4637"/>
                  </a:cubicBezTo>
                  <a:cubicBezTo>
                    <a:pt x="16993" y="5013"/>
                    <a:pt x="16868" y="5414"/>
                    <a:pt x="16692" y="5815"/>
                  </a:cubicBezTo>
                  <a:cubicBezTo>
                    <a:pt x="16517" y="6191"/>
                    <a:pt x="16417" y="6642"/>
                    <a:pt x="15840" y="6617"/>
                  </a:cubicBezTo>
                  <a:cubicBezTo>
                    <a:pt x="15439" y="6592"/>
                    <a:pt x="15339" y="6191"/>
                    <a:pt x="15615" y="5339"/>
                  </a:cubicBezTo>
                  <a:cubicBezTo>
                    <a:pt x="15966" y="4286"/>
                    <a:pt x="16166" y="3259"/>
                    <a:pt x="15840" y="2181"/>
                  </a:cubicBezTo>
                  <a:cubicBezTo>
                    <a:pt x="15690" y="1655"/>
                    <a:pt x="15113" y="1404"/>
                    <a:pt x="14662" y="1730"/>
                  </a:cubicBezTo>
                  <a:cubicBezTo>
                    <a:pt x="13660" y="2532"/>
                    <a:pt x="13058" y="3535"/>
                    <a:pt x="13083" y="4838"/>
                  </a:cubicBezTo>
                  <a:cubicBezTo>
                    <a:pt x="13108" y="5264"/>
                    <a:pt x="13158" y="5690"/>
                    <a:pt x="13083" y="6116"/>
                  </a:cubicBezTo>
                  <a:cubicBezTo>
                    <a:pt x="13058" y="6241"/>
                    <a:pt x="12783" y="6367"/>
                    <a:pt x="12582" y="6417"/>
                  </a:cubicBezTo>
                  <a:cubicBezTo>
                    <a:pt x="12482" y="6467"/>
                    <a:pt x="12281" y="6342"/>
                    <a:pt x="12231" y="6241"/>
                  </a:cubicBezTo>
                  <a:cubicBezTo>
                    <a:pt x="12081" y="6016"/>
                    <a:pt x="11955" y="5740"/>
                    <a:pt x="11905" y="5464"/>
                  </a:cubicBezTo>
                  <a:cubicBezTo>
                    <a:pt x="11755" y="4312"/>
                    <a:pt x="11254" y="3284"/>
                    <a:pt x="10652" y="2307"/>
                  </a:cubicBezTo>
                  <a:cubicBezTo>
                    <a:pt x="10477" y="2031"/>
                    <a:pt x="10176" y="1830"/>
                    <a:pt x="9700" y="1379"/>
                  </a:cubicBezTo>
                  <a:close/>
                  <a:moveTo>
                    <a:pt x="8221" y="15840"/>
                  </a:moveTo>
                  <a:cubicBezTo>
                    <a:pt x="8021" y="16367"/>
                    <a:pt x="7870" y="16693"/>
                    <a:pt x="7770" y="17043"/>
                  </a:cubicBezTo>
                  <a:cubicBezTo>
                    <a:pt x="7369" y="18447"/>
                    <a:pt x="6617" y="19650"/>
                    <a:pt x="5840" y="20878"/>
                  </a:cubicBezTo>
                  <a:cubicBezTo>
                    <a:pt x="5539" y="21354"/>
                    <a:pt x="5163" y="21805"/>
                    <a:pt x="4537" y="21855"/>
                  </a:cubicBezTo>
                  <a:cubicBezTo>
                    <a:pt x="3985" y="21931"/>
                    <a:pt x="3660" y="22307"/>
                    <a:pt x="3384" y="22733"/>
                  </a:cubicBezTo>
                  <a:cubicBezTo>
                    <a:pt x="2056" y="24938"/>
                    <a:pt x="1329" y="27369"/>
                    <a:pt x="1529" y="29901"/>
                  </a:cubicBezTo>
                  <a:cubicBezTo>
                    <a:pt x="1780" y="33485"/>
                    <a:pt x="1579" y="34838"/>
                    <a:pt x="5940" y="36993"/>
                  </a:cubicBezTo>
                  <a:cubicBezTo>
                    <a:pt x="6066" y="37069"/>
                    <a:pt x="6191" y="37144"/>
                    <a:pt x="6316" y="37219"/>
                  </a:cubicBezTo>
                  <a:cubicBezTo>
                    <a:pt x="7269" y="37745"/>
                    <a:pt x="8296" y="37946"/>
                    <a:pt x="9374" y="38021"/>
                  </a:cubicBezTo>
                  <a:cubicBezTo>
                    <a:pt x="12106" y="38221"/>
                    <a:pt x="14838" y="38021"/>
                    <a:pt x="17494" y="37520"/>
                  </a:cubicBezTo>
                  <a:cubicBezTo>
                    <a:pt x="20427" y="36943"/>
                    <a:pt x="22657" y="35389"/>
                    <a:pt x="23610" y="32407"/>
                  </a:cubicBezTo>
                  <a:cubicBezTo>
                    <a:pt x="23910" y="31455"/>
                    <a:pt x="24186" y="30502"/>
                    <a:pt x="24311" y="29500"/>
                  </a:cubicBezTo>
                  <a:cubicBezTo>
                    <a:pt x="24587" y="27545"/>
                    <a:pt x="24261" y="25640"/>
                    <a:pt x="23209" y="23936"/>
                  </a:cubicBezTo>
                  <a:cubicBezTo>
                    <a:pt x="22732" y="23209"/>
                    <a:pt x="22256" y="22482"/>
                    <a:pt x="21705" y="21855"/>
                  </a:cubicBezTo>
                  <a:cubicBezTo>
                    <a:pt x="20427" y="20402"/>
                    <a:pt x="19073" y="19023"/>
                    <a:pt x="17795" y="17570"/>
                  </a:cubicBezTo>
                  <a:cubicBezTo>
                    <a:pt x="17068" y="16743"/>
                    <a:pt x="16266" y="16392"/>
                    <a:pt x="15164" y="16467"/>
                  </a:cubicBezTo>
                  <a:cubicBezTo>
                    <a:pt x="12883" y="16592"/>
                    <a:pt x="10602" y="16492"/>
                    <a:pt x="8221" y="15840"/>
                  </a:cubicBezTo>
                  <a:close/>
                  <a:moveTo>
                    <a:pt x="6366" y="16592"/>
                  </a:moveTo>
                  <a:cubicBezTo>
                    <a:pt x="6041" y="16868"/>
                    <a:pt x="5715" y="17144"/>
                    <a:pt x="5414" y="17444"/>
                  </a:cubicBezTo>
                  <a:cubicBezTo>
                    <a:pt x="5013" y="17845"/>
                    <a:pt x="4587" y="18221"/>
                    <a:pt x="4261" y="18698"/>
                  </a:cubicBezTo>
                  <a:cubicBezTo>
                    <a:pt x="4011" y="19023"/>
                    <a:pt x="3835" y="19449"/>
                    <a:pt x="3785" y="19850"/>
                  </a:cubicBezTo>
                  <a:cubicBezTo>
                    <a:pt x="3735" y="20076"/>
                    <a:pt x="3910" y="20402"/>
                    <a:pt x="4086" y="20577"/>
                  </a:cubicBezTo>
                  <a:cubicBezTo>
                    <a:pt x="4336" y="20778"/>
                    <a:pt x="4662" y="20678"/>
                    <a:pt x="4838" y="20452"/>
                  </a:cubicBezTo>
                  <a:cubicBezTo>
                    <a:pt x="5715" y="19299"/>
                    <a:pt x="6492" y="18096"/>
                    <a:pt x="6341" y="16567"/>
                  </a:cubicBezTo>
                  <a:close/>
                  <a:moveTo>
                    <a:pt x="5539" y="14437"/>
                  </a:moveTo>
                  <a:cubicBezTo>
                    <a:pt x="4261" y="14387"/>
                    <a:pt x="3183" y="14963"/>
                    <a:pt x="2081" y="15464"/>
                  </a:cubicBezTo>
                  <a:cubicBezTo>
                    <a:pt x="1930" y="15540"/>
                    <a:pt x="1805" y="15966"/>
                    <a:pt x="1830" y="16191"/>
                  </a:cubicBezTo>
                  <a:cubicBezTo>
                    <a:pt x="1880" y="16517"/>
                    <a:pt x="2206" y="16667"/>
                    <a:pt x="2482" y="16567"/>
                  </a:cubicBezTo>
                  <a:cubicBezTo>
                    <a:pt x="3685" y="16141"/>
                    <a:pt x="4913" y="15715"/>
                    <a:pt x="5564" y="14462"/>
                  </a:cubicBezTo>
                  <a:cubicBezTo>
                    <a:pt x="5615" y="14437"/>
                    <a:pt x="5690" y="14462"/>
                    <a:pt x="5715" y="14412"/>
                  </a:cubicBezTo>
                  <a:cubicBezTo>
                    <a:pt x="5740" y="14387"/>
                    <a:pt x="5740" y="14337"/>
                    <a:pt x="5740" y="14287"/>
                  </a:cubicBezTo>
                  <a:cubicBezTo>
                    <a:pt x="5665" y="14337"/>
                    <a:pt x="5615" y="14387"/>
                    <a:pt x="5539" y="14437"/>
                  </a:cubicBezTo>
                  <a:close/>
                  <a:moveTo>
                    <a:pt x="3534" y="18046"/>
                  </a:moveTo>
                  <a:cubicBezTo>
                    <a:pt x="2983" y="17971"/>
                    <a:pt x="2407" y="17946"/>
                    <a:pt x="1855" y="17845"/>
                  </a:cubicBezTo>
                  <a:cubicBezTo>
                    <a:pt x="1304" y="17770"/>
                    <a:pt x="928" y="17469"/>
                    <a:pt x="752" y="16943"/>
                  </a:cubicBezTo>
                  <a:cubicBezTo>
                    <a:pt x="652" y="16592"/>
                    <a:pt x="577" y="16241"/>
                    <a:pt x="527" y="15891"/>
                  </a:cubicBezTo>
                  <a:cubicBezTo>
                    <a:pt x="452" y="15339"/>
                    <a:pt x="677" y="14888"/>
                    <a:pt x="1128" y="14612"/>
                  </a:cubicBezTo>
                  <a:cubicBezTo>
                    <a:pt x="1554" y="14362"/>
                    <a:pt x="2031" y="14161"/>
                    <a:pt x="2507" y="14011"/>
                  </a:cubicBezTo>
                  <a:cubicBezTo>
                    <a:pt x="4011" y="13535"/>
                    <a:pt x="5514" y="13084"/>
                    <a:pt x="7068" y="12582"/>
                  </a:cubicBezTo>
                  <a:cubicBezTo>
                    <a:pt x="7369" y="12006"/>
                    <a:pt x="7695" y="11379"/>
                    <a:pt x="7996" y="10753"/>
                  </a:cubicBezTo>
                  <a:cubicBezTo>
                    <a:pt x="7244" y="9575"/>
                    <a:pt x="6492" y="8447"/>
                    <a:pt x="5815" y="7269"/>
                  </a:cubicBezTo>
                  <a:cubicBezTo>
                    <a:pt x="5414" y="6592"/>
                    <a:pt x="5088" y="5865"/>
                    <a:pt x="4888" y="5114"/>
                  </a:cubicBezTo>
                  <a:cubicBezTo>
                    <a:pt x="4687" y="4437"/>
                    <a:pt x="4662" y="3685"/>
                    <a:pt x="4712" y="2983"/>
                  </a:cubicBezTo>
                  <a:cubicBezTo>
                    <a:pt x="4788" y="2031"/>
                    <a:pt x="5665" y="1504"/>
                    <a:pt x="6592" y="1755"/>
                  </a:cubicBezTo>
                  <a:cubicBezTo>
                    <a:pt x="6993" y="1880"/>
                    <a:pt x="7369" y="2056"/>
                    <a:pt x="7770" y="2231"/>
                  </a:cubicBezTo>
                  <a:cubicBezTo>
                    <a:pt x="8046" y="1730"/>
                    <a:pt x="8246" y="1279"/>
                    <a:pt x="8547" y="903"/>
                  </a:cubicBezTo>
                  <a:cubicBezTo>
                    <a:pt x="9199" y="76"/>
                    <a:pt x="10276" y="1"/>
                    <a:pt x="11003" y="702"/>
                  </a:cubicBezTo>
                  <a:cubicBezTo>
                    <a:pt x="11479" y="1154"/>
                    <a:pt x="11855" y="1680"/>
                    <a:pt x="12281" y="2181"/>
                  </a:cubicBezTo>
                  <a:cubicBezTo>
                    <a:pt x="12707" y="2281"/>
                    <a:pt x="12858" y="1880"/>
                    <a:pt x="13108" y="1655"/>
                  </a:cubicBezTo>
                  <a:cubicBezTo>
                    <a:pt x="13534" y="1304"/>
                    <a:pt x="13960" y="878"/>
                    <a:pt x="14437" y="627"/>
                  </a:cubicBezTo>
                  <a:cubicBezTo>
                    <a:pt x="15539" y="26"/>
                    <a:pt x="16266" y="276"/>
                    <a:pt x="16918" y="1429"/>
                  </a:cubicBezTo>
                  <a:cubicBezTo>
                    <a:pt x="17118" y="1805"/>
                    <a:pt x="17269" y="2206"/>
                    <a:pt x="17469" y="2657"/>
                  </a:cubicBezTo>
                  <a:cubicBezTo>
                    <a:pt x="17820" y="2682"/>
                    <a:pt x="18171" y="2682"/>
                    <a:pt x="18522" y="2733"/>
                  </a:cubicBezTo>
                  <a:cubicBezTo>
                    <a:pt x="19775" y="2958"/>
                    <a:pt x="20402" y="3810"/>
                    <a:pt x="20126" y="5038"/>
                  </a:cubicBezTo>
                  <a:cubicBezTo>
                    <a:pt x="20001" y="5665"/>
                    <a:pt x="19750" y="6266"/>
                    <a:pt x="19474" y="6843"/>
                  </a:cubicBezTo>
                  <a:cubicBezTo>
                    <a:pt x="19023" y="7820"/>
                    <a:pt x="18497" y="8748"/>
                    <a:pt x="17996" y="9700"/>
                  </a:cubicBezTo>
                  <a:cubicBezTo>
                    <a:pt x="17820" y="10026"/>
                    <a:pt x="17645" y="10327"/>
                    <a:pt x="17544" y="10527"/>
                  </a:cubicBezTo>
                  <a:cubicBezTo>
                    <a:pt x="17394" y="11053"/>
                    <a:pt x="17670" y="11329"/>
                    <a:pt x="17845" y="11630"/>
                  </a:cubicBezTo>
                  <a:cubicBezTo>
                    <a:pt x="18146" y="12156"/>
                    <a:pt x="18271" y="12733"/>
                    <a:pt x="18071" y="13284"/>
                  </a:cubicBezTo>
                  <a:cubicBezTo>
                    <a:pt x="17795" y="14136"/>
                    <a:pt x="17870" y="14988"/>
                    <a:pt x="17971" y="15991"/>
                  </a:cubicBezTo>
                  <a:cubicBezTo>
                    <a:pt x="18497" y="16517"/>
                    <a:pt x="19098" y="17119"/>
                    <a:pt x="19700" y="17745"/>
                  </a:cubicBezTo>
                  <a:cubicBezTo>
                    <a:pt x="20853" y="18998"/>
                    <a:pt x="22056" y="20226"/>
                    <a:pt x="23159" y="21555"/>
                  </a:cubicBezTo>
                  <a:cubicBezTo>
                    <a:pt x="26116" y="25089"/>
                    <a:pt x="26567" y="29049"/>
                    <a:pt x="24863" y="33234"/>
                  </a:cubicBezTo>
                  <a:cubicBezTo>
                    <a:pt x="23635" y="36342"/>
                    <a:pt x="21254" y="38121"/>
                    <a:pt x="17945" y="38648"/>
                  </a:cubicBezTo>
                  <a:cubicBezTo>
                    <a:pt x="17394" y="38748"/>
                    <a:pt x="16818" y="38798"/>
                    <a:pt x="16241" y="38898"/>
                  </a:cubicBezTo>
                  <a:cubicBezTo>
                    <a:pt x="13384" y="39425"/>
                    <a:pt x="10527" y="39249"/>
                    <a:pt x="7670" y="38898"/>
                  </a:cubicBezTo>
                  <a:cubicBezTo>
                    <a:pt x="5890" y="38673"/>
                    <a:pt x="4236" y="37846"/>
                    <a:pt x="2833" y="36693"/>
                  </a:cubicBezTo>
                  <a:cubicBezTo>
                    <a:pt x="1254" y="35414"/>
                    <a:pt x="527" y="33635"/>
                    <a:pt x="326" y="31655"/>
                  </a:cubicBezTo>
                  <a:cubicBezTo>
                    <a:pt x="1" y="28347"/>
                    <a:pt x="602" y="25214"/>
                    <a:pt x="2181" y="22307"/>
                  </a:cubicBezTo>
                  <a:cubicBezTo>
                    <a:pt x="2532" y="21655"/>
                    <a:pt x="2732" y="21053"/>
                    <a:pt x="2557" y="20277"/>
                  </a:cubicBezTo>
                  <a:cubicBezTo>
                    <a:pt x="2331" y="19349"/>
                    <a:pt x="2958" y="18673"/>
                    <a:pt x="3509" y="17996"/>
                  </a:cubicBezTo>
                  <a:lnTo>
                    <a:pt x="3459" y="17896"/>
                  </a:lnTo>
                  <a:close/>
                </a:path>
              </a:pathLst>
            </a:custGeom>
            <a:solidFill>
              <a:srgbClr val="1D262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1" name="Google Shape;1891;p40"/>
            <p:cNvSpPr/>
            <p:nvPr/>
          </p:nvSpPr>
          <p:spPr>
            <a:xfrm>
              <a:off x="6192450" y="4180275"/>
              <a:ext cx="278587" cy="324438"/>
            </a:xfrm>
            <a:custGeom>
              <a:avLst/>
              <a:gdLst/>
              <a:ahLst/>
              <a:cxnLst/>
              <a:rect l="l" t="t" r="r" b="b"/>
              <a:pathLst>
                <a:path w="11129" h="12984" extrusionOk="0">
                  <a:moveTo>
                    <a:pt x="2507" y="5389"/>
                  </a:moveTo>
                  <a:lnTo>
                    <a:pt x="2657" y="5465"/>
                  </a:lnTo>
                  <a:lnTo>
                    <a:pt x="2682" y="5339"/>
                  </a:lnTo>
                  <a:close/>
                  <a:moveTo>
                    <a:pt x="7996" y="8898"/>
                  </a:moveTo>
                  <a:cubicBezTo>
                    <a:pt x="8497" y="8673"/>
                    <a:pt x="9048" y="8673"/>
                    <a:pt x="9048" y="7946"/>
                  </a:cubicBezTo>
                  <a:cubicBezTo>
                    <a:pt x="8898" y="7820"/>
                    <a:pt x="8747" y="7670"/>
                    <a:pt x="8572" y="7595"/>
                  </a:cubicBezTo>
                  <a:cubicBezTo>
                    <a:pt x="8146" y="7445"/>
                    <a:pt x="7820" y="7595"/>
                    <a:pt x="7820" y="7996"/>
                  </a:cubicBezTo>
                  <a:cubicBezTo>
                    <a:pt x="7820" y="8272"/>
                    <a:pt x="7920" y="8547"/>
                    <a:pt x="7996" y="8898"/>
                  </a:cubicBezTo>
                  <a:moveTo>
                    <a:pt x="6041" y="4738"/>
                  </a:moveTo>
                  <a:cubicBezTo>
                    <a:pt x="6016" y="4136"/>
                    <a:pt x="5790" y="3861"/>
                    <a:pt x="5364" y="3886"/>
                  </a:cubicBezTo>
                  <a:cubicBezTo>
                    <a:pt x="4662" y="3936"/>
                    <a:pt x="4311" y="4337"/>
                    <a:pt x="4361" y="4938"/>
                  </a:cubicBezTo>
                  <a:cubicBezTo>
                    <a:pt x="4412" y="5440"/>
                    <a:pt x="4838" y="5715"/>
                    <a:pt x="5439" y="5640"/>
                  </a:cubicBezTo>
                  <a:cubicBezTo>
                    <a:pt x="5865" y="5590"/>
                    <a:pt x="6066" y="5314"/>
                    <a:pt x="6041" y="4738"/>
                  </a:cubicBezTo>
                  <a:close/>
                  <a:moveTo>
                    <a:pt x="6191" y="8547"/>
                  </a:moveTo>
                  <a:cubicBezTo>
                    <a:pt x="6191" y="8422"/>
                    <a:pt x="6166" y="8221"/>
                    <a:pt x="6141" y="7996"/>
                  </a:cubicBezTo>
                  <a:cubicBezTo>
                    <a:pt x="6091" y="7520"/>
                    <a:pt x="5815" y="7294"/>
                    <a:pt x="5289" y="7269"/>
                  </a:cubicBezTo>
                  <a:cubicBezTo>
                    <a:pt x="4787" y="7269"/>
                    <a:pt x="4512" y="7520"/>
                    <a:pt x="4512" y="8021"/>
                  </a:cubicBezTo>
                  <a:cubicBezTo>
                    <a:pt x="4512" y="8372"/>
                    <a:pt x="4537" y="8748"/>
                    <a:pt x="4637" y="9074"/>
                  </a:cubicBezTo>
                  <a:cubicBezTo>
                    <a:pt x="4687" y="9224"/>
                    <a:pt x="4913" y="9399"/>
                    <a:pt x="5088" y="9450"/>
                  </a:cubicBezTo>
                  <a:cubicBezTo>
                    <a:pt x="5690" y="9675"/>
                    <a:pt x="6166" y="9299"/>
                    <a:pt x="6191" y="8547"/>
                  </a:cubicBezTo>
                  <a:close/>
                  <a:moveTo>
                    <a:pt x="8146" y="10753"/>
                  </a:moveTo>
                  <a:cubicBezTo>
                    <a:pt x="8096" y="11279"/>
                    <a:pt x="8096" y="11856"/>
                    <a:pt x="8021" y="12407"/>
                  </a:cubicBezTo>
                  <a:cubicBezTo>
                    <a:pt x="7996" y="12557"/>
                    <a:pt x="7745" y="12758"/>
                    <a:pt x="7569" y="12808"/>
                  </a:cubicBezTo>
                  <a:cubicBezTo>
                    <a:pt x="7419" y="12833"/>
                    <a:pt x="7143" y="12733"/>
                    <a:pt x="7018" y="12607"/>
                  </a:cubicBezTo>
                  <a:cubicBezTo>
                    <a:pt x="6843" y="12407"/>
                    <a:pt x="6717" y="12131"/>
                    <a:pt x="6592" y="11881"/>
                  </a:cubicBezTo>
                  <a:cubicBezTo>
                    <a:pt x="6216" y="11129"/>
                    <a:pt x="6216" y="11129"/>
                    <a:pt x="5013" y="11354"/>
                  </a:cubicBezTo>
                  <a:cubicBezTo>
                    <a:pt x="5038" y="11680"/>
                    <a:pt x="5138" y="12031"/>
                    <a:pt x="5063" y="12357"/>
                  </a:cubicBezTo>
                  <a:cubicBezTo>
                    <a:pt x="5013" y="12582"/>
                    <a:pt x="4762" y="12808"/>
                    <a:pt x="4537" y="12908"/>
                  </a:cubicBezTo>
                  <a:cubicBezTo>
                    <a:pt x="4386" y="12983"/>
                    <a:pt x="4136" y="12833"/>
                    <a:pt x="3960" y="12733"/>
                  </a:cubicBezTo>
                  <a:cubicBezTo>
                    <a:pt x="3835" y="12658"/>
                    <a:pt x="3760" y="12532"/>
                    <a:pt x="3710" y="12407"/>
                  </a:cubicBezTo>
                  <a:cubicBezTo>
                    <a:pt x="3259" y="11530"/>
                    <a:pt x="2707" y="10853"/>
                    <a:pt x="2031" y="10352"/>
                  </a:cubicBezTo>
                  <a:cubicBezTo>
                    <a:pt x="1830" y="10176"/>
                    <a:pt x="1579" y="9976"/>
                    <a:pt x="1479" y="9725"/>
                  </a:cubicBezTo>
                  <a:cubicBezTo>
                    <a:pt x="1354" y="9500"/>
                    <a:pt x="1304" y="9149"/>
                    <a:pt x="1404" y="8923"/>
                  </a:cubicBezTo>
                  <a:cubicBezTo>
                    <a:pt x="1504" y="8623"/>
                    <a:pt x="1830" y="8648"/>
                    <a:pt x="2131" y="8773"/>
                  </a:cubicBezTo>
                  <a:cubicBezTo>
                    <a:pt x="2306" y="8848"/>
                    <a:pt x="2532" y="8898"/>
                    <a:pt x="2808" y="8973"/>
                  </a:cubicBezTo>
                  <a:cubicBezTo>
                    <a:pt x="3183" y="8447"/>
                    <a:pt x="3083" y="7921"/>
                    <a:pt x="2883" y="7269"/>
                  </a:cubicBezTo>
                  <a:cubicBezTo>
                    <a:pt x="2557" y="7169"/>
                    <a:pt x="2156" y="7069"/>
                    <a:pt x="1755" y="6968"/>
                  </a:cubicBezTo>
                  <a:cubicBezTo>
                    <a:pt x="1404" y="6868"/>
                    <a:pt x="1053" y="6793"/>
                    <a:pt x="727" y="6668"/>
                  </a:cubicBezTo>
                  <a:cubicBezTo>
                    <a:pt x="176" y="6417"/>
                    <a:pt x="0" y="5690"/>
                    <a:pt x="427" y="5214"/>
                  </a:cubicBezTo>
                  <a:cubicBezTo>
                    <a:pt x="802" y="4788"/>
                    <a:pt x="1229" y="4412"/>
                    <a:pt x="1655" y="4036"/>
                  </a:cubicBezTo>
                  <a:cubicBezTo>
                    <a:pt x="1980" y="3760"/>
                    <a:pt x="2331" y="3510"/>
                    <a:pt x="2682" y="3234"/>
                  </a:cubicBezTo>
                  <a:cubicBezTo>
                    <a:pt x="2707" y="2632"/>
                    <a:pt x="2732" y="2056"/>
                    <a:pt x="2782" y="1480"/>
                  </a:cubicBezTo>
                  <a:cubicBezTo>
                    <a:pt x="2808" y="1279"/>
                    <a:pt x="2908" y="1079"/>
                    <a:pt x="3008" y="903"/>
                  </a:cubicBezTo>
                  <a:cubicBezTo>
                    <a:pt x="3058" y="778"/>
                    <a:pt x="3209" y="678"/>
                    <a:pt x="3334" y="678"/>
                  </a:cubicBezTo>
                  <a:cubicBezTo>
                    <a:pt x="3459" y="653"/>
                    <a:pt x="3635" y="753"/>
                    <a:pt x="3685" y="853"/>
                  </a:cubicBezTo>
                  <a:cubicBezTo>
                    <a:pt x="3910" y="1379"/>
                    <a:pt x="4086" y="1906"/>
                    <a:pt x="4311" y="2507"/>
                  </a:cubicBezTo>
                  <a:cubicBezTo>
                    <a:pt x="4813" y="2357"/>
                    <a:pt x="5264" y="2231"/>
                    <a:pt x="5815" y="2081"/>
                  </a:cubicBezTo>
                  <a:cubicBezTo>
                    <a:pt x="5890" y="1730"/>
                    <a:pt x="5965" y="1379"/>
                    <a:pt x="6041" y="1054"/>
                  </a:cubicBezTo>
                  <a:cubicBezTo>
                    <a:pt x="6166" y="477"/>
                    <a:pt x="6492" y="1"/>
                    <a:pt x="6717" y="76"/>
                  </a:cubicBezTo>
                  <a:cubicBezTo>
                    <a:pt x="7093" y="252"/>
                    <a:pt x="7143" y="627"/>
                    <a:pt x="7219" y="953"/>
                  </a:cubicBezTo>
                  <a:cubicBezTo>
                    <a:pt x="7294" y="1229"/>
                    <a:pt x="7394" y="1505"/>
                    <a:pt x="7494" y="1830"/>
                  </a:cubicBezTo>
                  <a:cubicBezTo>
                    <a:pt x="7970" y="1956"/>
                    <a:pt x="8472" y="2056"/>
                    <a:pt x="8923" y="2231"/>
                  </a:cubicBezTo>
                  <a:cubicBezTo>
                    <a:pt x="9173" y="2332"/>
                    <a:pt x="9424" y="2532"/>
                    <a:pt x="9574" y="2758"/>
                  </a:cubicBezTo>
                  <a:cubicBezTo>
                    <a:pt x="9650" y="2908"/>
                    <a:pt x="9625" y="3159"/>
                    <a:pt x="9549" y="3359"/>
                  </a:cubicBezTo>
                  <a:cubicBezTo>
                    <a:pt x="9524" y="3460"/>
                    <a:pt x="9349" y="3585"/>
                    <a:pt x="9249" y="3585"/>
                  </a:cubicBezTo>
                  <a:cubicBezTo>
                    <a:pt x="8747" y="3585"/>
                    <a:pt x="8246" y="3560"/>
                    <a:pt x="7745" y="3510"/>
                  </a:cubicBezTo>
                  <a:cubicBezTo>
                    <a:pt x="7344" y="4262"/>
                    <a:pt x="7469" y="4938"/>
                    <a:pt x="7720" y="5765"/>
                  </a:cubicBezTo>
                  <a:cubicBezTo>
                    <a:pt x="8071" y="5866"/>
                    <a:pt x="8472" y="5991"/>
                    <a:pt x="8848" y="6141"/>
                  </a:cubicBezTo>
                  <a:cubicBezTo>
                    <a:pt x="9249" y="6317"/>
                    <a:pt x="9650" y="6467"/>
                    <a:pt x="10001" y="6718"/>
                  </a:cubicBezTo>
                  <a:cubicBezTo>
                    <a:pt x="11053" y="7470"/>
                    <a:pt x="11128" y="8623"/>
                    <a:pt x="10126" y="9425"/>
                  </a:cubicBezTo>
                  <a:cubicBezTo>
                    <a:pt x="9524" y="9901"/>
                    <a:pt x="8823" y="10302"/>
                    <a:pt x="8146" y="10753"/>
                  </a:cubicBezTo>
                  <a:close/>
                </a:path>
              </a:pathLst>
            </a:custGeom>
            <a:solidFill>
              <a:srgbClr val="1D262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892" name="Google Shape;1892;p40"/>
          <p:cNvSpPr/>
          <p:nvPr/>
        </p:nvSpPr>
        <p:spPr>
          <a:xfrm>
            <a:off x="866718" y="3391342"/>
            <a:ext cx="1174200" cy="324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3" name="Google Shape;1893;p40"/>
          <p:cNvSpPr txBox="1"/>
          <p:nvPr/>
        </p:nvSpPr>
        <p:spPr>
          <a:xfrm>
            <a:off x="944849" y="3391350"/>
            <a:ext cx="10212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Idea</a:t>
            </a:r>
            <a:endParaRPr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94" name="Google Shape;1894;p40"/>
          <p:cNvSpPr/>
          <p:nvPr/>
        </p:nvSpPr>
        <p:spPr>
          <a:xfrm>
            <a:off x="2900673" y="3391360"/>
            <a:ext cx="1174200" cy="324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5" name="Google Shape;1895;p40"/>
          <p:cNvSpPr/>
          <p:nvPr/>
        </p:nvSpPr>
        <p:spPr>
          <a:xfrm>
            <a:off x="5009511" y="3391358"/>
            <a:ext cx="1174200" cy="324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6" name="Google Shape;1896;p40"/>
          <p:cNvSpPr/>
          <p:nvPr/>
        </p:nvSpPr>
        <p:spPr>
          <a:xfrm>
            <a:off x="7032150" y="3391342"/>
            <a:ext cx="1174200" cy="324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7" name="Google Shape;1897;p40"/>
          <p:cNvSpPr txBox="1"/>
          <p:nvPr/>
        </p:nvSpPr>
        <p:spPr>
          <a:xfrm>
            <a:off x="2977175" y="3391350"/>
            <a:ext cx="10212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Money</a:t>
            </a:r>
            <a:endParaRPr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98" name="Google Shape;1898;p40"/>
          <p:cNvSpPr txBox="1"/>
          <p:nvPr/>
        </p:nvSpPr>
        <p:spPr>
          <a:xfrm>
            <a:off x="5086012" y="3391350"/>
            <a:ext cx="10212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Feed</a:t>
            </a:r>
            <a:endParaRPr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99" name="Google Shape;1899;p40"/>
          <p:cNvSpPr txBox="1"/>
          <p:nvPr/>
        </p:nvSpPr>
        <p:spPr>
          <a:xfrm>
            <a:off x="7108650" y="3391350"/>
            <a:ext cx="10212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Dialogue</a:t>
            </a:r>
            <a:endParaRPr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00" name="Google Shape;1900;p40"/>
          <p:cNvSpPr/>
          <p:nvPr/>
        </p:nvSpPr>
        <p:spPr>
          <a:xfrm>
            <a:off x="488418" y="3865200"/>
            <a:ext cx="1930800" cy="6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Saturn is composed mostly of </a:t>
            </a:r>
            <a:b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hydrogen and helium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01" name="Google Shape;1901;p40"/>
          <p:cNvSpPr/>
          <p:nvPr/>
        </p:nvSpPr>
        <p:spPr>
          <a:xfrm>
            <a:off x="2522373" y="3865200"/>
            <a:ext cx="1930800" cy="6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Jupiter is the biggest planet in the </a:t>
            </a:r>
            <a:b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Solar System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02" name="Google Shape;1902;p40"/>
          <p:cNvSpPr/>
          <p:nvPr/>
        </p:nvSpPr>
        <p:spPr>
          <a:xfrm>
            <a:off x="6653850" y="3865200"/>
            <a:ext cx="1930800" cy="6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Venus has a beautiful name, but also a poisonous atmosphere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03" name="Google Shape;1903;p40"/>
          <p:cNvSpPr/>
          <p:nvPr/>
        </p:nvSpPr>
        <p:spPr>
          <a:xfrm>
            <a:off x="4631211" y="3865200"/>
            <a:ext cx="1930800" cy="6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Neptune is the fourth-largest planet in the Solar System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8" name="Google Shape;1908;p41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41148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Gradient Clouds Infographics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9" name="Google Shape;1909;p41"/>
          <p:cNvSpPr/>
          <p:nvPr/>
        </p:nvSpPr>
        <p:spPr>
          <a:xfrm>
            <a:off x="578967" y="3405875"/>
            <a:ext cx="2122800" cy="8061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0" name="Google Shape;1910;p41"/>
          <p:cNvSpPr/>
          <p:nvPr/>
        </p:nvSpPr>
        <p:spPr>
          <a:xfrm>
            <a:off x="1354017" y="2975075"/>
            <a:ext cx="572700" cy="572700"/>
          </a:xfrm>
          <a:prstGeom prst="ellipse">
            <a:avLst/>
          </a:pr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1" name="Google Shape;1911;p41"/>
          <p:cNvSpPr txBox="1"/>
          <p:nvPr/>
        </p:nvSpPr>
        <p:spPr>
          <a:xfrm>
            <a:off x="1354017" y="3091475"/>
            <a:ext cx="572700" cy="33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2400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endParaRPr sz="2400" b="1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12" name="Google Shape;1912;p41"/>
          <p:cNvSpPr txBox="1"/>
          <p:nvPr/>
        </p:nvSpPr>
        <p:spPr>
          <a:xfrm>
            <a:off x="578967" y="3573575"/>
            <a:ext cx="2122800" cy="49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Saturn is the</a:t>
            </a:r>
            <a:r>
              <a:rPr lang="en" sz="1200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ringed one </a:t>
            </a:r>
            <a:b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and a gas giant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1913" name="Google Shape;1913;p41"/>
          <p:cNvGrpSpPr/>
          <p:nvPr/>
        </p:nvGrpSpPr>
        <p:grpSpPr>
          <a:xfrm>
            <a:off x="6320477" y="1293663"/>
            <a:ext cx="2366333" cy="1489367"/>
            <a:chOff x="6320477" y="1827063"/>
            <a:chExt cx="2366333" cy="1489367"/>
          </a:xfrm>
        </p:grpSpPr>
        <p:sp>
          <p:nvSpPr>
            <p:cNvPr id="1914" name="Google Shape;1914;p41"/>
            <p:cNvSpPr/>
            <p:nvPr/>
          </p:nvSpPr>
          <p:spPr>
            <a:xfrm>
              <a:off x="6320477" y="1827063"/>
              <a:ext cx="2366333" cy="1489367"/>
            </a:xfrm>
            <a:custGeom>
              <a:avLst/>
              <a:gdLst/>
              <a:ahLst/>
              <a:cxnLst/>
              <a:rect l="l" t="t" r="r" b="b"/>
              <a:pathLst>
                <a:path w="93494" h="58845" extrusionOk="0">
                  <a:moveTo>
                    <a:pt x="47523" y="1"/>
                  </a:moveTo>
                  <a:cubicBezTo>
                    <a:pt x="32641" y="1"/>
                    <a:pt x="20338" y="11048"/>
                    <a:pt x="18375" y="25382"/>
                  </a:cubicBezTo>
                  <a:cubicBezTo>
                    <a:pt x="17850" y="25337"/>
                    <a:pt x="17302" y="25314"/>
                    <a:pt x="16777" y="25314"/>
                  </a:cubicBezTo>
                  <a:cubicBezTo>
                    <a:pt x="7510" y="25314"/>
                    <a:pt x="1" y="32823"/>
                    <a:pt x="1" y="42068"/>
                  </a:cubicBezTo>
                  <a:cubicBezTo>
                    <a:pt x="1" y="51335"/>
                    <a:pt x="7510" y="58844"/>
                    <a:pt x="16777" y="58844"/>
                  </a:cubicBezTo>
                  <a:lnTo>
                    <a:pt x="73338" y="58844"/>
                  </a:lnTo>
                  <a:cubicBezTo>
                    <a:pt x="84477" y="58844"/>
                    <a:pt x="93493" y="49828"/>
                    <a:pt x="93493" y="38689"/>
                  </a:cubicBezTo>
                  <a:cubicBezTo>
                    <a:pt x="93493" y="28076"/>
                    <a:pt x="85299" y="19402"/>
                    <a:pt x="74868" y="18603"/>
                  </a:cubicBezTo>
                  <a:cubicBezTo>
                    <a:pt x="70554" y="7716"/>
                    <a:pt x="59940" y="1"/>
                    <a:pt x="47523" y="1"/>
                  </a:cubicBez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15" name="Google Shape;1915;p41"/>
            <p:cNvGrpSpPr/>
            <p:nvPr/>
          </p:nvGrpSpPr>
          <p:grpSpPr>
            <a:xfrm>
              <a:off x="7171238" y="2200471"/>
              <a:ext cx="664785" cy="742577"/>
              <a:chOff x="6219124" y="2902788"/>
              <a:chExt cx="318231" cy="355470"/>
            </a:xfrm>
          </p:grpSpPr>
          <p:sp>
            <p:nvSpPr>
              <p:cNvPr id="1916" name="Google Shape;1916;p41"/>
              <p:cNvSpPr/>
              <p:nvPr/>
            </p:nvSpPr>
            <p:spPr>
              <a:xfrm>
                <a:off x="6219124" y="2990994"/>
                <a:ext cx="140353" cy="267263"/>
              </a:xfrm>
              <a:custGeom>
                <a:avLst/>
                <a:gdLst/>
                <a:ahLst/>
                <a:cxnLst/>
                <a:rect l="l" t="t" r="r" b="b"/>
                <a:pathLst>
                  <a:path w="4406" h="8390" extrusionOk="0">
                    <a:moveTo>
                      <a:pt x="1303" y="0"/>
                    </a:moveTo>
                    <a:cubicBezTo>
                      <a:pt x="1243" y="0"/>
                      <a:pt x="1178" y="40"/>
                      <a:pt x="1143" y="91"/>
                    </a:cubicBezTo>
                    <a:cubicBezTo>
                      <a:pt x="858" y="686"/>
                      <a:pt x="715" y="1329"/>
                      <a:pt x="715" y="1984"/>
                    </a:cubicBezTo>
                    <a:cubicBezTo>
                      <a:pt x="715" y="2222"/>
                      <a:pt x="774" y="2627"/>
                      <a:pt x="786" y="2758"/>
                    </a:cubicBezTo>
                    <a:lnTo>
                      <a:pt x="191" y="3806"/>
                    </a:lnTo>
                    <a:cubicBezTo>
                      <a:pt x="0" y="4127"/>
                      <a:pt x="143" y="4544"/>
                      <a:pt x="500" y="4699"/>
                    </a:cubicBezTo>
                    <a:lnTo>
                      <a:pt x="1143" y="4961"/>
                    </a:lnTo>
                    <a:lnTo>
                      <a:pt x="1143" y="6104"/>
                    </a:lnTo>
                    <a:cubicBezTo>
                      <a:pt x="1143" y="6628"/>
                      <a:pt x="1572" y="7056"/>
                      <a:pt x="2096" y="7056"/>
                    </a:cubicBezTo>
                    <a:lnTo>
                      <a:pt x="2965" y="7056"/>
                    </a:lnTo>
                    <a:lnTo>
                      <a:pt x="2965" y="8223"/>
                    </a:lnTo>
                    <a:cubicBezTo>
                      <a:pt x="2965" y="8306"/>
                      <a:pt x="3036" y="8390"/>
                      <a:pt x="3120" y="8390"/>
                    </a:cubicBezTo>
                    <a:cubicBezTo>
                      <a:pt x="3215" y="8390"/>
                      <a:pt x="3286" y="8306"/>
                      <a:pt x="3286" y="8223"/>
                    </a:cubicBezTo>
                    <a:lnTo>
                      <a:pt x="3286" y="7044"/>
                    </a:lnTo>
                    <a:cubicBezTo>
                      <a:pt x="3525" y="7032"/>
                      <a:pt x="4001" y="6937"/>
                      <a:pt x="4334" y="6663"/>
                    </a:cubicBezTo>
                    <a:cubicBezTo>
                      <a:pt x="4406" y="6604"/>
                      <a:pt x="4406" y="6497"/>
                      <a:pt x="4346" y="6437"/>
                    </a:cubicBezTo>
                    <a:cubicBezTo>
                      <a:pt x="4320" y="6398"/>
                      <a:pt x="4279" y="6380"/>
                      <a:pt x="4234" y="6380"/>
                    </a:cubicBezTo>
                    <a:cubicBezTo>
                      <a:pt x="4197" y="6380"/>
                      <a:pt x="4157" y="6392"/>
                      <a:pt x="4120" y="6413"/>
                    </a:cubicBezTo>
                    <a:cubicBezTo>
                      <a:pt x="3763" y="6735"/>
                      <a:pt x="3144" y="6735"/>
                      <a:pt x="3132" y="6735"/>
                    </a:cubicBezTo>
                    <a:lnTo>
                      <a:pt x="2096" y="6735"/>
                    </a:lnTo>
                    <a:cubicBezTo>
                      <a:pt x="1762" y="6735"/>
                      <a:pt x="1477" y="6449"/>
                      <a:pt x="1477" y="6104"/>
                    </a:cubicBezTo>
                    <a:lnTo>
                      <a:pt x="1477" y="4854"/>
                    </a:lnTo>
                    <a:cubicBezTo>
                      <a:pt x="1477" y="4782"/>
                      <a:pt x="1429" y="4723"/>
                      <a:pt x="1370" y="4711"/>
                    </a:cubicBezTo>
                    <a:lnTo>
                      <a:pt x="619" y="4389"/>
                    </a:lnTo>
                    <a:cubicBezTo>
                      <a:pt x="465" y="4318"/>
                      <a:pt x="381" y="4127"/>
                      <a:pt x="477" y="3961"/>
                    </a:cubicBezTo>
                    <a:cubicBezTo>
                      <a:pt x="1120" y="2818"/>
                      <a:pt x="1131" y="2865"/>
                      <a:pt x="1120" y="2770"/>
                    </a:cubicBezTo>
                    <a:cubicBezTo>
                      <a:pt x="1120" y="2770"/>
                      <a:pt x="1036" y="2246"/>
                      <a:pt x="1036" y="1984"/>
                    </a:cubicBezTo>
                    <a:cubicBezTo>
                      <a:pt x="1036" y="1377"/>
                      <a:pt x="1179" y="782"/>
                      <a:pt x="1441" y="246"/>
                    </a:cubicBezTo>
                    <a:cubicBezTo>
                      <a:pt x="1489" y="163"/>
                      <a:pt x="1441" y="67"/>
                      <a:pt x="1370" y="20"/>
                    </a:cubicBezTo>
                    <a:cubicBezTo>
                      <a:pt x="1350" y="6"/>
                      <a:pt x="1327" y="0"/>
                      <a:pt x="130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7" name="Google Shape;1917;p41"/>
              <p:cNvSpPr/>
              <p:nvPr/>
            </p:nvSpPr>
            <p:spPr>
              <a:xfrm>
                <a:off x="6268054" y="2902788"/>
                <a:ext cx="269302" cy="354705"/>
              </a:xfrm>
              <a:custGeom>
                <a:avLst/>
                <a:gdLst/>
                <a:ahLst/>
                <a:cxnLst/>
                <a:rect l="l" t="t" r="r" b="b"/>
                <a:pathLst>
                  <a:path w="8454" h="11135" extrusionOk="0">
                    <a:moveTo>
                      <a:pt x="8246" y="1"/>
                    </a:moveTo>
                    <a:cubicBezTo>
                      <a:pt x="8218" y="1"/>
                      <a:pt x="8187" y="9"/>
                      <a:pt x="8156" y="26"/>
                    </a:cubicBezTo>
                    <a:lnTo>
                      <a:pt x="5930" y="1098"/>
                    </a:lnTo>
                    <a:cubicBezTo>
                      <a:pt x="5192" y="610"/>
                      <a:pt x="4366" y="377"/>
                      <a:pt x="3549" y="377"/>
                    </a:cubicBezTo>
                    <a:cubicBezTo>
                      <a:pt x="2216" y="377"/>
                      <a:pt x="909" y="997"/>
                      <a:pt x="60" y="2134"/>
                    </a:cubicBezTo>
                    <a:cubicBezTo>
                      <a:pt x="0" y="2205"/>
                      <a:pt x="12" y="2312"/>
                      <a:pt x="84" y="2360"/>
                    </a:cubicBezTo>
                    <a:cubicBezTo>
                      <a:pt x="113" y="2385"/>
                      <a:pt x="149" y="2397"/>
                      <a:pt x="185" y="2397"/>
                    </a:cubicBezTo>
                    <a:cubicBezTo>
                      <a:pt x="234" y="2397"/>
                      <a:pt x="282" y="2373"/>
                      <a:pt x="310" y="2324"/>
                    </a:cubicBezTo>
                    <a:cubicBezTo>
                      <a:pt x="1125" y="1233"/>
                      <a:pt x="2334" y="704"/>
                      <a:pt x="3540" y="704"/>
                    </a:cubicBezTo>
                    <a:cubicBezTo>
                      <a:pt x="4255" y="704"/>
                      <a:pt x="4967" y="890"/>
                      <a:pt x="5596" y="1253"/>
                    </a:cubicBezTo>
                    <a:lnTo>
                      <a:pt x="5596" y="1277"/>
                    </a:lnTo>
                    <a:cubicBezTo>
                      <a:pt x="5513" y="1336"/>
                      <a:pt x="5513" y="1396"/>
                      <a:pt x="5513" y="1396"/>
                    </a:cubicBezTo>
                    <a:cubicBezTo>
                      <a:pt x="5513" y="1396"/>
                      <a:pt x="5501" y="1479"/>
                      <a:pt x="5596" y="1538"/>
                    </a:cubicBezTo>
                    <a:lnTo>
                      <a:pt x="6370" y="2050"/>
                    </a:lnTo>
                    <a:lnTo>
                      <a:pt x="4989" y="3253"/>
                    </a:lnTo>
                    <a:cubicBezTo>
                      <a:pt x="4906" y="3324"/>
                      <a:pt x="4906" y="3455"/>
                      <a:pt x="5025" y="3515"/>
                    </a:cubicBezTo>
                    <a:cubicBezTo>
                      <a:pt x="5046" y="3524"/>
                      <a:pt x="5059" y="3531"/>
                      <a:pt x="5082" y="3531"/>
                    </a:cubicBezTo>
                    <a:cubicBezTo>
                      <a:pt x="5175" y="3531"/>
                      <a:pt x="5438" y="3414"/>
                      <a:pt x="7120" y="2860"/>
                    </a:cubicBezTo>
                    <a:lnTo>
                      <a:pt x="7120" y="2860"/>
                    </a:lnTo>
                    <a:cubicBezTo>
                      <a:pt x="7989" y="4515"/>
                      <a:pt x="7632" y="6611"/>
                      <a:pt x="6108" y="7849"/>
                    </a:cubicBezTo>
                    <a:cubicBezTo>
                      <a:pt x="5775" y="8135"/>
                      <a:pt x="5584" y="8551"/>
                      <a:pt x="5584" y="8992"/>
                    </a:cubicBezTo>
                    <a:lnTo>
                      <a:pt x="5584" y="10980"/>
                    </a:lnTo>
                    <a:cubicBezTo>
                      <a:pt x="5584" y="11063"/>
                      <a:pt x="5656" y="11135"/>
                      <a:pt x="5739" y="11135"/>
                    </a:cubicBezTo>
                    <a:cubicBezTo>
                      <a:pt x="5834" y="11135"/>
                      <a:pt x="5906" y="11063"/>
                      <a:pt x="5906" y="10980"/>
                    </a:cubicBezTo>
                    <a:lnTo>
                      <a:pt x="5906" y="8992"/>
                    </a:lnTo>
                    <a:cubicBezTo>
                      <a:pt x="5906" y="8635"/>
                      <a:pt x="6049" y="8313"/>
                      <a:pt x="6322" y="8099"/>
                    </a:cubicBezTo>
                    <a:cubicBezTo>
                      <a:pt x="7870" y="6825"/>
                      <a:pt x="8394" y="4634"/>
                      <a:pt x="7442" y="2765"/>
                    </a:cubicBezTo>
                    <a:lnTo>
                      <a:pt x="8347" y="2467"/>
                    </a:lnTo>
                    <a:cubicBezTo>
                      <a:pt x="8406" y="2443"/>
                      <a:pt x="8454" y="2384"/>
                      <a:pt x="8454" y="2324"/>
                    </a:cubicBezTo>
                    <a:cubicBezTo>
                      <a:pt x="8454" y="2265"/>
                      <a:pt x="8418" y="2205"/>
                      <a:pt x="8382" y="2181"/>
                    </a:cubicBezTo>
                    <a:lnTo>
                      <a:pt x="8085" y="1955"/>
                    </a:lnTo>
                    <a:cubicBezTo>
                      <a:pt x="8050" y="1930"/>
                      <a:pt x="8013" y="1918"/>
                      <a:pt x="7979" y="1918"/>
                    </a:cubicBezTo>
                    <a:cubicBezTo>
                      <a:pt x="7930" y="1918"/>
                      <a:pt x="7886" y="1942"/>
                      <a:pt x="7858" y="1991"/>
                    </a:cubicBezTo>
                    <a:cubicBezTo>
                      <a:pt x="7799" y="2062"/>
                      <a:pt x="7811" y="2170"/>
                      <a:pt x="7882" y="2205"/>
                    </a:cubicBezTo>
                    <a:lnTo>
                      <a:pt x="7930" y="2241"/>
                    </a:lnTo>
                    <a:lnTo>
                      <a:pt x="7144" y="2503"/>
                    </a:lnTo>
                    <a:lnTo>
                      <a:pt x="5822" y="2955"/>
                    </a:lnTo>
                    <a:lnTo>
                      <a:pt x="5822" y="2955"/>
                    </a:lnTo>
                    <a:lnTo>
                      <a:pt x="6751" y="2134"/>
                    </a:lnTo>
                    <a:cubicBezTo>
                      <a:pt x="6834" y="2062"/>
                      <a:pt x="6834" y="1931"/>
                      <a:pt x="6739" y="1872"/>
                    </a:cubicBezTo>
                    <a:lnTo>
                      <a:pt x="6025" y="1408"/>
                    </a:lnTo>
                    <a:lnTo>
                      <a:pt x="7692" y="598"/>
                    </a:lnTo>
                    <a:lnTo>
                      <a:pt x="7692" y="598"/>
                    </a:lnTo>
                    <a:cubicBezTo>
                      <a:pt x="7096" y="1419"/>
                      <a:pt x="7037" y="1408"/>
                      <a:pt x="7049" y="1527"/>
                    </a:cubicBezTo>
                    <a:cubicBezTo>
                      <a:pt x="7073" y="1634"/>
                      <a:pt x="7156" y="1658"/>
                      <a:pt x="7323" y="1777"/>
                    </a:cubicBezTo>
                    <a:cubicBezTo>
                      <a:pt x="7353" y="1802"/>
                      <a:pt x="7391" y="1815"/>
                      <a:pt x="7428" y="1815"/>
                    </a:cubicBezTo>
                    <a:cubicBezTo>
                      <a:pt x="7476" y="1815"/>
                      <a:pt x="7522" y="1793"/>
                      <a:pt x="7549" y="1753"/>
                    </a:cubicBezTo>
                    <a:cubicBezTo>
                      <a:pt x="7608" y="1669"/>
                      <a:pt x="7585" y="1574"/>
                      <a:pt x="7513" y="1527"/>
                    </a:cubicBezTo>
                    <a:lnTo>
                      <a:pt x="7454" y="1479"/>
                    </a:lnTo>
                    <a:lnTo>
                      <a:pt x="8358" y="265"/>
                    </a:lnTo>
                    <a:cubicBezTo>
                      <a:pt x="8446" y="148"/>
                      <a:pt x="8367" y="1"/>
                      <a:pt x="824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8" name="Google Shape;1918;p41"/>
              <p:cNvSpPr/>
              <p:nvPr/>
            </p:nvSpPr>
            <p:spPr>
              <a:xfrm>
                <a:off x="6407993" y="2995773"/>
                <a:ext cx="31505" cy="37207"/>
              </a:xfrm>
              <a:custGeom>
                <a:avLst/>
                <a:gdLst/>
                <a:ahLst/>
                <a:cxnLst/>
                <a:rect l="l" t="t" r="r" b="b"/>
                <a:pathLst>
                  <a:path w="989" h="1168" extrusionOk="0">
                    <a:moveTo>
                      <a:pt x="179" y="1"/>
                    </a:moveTo>
                    <a:cubicBezTo>
                      <a:pt x="84" y="1"/>
                      <a:pt x="13" y="84"/>
                      <a:pt x="13" y="167"/>
                    </a:cubicBezTo>
                    <a:cubicBezTo>
                      <a:pt x="1" y="763"/>
                      <a:pt x="263" y="1120"/>
                      <a:pt x="798" y="1167"/>
                    </a:cubicBezTo>
                    <a:cubicBezTo>
                      <a:pt x="894" y="1167"/>
                      <a:pt x="965" y="1108"/>
                      <a:pt x="977" y="1013"/>
                    </a:cubicBezTo>
                    <a:cubicBezTo>
                      <a:pt x="989" y="905"/>
                      <a:pt x="917" y="822"/>
                      <a:pt x="834" y="822"/>
                    </a:cubicBezTo>
                    <a:cubicBezTo>
                      <a:pt x="596" y="810"/>
                      <a:pt x="322" y="703"/>
                      <a:pt x="334" y="167"/>
                    </a:cubicBezTo>
                    <a:cubicBezTo>
                      <a:pt x="334" y="84"/>
                      <a:pt x="263" y="1"/>
                      <a:pt x="17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919" name="Google Shape;1919;p41"/>
          <p:cNvGrpSpPr/>
          <p:nvPr/>
        </p:nvGrpSpPr>
        <p:grpSpPr>
          <a:xfrm>
            <a:off x="3388838" y="1293667"/>
            <a:ext cx="2366333" cy="1489367"/>
            <a:chOff x="3241837" y="1827067"/>
            <a:chExt cx="2366333" cy="1489367"/>
          </a:xfrm>
        </p:grpSpPr>
        <p:sp>
          <p:nvSpPr>
            <p:cNvPr id="1920" name="Google Shape;1920;p41"/>
            <p:cNvSpPr/>
            <p:nvPr/>
          </p:nvSpPr>
          <p:spPr>
            <a:xfrm>
              <a:off x="3241837" y="1827067"/>
              <a:ext cx="2366333" cy="1489367"/>
            </a:xfrm>
            <a:custGeom>
              <a:avLst/>
              <a:gdLst/>
              <a:ahLst/>
              <a:cxnLst/>
              <a:rect l="l" t="t" r="r" b="b"/>
              <a:pathLst>
                <a:path w="93494" h="58845" extrusionOk="0">
                  <a:moveTo>
                    <a:pt x="47523" y="1"/>
                  </a:moveTo>
                  <a:cubicBezTo>
                    <a:pt x="32641" y="1"/>
                    <a:pt x="20338" y="11048"/>
                    <a:pt x="18375" y="25382"/>
                  </a:cubicBezTo>
                  <a:cubicBezTo>
                    <a:pt x="17850" y="25337"/>
                    <a:pt x="17302" y="25314"/>
                    <a:pt x="16777" y="25314"/>
                  </a:cubicBezTo>
                  <a:cubicBezTo>
                    <a:pt x="7510" y="25314"/>
                    <a:pt x="1" y="32823"/>
                    <a:pt x="1" y="42068"/>
                  </a:cubicBezTo>
                  <a:cubicBezTo>
                    <a:pt x="1" y="51335"/>
                    <a:pt x="7510" y="58844"/>
                    <a:pt x="16777" y="58844"/>
                  </a:cubicBezTo>
                  <a:lnTo>
                    <a:pt x="73338" y="58844"/>
                  </a:lnTo>
                  <a:cubicBezTo>
                    <a:pt x="84477" y="58844"/>
                    <a:pt x="93493" y="49828"/>
                    <a:pt x="93493" y="38689"/>
                  </a:cubicBezTo>
                  <a:cubicBezTo>
                    <a:pt x="93493" y="28076"/>
                    <a:pt x="85299" y="19402"/>
                    <a:pt x="74868" y="18603"/>
                  </a:cubicBezTo>
                  <a:cubicBezTo>
                    <a:pt x="70554" y="7716"/>
                    <a:pt x="59940" y="1"/>
                    <a:pt x="47523" y="1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21" name="Google Shape;1921;p41"/>
            <p:cNvGrpSpPr/>
            <p:nvPr/>
          </p:nvGrpSpPr>
          <p:grpSpPr>
            <a:xfrm>
              <a:off x="4092630" y="2240692"/>
              <a:ext cx="664729" cy="662415"/>
              <a:chOff x="6203579" y="3348981"/>
              <a:chExt cx="351615" cy="350373"/>
            </a:xfrm>
          </p:grpSpPr>
          <p:sp>
            <p:nvSpPr>
              <p:cNvPr id="1922" name="Google Shape;1922;p41"/>
              <p:cNvSpPr/>
              <p:nvPr/>
            </p:nvSpPr>
            <p:spPr>
              <a:xfrm>
                <a:off x="6377667" y="3404249"/>
                <a:ext cx="93686" cy="58072"/>
              </a:xfrm>
              <a:custGeom>
                <a:avLst/>
                <a:gdLst/>
                <a:ahLst/>
                <a:cxnLst/>
                <a:rect l="l" t="t" r="r" b="b"/>
                <a:pathLst>
                  <a:path w="2941" h="1823" extrusionOk="0">
                    <a:moveTo>
                      <a:pt x="644" y="0"/>
                    </a:moveTo>
                    <a:cubicBezTo>
                      <a:pt x="467" y="0"/>
                      <a:pt x="288" y="39"/>
                      <a:pt x="119" y="120"/>
                    </a:cubicBezTo>
                    <a:cubicBezTo>
                      <a:pt x="36" y="155"/>
                      <a:pt x="0" y="251"/>
                      <a:pt x="36" y="322"/>
                    </a:cubicBezTo>
                    <a:cubicBezTo>
                      <a:pt x="70" y="374"/>
                      <a:pt x="129" y="413"/>
                      <a:pt x="186" y="413"/>
                    </a:cubicBezTo>
                    <a:cubicBezTo>
                      <a:pt x="208" y="413"/>
                      <a:pt x="230" y="407"/>
                      <a:pt x="250" y="394"/>
                    </a:cubicBezTo>
                    <a:cubicBezTo>
                      <a:pt x="370" y="337"/>
                      <a:pt x="498" y="310"/>
                      <a:pt x="625" y="310"/>
                    </a:cubicBezTo>
                    <a:cubicBezTo>
                      <a:pt x="950" y="310"/>
                      <a:pt x="1269" y="487"/>
                      <a:pt x="1441" y="786"/>
                    </a:cubicBezTo>
                    <a:cubicBezTo>
                      <a:pt x="1215" y="1036"/>
                      <a:pt x="1143" y="1406"/>
                      <a:pt x="1286" y="1739"/>
                    </a:cubicBezTo>
                    <a:cubicBezTo>
                      <a:pt x="1322" y="1798"/>
                      <a:pt x="1381" y="1822"/>
                      <a:pt x="1441" y="1822"/>
                    </a:cubicBezTo>
                    <a:cubicBezTo>
                      <a:pt x="1560" y="1822"/>
                      <a:pt x="1631" y="1703"/>
                      <a:pt x="1584" y="1608"/>
                    </a:cubicBezTo>
                    <a:cubicBezTo>
                      <a:pt x="1453" y="1322"/>
                      <a:pt x="1572" y="989"/>
                      <a:pt x="1858" y="858"/>
                    </a:cubicBezTo>
                    <a:cubicBezTo>
                      <a:pt x="1936" y="822"/>
                      <a:pt x="2017" y="805"/>
                      <a:pt x="2096" y="805"/>
                    </a:cubicBezTo>
                    <a:cubicBezTo>
                      <a:pt x="2305" y="805"/>
                      <a:pt x="2501" y="924"/>
                      <a:pt x="2596" y="1132"/>
                    </a:cubicBezTo>
                    <a:cubicBezTo>
                      <a:pt x="2631" y="1193"/>
                      <a:pt x="2699" y="1229"/>
                      <a:pt x="2760" y="1229"/>
                    </a:cubicBezTo>
                    <a:cubicBezTo>
                      <a:pt x="2782" y="1229"/>
                      <a:pt x="2803" y="1224"/>
                      <a:pt x="2822" y="1215"/>
                    </a:cubicBezTo>
                    <a:cubicBezTo>
                      <a:pt x="2893" y="1167"/>
                      <a:pt x="2941" y="1084"/>
                      <a:pt x="2893" y="1013"/>
                    </a:cubicBezTo>
                    <a:cubicBezTo>
                      <a:pt x="2757" y="696"/>
                      <a:pt x="2448" y="503"/>
                      <a:pt x="2108" y="503"/>
                    </a:cubicBezTo>
                    <a:cubicBezTo>
                      <a:pt x="1975" y="503"/>
                      <a:pt x="1837" y="532"/>
                      <a:pt x="1703" y="596"/>
                    </a:cubicBezTo>
                    <a:cubicBezTo>
                      <a:pt x="1476" y="218"/>
                      <a:pt x="1066" y="0"/>
                      <a:pt x="6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3" name="Google Shape;1923;p41"/>
              <p:cNvSpPr/>
              <p:nvPr/>
            </p:nvSpPr>
            <p:spPr>
              <a:xfrm>
                <a:off x="6260090" y="3449611"/>
                <a:ext cx="76643" cy="44947"/>
              </a:xfrm>
              <a:custGeom>
                <a:avLst/>
                <a:gdLst/>
                <a:ahLst/>
                <a:cxnLst/>
                <a:rect l="l" t="t" r="r" b="b"/>
                <a:pathLst>
                  <a:path w="2406" h="1411" extrusionOk="0">
                    <a:moveTo>
                      <a:pt x="1868" y="0"/>
                    </a:moveTo>
                    <a:cubicBezTo>
                      <a:pt x="1523" y="0"/>
                      <a:pt x="1190" y="178"/>
                      <a:pt x="1012" y="541"/>
                    </a:cubicBezTo>
                    <a:cubicBezTo>
                      <a:pt x="891" y="501"/>
                      <a:pt x="765" y="480"/>
                      <a:pt x="638" y="480"/>
                    </a:cubicBezTo>
                    <a:cubicBezTo>
                      <a:pt x="466" y="480"/>
                      <a:pt x="291" y="518"/>
                      <a:pt x="119" y="601"/>
                    </a:cubicBezTo>
                    <a:cubicBezTo>
                      <a:pt x="36" y="636"/>
                      <a:pt x="0" y="732"/>
                      <a:pt x="36" y="803"/>
                    </a:cubicBezTo>
                    <a:cubicBezTo>
                      <a:pt x="70" y="855"/>
                      <a:pt x="129" y="894"/>
                      <a:pt x="186" y="894"/>
                    </a:cubicBezTo>
                    <a:cubicBezTo>
                      <a:pt x="209" y="894"/>
                      <a:pt x="230" y="888"/>
                      <a:pt x="250" y="875"/>
                    </a:cubicBezTo>
                    <a:cubicBezTo>
                      <a:pt x="375" y="820"/>
                      <a:pt x="506" y="794"/>
                      <a:pt x="636" y="794"/>
                    </a:cubicBezTo>
                    <a:cubicBezTo>
                      <a:pt x="990" y="794"/>
                      <a:pt x="1332" y="987"/>
                      <a:pt x="1489" y="1327"/>
                    </a:cubicBezTo>
                    <a:cubicBezTo>
                      <a:pt x="1512" y="1386"/>
                      <a:pt x="1572" y="1410"/>
                      <a:pt x="1631" y="1410"/>
                    </a:cubicBezTo>
                    <a:cubicBezTo>
                      <a:pt x="1750" y="1410"/>
                      <a:pt x="1822" y="1291"/>
                      <a:pt x="1786" y="1196"/>
                    </a:cubicBezTo>
                    <a:cubicBezTo>
                      <a:pt x="1679" y="970"/>
                      <a:pt x="1500" y="779"/>
                      <a:pt x="1310" y="660"/>
                    </a:cubicBezTo>
                    <a:cubicBezTo>
                      <a:pt x="1435" y="426"/>
                      <a:pt x="1654" y="315"/>
                      <a:pt x="1877" y="315"/>
                    </a:cubicBezTo>
                    <a:cubicBezTo>
                      <a:pt x="1971" y="315"/>
                      <a:pt x="2067" y="335"/>
                      <a:pt x="2155" y="374"/>
                    </a:cubicBezTo>
                    <a:cubicBezTo>
                      <a:pt x="2175" y="388"/>
                      <a:pt x="2198" y="394"/>
                      <a:pt x="2221" y="394"/>
                    </a:cubicBezTo>
                    <a:cubicBezTo>
                      <a:pt x="2280" y="394"/>
                      <a:pt x="2341" y="355"/>
                      <a:pt x="2358" y="303"/>
                    </a:cubicBezTo>
                    <a:cubicBezTo>
                      <a:pt x="2405" y="220"/>
                      <a:pt x="2358" y="124"/>
                      <a:pt x="2286" y="89"/>
                    </a:cubicBezTo>
                    <a:cubicBezTo>
                      <a:pt x="2151" y="30"/>
                      <a:pt x="2009" y="0"/>
                      <a:pt x="18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4" name="Google Shape;1924;p41"/>
              <p:cNvSpPr/>
              <p:nvPr/>
            </p:nvSpPr>
            <p:spPr>
              <a:xfrm>
                <a:off x="6415574" y="3498349"/>
                <a:ext cx="49343" cy="21598"/>
              </a:xfrm>
              <a:custGeom>
                <a:avLst/>
                <a:gdLst/>
                <a:ahLst/>
                <a:cxnLst/>
                <a:rect l="l" t="t" r="r" b="b"/>
                <a:pathLst>
                  <a:path w="1549" h="678" extrusionOk="0">
                    <a:moveTo>
                      <a:pt x="642" y="1"/>
                    </a:moveTo>
                    <a:cubicBezTo>
                      <a:pt x="446" y="1"/>
                      <a:pt x="250" y="58"/>
                      <a:pt x="84" y="178"/>
                    </a:cubicBezTo>
                    <a:cubicBezTo>
                      <a:pt x="13" y="237"/>
                      <a:pt x="1" y="333"/>
                      <a:pt x="37" y="404"/>
                    </a:cubicBezTo>
                    <a:cubicBezTo>
                      <a:pt x="75" y="450"/>
                      <a:pt x="128" y="477"/>
                      <a:pt x="180" y="477"/>
                    </a:cubicBezTo>
                    <a:cubicBezTo>
                      <a:pt x="209" y="477"/>
                      <a:pt x="237" y="469"/>
                      <a:pt x="263" y="452"/>
                    </a:cubicBezTo>
                    <a:cubicBezTo>
                      <a:pt x="382" y="366"/>
                      <a:pt x="521" y="324"/>
                      <a:pt x="659" y="324"/>
                    </a:cubicBezTo>
                    <a:cubicBezTo>
                      <a:pt x="865" y="324"/>
                      <a:pt x="1068" y="417"/>
                      <a:pt x="1203" y="595"/>
                    </a:cubicBezTo>
                    <a:cubicBezTo>
                      <a:pt x="1227" y="642"/>
                      <a:pt x="1275" y="678"/>
                      <a:pt x="1334" y="678"/>
                    </a:cubicBezTo>
                    <a:cubicBezTo>
                      <a:pt x="1465" y="678"/>
                      <a:pt x="1549" y="523"/>
                      <a:pt x="1465" y="416"/>
                    </a:cubicBezTo>
                    <a:cubicBezTo>
                      <a:pt x="1268" y="146"/>
                      <a:pt x="954" y="1"/>
                      <a:pt x="64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5" name="Google Shape;1925;p41"/>
              <p:cNvSpPr/>
              <p:nvPr/>
            </p:nvSpPr>
            <p:spPr>
              <a:xfrm>
                <a:off x="6344283" y="3473247"/>
                <a:ext cx="41380" cy="32301"/>
              </a:xfrm>
              <a:custGeom>
                <a:avLst/>
                <a:gdLst/>
                <a:ahLst/>
                <a:cxnLst/>
                <a:rect l="l" t="t" r="r" b="b"/>
                <a:pathLst>
                  <a:path w="1299" h="1014" extrusionOk="0">
                    <a:moveTo>
                      <a:pt x="1122" y="0"/>
                    </a:moveTo>
                    <a:cubicBezTo>
                      <a:pt x="1048" y="0"/>
                      <a:pt x="986" y="56"/>
                      <a:pt x="953" y="133"/>
                    </a:cubicBezTo>
                    <a:cubicBezTo>
                      <a:pt x="899" y="455"/>
                      <a:pt x="612" y="701"/>
                      <a:pt x="293" y="701"/>
                    </a:cubicBezTo>
                    <a:cubicBezTo>
                      <a:pt x="259" y="701"/>
                      <a:pt x="225" y="698"/>
                      <a:pt x="191" y="692"/>
                    </a:cubicBezTo>
                    <a:cubicBezTo>
                      <a:pt x="178" y="689"/>
                      <a:pt x="166" y="687"/>
                      <a:pt x="155" y="687"/>
                    </a:cubicBezTo>
                    <a:cubicBezTo>
                      <a:pt x="87" y="687"/>
                      <a:pt x="33" y="742"/>
                      <a:pt x="12" y="823"/>
                    </a:cubicBezTo>
                    <a:cubicBezTo>
                      <a:pt x="0" y="906"/>
                      <a:pt x="60" y="990"/>
                      <a:pt x="155" y="1002"/>
                    </a:cubicBezTo>
                    <a:cubicBezTo>
                      <a:pt x="215" y="1014"/>
                      <a:pt x="250" y="1014"/>
                      <a:pt x="310" y="1014"/>
                    </a:cubicBezTo>
                    <a:cubicBezTo>
                      <a:pt x="774" y="1014"/>
                      <a:pt x="1203" y="668"/>
                      <a:pt x="1286" y="180"/>
                    </a:cubicBezTo>
                    <a:cubicBezTo>
                      <a:pt x="1298" y="97"/>
                      <a:pt x="1239" y="13"/>
                      <a:pt x="1143" y="2"/>
                    </a:cubicBezTo>
                    <a:cubicBezTo>
                      <a:pt x="1136" y="1"/>
                      <a:pt x="1129" y="0"/>
                      <a:pt x="112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6" name="Google Shape;1926;p41"/>
              <p:cNvSpPr/>
              <p:nvPr/>
            </p:nvSpPr>
            <p:spPr>
              <a:xfrm>
                <a:off x="6203579" y="3348981"/>
                <a:ext cx="351615" cy="350373"/>
              </a:xfrm>
              <a:custGeom>
                <a:avLst/>
                <a:gdLst/>
                <a:ahLst/>
                <a:cxnLst/>
                <a:rect l="l" t="t" r="r" b="b"/>
                <a:pathLst>
                  <a:path w="11038" h="10999" extrusionOk="0">
                    <a:moveTo>
                      <a:pt x="4995" y="1"/>
                    </a:moveTo>
                    <a:cubicBezTo>
                      <a:pt x="4687" y="1"/>
                      <a:pt x="4370" y="111"/>
                      <a:pt x="4132" y="331"/>
                    </a:cubicBezTo>
                    <a:cubicBezTo>
                      <a:pt x="3987" y="258"/>
                      <a:pt x="3828" y="224"/>
                      <a:pt x="3666" y="224"/>
                    </a:cubicBezTo>
                    <a:cubicBezTo>
                      <a:pt x="3298" y="224"/>
                      <a:pt x="2919" y="402"/>
                      <a:pt x="2679" y="700"/>
                    </a:cubicBezTo>
                    <a:cubicBezTo>
                      <a:pt x="2642" y="695"/>
                      <a:pt x="2604" y="692"/>
                      <a:pt x="2566" y="692"/>
                    </a:cubicBezTo>
                    <a:cubicBezTo>
                      <a:pt x="2064" y="692"/>
                      <a:pt x="1551" y="1122"/>
                      <a:pt x="1429" y="1676"/>
                    </a:cubicBezTo>
                    <a:cubicBezTo>
                      <a:pt x="881" y="1795"/>
                      <a:pt x="488" y="2462"/>
                      <a:pt x="643" y="3081"/>
                    </a:cubicBezTo>
                    <a:cubicBezTo>
                      <a:pt x="84" y="3379"/>
                      <a:pt x="0" y="4248"/>
                      <a:pt x="441" y="4784"/>
                    </a:cubicBezTo>
                    <a:cubicBezTo>
                      <a:pt x="336" y="5477"/>
                      <a:pt x="852" y="6142"/>
                      <a:pt x="1432" y="6142"/>
                    </a:cubicBezTo>
                    <a:cubicBezTo>
                      <a:pt x="1510" y="6142"/>
                      <a:pt x="1589" y="6130"/>
                      <a:pt x="1667" y="6105"/>
                    </a:cubicBezTo>
                    <a:cubicBezTo>
                      <a:pt x="1827" y="6308"/>
                      <a:pt x="2150" y="6444"/>
                      <a:pt x="2456" y="6444"/>
                    </a:cubicBezTo>
                    <a:cubicBezTo>
                      <a:pt x="2491" y="6444"/>
                      <a:pt x="2526" y="6442"/>
                      <a:pt x="2560" y="6439"/>
                    </a:cubicBezTo>
                    <a:cubicBezTo>
                      <a:pt x="3002" y="7378"/>
                      <a:pt x="3681" y="7769"/>
                      <a:pt x="4568" y="7769"/>
                    </a:cubicBezTo>
                    <a:cubicBezTo>
                      <a:pt x="4805" y="7769"/>
                      <a:pt x="5056" y="7741"/>
                      <a:pt x="5322" y="7689"/>
                    </a:cubicBezTo>
                    <a:cubicBezTo>
                      <a:pt x="5429" y="8070"/>
                      <a:pt x="5715" y="8534"/>
                      <a:pt x="6382" y="8915"/>
                    </a:cubicBezTo>
                    <a:cubicBezTo>
                      <a:pt x="7454" y="9534"/>
                      <a:pt x="7965" y="10022"/>
                      <a:pt x="8037" y="10487"/>
                    </a:cubicBezTo>
                    <a:cubicBezTo>
                      <a:pt x="8085" y="10796"/>
                      <a:pt x="8346" y="10999"/>
                      <a:pt x="8644" y="10999"/>
                    </a:cubicBezTo>
                    <a:cubicBezTo>
                      <a:pt x="9049" y="10999"/>
                      <a:pt x="9323" y="10630"/>
                      <a:pt x="9251" y="10260"/>
                    </a:cubicBezTo>
                    <a:lnTo>
                      <a:pt x="8835" y="8355"/>
                    </a:lnTo>
                    <a:cubicBezTo>
                      <a:pt x="9275" y="8260"/>
                      <a:pt x="9573" y="7927"/>
                      <a:pt x="9620" y="7593"/>
                    </a:cubicBezTo>
                    <a:cubicBezTo>
                      <a:pt x="9656" y="7308"/>
                      <a:pt x="9763" y="7177"/>
                      <a:pt x="9644" y="6867"/>
                    </a:cubicBezTo>
                    <a:cubicBezTo>
                      <a:pt x="10299" y="6808"/>
                      <a:pt x="10752" y="6081"/>
                      <a:pt x="10609" y="5427"/>
                    </a:cubicBezTo>
                    <a:cubicBezTo>
                      <a:pt x="11025" y="5034"/>
                      <a:pt x="11037" y="4212"/>
                      <a:pt x="10585" y="3831"/>
                    </a:cubicBezTo>
                    <a:cubicBezTo>
                      <a:pt x="10656" y="3307"/>
                      <a:pt x="10323" y="2760"/>
                      <a:pt x="9823" y="2545"/>
                    </a:cubicBezTo>
                    <a:cubicBezTo>
                      <a:pt x="9835" y="2355"/>
                      <a:pt x="9787" y="2164"/>
                      <a:pt x="9704" y="1974"/>
                    </a:cubicBezTo>
                    <a:cubicBezTo>
                      <a:pt x="9673" y="1919"/>
                      <a:pt x="9616" y="1890"/>
                      <a:pt x="9560" y="1890"/>
                    </a:cubicBezTo>
                    <a:cubicBezTo>
                      <a:pt x="9531" y="1890"/>
                      <a:pt x="9502" y="1898"/>
                      <a:pt x="9478" y="1914"/>
                    </a:cubicBezTo>
                    <a:cubicBezTo>
                      <a:pt x="9406" y="1950"/>
                      <a:pt x="9370" y="2057"/>
                      <a:pt x="9418" y="2129"/>
                    </a:cubicBezTo>
                    <a:cubicBezTo>
                      <a:pt x="9513" y="2295"/>
                      <a:pt x="9537" y="2474"/>
                      <a:pt x="9489" y="2605"/>
                    </a:cubicBezTo>
                    <a:cubicBezTo>
                      <a:pt x="9466" y="2700"/>
                      <a:pt x="9525" y="2783"/>
                      <a:pt x="9609" y="2819"/>
                    </a:cubicBezTo>
                    <a:cubicBezTo>
                      <a:pt x="10061" y="2926"/>
                      <a:pt x="10371" y="3438"/>
                      <a:pt x="10251" y="3855"/>
                    </a:cubicBezTo>
                    <a:cubicBezTo>
                      <a:pt x="10240" y="3938"/>
                      <a:pt x="10263" y="4010"/>
                      <a:pt x="10323" y="4034"/>
                    </a:cubicBezTo>
                    <a:cubicBezTo>
                      <a:pt x="10609" y="4212"/>
                      <a:pt x="10716" y="4724"/>
                      <a:pt x="10490" y="5105"/>
                    </a:cubicBezTo>
                    <a:cubicBezTo>
                      <a:pt x="10418" y="4950"/>
                      <a:pt x="10299" y="4748"/>
                      <a:pt x="10085" y="4557"/>
                    </a:cubicBezTo>
                    <a:cubicBezTo>
                      <a:pt x="10051" y="4529"/>
                      <a:pt x="10014" y="4514"/>
                      <a:pt x="9978" y="4514"/>
                    </a:cubicBezTo>
                    <a:cubicBezTo>
                      <a:pt x="9939" y="4514"/>
                      <a:pt x="9902" y="4532"/>
                      <a:pt x="9870" y="4569"/>
                    </a:cubicBezTo>
                    <a:cubicBezTo>
                      <a:pt x="9799" y="4653"/>
                      <a:pt x="9799" y="4736"/>
                      <a:pt x="9882" y="4796"/>
                    </a:cubicBezTo>
                    <a:cubicBezTo>
                      <a:pt x="10085" y="4974"/>
                      <a:pt x="10216" y="5200"/>
                      <a:pt x="10287" y="5462"/>
                    </a:cubicBezTo>
                    <a:lnTo>
                      <a:pt x="10287" y="5498"/>
                    </a:lnTo>
                    <a:cubicBezTo>
                      <a:pt x="10463" y="6016"/>
                      <a:pt x="10035" y="6624"/>
                      <a:pt x="9592" y="6624"/>
                    </a:cubicBezTo>
                    <a:cubicBezTo>
                      <a:pt x="9526" y="6624"/>
                      <a:pt x="9459" y="6611"/>
                      <a:pt x="9394" y="6581"/>
                    </a:cubicBezTo>
                    <a:lnTo>
                      <a:pt x="9359" y="6581"/>
                    </a:lnTo>
                    <a:cubicBezTo>
                      <a:pt x="9251" y="6510"/>
                      <a:pt x="9120" y="6462"/>
                      <a:pt x="8989" y="6462"/>
                    </a:cubicBezTo>
                    <a:lnTo>
                      <a:pt x="8180" y="6462"/>
                    </a:lnTo>
                    <a:cubicBezTo>
                      <a:pt x="8096" y="6462"/>
                      <a:pt x="8013" y="6534"/>
                      <a:pt x="8013" y="6629"/>
                    </a:cubicBezTo>
                    <a:cubicBezTo>
                      <a:pt x="8013" y="6712"/>
                      <a:pt x="8096" y="6796"/>
                      <a:pt x="8180" y="6796"/>
                    </a:cubicBezTo>
                    <a:lnTo>
                      <a:pt x="8989" y="6796"/>
                    </a:lnTo>
                    <a:cubicBezTo>
                      <a:pt x="9251" y="6796"/>
                      <a:pt x="9442" y="7046"/>
                      <a:pt x="9370" y="7296"/>
                    </a:cubicBezTo>
                    <a:cubicBezTo>
                      <a:pt x="9370" y="7308"/>
                      <a:pt x="9359" y="7367"/>
                      <a:pt x="9311" y="7605"/>
                    </a:cubicBezTo>
                    <a:cubicBezTo>
                      <a:pt x="9228" y="7927"/>
                      <a:pt x="8942" y="8141"/>
                      <a:pt x="8632" y="8141"/>
                    </a:cubicBezTo>
                    <a:lnTo>
                      <a:pt x="7596" y="8141"/>
                    </a:lnTo>
                    <a:cubicBezTo>
                      <a:pt x="7275" y="8141"/>
                      <a:pt x="6989" y="7927"/>
                      <a:pt x="6918" y="7605"/>
                    </a:cubicBezTo>
                    <a:cubicBezTo>
                      <a:pt x="6870" y="7355"/>
                      <a:pt x="6858" y="7296"/>
                      <a:pt x="6858" y="7296"/>
                    </a:cubicBezTo>
                    <a:cubicBezTo>
                      <a:pt x="6799" y="7046"/>
                      <a:pt x="6977" y="6796"/>
                      <a:pt x="7239" y="6796"/>
                    </a:cubicBezTo>
                    <a:lnTo>
                      <a:pt x="7501" y="6796"/>
                    </a:lnTo>
                    <a:cubicBezTo>
                      <a:pt x="7584" y="6796"/>
                      <a:pt x="7656" y="6712"/>
                      <a:pt x="7656" y="6629"/>
                    </a:cubicBezTo>
                    <a:cubicBezTo>
                      <a:pt x="7656" y="6534"/>
                      <a:pt x="7584" y="6462"/>
                      <a:pt x="7501" y="6462"/>
                    </a:cubicBezTo>
                    <a:lnTo>
                      <a:pt x="7239" y="6462"/>
                    </a:lnTo>
                    <a:cubicBezTo>
                      <a:pt x="6763" y="6462"/>
                      <a:pt x="6430" y="6915"/>
                      <a:pt x="6549" y="7355"/>
                    </a:cubicBezTo>
                    <a:cubicBezTo>
                      <a:pt x="6584" y="7593"/>
                      <a:pt x="6608" y="7665"/>
                      <a:pt x="6608" y="7665"/>
                    </a:cubicBezTo>
                    <a:cubicBezTo>
                      <a:pt x="6727" y="8129"/>
                      <a:pt x="7144" y="8439"/>
                      <a:pt x="7596" y="8439"/>
                    </a:cubicBezTo>
                    <a:lnTo>
                      <a:pt x="8525" y="8439"/>
                    </a:lnTo>
                    <a:lnTo>
                      <a:pt x="8942" y="10380"/>
                    </a:lnTo>
                    <a:cubicBezTo>
                      <a:pt x="8954" y="10463"/>
                      <a:pt x="8942" y="10558"/>
                      <a:pt x="8882" y="10630"/>
                    </a:cubicBezTo>
                    <a:cubicBezTo>
                      <a:pt x="8818" y="10703"/>
                      <a:pt x="8733" y="10737"/>
                      <a:pt x="8650" y="10737"/>
                    </a:cubicBezTo>
                    <a:cubicBezTo>
                      <a:pt x="8517" y="10737"/>
                      <a:pt x="8388" y="10648"/>
                      <a:pt x="8358" y="10487"/>
                    </a:cubicBezTo>
                    <a:cubicBezTo>
                      <a:pt x="8275" y="9903"/>
                      <a:pt x="7739" y="9368"/>
                      <a:pt x="6561" y="8677"/>
                    </a:cubicBezTo>
                    <a:cubicBezTo>
                      <a:pt x="5751" y="8225"/>
                      <a:pt x="5513" y="7570"/>
                      <a:pt x="5620" y="6998"/>
                    </a:cubicBezTo>
                    <a:lnTo>
                      <a:pt x="5620" y="6998"/>
                    </a:lnTo>
                    <a:cubicBezTo>
                      <a:pt x="5918" y="7129"/>
                      <a:pt x="5870" y="7272"/>
                      <a:pt x="6025" y="7272"/>
                    </a:cubicBezTo>
                    <a:cubicBezTo>
                      <a:pt x="6156" y="7272"/>
                      <a:pt x="6227" y="7117"/>
                      <a:pt x="6156" y="7010"/>
                    </a:cubicBezTo>
                    <a:cubicBezTo>
                      <a:pt x="6025" y="6820"/>
                      <a:pt x="5834" y="6712"/>
                      <a:pt x="5620" y="6653"/>
                    </a:cubicBezTo>
                    <a:lnTo>
                      <a:pt x="5584" y="6617"/>
                    </a:lnTo>
                    <a:cubicBezTo>
                      <a:pt x="5560" y="6605"/>
                      <a:pt x="5537" y="6599"/>
                      <a:pt x="5516" y="6599"/>
                    </a:cubicBezTo>
                    <a:cubicBezTo>
                      <a:pt x="5495" y="6599"/>
                      <a:pt x="5477" y="6605"/>
                      <a:pt x="5465" y="6617"/>
                    </a:cubicBezTo>
                    <a:cubicBezTo>
                      <a:pt x="5422" y="6610"/>
                      <a:pt x="5377" y="6607"/>
                      <a:pt x="5333" y="6607"/>
                    </a:cubicBezTo>
                    <a:cubicBezTo>
                      <a:pt x="5145" y="6607"/>
                      <a:pt x="4950" y="6666"/>
                      <a:pt x="4787" y="6772"/>
                    </a:cubicBezTo>
                    <a:cubicBezTo>
                      <a:pt x="4715" y="6831"/>
                      <a:pt x="4703" y="6927"/>
                      <a:pt x="4751" y="6998"/>
                    </a:cubicBezTo>
                    <a:cubicBezTo>
                      <a:pt x="4789" y="7044"/>
                      <a:pt x="4838" y="7071"/>
                      <a:pt x="4886" y="7071"/>
                    </a:cubicBezTo>
                    <a:cubicBezTo>
                      <a:pt x="4913" y="7071"/>
                      <a:pt x="4940" y="7063"/>
                      <a:pt x="4965" y="7046"/>
                    </a:cubicBezTo>
                    <a:cubicBezTo>
                      <a:pt x="5072" y="6974"/>
                      <a:pt x="5191" y="6939"/>
                      <a:pt x="5310" y="6939"/>
                    </a:cubicBezTo>
                    <a:cubicBezTo>
                      <a:pt x="5298" y="7058"/>
                      <a:pt x="5287" y="7224"/>
                      <a:pt x="5298" y="7403"/>
                    </a:cubicBezTo>
                    <a:cubicBezTo>
                      <a:pt x="5049" y="7450"/>
                      <a:pt x="4820" y="7475"/>
                      <a:pt x="4609" y="7475"/>
                    </a:cubicBezTo>
                    <a:cubicBezTo>
                      <a:pt x="3761" y="7475"/>
                      <a:pt x="3208" y="7082"/>
                      <a:pt x="2846" y="6224"/>
                    </a:cubicBezTo>
                    <a:cubicBezTo>
                      <a:pt x="2798" y="6058"/>
                      <a:pt x="2762" y="5796"/>
                      <a:pt x="2798" y="5688"/>
                    </a:cubicBezTo>
                    <a:cubicBezTo>
                      <a:pt x="2822" y="5605"/>
                      <a:pt x="2786" y="5510"/>
                      <a:pt x="2691" y="5486"/>
                    </a:cubicBezTo>
                    <a:cubicBezTo>
                      <a:pt x="2672" y="5478"/>
                      <a:pt x="2652" y="5474"/>
                      <a:pt x="2633" y="5474"/>
                    </a:cubicBezTo>
                    <a:cubicBezTo>
                      <a:pt x="2568" y="5474"/>
                      <a:pt x="2507" y="5517"/>
                      <a:pt x="2489" y="5581"/>
                    </a:cubicBezTo>
                    <a:cubicBezTo>
                      <a:pt x="2429" y="5748"/>
                      <a:pt x="2453" y="5974"/>
                      <a:pt x="2489" y="6141"/>
                    </a:cubicBezTo>
                    <a:cubicBezTo>
                      <a:pt x="2469" y="6142"/>
                      <a:pt x="2450" y="6143"/>
                      <a:pt x="2431" y="6143"/>
                    </a:cubicBezTo>
                    <a:cubicBezTo>
                      <a:pt x="2141" y="6143"/>
                      <a:pt x="1950" y="5980"/>
                      <a:pt x="1905" y="5879"/>
                    </a:cubicBezTo>
                    <a:cubicBezTo>
                      <a:pt x="1893" y="5843"/>
                      <a:pt x="1858" y="5808"/>
                      <a:pt x="1810" y="5796"/>
                    </a:cubicBezTo>
                    <a:cubicBezTo>
                      <a:pt x="1789" y="5787"/>
                      <a:pt x="1771" y="5783"/>
                      <a:pt x="1753" y="5783"/>
                    </a:cubicBezTo>
                    <a:cubicBezTo>
                      <a:pt x="1701" y="5783"/>
                      <a:pt x="1658" y="5816"/>
                      <a:pt x="1596" y="5843"/>
                    </a:cubicBezTo>
                    <a:cubicBezTo>
                      <a:pt x="1552" y="5855"/>
                      <a:pt x="1509" y="5861"/>
                      <a:pt x="1466" y="5861"/>
                    </a:cubicBezTo>
                    <a:cubicBezTo>
                      <a:pt x="1050" y="5861"/>
                      <a:pt x="679" y="5315"/>
                      <a:pt x="798" y="4807"/>
                    </a:cubicBezTo>
                    <a:cubicBezTo>
                      <a:pt x="846" y="4653"/>
                      <a:pt x="643" y="4653"/>
                      <a:pt x="536" y="4260"/>
                    </a:cubicBezTo>
                    <a:cubicBezTo>
                      <a:pt x="417" y="3855"/>
                      <a:pt x="584" y="3462"/>
                      <a:pt x="893" y="3367"/>
                    </a:cubicBezTo>
                    <a:cubicBezTo>
                      <a:pt x="977" y="3343"/>
                      <a:pt x="1036" y="3248"/>
                      <a:pt x="1000" y="3164"/>
                    </a:cubicBezTo>
                    <a:cubicBezTo>
                      <a:pt x="798" y="2664"/>
                      <a:pt x="1131" y="2045"/>
                      <a:pt x="1596" y="2009"/>
                    </a:cubicBezTo>
                    <a:cubicBezTo>
                      <a:pt x="1667" y="2009"/>
                      <a:pt x="1739" y="1950"/>
                      <a:pt x="1739" y="1867"/>
                    </a:cubicBezTo>
                    <a:cubicBezTo>
                      <a:pt x="1781" y="1436"/>
                      <a:pt x="2175" y="1060"/>
                      <a:pt x="2570" y="1060"/>
                    </a:cubicBezTo>
                    <a:cubicBezTo>
                      <a:pt x="2623" y="1060"/>
                      <a:pt x="2675" y="1067"/>
                      <a:pt x="2727" y="1081"/>
                    </a:cubicBezTo>
                    <a:cubicBezTo>
                      <a:pt x="2736" y="1082"/>
                      <a:pt x="2745" y="1083"/>
                      <a:pt x="2754" y="1083"/>
                    </a:cubicBezTo>
                    <a:cubicBezTo>
                      <a:pt x="2816" y="1083"/>
                      <a:pt x="2874" y="1049"/>
                      <a:pt x="2905" y="997"/>
                    </a:cubicBezTo>
                    <a:cubicBezTo>
                      <a:pt x="3065" y="744"/>
                      <a:pt x="3387" y="579"/>
                      <a:pt x="3692" y="579"/>
                    </a:cubicBezTo>
                    <a:cubicBezTo>
                      <a:pt x="3773" y="579"/>
                      <a:pt x="3854" y="591"/>
                      <a:pt x="3929" y="616"/>
                    </a:cubicBezTo>
                    <a:cubicBezTo>
                      <a:pt x="3870" y="700"/>
                      <a:pt x="3810" y="819"/>
                      <a:pt x="3810" y="962"/>
                    </a:cubicBezTo>
                    <a:cubicBezTo>
                      <a:pt x="3774" y="962"/>
                      <a:pt x="3739" y="974"/>
                      <a:pt x="3703" y="974"/>
                    </a:cubicBezTo>
                    <a:cubicBezTo>
                      <a:pt x="3465" y="1045"/>
                      <a:pt x="3298" y="1212"/>
                      <a:pt x="3298" y="1212"/>
                    </a:cubicBezTo>
                    <a:cubicBezTo>
                      <a:pt x="3239" y="1271"/>
                      <a:pt x="3239" y="1378"/>
                      <a:pt x="3298" y="1438"/>
                    </a:cubicBezTo>
                    <a:cubicBezTo>
                      <a:pt x="3328" y="1468"/>
                      <a:pt x="3370" y="1483"/>
                      <a:pt x="3411" y="1483"/>
                    </a:cubicBezTo>
                    <a:cubicBezTo>
                      <a:pt x="3453" y="1483"/>
                      <a:pt x="3495" y="1468"/>
                      <a:pt x="3524" y="1438"/>
                    </a:cubicBezTo>
                    <a:cubicBezTo>
                      <a:pt x="3532" y="1422"/>
                      <a:pt x="3715" y="1247"/>
                      <a:pt x="3964" y="1247"/>
                    </a:cubicBezTo>
                    <a:cubicBezTo>
                      <a:pt x="4094" y="1247"/>
                      <a:pt x="4243" y="1295"/>
                      <a:pt x="4394" y="1438"/>
                    </a:cubicBezTo>
                    <a:cubicBezTo>
                      <a:pt x="4417" y="1462"/>
                      <a:pt x="4465" y="1474"/>
                      <a:pt x="4513" y="1474"/>
                    </a:cubicBezTo>
                    <a:cubicBezTo>
                      <a:pt x="4656" y="1474"/>
                      <a:pt x="4715" y="1295"/>
                      <a:pt x="4632" y="1200"/>
                    </a:cubicBezTo>
                    <a:cubicBezTo>
                      <a:pt x="4465" y="1033"/>
                      <a:pt x="4286" y="962"/>
                      <a:pt x="4132" y="926"/>
                    </a:cubicBezTo>
                    <a:cubicBezTo>
                      <a:pt x="4155" y="819"/>
                      <a:pt x="4251" y="688"/>
                      <a:pt x="4298" y="664"/>
                    </a:cubicBezTo>
                    <a:lnTo>
                      <a:pt x="4298" y="640"/>
                    </a:lnTo>
                    <a:cubicBezTo>
                      <a:pt x="4502" y="424"/>
                      <a:pt x="4770" y="329"/>
                      <a:pt x="5016" y="329"/>
                    </a:cubicBezTo>
                    <a:cubicBezTo>
                      <a:pt x="5257" y="329"/>
                      <a:pt x="5478" y="421"/>
                      <a:pt x="5596" y="581"/>
                    </a:cubicBezTo>
                    <a:cubicBezTo>
                      <a:pt x="5620" y="628"/>
                      <a:pt x="5668" y="640"/>
                      <a:pt x="5715" y="664"/>
                    </a:cubicBezTo>
                    <a:cubicBezTo>
                      <a:pt x="5763" y="664"/>
                      <a:pt x="5799" y="640"/>
                      <a:pt x="5834" y="616"/>
                    </a:cubicBezTo>
                    <a:cubicBezTo>
                      <a:pt x="5984" y="476"/>
                      <a:pt x="6190" y="411"/>
                      <a:pt x="6397" y="411"/>
                    </a:cubicBezTo>
                    <a:cubicBezTo>
                      <a:pt x="6700" y="411"/>
                      <a:pt x="7005" y="552"/>
                      <a:pt x="7132" y="807"/>
                    </a:cubicBezTo>
                    <a:cubicBezTo>
                      <a:pt x="7153" y="869"/>
                      <a:pt x="7210" y="904"/>
                      <a:pt x="7287" y="904"/>
                    </a:cubicBezTo>
                    <a:cubicBezTo>
                      <a:pt x="7299" y="904"/>
                      <a:pt x="7310" y="904"/>
                      <a:pt x="7323" y="902"/>
                    </a:cubicBezTo>
                    <a:cubicBezTo>
                      <a:pt x="7391" y="883"/>
                      <a:pt x="7462" y="874"/>
                      <a:pt x="7533" y="874"/>
                    </a:cubicBezTo>
                    <a:cubicBezTo>
                      <a:pt x="7908" y="874"/>
                      <a:pt x="8292" y="1123"/>
                      <a:pt x="8382" y="1474"/>
                    </a:cubicBezTo>
                    <a:cubicBezTo>
                      <a:pt x="8392" y="1544"/>
                      <a:pt x="8445" y="1598"/>
                      <a:pt x="8519" y="1598"/>
                    </a:cubicBezTo>
                    <a:cubicBezTo>
                      <a:pt x="8533" y="1598"/>
                      <a:pt x="8546" y="1596"/>
                      <a:pt x="8561" y="1593"/>
                    </a:cubicBezTo>
                    <a:cubicBezTo>
                      <a:pt x="8578" y="1591"/>
                      <a:pt x="8595" y="1590"/>
                      <a:pt x="8612" y="1590"/>
                    </a:cubicBezTo>
                    <a:cubicBezTo>
                      <a:pt x="8726" y="1590"/>
                      <a:pt x="8843" y="1624"/>
                      <a:pt x="8978" y="1676"/>
                    </a:cubicBezTo>
                    <a:cubicBezTo>
                      <a:pt x="8994" y="1682"/>
                      <a:pt x="9013" y="1685"/>
                      <a:pt x="9033" y="1685"/>
                    </a:cubicBezTo>
                    <a:cubicBezTo>
                      <a:pt x="9095" y="1685"/>
                      <a:pt x="9162" y="1654"/>
                      <a:pt x="9180" y="1581"/>
                    </a:cubicBezTo>
                    <a:cubicBezTo>
                      <a:pt x="9216" y="1497"/>
                      <a:pt x="9180" y="1402"/>
                      <a:pt x="9097" y="1378"/>
                    </a:cubicBezTo>
                    <a:cubicBezTo>
                      <a:pt x="8942" y="1319"/>
                      <a:pt x="8799" y="1271"/>
                      <a:pt x="8644" y="1271"/>
                    </a:cubicBezTo>
                    <a:cubicBezTo>
                      <a:pt x="8472" y="841"/>
                      <a:pt x="7989" y="547"/>
                      <a:pt x="7502" y="547"/>
                    </a:cubicBezTo>
                    <a:cubicBezTo>
                      <a:pt x="7450" y="547"/>
                      <a:pt x="7398" y="550"/>
                      <a:pt x="7346" y="557"/>
                    </a:cubicBezTo>
                    <a:cubicBezTo>
                      <a:pt x="7145" y="251"/>
                      <a:pt x="6767" y="81"/>
                      <a:pt x="6386" y="81"/>
                    </a:cubicBezTo>
                    <a:cubicBezTo>
                      <a:pt x="6159" y="81"/>
                      <a:pt x="5931" y="142"/>
                      <a:pt x="5739" y="271"/>
                    </a:cubicBezTo>
                    <a:cubicBezTo>
                      <a:pt x="5542" y="91"/>
                      <a:pt x="5272" y="1"/>
                      <a:pt x="499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927" name="Google Shape;1927;p41"/>
          <p:cNvGrpSpPr/>
          <p:nvPr/>
        </p:nvGrpSpPr>
        <p:grpSpPr>
          <a:xfrm>
            <a:off x="457200" y="1293669"/>
            <a:ext cx="2366333" cy="1489367"/>
            <a:chOff x="457200" y="1827069"/>
            <a:chExt cx="2366333" cy="1489367"/>
          </a:xfrm>
        </p:grpSpPr>
        <p:sp>
          <p:nvSpPr>
            <p:cNvPr id="1928" name="Google Shape;1928;p41"/>
            <p:cNvSpPr/>
            <p:nvPr/>
          </p:nvSpPr>
          <p:spPr>
            <a:xfrm>
              <a:off x="457200" y="1827069"/>
              <a:ext cx="2366333" cy="1489367"/>
            </a:xfrm>
            <a:custGeom>
              <a:avLst/>
              <a:gdLst/>
              <a:ahLst/>
              <a:cxnLst/>
              <a:rect l="l" t="t" r="r" b="b"/>
              <a:pathLst>
                <a:path w="93494" h="58845" extrusionOk="0">
                  <a:moveTo>
                    <a:pt x="47523" y="1"/>
                  </a:moveTo>
                  <a:cubicBezTo>
                    <a:pt x="32641" y="1"/>
                    <a:pt x="20338" y="11048"/>
                    <a:pt x="18375" y="25382"/>
                  </a:cubicBezTo>
                  <a:cubicBezTo>
                    <a:pt x="17850" y="25337"/>
                    <a:pt x="17302" y="25314"/>
                    <a:pt x="16777" y="25314"/>
                  </a:cubicBezTo>
                  <a:cubicBezTo>
                    <a:pt x="7510" y="25314"/>
                    <a:pt x="1" y="32823"/>
                    <a:pt x="1" y="42068"/>
                  </a:cubicBezTo>
                  <a:cubicBezTo>
                    <a:pt x="1" y="51335"/>
                    <a:pt x="7510" y="58844"/>
                    <a:pt x="16777" y="58844"/>
                  </a:cubicBezTo>
                  <a:lnTo>
                    <a:pt x="73338" y="58844"/>
                  </a:lnTo>
                  <a:cubicBezTo>
                    <a:pt x="84477" y="58844"/>
                    <a:pt x="93493" y="49828"/>
                    <a:pt x="93493" y="38689"/>
                  </a:cubicBezTo>
                  <a:cubicBezTo>
                    <a:pt x="93493" y="28076"/>
                    <a:pt x="85299" y="19402"/>
                    <a:pt x="74868" y="18603"/>
                  </a:cubicBezTo>
                  <a:cubicBezTo>
                    <a:pt x="70554" y="7716"/>
                    <a:pt x="59940" y="1"/>
                    <a:pt x="47523" y="1"/>
                  </a:cubicBezTo>
                  <a:close/>
                </a:path>
              </a:pathLst>
            </a:custGeom>
            <a:gradFill>
              <a:gsLst>
                <a:gs pos="0">
                  <a:srgbClr val="45BFDE"/>
                </a:gs>
                <a:gs pos="100000">
                  <a:srgbClr val="1E6E8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29" name="Google Shape;1929;p41"/>
            <p:cNvGrpSpPr/>
            <p:nvPr/>
          </p:nvGrpSpPr>
          <p:grpSpPr>
            <a:xfrm>
              <a:off x="1307961" y="2242928"/>
              <a:ext cx="664826" cy="657935"/>
              <a:chOff x="5309250" y="2903170"/>
              <a:chExt cx="359579" cy="355852"/>
            </a:xfrm>
          </p:grpSpPr>
          <p:sp>
            <p:nvSpPr>
              <p:cNvPr id="1930" name="Google Shape;1930;p41"/>
              <p:cNvSpPr/>
              <p:nvPr/>
            </p:nvSpPr>
            <p:spPr>
              <a:xfrm>
                <a:off x="5410517" y="3006317"/>
                <a:ext cx="77854" cy="76452"/>
              </a:xfrm>
              <a:custGeom>
                <a:avLst/>
                <a:gdLst/>
                <a:ahLst/>
                <a:cxnLst/>
                <a:rect l="l" t="t" r="r" b="b"/>
                <a:pathLst>
                  <a:path w="2444" h="2400" extrusionOk="0">
                    <a:moveTo>
                      <a:pt x="1345" y="315"/>
                    </a:moveTo>
                    <a:cubicBezTo>
                      <a:pt x="1450" y="315"/>
                      <a:pt x="1549" y="346"/>
                      <a:pt x="1631" y="420"/>
                    </a:cubicBezTo>
                    <a:cubicBezTo>
                      <a:pt x="1905" y="634"/>
                      <a:pt x="2060" y="1206"/>
                      <a:pt x="2096" y="1622"/>
                    </a:cubicBezTo>
                    <a:cubicBezTo>
                      <a:pt x="2104" y="1923"/>
                      <a:pt x="1755" y="2071"/>
                      <a:pt x="1406" y="2071"/>
                    </a:cubicBezTo>
                    <a:cubicBezTo>
                      <a:pt x="1257" y="2071"/>
                      <a:pt x="1109" y="2045"/>
                      <a:pt x="988" y="1991"/>
                    </a:cubicBezTo>
                    <a:cubicBezTo>
                      <a:pt x="560" y="1801"/>
                      <a:pt x="381" y="1313"/>
                      <a:pt x="560" y="872"/>
                    </a:cubicBezTo>
                    <a:cubicBezTo>
                      <a:pt x="693" y="580"/>
                      <a:pt x="1042" y="315"/>
                      <a:pt x="1345" y="315"/>
                    </a:cubicBezTo>
                    <a:close/>
                    <a:moveTo>
                      <a:pt x="1344" y="1"/>
                    </a:moveTo>
                    <a:cubicBezTo>
                      <a:pt x="906" y="1"/>
                      <a:pt x="447" y="320"/>
                      <a:pt x="262" y="741"/>
                    </a:cubicBezTo>
                    <a:cubicBezTo>
                      <a:pt x="0" y="1336"/>
                      <a:pt x="262" y="2027"/>
                      <a:pt x="857" y="2289"/>
                    </a:cubicBezTo>
                    <a:cubicBezTo>
                      <a:pt x="1022" y="2363"/>
                      <a:pt x="1214" y="2400"/>
                      <a:pt x="1407" y="2400"/>
                    </a:cubicBezTo>
                    <a:cubicBezTo>
                      <a:pt x="1925" y="2400"/>
                      <a:pt x="2443" y="2134"/>
                      <a:pt x="2417" y="1622"/>
                    </a:cubicBezTo>
                    <a:cubicBezTo>
                      <a:pt x="2405" y="1134"/>
                      <a:pt x="2203" y="479"/>
                      <a:pt x="1858" y="182"/>
                    </a:cubicBezTo>
                    <a:cubicBezTo>
                      <a:pt x="1704" y="56"/>
                      <a:pt x="1526" y="1"/>
                      <a:pt x="134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1" name="Google Shape;1931;p41"/>
              <p:cNvSpPr/>
              <p:nvPr/>
            </p:nvSpPr>
            <p:spPr>
              <a:xfrm>
                <a:off x="5309250" y="2903170"/>
                <a:ext cx="359579" cy="355852"/>
              </a:xfrm>
              <a:custGeom>
                <a:avLst/>
                <a:gdLst/>
                <a:ahLst/>
                <a:cxnLst/>
                <a:rect l="l" t="t" r="r" b="b"/>
                <a:pathLst>
                  <a:path w="11288" h="11171" extrusionOk="0">
                    <a:moveTo>
                      <a:pt x="3691" y="336"/>
                    </a:moveTo>
                    <a:cubicBezTo>
                      <a:pt x="3775" y="336"/>
                      <a:pt x="3846" y="383"/>
                      <a:pt x="3870" y="455"/>
                    </a:cubicBezTo>
                    <a:lnTo>
                      <a:pt x="4084" y="991"/>
                    </a:lnTo>
                    <a:cubicBezTo>
                      <a:pt x="3953" y="1003"/>
                      <a:pt x="3846" y="1050"/>
                      <a:pt x="3739" y="1122"/>
                    </a:cubicBezTo>
                    <a:lnTo>
                      <a:pt x="3536" y="586"/>
                    </a:lnTo>
                    <a:cubicBezTo>
                      <a:pt x="3489" y="455"/>
                      <a:pt x="3572" y="336"/>
                      <a:pt x="3691" y="336"/>
                    </a:cubicBezTo>
                    <a:close/>
                    <a:moveTo>
                      <a:pt x="7834" y="436"/>
                    </a:moveTo>
                    <a:cubicBezTo>
                      <a:pt x="7859" y="436"/>
                      <a:pt x="7883" y="442"/>
                      <a:pt x="7906" y="455"/>
                    </a:cubicBezTo>
                    <a:cubicBezTo>
                      <a:pt x="7989" y="503"/>
                      <a:pt x="8037" y="598"/>
                      <a:pt x="7989" y="693"/>
                    </a:cubicBezTo>
                    <a:lnTo>
                      <a:pt x="7763" y="1217"/>
                    </a:lnTo>
                    <a:cubicBezTo>
                      <a:pt x="7668" y="1134"/>
                      <a:pt x="7561" y="1086"/>
                      <a:pt x="7418" y="1062"/>
                    </a:cubicBezTo>
                    <a:lnTo>
                      <a:pt x="7668" y="538"/>
                    </a:lnTo>
                    <a:cubicBezTo>
                      <a:pt x="7702" y="478"/>
                      <a:pt x="7769" y="436"/>
                      <a:pt x="7834" y="436"/>
                    </a:cubicBezTo>
                    <a:close/>
                    <a:moveTo>
                      <a:pt x="698" y="3177"/>
                    </a:moveTo>
                    <a:cubicBezTo>
                      <a:pt x="775" y="3177"/>
                      <a:pt x="883" y="3247"/>
                      <a:pt x="1298" y="3431"/>
                    </a:cubicBezTo>
                    <a:cubicBezTo>
                      <a:pt x="1250" y="3479"/>
                      <a:pt x="1227" y="3539"/>
                      <a:pt x="1191" y="3586"/>
                    </a:cubicBezTo>
                    <a:cubicBezTo>
                      <a:pt x="1191" y="3586"/>
                      <a:pt x="1167" y="3658"/>
                      <a:pt x="1155" y="3765"/>
                    </a:cubicBezTo>
                    <a:lnTo>
                      <a:pt x="631" y="3527"/>
                    </a:lnTo>
                    <a:cubicBezTo>
                      <a:pt x="477" y="3479"/>
                      <a:pt x="477" y="3253"/>
                      <a:pt x="631" y="3193"/>
                    </a:cubicBezTo>
                    <a:cubicBezTo>
                      <a:pt x="655" y="3183"/>
                      <a:pt x="675" y="3177"/>
                      <a:pt x="698" y="3177"/>
                    </a:cubicBezTo>
                    <a:close/>
                    <a:moveTo>
                      <a:pt x="10679" y="3437"/>
                    </a:moveTo>
                    <a:cubicBezTo>
                      <a:pt x="10755" y="3437"/>
                      <a:pt x="10841" y="3482"/>
                      <a:pt x="10871" y="3551"/>
                    </a:cubicBezTo>
                    <a:cubicBezTo>
                      <a:pt x="10906" y="3646"/>
                      <a:pt x="10847" y="3765"/>
                      <a:pt x="10764" y="3789"/>
                    </a:cubicBezTo>
                    <a:lnTo>
                      <a:pt x="10228" y="4003"/>
                    </a:lnTo>
                    <a:cubicBezTo>
                      <a:pt x="10216" y="3848"/>
                      <a:pt x="10168" y="3741"/>
                      <a:pt x="10097" y="3658"/>
                    </a:cubicBezTo>
                    <a:lnTo>
                      <a:pt x="10633" y="3443"/>
                    </a:lnTo>
                    <a:cubicBezTo>
                      <a:pt x="10647" y="3439"/>
                      <a:pt x="10663" y="3437"/>
                      <a:pt x="10679" y="3437"/>
                    </a:cubicBezTo>
                    <a:close/>
                    <a:moveTo>
                      <a:pt x="1060" y="7134"/>
                    </a:moveTo>
                    <a:cubicBezTo>
                      <a:pt x="1072" y="7265"/>
                      <a:pt x="1119" y="7372"/>
                      <a:pt x="1191" y="7480"/>
                    </a:cubicBezTo>
                    <a:lnTo>
                      <a:pt x="655" y="7682"/>
                    </a:lnTo>
                    <a:cubicBezTo>
                      <a:pt x="635" y="7694"/>
                      <a:pt x="612" y="7699"/>
                      <a:pt x="589" y="7699"/>
                    </a:cubicBezTo>
                    <a:cubicBezTo>
                      <a:pt x="518" y="7699"/>
                      <a:pt x="444" y="7650"/>
                      <a:pt x="417" y="7587"/>
                    </a:cubicBezTo>
                    <a:cubicBezTo>
                      <a:pt x="381" y="7492"/>
                      <a:pt x="429" y="7372"/>
                      <a:pt x="524" y="7349"/>
                    </a:cubicBezTo>
                    <a:lnTo>
                      <a:pt x="1060" y="7134"/>
                    </a:lnTo>
                    <a:close/>
                    <a:moveTo>
                      <a:pt x="10144" y="7361"/>
                    </a:moveTo>
                    <a:lnTo>
                      <a:pt x="10656" y="7599"/>
                    </a:lnTo>
                    <a:cubicBezTo>
                      <a:pt x="10811" y="7658"/>
                      <a:pt x="10811" y="7884"/>
                      <a:pt x="10656" y="7944"/>
                    </a:cubicBezTo>
                    <a:cubicBezTo>
                      <a:pt x="10637" y="7950"/>
                      <a:pt x="10619" y="7953"/>
                      <a:pt x="10601" y="7953"/>
                    </a:cubicBezTo>
                    <a:cubicBezTo>
                      <a:pt x="10506" y="7953"/>
                      <a:pt x="10398" y="7875"/>
                      <a:pt x="9990" y="7706"/>
                    </a:cubicBezTo>
                    <a:cubicBezTo>
                      <a:pt x="10061" y="7611"/>
                      <a:pt x="10121" y="7515"/>
                      <a:pt x="10144" y="7361"/>
                    </a:cubicBezTo>
                    <a:close/>
                    <a:moveTo>
                      <a:pt x="3536" y="9920"/>
                    </a:moveTo>
                    <a:cubicBezTo>
                      <a:pt x="3620" y="9992"/>
                      <a:pt x="3727" y="10051"/>
                      <a:pt x="3870" y="10063"/>
                    </a:cubicBezTo>
                    <a:lnTo>
                      <a:pt x="3620" y="10587"/>
                    </a:lnTo>
                    <a:cubicBezTo>
                      <a:pt x="3584" y="10658"/>
                      <a:pt x="3522" y="10696"/>
                      <a:pt x="3454" y="10696"/>
                    </a:cubicBezTo>
                    <a:cubicBezTo>
                      <a:pt x="3430" y="10696"/>
                      <a:pt x="3406" y="10691"/>
                      <a:pt x="3382" y="10682"/>
                    </a:cubicBezTo>
                    <a:cubicBezTo>
                      <a:pt x="3298" y="10635"/>
                      <a:pt x="3251" y="10528"/>
                      <a:pt x="3298" y="10444"/>
                    </a:cubicBezTo>
                    <a:lnTo>
                      <a:pt x="3536" y="9920"/>
                    </a:lnTo>
                    <a:close/>
                    <a:moveTo>
                      <a:pt x="7549" y="10016"/>
                    </a:moveTo>
                    <a:cubicBezTo>
                      <a:pt x="7727" y="10528"/>
                      <a:pt x="7799" y="10575"/>
                      <a:pt x="7763" y="10694"/>
                    </a:cubicBezTo>
                    <a:cubicBezTo>
                      <a:pt x="7728" y="10770"/>
                      <a:pt x="7659" y="10809"/>
                      <a:pt x="7590" y="10809"/>
                    </a:cubicBezTo>
                    <a:cubicBezTo>
                      <a:pt x="7519" y="10809"/>
                      <a:pt x="7448" y="10767"/>
                      <a:pt x="7418" y="10682"/>
                    </a:cubicBezTo>
                    <a:lnTo>
                      <a:pt x="7204" y="10147"/>
                    </a:lnTo>
                    <a:cubicBezTo>
                      <a:pt x="7346" y="10123"/>
                      <a:pt x="7442" y="10087"/>
                      <a:pt x="7549" y="10016"/>
                    </a:cubicBezTo>
                    <a:close/>
                    <a:moveTo>
                      <a:pt x="3696" y="1"/>
                    </a:moveTo>
                    <a:cubicBezTo>
                      <a:pt x="3631" y="1"/>
                      <a:pt x="3565" y="13"/>
                      <a:pt x="3501" y="38"/>
                    </a:cubicBezTo>
                    <a:cubicBezTo>
                      <a:pt x="3239" y="145"/>
                      <a:pt x="3096" y="443"/>
                      <a:pt x="3203" y="705"/>
                    </a:cubicBezTo>
                    <a:lnTo>
                      <a:pt x="3477" y="1407"/>
                    </a:lnTo>
                    <a:cubicBezTo>
                      <a:pt x="3239" y="1753"/>
                      <a:pt x="3203" y="1765"/>
                      <a:pt x="2846" y="1824"/>
                    </a:cubicBezTo>
                    <a:cubicBezTo>
                      <a:pt x="2655" y="1848"/>
                      <a:pt x="2429" y="1896"/>
                      <a:pt x="2286" y="2050"/>
                    </a:cubicBezTo>
                    <a:cubicBezTo>
                      <a:pt x="2012" y="2300"/>
                      <a:pt x="2060" y="2741"/>
                      <a:pt x="1929" y="2955"/>
                    </a:cubicBezTo>
                    <a:cubicBezTo>
                      <a:pt x="1870" y="3027"/>
                      <a:pt x="1762" y="3098"/>
                      <a:pt x="1643" y="3181"/>
                    </a:cubicBezTo>
                    <a:cubicBezTo>
                      <a:pt x="1631" y="3193"/>
                      <a:pt x="1608" y="3205"/>
                      <a:pt x="1584" y="3217"/>
                    </a:cubicBezTo>
                    <a:lnTo>
                      <a:pt x="893" y="2920"/>
                    </a:lnTo>
                    <a:cubicBezTo>
                      <a:pt x="830" y="2888"/>
                      <a:pt x="761" y="2873"/>
                      <a:pt x="692" y="2873"/>
                    </a:cubicBezTo>
                    <a:cubicBezTo>
                      <a:pt x="630" y="2873"/>
                      <a:pt x="568" y="2885"/>
                      <a:pt x="512" y="2908"/>
                    </a:cubicBezTo>
                    <a:cubicBezTo>
                      <a:pt x="84" y="3074"/>
                      <a:pt x="60" y="3670"/>
                      <a:pt x="477" y="3860"/>
                    </a:cubicBezTo>
                    <a:lnTo>
                      <a:pt x="1167" y="4158"/>
                    </a:lnTo>
                    <a:cubicBezTo>
                      <a:pt x="1239" y="4563"/>
                      <a:pt x="1239" y="4586"/>
                      <a:pt x="1012" y="4920"/>
                    </a:cubicBezTo>
                    <a:cubicBezTo>
                      <a:pt x="893" y="5086"/>
                      <a:pt x="774" y="5265"/>
                      <a:pt x="774" y="5467"/>
                    </a:cubicBezTo>
                    <a:cubicBezTo>
                      <a:pt x="762" y="5825"/>
                      <a:pt x="1119" y="6122"/>
                      <a:pt x="1167" y="6360"/>
                    </a:cubicBezTo>
                    <a:cubicBezTo>
                      <a:pt x="1179" y="6479"/>
                      <a:pt x="1155" y="6646"/>
                      <a:pt x="1108" y="6777"/>
                    </a:cubicBezTo>
                    <a:lnTo>
                      <a:pt x="405" y="7051"/>
                    </a:lnTo>
                    <a:cubicBezTo>
                      <a:pt x="143" y="7146"/>
                      <a:pt x="0" y="7444"/>
                      <a:pt x="107" y="7718"/>
                    </a:cubicBezTo>
                    <a:cubicBezTo>
                      <a:pt x="190" y="7920"/>
                      <a:pt x="386" y="8051"/>
                      <a:pt x="592" y="8051"/>
                    </a:cubicBezTo>
                    <a:cubicBezTo>
                      <a:pt x="653" y="8051"/>
                      <a:pt x="714" y="8040"/>
                      <a:pt x="774" y="8015"/>
                    </a:cubicBezTo>
                    <a:lnTo>
                      <a:pt x="1477" y="7742"/>
                    </a:lnTo>
                    <a:cubicBezTo>
                      <a:pt x="1822" y="7980"/>
                      <a:pt x="1834" y="8015"/>
                      <a:pt x="1893" y="8373"/>
                    </a:cubicBezTo>
                    <a:cubicBezTo>
                      <a:pt x="1989" y="8932"/>
                      <a:pt x="2131" y="9075"/>
                      <a:pt x="2667" y="9194"/>
                    </a:cubicBezTo>
                    <a:cubicBezTo>
                      <a:pt x="3036" y="9277"/>
                      <a:pt x="3060" y="9289"/>
                      <a:pt x="3274" y="9647"/>
                    </a:cubicBezTo>
                    <a:lnTo>
                      <a:pt x="2977" y="10337"/>
                    </a:lnTo>
                    <a:cubicBezTo>
                      <a:pt x="2815" y="10691"/>
                      <a:pt x="3091" y="11053"/>
                      <a:pt x="3439" y="11053"/>
                    </a:cubicBezTo>
                    <a:cubicBezTo>
                      <a:pt x="3502" y="11053"/>
                      <a:pt x="3567" y="11041"/>
                      <a:pt x="3632" y="11016"/>
                    </a:cubicBezTo>
                    <a:cubicBezTo>
                      <a:pt x="3775" y="10980"/>
                      <a:pt x="3858" y="10873"/>
                      <a:pt x="3917" y="10754"/>
                    </a:cubicBezTo>
                    <a:lnTo>
                      <a:pt x="4215" y="10063"/>
                    </a:lnTo>
                    <a:cubicBezTo>
                      <a:pt x="4361" y="10038"/>
                      <a:pt x="4457" y="10021"/>
                      <a:pt x="4536" y="10021"/>
                    </a:cubicBezTo>
                    <a:cubicBezTo>
                      <a:pt x="4677" y="10021"/>
                      <a:pt x="4764" y="10073"/>
                      <a:pt x="4977" y="10218"/>
                    </a:cubicBezTo>
                    <a:cubicBezTo>
                      <a:pt x="5204" y="10377"/>
                      <a:pt x="5367" y="10458"/>
                      <a:pt x="5538" y="10458"/>
                    </a:cubicBezTo>
                    <a:cubicBezTo>
                      <a:pt x="5699" y="10458"/>
                      <a:pt x="5865" y="10386"/>
                      <a:pt x="6096" y="10242"/>
                    </a:cubicBezTo>
                    <a:cubicBezTo>
                      <a:pt x="6280" y="10126"/>
                      <a:pt x="6363" y="10080"/>
                      <a:pt x="6476" y="10080"/>
                    </a:cubicBezTo>
                    <a:cubicBezTo>
                      <a:pt x="6560" y="10080"/>
                      <a:pt x="6661" y="10106"/>
                      <a:pt x="6834" y="10147"/>
                    </a:cubicBezTo>
                    <a:lnTo>
                      <a:pt x="7108" y="10837"/>
                    </a:lnTo>
                    <a:cubicBezTo>
                      <a:pt x="7180" y="11051"/>
                      <a:pt x="7370" y="11171"/>
                      <a:pt x="7585" y="11171"/>
                    </a:cubicBezTo>
                    <a:cubicBezTo>
                      <a:pt x="7942" y="11171"/>
                      <a:pt x="8192" y="10813"/>
                      <a:pt x="8061" y="10468"/>
                    </a:cubicBezTo>
                    <a:lnTo>
                      <a:pt x="7787" y="9766"/>
                    </a:lnTo>
                    <a:cubicBezTo>
                      <a:pt x="8025" y="9432"/>
                      <a:pt x="8061" y="9408"/>
                      <a:pt x="8418" y="9349"/>
                    </a:cubicBezTo>
                    <a:cubicBezTo>
                      <a:pt x="8978" y="9266"/>
                      <a:pt x="9109" y="9111"/>
                      <a:pt x="9228" y="8575"/>
                    </a:cubicBezTo>
                    <a:cubicBezTo>
                      <a:pt x="9323" y="8206"/>
                      <a:pt x="9335" y="8194"/>
                      <a:pt x="9692" y="7968"/>
                    </a:cubicBezTo>
                    <a:cubicBezTo>
                      <a:pt x="10198" y="8180"/>
                      <a:pt x="10406" y="8313"/>
                      <a:pt x="10595" y="8313"/>
                    </a:cubicBezTo>
                    <a:cubicBezTo>
                      <a:pt x="10650" y="8313"/>
                      <a:pt x="10704" y="8302"/>
                      <a:pt x="10764" y="8277"/>
                    </a:cubicBezTo>
                    <a:cubicBezTo>
                      <a:pt x="11192" y="8075"/>
                      <a:pt x="11216" y="7480"/>
                      <a:pt x="10799" y="7301"/>
                    </a:cubicBezTo>
                    <a:lnTo>
                      <a:pt x="10109" y="7003"/>
                    </a:lnTo>
                    <a:cubicBezTo>
                      <a:pt x="10037" y="6599"/>
                      <a:pt x="10037" y="6575"/>
                      <a:pt x="10263" y="6241"/>
                    </a:cubicBezTo>
                    <a:cubicBezTo>
                      <a:pt x="10573" y="5801"/>
                      <a:pt x="10597" y="5622"/>
                      <a:pt x="10287" y="5134"/>
                    </a:cubicBezTo>
                    <a:cubicBezTo>
                      <a:pt x="10085" y="4801"/>
                      <a:pt x="10097" y="4789"/>
                      <a:pt x="10180" y="4384"/>
                    </a:cubicBezTo>
                    <a:lnTo>
                      <a:pt x="10883" y="4122"/>
                    </a:lnTo>
                    <a:cubicBezTo>
                      <a:pt x="11156" y="4015"/>
                      <a:pt x="11287" y="3717"/>
                      <a:pt x="11180" y="3443"/>
                    </a:cubicBezTo>
                    <a:cubicBezTo>
                      <a:pt x="11097" y="3239"/>
                      <a:pt x="10898" y="3115"/>
                      <a:pt x="10690" y="3115"/>
                    </a:cubicBezTo>
                    <a:cubicBezTo>
                      <a:pt x="10631" y="3115"/>
                      <a:pt x="10571" y="3125"/>
                      <a:pt x="10513" y="3146"/>
                    </a:cubicBezTo>
                    <a:lnTo>
                      <a:pt x="9811" y="3420"/>
                    </a:lnTo>
                    <a:cubicBezTo>
                      <a:pt x="9466" y="3181"/>
                      <a:pt x="9454" y="3146"/>
                      <a:pt x="9394" y="2789"/>
                    </a:cubicBezTo>
                    <a:cubicBezTo>
                      <a:pt x="9311" y="2229"/>
                      <a:pt x="9156" y="2086"/>
                      <a:pt x="8620" y="1979"/>
                    </a:cubicBezTo>
                    <a:cubicBezTo>
                      <a:pt x="8251" y="1884"/>
                      <a:pt x="8239" y="1872"/>
                      <a:pt x="8013" y="1515"/>
                    </a:cubicBezTo>
                    <a:lnTo>
                      <a:pt x="8311" y="824"/>
                    </a:lnTo>
                    <a:cubicBezTo>
                      <a:pt x="8430" y="574"/>
                      <a:pt x="8311" y="264"/>
                      <a:pt x="8037" y="157"/>
                    </a:cubicBezTo>
                    <a:cubicBezTo>
                      <a:pt x="7971" y="126"/>
                      <a:pt x="7901" y="111"/>
                      <a:pt x="7831" y="111"/>
                    </a:cubicBezTo>
                    <a:cubicBezTo>
                      <a:pt x="7638" y="111"/>
                      <a:pt x="7449" y="226"/>
                      <a:pt x="7370" y="419"/>
                    </a:cubicBezTo>
                    <a:lnTo>
                      <a:pt x="7073" y="1110"/>
                    </a:lnTo>
                    <a:cubicBezTo>
                      <a:pt x="6927" y="1135"/>
                      <a:pt x="6831" y="1152"/>
                      <a:pt x="6751" y="1152"/>
                    </a:cubicBezTo>
                    <a:cubicBezTo>
                      <a:pt x="6611" y="1152"/>
                      <a:pt x="6524" y="1100"/>
                      <a:pt x="6311" y="955"/>
                    </a:cubicBezTo>
                    <a:lnTo>
                      <a:pt x="6180" y="872"/>
                    </a:lnTo>
                    <a:cubicBezTo>
                      <a:pt x="6152" y="853"/>
                      <a:pt x="6119" y="844"/>
                      <a:pt x="6087" y="844"/>
                    </a:cubicBezTo>
                    <a:cubicBezTo>
                      <a:pt x="6034" y="844"/>
                      <a:pt x="5983" y="868"/>
                      <a:pt x="5953" y="919"/>
                    </a:cubicBezTo>
                    <a:cubicBezTo>
                      <a:pt x="5918" y="991"/>
                      <a:pt x="5930" y="1098"/>
                      <a:pt x="6001" y="1134"/>
                    </a:cubicBezTo>
                    <a:lnTo>
                      <a:pt x="6132" y="1229"/>
                    </a:lnTo>
                    <a:cubicBezTo>
                      <a:pt x="6389" y="1406"/>
                      <a:pt x="6533" y="1474"/>
                      <a:pt x="6731" y="1474"/>
                    </a:cubicBezTo>
                    <a:cubicBezTo>
                      <a:pt x="6826" y="1474"/>
                      <a:pt x="6933" y="1458"/>
                      <a:pt x="7073" y="1431"/>
                    </a:cubicBezTo>
                    <a:cubicBezTo>
                      <a:pt x="7189" y="1411"/>
                      <a:pt x="7278" y="1397"/>
                      <a:pt x="7350" y="1397"/>
                    </a:cubicBezTo>
                    <a:cubicBezTo>
                      <a:pt x="7531" y="1397"/>
                      <a:pt x="7614" y="1481"/>
                      <a:pt x="7775" y="1753"/>
                    </a:cubicBezTo>
                    <a:cubicBezTo>
                      <a:pt x="8013" y="2122"/>
                      <a:pt x="8120" y="2193"/>
                      <a:pt x="8561" y="2300"/>
                    </a:cubicBezTo>
                    <a:cubicBezTo>
                      <a:pt x="8966" y="2384"/>
                      <a:pt x="9013" y="2419"/>
                      <a:pt x="9085" y="2848"/>
                    </a:cubicBezTo>
                    <a:cubicBezTo>
                      <a:pt x="9109" y="3015"/>
                      <a:pt x="9144" y="3181"/>
                      <a:pt x="9228" y="3324"/>
                    </a:cubicBezTo>
                    <a:cubicBezTo>
                      <a:pt x="9370" y="3551"/>
                      <a:pt x="9621" y="3658"/>
                      <a:pt x="9799" y="3812"/>
                    </a:cubicBezTo>
                    <a:cubicBezTo>
                      <a:pt x="9882" y="3908"/>
                      <a:pt x="9906" y="3932"/>
                      <a:pt x="9906" y="3955"/>
                    </a:cubicBezTo>
                    <a:cubicBezTo>
                      <a:pt x="9906" y="3955"/>
                      <a:pt x="9930" y="4015"/>
                      <a:pt x="9906" y="4193"/>
                    </a:cubicBezTo>
                    <a:cubicBezTo>
                      <a:pt x="9859" y="4444"/>
                      <a:pt x="9787" y="4634"/>
                      <a:pt x="9823" y="4860"/>
                    </a:cubicBezTo>
                    <a:cubicBezTo>
                      <a:pt x="9882" y="5194"/>
                      <a:pt x="10216" y="5467"/>
                      <a:pt x="10204" y="5694"/>
                    </a:cubicBezTo>
                    <a:cubicBezTo>
                      <a:pt x="10204" y="5920"/>
                      <a:pt x="9859" y="6170"/>
                      <a:pt x="9787" y="6515"/>
                    </a:cubicBezTo>
                    <a:cubicBezTo>
                      <a:pt x="9704" y="6813"/>
                      <a:pt x="9906" y="7241"/>
                      <a:pt x="9811" y="7420"/>
                    </a:cubicBezTo>
                    <a:cubicBezTo>
                      <a:pt x="9728" y="7611"/>
                      <a:pt x="9275" y="7777"/>
                      <a:pt x="9109" y="8015"/>
                    </a:cubicBezTo>
                    <a:cubicBezTo>
                      <a:pt x="8918" y="8277"/>
                      <a:pt x="8954" y="8718"/>
                      <a:pt x="8787" y="8873"/>
                    </a:cubicBezTo>
                    <a:cubicBezTo>
                      <a:pt x="8620" y="9027"/>
                      <a:pt x="8192" y="8980"/>
                      <a:pt x="7906" y="9158"/>
                    </a:cubicBezTo>
                    <a:cubicBezTo>
                      <a:pt x="7644" y="9325"/>
                      <a:pt x="7477" y="9754"/>
                      <a:pt x="7287" y="9825"/>
                    </a:cubicBezTo>
                    <a:cubicBezTo>
                      <a:pt x="7254" y="9840"/>
                      <a:pt x="7210" y="9846"/>
                      <a:pt x="7163" y="9846"/>
                    </a:cubicBezTo>
                    <a:cubicBezTo>
                      <a:pt x="7058" y="9846"/>
                      <a:pt x="6936" y="9818"/>
                      <a:pt x="6870" y="9801"/>
                    </a:cubicBezTo>
                    <a:cubicBezTo>
                      <a:pt x="6712" y="9764"/>
                      <a:pt x="6595" y="9744"/>
                      <a:pt x="6493" y="9744"/>
                    </a:cubicBezTo>
                    <a:cubicBezTo>
                      <a:pt x="6304" y="9744"/>
                      <a:pt x="6170" y="9813"/>
                      <a:pt x="5930" y="9968"/>
                    </a:cubicBezTo>
                    <a:cubicBezTo>
                      <a:pt x="5756" y="10072"/>
                      <a:pt x="5655" y="10126"/>
                      <a:pt x="5557" y="10126"/>
                    </a:cubicBezTo>
                    <a:cubicBezTo>
                      <a:pt x="5453" y="10126"/>
                      <a:pt x="5351" y="10066"/>
                      <a:pt x="5168" y="9944"/>
                    </a:cubicBezTo>
                    <a:cubicBezTo>
                      <a:pt x="4918" y="9767"/>
                      <a:pt x="4777" y="9704"/>
                      <a:pt x="4576" y="9704"/>
                    </a:cubicBezTo>
                    <a:cubicBezTo>
                      <a:pt x="4480" y="9704"/>
                      <a:pt x="4370" y="9719"/>
                      <a:pt x="4227" y="9742"/>
                    </a:cubicBezTo>
                    <a:cubicBezTo>
                      <a:pt x="4095" y="9764"/>
                      <a:pt x="4008" y="9771"/>
                      <a:pt x="3947" y="9771"/>
                    </a:cubicBezTo>
                    <a:cubicBezTo>
                      <a:pt x="3843" y="9771"/>
                      <a:pt x="3821" y="9749"/>
                      <a:pt x="3798" y="9742"/>
                    </a:cubicBezTo>
                    <a:cubicBezTo>
                      <a:pt x="3608" y="9647"/>
                      <a:pt x="3453" y="9218"/>
                      <a:pt x="3203" y="9039"/>
                    </a:cubicBezTo>
                    <a:cubicBezTo>
                      <a:pt x="2941" y="8849"/>
                      <a:pt x="2501" y="8873"/>
                      <a:pt x="2346" y="8718"/>
                    </a:cubicBezTo>
                    <a:cubicBezTo>
                      <a:pt x="2191" y="8551"/>
                      <a:pt x="2239" y="8123"/>
                      <a:pt x="2060" y="7837"/>
                    </a:cubicBezTo>
                    <a:cubicBezTo>
                      <a:pt x="1941" y="7646"/>
                      <a:pt x="1750" y="7551"/>
                      <a:pt x="1548" y="7384"/>
                    </a:cubicBezTo>
                    <a:cubicBezTo>
                      <a:pt x="1417" y="7265"/>
                      <a:pt x="1393" y="7206"/>
                      <a:pt x="1393" y="7206"/>
                    </a:cubicBezTo>
                    <a:cubicBezTo>
                      <a:pt x="1310" y="7015"/>
                      <a:pt x="1524" y="6599"/>
                      <a:pt x="1465" y="6301"/>
                    </a:cubicBezTo>
                    <a:cubicBezTo>
                      <a:pt x="1405" y="5979"/>
                      <a:pt x="1072" y="5694"/>
                      <a:pt x="1096" y="5467"/>
                    </a:cubicBezTo>
                    <a:cubicBezTo>
                      <a:pt x="1096" y="5241"/>
                      <a:pt x="1429" y="4991"/>
                      <a:pt x="1512" y="4646"/>
                    </a:cubicBezTo>
                    <a:cubicBezTo>
                      <a:pt x="1584" y="4336"/>
                      <a:pt x="1393" y="3932"/>
                      <a:pt x="1477" y="3741"/>
                    </a:cubicBezTo>
                    <a:cubicBezTo>
                      <a:pt x="1572" y="3551"/>
                      <a:pt x="2001" y="3396"/>
                      <a:pt x="2179" y="3146"/>
                    </a:cubicBezTo>
                    <a:cubicBezTo>
                      <a:pt x="2370" y="2884"/>
                      <a:pt x="2346" y="2443"/>
                      <a:pt x="2501" y="2288"/>
                    </a:cubicBezTo>
                    <a:cubicBezTo>
                      <a:pt x="2667" y="2134"/>
                      <a:pt x="3096" y="2181"/>
                      <a:pt x="3382" y="2003"/>
                    </a:cubicBezTo>
                    <a:cubicBezTo>
                      <a:pt x="3608" y="1872"/>
                      <a:pt x="3715" y="1610"/>
                      <a:pt x="3870" y="1431"/>
                    </a:cubicBezTo>
                    <a:cubicBezTo>
                      <a:pt x="3944" y="1357"/>
                      <a:pt x="3995" y="1320"/>
                      <a:pt x="4116" y="1320"/>
                    </a:cubicBezTo>
                    <a:cubicBezTo>
                      <a:pt x="4189" y="1320"/>
                      <a:pt x="4287" y="1333"/>
                      <a:pt x="4429" y="1360"/>
                    </a:cubicBezTo>
                    <a:cubicBezTo>
                      <a:pt x="4543" y="1395"/>
                      <a:pt x="4662" y="1417"/>
                      <a:pt x="4784" y="1417"/>
                    </a:cubicBezTo>
                    <a:cubicBezTo>
                      <a:pt x="4828" y="1417"/>
                      <a:pt x="4873" y="1414"/>
                      <a:pt x="4918" y="1407"/>
                    </a:cubicBezTo>
                    <a:cubicBezTo>
                      <a:pt x="5144" y="1360"/>
                      <a:pt x="5322" y="1217"/>
                      <a:pt x="5513" y="1110"/>
                    </a:cubicBezTo>
                    <a:cubicBezTo>
                      <a:pt x="5584" y="1062"/>
                      <a:pt x="5620" y="955"/>
                      <a:pt x="5572" y="884"/>
                    </a:cubicBezTo>
                    <a:cubicBezTo>
                      <a:pt x="5540" y="835"/>
                      <a:pt x="5479" y="802"/>
                      <a:pt x="5421" y="802"/>
                    </a:cubicBezTo>
                    <a:cubicBezTo>
                      <a:pt x="5395" y="802"/>
                      <a:pt x="5369" y="809"/>
                      <a:pt x="5346" y="824"/>
                    </a:cubicBezTo>
                    <a:cubicBezTo>
                      <a:pt x="5023" y="1010"/>
                      <a:pt x="4963" y="1086"/>
                      <a:pt x="4794" y="1086"/>
                    </a:cubicBezTo>
                    <a:cubicBezTo>
                      <a:pt x="4714" y="1086"/>
                      <a:pt x="4610" y="1069"/>
                      <a:pt x="4441" y="1038"/>
                    </a:cubicBezTo>
                    <a:lnTo>
                      <a:pt x="4167" y="336"/>
                    </a:lnTo>
                    <a:cubicBezTo>
                      <a:pt x="4095" y="127"/>
                      <a:pt x="3904" y="1"/>
                      <a:pt x="369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2" name="Google Shape;1932;p41"/>
              <p:cNvSpPr/>
              <p:nvPr/>
            </p:nvSpPr>
            <p:spPr>
              <a:xfrm>
                <a:off x="5466263" y="3032979"/>
                <a:ext cx="127101" cy="146214"/>
              </a:xfrm>
              <a:custGeom>
                <a:avLst/>
                <a:gdLst/>
                <a:ahLst/>
                <a:cxnLst/>
                <a:rect l="l" t="t" r="r" b="b"/>
                <a:pathLst>
                  <a:path w="3990" h="4590" extrusionOk="0">
                    <a:moveTo>
                      <a:pt x="2681" y="1"/>
                    </a:moveTo>
                    <a:cubicBezTo>
                      <a:pt x="2422" y="1"/>
                      <a:pt x="2181" y="137"/>
                      <a:pt x="2120" y="428"/>
                    </a:cubicBezTo>
                    <a:cubicBezTo>
                      <a:pt x="2036" y="773"/>
                      <a:pt x="1941" y="1095"/>
                      <a:pt x="1786" y="1392"/>
                    </a:cubicBezTo>
                    <a:cubicBezTo>
                      <a:pt x="1739" y="1476"/>
                      <a:pt x="1786" y="1571"/>
                      <a:pt x="1858" y="1619"/>
                    </a:cubicBezTo>
                    <a:cubicBezTo>
                      <a:pt x="1881" y="1632"/>
                      <a:pt x="1905" y="1638"/>
                      <a:pt x="1929" y="1638"/>
                    </a:cubicBezTo>
                    <a:cubicBezTo>
                      <a:pt x="1991" y="1638"/>
                      <a:pt x="2050" y="1599"/>
                      <a:pt x="2084" y="1547"/>
                    </a:cubicBezTo>
                    <a:cubicBezTo>
                      <a:pt x="2251" y="1214"/>
                      <a:pt x="2358" y="880"/>
                      <a:pt x="2441" y="499"/>
                    </a:cubicBezTo>
                    <a:cubicBezTo>
                      <a:pt x="2466" y="387"/>
                      <a:pt x="2563" y="336"/>
                      <a:pt x="2676" y="336"/>
                    </a:cubicBezTo>
                    <a:cubicBezTo>
                      <a:pt x="2836" y="336"/>
                      <a:pt x="3028" y="439"/>
                      <a:pt x="3084" y="607"/>
                    </a:cubicBezTo>
                    <a:cubicBezTo>
                      <a:pt x="3287" y="1214"/>
                      <a:pt x="3632" y="2214"/>
                      <a:pt x="3072" y="3095"/>
                    </a:cubicBezTo>
                    <a:cubicBezTo>
                      <a:pt x="2512" y="3947"/>
                      <a:pt x="1615" y="4265"/>
                      <a:pt x="1007" y="4265"/>
                    </a:cubicBezTo>
                    <a:cubicBezTo>
                      <a:pt x="672" y="4265"/>
                      <a:pt x="425" y="4168"/>
                      <a:pt x="370" y="4012"/>
                    </a:cubicBezTo>
                    <a:cubicBezTo>
                      <a:pt x="334" y="3881"/>
                      <a:pt x="417" y="3678"/>
                      <a:pt x="643" y="3440"/>
                    </a:cubicBezTo>
                    <a:cubicBezTo>
                      <a:pt x="1060" y="2964"/>
                      <a:pt x="1405" y="2583"/>
                      <a:pt x="1679" y="2190"/>
                    </a:cubicBezTo>
                    <a:cubicBezTo>
                      <a:pt x="1739" y="2107"/>
                      <a:pt x="1715" y="2012"/>
                      <a:pt x="1644" y="1964"/>
                    </a:cubicBezTo>
                    <a:cubicBezTo>
                      <a:pt x="1611" y="1946"/>
                      <a:pt x="1576" y="1936"/>
                      <a:pt x="1542" y="1936"/>
                    </a:cubicBezTo>
                    <a:cubicBezTo>
                      <a:pt x="1488" y="1936"/>
                      <a:pt x="1439" y="1960"/>
                      <a:pt x="1417" y="2012"/>
                    </a:cubicBezTo>
                    <a:cubicBezTo>
                      <a:pt x="1143" y="2393"/>
                      <a:pt x="810" y="2762"/>
                      <a:pt x="405" y="3202"/>
                    </a:cubicBezTo>
                    <a:cubicBezTo>
                      <a:pt x="0" y="3607"/>
                      <a:pt x="0" y="3928"/>
                      <a:pt x="60" y="4119"/>
                    </a:cubicBezTo>
                    <a:cubicBezTo>
                      <a:pt x="171" y="4424"/>
                      <a:pt x="546" y="4589"/>
                      <a:pt x="1019" y="4589"/>
                    </a:cubicBezTo>
                    <a:cubicBezTo>
                      <a:pt x="1763" y="4589"/>
                      <a:pt x="2752" y="4179"/>
                      <a:pt x="3334" y="3262"/>
                    </a:cubicBezTo>
                    <a:cubicBezTo>
                      <a:pt x="3989" y="2250"/>
                      <a:pt x="3608" y="1095"/>
                      <a:pt x="3394" y="488"/>
                    </a:cubicBezTo>
                    <a:cubicBezTo>
                      <a:pt x="3287" y="172"/>
                      <a:pt x="2973" y="1"/>
                      <a:pt x="268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933" name="Google Shape;1933;p41"/>
          <p:cNvSpPr/>
          <p:nvPr/>
        </p:nvSpPr>
        <p:spPr>
          <a:xfrm>
            <a:off x="3510592" y="3405875"/>
            <a:ext cx="2122800" cy="8061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4" name="Google Shape;1934;p41"/>
          <p:cNvSpPr/>
          <p:nvPr/>
        </p:nvSpPr>
        <p:spPr>
          <a:xfrm>
            <a:off x="4285642" y="2975075"/>
            <a:ext cx="572700" cy="572700"/>
          </a:xfrm>
          <a:prstGeom prst="ellipse">
            <a:avLst/>
          </a:pr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5" name="Google Shape;1935;p41"/>
          <p:cNvSpPr txBox="1"/>
          <p:nvPr/>
        </p:nvSpPr>
        <p:spPr>
          <a:xfrm>
            <a:off x="4285642" y="3091475"/>
            <a:ext cx="572700" cy="33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2400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endParaRPr sz="2400" b="1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36" name="Google Shape;1936;p41"/>
          <p:cNvSpPr txBox="1"/>
          <p:nvPr/>
        </p:nvSpPr>
        <p:spPr>
          <a:xfrm>
            <a:off x="3510592" y="3573575"/>
            <a:ext cx="2122800" cy="49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Mercury is the closest </a:t>
            </a:r>
            <a:br>
              <a:rPr lang="en" sz="1200"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latin typeface="Roboto"/>
                <a:ea typeface="Roboto"/>
                <a:cs typeface="Roboto"/>
                <a:sym typeface="Roboto"/>
              </a:rPr>
              <a:t>planet to the Sun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37" name="Google Shape;1937;p41"/>
          <p:cNvSpPr/>
          <p:nvPr/>
        </p:nvSpPr>
        <p:spPr>
          <a:xfrm>
            <a:off x="6442217" y="3395375"/>
            <a:ext cx="2122800" cy="8061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8" name="Google Shape;1938;p41"/>
          <p:cNvSpPr/>
          <p:nvPr/>
        </p:nvSpPr>
        <p:spPr>
          <a:xfrm>
            <a:off x="7217267" y="2964575"/>
            <a:ext cx="572700" cy="572700"/>
          </a:xfrm>
          <a:prstGeom prst="ellipse">
            <a:avLst/>
          </a:pr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9" name="Google Shape;1939;p41"/>
          <p:cNvSpPr txBox="1"/>
          <p:nvPr/>
        </p:nvSpPr>
        <p:spPr>
          <a:xfrm>
            <a:off x="7217267" y="3080975"/>
            <a:ext cx="572700" cy="33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2400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3</a:t>
            </a:r>
            <a:endParaRPr sz="2400" b="1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40" name="Google Shape;1940;p41"/>
          <p:cNvSpPr txBox="1"/>
          <p:nvPr/>
        </p:nvSpPr>
        <p:spPr>
          <a:xfrm>
            <a:off x="6442217" y="3563075"/>
            <a:ext cx="2122800" cy="49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Despite being red, Mars is a very cold place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" name="Google Shape;1945;p42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cxnSp>
        <p:nvCxnSpPr>
          <p:cNvPr id="1946" name="Google Shape;1946;p42"/>
          <p:cNvCxnSpPr/>
          <p:nvPr/>
        </p:nvCxnSpPr>
        <p:spPr>
          <a:xfrm>
            <a:off x="586800" y="2895250"/>
            <a:ext cx="8011200" cy="0"/>
          </a:xfrm>
          <a:prstGeom prst="straightConnector1">
            <a:avLst/>
          </a:prstGeom>
          <a:noFill/>
          <a:ln w="19050" cap="flat" cmpd="sng">
            <a:solidFill>
              <a:schemeClr val="accent6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1947" name="Google Shape;1947;p42"/>
          <p:cNvSpPr/>
          <p:nvPr/>
        </p:nvSpPr>
        <p:spPr>
          <a:xfrm>
            <a:off x="672750" y="1805788"/>
            <a:ext cx="2626733" cy="863353"/>
          </a:xfrm>
          <a:custGeom>
            <a:avLst/>
            <a:gdLst/>
            <a:ahLst/>
            <a:cxnLst/>
            <a:rect l="l" t="t" r="r" b="b"/>
            <a:pathLst>
              <a:path w="42353" h="13920" extrusionOk="0">
                <a:moveTo>
                  <a:pt x="28434" y="1"/>
                </a:moveTo>
                <a:cubicBezTo>
                  <a:pt x="24390" y="1"/>
                  <a:pt x="20754" y="1725"/>
                  <a:pt x="18214" y="4468"/>
                </a:cubicBezTo>
                <a:cubicBezTo>
                  <a:pt x="17227" y="4139"/>
                  <a:pt x="16177" y="3966"/>
                  <a:pt x="15080" y="3966"/>
                </a:cubicBezTo>
                <a:cubicBezTo>
                  <a:pt x="11647" y="3966"/>
                  <a:pt x="8622" y="5706"/>
                  <a:pt x="6819" y="8355"/>
                </a:cubicBezTo>
                <a:cubicBezTo>
                  <a:pt x="6459" y="8277"/>
                  <a:pt x="6067" y="8245"/>
                  <a:pt x="5675" y="8245"/>
                </a:cubicBezTo>
                <a:cubicBezTo>
                  <a:pt x="2540" y="8245"/>
                  <a:pt x="1" y="10785"/>
                  <a:pt x="1" y="13919"/>
                </a:cubicBezTo>
                <a:lnTo>
                  <a:pt x="42353" y="13919"/>
                </a:lnTo>
                <a:cubicBezTo>
                  <a:pt x="42353" y="6239"/>
                  <a:pt x="36115" y="1"/>
                  <a:pt x="28434" y="1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8" name="Google Shape;1948;p42"/>
          <p:cNvSpPr/>
          <p:nvPr/>
        </p:nvSpPr>
        <p:spPr>
          <a:xfrm rot="10800000" flipH="1">
            <a:off x="3258630" y="3132647"/>
            <a:ext cx="2626733" cy="863353"/>
          </a:xfrm>
          <a:custGeom>
            <a:avLst/>
            <a:gdLst/>
            <a:ahLst/>
            <a:cxnLst/>
            <a:rect l="l" t="t" r="r" b="b"/>
            <a:pathLst>
              <a:path w="42353" h="13920" extrusionOk="0">
                <a:moveTo>
                  <a:pt x="28434" y="1"/>
                </a:moveTo>
                <a:cubicBezTo>
                  <a:pt x="24390" y="1"/>
                  <a:pt x="20754" y="1725"/>
                  <a:pt x="18214" y="4468"/>
                </a:cubicBezTo>
                <a:cubicBezTo>
                  <a:pt x="17227" y="4139"/>
                  <a:pt x="16177" y="3966"/>
                  <a:pt x="15080" y="3966"/>
                </a:cubicBezTo>
                <a:cubicBezTo>
                  <a:pt x="11647" y="3966"/>
                  <a:pt x="8622" y="5706"/>
                  <a:pt x="6819" y="8355"/>
                </a:cubicBezTo>
                <a:cubicBezTo>
                  <a:pt x="6459" y="8277"/>
                  <a:pt x="6067" y="8245"/>
                  <a:pt x="5675" y="8245"/>
                </a:cubicBezTo>
                <a:cubicBezTo>
                  <a:pt x="2540" y="8245"/>
                  <a:pt x="1" y="10785"/>
                  <a:pt x="1" y="13919"/>
                </a:cubicBezTo>
                <a:lnTo>
                  <a:pt x="42353" y="13919"/>
                </a:lnTo>
                <a:cubicBezTo>
                  <a:pt x="42353" y="6239"/>
                  <a:pt x="36115" y="1"/>
                  <a:pt x="28434" y="1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9" name="Google Shape;1949;p42"/>
          <p:cNvSpPr/>
          <p:nvPr/>
        </p:nvSpPr>
        <p:spPr>
          <a:xfrm>
            <a:off x="5885387" y="1804013"/>
            <a:ext cx="2626733" cy="863353"/>
          </a:xfrm>
          <a:custGeom>
            <a:avLst/>
            <a:gdLst/>
            <a:ahLst/>
            <a:cxnLst/>
            <a:rect l="l" t="t" r="r" b="b"/>
            <a:pathLst>
              <a:path w="42353" h="13920" extrusionOk="0">
                <a:moveTo>
                  <a:pt x="28434" y="1"/>
                </a:moveTo>
                <a:cubicBezTo>
                  <a:pt x="24390" y="1"/>
                  <a:pt x="20754" y="1725"/>
                  <a:pt x="18214" y="4468"/>
                </a:cubicBezTo>
                <a:cubicBezTo>
                  <a:pt x="17227" y="4139"/>
                  <a:pt x="16177" y="3966"/>
                  <a:pt x="15080" y="3966"/>
                </a:cubicBezTo>
                <a:cubicBezTo>
                  <a:pt x="11647" y="3966"/>
                  <a:pt x="8622" y="5706"/>
                  <a:pt x="6819" y="8355"/>
                </a:cubicBezTo>
                <a:cubicBezTo>
                  <a:pt x="6459" y="8277"/>
                  <a:pt x="6067" y="8245"/>
                  <a:pt x="5675" y="8245"/>
                </a:cubicBezTo>
                <a:cubicBezTo>
                  <a:pt x="2540" y="8245"/>
                  <a:pt x="1" y="10785"/>
                  <a:pt x="1" y="13919"/>
                </a:cubicBezTo>
                <a:lnTo>
                  <a:pt x="42353" y="13919"/>
                </a:lnTo>
                <a:cubicBezTo>
                  <a:pt x="42353" y="6239"/>
                  <a:pt x="36115" y="1"/>
                  <a:pt x="28434" y="1"/>
                </a:cubicBezTo>
                <a:close/>
              </a:path>
            </a:pathLst>
          </a:cu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0" name="Google Shape;1950;p42"/>
          <p:cNvSpPr/>
          <p:nvPr/>
        </p:nvSpPr>
        <p:spPr>
          <a:xfrm>
            <a:off x="891650" y="3504100"/>
            <a:ext cx="1930800" cy="6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Yes, this is the ringed one. It’s composed of hydrogen and helium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51" name="Google Shape;1951;p42"/>
          <p:cNvSpPr/>
          <p:nvPr/>
        </p:nvSpPr>
        <p:spPr>
          <a:xfrm>
            <a:off x="3627023" y="2104650"/>
            <a:ext cx="1930800" cy="6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Mercury is the closest planet to the Sun and the smallest of them all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52" name="Google Shape;1952;p42"/>
          <p:cNvSpPr/>
          <p:nvPr/>
        </p:nvSpPr>
        <p:spPr>
          <a:xfrm>
            <a:off x="6321561" y="3500550"/>
            <a:ext cx="1930800" cy="6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Despite being red, Mars is a cold place. It’s full of iron oxide dust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1953" name="Google Shape;1953;p42"/>
          <p:cNvGrpSpPr/>
          <p:nvPr/>
        </p:nvGrpSpPr>
        <p:grpSpPr>
          <a:xfrm>
            <a:off x="1758252" y="2185561"/>
            <a:ext cx="370879" cy="337755"/>
            <a:chOff x="-40378075" y="3267450"/>
            <a:chExt cx="317425" cy="289075"/>
          </a:xfrm>
        </p:grpSpPr>
        <p:sp>
          <p:nvSpPr>
            <p:cNvPr id="1954" name="Google Shape;1954;p42"/>
            <p:cNvSpPr/>
            <p:nvPr/>
          </p:nvSpPr>
          <p:spPr>
            <a:xfrm>
              <a:off x="-40218975" y="3308400"/>
              <a:ext cx="158325" cy="248125"/>
            </a:xfrm>
            <a:custGeom>
              <a:avLst/>
              <a:gdLst/>
              <a:ahLst/>
              <a:cxnLst/>
              <a:rect l="l" t="t" r="r" b="b"/>
              <a:pathLst>
                <a:path w="6333" h="9925" extrusionOk="0">
                  <a:moveTo>
                    <a:pt x="4694" y="1"/>
                  </a:moveTo>
                  <a:lnTo>
                    <a:pt x="4694" y="7877"/>
                  </a:lnTo>
                  <a:cubicBezTo>
                    <a:pt x="4694" y="8097"/>
                    <a:pt x="4474" y="8255"/>
                    <a:pt x="4253" y="8255"/>
                  </a:cubicBezTo>
                  <a:cubicBezTo>
                    <a:pt x="2993" y="8255"/>
                    <a:pt x="1638" y="8696"/>
                    <a:pt x="693" y="9452"/>
                  </a:cubicBezTo>
                  <a:cubicBezTo>
                    <a:pt x="536" y="9546"/>
                    <a:pt x="189" y="9925"/>
                    <a:pt x="0" y="9925"/>
                  </a:cubicBezTo>
                  <a:lnTo>
                    <a:pt x="5073" y="9925"/>
                  </a:lnTo>
                  <a:cubicBezTo>
                    <a:pt x="5734" y="9925"/>
                    <a:pt x="6333" y="9357"/>
                    <a:pt x="6333" y="8696"/>
                  </a:cubicBezTo>
                  <a:lnTo>
                    <a:pt x="6333" y="1229"/>
                  </a:lnTo>
                  <a:cubicBezTo>
                    <a:pt x="6333" y="536"/>
                    <a:pt x="5766" y="1"/>
                    <a:pt x="507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5" name="Google Shape;1955;p42"/>
            <p:cNvSpPr/>
            <p:nvPr/>
          </p:nvSpPr>
          <p:spPr>
            <a:xfrm>
              <a:off x="-40316650" y="3267450"/>
              <a:ext cx="86675" cy="257575"/>
            </a:xfrm>
            <a:custGeom>
              <a:avLst/>
              <a:gdLst/>
              <a:ahLst/>
              <a:cxnLst/>
              <a:rect l="l" t="t" r="r" b="b"/>
              <a:pathLst>
                <a:path w="3467" h="10303" extrusionOk="0">
                  <a:moveTo>
                    <a:pt x="1" y="0"/>
                  </a:moveTo>
                  <a:lnTo>
                    <a:pt x="1" y="9105"/>
                  </a:lnTo>
                  <a:cubicBezTo>
                    <a:pt x="1166" y="9200"/>
                    <a:pt x="2489" y="9578"/>
                    <a:pt x="3466" y="10302"/>
                  </a:cubicBezTo>
                  <a:lnTo>
                    <a:pt x="3466" y="1197"/>
                  </a:lnTo>
                  <a:cubicBezTo>
                    <a:pt x="2489" y="473"/>
                    <a:pt x="1229" y="95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6" name="Google Shape;1956;p42"/>
            <p:cNvSpPr/>
            <p:nvPr/>
          </p:nvSpPr>
          <p:spPr>
            <a:xfrm>
              <a:off x="-40209525" y="3267450"/>
              <a:ext cx="86650" cy="257575"/>
            </a:xfrm>
            <a:custGeom>
              <a:avLst/>
              <a:gdLst/>
              <a:ahLst/>
              <a:cxnLst/>
              <a:rect l="l" t="t" r="r" b="b"/>
              <a:pathLst>
                <a:path w="3466" h="10303" extrusionOk="0">
                  <a:moveTo>
                    <a:pt x="3466" y="0"/>
                  </a:moveTo>
                  <a:cubicBezTo>
                    <a:pt x="2300" y="95"/>
                    <a:pt x="977" y="473"/>
                    <a:pt x="0" y="1197"/>
                  </a:cubicBezTo>
                  <a:lnTo>
                    <a:pt x="0" y="10302"/>
                  </a:lnTo>
                  <a:cubicBezTo>
                    <a:pt x="977" y="9578"/>
                    <a:pt x="2237" y="9200"/>
                    <a:pt x="3466" y="9105"/>
                  </a:cubicBezTo>
                  <a:lnTo>
                    <a:pt x="34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7" name="Google Shape;1957;p42"/>
            <p:cNvSpPr/>
            <p:nvPr/>
          </p:nvSpPr>
          <p:spPr>
            <a:xfrm>
              <a:off x="-40378075" y="3308400"/>
              <a:ext cx="157550" cy="248125"/>
            </a:xfrm>
            <a:custGeom>
              <a:avLst/>
              <a:gdLst/>
              <a:ahLst/>
              <a:cxnLst/>
              <a:rect l="l" t="t" r="r" b="b"/>
              <a:pathLst>
                <a:path w="6302" h="9925" extrusionOk="0">
                  <a:moveTo>
                    <a:pt x="1229" y="1"/>
                  </a:moveTo>
                  <a:cubicBezTo>
                    <a:pt x="567" y="1"/>
                    <a:pt x="0" y="536"/>
                    <a:pt x="0" y="1198"/>
                  </a:cubicBezTo>
                  <a:lnTo>
                    <a:pt x="0" y="8664"/>
                  </a:lnTo>
                  <a:cubicBezTo>
                    <a:pt x="32" y="9357"/>
                    <a:pt x="567" y="9925"/>
                    <a:pt x="1229" y="9925"/>
                  </a:cubicBezTo>
                  <a:lnTo>
                    <a:pt x="6301" y="9925"/>
                  </a:lnTo>
                  <a:cubicBezTo>
                    <a:pt x="6112" y="9925"/>
                    <a:pt x="5766" y="9609"/>
                    <a:pt x="5608" y="9452"/>
                  </a:cubicBezTo>
                  <a:cubicBezTo>
                    <a:pt x="4631" y="8664"/>
                    <a:pt x="3277" y="8255"/>
                    <a:pt x="2048" y="8255"/>
                  </a:cubicBezTo>
                  <a:cubicBezTo>
                    <a:pt x="1828" y="8255"/>
                    <a:pt x="1638" y="8066"/>
                    <a:pt x="1638" y="7877"/>
                  </a:cubicBezTo>
                  <a:lnTo>
                    <a:pt x="163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58" name="Google Shape;1958;p42"/>
          <p:cNvGrpSpPr/>
          <p:nvPr/>
        </p:nvGrpSpPr>
        <p:grpSpPr>
          <a:xfrm>
            <a:off x="4373207" y="3228756"/>
            <a:ext cx="438387" cy="437177"/>
            <a:chOff x="1310075" y="3253275"/>
            <a:chExt cx="296950" cy="296150"/>
          </a:xfrm>
        </p:grpSpPr>
        <p:sp>
          <p:nvSpPr>
            <p:cNvPr id="1959" name="Google Shape;1959;p42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0" name="Google Shape;1960;p42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1" name="Google Shape;1961;p42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62" name="Google Shape;1962;p42"/>
          <p:cNvGrpSpPr/>
          <p:nvPr/>
        </p:nvGrpSpPr>
        <p:grpSpPr>
          <a:xfrm>
            <a:off x="7055689" y="2137488"/>
            <a:ext cx="438381" cy="430361"/>
            <a:chOff x="5716825" y="3235950"/>
            <a:chExt cx="300900" cy="295375"/>
          </a:xfrm>
        </p:grpSpPr>
        <p:sp>
          <p:nvSpPr>
            <p:cNvPr id="1963" name="Google Shape;1963;p42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4" name="Google Shape;1964;p42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5" name="Google Shape;1965;p42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6" name="Google Shape;1966;p42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967" name="Google Shape;1967;p42"/>
          <p:cNvSpPr/>
          <p:nvPr/>
        </p:nvSpPr>
        <p:spPr>
          <a:xfrm>
            <a:off x="1269950" y="3132642"/>
            <a:ext cx="1174200" cy="324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8" name="Google Shape;1968;p42"/>
          <p:cNvSpPr txBox="1"/>
          <p:nvPr/>
        </p:nvSpPr>
        <p:spPr>
          <a:xfrm>
            <a:off x="1346450" y="3132650"/>
            <a:ext cx="10212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Saturn</a:t>
            </a:r>
            <a:endParaRPr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69" name="Google Shape;1969;p42"/>
          <p:cNvSpPr/>
          <p:nvPr/>
        </p:nvSpPr>
        <p:spPr>
          <a:xfrm>
            <a:off x="3984898" y="1745223"/>
            <a:ext cx="1174200" cy="324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0" name="Google Shape;1970;p42"/>
          <p:cNvSpPr/>
          <p:nvPr/>
        </p:nvSpPr>
        <p:spPr>
          <a:xfrm>
            <a:off x="6688136" y="3129108"/>
            <a:ext cx="1174200" cy="324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1" name="Google Shape;1971;p42"/>
          <p:cNvSpPr txBox="1"/>
          <p:nvPr/>
        </p:nvSpPr>
        <p:spPr>
          <a:xfrm>
            <a:off x="4061400" y="1745213"/>
            <a:ext cx="10212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Mercury</a:t>
            </a:r>
            <a:endParaRPr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72" name="Google Shape;1972;p42"/>
          <p:cNvSpPr txBox="1"/>
          <p:nvPr/>
        </p:nvSpPr>
        <p:spPr>
          <a:xfrm>
            <a:off x="6764637" y="3129100"/>
            <a:ext cx="10212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Mars</a:t>
            </a:r>
            <a:endParaRPr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7" name="Google Shape;1977;p43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sp>
        <p:nvSpPr>
          <p:cNvPr id="1978" name="Google Shape;1978;p43"/>
          <p:cNvSpPr/>
          <p:nvPr/>
        </p:nvSpPr>
        <p:spPr>
          <a:xfrm>
            <a:off x="550436" y="1467353"/>
            <a:ext cx="8043131" cy="1506065"/>
          </a:xfrm>
          <a:custGeom>
            <a:avLst/>
            <a:gdLst/>
            <a:ahLst/>
            <a:cxnLst/>
            <a:rect l="l" t="t" r="r" b="b"/>
            <a:pathLst>
              <a:path w="42616" h="7980" extrusionOk="0">
                <a:moveTo>
                  <a:pt x="4324" y="1"/>
                </a:moveTo>
                <a:cubicBezTo>
                  <a:pt x="3159" y="1"/>
                  <a:pt x="1997" y="512"/>
                  <a:pt x="1246" y="1424"/>
                </a:cubicBezTo>
                <a:cubicBezTo>
                  <a:pt x="180" y="2720"/>
                  <a:pt x="1" y="4577"/>
                  <a:pt x="867" y="6031"/>
                </a:cubicBezTo>
                <a:cubicBezTo>
                  <a:pt x="1600" y="7262"/>
                  <a:pt x="2935" y="7980"/>
                  <a:pt x="4331" y="7980"/>
                </a:cubicBezTo>
                <a:cubicBezTo>
                  <a:pt x="4576" y="7980"/>
                  <a:pt x="4822" y="7958"/>
                  <a:pt x="5067" y="7913"/>
                </a:cubicBezTo>
                <a:cubicBezTo>
                  <a:pt x="6219" y="7700"/>
                  <a:pt x="7170" y="6971"/>
                  <a:pt x="7733" y="6006"/>
                </a:cubicBezTo>
                <a:cubicBezTo>
                  <a:pt x="8105" y="5370"/>
                  <a:pt x="8773" y="4970"/>
                  <a:pt x="9508" y="4970"/>
                </a:cubicBezTo>
                <a:lnTo>
                  <a:pt x="10488" y="4970"/>
                </a:lnTo>
                <a:cubicBezTo>
                  <a:pt x="11237" y="4970"/>
                  <a:pt x="11919" y="5376"/>
                  <a:pt x="12300" y="6020"/>
                </a:cubicBezTo>
                <a:lnTo>
                  <a:pt x="12307" y="6031"/>
                </a:lnTo>
                <a:cubicBezTo>
                  <a:pt x="13039" y="7262"/>
                  <a:pt x="14375" y="7980"/>
                  <a:pt x="15771" y="7980"/>
                </a:cubicBezTo>
                <a:cubicBezTo>
                  <a:pt x="16016" y="7980"/>
                  <a:pt x="16262" y="7958"/>
                  <a:pt x="16507" y="7913"/>
                </a:cubicBezTo>
                <a:cubicBezTo>
                  <a:pt x="17658" y="7700"/>
                  <a:pt x="18610" y="6971"/>
                  <a:pt x="19173" y="6006"/>
                </a:cubicBezTo>
                <a:cubicBezTo>
                  <a:pt x="19545" y="5370"/>
                  <a:pt x="20213" y="4970"/>
                  <a:pt x="20946" y="4970"/>
                </a:cubicBezTo>
                <a:lnTo>
                  <a:pt x="21928" y="4970"/>
                </a:lnTo>
                <a:cubicBezTo>
                  <a:pt x="22677" y="4970"/>
                  <a:pt x="23359" y="5376"/>
                  <a:pt x="23740" y="6020"/>
                </a:cubicBezTo>
                <a:lnTo>
                  <a:pt x="23747" y="6031"/>
                </a:lnTo>
                <a:cubicBezTo>
                  <a:pt x="24479" y="7262"/>
                  <a:pt x="25815" y="7980"/>
                  <a:pt x="27210" y="7980"/>
                </a:cubicBezTo>
                <a:cubicBezTo>
                  <a:pt x="27454" y="7980"/>
                  <a:pt x="27700" y="7958"/>
                  <a:pt x="27945" y="7913"/>
                </a:cubicBezTo>
                <a:cubicBezTo>
                  <a:pt x="29098" y="7700"/>
                  <a:pt x="30048" y="6971"/>
                  <a:pt x="30613" y="6006"/>
                </a:cubicBezTo>
                <a:cubicBezTo>
                  <a:pt x="30985" y="5370"/>
                  <a:pt x="31652" y="4970"/>
                  <a:pt x="32388" y="4970"/>
                </a:cubicBezTo>
                <a:lnTo>
                  <a:pt x="33368" y="4970"/>
                </a:lnTo>
                <a:cubicBezTo>
                  <a:pt x="34117" y="4970"/>
                  <a:pt x="34799" y="5376"/>
                  <a:pt x="35180" y="6020"/>
                </a:cubicBezTo>
                <a:lnTo>
                  <a:pt x="35187" y="6031"/>
                </a:lnTo>
                <a:cubicBezTo>
                  <a:pt x="35920" y="7262"/>
                  <a:pt x="37255" y="7980"/>
                  <a:pt x="38651" y="7980"/>
                </a:cubicBezTo>
                <a:cubicBezTo>
                  <a:pt x="38896" y="7980"/>
                  <a:pt x="39142" y="7958"/>
                  <a:pt x="39387" y="7913"/>
                </a:cubicBezTo>
                <a:cubicBezTo>
                  <a:pt x="41256" y="7567"/>
                  <a:pt x="42594" y="5866"/>
                  <a:pt x="42615" y="3993"/>
                </a:cubicBezTo>
                <a:cubicBezTo>
                  <a:pt x="42599" y="2323"/>
                  <a:pt x="41557" y="833"/>
                  <a:pt x="39994" y="246"/>
                </a:cubicBezTo>
                <a:cubicBezTo>
                  <a:pt x="39559" y="81"/>
                  <a:pt x="39100" y="2"/>
                  <a:pt x="38642" y="2"/>
                </a:cubicBezTo>
                <a:cubicBezTo>
                  <a:pt x="37477" y="2"/>
                  <a:pt x="36315" y="513"/>
                  <a:pt x="35565" y="1426"/>
                </a:cubicBezTo>
                <a:cubicBezTo>
                  <a:pt x="35428" y="1592"/>
                  <a:pt x="35304" y="1770"/>
                  <a:pt x="35195" y="1957"/>
                </a:cubicBezTo>
                <a:cubicBezTo>
                  <a:pt x="34817" y="2606"/>
                  <a:pt x="34133" y="3018"/>
                  <a:pt x="33382" y="3018"/>
                </a:cubicBezTo>
                <a:lnTo>
                  <a:pt x="32420" y="3018"/>
                </a:lnTo>
                <a:cubicBezTo>
                  <a:pt x="31683" y="3018"/>
                  <a:pt x="30996" y="2632"/>
                  <a:pt x="30624" y="1994"/>
                </a:cubicBezTo>
                <a:cubicBezTo>
                  <a:pt x="30157" y="1190"/>
                  <a:pt x="29425" y="572"/>
                  <a:pt x="28556" y="244"/>
                </a:cubicBezTo>
                <a:cubicBezTo>
                  <a:pt x="28121" y="80"/>
                  <a:pt x="27663" y="1"/>
                  <a:pt x="27205" y="1"/>
                </a:cubicBezTo>
                <a:cubicBezTo>
                  <a:pt x="26039" y="1"/>
                  <a:pt x="24877" y="513"/>
                  <a:pt x="24125" y="1426"/>
                </a:cubicBezTo>
                <a:cubicBezTo>
                  <a:pt x="23989" y="1592"/>
                  <a:pt x="23865" y="1770"/>
                  <a:pt x="23755" y="1957"/>
                </a:cubicBezTo>
                <a:cubicBezTo>
                  <a:pt x="23377" y="2606"/>
                  <a:pt x="22695" y="3018"/>
                  <a:pt x="21944" y="3018"/>
                </a:cubicBezTo>
                <a:lnTo>
                  <a:pt x="20981" y="3018"/>
                </a:lnTo>
                <a:cubicBezTo>
                  <a:pt x="20243" y="3018"/>
                  <a:pt x="19556" y="2632"/>
                  <a:pt x="19185" y="1994"/>
                </a:cubicBezTo>
                <a:cubicBezTo>
                  <a:pt x="18717" y="1190"/>
                  <a:pt x="17987" y="572"/>
                  <a:pt x="17116" y="244"/>
                </a:cubicBezTo>
                <a:cubicBezTo>
                  <a:pt x="16681" y="80"/>
                  <a:pt x="16223" y="1"/>
                  <a:pt x="15766" y="1"/>
                </a:cubicBezTo>
                <a:cubicBezTo>
                  <a:pt x="14600" y="1"/>
                  <a:pt x="13437" y="513"/>
                  <a:pt x="12686" y="1426"/>
                </a:cubicBezTo>
                <a:cubicBezTo>
                  <a:pt x="12549" y="1592"/>
                  <a:pt x="12425" y="1770"/>
                  <a:pt x="12316" y="1957"/>
                </a:cubicBezTo>
                <a:cubicBezTo>
                  <a:pt x="11937" y="2606"/>
                  <a:pt x="11255" y="3016"/>
                  <a:pt x="10504" y="3016"/>
                </a:cubicBezTo>
                <a:lnTo>
                  <a:pt x="9541" y="3016"/>
                </a:lnTo>
                <a:cubicBezTo>
                  <a:pt x="8805" y="3016"/>
                  <a:pt x="8116" y="2632"/>
                  <a:pt x="7745" y="1994"/>
                </a:cubicBezTo>
                <a:cubicBezTo>
                  <a:pt x="7277" y="1190"/>
                  <a:pt x="6547" y="572"/>
                  <a:pt x="5676" y="244"/>
                </a:cubicBezTo>
                <a:cubicBezTo>
                  <a:pt x="5241" y="80"/>
                  <a:pt x="4782" y="1"/>
                  <a:pt x="4324" y="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1890073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9" name="Google Shape;1979;p43"/>
          <p:cNvSpPr/>
          <p:nvPr/>
        </p:nvSpPr>
        <p:spPr>
          <a:xfrm>
            <a:off x="770375" y="1813825"/>
            <a:ext cx="1196438" cy="813137"/>
          </a:xfrm>
          <a:custGeom>
            <a:avLst/>
            <a:gdLst/>
            <a:ahLst/>
            <a:cxnLst/>
            <a:rect l="l" t="t" r="r" b="b"/>
            <a:pathLst>
              <a:path w="36664" h="24918" extrusionOk="0">
                <a:moveTo>
                  <a:pt x="23154" y="1"/>
                </a:moveTo>
                <a:cubicBezTo>
                  <a:pt x="20866" y="1"/>
                  <a:pt x="18776" y="1083"/>
                  <a:pt x="17431" y="2826"/>
                </a:cubicBezTo>
                <a:cubicBezTo>
                  <a:pt x="16490" y="2199"/>
                  <a:pt x="15409" y="1760"/>
                  <a:pt x="14233" y="1604"/>
                </a:cubicBezTo>
                <a:cubicBezTo>
                  <a:pt x="13888" y="1556"/>
                  <a:pt x="13546" y="1533"/>
                  <a:pt x="13208" y="1533"/>
                </a:cubicBezTo>
                <a:cubicBezTo>
                  <a:pt x="9949" y="1533"/>
                  <a:pt x="7078" y="3663"/>
                  <a:pt x="6098" y="6745"/>
                </a:cubicBezTo>
                <a:cubicBezTo>
                  <a:pt x="3245" y="7622"/>
                  <a:pt x="1004" y="10068"/>
                  <a:pt x="581" y="13234"/>
                </a:cubicBezTo>
                <a:cubicBezTo>
                  <a:pt x="1" y="17529"/>
                  <a:pt x="3026" y="21494"/>
                  <a:pt x="7336" y="22074"/>
                </a:cubicBezTo>
                <a:cubicBezTo>
                  <a:pt x="7688" y="22124"/>
                  <a:pt x="8037" y="22147"/>
                  <a:pt x="8381" y="22147"/>
                </a:cubicBezTo>
                <a:cubicBezTo>
                  <a:pt x="9236" y="22147"/>
                  <a:pt x="10066" y="22002"/>
                  <a:pt x="10847" y="21745"/>
                </a:cubicBezTo>
                <a:cubicBezTo>
                  <a:pt x="12023" y="23391"/>
                  <a:pt x="13857" y="24551"/>
                  <a:pt x="16020" y="24849"/>
                </a:cubicBezTo>
                <a:cubicBezTo>
                  <a:pt x="16362" y="24895"/>
                  <a:pt x="16703" y="24917"/>
                  <a:pt x="17039" y="24917"/>
                </a:cubicBezTo>
                <a:cubicBezTo>
                  <a:pt x="19675" y="24917"/>
                  <a:pt x="22075" y="23541"/>
                  <a:pt x="23465" y="21400"/>
                </a:cubicBezTo>
                <a:cubicBezTo>
                  <a:pt x="24563" y="22811"/>
                  <a:pt x="26208" y="23814"/>
                  <a:pt x="28121" y="24065"/>
                </a:cubicBezTo>
                <a:cubicBezTo>
                  <a:pt x="28440" y="24107"/>
                  <a:pt x="28757" y="24128"/>
                  <a:pt x="29071" y="24128"/>
                </a:cubicBezTo>
                <a:cubicBezTo>
                  <a:pt x="32590" y="24128"/>
                  <a:pt x="35657" y="21534"/>
                  <a:pt x="36146" y="17936"/>
                </a:cubicBezTo>
                <a:cubicBezTo>
                  <a:pt x="36663" y="14033"/>
                  <a:pt x="33920" y="10444"/>
                  <a:pt x="30017" y="9927"/>
                </a:cubicBezTo>
                <a:cubicBezTo>
                  <a:pt x="29986" y="9911"/>
                  <a:pt x="29970" y="9911"/>
                  <a:pt x="29939" y="9911"/>
                </a:cubicBezTo>
                <a:cubicBezTo>
                  <a:pt x="30143" y="9378"/>
                  <a:pt x="30299" y="8829"/>
                  <a:pt x="30378" y="8234"/>
                </a:cubicBezTo>
                <a:cubicBezTo>
                  <a:pt x="30911" y="4252"/>
                  <a:pt x="28121" y="600"/>
                  <a:pt x="24139" y="67"/>
                </a:cubicBezTo>
                <a:cubicBezTo>
                  <a:pt x="23808" y="23"/>
                  <a:pt x="23479" y="1"/>
                  <a:pt x="23154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0" name="Google Shape;1980;p43"/>
          <p:cNvSpPr/>
          <p:nvPr/>
        </p:nvSpPr>
        <p:spPr>
          <a:xfrm>
            <a:off x="2893075" y="1813825"/>
            <a:ext cx="1196438" cy="813137"/>
          </a:xfrm>
          <a:custGeom>
            <a:avLst/>
            <a:gdLst/>
            <a:ahLst/>
            <a:cxnLst/>
            <a:rect l="l" t="t" r="r" b="b"/>
            <a:pathLst>
              <a:path w="36664" h="24918" extrusionOk="0">
                <a:moveTo>
                  <a:pt x="23154" y="1"/>
                </a:moveTo>
                <a:cubicBezTo>
                  <a:pt x="20866" y="1"/>
                  <a:pt x="18776" y="1083"/>
                  <a:pt x="17431" y="2826"/>
                </a:cubicBezTo>
                <a:cubicBezTo>
                  <a:pt x="16490" y="2199"/>
                  <a:pt x="15409" y="1760"/>
                  <a:pt x="14233" y="1604"/>
                </a:cubicBezTo>
                <a:cubicBezTo>
                  <a:pt x="13888" y="1556"/>
                  <a:pt x="13546" y="1533"/>
                  <a:pt x="13208" y="1533"/>
                </a:cubicBezTo>
                <a:cubicBezTo>
                  <a:pt x="9949" y="1533"/>
                  <a:pt x="7078" y="3663"/>
                  <a:pt x="6098" y="6745"/>
                </a:cubicBezTo>
                <a:cubicBezTo>
                  <a:pt x="3245" y="7622"/>
                  <a:pt x="1004" y="10068"/>
                  <a:pt x="581" y="13234"/>
                </a:cubicBezTo>
                <a:cubicBezTo>
                  <a:pt x="1" y="17529"/>
                  <a:pt x="3026" y="21494"/>
                  <a:pt x="7336" y="22074"/>
                </a:cubicBezTo>
                <a:cubicBezTo>
                  <a:pt x="7688" y="22124"/>
                  <a:pt x="8037" y="22147"/>
                  <a:pt x="8381" y="22147"/>
                </a:cubicBezTo>
                <a:cubicBezTo>
                  <a:pt x="9236" y="22147"/>
                  <a:pt x="10066" y="22002"/>
                  <a:pt x="10847" y="21745"/>
                </a:cubicBezTo>
                <a:cubicBezTo>
                  <a:pt x="12023" y="23391"/>
                  <a:pt x="13857" y="24551"/>
                  <a:pt x="16020" y="24849"/>
                </a:cubicBezTo>
                <a:cubicBezTo>
                  <a:pt x="16362" y="24895"/>
                  <a:pt x="16703" y="24917"/>
                  <a:pt x="17039" y="24917"/>
                </a:cubicBezTo>
                <a:cubicBezTo>
                  <a:pt x="19675" y="24917"/>
                  <a:pt x="22075" y="23541"/>
                  <a:pt x="23465" y="21400"/>
                </a:cubicBezTo>
                <a:cubicBezTo>
                  <a:pt x="24563" y="22811"/>
                  <a:pt x="26208" y="23814"/>
                  <a:pt x="28121" y="24065"/>
                </a:cubicBezTo>
                <a:cubicBezTo>
                  <a:pt x="28440" y="24107"/>
                  <a:pt x="28757" y="24128"/>
                  <a:pt x="29071" y="24128"/>
                </a:cubicBezTo>
                <a:cubicBezTo>
                  <a:pt x="32590" y="24128"/>
                  <a:pt x="35657" y="21534"/>
                  <a:pt x="36146" y="17936"/>
                </a:cubicBezTo>
                <a:cubicBezTo>
                  <a:pt x="36663" y="14033"/>
                  <a:pt x="33920" y="10444"/>
                  <a:pt x="30017" y="9927"/>
                </a:cubicBezTo>
                <a:cubicBezTo>
                  <a:pt x="29986" y="9911"/>
                  <a:pt x="29970" y="9911"/>
                  <a:pt x="29939" y="9911"/>
                </a:cubicBezTo>
                <a:cubicBezTo>
                  <a:pt x="30143" y="9378"/>
                  <a:pt x="30299" y="8829"/>
                  <a:pt x="30378" y="8234"/>
                </a:cubicBezTo>
                <a:cubicBezTo>
                  <a:pt x="30911" y="4252"/>
                  <a:pt x="28121" y="600"/>
                  <a:pt x="24139" y="67"/>
                </a:cubicBezTo>
                <a:cubicBezTo>
                  <a:pt x="23808" y="23"/>
                  <a:pt x="23479" y="1"/>
                  <a:pt x="23154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1" name="Google Shape;1981;p43"/>
          <p:cNvSpPr/>
          <p:nvPr/>
        </p:nvSpPr>
        <p:spPr>
          <a:xfrm>
            <a:off x="5056600" y="1813825"/>
            <a:ext cx="1196438" cy="813137"/>
          </a:xfrm>
          <a:custGeom>
            <a:avLst/>
            <a:gdLst/>
            <a:ahLst/>
            <a:cxnLst/>
            <a:rect l="l" t="t" r="r" b="b"/>
            <a:pathLst>
              <a:path w="36664" h="24918" extrusionOk="0">
                <a:moveTo>
                  <a:pt x="23154" y="1"/>
                </a:moveTo>
                <a:cubicBezTo>
                  <a:pt x="20866" y="1"/>
                  <a:pt x="18776" y="1083"/>
                  <a:pt x="17431" y="2826"/>
                </a:cubicBezTo>
                <a:cubicBezTo>
                  <a:pt x="16490" y="2199"/>
                  <a:pt x="15409" y="1760"/>
                  <a:pt x="14233" y="1604"/>
                </a:cubicBezTo>
                <a:cubicBezTo>
                  <a:pt x="13888" y="1556"/>
                  <a:pt x="13546" y="1533"/>
                  <a:pt x="13208" y="1533"/>
                </a:cubicBezTo>
                <a:cubicBezTo>
                  <a:pt x="9949" y="1533"/>
                  <a:pt x="7078" y="3663"/>
                  <a:pt x="6098" y="6745"/>
                </a:cubicBezTo>
                <a:cubicBezTo>
                  <a:pt x="3245" y="7622"/>
                  <a:pt x="1004" y="10068"/>
                  <a:pt x="581" y="13234"/>
                </a:cubicBezTo>
                <a:cubicBezTo>
                  <a:pt x="1" y="17529"/>
                  <a:pt x="3026" y="21494"/>
                  <a:pt x="7336" y="22074"/>
                </a:cubicBezTo>
                <a:cubicBezTo>
                  <a:pt x="7688" y="22124"/>
                  <a:pt x="8037" y="22147"/>
                  <a:pt x="8381" y="22147"/>
                </a:cubicBezTo>
                <a:cubicBezTo>
                  <a:pt x="9236" y="22147"/>
                  <a:pt x="10066" y="22002"/>
                  <a:pt x="10847" y="21745"/>
                </a:cubicBezTo>
                <a:cubicBezTo>
                  <a:pt x="12023" y="23391"/>
                  <a:pt x="13857" y="24551"/>
                  <a:pt x="16020" y="24849"/>
                </a:cubicBezTo>
                <a:cubicBezTo>
                  <a:pt x="16362" y="24895"/>
                  <a:pt x="16703" y="24917"/>
                  <a:pt x="17039" y="24917"/>
                </a:cubicBezTo>
                <a:cubicBezTo>
                  <a:pt x="19675" y="24917"/>
                  <a:pt x="22075" y="23541"/>
                  <a:pt x="23465" y="21400"/>
                </a:cubicBezTo>
                <a:cubicBezTo>
                  <a:pt x="24563" y="22811"/>
                  <a:pt x="26208" y="23814"/>
                  <a:pt x="28121" y="24065"/>
                </a:cubicBezTo>
                <a:cubicBezTo>
                  <a:pt x="28440" y="24107"/>
                  <a:pt x="28757" y="24128"/>
                  <a:pt x="29071" y="24128"/>
                </a:cubicBezTo>
                <a:cubicBezTo>
                  <a:pt x="32590" y="24128"/>
                  <a:pt x="35657" y="21534"/>
                  <a:pt x="36146" y="17936"/>
                </a:cubicBezTo>
                <a:cubicBezTo>
                  <a:pt x="36663" y="14033"/>
                  <a:pt x="33920" y="10444"/>
                  <a:pt x="30017" y="9927"/>
                </a:cubicBezTo>
                <a:cubicBezTo>
                  <a:pt x="29986" y="9911"/>
                  <a:pt x="29970" y="9911"/>
                  <a:pt x="29939" y="9911"/>
                </a:cubicBezTo>
                <a:cubicBezTo>
                  <a:pt x="30143" y="9378"/>
                  <a:pt x="30299" y="8829"/>
                  <a:pt x="30378" y="8234"/>
                </a:cubicBezTo>
                <a:cubicBezTo>
                  <a:pt x="30911" y="4252"/>
                  <a:pt x="28121" y="600"/>
                  <a:pt x="24139" y="67"/>
                </a:cubicBezTo>
                <a:cubicBezTo>
                  <a:pt x="23808" y="23"/>
                  <a:pt x="23479" y="1"/>
                  <a:pt x="23154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2" name="Google Shape;1982;p43"/>
          <p:cNvSpPr/>
          <p:nvPr/>
        </p:nvSpPr>
        <p:spPr>
          <a:xfrm>
            <a:off x="7220125" y="1813825"/>
            <a:ext cx="1196438" cy="813137"/>
          </a:xfrm>
          <a:custGeom>
            <a:avLst/>
            <a:gdLst/>
            <a:ahLst/>
            <a:cxnLst/>
            <a:rect l="l" t="t" r="r" b="b"/>
            <a:pathLst>
              <a:path w="36664" h="24918" extrusionOk="0">
                <a:moveTo>
                  <a:pt x="23154" y="1"/>
                </a:moveTo>
                <a:cubicBezTo>
                  <a:pt x="20866" y="1"/>
                  <a:pt x="18776" y="1083"/>
                  <a:pt x="17431" y="2826"/>
                </a:cubicBezTo>
                <a:cubicBezTo>
                  <a:pt x="16490" y="2199"/>
                  <a:pt x="15409" y="1760"/>
                  <a:pt x="14233" y="1604"/>
                </a:cubicBezTo>
                <a:cubicBezTo>
                  <a:pt x="13888" y="1556"/>
                  <a:pt x="13546" y="1533"/>
                  <a:pt x="13208" y="1533"/>
                </a:cubicBezTo>
                <a:cubicBezTo>
                  <a:pt x="9949" y="1533"/>
                  <a:pt x="7078" y="3663"/>
                  <a:pt x="6098" y="6745"/>
                </a:cubicBezTo>
                <a:cubicBezTo>
                  <a:pt x="3245" y="7622"/>
                  <a:pt x="1004" y="10068"/>
                  <a:pt x="581" y="13234"/>
                </a:cubicBezTo>
                <a:cubicBezTo>
                  <a:pt x="1" y="17529"/>
                  <a:pt x="3026" y="21494"/>
                  <a:pt x="7336" y="22074"/>
                </a:cubicBezTo>
                <a:cubicBezTo>
                  <a:pt x="7688" y="22124"/>
                  <a:pt x="8037" y="22147"/>
                  <a:pt x="8381" y="22147"/>
                </a:cubicBezTo>
                <a:cubicBezTo>
                  <a:pt x="9236" y="22147"/>
                  <a:pt x="10066" y="22002"/>
                  <a:pt x="10847" y="21745"/>
                </a:cubicBezTo>
                <a:cubicBezTo>
                  <a:pt x="12023" y="23391"/>
                  <a:pt x="13857" y="24551"/>
                  <a:pt x="16020" y="24849"/>
                </a:cubicBezTo>
                <a:cubicBezTo>
                  <a:pt x="16362" y="24895"/>
                  <a:pt x="16703" y="24917"/>
                  <a:pt x="17039" y="24917"/>
                </a:cubicBezTo>
                <a:cubicBezTo>
                  <a:pt x="19675" y="24917"/>
                  <a:pt x="22075" y="23541"/>
                  <a:pt x="23465" y="21400"/>
                </a:cubicBezTo>
                <a:cubicBezTo>
                  <a:pt x="24563" y="22811"/>
                  <a:pt x="26208" y="23814"/>
                  <a:pt x="28121" y="24065"/>
                </a:cubicBezTo>
                <a:cubicBezTo>
                  <a:pt x="28440" y="24107"/>
                  <a:pt x="28757" y="24128"/>
                  <a:pt x="29071" y="24128"/>
                </a:cubicBezTo>
                <a:cubicBezTo>
                  <a:pt x="32590" y="24128"/>
                  <a:pt x="35657" y="21534"/>
                  <a:pt x="36146" y="17936"/>
                </a:cubicBezTo>
                <a:cubicBezTo>
                  <a:pt x="36663" y="14033"/>
                  <a:pt x="33920" y="10444"/>
                  <a:pt x="30017" y="9927"/>
                </a:cubicBezTo>
                <a:cubicBezTo>
                  <a:pt x="29986" y="9911"/>
                  <a:pt x="29970" y="9911"/>
                  <a:pt x="29939" y="9911"/>
                </a:cubicBezTo>
                <a:cubicBezTo>
                  <a:pt x="30143" y="9378"/>
                  <a:pt x="30299" y="8829"/>
                  <a:pt x="30378" y="8234"/>
                </a:cubicBezTo>
                <a:cubicBezTo>
                  <a:pt x="30911" y="4252"/>
                  <a:pt x="28121" y="600"/>
                  <a:pt x="24139" y="67"/>
                </a:cubicBezTo>
                <a:cubicBezTo>
                  <a:pt x="23808" y="23"/>
                  <a:pt x="23479" y="1"/>
                  <a:pt x="23154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3" name="Google Shape;1983;p43"/>
          <p:cNvSpPr/>
          <p:nvPr/>
        </p:nvSpPr>
        <p:spPr>
          <a:xfrm>
            <a:off x="6879500" y="3802950"/>
            <a:ext cx="1877700" cy="6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Mercury is the closest planet to the Sun and the smallest of them all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84" name="Google Shape;1984;p43"/>
          <p:cNvSpPr/>
          <p:nvPr/>
        </p:nvSpPr>
        <p:spPr>
          <a:xfrm>
            <a:off x="429750" y="3802950"/>
            <a:ext cx="1877700" cy="6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Saturn is a gas giant, composed mostly of </a:t>
            </a:r>
            <a:b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hydrogen and helium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85" name="Google Shape;1985;p43"/>
          <p:cNvSpPr/>
          <p:nvPr/>
        </p:nvSpPr>
        <p:spPr>
          <a:xfrm>
            <a:off x="2568400" y="3802950"/>
            <a:ext cx="1877700" cy="6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Jupiter is the fifth planet from the Sun and the biggest of them all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86" name="Google Shape;1986;p43"/>
          <p:cNvSpPr/>
          <p:nvPr/>
        </p:nvSpPr>
        <p:spPr>
          <a:xfrm>
            <a:off x="4707063" y="3802950"/>
            <a:ext cx="1877700" cy="6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Venus has a beautiful name and is the second planet from the Sun</a:t>
            </a:r>
            <a:endParaRPr sz="12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87" name="Google Shape;1987;p43"/>
          <p:cNvSpPr/>
          <p:nvPr/>
        </p:nvSpPr>
        <p:spPr>
          <a:xfrm>
            <a:off x="759150" y="3323142"/>
            <a:ext cx="1174200" cy="324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8" name="Google Shape;1988;p43"/>
          <p:cNvSpPr txBox="1"/>
          <p:nvPr/>
        </p:nvSpPr>
        <p:spPr>
          <a:xfrm>
            <a:off x="835650" y="3323150"/>
            <a:ext cx="10212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Saturn</a:t>
            </a:r>
            <a:endParaRPr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89" name="Google Shape;1989;p43"/>
          <p:cNvSpPr/>
          <p:nvPr/>
        </p:nvSpPr>
        <p:spPr>
          <a:xfrm>
            <a:off x="2933963" y="3323142"/>
            <a:ext cx="1174200" cy="324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0" name="Google Shape;1990;p43"/>
          <p:cNvSpPr txBox="1"/>
          <p:nvPr/>
        </p:nvSpPr>
        <p:spPr>
          <a:xfrm>
            <a:off x="3010463" y="3323150"/>
            <a:ext cx="10212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Jupiter</a:t>
            </a:r>
            <a:endParaRPr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91" name="Google Shape;1991;p43"/>
          <p:cNvSpPr/>
          <p:nvPr/>
        </p:nvSpPr>
        <p:spPr>
          <a:xfrm>
            <a:off x="5058800" y="3323142"/>
            <a:ext cx="1174200" cy="324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2" name="Google Shape;1992;p43"/>
          <p:cNvSpPr txBox="1"/>
          <p:nvPr/>
        </p:nvSpPr>
        <p:spPr>
          <a:xfrm>
            <a:off x="5135300" y="3323150"/>
            <a:ext cx="10212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Venus</a:t>
            </a:r>
            <a:endParaRPr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93" name="Google Shape;1993;p43"/>
          <p:cNvSpPr/>
          <p:nvPr/>
        </p:nvSpPr>
        <p:spPr>
          <a:xfrm>
            <a:off x="7231238" y="3323142"/>
            <a:ext cx="1174200" cy="324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4" name="Google Shape;1994;p43"/>
          <p:cNvSpPr txBox="1"/>
          <p:nvPr/>
        </p:nvSpPr>
        <p:spPr>
          <a:xfrm>
            <a:off x="7307738" y="3323150"/>
            <a:ext cx="10212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Mercury</a:t>
            </a:r>
            <a:endParaRPr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1995" name="Google Shape;1995;p43"/>
          <p:cNvGrpSpPr/>
          <p:nvPr/>
        </p:nvGrpSpPr>
        <p:grpSpPr>
          <a:xfrm>
            <a:off x="1191243" y="2043987"/>
            <a:ext cx="354710" cy="352803"/>
            <a:chOff x="-27351575" y="3175300"/>
            <a:chExt cx="297750" cy="296150"/>
          </a:xfrm>
        </p:grpSpPr>
        <p:sp>
          <p:nvSpPr>
            <p:cNvPr id="1996" name="Google Shape;1996;p43"/>
            <p:cNvSpPr/>
            <p:nvPr/>
          </p:nvSpPr>
          <p:spPr>
            <a:xfrm>
              <a:off x="-27351575" y="3175300"/>
              <a:ext cx="296975" cy="157550"/>
            </a:xfrm>
            <a:custGeom>
              <a:avLst/>
              <a:gdLst/>
              <a:ahLst/>
              <a:cxnLst/>
              <a:rect l="l" t="t" r="r" b="b"/>
              <a:pathLst>
                <a:path w="11879" h="6302" extrusionOk="0">
                  <a:moveTo>
                    <a:pt x="7688" y="2080"/>
                  </a:moveTo>
                  <a:lnTo>
                    <a:pt x="7688" y="2836"/>
                  </a:lnTo>
                  <a:lnTo>
                    <a:pt x="4191" y="2836"/>
                  </a:lnTo>
                  <a:lnTo>
                    <a:pt x="4191" y="2080"/>
                  </a:lnTo>
                  <a:close/>
                  <a:moveTo>
                    <a:pt x="10177" y="3497"/>
                  </a:moveTo>
                  <a:cubicBezTo>
                    <a:pt x="10586" y="3497"/>
                    <a:pt x="10996" y="3781"/>
                    <a:pt x="11154" y="4222"/>
                  </a:cubicBezTo>
                  <a:lnTo>
                    <a:pt x="820" y="4222"/>
                  </a:lnTo>
                  <a:cubicBezTo>
                    <a:pt x="914" y="3812"/>
                    <a:pt x="1292" y="3497"/>
                    <a:pt x="1765" y="3497"/>
                  </a:cubicBezTo>
                  <a:close/>
                  <a:moveTo>
                    <a:pt x="3844" y="0"/>
                  </a:moveTo>
                  <a:cubicBezTo>
                    <a:pt x="2899" y="0"/>
                    <a:pt x="2112" y="788"/>
                    <a:pt x="2112" y="1733"/>
                  </a:cubicBezTo>
                  <a:lnTo>
                    <a:pt x="2112" y="2836"/>
                  </a:lnTo>
                  <a:lnTo>
                    <a:pt x="1734" y="2836"/>
                  </a:lnTo>
                  <a:cubicBezTo>
                    <a:pt x="788" y="2836"/>
                    <a:pt x="1" y="3623"/>
                    <a:pt x="1" y="4568"/>
                  </a:cubicBezTo>
                  <a:lnTo>
                    <a:pt x="1" y="6301"/>
                  </a:lnTo>
                  <a:lnTo>
                    <a:pt x="1387" y="6301"/>
                  </a:lnTo>
                  <a:lnTo>
                    <a:pt x="1387" y="5955"/>
                  </a:lnTo>
                  <a:lnTo>
                    <a:pt x="1418" y="5955"/>
                  </a:lnTo>
                  <a:cubicBezTo>
                    <a:pt x="1418" y="5734"/>
                    <a:pt x="1576" y="5577"/>
                    <a:pt x="1765" y="5577"/>
                  </a:cubicBezTo>
                  <a:lnTo>
                    <a:pt x="3151" y="5577"/>
                  </a:lnTo>
                  <a:cubicBezTo>
                    <a:pt x="3340" y="5577"/>
                    <a:pt x="3529" y="5734"/>
                    <a:pt x="3529" y="5955"/>
                  </a:cubicBezTo>
                  <a:lnTo>
                    <a:pt x="3529" y="6301"/>
                  </a:lnTo>
                  <a:lnTo>
                    <a:pt x="8413" y="6301"/>
                  </a:lnTo>
                  <a:lnTo>
                    <a:pt x="8413" y="5955"/>
                  </a:lnTo>
                  <a:cubicBezTo>
                    <a:pt x="8413" y="5734"/>
                    <a:pt x="8570" y="5577"/>
                    <a:pt x="8759" y="5577"/>
                  </a:cubicBezTo>
                  <a:lnTo>
                    <a:pt x="10145" y="5577"/>
                  </a:lnTo>
                  <a:cubicBezTo>
                    <a:pt x="10334" y="5577"/>
                    <a:pt x="10492" y="5734"/>
                    <a:pt x="10492" y="5955"/>
                  </a:cubicBezTo>
                  <a:lnTo>
                    <a:pt x="10492" y="6301"/>
                  </a:lnTo>
                  <a:lnTo>
                    <a:pt x="11878" y="6301"/>
                  </a:lnTo>
                  <a:lnTo>
                    <a:pt x="11878" y="4568"/>
                  </a:lnTo>
                  <a:cubicBezTo>
                    <a:pt x="11878" y="3623"/>
                    <a:pt x="11091" y="2836"/>
                    <a:pt x="10145" y="2836"/>
                  </a:cubicBezTo>
                  <a:lnTo>
                    <a:pt x="9767" y="2836"/>
                  </a:lnTo>
                  <a:lnTo>
                    <a:pt x="9767" y="1733"/>
                  </a:lnTo>
                  <a:cubicBezTo>
                    <a:pt x="9767" y="788"/>
                    <a:pt x="8980" y="0"/>
                    <a:pt x="8035" y="0"/>
                  </a:cubicBez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7" name="Google Shape;1997;p43"/>
            <p:cNvSpPr/>
            <p:nvPr/>
          </p:nvSpPr>
          <p:spPr>
            <a:xfrm>
              <a:off x="-27123950" y="333282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1733"/>
                  </a:lnTo>
                  <a:cubicBezTo>
                    <a:pt x="1" y="1922"/>
                    <a:pt x="158" y="2079"/>
                    <a:pt x="347" y="2079"/>
                  </a:cubicBezTo>
                  <a:cubicBezTo>
                    <a:pt x="536" y="2079"/>
                    <a:pt x="694" y="1922"/>
                    <a:pt x="694" y="1733"/>
                  </a:cubicBezTo>
                  <a:lnTo>
                    <a:pt x="694" y="0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8" name="Google Shape;1998;p43"/>
            <p:cNvSpPr/>
            <p:nvPr/>
          </p:nvSpPr>
          <p:spPr>
            <a:xfrm>
              <a:off x="-27350775" y="3350150"/>
              <a:ext cx="296950" cy="121300"/>
            </a:xfrm>
            <a:custGeom>
              <a:avLst/>
              <a:gdLst/>
              <a:ahLst/>
              <a:cxnLst/>
              <a:rect l="l" t="t" r="r" b="b"/>
              <a:pathLst>
                <a:path w="11878" h="4852" extrusionOk="0">
                  <a:moveTo>
                    <a:pt x="5923" y="693"/>
                  </a:moveTo>
                  <a:cubicBezTo>
                    <a:pt x="6112" y="693"/>
                    <a:pt x="6270" y="851"/>
                    <a:pt x="6270" y="1040"/>
                  </a:cubicBezTo>
                  <a:lnTo>
                    <a:pt x="6270" y="1733"/>
                  </a:lnTo>
                  <a:lnTo>
                    <a:pt x="6994" y="1733"/>
                  </a:lnTo>
                  <a:cubicBezTo>
                    <a:pt x="7183" y="1733"/>
                    <a:pt x="7341" y="1891"/>
                    <a:pt x="7341" y="2080"/>
                  </a:cubicBezTo>
                  <a:cubicBezTo>
                    <a:pt x="7341" y="2300"/>
                    <a:pt x="7183" y="2458"/>
                    <a:pt x="6994" y="2458"/>
                  </a:cubicBezTo>
                  <a:lnTo>
                    <a:pt x="6270" y="2458"/>
                  </a:lnTo>
                  <a:lnTo>
                    <a:pt x="6270" y="3151"/>
                  </a:lnTo>
                  <a:cubicBezTo>
                    <a:pt x="6270" y="3340"/>
                    <a:pt x="6112" y="3497"/>
                    <a:pt x="5923" y="3497"/>
                  </a:cubicBezTo>
                  <a:cubicBezTo>
                    <a:pt x="5734" y="3497"/>
                    <a:pt x="5577" y="3340"/>
                    <a:pt x="5577" y="3151"/>
                  </a:cubicBezTo>
                  <a:lnTo>
                    <a:pt x="5577" y="2458"/>
                  </a:lnTo>
                  <a:lnTo>
                    <a:pt x="4852" y="2458"/>
                  </a:lnTo>
                  <a:cubicBezTo>
                    <a:pt x="4663" y="2458"/>
                    <a:pt x="4505" y="2300"/>
                    <a:pt x="4505" y="2080"/>
                  </a:cubicBezTo>
                  <a:cubicBezTo>
                    <a:pt x="4537" y="1891"/>
                    <a:pt x="4695" y="1733"/>
                    <a:pt x="4852" y="1733"/>
                  </a:cubicBezTo>
                  <a:lnTo>
                    <a:pt x="5577" y="1733"/>
                  </a:lnTo>
                  <a:lnTo>
                    <a:pt x="5577" y="1040"/>
                  </a:lnTo>
                  <a:cubicBezTo>
                    <a:pt x="5577" y="851"/>
                    <a:pt x="5734" y="693"/>
                    <a:pt x="5923" y="693"/>
                  </a:cubicBezTo>
                  <a:close/>
                  <a:moveTo>
                    <a:pt x="126" y="0"/>
                  </a:moveTo>
                  <a:lnTo>
                    <a:pt x="126" y="3119"/>
                  </a:lnTo>
                  <a:cubicBezTo>
                    <a:pt x="0" y="4064"/>
                    <a:pt x="756" y="4852"/>
                    <a:pt x="1733" y="4852"/>
                  </a:cubicBezTo>
                  <a:lnTo>
                    <a:pt x="10145" y="4852"/>
                  </a:lnTo>
                  <a:cubicBezTo>
                    <a:pt x="11090" y="4852"/>
                    <a:pt x="11878" y="4064"/>
                    <a:pt x="11878" y="3119"/>
                  </a:cubicBezTo>
                  <a:lnTo>
                    <a:pt x="11878" y="0"/>
                  </a:lnTo>
                  <a:lnTo>
                    <a:pt x="10491" y="0"/>
                  </a:lnTo>
                  <a:lnTo>
                    <a:pt x="10491" y="1040"/>
                  </a:lnTo>
                  <a:cubicBezTo>
                    <a:pt x="10491" y="1639"/>
                    <a:pt x="10019" y="2048"/>
                    <a:pt x="9452" y="2048"/>
                  </a:cubicBezTo>
                  <a:cubicBezTo>
                    <a:pt x="8885" y="2048"/>
                    <a:pt x="8444" y="1576"/>
                    <a:pt x="8444" y="1040"/>
                  </a:cubicBezTo>
                  <a:lnTo>
                    <a:pt x="8444" y="0"/>
                  </a:lnTo>
                  <a:lnTo>
                    <a:pt x="3560" y="0"/>
                  </a:lnTo>
                  <a:lnTo>
                    <a:pt x="3560" y="1040"/>
                  </a:lnTo>
                  <a:cubicBezTo>
                    <a:pt x="3560" y="1639"/>
                    <a:pt x="3088" y="2048"/>
                    <a:pt x="2521" y="2048"/>
                  </a:cubicBezTo>
                  <a:cubicBezTo>
                    <a:pt x="1954" y="2048"/>
                    <a:pt x="1513" y="1576"/>
                    <a:pt x="1513" y="1040"/>
                  </a:cubicBezTo>
                  <a:lnTo>
                    <a:pt x="1513" y="0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9" name="Google Shape;1999;p43"/>
            <p:cNvSpPr/>
            <p:nvPr/>
          </p:nvSpPr>
          <p:spPr>
            <a:xfrm>
              <a:off x="-27299575" y="3332825"/>
              <a:ext cx="18125" cy="52000"/>
            </a:xfrm>
            <a:custGeom>
              <a:avLst/>
              <a:gdLst/>
              <a:ahLst/>
              <a:cxnLst/>
              <a:rect l="l" t="t" r="r" b="b"/>
              <a:pathLst>
                <a:path w="725" h="2080" extrusionOk="0">
                  <a:moveTo>
                    <a:pt x="0" y="0"/>
                  </a:moveTo>
                  <a:lnTo>
                    <a:pt x="0" y="1733"/>
                  </a:lnTo>
                  <a:cubicBezTo>
                    <a:pt x="0" y="1922"/>
                    <a:pt x="158" y="2079"/>
                    <a:pt x="378" y="2079"/>
                  </a:cubicBezTo>
                  <a:cubicBezTo>
                    <a:pt x="567" y="2079"/>
                    <a:pt x="725" y="1922"/>
                    <a:pt x="725" y="1733"/>
                  </a:cubicBezTo>
                  <a:lnTo>
                    <a:pt x="725" y="0"/>
                  </a:lnTo>
                  <a:close/>
                </a:path>
              </a:pathLst>
            </a:custGeom>
            <a:gradFill>
              <a:gsLst>
                <a:gs pos="0">
                  <a:srgbClr val="DBD4EB"/>
                </a:gs>
                <a:gs pos="100000">
                  <a:srgbClr val="9180BB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00" name="Google Shape;2000;p43"/>
          <p:cNvGrpSpPr/>
          <p:nvPr/>
        </p:nvGrpSpPr>
        <p:grpSpPr>
          <a:xfrm>
            <a:off x="3313464" y="2066013"/>
            <a:ext cx="355663" cy="308725"/>
            <a:chOff x="-28462125" y="3199700"/>
            <a:chExt cx="298550" cy="259150"/>
          </a:xfrm>
        </p:grpSpPr>
        <p:sp>
          <p:nvSpPr>
            <p:cNvPr id="2001" name="Google Shape;2001;p43"/>
            <p:cNvSpPr/>
            <p:nvPr/>
          </p:nvSpPr>
          <p:spPr>
            <a:xfrm>
              <a:off x="-28459750" y="3284775"/>
              <a:ext cx="296175" cy="104775"/>
            </a:xfrm>
            <a:custGeom>
              <a:avLst/>
              <a:gdLst/>
              <a:ahLst/>
              <a:cxnLst/>
              <a:rect l="l" t="t" r="r" b="b"/>
              <a:pathLst>
                <a:path w="11847" h="4191" extrusionOk="0">
                  <a:moveTo>
                    <a:pt x="5230" y="0"/>
                  </a:moveTo>
                  <a:cubicBezTo>
                    <a:pt x="5073" y="0"/>
                    <a:pt x="4947" y="63"/>
                    <a:pt x="4915" y="189"/>
                  </a:cubicBezTo>
                  <a:lnTo>
                    <a:pt x="4096" y="2080"/>
                  </a:lnTo>
                  <a:lnTo>
                    <a:pt x="347" y="2080"/>
                  </a:lnTo>
                  <a:cubicBezTo>
                    <a:pt x="158" y="2080"/>
                    <a:pt x="0" y="2237"/>
                    <a:pt x="0" y="2426"/>
                  </a:cubicBezTo>
                  <a:cubicBezTo>
                    <a:pt x="0" y="2615"/>
                    <a:pt x="158" y="2773"/>
                    <a:pt x="347" y="2773"/>
                  </a:cubicBezTo>
                  <a:lnTo>
                    <a:pt x="4316" y="2773"/>
                  </a:lnTo>
                  <a:cubicBezTo>
                    <a:pt x="4411" y="2773"/>
                    <a:pt x="4505" y="2710"/>
                    <a:pt x="4600" y="2584"/>
                  </a:cubicBezTo>
                  <a:lnTo>
                    <a:pt x="5199" y="1292"/>
                  </a:lnTo>
                  <a:lnTo>
                    <a:pt x="6238" y="3970"/>
                  </a:lnTo>
                  <a:cubicBezTo>
                    <a:pt x="6301" y="4096"/>
                    <a:pt x="6396" y="4159"/>
                    <a:pt x="6522" y="4191"/>
                  </a:cubicBezTo>
                  <a:lnTo>
                    <a:pt x="6553" y="4191"/>
                  </a:lnTo>
                  <a:cubicBezTo>
                    <a:pt x="6679" y="4191"/>
                    <a:pt x="6805" y="4127"/>
                    <a:pt x="6868" y="4033"/>
                  </a:cubicBezTo>
                  <a:lnTo>
                    <a:pt x="7624" y="2836"/>
                  </a:lnTo>
                  <a:lnTo>
                    <a:pt x="11500" y="2836"/>
                  </a:lnTo>
                  <a:cubicBezTo>
                    <a:pt x="11689" y="2836"/>
                    <a:pt x="11846" y="2678"/>
                    <a:pt x="11846" y="2458"/>
                  </a:cubicBezTo>
                  <a:cubicBezTo>
                    <a:pt x="11846" y="2269"/>
                    <a:pt x="11689" y="2111"/>
                    <a:pt x="11500" y="2111"/>
                  </a:cubicBezTo>
                  <a:lnTo>
                    <a:pt x="7435" y="2111"/>
                  </a:lnTo>
                  <a:cubicBezTo>
                    <a:pt x="7309" y="2111"/>
                    <a:pt x="7183" y="2206"/>
                    <a:pt x="7120" y="2269"/>
                  </a:cubicBezTo>
                  <a:lnTo>
                    <a:pt x="6648" y="3056"/>
                  </a:lnTo>
                  <a:lnTo>
                    <a:pt x="5545" y="221"/>
                  </a:lnTo>
                  <a:cubicBezTo>
                    <a:pt x="5514" y="95"/>
                    <a:pt x="5388" y="0"/>
                    <a:pt x="5230" y="0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2" name="Google Shape;2002;p43"/>
            <p:cNvSpPr/>
            <p:nvPr/>
          </p:nvSpPr>
          <p:spPr>
            <a:xfrm>
              <a:off x="-28462125" y="3199700"/>
              <a:ext cx="295400" cy="125275"/>
            </a:xfrm>
            <a:custGeom>
              <a:avLst/>
              <a:gdLst/>
              <a:ahLst/>
              <a:cxnLst/>
              <a:rect l="l" t="t" r="r" b="b"/>
              <a:pathLst>
                <a:path w="11816" h="5011" extrusionOk="0">
                  <a:moveTo>
                    <a:pt x="3151" y="1"/>
                  </a:moveTo>
                  <a:cubicBezTo>
                    <a:pt x="1387" y="1"/>
                    <a:pt x="1" y="1419"/>
                    <a:pt x="1" y="3277"/>
                  </a:cubicBezTo>
                  <a:cubicBezTo>
                    <a:pt x="1" y="3876"/>
                    <a:pt x="158" y="4349"/>
                    <a:pt x="442" y="4821"/>
                  </a:cubicBezTo>
                  <a:lnTo>
                    <a:pt x="3655" y="4821"/>
                  </a:lnTo>
                  <a:lnTo>
                    <a:pt x="4285" y="3340"/>
                  </a:lnTo>
                  <a:cubicBezTo>
                    <a:pt x="4443" y="2994"/>
                    <a:pt x="4821" y="2773"/>
                    <a:pt x="5199" y="2710"/>
                  </a:cubicBezTo>
                  <a:cubicBezTo>
                    <a:pt x="5672" y="2710"/>
                    <a:pt x="6018" y="2994"/>
                    <a:pt x="6176" y="3403"/>
                  </a:cubicBezTo>
                  <a:lnTo>
                    <a:pt x="6806" y="5010"/>
                  </a:lnTo>
                  <a:cubicBezTo>
                    <a:pt x="6963" y="4884"/>
                    <a:pt x="7215" y="4821"/>
                    <a:pt x="7404" y="4821"/>
                  </a:cubicBezTo>
                  <a:lnTo>
                    <a:pt x="11374" y="4821"/>
                  </a:lnTo>
                  <a:cubicBezTo>
                    <a:pt x="11626" y="4349"/>
                    <a:pt x="11815" y="3813"/>
                    <a:pt x="11815" y="3277"/>
                  </a:cubicBezTo>
                  <a:cubicBezTo>
                    <a:pt x="11815" y="1419"/>
                    <a:pt x="10429" y="1"/>
                    <a:pt x="8665" y="1"/>
                  </a:cubicBezTo>
                  <a:cubicBezTo>
                    <a:pt x="7247" y="1"/>
                    <a:pt x="6396" y="977"/>
                    <a:pt x="5924" y="1860"/>
                  </a:cubicBezTo>
                  <a:cubicBezTo>
                    <a:pt x="5451" y="977"/>
                    <a:pt x="4537" y="1"/>
                    <a:pt x="3151" y="1"/>
                  </a:cubicBez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3" name="Google Shape;2003;p43"/>
            <p:cNvSpPr/>
            <p:nvPr/>
          </p:nvSpPr>
          <p:spPr>
            <a:xfrm>
              <a:off x="-28405400" y="3360375"/>
              <a:ext cx="186675" cy="98475"/>
            </a:xfrm>
            <a:custGeom>
              <a:avLst/>
              <a:gdLst/>
              <a:ahLst/>
              <a:cxnLst/>
              <a:rect l="l" t="t" r="r" b="b"/>
              <a:pathLst>
                <a:path w="7467" h="3939" extrusionOk="0">
                  <a:moveTo>
                    <a:pt x="2962" y="1"/>
                  </a:moveTo>
                  <a:cubicBezTo>
                    <a:pt x="2773" y="284"/>
                    <a:pt x="2458" y="442"/>
                    <a:pt x="2111" y="442"/>
                  </a:cubicBezTo>
                  <a:lnTo>
                    <a:pt x="0" y="442"/>
                  </a:lnTo>
                  <a:cubicBezTo>
                    <a:pt x="158" y="599"/>
                    <a:pt x="347" y="757"/>
                    <a:pt x="536" y="914"/>
                  </a:cubicBezTo>
                  <a:cubicBezTo>
                    <a:pt x="1449" y="1734"/>
                    <a:pt x="2426" y="2647"/>
                    <a:pt x="3434" y="3813"/>
                  </a:cubicBezTo>
                  <a:cubicBezTo>
                    <a:pt x="3529" y="3907"/>
                    <a:pt x="3592" y="3939"/>
                    <a:pt x="3718" y="3939"/>
                  </a:cubicBezTo>
                  <a:cubicBezTo>
                    <a:pt x="3844" y="3939"/>
                    <a:pt x="3907" y="3907"/>
                    <a:pt x="4001" y="3813"/>
                  </a:cubicBezTo>
                  <a:cubicBezTo>
                    <a:pt x="4978" y="2584"/>
                    <a:pt x="6018" y="1734"/>
                    <a:pt x="6900" y="914"/>
                  </a:cubicBezTo>
                  <a:cubicBezTo>
                    <a:pt x="7120" y="757"/>
                    <a:pt x="7278" y="599"/>
                    <a:pt x="7467" y="442"/>
                  </a:cubicBezTo>
                  <a:lnTo>
                    <a:pt x="5860" y="442"/>
                  </a:lnTo>
                  <a:lnTo>
                    <a:pt x="5293" y="1324"/>
                  </a:lnTo>
                  <a:cubicBezTo>
                    <a:pt x="5104" y="1639"/>
                    <a:pt x="4789" y="1860"/>
                    <a:pt x="4379" y="1860"/>
                  </a:cubicBezTo>
                  <a:lnTo>
                    <a:pt x="4316" y="1860"/>
                  </a:lnTo>
                  <a:cubicBezTo>
                    <a:pt x="3907" y="1797"/>
                    <a:pt x="3592" y="1576"/>
                    <a:pt x="3434" y="1167"/>
                  </a:cubicBezTo>
                  <a:lnTo>
                    <a:pt x="2962" y="1"/>
                  </a:lnTo>
                  <a:close/>
                </a:path>
              </a:pathLst>
            </a:custGeom>
            <a:gradFill>
              <a:gsLst>
                <a:gs pos="0">
                  <a:srgbClr val="ADD8EB"/>
                </a:gs>
                <a:gs pos="100000">
                  <a:srgbClr val="4BA4CA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04" name="Google Shape;2004;p43"/>
          <p:cNvGrpSpPr/>
          <p:nvPr/>
        </p:nvGrpSpPr>
        <p:grpSpPr>
          <a:xfrm>
            <a:off x="7704323" y="2044446"/>
            <a:ext cx="228045" cy="351880"/>
            <a:chOff x="-28032075" y="3916450"/>
            <a:chExt cx="191425" cy="295375"/>
          </a:xfrm>
        </p:grpSpPr>
        <p:sp>
          <p:nvSpPr>
            <p:cNvPr id="2005" name="Google Shape;2005;p43"/>
            <p:cNvSpPr/>
            <p:nvPr/>
          </p:nvSpPr>
          <p:spPr>
            <a:xfrm>
              <a:off x="-27996625" y="3916450"/>
              <a:ext cx="120525" cy="51225"/>
            </a:xfrm>
            <a:custGeom>
              <a:avLst/>
              <a:gdLst/>
              <a:ahLst/>
              <a:cxnLst/>
              <a:rect l="l" t="t" r="r" b="b"/>
              <a:pathLst>
                <a:path w="4821" h="2049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07"/>
                    <a:pt x="473" y="2048"/>
                    <a:pt x="1040" y="2048"/>
                  </a:cubicBezTo>
                  <a:lnTo>
                    <a:pt x="3781" y="2048"/>
                  </a:lnTo>
                  <a:cubicBezTo>
                    <a:pt x="4379" y="2048"/>
                    <a:pt x="4820" y="1575"/>
                    <a:pt x="4820" y="1040"/>
                  </a:cubicBezTo>
                  <a:cubicBezTo>
                    <a:pt x="4820" y="441"/>
                    <a:pt x="4348" y="0"/>
                    <a:pt x="3781" y="0"/>
                  </a:cubicBez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6" name="Google Shape;2006;p43"/>
            <p:cNvSpPr/>
            <p:nvPr/>
          </p:nvSpPr>
          <p:spPr>
            <a:xfrm>
              <a:off x="-28032075" y="4089975"/>
              <a:ext cx="191425" cy="121850"/>
            </a:xfrm>
            <a:custGeom>
              <a:avLst/>
              <a:gdLst/>
              <a:ahLst/>
              <a:cxnLst/>
              <a:rect l="l" t="t" r="r" b="b"/>
              <a:pathLst>
                <a:path w="7657" h="4874" extrusionOk="0">
                  <a:moveTo>
                    <a:pt x="1733" y="715"/>
                  </a:moveTo>
                  <a:cubicBezTo>
                    <a:pt x="1954" y="715"/>
                    <a:pt x="2111" y="872"/>
                    <a:pt x="2111" y="1061"/>
                  </a:cubicBezTo>
                  <a:cubicBezTo>
                    <a:pt x="2111" y="1250"/>
                    <a:pt x="1954" y="1408"/>
                    <a:pt x="1733" y="1408"/>
                  </a:cubicBezTo>
                  <a:cubicBezTo>
                    <a:pt x="1544" y="1408"/>
                    <a:pt x="1387" y="1250"/>
                    <a:pt x="1387" y="1061"/>
                  </a:cubicBezTo>
                  <a:cubicBezTo>
                    <a:pt x="1418" y="872"/>
                    <a:pt x="1576" y="715"/>
                    <a:pt x="1733" y="715"/>
                  </a:cubicBezTo>
                  <a:close/>
                  <a:moveTo>
                    <a:pt x="3151" y="1376"/>
                  </a:moveTo>
                  <a:cubicBezTo>
                    <a:pt x="3372" y="1376"/>
                    <a:pt x="3529" y="1534"/>
                    <a:pt x="3529" y="1723"/>
                  </a:cubicBezTo>
                  <a:cubicBezTo>
                    <a:pt x="3529" y="1912"/>
                    <a:pt x="3372" y="2070"/>
                    <a:pt x="3151" y="2070"/>
                  </a:cubicBezTo>
                  <a:cubicBezTo>
                    <a:pt x="2962" y="2070"/>
                    <a:pt x="2804" y="1912"/>
                    <a:pt x="2804" y="1723"/>
                  </a:cubicBezTo>
                  <a:cubicBezTo>
                    <a:pt x="2804" y="1534"/>
                    <a:pt x="2962" y="1376"/>
                    <a:pt x="3151" y="1376"/>
                  </a:cubicBezTo>
                  <a:close/>
                  <a:moveTo>
                    <a:pt x="5199" y="2070"/>
                  </a:moveTo>
                  <a:cubicBezTo>
                    <a:pt x="5419" y="2070"/>
                    <a:pt x="5577" y="2227"/>
                    <a:pt x="5577" y="2448"/>
                  </a:cubicBezTo>
                  <a:cubicBezTo>
                    <a:pt x="5577" y="2637"/>
                    <a:pt x="5419" y="2794"/>
                    <a:pt x="5199" y="2794"/>
                  </a:cubicBezTo>
                  <a:cubicBezTo>
                    <a:pt x="5010" y="2794"/>
                    <a:pt x="4852" y="2637"/>
                    <a:pt x="4852" y="2448"/>
                  </a:cubicBezTo>
                  <a:cubicBezTo>
                    <a:pt x="4884" y="2227"/>
                    <a:pt x="5041" y="2070"/>
                    <a:pt x="5199" y="2070"/>
                  </a:cubicBezTo>
                  <a:close/>
                  <a:moveTo>
                    <a:pt x="3151" y="2794"/>
                  </a:moveTo>
                  <a:cubicBezTo>
                    <a:pt x="3372" y="2794"/>
                    <a:pt x="3529" y="2952"/>
                    <a:pt x="3529" y="3141"/>
                  </a:cubicBezTo>
                  <a:cubicBezTo>
                    <a:pt x="3529" y="3330"/>
                    <a:pt x="3372" y="3487"/>
                    <a:pt x="3151" y="3487"/>
                  </a:cubicBezTo>
                  <a:cubicBezTo>
                    <a:pt x="2962" y="3487"/>
                    <a:pt x="2804" y="3330"/>
                    <a:pt x="2804" y="3141"/>
                  </a:cubicBezTo>
                  <a:cubicBezTo>
                    <a:pt x="2804" y="2952"/>
                    <a:pt x="2962" y="2794"/>
                    <a:pt x="3151" y="2794"/>
                  </a:cubicBezTo>
                  <a:close/>
                  <a:moveTo>
                    <a:pt x="1748" y="1"/>
                  </a:moveTo>
                  <a:cubicBezTo>
                    <a:pt x="1181" y="1"/>
                    <a:pt x="615" y="166"/>
                    <a:pt x="63" y="494"/>
                  </a:cubicBezTo>
                  <a:cubicBezTo>
                    <a:pt x="63" y="715"/>
                    <a:pt x="0" y="872"/>
                    <a:pt x="0" y="1061"/>
                  </a:cubicBezTo>
                  <a:cubicBezTo>
                    <a:pt x="0" y="2196"/>
                    <a:pt x="536" y="3298"/>
                    <a:pt x="1418" y="4023"/>
                  </a:cubicBezTo>
                  <a:cubicBezTo>
                    <a:pt x="2111" y="4558"/>
                    <a:pt x="2962" y="4874"/>
                    <a:pt x="3844" y="4874"/>
                  </a:cubicBezTo>
                  <a:cubicBezTo>
                    <a:pt x="4096" y="4874"/>
                    <a:pt x="4380" y="4842"/>
                    <a:pt x="4663" y="4811"/>
                  </a:cubicBezTo>
                  <a:cubicBezTo>
                    <a:pt x="6144" y="4495"/>
                    <a:pt x="7341" y="3267"/>
                    <a:pt x="7625" y="1723"/>
                  </a:cubicBezTo>
                  <a:cubicBezTo>
                    <a:pt x="7656" y="1439"/>
                    <a:pt x="7656" y="1219"/>
                    <a:pt x="7656" y="935"/>
                  </a:cubicBezTo>
                  <a:lnTo>
                    <a:pt x="7656" y="935"/>
                  </a:lnTo>
                  <a:cubicBezTo>
                    <a:pt x="7033" y="1235"/>
                    <a:pt x="6444" y="1354"/>
                    <a:pt x="5904" y="1354"/>
                  </a:cubicBezTo>
                  <a:cubicBezTo>
                    <a:pt x="4969" y="1354"/>
                    <a:pt x="4183" y="1000"/>
                    <a:pt x="3624" y="620"/>
                  </a:cubicBezTo>
                  <a:cubicBezTo>
                    <a:pt x="3010" y="206"/>
                    <a:pt x="2378" y="1"/>
                    <a:pt x="1748" y="1"/>
                  </a:cubicBez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7" name="Google Shape;2007;p43"/>
            <p:cNvSpPr/>
            <p:nvPr/>
          </p:nvSpPr>
          <p:spPr>
            <a:xfrm>
              <a:off x="-28024975" y="3985750"/>
              <a:ext cx="181950" cy="121975"/>
            </a:xfrm>
            <a:custGeom>
              <a:avLst/>
              <a:gdLst/>
              <a:ahLst/>
              <a:cxnLst/>
              <a:rect l="l" t="t" r="r" b="b"/>
              <a:pathLst>
                <a:path w="7278" h="4879" extrusionOk="0">
                  <a:moveTo>
                    <a:pt x="1827" y="1"/>
                  </a:moveTo>
                  <a:lnTo>
                    <a:pt x="1827" y="1639"/>
                  </a:lnTo>
                  <a:cubicBezTo>
                    <a:pt x="1827" y="1765"/>
                    <a:pt x="1733" y="1891"/>
                    <a:pt x="1607" y="1922"/>
                  </a:cubicBezTo>
                  <a:cubicBezTo>
                    <a:pt x="914" y="2363"/>
                    <a:pt x="315" y="3025"/>
                    <a:pt x="0" y="3813"/>
                  </a:cubicBezTo>
                  <a:cubicBezTo>
                    <a:pt x="492" y="3611"/>
                    <a:pt x="988" y="3505"/>
                    <a:pt x="1488" y="3505"/>
                  </a:cubicBezTo>
                  <a:cubicBezTo>
                    <a:pt x="2237" y="3505"/>
                    <a:pt x="2993" y="3743"/>
                    <a:pt x="3749" y="4254"/>
                  </a:cubicBezTo>
                  <a:cubicBezTo>
                    <a:pt x="4370" y="4673"/>
                    <a:pt x="5000" y="4878"/>
                    <a:pt x="5629" y="4878"/>
                  </a:cubicBezTo>
                  <a:cubicBezTo>
                    <a:pt x="6181" y="4878"/>
                    <a:pt x="6733" y="4721"/>
                    <a:pt x="7278" y="4411"/>
                  </a:cubicBezTo>
                  <a:cubicBezTo>
                    <a:pt x="7057" y="3372"/>
                    <a:pt x="6427" y="2427"/>
                    <a:pt x="5450" y="1922"/>
                  </a:cubicBezTo>
                  <a:cubicBezTo>
                    <a:pt x="5356" y="1859"/>
                    <a:pt x="5293" y="1765"/>
                    <a:pt x="5293" y="1639"/>
                  </a:cubicBezTo>
                  <a:lnTo>
                    <a:pt x="5293" y="1"/>
                  </a:lnTo>
                  <a:close/>
                </a:path>
              </a:pathLst>
            </a:custGeom>
            <a:gradFill>
              <a:gsLst>
                <a:gs pos="0">
                  <a:srgbClr val="31AFDD"/>
                </a:gs>
                <a:gs pos="100000">
                  <a:srgbClr val="195B7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008" name="Google Shape;2008;p43"/>
          <p:cNvSpPr/>
          <p:nvPr/>
        </p:nvSpPr>
        <p:spPr>
          <a:xfrm>
            <a:off x="5478428" y="2045035"/>
            <a:ext cx="352803" cy="350719"/>
          </a:xfrm>
          <a:custGeom>
            <a:avLst/>
            <a:gdLst/>
            <a:ahLst/>
            <a:cxnLst/>
            <a:rect l="l" t="t" r="r" b="b"/>
            <a:pathLst>
              <a:path w="11846" h="11776" extrusionOk="0">
                <a:moveTo>
                  <a:pt x="9074" y="2261"/>
                </a:moveTo>
                <a:lnTo>
                  <a:pt x="9546" y="2733"/>
                </a:lnTo>
                <a:lnTo>
                  <a:pt x="9011" y="3300"/>
                </a:lnTo>
                <a:lnTo>
                  <a:pt x="8538" y="2828"/>
                </a:lnTo>
                <a:lnTo>
                  <a:pt x="9074" y="2261"/>
                </a:lnTo>
                <a:close/>
                <a:moveTo>
                  <a:pt x="6333" y="3489"/>
                </a:moveTo>
                <a:lnTo>
                  <a:pt x="8286" y="5474"/>
                </a:lnTo>
                <a:lnTo>
                  <a:pt x="7782" y="5978"/>
                </a:lnTo>
                <a:lnTo>
                  <a:pt x="7026" y="5222"/>
                </a:lnTo>
                <a:cubicBezTo>
                  <a:pt x="6963" y="5159"/>
                  <a:pt x="6876" y="5128"/>
                  <a:pt x="6789" y="5128"/>
                </a:cubicBezTo>
                <a:cubicBezTo>
                  <a:pt x="6703" y="5128"/>
                  <a:pt x="6616" y="5159"/>
                  <a:pt x="6553" y="5222"/>
                </a:cubicBezTo>
                <a:cubicBezTo>
                  <a:pt x="6427" y="5348"/>
                  <a:pt x="6427" y="5569"/>
                  <a:pt x="6553" y="5695"/>
                </a:cubicBezTo>
                <a:lnTo>
                  <a:pt x="7309" y="6451"/>
                </a:lnTo>
                <a:lnTo>
                  <a:pt x="6837" y="6924"/>
                </a:lnTo>
                <a:lnTo>
                  <a:pt x="4883" y="4939"/>
                </a:lnTo>
                <a:lnTo>
                  <a:pt x="6333" y="3489"/>
                </a:lnTo>
                <a:close/>
                <a:moveTo>
                  <a:pt x="2647" y="8688"/>
                </a:moveTo>
                <a:lnTo>
                  <a:pt x="3119" y="9160"/>
                </a:lnTo>
                <a:lnTo>
                  <a:pt x="2899" y="9412"/>
                </a:lnTo>
                <a:cubicBezTo>
                  <a:pt x="2836" y="9460"/>
                  <a:pt x="2749" y="9483"/>
                  <a:pt x="2662" y="9483"/>
                </a:cubicBezTo>
                <a:cubicBezTo>
                  <a:pt x="2576" y="9483"/>
                  <a:pt x="2489" y="9460"/>
                  <a:pt x="2426" y="9412"/>
                </a:cubicBezTo>
                <a:cubicBezTo>
                  <a:pt x="2300" y="9286"/>
                  <a:pt x="2300" y="9034"/>
                  <a:pt x="2426" y="8940"/>
                </a:cubicBezTo>
                <a:lnTo>
                  <a:pt x="2647" y="8688"/>
                </a:lnTo>
                <a:close/>
                <a:moveTo>
                  <a:pt x="9294" y="0"/>
                </a:moveTo>
                <a:cubicBezTo>
                  <a:pt x="9026" y="0"/>
                  <a:pt x="8758" y="103"/>
                  <a:pt x="8569" y="308"/>
                </a:cubicBezTo>
                <a:cubicBezTo>
                  <a:pt x="8160" y="686"/>
                  <a:pt x="8097" y="1410"/>
                  <a:pt x="8538" y="1820"/>
                </a:cubicBezTo>
                <a:lnTo>
                  <a:pt x="8065" y="2292"/>
                </a:lnTo>
                <a:lnTo>
                  <a:pt x="7089" y="1316"/>
                </a:lnTo>
                <a:cubicBezTo>
                  <a:pt x="6884" y="1127"/>
                  <a:pt x="6616" y="1032"/>
                  <a:pt x="6348" y="1032"/>
                </a:cubicBezTo>
                <a:cubicBezTo>
                  <a:pt x="6081" y="1032"/>
                  <a:pt x="5813" y="1127"/>
                  <a:pt x="5608" y="1316"/>
                </a:cubicBezTo>
                <a:cubicBezTo>
                  <a:pt x="5230" y="1725"/>
                  <a:pt x="5230" y="2387"/>
                  <a:pt x="5608" y="2765"/>
                </a:cubicBezTo>
                <a:lnTo>
                  <a:pt x="5860" y="3017"/>
                </a:lnTo>
                <a:lnTo>
                  <a:pt x="2678" y="6199"/>
                </a:lnTo>
                <a:cubicBezTo>
                  <a:pt x="2142" y="6734"/>
                  <a:pt x="2048" y="7428"/>
                  <a:pt x="2268" y="8058"/>
                </a:cubicBezTo>
                <a:lnTo>
                  <a:pt x="1922" y="8404"/>
                </a:lnTo>
                <a:cubicBezTo>
                  <a:pt x="1607" y="8719"/>
                  <a:pt x="1512" y="9192"/>
                  <a:pt x="1733" y="9601"/>
                </a:cubicBezTo>
                <a:lnTo>
                  <a:pt x="95" y="11208"/>
                </a:lnTo>
                <a:cubicBezTo>
                  <a:pt x="0" y="11334"/>
                  <a:pt x="0" y="11555"/>
                  <a:pt x="95" y="11681"/>
                </a:cubicBezTo>
                <a:cubicBezTo>
                  <a:pt x="158" y="11744"/>
                  <a:pt x="252" y="11775"/>
                  <a:pt x="343" y="11775"/>
                </a:cubicBezTo>
                <a:cubicBezTo>
                  <a:pt x="433" y="11775"/>
                  <a:pt x="520" y="11744"/>
                  <a:pt x="567" y="11681"/>
                </a:cubicBezTo>
                <a:lnTo>
                  <a:pt x="2174" y="10074"/>
                </a:lnTo>
                <a:cubicBezTo>
                  <a:pt x="2318" y="10136"/>
                  <a:pt x="2465" y="10164"/>
                  <a:pt x="2609" y="10164"/>
                </a:cubicBezTo>
                <a:cubicBezTo>
                  <a:pt x="2904" y="10164"/>
                  <a:pt x="3180" y="10044"/>
                  <a:pt x="3371" y="9853"/>
                </a:cubicBezTo>
                <a:lnTo>
                  <a:pt x="3718" y="9507"/>
                </a:lnTo>
                <a:cubicBezTo>
                  <a:pt x="3930" y="9598"/>
                  <a:pt x="4148" y="9640"/>
                  <a:pt x="4363" y="9640"/>
                </a:cubicBezTo>
                <a:cubicBezTo>
                  <a:pt x="4818" y="9640"/>
                  <a:pt x="5255" y="9450"/>
                  <a:pt x="5576" y="9129"/>
                </a:cubicBezTo>
                <a:lnTo>
                  <a:pt x="5797" y="8877"/>
                </a:lnTo>
                <a:lnTo>
                  <a:pt x="4820" y="7900"/>
                </a:lnTo>
                <a:cubicBezTo>
                  <a:pt x="4694" y="7774"/>
                  <a:pt x="4694" y="7554"/>
                  <a:pt x="4820" y="7428"/>
                </a:cubicBezTo>
                <a:cubicBezTo>
                  <a:pt x="4883" y="7365"/>
                  <a:pt x="4970" y="7333"/>
                  <a:pt x="5057" y="7333"/>
                </a:cubicBezTo>
                <a:cubicBezTo>
                  <a:pt x="5143" y="7333"/>
                  <a:pt x="5230" y="7365"/>
                  <a:pt x="5293" y="7428"/>
                </a:cubicBezTo>
                <a:lnTo>
                  <a:pt x="6270" y="8404"/>
                </a:lnTo>
                <a:lnTo>
                  <a:pt x="8727" y="5978"/>
                </a:lnTo>
                <a:lnTo>
                  <a:pt x="8948" y="6199"/>
                </a:lnTo>
                <a:cubicBezTo>
                  <a:pt x="9152" y="6404"/>
                  <a:pt x="9420" y="6506"/>
                  <a:pt x="9688" y="6506"/>
                </a:cubicBezTo>
                <a:cubicBezTo>
                  <a:pt x="9956" y="6506"/>
                  <a:pt x="10223" y="6404"/>
                  <a:pt x="10428" y="6199"/>
                </a:cubicBezTo>
                <a:cubicBezTo>
                  <a:pt x="10806" y="5821"/>
                  <a:pt x="10806" y="5159"/>
                  <a:pt x="10428" y="4750"/>
                </a:cubicBezTo>
                <a:lnTo>
                  <a:pt x="9420" y="3773"/>
                </a:lnTo>
                <a:lnTo>
                  <a:pt x="9987" y="3206"/>
                </a:lnTo>
                <a:cubicBezTo>
                  <a:pt x="10176" y="3411"/>
                  <a:pt x="10444" y="3513"/>
                  <a:pt x="10712" y="3513"/>
                </a:cubicBezTo>
                <a:cubicBezTo>
                  <a:pt x="10980" y="3513"/>
                  <a:pt x="11247" y="3411"/>
                  <a:pt x="11436" y="3206"/>
                </a:cubicBezTo>
                <a:cubicBezTo>
                  <a:pt x="11846" y="2828"/>
                  <a:pt x="11846" y="2166"/>
                  <a:pt x="11436" y="1757"/>
                </a:cubicBezTo>
                <a:lnTo>
                  <a:pt x="10019" y="308"/>
                </a:lnTo>
                <a:cubicBezTo>
                  <a:pt x="9830" y="103"/>
                  <a:pt x="9562" y="0"/>
                  <a:pt x="9294" y="0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3" name="Google Shape;2013;p44"/>
          <p:cNvSpPr txBox="1">
            <a:spLocks noGrp="1"/>
          </p:cNvSpPr>
          <p:nvPr>
            <p:ph type="title"/>
          </p:nvPr>
        </p:nvSpPr>
        <p:spPr>
          <a:xfrm>
            <a:off x="457200" y="39812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Gradient Clouds Infographics</a:t>
            </a:r>
            <a:endParaRPr/>
          </a:p>
        </p:txBody>
      </p:sp>
      <p:graphicFrame>
        <p:nvGraphicFramePr>
          <p:cNvPr id="2014" name="Google Shape;2014;p44"/>
          <p:cNvGraphicFramePr/>
          <p:nvPr/>
        </p:nvGraphicFramePr>
        <p:xfrm>
          <a:off x="457188" y="1415800"/>
          <a:ext cx="8229625" cy="2938500"/>
        </p:xfrm>
        <a:graphic>
          <a:graphicData uri="http://schemas.openxmlformats.org/drawingml/2006/table">
            <a:tbl>
              <a:tblPr>
                <a:noFill/>
                <a:tableStyleId>{411F981D-002D-439E-85DB-7B28C3C1A313}</a:tableStyleId>
              </a:tblPr>
              <a:tblGrid>
                <a:gridCol w="164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5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5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5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5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971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800" b="1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MONDAY</a:t>
                      </a:r>
                      <a:endParaRPr/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800" b="1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TUESDAY</a:t>
                      </a:r>
                      <a:endParaRPr/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800" b="1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WEDNESDAY</a:t>
                      </a:r>
                      <a:endParaRPr/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800" b="1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THURSDAY</a:t>
                      </a:r>
                      <a:endParaRPr/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800" b="1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FRIDAY</a:t>
                      </a:r>
                      <a:endParaRPr/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F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414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600" b="1">
                          <a:solidFill>
                            <a:schemeClr val="lt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29º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1A85C8"/>
                        </a:gs>
                        <a:gs pos="100000">
                          <a:srgbClr val="0F3750"/>
                        </a:gs>
                      </a:gsLst>
                      <a:lin ang="5400012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3600" b="1">
                          <a:solidFill>
                            <a:schemeClr val="lt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28º</a:t>
                      </a:r>
                      <a:endParaRPr/>
                    </a:p>
                  </a:txBody>
                  <a:tcPr marL="91425" marR="91425" marT="91425" marB="91425">
                    <a:lnL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AFDD"/>
                        </a:gs>
                        <a:gs pos="100000">
                          <a:srgbClr val="195B73"/>
                        </a:gs>
                      </a:gsLst>
                      <a:lin ang="5400012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3600" b="1">
                          <a:solidFill>
                            <a:schemeClr val="lt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27º</a:t>
                      </a:r>
                      <a:endParaRPr/>
                    </a:p>
                  </a:txBody>
                  <a:tcPr marL="91425" marR="91425" marT="91425" marB="91425">
                    <a:lnL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45BFDE"/>
                        </a:gs>
                        <a:gs pos="100000">
                          <a:srgbClr val="1E6E83"/>
                        </a:gs>
                      </a:gsLst>
                      <a:lin ang="5400012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3600" b="1">
                          <a:solidFill>
                            <a:schemeClr val="lt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26º</a:t>
                      </a:r>
                      <a:endParaRPr/>
                    </a:p>
                  </a:txBody>
                  <a:tcPr marL="91425" marR="91425" marT="91425" marB="91425">
                    <a:lnL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58CBDF"/>
                        </a:gs>
                        <a:gs pos="100000">
                          <a:srgbClr val="238191"/>
                        </a:gs>
                      </a:gsLst>
                      <a:lin ang="5400012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3600" b="1">
                          <a:solidFill>
                            <a:schemeClr val="lt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25º</a:t>
                      </a:r>
                      <a:endParaRPr/>
                    </a:p>
                  </a:txBody>
                  <a:tcPr marL="91425" marR="91425" marT="91425" marB="91425">
                    <a:lnL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ADD8EB"/>
                        </a:gs>
                        <a:gs pos="100000">
                          <a:srgbClr val="4BA4CA"/>
                        </a:gs>
                      </a:gsLst>
                      <a:lin ang="5400012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2015" name="Google Shape;2015;p44"/>
          <p:cNvGrpSpPr/>
          <p:nvPr/>
        </p:nvGrpSpPr>
        <p:grpSpPr>
          <a:xfrm>
            <a:off x="674277" y="2875678"/>
            <a:ext cx="1018828" cy="848350"/>
            <a:chOff x="288525" y="206389"/>
            <a:chExt cx="596050" cy="496925"/>
          </a:xfrm>
        </p:grpSpPr>
        <p:sp>
          <p:nvSpPr>
            <p:cNvPr id="2016" name="Google Shape;2016;p44"/>
            <p:cNvSpPr/>
            <p:nvPr/>
          </p:nvSpPr>
          <p:spPr>
            <a:xfrm>
              <a:off x="288525" y="365889"/>
              <a:ext cx="498475" cy="337425"/>
            </a:xfrm>
            <a:custGeom>
              <a:avLst/>
              <a:gdLst/>
              <a:ahLst/>
              <a:cxnLst/>
              <a:rect l="l" t="t" r="r" b="b"/>
              <a:pathLst>
                <a:path w="19939" h="13497" fill="none" extrusionOk="0">
                  <a:moveTo>
                    <a:pt x="18167" y="7258"/>
                  </a:moveTo>
                  <a:cubicBezTo>
                    <a:pt x="18183" y="7148"/>
                    <a:pt x="18183" y="7038"/>
                    <a:pt x="18183" y="6928"/>
                  </a:cubicBezTo>
                  <a:cubicBezTo>
                    <a:pt x="18183" y="5173"/>
                    <a:pt x="16772" y="3762"/>
                    <a:pt x="15017" y="3762"/>
                  </a:cubicBezTo>
                  <a:cubicBezTo>
                    <a:pt x="14453" y="3762"/>
                    <a:pt x="13920" y="3919"/>
                    <a:pt x="13449" y="4170"/>
                  </a:cubicBezTo>
                  <a:cubicBezTo>
                    <a:pt x="13136" y="1819"/>
                    <a:pt x="11130" y="0"/>
                    <a:pt x="8684" y="0"/>
                  </a:cubicBezTo>
                  <a:cubicBezTo>
                    <a:pt x="6333" y="0"/>
                    <a:pt x="4358" y="1709"/>
                    <a:pt x="3951" y="3950"/>
                  </a:cubicBezTo>
                  <a:cubicBezTo>
                    <a:pt x="1709" y="4358"/>
                    <a:pt x="1" y="6317"/>
                    <a:pt x="1" y="8684"/>
                  </a:cubicBezTo>
                  <a:cubicBezTo>
                    <a:pt x="1" y="11349"/>
                    <a:pt x="2164" y="13496"/>
                    <a:pt x="4828" y="13496"/>
                  </a:cubicBezTo>
                  <a:cubicBezTo>
                    <a:pt x="6192" y="13496"/>
                    <a:pt x="7430" y="12932"/>
                    <a:pt x="8308" y="12007"/>
                  </a:cubicBezTo>
                  <a:cubicBezTo>
                    <a:pt x="8966" y="12838"/>
                    <a:pt x="10001" y="13386"/>
                    <a:pt x="11145" y="13386"/>
                  </a:cubicBezTo>
                  <a:cubicBezTo>
                    <a:pt x="12383" y="13386"/>
                    <a:pt x="13465" y="12775"/>
                    <a:pt x="14123" y="11835"/>
                  </a:cubicBezTo>
                  <a:cubicBezTo>
                    <a:pt x="14703" y="12697"/>
                    <a:pt x="15675" y="13261"/>
                    <a:pt x="16772" y="13261"/>
                  </a:cubicBezTo>
                  <a:cubicBezTo>
                    <a:pt x="18528" y="13261"/>
                    <a:pt x="19939" y="11835"/>
                    <a:pt x="19939" y="10095"/>
                  </a:cubicBezTo>
                  <a:cubicBezTo>
                    <a:pt x="19939" y="8841"/>
                    <a:pt x="19218" y="7775"/>
                    <a:pt x="18167" y="7258"/>
                  </a:cubicBezTo>
                  <a:close/>
                </a:path>
              </a:pathLst>
            </a:custGeom>
            <a:noFill/>
            <a:ln w="19600" cap="flat" cmpd="sng">
              <a:solidFill>
                <a:schemeClr val="lt1"/>
              </a:solidFill>
              <a:prstDash val="solid"/>
              <a:miter lim="15674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7" name="Google Shape;2017;p44"/>
            <p:cNvSpPr/>
            <p:nvPr/>
          </p:nvSpPr>
          <p:spPr>
            <a:xfrm>
              <a:off x="549900" y="330239"/>
              <a:ext cx="229275" cy="219075"/>
            </a:xfrm>
            <a:custGeom>
              <a:avLst/>
              <a:gdLst/>
              <a:ahLst/>
              <a:cxnLst/>
              <a:rect l="l" t="t" r="r" b="b"/>
              <a:pathLst>
                <a:path w="9171" h="8763" fill="none" extrusionOk="0">
                  <a:moveTo>
                    <a:pt x="1" y="1771"/>
                  </a:moveTo>
                  <a:cubicBezTo>
                    <a:pt x="957" y="690"/>
                    <a:pt x="2352" y="0"/>
                    <a:pt x="3919" y="0"/>
                  </a:cubicBezTo>
                  <a:cubicBezTo>
                    <a:pt x="6819" y="0"/>
                    <a:pt x="9170" y="2351"/>
                    <a:pt x="9170" y="5251"/>
                  </a:cubicBezTo>
                  <a:cubicBezTo>
                    <a:pt x="9170" y="6599"/>
                    <a:pt x="8653" y="7837"/>
                    <a:pt x="7822" y="8762"/>
                  </a:cubicBezTo>
                </a:path>
              </a:pathLst>
            </a:custGeom>
            <a:noFill/>
            <a:ln w="19600" cap="flat" cmpd="sng">
              <a:solidFill>
                <a:schemeClr val="lt1"/>
              </a:solidFill>
              <a:prstDash val="solid"/>
              <a:miter lim="15674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8" name="Google Shape;2018;p44"/>
            <p:cNvSpPr/>
            <p:nvPr/>
          </p:nvSpPr>
          <p:spPr>
            <a:xfrm>
              <a:off x="687050" y="206389"/>
              <a:ext cx="14125" cy="69000"/>
            </a:xfrm>
            <a:custGeom>
              <a:avLst/>
              <a:gdLst/>
              <a:ahLst/>
              <a:cxnLst/>
              <a:rect l="l" t="t" r="r" b="b"/>
              <a:pathLst>
                <a:path w="565" h="2760" fill="none" extrusionOk="0">
                  <a:moveTo>
                    <a:pt x="565" y="1"/>
                  </a:moveTo>
                  <a:lnTo>
                    <a:pt x="1" y="2760"/>
                  </a:lnTo>
                </a:path>
              </a:pathLst>
            </a:custGeom>
            <a:noFill/>
            <a:ln w="19600" cap="flat" cmpd="sng">
              <a:solidFill>
                <a:schemeClr val="lt1"/>
              </a:solidFill>
              <a:prstDash val="solid"/>
              <a:miter lim="15674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9" name="Google Shape;2019;p44"/>
            <p:cNvSpPr/>
            <p:nvPr/>
          </p:nvSpPr>
          <p:spPr>
            <a:xfrm>
              <a:off x="789725" y="303189"/>
              <a:ext cx="58800" cy="38825"/>
            </a:xfrm>
            <a:custGeom>
              <a:avLst/>
              <a:gdLst/>
              <a:ahLst/>
              <a:cxnLst/>
              <a:rect l="l" t="t" r="r" b="b"/>
              <a:pathLst>
                <a:path w="2352" h="1553" fill="none" extrusionOk="0">
                  <a:moveTo>
                    <a:pt x="2351" y="1"/>
                  </a:moveTo>
                  <a:lnTo>
                    <a:pt x="0" y="1552"/>
                  </a:lnTo>
                </a:path>
              </a:pathLst>
            </a:custGeom>
            <a:noFill/>
            <a:ln w="19600" cap="flat" cmpd="sng">
              <a:solidFill>
                <a:schemeClr val="lt1"/>
              </a:solidFill>
              <a:prstDash val="solid"/>
              <a:miter lim="15674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0" name="Google Shape;2020;p44"/>
            <p:cNvSpPr/>
            <p:nvPr/>
          </p:nvSpPr>
          <p:spPr>
            <a:xfrm>
              <a:off x="815575" y="464639"/>
              <a:ext cx="69000" cy="14125"/>
            </a:xfrm>
            <a:custGeom>
              <a:avLst/>
              <a:gdLst/>
              <a:ahLst/>
              <a:cxnLst/>
              <a:rect l="l" t="t" r="r" b="b"/>
              <a:pathLst>
                <a:path w="2760" h="565" fill="none" extrusionOk="0">
                  <a:moveTo>
                    <a:pt x="2759" y="565"/>
                  </a:moveTo>
                  <a:lnTo>
                    <a:pt x="1" y="0"/>
                  </a:lnTo>
                </a:path>
              </a:pathLst>
            </a:custGeom>
            <a:noFill/>
            <a:ln w="19600" cap="flat" cmpd="sng">
              <a:solidFill>
                <a:schemeClr val="lt1"/>
              </a:solidFill>
              <a:prstDash val="solid"/>
              <a:miter lim="15674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1" name="Google Shape;2021;p44"/>
            <p:cNvSpPr/>
            <p:nvPr/>
          </p:nvSpPr>
          <p:spPr>
            <a:xfrm>
              <a:off x="528350" y="243639"/>
              <a:ext cx="38825" cy="58400"/>
            </a:xfrm>
            <a:custGeom>
              <a:avLst/>
              <a:gdLst/>
              <a:ahLst/>
              <a:cxnLst/>
              <a:rect l="l" t="t" r="r" b="b"/>
              <a:pathLst>
                <a:path w="1553" h="2336" fill="none" extrusionOk="0">
                  <a:moveTo>
                    <a:pt x="0" y="0"/>
                  </a:moveTo>
                  <a:lnTo>
                    <a:pt x="1552" y="2336"/>
                  </a:lnTo>
                </a:path>
              </a:pathLst>
            </a:custGeom>
            <a:noFill/>
            <a:ln w="19600" cap="flat" cmpd="sng">
              <a:solidFill>
                <a:schemeClr val="lt1"/>
              </a:solidFill>
              <a:prstDash val="solid"/>
              <a:miter lim="15674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22" name="Google Shape;2022;p44"/>
          <p:cNvGrpSpPr/>
          <p:nvPr/>
        </p:nvGrpSpPr>
        <p:grpSpPr>
          <a:xfrm>
            <a:off x="4092730" y="3125511"/>
            <a:ext cx="853090" cy="763883"/>
            <a:chOff x="-115800" y="4365573"/>
            <a:chExt cx="498475" cy="446350"/>
          </a:xfrm>
        </p:grpSpPr>
        <p:sp>
          <p:nvSpPr>
            <p:cNvPr id="2023" name="Google Shape;2023;p44"/>
            <p:cNvSpPr/>
            <p:nvPr/>
          </p:nvSpPr>
          <p:spPr>
            <a:xfrm>
              <a:off x="-115800" y="4365573"/>
              <a:ext cx="498475" cy="337425"/>
            </a:xfrm>
            <a:custGeom>
              <a:avLst/>
              <a:gdLst/>
              <a:ahLst/>
              <a:cxnLst/>
              <a:rect l="l" t="t" r="r" b="b"/>
              <a:pathLst>
                <a:path w="19939" h="13497" fill="none" extrusionOk="0">
                  <a:moveTo>
                    <a:pt x="18167" y="7258"/>
                  </a:moveTo>
                  <a:cubicBezTo>
                    <a:pt x="18167" y="7148"/>
                    <a:pt x="18183" y="7039"/>
                    <a:pt x="18183" y="6929"/>
                  </a:cubicBezTo>
                  <a:cubicBezTo>
                    <a:pt x="18183" y="5189"/>
                    <a:pt x="16756" y="3763"/>
                    <a:pt x="15016" y="3763"/>
                  </a:cubicBezTo>
                  <a:cubicBezTo>
                    <a:pt x="14437" y="3763"/>
                    <a:pt x="13904" y="3919"/>
                    <a:pt x="13449" y="4170"/>
                  </a:cubicBezTo>
                  <a:cubicBezTo>
                    <a:pt x="13136" y="1819"/>
                    <a:pt x="11129" y="1"/>
                    <a:pt x="8684" y="1"/>
                  </a:cubicBezTo>
                  <a:cubicBezTo>
                    <a:pt x="6317" y="1"/>
                    <a:pt x="4358" y="1709"/>
                    <a:pt x="3950" y="3951"/>
                  </a:cubicBezTo>
                  <a:cubicBezTo>
                    <a:pt x="1709" y="4358"/>
                    <a:pt x="0" y="6318"/>
                    <a:pt x="0" y="8684"/>
                  </a:cubicBezTo>
                  <a:cubicBezTo>
                    <a:pt x="0" y="11349"/>
                    <a:pt x="2164" y="13496"/>
                    <a:pt x="4812" y="13496"/>
                  </a:cubicBezTo>
                  <a:cubicBezTo>
                    <a:pt x="6192" y="13496"/>
                    <a:pt x="7414" y="12932"/>
                    <a:pt x="8292" y="12007"/>
                  </a:cubicBezTo>
                  <a:cubicBezTo>
                    <a:pt x="8966" y="12854"/>
                    <a:pt x="9985" y="13387"/>
                    <a:pt x="11145" y="13387"/>
                  </a:cubicBezTo>
                  <a:cubicBezTo>
                    <a:pt x="12383" y="13387"/>
                    <a:pt x="13465" y="12775"/>
                    <a:pt x="14123" y="11835"/>
                  </a:cubicBezTo>
                  <a:cubicBezTo>
                    <a:pt x="14687" y="12697"/>
                    <a:pt x="15659" y="13261"/>
                    <a:pt x="16772" y="13261"/>
                  </a:cubicBezTo>
                  <a:cubicBezTo>
                    <a:pt x="18512" y="13261"/>
                    <a:pt x="19938" y="11851"/>
                    <a:pt x="19938" y="10095"/>
                  </a:cubicBezTo>
                  <a:cubicBezTo>
                    <a:pt x="19938" y="8841"/>
                    <a:pt x="19217" y="7775"/>
                    <a:pt x="18167" y="7258"/>
                  </a:cubicBezTo>
                  <a:close/>
                </a:path>
              </a:pathLst>
            </a:custGeom>
            <a:noFill/>
            <a:ln w="19600" cap="flat" cmpd="sng">
              <a:solidFill>
                <a:schemeClr val="lt1"/>
              </a:solidFill>
              <a:prstDash val="solid"/>
              <a:miter lim="15674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4" name="Google Shape;2024;p44"/>
            <p:cNvSpPr/>
            <p:nvPr/>
          </p:nvSpPr>
          <p:spPr>
            <a:xfrm>
              <a:off x="-89950" y="4732748"/>
              <a:ext cx="78800" cy="79175"/>
            </a:xfrm>
            <a:custGeom>
              <a:avLst/>
              <a:gdLst/>
              <a:ahLst/>
              <a:cxnLst/>
              <a:rect l="l" t="t" r="r" b="b"/>
              <a:pathLst>
                <a:path w="3152" h="3167" fill="none" extrusionOk="0">
                  <a:moveTo>
                    <a:pt x="1" y="3167"/>
                  </a:moveTo>
                  <a:lnTo>
                    <a:pt x="3151" y="1"/>
                  </a:lnTo>
                </a:path>
              </a:pathLst>
            </a:custGeom>
            <a:noFill/>
            <a:ln w="19600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5" name="Google Shape;2025;p44"/>
            <p:cNvSpPr/>
            <p:nvPr/>
          </p:nvSpPr>
          <p:spPr>
            <a:xfrm>
              <a:off x="-27625" y="4732748"/>
              <a:ext cx="78775" cy="79175"/>
            </a:xfrm>
            <a:custGeom>
              <a:avLst/>
              <a:gdLst/>
              <a:ahLst/>
              <a:cxnLst/>
              <a:rect l="l" t="t" r="r" b="b"/>
              <a:pathLst>
                <a:path w="3151" h="3167" fill="none" extrusionOk="0">
                  <a:moveTo>
                    <a:pt x="0" y="3167"/>
                  </a:moveTo>
                  <a:lnTo>
                    <a:pt x="3151" y="1"/>
                  </a:lnTo>
                </a:path>
              </a:pathLst>
            </a:custGeom>
            <a:noFill/>
            <a:ln w="19600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6" name="Google Shape;2026;p44"/>
            <p:cNvSpPr/>
            <p:nvPr/>
          </p:nvSpPr>
          <p:spPr>
            <a:xfrm>
              <a:off x="34675" y="4732748"/>
              <a:ext cx="78775" cy="79175"/>
            </a:xfrm>
            <a:custGeom>
              <a:avLst/>
              <a:gdLst/>
              <a:ahLst/>
              <a:cxnLst/>
              <a:rect l="l" t="t" r="r" b="b"/>
              <a:pathLst>
                <a:path w="3151" h="3167" fill="none" extrusionOk="0">
                  <a:moveTo>
                    <a:pt x="0" y="3167"/>
                  </a:moveTo>
                  <a:lnTo>
                    <a:pt x="3151" y="1"/>
                  </a:lnTo>
                </a:path>
              </a:pathLst>
            </a:custGeom>
            <a:noFill/>
            <a:ln w="19600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7" name="Google Shape;2027;p44"/>
            <p:cNvSpPr/>
            <p:nvPr/>
          </p:nvSpPr>
          <p:spPr>
            <a:xfrm>
              <a:off x="96975" y="4732748"/>
              <a:ext cx="79175" cy="79175"/>
            </a:xfrm>
            <a:custGeom>
              <a:avLst/>
              <a:gdLst/>
              <a:ahLst/>
              <a:cxnLst/>
              <a:rect l="l" t="t" r="r" b="b"/>
              <a:pathLst>
                <a:path w="3167" h="3167" fill="none" extrusionOk="0">
                  <a:moveTo>
                    <a:pt x="1" y="3167"/>
                  </a:moveTo>
                  <a:lnTo>
                    <a:pt x="3167" y="1"/>
                  </a:lnTo>
                </a:path>
              </a:pathLst>
            </a:custGeom>
            <a:noFill/>
            <a:ln w="19600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8" name="Google Shape;2028;p44"/>
            <p:cNvSpPr/>
            <p:nvPr/>
          </p:nvSpPr>
          <p:spPr>
            <a:xfrm>
              <a:off x="159275" y="4732748"/>
              <a:ext cx="79200" cy="79175"/>
            </a:xfrm>
            <a:custGeom>
              <a:avLst/>
              <a:gdLst/>
              <a:ahLst/>
              <a:cxnLst/>
              <a:rect l="l" t="t" r="r" b="b"/>
              <a:pathLst>
                <a:path w="3168" h="3167" fill="none" extrusionOk="0">
                  <a:moveTo>
                    <a:pt x="1" y="3167"/>
                  </a:moveTo>
                  <a:lnTo>
                    <a:pt x="3167" y="1"/>
                  </a:lnTo>
                </a:path>
              </a:pathLst>
            </a:custGeom>
            <a:noFill/>
            <a:ln w="19600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9" name="Google Shape;2029;p44"/>
            <p:cNvSpPr/>
            <p:nvPr/>
          </p:nvSpPr>
          <p:spPr>
            <a:xfrm>
              <a:off x="221975" y="4732748"/>
              <a:ext cx="78800" cy="79175"/>
            </a:xfrm>
            <a:custGeom>
              <a:avLst/>
              <a:gdLst/>
              <a:ahLst/>
              <a:cxnLst/>
              <a:rect l="l" t="t" r="r" b="b"/>
              <a:pathLst>
                <a:path w="3152" h="3167" fill="none" extrusionOk="0">
                  <a:moveTo>
                    <a:pt x="1" y="3167"/>
                  </a:moveTo>
                  <a:lnTo>
                    <a:pt x="3151" y="1"/>
                  </a:lnTo>
                </a:path>
              </a:pathLst>
            </a:custGeom>
            <a:noFill/>
            <a:ln w="19600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030" name="Google Shape;2030;p44"/>
          <p:cNvSpPr/>
          <p:nvPr/>
        </p:nvSpPr>
        <p:spPr>
          <a:xfrm>
            <a:off x="2513401" y="3125491"/>
            <a:ext cx="883485" cy="598524"/>
          </a:xfrm>
          <a:custGeom>
            <a:avLst/>
            <a:gdLst/>
            <a:ahLst/>
            <a:cxnLst/>
            <a:rect l="l" t="t" r="r" b="b"/>
            <a:pathLst>
              <a:path w="19923" h="13497" fill="none" extrusionOk="0">
                <a:moveTo>
                  <a:pt x="18151" y="7258"/>
                </a:moveTo>
                <a:cubicBezTo>
                  <a:pt x="18167" y="7148"/>
                  <a:pt x="18167" y="7039"/>
                  <a:pt x="18167" y="6929"/>
                </a:cubicBezTo>
                <a:cubicBezTo>
                  <a:pt x="18167" y="5173"/>
                  <a:pt x="16756" y="3763"/>
                  <a:pt x="15001" y="3763"/>
                </a:cubicBezTo>
                <a:cubicBezTo>
                  <a:pt x="14436" y="3763"/>
                  <a:pt x="13903" y="3919"/>
                  <a:pt x="13449" y="4170"/>
                </a:cubicBezTo>
                <a:cubicBezTo>
                  <a:pt x="13120" y="1819"/>
                  <a:pt x="11113" y="1"/>
                  <a:pt x="8684" y="1"/>
                </a:cubicBezTo>
                <a:cubicBezTo>
                  <a:pt x="6317" y="1"/>
                  <a:pt x="4358" y="1709"/>
                  <a:pt x="3950" y="3951"/>
                </a:cubicBezTo>
                <a:cubicBezTo>
                  <a:pt x="1693" y="4358"/>
                  <a:pt x="0" y="6317"/>
                  <a:pt x="0" y="8684"/>
                </a:cubicBezTo>
                <a:cubicBezTo>
                  <a:pt x="0" y="11349"/>
                  <a:pt x="2148" y="13496"/>
                  <a:pt x="4812" y="13496"/>
                </a:cubicBezTo>
                <a:cubicBezTo>
                  <a:pt x="6176" y="13496"/>
                  <a:pt x="7414" y="12932"/>
                  <a:pt x="8292" y="12007"/>
                </a:cubicBezTo>
                <a:cubicBezTo>
                  <a:pt x="8950" y="12838"/>
                  <a:pt x="9985" y="13387"/>
                  <a:pt x="11145" y="13387"/>
                </a:cubicBezTo>
                <a:cubicBezTo>
                  <a:pt x="12367" y="13387"/>
                  <a:pt x="13465" y="12775"/>
                  <a:pt x="14123" y="11835"/>
                </a:cubicBezTo>
                <a:cubicBezTo>
                  <a:pt x="14687" y="12697"/>
                  <a:pt x="15659" y="13261"/>
                  <a:pt x="16756" y="13261"/>
                </a:cubicBezTo>
                <a:cubicBezTo>
                  <a:pt x="18512" y="13261"/>
                  <a:pt x="19922" y="11835"/>
                  <a:pt x="19922" y="10095"/>
                </a:cubicBezTo>
                <a:cubicBezTo>
                  <a:pt x="19922" y="8841"/>
                  <a:pt x="19201" y="7760"/>
                  <a:pt x="18151" y="7258"/>
                </a:cubicBezTo>
                <a:close/>
              </a:path>
            </a:pathLst>
          </a:custGeom>
          <a:noFill/>
          <a:ln w="19600" cap="flat" cmpd="sng">
            <a:solidFill>
              <a:schemeClr val="lt1"/>
            </a:solidFill>
            <a:prstDash val="solid"/>
            <a:miter lim="15674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031" name="Google Shape;2031;p44"/>
          <p:cNvGrpSpPr/>
          <p:nvPr/>
        </p:nvGrpSpPr>
        <p:grpSpPr>
          <a:xfrm>
            <a:off x="5767398" y="3092784"/>
            <a:ext cx="883492" cy="829338"/>
            <a:chOff x="7309817" y="2875762"/>
            <a:chExt cx="692175" cy="649697"/>
          </a:xfrm>
        </p:grpSpPr>
        <p:sp>
          <p:nvSpPr>
            <p:cNvPr id="2032" name="Google Shape;2032;p44"/>
            <p:cNvSpPr/>
            <p:nvPr/>
          </p:nvSpPr>
          <p:spPr>
            <a:xfrm>
              <a:off x="7407272" y="3384925"/>
              <a:ext cx="179758" cy="140533"/>
            </a:xfrm>
            <a:custGeom>
              <a:avLst/>
              <a:gdLst/>
              <a:ahLst/>
              <a:cxnLst/>
              <a:rect l="l" t="t" r="r" b="b"/>
              <a:pathLst>
                <a:path w="5174" h="4045" fill="none" extrusionOk="0">
                  <a:moveTo>
                    <a:pt x="2744" y="1"/>
                  </a:moveTo>
                  <a:cubicBezTo>
                    <a:pt x="1" y="2728"/>
                    <a:pt x="1725" y="4045"/>
                    <a:pt x="2744" y="4045"/>
                  </a:cubicBezTo>
                  <a:cubicBezTo>
                    <a:pt x="3763" y="4045"/>
                    <a:pt x="5173" y="2791"/>
                    <a:pt x="2744" y="1"/>
                  </a:cubicBezTo>
                  <a:close/>
                </a:path>
              </a:pathLst>
            </a:custGeom>
            <a:noFill/>
            <a:ln w="19600" cap="flat" cmpd="sng">
              <a:solidFill>
                <a:schemeClr val="lt1"/>
              </a:solidFill>
              <a:prstDash val="solid"/>
              <a:miter lim="15674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3" name="Google Shape;2033;p44"/>
            <p:cNvSpPr/>
            <p:nvPr/>
          </p:nvSpPr>
          <p:spPr>
            <a:xfrm>
              <a:off x="7548330" y="3384925"/>
              <a:ext cx="179723" cy="140533"/>
            </a:xfrm>
            <a:custGeom>
              <a:avLst/>
              <a:gdLst/>
              <a:ahLst/>
              <a:cxnLst/>
              <a:rect l="l" t="t" r="r" b="b"/>
              <a:pathLst>
                <a:path w="5173" h="4045" fill="none" extrusionOk="0">
                  <a:moveTo>
                    <a:pt x="2743" y="1"/>
                  </a:moveTo>
                  <a:cubicBezTo>
                    <a:pt x="0" y="2728"/>
                    <a:pt x="1725" y="4045"/>
                    <a:pt x="2743" y="4045"/>
                  </a:cubicBezTo>
                  <a:cubicBezTo>
                    <a:pt x="3747" y="4045"/>
                    <a:pt x="5173" y="2791"/>
                    <a:pt x="2743" y="1"/>
                  </a:cubicBezTo>
                  <a:close/>
                </a:path>
              </a:pathLst>
            </a:custGeom>
            <a:noFill/>
            <a:ln w="19600" cap="flat" cmpd="sng">
              <a:solidFill>
                <a:schemeClr val="lt1"/>
              </a:solidFill>
              <a:prstDash val="solid"/>
              <a:miter lim="15674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4" name="Google Shape;2034;p44"/>
            <p:cNvSpPr/>
            <p:nvPr/>
          </p:nvSpPr>
          <p:spPr>
            <a:xfrm>
              <a:off x="7689388" y="3384925"/>
              <a:ext cx="179167" cy="140533"/>
            </a:xfrm>
            <a:custGeom>
              <a:avLst/>
              <a:gdLst/>
              <a:ahLst/>
              <a:cxnLst/>
              <a:rect l="l" t="t" r="r" b="b"/>
              <a:pathLst>
                <a:path w="5157" h="4045" fill="none" extrusionOk="0">
                  <a:moveTo>
                    <a:pt x="2727" y="1"/>
                  </a:moveTo>
                  <a:cubicBezTo>
                    <a:pt x="0" y="2728"/>
                    <a:pt x="1724" y="4045"/>
                    <a:pt x="2727" y="4045"/>
                  </a:cubicBezTo>
                  <a:cubicBezTo>
                    <a:pt x="3746" y="4045"/>
                    <a:pt x="5157" y="2791"/>
                    <a:pt x="2727" y="1"/>
                  </a:cubicBezTo>
                  <a:close/>
                </a:path>
              </a:pathLst>
            </a:custGeom>
            <a:noFill/>
            <a:ln w="19600" cap="flat" cmpd="sng">
              <a:solidFill>
                <a:schemeClr val="lt1"/>
              </a:solidFill>
              <a:prstDash val="solid"/>
              <a:miter lim="15674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5" name="Google Shape;2035;p44"/>
            <p:cNvSpPr/>
            <p:nvPr/>
          </p:nvSpPr>
          <p:spPr>
            <a:xfrm>
              <a:off x="7309817" y="2875762"/>
              <a:ext cx="692175" cy="468920"/>
            </a:xfrm>
            <a:custGeom>
              <a:avLst/>
              <a:gdLst/>
              <a:ahLst/>
              <a:cxnLst/>
              <a:rect l="l" t="t" r="r" b="b"/>
              <a:pathLst>
                <a:path w="19923" h="13497" fill="none" extrusionOk="0">
                  <a:moveTo>
                    <a:pt x="18151" y="7242"/>
                  </a:moveTo>
                  <a:cubicBezTo>
                    <a:pt x="18167" y="7148"/>
                    <a:pt x="18167" y="7038"/>
                    <a:pt x="18167" y="6929"/>
                  </a:cubicBezTo>
                  <a:cubicBezTo>
                    <a:pt x="18167" y="5173"/>
                    <a:pt x="16756" y="3762"/>
                    <a:pt x="15000" y="3762"/>
                  </a:cubicBezTo>
                  <a:cubicBezTo>
                    <a:pt x="14436" y="3762"/>
                    <a:pt x="13903" y="3903"/>
                    <a:pt x="13449" y="4170"/>
                  </a:cubicBezTo>
                  <a:cubicBezTo>
                    <a:pt x="13135" y="1819"/>
                    <a:pt x="11113" y="1"/>
                    <a:pt x="8684" y="1"/>
                  </a:cubicBezTo>
                  <a:cubicBezTo>
                    <a:pt x="6317" y="1"/>
                    <a:pt x="4358" y="1709"/>
                    <a:pt x="3950" y="3950"/>
                  </a:cubicBezTo>
                  <a:cubicBezTo>
                    <a:pt x="1693" y="4358"/>
                    <a:pt x="0" y="6317"/>
                    <a:pt x="0" y="8684"/>
                  </a:cubicBezTo>
                  <a:cubicBezTo>
                    <a:pt x="0" y="11349"/>
                    <a:pt x="2147" y="13496"/>
                    <a:pt x="4812" y="13496"/>
                  </a:cubicBezTo>
                  <a:cubicBezTo>
                    <a:pt x="6176" y="13496"/>
                    <a:pt x="7414" y="12916"/>
                    <a:pt x="8292" y="12007"/>
                  </a:cubicBezTo>
                  <a:cubicBezTo>
                    <a:pt x="8950" y="12838"/>
                    <a:pt x="9985" y="13386"/>
                    <a:pt x="11145" y="13386"/>
                  </a:cubicBezTo>
                  <a:cubicBezTo>
                    <a:pt x="12367" y="13386"/>
                    <a:pt x="13464" y="12759"/>
                    <a:pt x="14123" y="11835"/>
                  </a:cubicBezTo>
                  <a:cubicBezTo>
                    <a:pt x="14687" y="12681"/>
                    <a:pt x="15659" y="13261"/>
                    <a:pt x="16756" y="13261"/>
                  </a:cubicBezTo>
                  <a:cubicBezTo>
                    <a:pt x="18511" y="13261"/>
                    <a:pt x="19922" y="11835"/>
                    <a:pt x="19922" y="10095"/>
                  </a:cubicBezTo>
                  <a:cubicBezTo>
                    <a:pt x="19922" y="8841"/>
                    <a:pt x="19201" y="7759"/>
                    <a:pt x="18151" y="7242"/>
                  </a:cubicBezTo>
                  <a:close/>
                </a:path>
              </a:pathLst>
            </a:custGeom>
            <a:noFill/>
            <a:ln w="19600" cap="flat" cmpd="sng">
              <a:solidFill>
                <a:schemeClr val="lt1"/>
              </a:solidFill>
              <a:prstDash val="solid"/>
              <a:miter lim="15674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36" name="Google Shape;2036;p44"/>
          <p:cNvGrpSpPr/>
          <p:nvPr/>
        </p:nvGrpSpPr>
        <p:grpSpPr>
          <a:xfrm>
            <a:off x="7472485" y="3125505"/>
            <a:ext cx="883497" cy="957096"/>
            <a:chOff x="3611514" y="4098762"/>
            <a:chExt cx="498475" cy="540000"/>
          </a:xfrm>
        </p:grpSpPr>
        <p:sp>
          <p:nvSpPr>
            <p:cNvPr id="2037" name="Google Shape;2037;p44"/>
            <p:cNvSpPr/>
            <p:nvPr/>
          </p:nvSpPr>
          <p:spPr>
            <a:xfrm>
              <a:off x="3611514" y="4098762"/>
              <a:ext cx="498475" cy="337425"/>
            </a:xfrm>
            <a:custGeom>
              <a:avLst/>
              <a:gdLst/>
              <a:ahLst/>
              <a:cxnLst/>
              <a:rect l="l" t="t" r="r" b="b"/>
              <a:pathLst>
                <a:path w="19939" h="13497" fill="none" extrusionOk="0">
                  <a:moveTo>
                    <a:pt x="10879" y="13057"/>
                  </a:moveTo>
                  <a:cubicBezTo>
                    <a:pt x="11882" y="13496"/>
                    <a:pt x="13559" y="12634"/>
                    <a:pt x="14124" y="11819"/>
                  </a:cubicBezTo>
                  <a:cubicBezTo>
                    <a:pt x="14688" y="12681"/>
                    <a:pt x="15660" y="13245"/>
                    <a:pt x="16772" y="13245"/>
                  </a:cubicBezTo>
                  <a:cubicBezTo>
                    <a:pt x="18512" y="13245"/>
                    <a:pt x="19939" y="11835"/>
                    <a:pt x="19939" y="10079"/>
                  </a:cubicBezTo>
                  <a:cubicBezTo>
                    <a:pt x="19939" y="8841"/>
                    <a:pt x="19218" y="7759"/>
                    <a:pt x="18168" y="7242"/>
                  </a:cubicBezTo>
                  <a:cubicBezTo>
                    <a:pt x="18168" y="7132"/>
                    <a:pt x="18183" y="7023"/>
                    <a:pt x="18183" y="6913"/>
                  </a:cubicBezTo>
                  <a:cubicBezTo>
                    <a:pt x="18183" y="5173"/>
                    <a:pt x="16757" y="3747"/>
                    <a:pt x="15017" y="3747"/>
                  </a:cubicBezTo>
                  <a:cubicBezTo>
                    <a:pt x="14437" y="3747"/>
                    <a:pt x="13920" y="3903"/>
                    <a:pt x="13450" y="4170"/>
                  </a:cubicBezTo>
                  <a:cubicBezTo>
                    <a:pt x="13136" y="1819"/>
                    <a:pt x="11130" y="0"/>
                    <a:pt x="8685" y="0"/>
                  </a:cubicBezTo>
                  <a:cubicBezTo>
                    <a:pt x="6318" y="0"/>
                    <a:pt x="4358" y="1693"/>
                    <a:pt x="3951" y="3950"/>
                  </a:cubicBezTo>
                  <a:cubicBezTo>
                    <a:pt x="1709" y="4358"/>
                    <a:pt x="1" y="6317"/>
                    <a:pt x="1" y="8684"/>
                  </a:cubicBezTo>
                  <a:cubicBezTo>
                    <a:pt x="1" y="11333"/>
                    <a:pt x="2164" y="13496"/>
                    <a:pt x="4813" y="13496"/>
                  </a:cubicBezTo>
                  <a:cubicBezTo>
                    <a:pt x="7431" y="13496"/>
                    <a:pt x="7180" y="12603"/>
                    <a:pt x="8026" y="12603"/>
                  </a:cubicBezTo>
                </a:path>
              </a:pathLst>
            </a:custGeom>
            <a:noFill/>
            <a:ln w="19600" cap="flat" cmpd="sng">
              <a:solidFill>
                <a:schemeClr val="lt1"/>
              </a:solidFill>
              <a:prstDash val="solid"/>
              <a:miter lim="15674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8" name="Google Shape;2038;p44"/>
            <p:cNvSpPr/>
            <p:nvPr/>
          </p:nvSpPr>
          <p:spPr>
            <a:xfrm>
              <a:off x="3812164" y="4306837"/>
              <a:ext cx="117575" cy="331925"/>
            </a:xfrm>
            <a:custGeom>
              <a:avLst/>
              <a:gdLst/>
              <a:ahLst/>
              <a:cxnLst/>
              <a:rect l="l" t="t" r="r" b="b"/>
              <a:pathLst>
                <a:path w="4703" h="13277" fill="none" extrusionOk="0">
                  <a:moveTo>
                    <a:pt x="345" y="1"/>
                  </a:moveTo>
                  <a:lnTo>
                    <a:pt x="4389" y="1"/>
                  </a:lnTo>
                  <a:lnTo>
                    <a:pt x="1881" y="7838"/>
                  </a:lnTo>
                  <a:lnTo>
                    <a:pt x="4703" y="7838"/>
                  </a:lnTo>
                  <a:lnTo>
                    <a:pt x="0" y="13277"/>
                  </a:lnTo>
                  <a:close/>
                </a:path>
              </a:pathLst>
            </a:custGeom>
            <a:noFill/>
            <a:ln w="19600" cap="flat" cmpd="sng">
              <a:solidFill>
                <a:schemeClr val="lt1"/>
              </a:solidFill>
              <a:prstDash val="solid"/>
              <a:miter lim="15674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3" name="Google Shape;2043;p45"/>
          <p:cNvCxnSpPr/>
          <p:nvPr/>
        </p:nvCxnSpPr>
        <p:spPr>
          <a:xfrm rot="10800000">
            <a:off x="5359588" y="3213000"/>
            <a:ext cx="914400" cy="292200"/>
          </a:xfrm>
          <a:prstGeom prst="straightConnector1">
            <a:avLst/>
          </a:prstGeom>
          <a:noFill/>
          <a:ln w="28575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44" name="Google Shape;2044;p45"/>
          <p:cNvCxnSpPr/>
          <p:nvPr/>
        </p:nvCxnSpPr>
        <p:spPr>
          <a:xfrm flipH="1">
            <a:off x="5105588" y="1854200"/>
            <a:ext cx="1066800" cy="800100"/>
          </a:xfrm>
          <a:prstGeom prst="straightConnector1">
            <a:avLst/>
          </a:prstGeom>
          <a:noFill/>
          <a:ln w="28575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45" name="Google Shape;2045;p45"/>
          <p:cNvCxnSpPr/>
          <p:nvPr/>
        </p:nvCxnSpPr>
        <p:spPr>
          <a:xfrm flipH="1">
            <a:off x="3098988" y="3200400"/>
            <a:ext cx="723900" cy="292200"/>
          </a:xfrm>
          <a:prstGeom prst="straightConnector1">
            <a:avLst/>
          </a:prstGeom>
          <a:noFill/>
          <a:ln w="28575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46" name="Google Shape;2046;p45"/>
          <p:cNvSpPr/>
          <p:nvPr/>
        </p:nvSpPr>
        <p:spPr>
          <a:xfrm flipH="1">
            <a:off x="1057187" y="3328187"/>
            <a:ext cx="521118" cy="521118"/>
          </a:xfrm>
          <a:custGeom>
            <a:avLst/>
            <a:gdLst/>
            <a:ahLst/>
            <a:cxnLst/>
            <a:rect l="l" t="t" r="r" b="b"/>
            <a:pathLst>
              <a:path w="20444" h="20444" extrusionOk="0">
                <a:moveTo>
                  <a:pt x="10216" y="0"/>
                </a:moveTo>
                <a:cubicBezTo>
                  <a:pt x="4572" y="0"/>
                  <a:pt x="0" y="4572"/>
                  <a:pt x="0" y="10216"/>
                </a:cubicBezTo>
                <a:cubicBezTo>
                  <a:pt x="0" y="15860"/>
                  <a:pt x="4572" y="20443"/>
                  <a:pt x="10216" y="20443"/>
                </a:cubicBezTo>
                <a:cubicBezTo>
                  <a:pt x="15859" y="20443"/>
                  <a:pt x="20443" y="15860"/>
                  <a:pt x="20443" y="10216"/>
                </a:cubicBezTo>
                <a:cubicBezTo>
                  <a:pt x="20443" y="4572"/>
                  <a:pt x="15859" y="0"/>
                  <a:pt x="10216" y="0"/>
                </a:cubicBezTo>
                <a:close/>
              </a:path>
            </a:pathLst>
          </a:custGeom>
          <a:solidFill>
            <a:srgbClr val="4949E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7" name="Google Shape;2047;p45"/>
          <p:cNvSpPr/>
          <p:nvPr/>
        </p:nvSpPr>
        <p:spPr>
          <a:xfrm flipH="1">
            <a:off x="1028358" y="3299358"/>
            <a:ext cx="579082" cy="578776"/>
          </a:xfrm>
          <a:custGeom>
            <a:avLst/>
            <a:gdLst/>
            <a:ahLst/>
            <a:cxnLst/>
            <a:rect l="l" t="t" r="r" b="b"/>
            <a:pathLst>
              <a:path w="22718" h="22706" extrusionOk="0">
                <a:moveTo>
                  <a:pt x="11359" y="2263"/>
                </a:moveTo>
                <a:cubicBezTo>
                  <a:pt x="16371" y="2263"/>
                  <a:pt x="20443" y="6346"/>
                  <a:pt x="20443" y="11347"/>
                </a:cubicBezTo>
                <a:cubicBezTo>
                  <a:pt x="20443" y="16360"/>
                  <a:pt x="16371" y="20443"/>
                  <a:pt x="11359" y="20443"/>
                </a:cubicBezTo>
                <a:cubicBezTo>
                  <a:pt x="6346" y="20443"/>
                  <a:pt x="2274" y="16360"/>
                  <a:pt x="2274" y="11347"/>
                </a:cubicBezTo>
                <a:cubicBezTo>
                  <a:pt x="2274" y="6346"/>
                  <a:pt x="6346" y="2263"/>
                  <a:pt x="11359" y="2263"/>
                </a:cubicBezTo>
                <a:close/>
                <a:moveTo>
                  <a:pt x="11359" y="0"/>
                </a:moveTo>
                <a:cubicBezTo>
                  <a:pt x="5096" y="0"/>
                  <a:pt x="0" y="5084"/>
                  <a:pt x="0" y="11347"/>
                </a:cubicBezTo>
                <a:cubicBezTo>
                  <a:pt x="0" y="17610"/>
                  <a:pt x="5096" y="22706"/>
                  <a:pt x="11359" y="22706"/>
                </a:cubicBezTo>
                <a:cubicBezTo>
                  <a:pt x="17621" y="22706"/>
                  <a:pt x="22717" y="17610"/>
                  <a:pt x="22717" y="11347"/>
                </a:cubicBezTo>
                <a:cubicBezTo>
                  <a:pt x="22717" y="5084"/>
                  <a:pt x="17621" y="0"/>
                  <a:pt x="11359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8" name="Google Shape;2048;p45"/>
          <p:cNvSpPr/>
          <p:nvPr/>
        </p:nvSpPr>
        <p:spPr>
          <a:xfrm flipH="1">
            <a:off x="2549701" y="3190628"/>
            <a:ext cx="697151" cy="697152"/>
          </a:xfrm>
          <a:custGeom>
            <a:avLst/>
            <a:gdLst/>
            <a:ahLst/>
            <a:cxnLst/>
            <a:rect l="l" t="t" r="r" b="b"/>
            <a:pathLst>
              <a:path w="27350" h="27350" extrusionOk="0">
                <a:moveTo>
                  <a:pt x="13681" y="1"/>
                </a:moveTo>
                <a:cubicBezTo>
                  <a:pt x="6120" y="1"/>
                  <a:pt x="1" y="6121"/>
                  <a:pt x="1" y="13681"/>
                </a:cubicBezTo>
                <a:cubicBezTo>
                  <a:pt x="1" y="21230"/>
                  <a:pt x="6120" y="27349"/>
                  <a:pt x="13681" y="27349"/>
                </a:cubicBezTo>
                <a:cubicBezTo>
                  <a:pt x="21229" y="27349"/>
                  <a:pt x="27349" y="21230"/>
                  <a:pt x="27349" y="13681"/>
                </a:cubicBezTo>
                <a:cubicBezTo>
                  <a:pt x="27349" y="6121"/>
                  <a:pt x="21229" y="1"/>
                  <a:pt x="13681" y="1"/>
                </a:cubicBezTo>
                <a:close/>
              </a:path>
            </a:pathLst>
          </a:custGeom>
          <a:solidFill>
            <a:srgbClr val="4949E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9" name="Google Shape;2049;p45"/>
          <p:cNvSpPr/>
          <p:nvPr/>
        </p:nvSpPr>
        <p:spPr>
          <a:xfrm flipH="1">
            <a:off x="2514499" y="3155732"/>
            <a:ext cx="767249" cy="766943"/>
          </a:xfrm>
          <a:custGeom>
            <a:avLst/>
            <a:gdLst/>
            <a:ahLst/>
            <a:cxnLst/>
            <a:rect l="l" t="t" r="r" b="b"/>
            <a:pathLst>
              <a:path w="30100" h="30088" extrusionOk="0">
                <a:moveTo>
                  <a:pt x="15050" y="2739"/>
                </a:moveTo>
                <a:cubicBezTo>
                  <a:pt x="21836" y="2739"/>
                  <a:pt x="27349" y="8263"/>
                  <a:pt x="27349" y="15050"/>
                </a:cubicBezTo>
                <a:cubicBezTo>
                  <a:pt x="27349" y="21825"/>
                  <a:pt x="21836" y="27349"/>
                  <a:pt x="15050" y="27349"/>
                </a:cubicBezTo>
                <a:cubicBezTo>
                  <a:pt x="8263" y="27349"/>
                  <a:pt x="2739" y="21825"/>
                  <a:pt x="2739" y="15050"/>
                </a:cubicBezTo>
                <a:cubicBezTo>
                  <a:pt x="2739" y="8263"/>
                  <a:pt x="8263" y="2739"/>
                  <a:pt x="15050" y="2739"/>
                </a:cubicBezTo>
                <a:close/>
                <a:moveTo>
                  <a:pt x="15050" y="1"/>
                </a:moveTo>
                <a:cubicBezTo>
                  <a:pt x="6751" y="1"/>
                  <a:pt x="0" y="6751"/>
                  <a:pt x="0" y="15050"/>
                </a:cubicBezTo>
                <a:cubicBezTo>
                  <a:pt x="0" y="23337"/>
                  <a:pt x="6751" y="30088"/>
                  <a:pt x="15050" y="30088"/>
                </a:cubicBezTo>
                <a:cubicBezTo>
                  <a:pt x="23349" y="30088"/>
                  <a:pt x="30099" y="23337"/>
                  <a:pt x="30099" y="15050"/>
                </a:cubicBezTo>
                <a:cubicBezTo>
                  <a:pt x="30099" y="6751"/>
                  <a:pt x="23349" y="1"/>
                  <a:pt x="15050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0" name="Google Shape;2050;p45"/>
          <p:cNvSpPr/>
          <p:nvPr/>
        </p:nvSpPr>
        <p:spPr>
          <a:xfrm flipH="1">
            <a:off x="1057187" y="3328187"/>
            <a:ext cx="521118" cy="521118"/>
          </a:xfrm>
          <a:custGeom>
            <a:avLst/>
            <a:gdLst/>
            <a:ahLst/>
            <a:cxnLst/>
            <a:rect l="l" t="t" r="r" b="b"/>
            <a:pathLst>
              <a:path w="20444" h="20444" extrusionOk="0">
                <a:moveTo>
                  <a:pt x="10216" y="0"/>
                </a:moveTo>
                <a:cubicBezTo>
                  <a:pt x="4572" y="0"/>
                  <a:pt x="0" y="4572"/>
                  <a:pt x="0" y="10216"/>
                </a:cubicBezTo>
                <a:cubicBezTo>
                  <a:pt x="0" y="15860"/>
                  <a:pt x="4572" y="20443"/>
                  <a:pt x="10216" y="20443"/>
                </a:cubicBezTo>
                <a:cubicBezTo>
                  <a:pt x="15859" y="20443"/>
                  <a:pt x="20443" y="15860"/>
                  <a:pt x="20443" y="10216"/>
                </a:cubicBezTo>
                <a:cubicBezTo>
                  <a:pt x="20443" y="4572"/>
                  <a:pt x="15859" y="0"/>
                  <a:pt x="10216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18900732" scaled="0"/>
          </a:gradFill>
          <a:ln w="14875" cap="flat" cmpd="sng">
            <a:solidFill>
              <a:srgbClr val="FFFFFF"/>
            </a:solidFill>
            <a:prstDash val="solid"/>
            <a:miter lim="11906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1" name="Google Shape;2051;p45"/>
          <p:cNvSpPr/>
          <p:nvPr/>
        </p:nvSpPr>
        <p:spPr>
          <a:xfrm flipH="1">
            <a:off x="2549701" y="3190628"/>
            <a:ext cx="697151" cy="697152"/>
          </a:xfrm>
          <a:custGeom>
            <a:avLst/>
            <a:gdLst/>
            <a:ahLst/>
            <a:cxnLst/>
            <a:rect l="l" t="t" r="r" b="b"/>
            <a:pathLst>
              <a:path w="27350" h="27350" extrusionOk="0">
                <a:moveTo>
                  <a:pt x="13681" y="1"/>
                </a:moveTo>
                <a:cubicBezTo>
                  <a:pt x="6120" y="1"/>
                  <a:pt x="1" y="6121"/>
                  <a:pt x="1" y="13681"/>
                </a:cubicBezTo>
                <a:cubicBezTo>
                  <a:pt x="1" y="21230"/>
                  <a:pt x="6120" y="27349"/>
                  <a:pt x="13681" y="27349"/>
                </a:cubicBezTo>
                <a:cubicBezTo>
                  <a:pt x="21229" y="27349"/>
                  <a:pt x="27349" y="21230"/>
                  <a:pt x="27349" y="13681"/>
                </a:cubicBezTo>
                <a:cubicBezTo>
                  <a:pt x="27349" y="6121"/>
                  <a:pt x="21229" y="1"/>
                  <a:pt x="13681" y="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18900732" scaled="0"/>
          </a:gradFill>
          <a:ln w="14875" cap="flat" cmpd="sng">
            <a:solidFill>
              <a:srgbClr val="FFFFFF"/>
            </a:solidFill>
            <a:prstDash val="solid"/>
            <a:miter lim="11906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Earth</a:t>
            </a:r>
            <a:endParaRPr b="1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2052" name="Google Shape;2052;p45"/>
          <p:cNvCxnSpPr/>
          <p:nvPr/>
        </p:nvCxnSpPr>
        <p:spPr>
          <a:xfrm>
            <a:off x="3035488" y="1854200"/>
            <a:ext cx="1011900" cy="895800"/>
          </a:xfrm>
          <a:prstGeom prst="straightConnector1">
            <a:avLst/>
          </a:prstGeom>
          <a:noFill/>
          <a:ln w="28575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53" name="Google Shape;2053;p45"/>
          <p:cNvSpPr txBox="1">
            <a:spLocks noGrp="1"/>
          </p:cNvSpPr>
          <p:nvPr>
            <p:ph type="title"/>
          </p:nvPr>
        </p:nvSpPr>
        <p:spPr>
          <a:xfrm>
            <a:off x="457200" y="405675"/>
            <a:ext cx="822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Gradient Clouds Infographics</a:t>
            </a:r>
            <a:endParaRPr/>
          </a:p>
        </p:txBody>
      </p:sp>
      <p:sp>
        <p:nvSpPr>
          <p:cNvPr id="2054" name="Google Shape;2054;p45"/>
          <p:cNvSpPr txBox="1"/>
          <p:nvPr/>
        </p:nvSpPr>
        <p:spPr>
          <a:xfrm>
            <a:off x="6972750" y="2101787"/>
            <a:ext cx="1702200" cy="69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Venus has a beautiful name, but also very high temperatures</a:t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55" name="Google Shape;2055;p45"/>
          <p:cNvSpPr txBox="1"/>
          <p:nvPr/>
        </p:nvSpPr>
        <p:spPr>
          <a:xfrm>
            <a:off x="6972750" y="3922687"/>
            <a:ext cx="1702200" cy="69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The Moon is thought to have formed about 4.51 billion years ago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56" name="Google Shape;2056;p45"/>
          <p:cNvSpPr/>
          <p:nvPr/>
        </p:nvSpPr>
        <p:spPr>
          <a:xfrm>
            <a:off x="-2732734" y="1493995"/>
            <a:ext cx="28" cy="28"/>
          </a:xfrm>
          <a:custGeom>
            <a:avLst/>
            <a:gdLst/>
            <a:ahLst/>
            <a:cxnLst/>
            <a:rect l="l" t="t" r="r" b="b"/>
            <a:pathLst>
              <a:path w="1" h="1" fill="none" extrusionOk="0">
                <a:moveTo>
                  <a:pt x="1" y="0"/>
                </a:moveTo>
                <a:close/>
              </a:path>
            </a:pathLst>
          </a:custGeom>
          <a:noFill/>
          <a:ln w="16975" cap="flat" cmpd="sng">
            <a:solidFill>
              <a:srgbClr val="000000"/>
            </a:solidFill>
            <a:prstDash val="solid"/>
            <a:miter lim="11906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2057" name="Google Shape;2057;p45"/>
          <p:cNvSpPr/>
          <p:nvPr/>
        </p:nvSpPr>
        <p:spPr>
          <a:xfrm>
            <a:off x="4647978" y="2652688"/>
            <a:ext cx="25" cy="25"/>
          </a:xfrm>
          <a:custGeom>
            <a:avLst/>
            <a:gdLst/>
            <a:ahLst/>
            <a:cxnLst/>
            <a:rect l="l" t="t" r="r" b="b"/>
            <a:pathLst>
              <a:path w="1" h="1" fill="none" extrusionOk="0">
                <a:moveTo>
                  <a:pt x="0" y="0"/>
                </a:moveTo>
                <a:close/>
              </a:path>
            </a:pathLst>
          </a:custGeom>
          <a:noFill/>
          <a:ln w="8025" cap="flat" cmpd="sng">
            <a:solidFill>
              <a:srgbClr val="000000"/>
            </a:solidFill>
            <a:prstDash val="solid"/>
            <a:miter lim="11906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8" name="Google Shape;2058;p45"/>
          <p:cNvSpPr/>
          <p:nvPr/>
        </p:nvSpPr>
        <p:spPr>
          <a:xfrm>
            <a:off x="4647978" y="2652688"/>
            <a:ext cx="25" cy="25"/>
          </a:xfrm>
          <a:custGeom>
            <a:avLst/>
            <a:gdLst/>
            <a:ahLst/>
            <a:cxnLst/>
            <a:rect l="l" t="t" r="r" b="b"/>
            <a:pathLst>
              <a:path w="1" h="1" fill="none" extrusionOk="0">
                <a:moveTo>
                  <a:pt x="0" y="0"/>
                </a:moveTo>
                <a:close/>
              </a:path>
            </a:pathLst>
          </a:custGeom>
          <a:noFill/>
          <a:ln w="8025" cap="flat" cmpd="sng">
            <a:solidFill>
              <a:srgbClr val="000000"/>
            </a:solidFill>
            <a:prstDash val="solid"/>
            <a:miter lim="11906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9" name="Google Shape;2059;p45"/>
          <p:cNvSpPr/>
          <p:nvPr/>
        </p:nvSpPr>
        <p:spPr>
          <a:xfrm>
            <a:off x="1057350" y="1474793"/>
            <a:ext cx="521118" cy="521118"/>
          </a:xfrm>
          <a:custGeom>
            <a:avLst/>
            <a:gdLst/>
            <a:ahLst/>
            <a:cxnLst/>
            <a:rect l="l" t="t" r="r" b="b"/>
            <a:pathLst>
              <a:path w="20444" h="20444" extrusionOk="0">
                <a:moveTo>
                  <a:pt x="10216" y="1"/>
                </a:moveTo>
                <a:cubicBezTo>
                  <a:pt x="4573" y="1"/>
                  <a:pt x="1" y="4573"/>
                  <a:pt x="1" y="10216"/>
                </a:cubicBezTo>
                <a:cubicBezTo>
                  <a:pt x="1" y="15860"/>
                  <a:pt x="4573" y="20444"/>
                  <a:pt x="10216" y="20444"/>
                </a:cubicBezTo>
                <a:cubicBezTo>
                  <a:pt x="15872" y="20444"/>
                  <a:pt x="20444" y="15860"/>
                  <a:pt x="20444" y="10216"/>
                </a:cubicBezTo>
                <a:cubicBezTo>
                  <a:pt x="20444" y="4573"/>
                  <a:pt x="15872" y="1"/>
                  <a:pt x="10216" y="1"/>
                </a:cubicBezTo>
                <a:close/>
              </a:path>
            </a:pathLst>
          </a:custGeom>
          <a:solidFill>
            <a:srgbClr val="4949E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0" name="Google Shape;2060;p45"/>
          <p:cNvSpPr/>
          <p:nvPr/>
        </p:nvSpPr>
        <p:spPr>
          <a:xfrm>
            <a:off x="1028520" y="1445658"/>
            <a:ext cx="578776" cy="579082"/>
          </a:xfrm>
          <a:custGeom>
            <a:avLst/>
            <a:gdLst/>
            <a:ahLst/>
            <a:cxnLst/>
            <a:rect l="l" t="t" r="r" b="b"/>
            <a:pathLst>
              <a:path w="22706" h="22718" extrusionOk="0">
                <a:moveTo>
                  <a:pt x="11359" y="2275"/>
                </a:moveTo>
                <a:cubicBezTo>
                  <a:pt x="16360" y="2275"/>
                  <a:pt x="20444" y="6347"/>
                  <a:pt x="20444" y="11359"/>
                </a:cubicBezTo>
                <a:cubicBezTo>
                  <a:pt x="20444" y="16372"/>
                  <a:pt x="16360" y="20444"/>
                  <a:pt x="11359" y="20444"/>
                </a:cubicBezTo>
                <a:cubicBezTo>
                  <a:pt x="6347" y="20444"/>
                  <a:pt x="2263" y="16372"/>
                  <a:pt x="2263" y="11359"/>
                </a:cubicBezTo>
                <a:cubicBezTo>
                  <a:pt x="2263" y="6347"/>
                  <a:pt x="6347" y="2275"/>
                  <a:pt x="11359" y="2275"/>
                </a:cubicBezTo>
                <a:close/>
                <a:moveTo>
                  <a:pt x="11359" y="1"/>
                </a:moveTo>
                <a:cubicBezTo>
                  <a:pt x="5096" y="1"/>
                  <a:pt x="1" y="5097"/>
                  <a:pt x="1" y="11359"/>
                </a:cubicBezTo>
                <a:cubicBezTo>
                  <a:pt x="1" y="17622"/>
                  <a:pt x="5096" y="22718"/>
                  <a:pt x="11359" y="22718"/>
                </a:cubicBezTo>
                <a:cubicBezTo>
                  <a:pt x="17610" y="22718"/>
                  <a:pt x="22706" y="17622"/>
                  <a:pt x="22706" y="11359"/>
                </a:cubicBezTo>
                <a:cubicBezTo>
                  <a:pt x="22706" y="5097"/>
                  <a:pt x="17610" y="1"/>
                  <a:pt x="1135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1" name="Google Shape;2061;p45"/>
          <p:cNvSpPr/>
          <p:nvPr/>
        </p:nvSpPr>
        <p:spPr>
          <a:xfrm>
            <a:off x="2549871" y="1386493"/>
            <a:ext cx="697126" cy="697432"/>
          </a:xfrm>
          <a:custGeom>
            <a:avLst/>
            <a:gdLst/>
            <a:ahLst/>
            <a:cxnLst/>
            <a:rect l="l" t="t" r="r" b="b"/>
            <a:pathLst>
              <a:path w="27349" h="27361" extrusionOk="0">
                <a:moveTo>
                  <a:pt x="13669" y="0"/>
                </a:moveTo>
                <a:cubicBezTo>
                  <a:pt x="6120" y="0"/>
                  <a:pt x="0" y="6132"/>
                  <a:pt x="0" y="13680"/>
                </a:cubicBezTo>
                <a:cubicBezTo>
                  <a:pt x="0" y="21229"/>
                  <a:pt x="6120" y="27361"/>
                  <a:pt x="13669" y="27361"/>
                </a:cubicBezTo>
                <a:cubicBezTo>
                  <a:pt x="21217" y="27361"/>
                  <a:pt x="27349" y="21229"/>
                  <a:pt x="27349" y="13680"/>
                </a:cubicBezTo>
                <a:cubicBezTo>
                  <a:pt x="27349" y="6132"/>
                  <a:pt x="21217" y="0"/>
                  <a:pt x="13669" y="0"/>
                </a:cubicBezTo>
                <a:close/>
              </a:path>
            </a:pathLst>
          </a:custGeom>
          <a:solidFill>
            <a:srgbClr val="4949E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2" name="Google Shape;2062;p45"/>
          <p:cNvSpPr/>
          <p:nvPr/>
        </p:nvSpPr>
        <p:spPr>
          <a:xfrm>
            <a:off x="2514669" y="1351572"/>
            <a:ext cx="767249" cy="767249"/>
          </a:xfrm>
          <a:custGeom>
            <a:avLst/>
            <a:gdLst/>
            <a:ahLst/>
            <a:cxnLst/>
            <a:rect l="l" t="t" r="r" b="b"/>
            <a:pathLst>
              <a:path w="30100" h="30100" extrusionOk="0">
                <a:moveTo>
                  <a:pt x="15050" y="2751"/>
                </a:moveTo>
                <a:cubicBezTo>
                  <a:pt x="21836" y="2751"/>
                  <a:pt x="27349" y="8264"/>
                  <a:pt x="27349" y="15050"/>
                </a:cubicBezTo>
                <a:cubicBezTo>
                  <a:pt x="27349" y="21837"/>
                  <a:pt x="21836" y="27350"/>
                  <a:pt x="15050" y="27350"/>
                </a:cubicBezTo>
                <a:cubicBezTo>
                  <a:pt x="8263" y="27350"/>
                  <a:pt x="2751" y="21837"/>
                  <a:pt x="2751" y="15050"/>
                </a:cubicBezTo>
                <a:cubicBezTo>
                  <a:pt x="2751" y="8264"/>
                  <a:pt x="8263" y="2751"/>
                  <a:pt x="15050" y="2751"/>
                </a:cubicBezTo>
                <a:close/>
                <a:moveTo>
                  <a:pt x="15050" y="1"/>
                </a:moveTo>
                <a:cubicBezTo>
                  <a:pt x="6751" y="1"/>
                  <a:pt x="0" y="6752"/>
                  <a:pt x="0" y="15050"/>
                </a:cubicBezTo>
                <a:cubicBezTo>
                  <a:pt x="0" y="23349"/>
                  <a:pt x="6751" y="30100"/>
                  <a:pt x="15050" y="30100"/>
                </a:cubicBezTo>
                <a:cubicBezTo>
                  <a:pt x="23348" y="30100"/>
                  <a:pt x="30099" y="23349"/>
                  <a:pt x="30099" y="15050"/>
                </a:cubicBezTo>
                <a:cubicBezTo>
                  <a:pt x="30099" y="6752"/>
                  <a:pt x="23348" y="1"/>
                  <a:pt x="15050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3" name="Google Shape;2063;p45"/>
          <p:cNvSpPr/>
          <p:nvPr/>
        </p:nvSpPr>
        <p:spPr>
          <a:xfrm>
            <a:off x="1057350" y="1474793"/>
            <a:ext cx="521118" cy="521118"/>
          </a:xfrm>
          <a:custGeom>
            <a:avLst/>
            <a:gdLst/>
            <a:ahLst/>
            <a:cxnLst/>
            <a:rect l="l" t="t" r="r" b="b"/>
            <a:pathLst>
              <a:path w="20444" h="20444" extrusionOk="0">
                <a:moveTo>
                  <a:pt x="10216" y="1"/>
                </a:moveTo>
                <a:cubicBezTo>
                  <a:pt x="4573" y="1"/>
                  <a:pt x="1" y="4573"/>
                  <a:pt x="1" y="10216"/>
                </a:cubicBezTo>
                <a:cubicBezTo>
                  <a:pt x="1" y="15860"/>
                  <a:pt x="4573" y="20444"/>
                  <a:pt x="10216" y="20444"/>
                </a:cubicBezTo>
                <a:cubicBezTo>
                  <a:pt x="15872" y="20444"/>
                  <a:pt x="20444" y="15860"/>
                  <a:pt x="20444" y="10216"/>
                </a:cubicBezTo>
                <a:cubicBezTo>
                  <a:pt x="20444" y="4573"/>
                  <a:pt x="15872" y="1"/>
                  <a:pt x="10216" y="1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 w="14875" cap="flat" cmpd="sng">
            <a:solidFill>
              <a:srgbClr val="FFFFFF"/>
            </a:solidFill>
            <a:prstDash val="solid"/>
            <a:miter lim="11906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4" name="Google Shape;2064;p45"/>
          <p:cNvSpPr/>
          <p:nvPr/>
        </p:nvSpPr>
        <p:spPr>
          <a:xfrm>
            <a:off x="2549871" y="1386493"/>
            <a:ext cx="697126" cy="697432"/>
          </a:xfrm>
          <a:custGeom>
            <a:avLst/>
            <a:gdLst/>
            <a:ahLst/>
            <a:cxnLst/>
            <a:rect l="l" t="t" r="r" b="b"/>
            <a:pathLst>
              <a:path w="27349" h="27361" extrusionOk="0">
                <a:moveTo>
                  <a:pt x="13669" y="0"/>
                </a:moveTo>
                <a:cubicBezTo>
                  <a:pt x="6120" y="0"/>
                  <a:pt x="0" y="6132"/>
                  <a:pt x="0" y="13680"/>
                </a:cubicBezTo>
                <a:cubicBezTo>
                  <a:pt x="0" y="21229"/>
                  <a:pt x="6120" y="27361"/>
                  <a:pt x="13669" y="27361"/>
                </a:cubicBezTo>
                <a:cubicBezTo>
                  <a:pt x="21217" y="27361"/>
                  <a:pt x="27349" y="21229"/>
                  <a:pt x="27349" y="13680"/>
                </a:cubicBezTo>
                <a:cubicBezTo>
                  <a:pt x="27349" y="6132"/>
                  <a:pt x="21217" y="0"/>
                  <a:pt x="13669" y="0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 w="14875" cap="flat" cmpd="sng">
            <a:solidFill>
              <a:srgbClr val="FFFFFF"/>
            </a:solidFill>
            <a:prstDash val="solid"/>
            <a:miter lim="11906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Mars</a:t>
            </a:r>
            <a:endParaRPr b="1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65" name="Google Shape;2065;p45"/>
          <p:cNvSpPr/>
          <p:nvPr/>
        </p:nvSpPr>
        <p:spPr>
          <a:xfrm>
            <a:off x="6014413" y="1351905"/>
            <a:ext cx="766943" cy="766918"/>
          </a:xfrm>
          <a:custGeom>
            <a:avLst/>
            <a:gdLst/>
            <a:ahLst/>
            <a:cxnLst/>
            <a:rect l="l" t="t" r="r" b="b"/>
            <a:pathLst>
              <a:path w="30088" h="30087" extrusionOk="0">
                <a:moveTo>
                  <a:pt x="15050" y="2738"/>
                </a:moveTo>
                <a:cubicBezTo>
                  <a:pt x="21825" y="2738"/>
                  <a:pt x="27349" y="8263"/>
                  <a:pt x="27349" y="15049"/>
                </a:cubicBezTo>
                <a:cubicBezTo>
                  <a:pt x="27349" y="21824"/>
                  <a:pt x="21825" y="27349"/>
                  <a:pt x="15050" y="27349"/>
                </a:cubicBezTo>
                <a:cubicBezTo>
                  <a:pt x="8263" y="27349"/>
                  <a:pt x="2739" y="21824"/>
                  <a:pt x="2739" y="15049"/>
                </a:cubicBezTo>
                <a:cubicBezTo>
                  <a:pt x="2739" y="8263"/>
                  <a:pt x="8263" y="2738"/>
                  <a:pt x="15050" y="2738"/>
                </a:cubicBezTo>
                <a:close/>
                <a:moveTo>
                  <a:pt x="15050" y="0"/>
                </a:moveTo>
                <a:cubicBezTo>
                  <a:pt x="6751" y="0"/>
                  <a:pt x="0" y="6751"/>
                  <a:pt x="0" y="15049"/>
                </a:cubicBezTo>
                <a:cubicBezTo>
                  <a:pt x="0" y="23336"/>
                  <a:pt x="6751" y="30087"/>
                  <a:pt x="15050" y="30087"/>
                </a:cubicBezTo>
                <a:cubicBezTo>
                  <a:pt x="23337" y="30087"/>
                  <a:pt x="30088" y="23336"/>
                  <a:pt x="30088" y="15049"/>
                </a:cubicBezTo>
                <a:cubicBezTo>
                  <a:pt x="30088" y="6751"/>
                  <a:pt x="23337" y="0"/>
                  <a:pt x="15050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6" name="Google Shape;2066;p45"/>
          <p:cNvSpPr/>
          <p:nvPr/>
        </p:nvSpPr>
        <p:spPr>
          <a:xfrm>
            <a:off x="7534474" y="1445814"/>
            <a:ext cx="578776" cy="579082"/>
          </a:xfrm>
          <a:custGeom>
            <a:avLst/>
            <a:gdLst/>
            <a:ahLst/>
            <a:cxnLst/>
            <a:rect l="l" t="t" r="r" b="b"/>
            <a:pathLst>
              <a:path w="22706" h="22718" extrusionOk="0">
                <a:moveTo>
                  <a:pt x="11347" y="2274"/>
                </a:moveTo>
                <a:cubicBezTo>
                  <a:pt x="16360" y="2274"/>
                  <a:pt x="20432" y="6346"/>
                  <a:pt x="20432" y="11359"/>
                </a:cubicBezTo>
                <a:cubicBezTo>
                  <a:pt x="20432" y="16371"/>
                  <a:pt x="16360" y="20443"/>
                  <a:pt x="11347" y="20443"/>
                </a:cubicBezTo>
                <a:cubicBezTo>
                  <a:pt x="6335" y="20443"/>
                  <a:pt x="2263" y="16371"/>
                  <a:pt x="2263" y="11359"/>
                </a:cubicBezTo>
                <a:cubicBezTo>
                  <a:pt x="2263" y="6346"/>
                  <a:pt x="6335" y="2274"/>
                  <a:pt x="11347" y="2274"/>
                </a:cubicBezTo>
                <a:close/>
                <a:moveTo>
                  <a:pt x="11347" y="0"/>
                </a:moveTo>
                <a:cubicBezTo>
                  <a:pt x="5085" y="0"/>
                  <a:pt x="1" y="5096"/>
                  <a:pt x="1" y="11359"/>
                </a:cubicBezTo>
                <a:cubicBezTo>
                  <a:pt x="1" y="17622"/>
                  <a:pt x="5085" y="22717"/>
                  <a:pt x="11347" y="22717"/>
                </a:cubicBezTo>
                <a:cubicBezTo>
                  <a:pt x="17610" y="22717"/>
                  <a:pt x="22706" y="17622"/>
                  <a:pt x="22706" y="11359"/>
                </a:cubicBezTo>
                <a:cubicBezTo>
                  <a:pt x="22706" y="5096"/>
                  <a:pt x="17610" y="0"/>
                  <a:pt x="11347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7" name="Google Shape;2067;p45"/>
          <p:cNvSpPr/>
          <p:nvPr/>
        </p:nvSpPr>
        <p:spPr>
          <a:xfrm>
            <a:off x="6047508" y="1386800"/>
            <a:ext cx="697151" cy="697126"/>
          </a:xfrm>
          <a:custGeom>
            <a:avLst/>
            <a:gdLst/>
            <a:ahLst/>
            <a:cxnLst/>
            <a:rect l="l" t="t" r="r" b="b"/>
            <a:pathLst>
              <a:path w="27350" h="27349" extrusionOk="0">
                <a:moveTo>
                  <a:pt x="13681" y="0"/>
                </a:moveTo>
                <a:cubicBezTo>
                  <a:pt x="6121" y="0"/>
                  <a:pt x="1" y="6120"/>
                  <a:pt x="1" y="13680"/>
                </a:cubicBezTo>
                <a:cubicBezTo>
                  <a:pt x="1" y="21229"/>
                  <a:pt x="6121" y="27349"/>
                  <a:pt x="13681" y="27349"/>
                </a:cubicBezTo>
                <a:cubicBezTo>
                  <a:pt x="21230" y="27349"/>
                  <a:pt x="27349" y="21229"/>
                  <a:pt x="27349" y="13680"/>
                </a:cubicBezTo>
                <a:cubicBezTo>
                  <a:pt x="27349" y="6120"/>
                  <a:pt x="21230" y="0"/>
                  <a:pt x="13681" y="0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 w="14875" cap="flat" cmpd="sng">
            <a:solidFill>
              <a:srgbClr val="FFFFFF"/>
            </a:solidFill>
            <a:prstDash val="solid"/>
            <a:miter lim="11906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Venus</a:t>
            </a:r>
            <a:endParaRPr b="1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68" name="Google Shape;2068;p45"/>
          <p:cNvSpPr/>
          <p:nvPr/>
        </p:nvSpPr>
        <p:spPr>
          <a:xfrm>
            <a:off x="7563303" y="1474799"/>
            <a:ext cx="521118" cy="521118"/>
          </a:xfrm>
          <a:custGeom>
            <a:avLst/>
            <a:gdLst/>
            <a:ahLst/>
            <a:cxnLst/>
            <a:rect l="l" t="t" r="r" b="b"/>
            <a:pathLst>
              <a:path w="20444" h="20444" extrusionOk="0">
                <a:moveTo>
                  <a:pt x="10216" y="0"/>
                </a:moveTo>
                <a:cubicBezTo>
                  <a:pt x="4573" y="0"/>
                  <a:pt x="1" y="4572"/>
                  <a:pt x="1" y="10216"/>
                </a:cubicBezTo>
                <a:cubicBezTo>
                  <a:pt x="1" y="15859"/>
                  <a:pt x="4573" y="20443"/>
                  <a:pt x="10216" y="20443"/>
                </a:cubicBezTo>
                <a:cubicBezTo>
                  <a:pt x="15860" y="20443"/>
                  <a:pt x="20444" y="15859"/>
                  <a:pt x="20444" y="10216"/>
                </a:cubicBezTo>
                <a:cubicBezTo>
                  <a:pt x="20444" y="4572"/>
                  <a:pt x="15860" y="0"/>
                  <a:pt x="10216" y="0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 w="14875" cap="flat" cmpd="sng">
            <a:solidFill>
              <a:srgbClr val="FFFFFF"/>
            </a:solidFill>
            <a:prstDash val="solid"/>
            <a:miter lim="11906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9" name="Google Shape;2069;p45"/>
          <p:cNvSpPr/>
          <p:nvPr/>
        </p:nvSpPr>
        <p:spPr>
          <a:xfrm>
            <a:off x="7563577" y="3328175"/>
            <a:ext cx="521118" cy="521118"/>
          </a:xfrm>
          <a:custGeom>
            <a:avLst/>
            <a:gdLst/>
            <a:ahLst/>
            <a:cxnLst/>
            <a:rect l="l" t="t" r="r" b="b"/>
            <a:pathLst>
              <a:path w="20444" h="20444" extrusionOk="0">
                <a:moveTo>
                  <a:pt x="10216" y="0"/>
                </a:moveTo>
                <a:cubicBezTo>
                  <a:pt x="4572" y="0"/>
                  <a:pt x="0" y="4572"/>
                  <a:pt x="0" y="10216"/>
                </a:cubicBezTo>
                <a:cubicBezTo>
                  <a:pt x="0" y="15860"/>
                  <a:pt x="4572" y="20443"/>
                  <a:pt x="10216" y="20443"/>
                </a:cubicBezTo>
                <a:cubicBezTo>
                  <a:pt x="15859" y="20443"/>
                  <a:pt x="20443" y="15860"/>
                  <a:pt x="20443" y="10216"/>
                </a:cubicBezTo>
                <a:cubicBezTo>
                  <a:pt x="20443" y="4572"/>
                  <a:pt x="15859" y="0"/>
                  <a:pt x="10216" y="0"/>
                </a:cubicBezTo>
                <a:close/>
              </a:path>
            </a:pathLst>
          </a:custGeom>
          <a:solidFill>
            <a:srgbClr val="4949E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0" name="Google Shape;2070;p45"/>
          <p:cNvSpPr/>
          <p:nvPr/>
        </p:nvSpPr>
        <p:spPr>
          <a:xfrm>
            <a:off x="7534442" y="3299345"/>
            <a:ext cx="579082" cy="578776"/>
          </a:xfrm>
          <a:custGeom>
            <a:avLst/>
            <a:gdLst/>
            <a:ahLst/>
            <a:cxnLst/>
            <a:rect l="l" t="t" r="r" b="b"/>
            <a:pathLst>
              <a:path w="22718" h="22706" extrusionOk="0">
                <a:moveTo>
                  <a:pt x="11359" y="2263"/>
                </a:moveTo>
                <a:cubicBezTo>
                  <a:pt x="16371" y="2263"/>
                  <a:pt x="20443" y="6346"/>
                  <a:pt x="20443" y="11347"/>
                </a:cubicBezTo>
                <a:cubicBezTo>
                  <a:pt x="20443" y="16360"/>
                  <a:pt x="16371" y="20443"/>
                  <a:pt x="11359" y="20443"/>
                </a:cubicBezTo>
                <a:cubicBezTo>
                  <a:pt x="6346" y="20443"/>
                  <a:pt x="2274" y="16360"/>
                  <a:pt x="2274" y="11347"/>
                </a:cubicBezTo>
                <a:cubicBezTo>
                  <a:pt x="2274" y="6346"/>
                  <a:pt x="6346" y="2263"/>
                  <a:pt x="11359" y="2263"/>
                </a:cubicBezTo>
                <a:close/>
                <a:moveTo>
                  <a:pt x="11359" y="0"/>
                </a:moveTo>
                <a:cubicBezTo>
                  <a:pt x="5096" y="0"/>
                  <a:pt x="0" y="5084"/>
                  <a:pt x="0" y="11347"/>
                </a:cubicBezTo>
                <a:cubicBezTo>
                  <a:pt x="0" y="17610"/>
                  <a:pt x="5096" y="22706"/>
                  <a:pt x="11359" y="22706"/>
                </a:cubicBezTo>
                <a:cubicBezTo>
                  <a:pt x="17621" y="22706"/>
                  <a:pt x="22717" y="17610"/>
                  <a:pt x="22717" y="11347"/>
                </a:cubicBezTo>
                <a:cubicBezTo>
                  <a:pt x="22717" y="5084"/>
                  <a:pt x="17621" y="0"/>
                  <a:pt x="11359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1" name="Google Shape;2071;p45"/>
          <p:cNvSpPr/>
          <p:nvPr/>
        </p:nvSpPr>
        <p:spPr>
          <a:xfrm>
            <a:off x="6049155" y="3190628"/>
            <a:ext cx="697151" cy="697152"/>
          </a:xfrm>
          <a:custGeom>
            <a:avLst/>
            <a:gdLst/>
            <a:ahLst/>
            <a:cxnLst/>
            <a:rect l="l" t="t" r="r" b="b"/>
            <a:pathLst>
              <a:path w="27350" h="27350" extrusionOk="0">
                <a:moveTo>
                  <a:pt x="13681" y="1"/>
                </a:moveTo>
                <a:cubicBezTo>
                  <a:pt x="6120" y="1"/>
                  <a:pt x="1" y="6121"/>
                  <a:pt x="1" y="13681"/>
                </a:cubicBezTo>
                <a:cubicBezTo>
                  <a:pt x="1" y="21230"/>
                  <a:pt x="6120" y="27349"/>
                  <a:pt x="13681" y="27349"/>
                </a:cubicBezTo>
                <a:cubicBezTo>
                  <a:pt x="21229" y="27349"/>
                  <a:pt x="27349" y="21230"/>
                  <a:pt x="27349" y="13681"/>
                </a:cubicBezTo>
                <a:cubicBezTo>
                  <a:pt x="27349" y="6121"/>
                  <a:pt x="21229" y="1"/>
                  <a:pt x="13681" y="1"/>
                </a:cubicBezTo>
                <a:close/>
              </a:path>
            </a:pathLst>
          </a:custGeom>
          <a:solidFill>
            <a:srgbClr val="4949E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2" name="Google Shape;2072;p45"/>
          <p:cNvSpPr/>
          <p:nvPr/>
        </p:nvSpPr>
        <p:spPr>
          <a:xfrm>
            <a:off x="6014259" y="3155732"/>
            <a:ext cx="767249" cy="766943"/>
          </a:xfrm>
          <a:custGeom>
            <a:avLst/>
            <a:gdLst/>
            <a:ahLst/>
            <a:cxnLst/>
            <a:rect l="l" t="t" r="r" b="b"/>
            <a:pathLst>
              <a:path w="30100" h="30088" extrusionOk="0">
                <a:moveTo>
                  <a:pt x="15050" y="2739"/>
                </a:moveTo>
                <a:cubicBezTo>
                  <a:pt x="21836" y="2739"/>
                  <a:pt x="27349" y="8263"/>
                  <a:pt x="27349" y="15050"/>
                </a:cubicBezTo>
                <a:cubicBezTo>
                  <a:pt x="27349" y="21825"/>
                  <a:pt x="21836" y="27349"/>
                  <a:pt x="15050" y="27349"/>
                </a:cubicBezTo>
                <a:cubicBezTo>
                  <a:pt x="8263" y="27349"/>
                  <a:pt x="2739" y="21825"/>
                  <a:pt x="2739" y="15050"/>
                </a:cubicBezTo>
                <a:cubicBezTo>
                  <a:pt x="2739" y="8263"/>
                  <a:pt x="8263" y="2739"/>
                  <a:pt x="15050" y="2739"/>
                </a:cubicBezTo>
                <a:close/>
                <a:moveTo>
                  <a:pt x="15050" y="1"/>
                </a:moveTo>
                <a:cubicBezTo>
                  <a:pt x="6751" y="1"/>
                  <a:pt x="0" y="6751"/>
                  <a:pt x="0" y="15050"/>
                </a:cubicBezTo>
                <a:cubicBezTo>
                  <a:pt x="0" y="23337"/>
                  <a:pt x="6751" y="30088"/>
                  <a:pt x="15050" y="30088"/>
                </a:cubicBezTo>
                <a:cubicBezTo>
                  <a:pt x="23349" y="30088"/>
                  <a:pt x="30099" y="23337"/>
                  <a:pt x="30099" y="15050"/>
                </a:cubicBezTo>
                <a:cubicBezTo>
                  <a:pt x="30099" y="6751"/>
                  <a:pt x="23349" y="1"/>
                  <a:pt x="15050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3" name="Google Shape;2073;p45"/>
          <p:cNvSpPr/>
          <p:nvPr/>
        </p:nvSpPr>
        <p:spPr>
          <a:xfrm>
            <a:off x="7563577" y="3328175"/>
            <a:ext cx="521118" cy="521118"/>
          </a:xfrm>
          <a:custGeom>
            <a:avLst/>
            <a:gdLst/>
            <a:ahLst/>
            <a:cxnLst/>
            <a:rect l="l" t="t" r="r" b="b"/>
            <a:pathLst>
              <a:path w="20444" h="20444" extrusionOk="0">
                <a:moveTo>
                  <a:pt x="10216" y="0"/>
                </a:moveTo>
                <a:cubicBezTo>
                  <a:pt x="4572" y="0"/>
                  <a:pt x="0" y="4572"/>
                  <a:pt x="0" y="10216"/>
                </a:cubicBezTo>
                <a:cubicBezTo>
                  <a:pt x="0" y="15860"/>
                  <a:pt x="4572" y="20443"/>
                  <a:pt x="10216" y="20443"/>
                </a:cubicBezTo>
                <a:cubicBezTo>
                  <a:pt x="15859" y="20443"/>
                  <a:pt x="20443" y="15860"/>
                  <a:pt x="20443" y="10216"/>
                </a:cubicBezTo>
                <a:cubicBezTo>
                  <a:pt x="20443" y="4572"/>
                  <a:pt x="15859" y="0"/>
                  <a:pt x="10216" y="0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 w="14875" cap="flat" cmpd="sng">
            <a:solidFill>
              <a:srgbClr val="FFFFFF"/>
            </a:solidFill>
            <a:prstDash val="solid"/>
            <a:miter lim="11906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4" name="Google Shape;2074;p45"/>
          <p:cNvSpPr/>
          <p:nvPr/>
        </p:nvSpPr>
        <p:spPr>
          <a:xfrm>
            <a:off x="6049155" y="3190628"/>
            <a:ext cx="697151" cy="697152"/>
          </a:xfrm>
          <a:custGeom>
            <a:avLst/>
            <a:gdLst/>
            <a:ahLst/>
            <a:cxnLst/>
            <a:rect l="l" t="t" r="r" b="b"/>
            <a:pathLst>
              <a:path w="27350" h="27350" extrusionOk="0">
                <a:moveTo>
                  <a:pt x="13681" y="1"/>
                </a:moveTo>
                <a:cubicBezTo>
                  <a:pt x="6120" y="1"/>
                  <a:pt x="1" y="6121"/>
                  <a:pt x="1" y="13681"/>
                </a:cubicBezTo>
                <a:cubicBezTo>
                  <a:pt x="1" y="21230"/>
                  <a:pt x="6120" y="27349"/>
                  <a:pt x="13681" y="27349"/>
                </a:cubicBezTo>
                <a:cubicBezTo>
                  <a:pt x="21229" y="27349"/>
                  <a:pt x="27349" y="21230"/>
                  <a:pt x="27349" y="13681"/>
                </a:cubicBezTo>
                <a:cubicBezTo>
                  <a:pt x="27349" y="6121"/>
                  <a:pt x="21229" y="1"/>
                  <a:pt x="13681" y="1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 w="14875" cap="flat" cmpd="sng">
            <a:solidFill>
              <a:srgbClr val="FFFFFF"/>
            </a:solidFill>
            <a:prstDash val="solid"/>
            <a:miter lim="11906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Moon</a:t>
            </a:r>
            <a:endParaRPr b="1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75" name="Google Shape;2075;p45"/>
          <p:cNvSpPr/>
          <p:nvPr/>
        </p:nvSpPr>
        <p:spPr>
          <a:xfrm>
            <a:off x="3650526" y="2024912"/>
            <a:ext cx="1994928" cy="1255605"/>
          </a:xfrm>
          <a:custGeom>
            <a:avLst/>
            <a:gdLst/>
            <a:ahLst/>
            <a:cxnLst/>
            <a:rect l="l" t="t" r="r" b="b"/>
            <a:pathLst>
              <a:path w="93494" h="58845" extrusionOk="0">
                <a:moveTo>
                  <a:pt x="47523" y="1"/>
                </a:moveTo>
                <a:cubicBezTo>
                  <a:pt x="32641" y="1"/>
                  <a:pt x="20338" y="11048"/>
                  <a:pt x="18375" y="25382"/>
                </a:cubicBezTo>
                <a:cubicBezTo>
                  <a:pt x="17850" y="25337"/>
                  <a:pt x="17302" y="25314"/>
                  <a:pt x="16777" y="25314"/>
                </a:cubicBezTo>
                <a:cubicBezTo>
                  <a:pt x="7510" y="25314"/>
                  <a:pt x="1" y="32823"/>
                  <a:pt x="1" y="42068"/>
                </a:cubicBezTo>
                <a:cubicBezTo>
                  <a:pt x="1" y="51335"/>
                  <a:pt x="7510" y="58844"/>
                  <a:pt x="16777" y="58844"/>
                </a:cubicBezTo>
                <a:lnTo>
                  <a:pt x="73338" y="58844"/>
                </a:lnTo>
                <a:cubicBezTo>
                  <a:pt x="84477" y="58844"/>
                  <a:pt x="93493" y="49828"/>
                  <a:pt x="93493" y="38689"/>
                </a:cubicBezTo>
                <a:cubicBezTo>
                  <a:pt x="93493" y="28076"/>
                  <a:pt x="85299" y="19402"/>
                  <a:pt x="74868" y="18603"/>
                </a:cubicBezTo>
                <a:cubicBezTo>
                  <a:pt x="70554" y="7716"/>
                  <a:pt x="59940" y="1"/>
                  <a:pt x="47523" y="1"/>
                </a:cubicBezTo>
                <a:close/>
              </a:path>
            </a:pathLst>
          </a:cu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lin ang="5400012" scaled="0"/>
          </a:gradFill>
          <a:ln w="2857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076" name="Google Shape;2076;p45"/>
          <p:cNvGrpSpPr/>
          <p:nvPr/>
        </p:nvGrpSpPr>
        <p:grpSpPr>
          <a:xfrm>
            <a:off x="4294875" y="2427462"/>
            <a:ext cx="727651" cy="574726"/>
            <a:chOff x="4158263" y="1881800"/>
            <a:chExt cx="852550" cy="673375"/>
          </a:xfrm>
        </p:grpSpPr>
        <p:sp>
          <p:nvSpPr>
            <p:cNvPr id="2077" name="Google Shape;2077;p45"/>
            <p:cNvSpPr/>
            <p:nvPr/>
          </p:nvSpPr>
          <p:spPr>
            <a:xfrm>
              <a:off x="4514338" y="2414200"/>
              <a:ext cx="140400" cy="140975"/>
            </a:xfrm>
            <a:custGeom>
              <a:avLst/>
              <a:gdLst/>
              <a:ahLst/>
              <a:cxnLst/>
              <a:rect l="l" t="t" r="r" b="b"/>
              <a:pathLst>
                <a:path w="5616" h="5639" extrusionOk="0">
                  <a:moveTo>
                    <a:pt x="2808" y="1"/>
                  </a:moveTo>
                  <a:cubicBezTo>
                    <a:pt x="1256" y="1"/>
                    <a:pt x="1" y="1279"/>
                    <a:pt x="1" y="2831"/>
                  </a:cubicBezTo>
                  <a:cubicBezTo>
                    <a:pt x="1" y="4383"/>
                    <a:pt x="1256" y="5639"/>
                    <a:pt x="2808" y="5639"/>
                  </a:cubicBezTo>
                  <a:cubicBezTo>
                    <a:pt x="4360" y="5639"/>
                    <a:pt x="5616" y="4383"/>
                    <a:pt x="5616" y="2831"/>
                  </a:cubicBezTo>
                  <a:cubicBezTo>
                    <a:pt x="5616" y="1279"/>
                    <a:pt x="4360" y="1"/>
                    <a:pt x="280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8" name="Google Shape;2078;p45"/>
            <p:cNvSpPr/>
            <p:nvPr/>
          </p:nvSpPr>
          <p:spPr>
            <a:xfrm>
              <a:off x="4158263" y="1881800"/>
              <a:ext cx="852550" cy="233425"/>
            </a:xfrm>
            <a:custGeom>
              <a:avLst/>
              <a:gdLst/>
              <a:ahLst/>
              <a:cxnLst/>
              <a:rect l="l" t="t" r="r" b="b"/>
              <a:pathLst>
                <a:path w="34102" h="9337" extrusionOk="0">
                  <a:moveTo>
                    <a:pt x="17051" y="1"/>
                  </a:moveTo>
                  <a:cubicBezTo>
                    <a:pt x="10409" y="1"/>
                    <a:pt x="4360" y="2694"/>
                    <a:pt x="1" y="7077"/>
                  </a:cubicBezTo>
                  <a:lnTo>
                    <a:pt x="2260" y="9336"/>
                  </a:lnTo>
                  <a:cubicBezTo>
                    <a:pt x="6049" y="5547"/>
                    <a:pt x="11276" y="3196"/>
                    <a:pt x="17051" y="3196"/>
                  </a:cubicBezTo>
                  <a:cubicBezTo>
                    <a:pt x="22826" y="3196"/>
                    <a:pt x="28053" y="5547"/>
                    <a:pt x="31842" y="9336"/>
                  </a:cubicBezTo>
                  <a:lnTo>
                    <a:pt x="34102" y="7077"/>
                  </a:lnTo>
                  <a:cubicBezTo>
                    <a:pt x="29742" y="2694"/>
                    <a:pt x="23693" y="1"/>
                    <a:pt x="1705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9" name="Google Shape;2079;p45"/>
            <p:cNvSpPr/>
            <p:nvPr/>
          </p:nvSpPr>
          <p:spPr>
            <a:xfrm>
              <a:off x="4278088" y="2051275"/>
              <a:ext cx="612900" cy="183775"/>
            </a:xfrm>
            <a:custGeom>
              <a:avLst/>
              <a:gdLst/>
              <a:ahLst/>
              <a:cxnLst/>
              <a:rect l="l" t="t" r="r" b="b"/>
              <a:pathLst>
                <a:path w="24516" h="7351" extrusionOk="0">
                  <a:moveTo>
                    <a:pt x="12258" y="1"/>
                  </a:moveTo>
                  <a:cubicBezTo>
                    <a:pt x="7488" y="1"/>
                    <a:pt x="3151" y="1964"/>
                    <a:pt x="1" y="5091"/>
                  </a:cubicBezTo>
                  <a:lnTo>
                    <a:pt x="2261" y="7351"/>
                  </a:lnTo>
                  <a:cubicBezTo>
                    <a:pt x="4817" y="4794"/>
                    <a:pt x="8355" y="3219"/>
                    <a:pt x="12258" y="3219"/>
                  </a:cubicBezTo>
                  <a:cubicBezTo>
                    <a:pt x="16161" y="3219"/>
                    <a:pt x="19699" y="4794"/>
                    <a:pt x="22256" y="7351"/>
                  </a:cubicBezTo>
                  <a:lnTo>
                    <a:pt x="24515" y="5091"/>
                  </a:lnTo>
                  <a:cubicBezTo>
                    <a:pt x="21365" y="1964"/>
                    <a:pt x="17029" y="1"/>
                    <a:pt x="1225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0" name="Google Shape;2080;p45"/>
            <p:cNvSpPr/>
            <p:nvPr/>
          </p:nvSpPr>
          <p:spPr>
            <a:xfrm>
              <a:off x="4404213" y="2229900"/>
              <a:ext cx="360650" cy="131275"/>
            </a:xfrm>
            <a:custGeom>
              <a:avLst/>
              <a:gdLst/>
              <a:ahLst/>
              <a:cxnLst/>
              <a:rect l="l" t="t" r="r" b="b"/>
              <a:pathLst>
                <a:path w="14426" h="5251" extrusionOk="0">
                  <a:moveTo>
                    <a:pt x="7213" y="0"/>
                  </a:moveTo>
                  <a:cubicBezTo>
                    <a:pt x="4406" y="0"/>
                    <a:pt x="1849" y="1142"/>
                    <a:pt x="0" y="2990"/>
                  </a:cubicBezTo>
                  <a:lnTo>
                    <a:pt x="2260" y="5250"/>
                  </a:lnTo>
                  <a:cubicBezTo>
                    <a:pt x="3515" y="3972"/>
                    <a:pt x="5273" y="3196"/>
                    <a:pt x="7213" y="3196"/>
                  </a:cubicBezTo>
                  <a:cubicBezTo>
                    <a:pt x="9153" y="3196"/>
                    <a:pt x="10888" y="3972"/>
                    <a:pt x="12166" y="5250"/>
                  </a:cubicBezTo>
                  <a:lnTo>
                    <a:pt x="14426" y="2990"/>
                  </a:lnTo>
                  <a:cubicBezTo>
                    <a:pt x="12577" y="1142"/>
                    <a:pt x="10021" y="0"/>
                    <a:pt x="721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81" name="Google Shape;2081;p45"/>
          <p:cNvGrpSpPr/>
          <p:nvPr/>
        </p:nvGrpSpPr>
        <p:grpSpPr>
          <a:xfrm>
            <a:off x="7717006" y="1593349"/>
            <a:ext cx="213975" cy="284038"/>
            <a:chOff x="6695950" y="2531375"/>
            <a:chExt cx="231725" cy="307600"/>
          </a:xfrm>
        </p:grpSpPr>
        <p:sp>
          <p:nvSpPr>
            <p:cNvPr id="2082" name="Google Shape;2082;p45"/>
            <p:cNvSpPr/>
            <p:nvPr/>
          </p:nvSpPr>
          <p:spPr>
            <a:xfrm>
              <a:off x="6747325" y="2531375"/>
              <a:ext cx="128975" cy="128425"/>
            </a:xfrm>
            <a:custGeom>
              <a:avLst/>
              <a:gdLst/>
              <a:ahLst/>
              <a:cxnLst/>
              <a:rect l="l" t="t" r="r" b="b"/>
              <a:pathLst>
                <a:path w="5159" h="5137" extrusionOk="0">
                  <a:moveTo>
                    <a:pt x="2580" y="0"/>
                  </a:moveTo>
                  <a:cubicBezTo>
                    <a:pt x="1142" y="0"/>
                    <a:pt x="0" y="1142"/>
                    <a:pt x="0" y="2557"/>
                  </a:cubicBezTo>
                  <a:cubicBezTo>
                    <a:pt x="0" y="3995"/>
                    <a:pt x="1142" y="5136"/>
                    <a:pt x="2580" y="5136"/>
                  </a:cubicBezTo>
                  <a:cubicBezTo>
                    <a:pt x="3995" y="5136"/>
                    <a:pt x="5159" y="3995"/>
                    <a:pt x="5159" y="2557"/>
                  </a:cubicBezTo>
                  <a:cubicBezTo>
                    <a:pt x="5159" y="1142"/>
                    <a:pt x="3995" y="0"/>
                    <a:pt x="258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3" name="Google Shape;2083;p45"/>
            <p:cNvSpPr/>
            <p:nvPr/>
          </p:nvSpPr>
          <p:spPr>
            <a:xfrm>
              <a:off x="6695950" y="2688300"/>
              <a:ext cx="231725" cy="150675"/>
            </a:xfrm>
            <a:custGeom>
              <a:avLst/>
              <a:gdLst/>
              <a:ahLst/>
              <a:cxnLst/>
              <a:rect l="l" t="t" r="r" b="b"/>
              <a:pathLst>
                <a:path w="9269" h="6027" extrusionOk="0">
                  <a:moveTo>
                    <a:pt x="4635" y="0"/>
                  </a:moveTo>
                  <a:cubicBezTo>
                    <a:pt x="1" y="0"/>
                    <a:pt x="298" y="6026"/>
                    <a:pt x="298" y="6026"/>
                  </a:cubicBezTo>
                  <a:lnTo>
                    <a:pt x="8971" y="6026"/>
                  </a:lnTo>
                  <a:cubicBezTo>
                    <a:pt x="8971" y="6026"/>
                    <a:pt x="9268" y="0"/>
                    <a:pt x="46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084" name="Google Shape;2084;p45"/>
          <p:cNvSpPr/>
          <p:nvPr/>
        </p:nvSpPr>
        <p:spPr>
          <a:xfrm>
            <a:off x="8452219" y="6212968"/>
            <a:ext cx="197608" cy="311417"/>
          </a:xfrm>
          <a:custGeom>
            <a:avLst/>
            <a:gdLst/>
            <a:ahLst/>
            <a:cxnLst/>
            <a:rect l="l" t="t" r="r" b="b"/>
            <a:pathLst>
              <a:path w="8560" h="13490" extrusionOk="0">
                <a:moveTo>
                  <a:pt x="7875" y="685"/>
                </a:moveTo>
                <a:lnTo>
                  <a:pt x="7875" y="12029"/>
                </a:lnTo>
                <a:lnTo>
                  <a:pt x="685" y="12029"/>
                </a:lnTo>
                <a:lnTo>
                  <a:pt x="685" y="685"/>
                </a:lnTo>
                <a:close/>
                <a:moveTo>
                  <a:pt x="4292" y="12372"/>
                </a:moveTo>
                <a:cubicBezTo>
                  <a:pt x="4520" y="12372"/>
                  <a:pt x="4702" y="12554"/>
                  <a:pt x="4702" y="12782"/>
                </a:cubicBezTo>
                <a:cubicBezTo>
                  <a:pt x="4702" y="13011"/>
                  <a:pt x="4520" y="13193"/>
                  <a:pt x="4292" y="13193"/>
                </a:cubicBezTo>
                <a:cubicBezTo>
                  <a:pt x="4063" y="13193"/>
                  <a:pt x="3881" y="13011"/>
                  <a:pt x="3881" y="12782"/>
                </a:cubicBezTo>
                <a:cubicBezTo>
                  <a:pt x="3881" y="12554"/>
                  <a:pt x="4063" y="12372"/>
                  <a:pt x="4292" y="12372"/>
                </a:cubicBezTo>
                <a:close/>
                <a:moveTo>
                  <a:pt x="0" y="0"/>
                </a:moveTo>
                <a:lnTo>
                  <a:pt x="0" y="13490"/>
                </a:lnTo>
                <a:lnTo>
                  <a:pt x="8560" y="13490"/>
                </a:lnTo>
                <a:lnTo>
                  <a:pt x="856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5" name="Google Shape;2085;p45"/>
          <p:cNvSpPr/>
          <p:nvPr/>
        </p:nvSpPr>
        <p:spPr>
          <a:xfrm>
            <a:off x="7688557" y="3457903"/>
            <a:ext cx="270856" cy="261668"/>
          </a:xfrm>
          <a:custGeom>
            <a:avLst/>
            <a:gdLst/>
            <a:ahLst/>
            <a:cxnLst/>
            <a:rect l="l" t="t" r="r" b="b"/>
            <a:pathLst>
              <a:path w="11733" h="11335" extrusionOk="0">
                <a:moveTo>
                  <a:pt x="3664" y="6751"/>
                </a:moveTo>
                <a:cubicBezTo>
                  <a:pt x="4040" y="6751"/>
                  <a:pt x="4417" y="6928"/>
                  <a:pt x="4657" y="7281"/>
                </a:cubicBezTo>
                <a:cubicBezTo>
                  <a:pt x="4908" y="7669"/>
                  <a:pt x="4908" y="8194"/>
                  <a:pt x="4657" y="8605"/>
                </a:cubicBezTo>
                <a:cubicBezTo>
                  <a:pt x="4419" y="8945"/>
                  <a:pt x="4047" y="9116"/>
                  <a:pt x="3673" y="9116"/>
                </a:cubicBezTo>
                <a:cubicBezTo>
                  <a:pt x="3293" y="9116"/>
                  <a:pt x="2913" y="8939"/>
                  <a:pt x="2671" y="8582"/>
                </a:cubicBezTo>
                <a:cubicBezTo>
                  <a:pt x="2397" y="8194"/>
                  <a:pt x="2397" y="7669"/>
                  <a:pt x="2671" y="7281"/>
                </a:cubicBezTo>
                <a:cubicBezTo>
                  <a:pt x="2911" y="6928"/>
                  <a:pt x="3287" y="6751"/>
                  <a:pt x="3664" y="6751"/>
                </a:cubicBezTo>
                <a:close/>
                <a:moveTo>
                  <a:pt x="9690" y="0"/>
                </a:moveTo>
                <a:cubicBezTo>
                  <a:pt x="9439" y="0"/>
                  <a:pt x="9188" y="91"/>
                  <a:pt x="8994" y="274"/>
                </a:cubicBezTo>
                <a:lnTo>
                  <a:pt x="4611" y="4656"/>
                </a:lnTo>
                <a:cubicBezTo>
                  <a:pt x="4297" y="4565"/>
                  <a:pt x="3973" y="4519"/>
                  <a:pt x="3650" y="4519"/>
                </a:cubicBezTo>
                <a:cubicBezTo>
                  <a:pt x="2679" y="4519"/>
                  <a:pt x="1712" y="4930"/>
                  <a:pt x="1027" y="5752"/>
                </a:cubicBezTo>
                <a:cubicBezTo>
                  <a:pt x="23" y="6985"/>
                  <a:pt x="0" y="8811"/>
                  <a:pt x="982" y="10043"/>
                </a:cubicBezTo>
                <a:cubicBezTo>
                  <a:pt x="1674" y="10905"/>
                  <a:pt x="2670" y="11335"/>
                  <a:pt x="3663" y="11335"/>
                </a:cubicBezTo>
                <a:cubicBezTo>
                  <a:pt x="4537" y="11335"/>
                  <a:pt x="5410" y="11002"/>
                  <a:pt x="6072" y="10340"/>
                </a:cubicBezTo>
                <a:cubicBezTo>
                  <a:pt x="7122" y="9267"/>
                  <a:pt x="7350" y="7692"/>
                  <a:pt x="6711" y="6414"/>
                </a:cubicBezTo>
                <a:lnTo>
                  <a:pt x="6711" y="6414"/>
                </a:lnTo>
                <a:lnTo>
                  <a:pt x="8103" y="6574"/>
                </a:lnTo>
                <a:lnTo>
                  <a:pt x="7944" y="5204"/>
                </a:lnTo>
                <a:lnTo>
                  <a:pt x="7944" y="5204"/>
                </a:lnTo>
                <a:lnTo>
                  <a:pt x="9313" y="5364"/>
                </a:lnTo>
                <a:lnTo>
                  <a:pt x="9153" y="3994"/>
                </a:lnTo>
                <a:lnTo>
                  <a:pt x="10523" y="4131"/>
                </a:lnTo>
                <a:lnTo>
                  <a:pt x="10386" y="2785"/>
                </a:lnTo>
                <a:lnTo>
                  <a:pt x="11733" y="2922"/>
                </a:lnTo>
                <a:lnTo>
                  <a:pt x="11596" y="1529"/>
                </a:lnTo>
                <a:lnTo>
                  <a:pt x="11596" y="1507"/>
                </a:lnTo>
                <a:lnTo>
                  <a:pt x="10386" y="274"/>
                </a:lnTo>
                <a:cubicBezTo>
                  <a:pt x="10192" y="91"/>
                  <a:pt x="9941" y="0"/>
                  <a:pt x="969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086" name="Google Shape;2086;p45"/>
          <p:cNvGrpSpPr/>
          <p:nvPr/>
        </p:nvGrpSpPr>
        <p:grpSpPr>
          <a:xfrm>
            <a:off x="1175448" y="3472279"/>
            <a:ext cx="284569" cy="232928"/>
            <a:chOff x="522850" y="4267800"/>
            <a:chExt cx="308175" cy="252250"/>
          </a:xfrm>
        </p:grpSpPr>
        <p:sp>
          <p:nvSpPr>
            <p:cNvPr id="2087" name="Google Shape;2087;p45"/>
            <p:cNvSpPr/>
            <p:nvPr/>
          </p:nvSpPr>
          <p:spPr>
            <a:xfrm>
              <a:off x="522850" y="4304325"/>
              <a:ext cx="308175" cy="215725"/>
            </a:xfrm>
            <a:custGeom>
              <a:avLst/>
              <a:gdLst/>
              <a:ahLst/>
              <a:cxnLst/>
              <a:rect l="l" t="t" r="r" b="b"/>
              <a:pathLst>
                <a:path w="12327" h="8629" extrusionOk="0">
                  <a:moveTo>
                    <a:pt x="6164" y="913"/>
                  </a:moveTo>
                  <a:cubicBezTo>
                    <a:pt x="8035" y="913"/>
                    <a:pt x="9565" y="2443"/>
                    <a:pt x="9565" y="4314"/>
                  </a:cubicBezTo>
                  <a:cubicBezTo>
                    <a:pt x="9565" y="6186"/>
                    <a:pt x="8035" y="7715"/>
                    <a:pt x="6164" y="7715"/>
                  </a:cubicBezTo>
                  <a:cubicBezTo>
                    <a:pt x="4292" y="7715"/>
                    <a:pt x="2763" y="6186"/>
                    <a:pt x="2763" y="4314"/>
                  </a:cubicBezTo>
                  <a:cubicBezTo>
                    <a:pt x="2763" y="2443"/>
                    <a:pt x="4292" y="913"/>
                    <a:pt x="6164" y="913"/>
                  </a:cubicBezTo>
                  <a:close/>
                  <a:moveTo>
                    <a:pt x="1165" y="0"/>
                  </a:moveTo>
                  <a:cubicBezTo>
                    <a:pt x="526" y="0"/>
                    <a:pt x="1" y="525"/>
                    <a:pt x="1" y="1165"/>
                  </a:cubicBezTo>
                  <a:lnTo>
                    <a:pt x="1" y="7464"/>
                  </a:lnTo>
                  <a:cubicBezTo>
                    <a:pt x="1" y="8103"/>
                    <a:pt x="526" y="8628"/>
                    <a:pt x="1165" y="8628"/>
                  </a:cubicBezTo>
                  <a:lnTo>
                    <a:pt x="11162" y="8628"/>
                  </a:lnTo>
                  <a:cubicBezTo>
                    <a:pt x="11802" y="8628"/>
                    <a:pt x="12326" y="8103"/>
                    <a:pt x="12326" y="7464"/>
                  </a:cubicBezTo>
                  <a:lnTo>
                    <a:pt x="12326" y="1165"/>
                  </a:lnTo>
                  <a:cubicBezTo>
                    <a:pt x="12326" y="525"/>
                    <a:pt x="11802" y="0"/>
                    <a:pt x="111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8" name="Google Shape;2088;p45"/>
            <p:cNvSpPr/>
            <p:nvPr/>
          </p:nvSpPr>
          <p:spPr>
            <a:xfrm>
              <a:off x="618150" y="4353400"/>
              <a:ext cx="117575" cy="117575"/>
            </a:xfrm>
            <a:custGeom>
              <a:avLst/>
              <a:gdLst/>
              <a:ahLst/>
              <a:cxnLst/>
              <a:rect l="l" t="t" r="r" b="b"/>
              <a:pathLst>
                <a:path w="4703" h="4703" extrusionOk="0">
                  <a:moveTo>
                    <a:pt x="2352" y="0"/>
                  </a:moveTo>
                  <a:cubicBezTo>
                    <a:pt x="1051" y="0"/>
                    <a:pt x="1" y="1050"/>
                    <a:pt x="1" y="2351"/>
                  </a:cubicBezTo>
                  <a:cubicBezTo>
                    <a:pt x="1" y="3652"/>
                    <a:pt x="1051" y="4702"/>
                    <a:pt x="2352" y="4702"/>
                  </a:cubicBezTo>
                  <a:cubicBezTo>
                    <a:pt x="3653" y="4702"/>
                    <a:pt x="4703" y="3652"/>
                    <a:pt x="4703" y="2351"/>
                  </a:cubicBezTo>
                  <a:cubicBezTo>
                    <a:pt x="4703" y="1050"/>
                    <a:pt x="3653" y="0"/>
                    <a:pt x="235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9" name="Google Shape;2089;p45"/>
            <p:cNvSpPr/>
            <p:nvPr/>
          </p:nvSpPr>
          <p:spPr>
            <a:xfrm>
              <a:off x="594750" y="4267800"/>
              <a:ext cx="164375" cy="49675"/>
            </a:xfrm>
            <a:custGeom>
              <a:avLst/>
              <a:gdLst/>
              <a:ahLst/>
              <a:cxnLst/>
              <a:rect l="l" t="t" r="r" b="b"/>
              <a:pathLst>
                <a:path w="6575" h="1987" extrusionOk="0">
                  <a:moveTo>
                    <a:pt x="594" y="1"/>
                  </a:moveTo>
                  <a:cubicBezTo>
                    <a:pt x="252" y="1"/>
                    <a:pt x="1" y="275"/>
                    <a:pt x="1" y="594"/>
                  </a:cubicBezTo>
                  <a:lnTo>
                    <a:pt x="1" y="1986"/>
                  </a:lnTo>
                  <a:lnTo>
                    <a:pt x="6575" y="1986"/>
                  </a:lnTo>
                  <a:lnTo>
                    <a:pt x="6575" y="594"/>
                  </a:lnTo>
                  <a:cubicBezTo>
                    <a:pt x="6575" y="275"/>
                    <a:pt x="6301" y="1"/>
                    <a:pt x="598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0" name="Google Shape;2090;p45"/>
          <p:cNvGrpSpPr/>
          <p:nvPr/>
        </p:nvGrpSpPr>
        <p:grpSpPr>
          <a:xfrm>
            <a:off x="1217257" y="1573542"/>
            <a:ext cx="201301" cy="323629"/>
            <a:chOff x="6683975" y="1228550"/>
            <a:chExt cx="218000" cy="350475"/>
          </a:xfrm>
        </p:grpSpPr>
        <p:sp>
          <p:nvSpPr>
            <p:cNvPr id="2091" name="Google Shape;2091;p45"/>
            <p:cNvSpPr/>
            <p:nvPr/>
          </p:nvSpPr>
          <p:spPr>
            <a:xfrm>
              <a:off x="6683975" y="1228550"/>
              <a:ext cx="218000" cy="288825"/>
            </a:xfrm>
            <a:custGeom>
              <a:avLst/>
              <a:gdLst/>
              <a:ahLst/>
              <a:cxnLst/>
              <a:rect l="l" t="t" r="r" b="b"/>
              <a:pathLst>
                <a:path w="8720" h="11553" extrusionOk="0">
                  <a:moveTo>
                    <a:pt x="4342" y="0"/>
                  </a:moveTo>
                  <a:cubicBezTo>
                    <a:pt x="4288" y="0"/>
                    <a:pt x="4233" y="1"/>
                    <a:pt x="4178" y="3"/>
                  </a:cubicBezTo>
                  <a:cubicBezTo>
                    <a:pt x="1895" y="95"/>
                    <a:pt x="46" y="2012"/>
                    <a:pt x="1" y="4294"/>
                  </a:cubicBezTo>
                  <a:cubicBezTo>
                    <a:pt x="1" y="5824"/>
                    <a:pt x="754" y="7148"/>
                    <a:pt x="1895" y="7946"/>
                  </a:cubicBezTo>
                  <a:cubicBezTo>
                    <a:pt x="2352" y="8243"/>
                    <a:pt x="2603" y="8745"/>
                    <a:pt x="2603" y="9293"/>
                  </a:cubicBezTo>
                  <a:lnTo>
                    <a:pt x="2603" y="10640"/>
                  </a:lnTo>
                  <a:cubicBezTo>
                    <a:pt x="2603" y="11484"/>
                    <a:pt x="3036" y="11553"/>
                    <a:pt x="4360" y="11553"/>
                  </a:cubicBezTo>
                  <a:cubicBezTo>
                    <a:pt x="4416" y="11553"/>
                    <a:pt x="4471" y="11553"/>
                    <a:pt x="4525" y="11553"/>
                  </a:cubicBezTo>
                  <a:cubicBezTo>
                    <a:pt x="5543" y="11553"/>
                    <a:pt x="6141" y="11532"/>
                    <a:pt x="6141" y="10708"/>
                  </a:cubicBezTo>
                  <a:lnTo>
                    <a:pt x="6141" y="9316"/>
                  </a:lnTo>
                  <a:cubicBezTo>
                    <a:pt x="6141" y="8745"/>
                    <a:pt x="6415" y="8243"/>
                    <a:pt x="6871" y="7901"/>
                  </a:cubicBezTo>
                  <a:cubicBezTo>
                    <a:pt x="7990" y="7125"/>
                    <a:pt x="8720" y="5824"/>
                    <a:pt x="8720" y="4363"/>
                  </a:cubicBezTo>
                  <a:cubicBezTo>
                    <a:pt x="8720" y="1952"/>
                    <a:pt x="6756" y="0"/>
                    <a:pt x="434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2" name="Google Shape;2092;p45"/>
            <p:cNvSpPr/>
            <p:nvPr/>
          </p:nvSpPr>
          <p:spPr>
            <a:xfrm>
              <a:off x="6750750" y="1531050"/>
              <a:ext cx="85600" cy="17150"/>
            </a:xfrm>
            <a:custGeom>
              <a:avLst/>
              <a:gdLst/>
              <a:ahLst/>
              <a:cxnLst/>
              <a:rect l="l" t="t" r="r" b="b"/>
              <a:pathLst>
                <a:path w="3424" h="686" extrusionOk="0">
                  <a:moveTo>
                    <a:pt x="343" y="1"/>
                  </a:moveTo>
                  <a:cubicBezTo>
                    <a:pt x="137" y="1"/>
                    <a:pt x="0" y="160"/>
                    <a:pt x="0" y="343"/>
                  </a:cubicBezTo>
                  <a:cubicBezTo>
                    <a:pt x="0" y="526"/>
                    <a:pt x="137" y="685"/>
                    <a:pt x="343" y="685"/>
                  </a:cubicBezTo>
                  <a:lnTo>
                    <a:pt x="3082" y="685"/>
                  </a:lnTo>
                  <a:cubicBezTo>
                    <a:pt x="3264" y="685"/>
                    <a:pt x="3424" y="526"/>
                    <a:pt x="3424" y="343"/>
                  </a:cubicBezTo>
                  <a:cubicBezTo>
                    <a:pt x="3424" y="160"/>
                    <a:pt x="3264" y="1"/>
                    <a:pt x="308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3" name="Google Shape;2093;p45"/>
            <p:cNvSpPr/>
            <p:nvPr/>
          </p:nvSpPr>
          <p:spPr>
            <a:xfrm>
              <a:off x="6773000" y="1561875"/>
              <a:ext cx="45675" cy="17150"/>
            </a:xfrm>
            <a:custGeom>
              <a:avLst/>
              <a:gdLst/>
              <a:ahLst/>
              <a:cxnLst/>
              <a:rect l="l" t="t" r="r" b="b"/>
              <a:pathLst>
                <a:path w="1827" h="686" extrusionOk="0">
                  <a:moveTo>
                    <a:pt x="343" y="0"/>
                  </a:moveTo>
                  <a:cubicBezTo>
                    <a:pt x="160" y="0"/>
                    <a:pt x="0" y="160"/>
                    <a:pt x="0" y="343"/>
                  </a:cubicBezTo>
                  <a:cubicBezTo>
                    <a:pt x="0" y="525"/>
                    <a:pt x="160" y="685"/>
                    <a:pt x="343" y="685"/>
                  </a:cubicBezTo>
                  <a:lnTo>
                    <a:pt x="1484" y="685"/>
                  </a:lnTo>
                  <a:cubicBezTo>
                    <a:pt x="1667" y="685"/>
                    <a:pt x="1826" y="525"/>
                    <a:pt x="1826" y="343"/>
                  </a:cubicBezTo>
                  <a:cubicBezTo>
                    <a:pt x="1826" y="160"/>
                    <a:pt x="1667" y="0"/>
                    <a:pt x="14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094" name="Google Shape;2094;p45"/>
          <p:cNvSpPr txBox="1"/>
          <p:nvPr/>
        </p:nvSpPr>
        <p:spPr>
          <a:xfrm>
            <a:off x="470750" y="2101787"/>
            <a:ext cx="1702200" cy="69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Despite being red, Mars is actually a very cold place</a:t>
            </a:r>
            <a:endParaRPr/>
          </a:p>
        </p:txBody>
      </p:sp>
      <p:sp>
        <p:nvSpPr>
          <p:cNvPr id="2095" name="Google Shape;2095;p45"/>
          <p:cNvSpPr txBox="1"/>
          <p:nvPr/>
        </p:nvSpPr>
        <p:spPr>
          <a:xfrm>
            <a:off x="470750" y="3922687"/>
            <a:ext cx="1702200" cy="69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oboto"/>
                <a:ea typeface="Roboto"/>
                <a:cs typeface="Roboto"/>
                <a:sym typeface="Roboto"/>
              </a:rPr>
              <a:t>The majority of Earth's polar regions are covered in ice</a:t>
            </a:r>
            <a:endParaRPr sz="1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0" name="Google Shape;2100;p46"/>
          <p:cNvSpPr txBox="1">
            <a:spLocks noGrp="1"/>
          </p:cNvSpPr>
          <p:nvPr>
            <p:ph type="title"/>
          </p:nvPr>
        </p:nvSpPr>
        <p:spPr>
          <a:xfrm>
            <a:off x="215275" y="319017"/>
            <a:ext cx="8229600" cy="90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   Only Pro’s          No Con’s?</a:t>
            </a:r>
            <a:endParaRPr dirty="0"/>
          </a:p>
        </p:txBody>
      </p:sp>
      <p:sp>
        <p:nvSpPr>
          <p:cNvPr id="2101" name="Google Shape;2101;p46"/>
          <p:cNvSpPr/>
          <p:nvPr/>
        </p:nvSpPr>
        <p:spPr>
          <a:xfrm>
            <a:off x="481875" y="1133113"/>
            <a:ext cx="1505125" cy="925500"/>
          </a:xfrm>
          <a:custGeom>
            <a:avLst/>
            <a:gdLst/>
            <a:ahLst/>
            <a:cxnLst/>
            <a:rect l="l" t="t" r="r" b="b"/>
            <a:pathLst>
              <a:path w="60205" h="37020" extrusionOk="0">
                <a:moveTo>
                  <a:pt x="26683" y="1"/>
                </a:moveTo>
                <a:cubicBezTo>
                  <a:pt x="18788" y="14"/>
                  <a:pt x="16848" y="6250"/>
                  <a:pt x="16446" y="8057"/>
                </a:cubicBezTo>
                <a:cubicBezTo>
                  <a:pt x="15818" y="7923"/>
                  <a:pt x="15215" y="7843"/>
                  <a:pt x="14653" y="7816"/>
                </a:cubicBezTo>
                <a:cubicBezTo>
                  <a:pt x="14576" y="7814"/>
                  <a:pt x="14500" y="7812"/>
                  <a:pt x="14425" y="7812"/>
                </a:cubicBezTo>
                <a:cubicBezTo>
                  <a:pt x="10584" y="7812"/>
                  <a:pt x="9186" y="10782"/>
                  <a:pt x="8806" y="11897"/>
                </a:cubicBezTo>
                <a:cubicBezTo>
                  <a:pt x="8578" y="11857"/>
                  <a:pt x="8351" y="11830"/>
                  <a:pt x="8110" y="11830"/>
                </a:cubicBezTo>
                <a:cubicBezTo>
                  <a:pt x="8047" y="11828"/>
                  <a:pt x="7985" y="11827"/>
                  <a:pt x="7923" y="11827"/>
                </a:cubicBezTo>
                <a:cubicBezTo>
                  <a:pt x="5669" y="11827"/>
                  <a:pt x="3399" y="13232"/>
                  <a:pt x="1941" y="15524"/>
                </a:cubicBezTo>
                <a:cubicBezTo>
                  <a:pt x="188" y="18294"/>
                  <a:pt x="0" y="21652"/>
                  <a:pt x="1446" y="24476"/>
                </a:cubicBezTo>
                <a:cubicBezTo>
                  <a:pt x="3426" y="28343"/>
                  <a:pt x="7026" y="29266"/>
                  <a:pt x="9702" y="29347"/>
                </a:cubicBezTo>
                <a:cubicBezTo>
                  <a:pt x="9841" y="29351"/>
                  <a:pt x="9977" y="29353"/>
                  <a:pt x="10111" y="29353"/>
                </a:cubicBezTo>
                <a:cubicBezTo>
                  <a:pt x="11323" y="29353"/>
                  <a:pt x="12334" y="29200"/>
                  <a:pt x="12900" y="29079"/>
                </a:cubicBezTo>
                <a:cubicBezTo>
                  <a:pt x="13088" y="30390"/>
                  <a:pt x="13998" y="33696"/>
                  <a:pt x="18373" y="34606"/>
                </a:cubicBezTo>
                <a:cubicBezTo>
                  <a:pt x="18855" y="34713"/>
                  <a:pt x="19350" y="34766"/>
                  <a:pt x="19832" y="34793"/>
                </a:cubicBezTo>
                <a:cubicBezTo>
                  <a:pt x="19911" y="34795"/>
                  <a:pt x="19990" y="34796"/>
                  <a:pt x="20068" y="34796"/>
                </a:cubicBezTo>
                <a:cubicBezTo>
                  <a:pt x="23231" y="34796"/>
                  <a:pt x="25396" y="32974"/>
                  <a:pt x="26389" y="31916"/>
                </a:cubicBezTo>
                <a:cubicBezTo>
                  <a:pt x="26857" y="33294"/>
                  <a:pt x="28503" y="35756"/>
                  <a:pt x="34338" y="36814"/>
                </a:cubicBezTo>
                <a:cubicBezTo>
                  <a:pt x="34993" y="36921"/>
                  <a:pt x="35636" y="36988"/>
                  <a:pt x="36251" y="37014"/>
                </a:cubicBezTo>
                <a:cubicBezTo>
                  <a:pt x="36371" y="37018"/>
                  <a:pt x="36490" y="37020"/>
                  <a:pt x="36607" y="37020"/>
                </a:cubicBezTo>
                <a:cubicBezTo>
                  <a:pt x="42034" y="37020"/>
                  <a:pt x="44548" y="33147"/>
                  <a:pt x="45203" y="31916"/>
                </a:cubicBezTo>
                <a:cubicBezTo>
                  <a:pt x="46127" y="32224"/>
                  <a:pt x="46997" y="32384"/>
                  <a:pt x="47826" y="32411"/>
                </a:cubicBezTo>
                <a:cubicBezTo>
                  <a:pt x="47909" y="32414"/>
                  <a:pt x="47992" y="32415"/>
                  <a:pt x="48073" y="32415"/>
                </a:cubicBezTo>
                <a:cubicBezTo>
                  <a:pt x="51065" y="32415"/>
                  <a:pt x="52535" y="30532"/>
                  <a:pt x="52978" y="29842"/>
                </a:cubicBezTo>
                <a:cubicBezTo>
                  <a:pt x="52988" y="29842"/>
                  <a:pt x="52998" y="29842"/>
                  <a:pt x="53008" y="29842"/>
                </a:cubicBezTo>
                <a:cubicBezTo>
                  <a:pt x="55246" y="29842"/>
                  <a:pt x="57413" y="28359"/>
                  <a:pt x="58719" y="25921"/>
                </a:cubicBezTo>
                <a:cubicBezTo>
                  <a:pt x="60204" y="23191"/>
                  <a:pt x="60177" y="20154"/>
                  <a:pt x="58652" y="17986"/>
                </a:cubicBezTo>
                <a:cubicBezTo>
                  <a:pt x="56524" y="14948"/>
                  <a:pt x="52925" y="14386"/>
                  <a:pt x="50971" y="14333"/>
                </a:cubicBezTo>
                <a:cubicBezTo>
                  <a:pt x="50842" y="14329"/>
                  <a:pt x="50717" y="14327"/>
                  <a:pt x="50598" y="14327"/>
                </a:cubicBezTo>
                <a:cubicBezTo>
                  <a:pt x="50310" y="14327"/>
                  <a:pt x="50055" y="14337"/>
                  <a:pt x="49847" y="14346"/>
                </a:cubicBezTo>
                <a:cubicBezTo>
                  <a:pt x="50048" y="13061"/>
                  <a:pt x="50088" y="10024"/>
                  <a:pt x="46836" y="6879"/>
                </a:cubicBezTo>
                <a:cubicBezTo>
                  <a:pt x="45364" y="5461"/>
                  <a:pt x="43504" y="4698"/>
                  <a:pt x="41309" y="4631"/>
                </a:cubicBezTo>
                <a:cubicBezTo>
                  <a:pt x="41214" y="4628"/>
                  <a:pt x="41120" y="4627"/>
                  <a:pt x="41026" y="4627"/>
                </a:cubicBezTo>
                <a:cubicBezTo>
                  <a:pt x="39127" y="4627"/>
                  <a:pt x="37513" y="5126"/>
                  <a:pt x="36773" y="5394"/>
                </a:cubicBezTo>
                <a:cubicBezTo>
                  <a:pt x="36157" y="4082"/>
                  <a:pt x="33776" y="215"/>
                  <a:pt x="27245" y="14"/>
                </a:cubicBezTo>
                <a:cubicBezTo>
                  <a:pt x="27058" y="14"/>
                  <a:pt x="26871" y="1"/>
                  <a:pt x="26683" y="1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2" name="Google Shape;2102;p46"/>
          <p:cNvSpPr/>
          <p:nvPr/>
        </p:nvSpPr>
        <p:spPr>
          <a:xfrm>
            <a:off x="422976" y="1122113"/>
            <a:ext cx="1589699" cy="925500"/>
          </a:xfrm>
          <a:custGeom>
            <a:avLst/>
            <a:gdLst/>
            <a:ahLst/>
            <a:cxnLst/>
            <a:rect l="l" t="t" r="r" b="b"/>
            <a:pathLst>
              <a:path w="62219" h="36138" extrusionOk="0">
                <a:moveTo>
                  <a:pt x="27700" y="1"/>
                </a:moveTo>
                <a:cubicBezTo>
                  <a:pt x="27690" y="1"/>
                  <a:pt x="27680" y="1"/>
                  <a:pt x="27670" y="1"/>
                </a:cubicBezTo>
                <a:cubicBezTo>
                  <a:pt x="18772" y="1"/>
                  <a:pt x="17768" y="8150"/>
                  <a:pt x="17768" y="8150"/>
                </a:cubicBezTo>
                <a:cubicBezTo>
                  <a:pt x="16885" y="7908"/>
                  <a:pt x="16100" y="7804"/>
                  <a:pt x="15402" y="7804"/>
                </a:cubicBezTo>
                <a:cubicBezTo>
                  <a:pt x="11007" y="7804"/>
                  <a:pt x="10100" y="11950"/>
                  <a:pt x="10100" y="11950"/>
                </a:cubicBezTo>
                <a:cubicBezTo>
                  <a:pt x="9708" y="11859"/>
                  <a:pt x="9316" y="11816"/>
                  <a:pt x="8928" y="11816"/>
                </a:cubicBezTo>
                <a:cubicBezTo>
                  <a:pt x="4189" y="11816"/>
                  <a:pt x="1" y="18305"/>
                  <a:pt x="2821" y="23847"/>
                </a:cubicBezTo>
                <a:cubicBezTo>
                  <a:pt x="4789" y="27688"/>
                  <a:pt x="8452" y="28470"/>
                  <a:pt x="11107" y="28470"/>
                </a:cubicBezTo>
                <a:cubicBezTo>
                  <a:pt x="12929" y="28470"/>
                  <a:pt x="14275" y="28102"/>
                  <a:pt x="14275" y="28102"/>
                </a:cubicBezTo>
                <a:lnTo>
                  <a:pt x="14275" y="28102"/>
                </a:lnTo>
                <a:cubicBezTo>
                  <a:pt x="14275" y="28102"/>
                  <a:pt x="14262" y="32665"/>
                  <a:pt x="19441" y="33735"/>
                </a:cubicBezTo>
                <a:cubicBezTo>
                  <a:pt x="20016" y="33856"/>
                  <a:pt x="20565" y="33909"/>
                  <a:pt x="21085" y="33909"/>
                </a:cubicBezTo>
                <a:cubicBezTo>
                  <a:pt x="25251" y="33909"/>
                  <a:pt x="27630" y="30484"/>
                  <a:pt x="27630" y="30484"/>
                </a:cubicBezTo>
                <a:lnTo>
                  <a:pt x="27630" y="30484"/>
                </a:lnTo>
                <a:cubicBezTo>
                  <a:pt x="27630" y="30484"/>
                  <a:pt x="27497" y="34512"/>
                  <a:pt x="35405" y="35930"/>
                </a:cubicBezTo>
                <a:cubicBezTo>
                  <a:pt x="36195" y="36073"/>
                  <a:pt x="36933" y="36138"/>
                  <a:pt x="37621" y="36138"/>
                </a:cubicBezTo>
                <a:cubicBezTo>
                  <a:pt x="43809" y="36138"/>
                  <a:pt x="45976" y="30925"/>
                  <a:pt x="45976" y="30925"/>
                </a:cubicBezTo>
                <a:cubicBezTo>
                  <a:pt x="47144" y="31364"/>
                  <a:pt x="48159" y="31538"/>
                  <a:pt x="49035" y="31538"/>
                </a:cubicBezTo>
                <a:cubicBezTo>
                  <a:pt x="52409" y="31538"/>
                  <a:pt x="53724" y="28958"/>
                  <a:pt x="53724" y="28958"/>
                </a:cubicBezTo>
                <a:cubicBezTo>
                  <a:pt x="53816" y="28964"/>
                  <a:pt x="53908" y="28966"/>
                  <a:pt x="53999" y="28966"/>
                </a:cubicBezTo>
                <a:cubicBezTo>
                  <a:pt x="58682" y="28966"/>
                  <a:pt x="62218" y="21985"/>
                  <a:pt x="59291" y="17798"/>
                </a:cubicBezTo>
                <a:cubicBezTo>
                  <a:pt x="57152" y="14752"/>
                  <a:pt x="53473" y="14316"/>
                  <a:pt x="51541" y="14316"/>
                </a:cubicBezTo>
                <a:cubicBezTo>
                  <a:pt x="50766" y="14316"/>
                  <a:pt x="50272" y="14386"/>
                  <a:pt x="50272" y="14386"/>
                </a:cubicBezTo>
                <a:cubicBezTo>
                  <a:pt x="50272" y="14386"/>
                  <a:pt x="51570" y="10652"/>
                  <a:pt x="47515" y="6745"/>
                </a:cubicBezTo>
                <a:cubicBezTo>
                  <a:pt x="45810" y="5096"/>
                  <a:pt x="43766" y="4620"/>
                  <a:pt x="41974" y="4620"/>
                </a:cubicBezTo>
                <a:cubicBezTo>
                  <a:pt x="39518" y="4620"/>
                  <a:pt x="37533" y="5514"/>
                  <a:pt x="37533" y="5514"/>
                </a:cubicBezTo>
                <a:cubicBezTo>
                  <a:pt x="37533" y="5514"/>
                  <a:pt x="35744" y="1"/>
                  <a:pt x="27700" y="1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 fontAlgn="base"/>
            <a:r>
              <a:rPr lang="en-IN" b="1" dirty="0"/>
              <a:t> </a:t>
            </a:r>
            <a:r>
              <a:rPr lang="en-IN" sz="1200" b="1" dirty="0">
                <a:solidFill>
                  <a:schemeClr val="bg1"/>
                </a:solidFill>
              </a:rPr>
              <a:t>Data Security         and Privacy</a:t>
            </a:r>
            <a:endParaRPr lang="en-IN" b="1" dirty="0">
              <a:solidFill>
                <a:schemeClr val="bg1"/>
              </a:solidFill>
            </a:endParaRPr>
          </a:p>
        </p:txBody>
      </p:sp>
      <p:sp>
        <p:nvSpPr>
          <p:cNvPr id="2103" name="Google Shape;2103;p46"/>
          <p:cNvSpPr/>
          <p:nvPr/>
        </p:nvSpPr>
        <p:spPr>
          <a:xfrm>
            <a:off x="1063975" y="1215088"/>
            <a:ext cx="140525" cy="140525"/>
          </a:xfrm>
          <a:custGeom>
            <a:avLst/>
            <a:gdLst/>
            <a:ahLst/>
            <a:cxnLst/>
            <a:rect l="l" t="t" r="r" b="b"/>
            <a:pathLst>
              <a:path w="5621" h="5621" extrusionOk="0">
                <a:moveTo>
                  <a:pt x="2811" y="0"/>
                </a:moveTo>
                <a:cubicBezTo>
                  <a:pt x="1258" y="0"/>
                  <a:pt x="0" y="1258"/>
                  <a:pt x="0" y="2811"/>
                </a:cubicBezTo>
                <a:cubicBezTo>
                  <a:pt x="0" y="4363"/>
                  <a:pt x="1258" y="5621"/>
                  <a:pt x="2811" y="5621"/>
                </a:cubicBezTo>
                <a:cubicBezTo>
                  <a:pt x="4363" y="5621"/>
                  <a:pt x="5621" y="4363"/>
                  <a:pt x="5621" y="2811"/>
                </a:cubicBezTo>
                <a:cubicBezTo>
                  <a:pt x="5621" y="1258"/>
                  <a:pt x="4363" y="0"/>
                  <a:pt x="2811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4" name="Google Shape;2104;p46"/>
          <p:cNvSpPr/>
          <p:nvPr/>
        </p:nvSpPr>
        <p:spPr>
          <a:xfrm>
            <a:off x="1063975" y="1215088"/>
            <a:ext cx="84650" cy="140525"/>
          </a:xfrm>
          <a:custGeom>
            <a:avLst/>
            <a:gdLst/>
            <a:ahLst/>
            <a:cxnLst/>
            <a:rect l="l" t="t" r="r" b="b"/>
            <a:pathLst>
              <a:path w="3386" h="5621" extrusionOk="0">
                <a:moveTo>
                  <a:pt x="2811" y="0"/>
                </a:moveTo>
                <a:cubicBezTo>
                  <a:pt x="1258" y="0"/>
                  <a:pt x="0" y="1258"/>
                  <a:pt x="0" y="2811"/>
                </a:cubicBezTo>
                <a:cubicBezTo>
                  <a:pt x="0" y="4363"/>
                  <a:pt x="1258" y="5621"/>
                  <a:pt x="2811" y="5621"/>
                </a:cubicBezTo>
                <a:cubicBezTo>
                  <a:pt x="3011" y="5621"/>
                  <a:pt x="3199" y="5594"/>
                  <a:pt x="3386" y="5554"/>
                </a:cubicBezTo>
                <a:cubicBezTo>
                  <a:pt x="2115" y="5286"/>
                  <a:pt x="1165" y="4162"/>
                  <a:pt x="1165" y="2811"/>
                </a:cubicBezTo>
                <a:cubicBezTo>
                  <a:pt x="1165" y="1459"/>
                  <a:pt x="2115" y="322"/>
                  <a:pt x="3386" y="54"/>
                </a:cubicBezTo>
                <a:cubicBezTo>
                  <a:pt x="3199" y="14"/>
                  <a:pt x="3011" y="0"/>
                  <a:pt x="2811" y="0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5" name="Google Shape;2105;p46"/>
          <p:cNvSpPr/>
          <p:nvPr/>
        </p:nvSpPr>
        <p:spPr>
          <a:xfrm>
            <a:off x="1118850" y="1123088"/>
            <a:ext cx="15400" cy="100375"/>
          </a:xfrm>
          <a:custGeom>
            <a:avLst/>
            <a:gdLst/>
            <a:ahLst/>
            <a:cxnLst/>
            <a:rect l="l" t="t" r="r" b="b"/>
            <a:pathLst>
              <a:path w="616" h="4015" extrusionOk="0">
                <a:moveTo>
                  <a:pt x="308" y="1"/>
                </a:moveTo>
                <a:cubicBezTo>
                  <a:pt x="134" y="1"/>
                  <a:pt x="0" y="134"/>
                  <a:pt x="0" y="308"/>
                </a:cubicBezTo>
                <a:lnTo>
                  <a:pt x="0" y="3707"/>
                </a:lnTo>
                <a:cubicBezTo>
                  <a:pt x="0" y="3881"/>
                  <a:pt x="134" y="4015"/>
                  <a:pt x="308" y="4015"/>
                </a:cubicBezTo>
                <a:cubicBezTo>
                  <a:pt x="482" y="4015"/>
                  <a:pt x="616" y="3881"/>
                  <a:pt x="616" y="3707"/>
                </a:cubicBezTo>
                <a:lnTo>
                  <a:pt x="616" y="308"/>
                </a:lnTo>
                <a:cubicBezTo>
                  <a:pt x="616" y="134"/>
                  <a:pt x="482" y="1"/>
                  <a:pt x="308" y="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8099331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6" name="Google Shape;2106;p46"/>
          <p:cNvSpPr/>
          <p:nvPr/>
        </p:nvSpPr>
        <p:spPr>
          <a:xfrm>
            <a:off x="1031200" y="-6312"/>
            <a:ext cx="223825" cy="1139550"/>
          </a:xfrm>
          <a:custGeom>
            <a:avLst/>
            <a:gdLst/>
            <a:ahLst/>
            <a:cxnLst/>
            <a:rect l="l" t="t" r="r" b="b"/>
            <a:pathLst>
              <a:path w="8953" h="45582" extrusionOk="0">
                <a:moveTo>
                  <a:pt x="7748" y="42313"/>
                </a:moveTo>
                <a:cubicBezTo>
                  <a:pt x="8016" y="42313"/>
                  <a:pt x="8149" y="42380"/>
                  <a:pt x="8163" y="42420"/>
                </a:cubicBezTo>
                <a:cubicBezTo>
                  <a:pt x="8203" y="42487"/>
                  <a:pt x="8149" y="42714"/>
                  <a:pt x="7868" y="43049"/>
                </a:cubicBezTo>
                <a:cubicBezTo>
                  <a:pt x="7280" y="43718"/>
                  <a:pt x="6062" y="44481"/>
                  <a:pt x="4443" y="44788"/>
                </a:cubicBezTo>
                <a:cubicBezTo>
                  <a:pt x="4871" y="43919"/>
                  <a:pt x="5901" y="42366"/>
                  <a:pt x="7681" y="42313"/>
                </a:cubicBezTo>
                <a:close/>
                <a:moveTo>
                  <a:pt x="3546" y="0"/>
                </a:moveTo>
                <a:lnTo>
                  <a:pt x="3546" y="44896"/>
                </a:lnTo>
                <a:cubicBezTo>
                  <a:pt x="3360" y="44909"/>
                  <a:pt x="3171" y="44916"/>
                  <a:pt x="2978" y="44916"/>
                </a:cubicBezTo>
                <a:cubicBezTo>
                  <a:pt x="2198" y="44916"/>
                  <a:pt x="1361" y="44802"/>
                  <a:pt x="482" y="44534"/>
                </a:cubicBezTo>
                <a:cubicBezTo>
                  <a:pt x="449" y="44524"/>
                  <a:pt x="415" y="44519"/>
                  <a:pt x="382" y="44519"/>
                </a:cubicBezTo>
                <a:cubicBezTo>
                  <a:pt x="241" y="44519"/>
                  <a:pt x="110" y="44607"/>
                  <a:pt x="67" y="44748"/>
                </a:cubicBezTo>
                <a:cubicBezTo>
                  <a:pt x="0" y="44936"/>
                  <a:pt x="107" y="45123"/>
                  <a:pt x="281" y="45177"/>
                </a:cubicBezTo>
                <a:cubicBezTo>
                  <a:pt x="1231" y="45458"/>
                  <a:pt x="2128" y="45578"/>
                  <a:pt x="2971" y="45578"/>
                </a:cubicBezTo>
                <a:cubicBezTo>
                  <a:pt x="3238" y="45578"/>
                  <a:pt x="3493" y="45565"/>
                  <a:pt x="3733" y="45551"/>
                </a:cubicBezTo>
                <a:cubicBezTo>
                  <a:pt x="3760" y="45565"/>
                  <a:pt x="3787" y="45565"/>
                  <a:pt x="3827" y="45578"/>
                </a:cubicBezTo>
                <a:cubicBezTo>
                  <a:pt x="3841" y="45580"/>
                  <a:pt x="3855" y="45581"/>
                  <a:pt x="3869" y="45581"/>
                </a:cubicBezTo>
                <a:cubicBezTo>
                  <a:pt x="3939" y="45581"/>
                  <a:pt x="4013" y="45555"/>
                  <a:pt x="4068" y="45511"/>
                </a:cubicBezTo>
                <a:cubicBezTo>
                  <a:pt x="6115" y="45243"/>
                  <a:pt x="7668" y="44307"/>
                  <a:pt x="8364" y="43490"/>
                </a:cubicBezTo>
                <a:cubicBezTo>
                  <a:pt x="8805" y="42982"/>
                  <a:pt x="8952" y="42500"/>
                  <a:pt x="8765" y="42126"/>
                </a:cubicBezTo>
                <a:cubicBezTo>
                  <a:pt x="8663" y="41908"/>
                  <a:pt x="8402" y="41642"/>
                  <a:pt x="7748" y="41642"/>
                </a:cubicBezTo>
                <a:cubicBezTo>
                  <a:pt x="7718" y="41642"/>
                  <a:pt x="7687" y="41643"/>
                  <a:pt x="7654" y="41644"/>
                </a:cubicBezTo>
                <a:cubicBezTo>
                  <a:pt x="5941" y="41697"/>
                  <a:pt x="4831" y="42862"/>
                  <a:pt x="4215" y="43838"/>
                </a:cubicBezTo>
                <a:lnTo>
                  <a:pt x="4215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8099331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7" name="Google Shape;2107;p46"/>
          <p:cNvSpPr/>
          <p:nvPr/>
        </p:nvSpPr>
        <p:spPr>
          <a:xfrm>
            <a:off x="5652150" y="2549525"/>
            <a:ext cx="1410775" cy="859775"/>
          </a:xfrm>
          <a:custGeom>
            <a:avLst/>
            <a:gdLst/>
            <a:ahLst/>
            <a:cxnLst/>
            <a:rect l="l" t="t" r="r" b="b"/>
            <a:pathLst>
              <a:path w="56431" h="34391" extrusionOk="0">
                <a:moveTo>
                  <a:pt x="31541" y="0"/>
                </a:moveTo>
                <a:cubicBezTo>
                  <a:pt x="25425" y="0"/>
                  <a:pt x="23084" y="3546"/>
                  <a:pt x="22468" y="4764"/>
                </a:cubicBezTo>
                <a:cubicBezTo>
                  <a:pt x="21746" y="4470"/>
                  <a:pt x="20126" y="3908"/>
                  <a:pt x="18226" y="3908"/>
                </a:cubicBezTo>
                <a:cubicBezTo>
                  <a:pt x="16179" y="3908"/>
                  <a:pt x="14412" y="4563"/>
                  <a:pt x="12994" y="5848"/>
                </a:cubicBezTo>
                <a:cubicBezTo>
                  <a:pt x="9849" y="8698"/>
                  <a:pt x="9796" y="11549"/>
                  <a:pt x="9956" y="12753"/>
                </a:cubicBezTo>
                <a:cubicBezTo>
                  <a:pt x="9675" y="12726"/>
                  <a:pt x="9327" y="12713"/>
                  <a:pt x="8899" y="12713"/>
                </a:cubicBezTo>
                <a:cubicBezTo>
                  <a:pt x="7066" y="12713"/>
                  <a:pt x="3680" y="13128"/>
                  <a:pt x="1593" y="15911"/>
                </a:cubicBezTo>
                <a:cubicBezTo>
                  <a:pt x="108" y="17891"/>
                  <a:pt x="0" y="20742"/>
                  <a:pt x="1298" y="23338"/>
                </a:cubicBezTo>
                <a:cubicBezTo>
                  <a:pt x="2463" y="25666"/>
                  <a:pt x="4470" y="27125"/>
                  <a:pt x="6557" y="27178"/>
                </a:cubicBezTo>
                <a:cubicBezTo>
                  <a:pt x="6959" y="27861"/>
                  <a:pt x="8351" y="29748"/>
                  <a:pt x="11321" y="29748"/>
                </a:cubicBezTo>
                <a:cubicBezTo>
                  <a:pt x="12084" y="29748"/>
                  <a:pt x="12914" y="29614"/>
                  <a:pt x="13783" y="29346"/>
                </a:cubicBezTo>
                <a:cubicBezTo>
                  <a:pt x="14372" y="30550"/>
                  <a:pt x="16701" y="34391"/>
                  <a:pt x="22027" y="34391"/>
                </a:cubicBezTo>
                <a:cubicBezTo>
                  <a:pt x="22602" y="34391"/>
                  <a:pt x="23204" y="34337"/>
                  <a:pt x="23820" y="34257"/>
                </a:cubicBezTo>
                <a:cubicBezTo>
                  <a:pt x="29319" y="33441"/>
                  <a:pt x="30939" y="31193"/>
                  <a:pt x="31420" y="29895"/>
                </a:cubicBezTo>
                <a:cubicBezTo>
                  <a:pt x="32330" y="30952"/>
                  <a:pt x="34378" y="32785"/>
                  <a:pt x="37469" y="32785"/>
                </a:cubicBezTo>
                <a:cubicBezTo>
                  <a:pt x="37910" y="32785"/>
                  <a:pt x="38379" y="32745"/>
                  <a:pt x="38847" y="32665"/>
                </a:cubicBezTo>
                <a:cubicBezTo>
                  <a:pt x="42969" y="31942"/>
                  <a:pt x="43905" y="28864"/>
                  <a:pt x="44119" y="27647"/>
                </a:cubicBezTo>
                <a:cubicBezTo>
                  <a:pt x="44708" y="27780"/>
                  <a:pt x="45806" y="27981"/>
                  <a:pt x="47117" y="27981"/>
                </a:cubicBezTo>
                <a:cubicBezTo>
                  <a:pt x="49619" y="27981"/>
                  <a:pt x="53032" y="27245"/>
                  <a:pt x="54985" y="23672"/>
                </a:cubicBezTo>
                <a:cubicBezTo>
                  <a:pt x="56431" y="21063"/>
                  <a:pt x="56350" y="17918"/>
                  <a:pt x="54785" y="15269"/>
                </a:cubicBezTo>
                <a:cubicBezTo>
                  <a:pt x="53460" y="13021"/>
                  <a:pt x="51292" y="11629"/>
                  <a:pt x="49111" y="11629"/>
                </a:cubicBezTo>
                <a:cubicBezTo>
                  <a:pt x="48897" y="11629"/>
                  <a:pt x="48683" y="11642"/>
                  <a:pt x="48469" y="11669"/>
                </a:cubicBezTo>
                <a:cubicBezTo>
                  <a:pt x="48134" y="10599"/>
                  <a:pt x="46876" y="7681"/>
                  <a:pt x="43102" y="7681"/>
                </a:cubicBezTo>
                <a:cubicBezTo>
                  <a:pt x="42581" y="7681"/>
                  <a:pt x="42019" y="7735"/>
                  <a:pt x="41430" y="7855"/>
                </a:cubicBezTo>
                <a:cubicBezTo>
                  <a:pt x="41109" y="6156"/>
                  <a:pt x="39463" y="241"/>
                  <a:pt x="32076" y="0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8" name="Google Shape;2108;p46"/>
          <p:cNvSpPr/>
          <p:nvPr/>
        </p:nvSpPr>
        <p:spPr>
          <a:xfrm>
            <a:off x="5670225" y="2560550"/>
            <a:ext cx="1374625" cy="837725"/>
          </a:xfrm>
          <a:custGeom>
            <a:avLst/>
            <a:gdLst/>
            <a:ahLst/>
            <a:cxnLst/>
            <a:rect l="l" t="t" r="r" b="b"/>
            <a:pathLst>
              <a:path w="54985" h="33509" extrusionOk="0">
                <a:moveTo>
                  <a:pt x="30738" y="1"/>
                </a:moveTo>
                <a:cubicBezTo>
                  <a:pt x="24769" y="1"/>
                  <a:pt x="22494" y="3467"/>
                  <a:pt x="21892" y="4644"/>
                </a:cubicBezTo>
                <a:cubicBezTo>
                  <a:pt x="21196" y="4363"/>
                  <a:pt x="19617" y="3815"/>
                  <a:pt x="17771" y="3815"/>
                </a:cubicBezTo>
                <a:cubicBezTo>
                  <a:pt x="15764" y="3815"/>
                  <a:pt x="14051" y="4444"/>
                  <a:pt x="12659" y="5701"/>
                </a:cubicBezTo>
                <a:cubicBezTo>
                  <a:pt x="9595" y="8471"/>
                  <a:pt x="9555" y="11255"/>
                  <a:pt x="9702" y="12432"/>
                </a:cubicBezTo>
                <a:cubicBezTo>
                  <a:pt x="9434" y="12406"/>
                  <a:pt x="9086" y="12379"/>
                  <a:pt x="8671" y="12379"/>
                </a:cubicBezTo>
                <a:cubicBezTo>
                  <a:pt x="6892" y="12379"/>
                  <a:pt x="3586" y="12794"/>
                  <a:pt x="1552" y="15497"/>
                </a:cubicBezTo>
                <a:cubicBezTo>
                  <a:pt x="107" y="17437"/>
                  <a:pt x="0" y="20207"/>
                  <a:pt x="1271" y="22750"/>
                </a:cubicBezTo>
                <a:cubicBezTo>
                  <a:pt x="2395" y="25011"/>
                  <a:pt x="4349" y="26430"/>
                  <a:pt x="6396" y="26483"/>
                </a:cubicBezTo>
                <a:cubicBezTo>
                  <a:pt x="6785" y="27139"/>
                  <a:pt x="8149" y="28972"/>
                  <a:pt x="11026" y="28972"/>
                </a:cubicBezTo>
                <a:cubicBezTo>
                  <a:pt x="11776" y="28972"/>
                  <a:pt x="12592" y="28852"/>
                  <a:pt x="13435" y="28597"/>
                </a:cubicBezTo>
                <a:cubicBezTo>
                  <a:pt x="14011" y="29762"/>
                  <a:pt x="16272" y="33508"/>
                  <a:pt x="21464" y="33508"/>
                </a:cubicBezTo>
                <a:cubicBezTo>
                  <a:pt x="22026" y="33508"/>
                  <a:pt x="22615" y="33455"/>
                  <a:pt x="23217" y="33375"/>
                </a:cubicBezTo>
                <a:cubicBezTo>
                  <a:pt x="28556" y="32585"/>
                  <a:pt x="30149" y="30390"/>
                  <a:pt x="30604" y="29133"/>
                </a:cubicBezTo>
                <a:cubicBezTo>
                  <a:pt x="31500" y="30150"/>
                  <a:pt x="33494" y="31943"/>
                  <a:pt x="36505" y="31943"/>
                </a:cubicBezTo>
                <a:cubicBezTo>
                  <a:pt x="36947" y="31943"/>
                  <a:pt x="37388" y="31903"/>
                  <a:pt x="37843" y="31822"/>
                </a:cubicBezTo>
                <a:cubicBezTo>
                  <a:pt x="41858" y="31126"/>
                  <a:pt x="42781" y="28129"/>
                  <a:pt x="42995" y="26938"/>
                </a:cubicBezTo>
                <a:cubicBezTo>
                  <a:pt x="43557" y="27072"/>
                  <a:pt x="44628" y="27273"/>
                  <a:pt x="45912" y="27273"/>
                </a:cubicBezTo>
                <a:cubicBezTo>
                  <a:pt x="48348" y="27273"/>
                  <a:pt x="51666" y="26537"/>
                  <a:pt x="53580" y="23071"/>
                </a:cubicBezTo>
                <a:cubicBezTo>
                  <a:pt x="54985" y="20515"/>
                  <a:pt x="54905" y="17464"/>
                  <a:pt x="53379" y="14881"/>
                </a:cubicBezTo>
                <a:cubicBezTo>
                  <a:pt x="52081" y="12687"/>
                  <a:pt x="49967" y="11322"/>
                  <a:pt x="47853" y="11322"/>
                </a:cubicBezTo>
                <a:cubicBezTo>
                  <a:pt x="47638" y="11322"/>
                  <a:pt x="47438" y="11335"/>
                  <a:pt x="47224" y="11362"/>
                </a:cubicBezTo>
                <a:cubicBezTo>
                  <a:pt x="46902" y="10318"/>
                  <a:pt x="45671" y="7481"/>
                  <a:pt x="42005" y="7481"/>
                </a:cubicBezTo>
                <a:cubicBezTo>
                  <a:pt x="41483" y="7481"/>
                  <a:pt x="40934" y="7535"/>
                  <a:pt x="40359" y="7655"/>
                </a:cubicBezTo>
                <a:cubicBezTo>
                  <a:pt x="40051" y="5996"/>
                  <a:pt x="38459" y="242"/>
                  <a:pt x="31246" y="1"/>
                </a:cubicBezTo>
                <a:close/>
              </a:path>
            </a:pathLst>
          </a:custGeom>
          <a:gradFill>
            <a:gsLst>
              <a:gs pos="0">
                <a:srgbClr val="58CBDF"/>
              </a:gs>
              <a:gs pos="100000">
                <a:srgbClr val="238191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IN" sz="1200" b="1" dirty="0">
                <a:solidFill>
                  <a:schemeClr val="bg1"/>
                </a:solidFill>
              </a:rPr>
              <a:t> Performance Challenges </a:t>
            </a:r>
            <a:endParaRPr sz="1200" b="1" dirty="0">
              <a:solidFill>
                <a:schemeClr val="bg1"/>
              </a:solidFill>
            </a:endParaRPr>
          </a:p>
        </p:txBody>
      </p:sp>
      <p:sp>
        <p:nvSpPr>
          <p:cNvPr id="2109" name="Google Shape;2109;p46"/>
          <p:cNvSpPr/>
          <p:nvPr/>
        </p:nvSpPr>
        <p:spPr>
          <a:xfrm>
            <a:off x="6317225" y="2628800"/>
            <a:ext cx="142200" cy="142550"/>
          </a:xfrm>
          <a:custGeom>
            <a:avLst/>
            <a:gdLst/>
            <a:ahLst/>
            <a:cxnLst/>
            <a:rect l="l" t="t" r="r" b="b"/>
            <a:pathLst>
              <a:path w="5688" h="5702" extrusionOk="0">
                <a:moveTo>
                  <a:pt x="2837" y="1"/>
                </a:moveTo>
                <a:cubicBezTo>
                  <a:pt x="1271" y="1"/>
                  <a:pt x="0" y="1285"/>
                  <a:pt x="0" y="2851"/>
                </a:cubicBezTo>
                <a:cubicBezTo>
                  <a:pt x="0" y="4430"/>
                  <a:pt x="1271" y="5701"/>
                  <a:pt x="2837" y="5701"/>
                </a:cubicBezTo>
                <a:cubicBezTo>
                  <a:pt x="4416" y="5701"/>
                  <a:pt x="5687" y="4430"/>
                  <a:pt x="5687" y="2851"/>
                </a:cubicBezTo>
                <a:cubicBezTo>
                  <a:pt x="5687" y="1285"/>
                  <a:pt x="4416" y="1"/>
                  <a:pt x="283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0" name="Google Shape;2110;p46"/>
          <p:cNvSpPr/>
          <p:nvPr/>
        </p:nvSpPr>
        <p:spPr>
          <a:xfrm>
            <a:off x="6317225" y="2628800"/>
            <a:ext cx="85650" cy="142550"/>
          </a:xfrm>
          <a:custGeom>
            <a:avLst/>
            <a:gdLst/>
            <a:ahLst/>
            <a:cxnLst/>
            <a:rect l="l" t="t" r="r" b="b"/>
            <a:pathLst>
              <a:path w="3426" h="5702" extrusionOk="0">
                <a:moveTo>
                  <a:pt x="2837" y="1"/>
                </a:moveTo>
                <a:cubicBezTo>
                  <a:pt x="1271" y="1"/>
                  <a:pt x="0" y="1285"/>
                  <a:pt x="0" y="2851"/>
                </a:cubicBezTo>
                <a:cubicBezTo>
                  <a:pt x="0" y="4430"/>
                  <a:pt x="1271" y="5701"/>
                  <a:pt x="2837" y="5701"/>
                </a:cubicBezTo>
                <a:cubicBezTo>
                  <a:pt x="3038" y="5701"/>
                  <a:pt x="3238" y="5675"/>
                  <a:pt x="3426" y="5634"/>
                </a:cubicBezTo>
                <a:cubicBezTo>
                  <a:pt x="2141" y="5367"/>
                  <a:pt x="1178" y="4216"/>
                  <a:pt x="1178" y="2851"/>
                </a:cubicBezTo>
                <a:cubicBezTo>
                  <a:pt x="1178" y="1486"/>
                  <a:pt x="2141" y="335"/>
                  <a:pt x="3426" y="68"/>
                </a:cubicBezTo>
                <a:cubicBezTo>
                  <a:pt x="3238" y="28"/>
                  <a:pt x="3038" y="1"/>
                  <a:pt x="2837" y="1"/>
                </a:cubicBezTo>
                <a:close/>
              </a:path>
            </a:pathLst>
          </a:cu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1" name="Google Shape;2111;p46"/>
          <p:cNvSpPr/>
          <p:nvPr/>
        </p:nvSpPr>
        <p:spPr>
          <a:xfrm>
            <a:off x="6292800" y="0"/>
            <a:ext cx="223825" cy="2540175"/>
          </a:xfrm>
          <a:custGeom>
            <a:avLst/>
            <a:gdLst/>
            <a:ahLst/>
            <a:cxnLst/>
            <a:rect l="l" t="t" r="r" b="b"/>
            <a:pathLst>
              <a:path w="8953" h="101607" extrusionOk="0">
                <a:moveTo>
                  <a:pt x="7748" y="98823"/>
                </a:moveTo>
                <a:cubicBezTo>
                  <a:pt x="8016" y="98823"/>
                  <a:pt x="8150" y="98877"/>
                  <a:pt x="8163" y="98917"/>
                </a:cubicBezTo>
                <a:cubicBezTo>
                  <a:pt x="8203" y="98970"/>
                  <a:pt x="8150" y="99171"/>
                  <a:pt x="7869" y="99452"/>
                </a:cubicBezTo>
                <a:cubicBezTo>
                  <a:pt x="7280" y="100014"/>
                  <a:pt x="6062" y="100670"/>
                  <a:pt x="4443" y="100924"/>
                </a:cubicBezTo>
                <a:cubicBezTo>
                  <a:pt x="4871" y="100188"/>
                  <a:pt x="5901" y="98877"/>
                  <a:pt x="7681" y="98823"/>
                </a:cubicBezTo>
                <a:close/>
                <a:moveTo>
                  <a:pt x="3546" y="1"/>
                </a:moveTo>
                <a:lnTo>
                  <a:pt x="3546" y="101018"/>
                </a:lnTo>
                <a:cubicBezTo>
                  <a:pt x="3367" y="101028"/>
                  <a:pt x="3185" y="101033"/>
                  <a:pt x="3000" y="101033"/>
                </a:cubicBezTo>
                <a:cubicBezTo>
                  <a:pt x="2214" y="101033"/>
                  <a:pt x="1370" y="100937"/>
                  <a:pt x="482" y="100710"/>
                </a:cubicBezTo>
                <a:cubicBezTo>
                  <a:pt x="452" y="100703"/>
                  <a:pt x="421" y="100700"/>
                  <a:pt x="391" y="100700"/>
                </a:cubicBezTo>
                <a:cubicBezTo>
                  <a:pt x="247" y="100700"/>
                  <a:pt x="109" y="100776"/>
                  <a:pt x="54" y="100897"/>
                </a:cubicBezTo>
                <a:cubicBezTo>
                  <a:pt x="0" y="101045"/>
                  <a:pt x="107" y="101205"/>
                  <a:pt x="281" y="101259"/>
                </a:cubicBezTo>
                <a:cubicBezTo>
                  <a:pt x="1231" y="101500"/>
                  <a:pt x="2128" y="101607"/>
                  <a:pt x="2971" y="101607"/>
                </a:cubicBezTo>
                <a:cubicBezTo>
                  <a:pt x="3239" y="101607"/>
                  <a:pt x="3493" y="101593"/>
                  <a:pt x="3734" y="101580"/>
                </a:cubicBezTo>
                <a:cubicBezTo>
                  <a:pt x="3760" y="101580"/>
                  <a:pt x="3787" y="101593"/>
                  <a:pt x="3814" y="101593"/>
                </a:cubicBezTo>
                <a:cubicBezTo>
                  <a:pt x="3836" y="101596"/>
                  <a:pt x="3858" y="101598"/>
                  <a:pt x="3880" y="101598"/>
                </a:cubicBezTo>
                <a:cubicBezTo>
                  <a:pt x="3950" y="101598"/>
                  <a:pt x="4017" y="101581"/>
                  <a:pt x="4068" y="101540"/>
                </a:cubicBezTo>
                <a:cubicBezTo>
                  <a:pt x="6102" y="101326"/>
                  <a:pt x="7668" y="100523"/>
                  <a:pt x="8364" y="99827"/>
                </a:cubicBezTo>
                <a:cubicBezTo>
                  <a:pt x="8805" y="99399"/>
                  <a:pt x="8952" y="98984"/>
                  <a:pt x="8765" y="98663"/>
                </a:cubicBezTo>
                <a:cubicBezTo>
                  <a:pt x="8664" y="98485"/>
                  <a:pt x="8406" y="98259"/>
                  <a:pt x="7763" y="98259"/>
                </a:cubicBezTo>
                <a:cubicBezTo>
                  <a:pt x="7728" y="98259"/>
                  <a:pt x="7692" y="98260"/>
                  <a:pt x="7654" y="98261"/>
                </a:cubicBezTo>
                <a:cubicBezTo>
                  <a:pt x="5942" y="98301"/>
                  <a:pt x="4831" y="99292"/>
                  <a:pt x="4215" y="100121"/>
                </a:cubicBezTo>
                <a:lnTo>
                  <a:pt x="4215" y="1"/>
                </a:lnTo>
                <a:close/>
              </a:path>
            </a:pathLst>
          </a:custGeom>
          <a:gradFill>
            <a:gsLst>
              <a:gs pos="11000">
                <a:schemeClr val="accent1"/>
              </a:gs>
              <a:gs pos="58000">
                <a:schemeClr val="accent3"/>
              </a:gs>
              <a:gs pos="100000">
                <a:schemeClr val="accent4"/>
              </a:gs>
            </a:gsLst>
            <a:lin ang="1890073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12" name="Google Shape;2112;p46"/>
          <p:cNvSpPr/>
          <p:nvPr/>
        </p:nvSpPr>
        <p:spPr>
          <a:xfrm>
            <a:off x="6380450" y="2531450"/>
            <a:ext cx="15400" cy="85350"/>
          </a:xfrm>
          <a:custGeom>
            <a:avLst/>
            <a:gdLst/>
            <a:ahLst/>
            <a:cxnLst/>
            <a:rect l="l" t="t" r="r" b="b"/>
            <a:pathLst>
              <a:path w="616" h="3414" extrusionOk="0">
                <a:moveTo>
                  <a:pt x="308" y="1"/>
                </a:moveTo>
                <a:cubicBezTo>
                  <a:pt x="134" y="1"/>
                  <a:pt x="0" y="121"/>
                  <a:pt x="0" y="255"/>
                </a:cubicBezTo>
                <a:lnTo>
                  <a:pt x="0" y="3159"/>
                </a:lnTo>
                <a:cubicBezTo>
                  <a:pt x="0" y="3293"/>
                  <a:pt x="134" y="3413"/>
                  <a:pt x="308" y="3413"/>
                </a:cubicBezTo>
                <a:cubicBezTo>
                  <a:pt x="482" y="3413"/>
                  <a:pt x="616" y="3293"/>
                  <a:pt x="616" y="3159"/>
                </a:cubicBezTo>
                <a:lnTo>
                  <a:pt x="616" y="255"/>
                </a:lnTo>
                <a:cubicBezTo>
                  <a:pt x="616" y="121"/>
                  <a:pt x="482" y="1"/>
                  <a:pt x="308" y="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8099331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3" name="Google Shape;2113;p46"/>
          <p:cNvSpPr/>
          <p:nvPr/>
        </p:nvSpPr>
        <p:spPr>
          <a:xfrm>
            <a:off x="7152400" y="1276275"/>
            <a:ext cx="1411100" cy="859800"/>
          </a:xfrm>
          <a:custGeom>
            <a:avLst/>
            <a:gdLst/>
            <a:ahLst/>
            <a:cxnLst/>
            <a:rect l="l" t="t" r="r" b="b"/>
            <a:pathLst>
              <a:path w="56444" h="34392" extrusionOk="0">
                <a:moveTo>
                  <a:pt x="31554" y="1"/>
                </a:moveTo>
                <a:cubicBezTo>
                  <a:pt x="25439" y="1"/>
                  <a:pt x="23084" y="3547"/>
                  <a:pt x="22468" y="4764"/>
                </a:cubicBezTo>
                <a:cubicBezTo>
                  <a:pt x="21759" y="4470"/>
                  <a:pt x="20140" y="3908"/>
                  <a:pt x="18240" y="3908"/>
                </a:cubicBezTo>
                <a:cubicBezTo>
                  <a:pt x="16179" y="3908"/>
                  <a:pt x="14426" y="4564"/>
                  <a:pt x="13007" y="5848"/>
                </a:cubicBezTo>
                <a:cubicBezTo>
                  <a:pt x="9863" y="8699"/>
                  <a:pt x="9809" y="11549"/>
                  <a:pt x="9970" y="12753"/>
                </a:cubicBezTo>
                <a:cubicBezTo>
                  <a:pt x="9689" y="12726"/>
                  <a:pt x="9327" y="12713"/>
                  <a:pt x="8913" y="12713"/>
                </a:cubicBezTo>
                <a:cubicBezTo>
                  <a:pt x="7079" y="12713"/>
                  <a:pt x="3694" y="13128"/>
                  <a:pt x="1606" y="15911"/>
                </a:cubicBezTo>
                <a:cubicBezTo>
                  <a:pt x="121" y="17892"/>
                  <a:pt x="0" y="20742"/>
                  <a:pt x="1312" y="23338"/>
                </a:cubicBezTo>
                <a:cubicBezTo>
                  <a:pt x="2463" y="25666"/>
                  <a:pt x="4470" y="27125"/>
                  <a:pt x="6571" y="27179"/>
                </a:cubicBezTo>
                <a:cubicBezTo>
                  <a:pt x="6972" y="27861"/>
                  <a:pt x="8364" y="29734"/>
                  <a:pt x="11321" y="29734"/>
                </a:cubicBezTo>
                <a:cubicBezTo>
                  <a:pt x="12097" y="29734"/>
                  <a:pt x="12927" y="29614"/>
                  <a:pt x="13797" y="29346"/>
                </a:cubicBezTo>
                <a:cubicBezTo>
                  <a:pt x="14386" y="30551"/>
                  <a:pt x="16714" y="34391"/>
                  <a:pt x="22027" y="34391"/>
                </a:cubicBezTo>
                <a:cubicBezTo>
                  <a:pt x="22615" y="34391"/>
                  <a:pt x="23217" y="34338"/>
                  <a:pt x="23833" y="34257"/>
                </a:cubicBezTo>
                <a:cubicBezTo>
                  <a:pt x="29319" y="33441"/>
                  <a:pt x="30939" y="31193"/>
                  <a:pt x="31420" y="29895"/>
                </a:cubicBezTo>
                <a:cubicBezTo>
                  <a:pt x="32344" y="30952"/>
                  <a:pt x="34391" y="32785"/>
                  <a:pt x="37469" y="32785"/>
                </a:cubicBezTo>
                <a:cubicBezTo>
                  <a:pt x="37924" y="32785"/>
                  <a:pt x="38392" y="32745"/>
                  <a:pt x="38847" y="32665"/>
                </a:cubicBezTo>
                <a:cubicBezTo>
                  <a:pt x="42969" y="31942"/>
                  <a:pt x="43919" y="28865"/>
                  <a:pt x="44133" y="27647"/>
                </a:cubicBezTo>
                <a:cubicBezTo>
                  <a:pt x="44722" y="27781"/>
                  <a:pt x="45819" y="27981"/>
                  <a:pt x="47130" y="27981"/>
                </a:cubicBezTo>
                <a:cubicBezTo>
                  <a:pt x="49633" y="27981"/>
                  <a:pt x="53032" y="27232"/>
                  <a:pt x="54999" y="23673"/>
                </a:cubicBezTo>
                <a:cubicBezTo>
                  <a:pt x="56444" y="21063"/>
                  <a:pt x="56364" y="17918"/>
                  <a:pt x="54798" y="15269"/>
                </a:cubicBezTo>
                <a:cubicBezTo>
                  <a:pt x="53473" y="13021"/>
                  <a:pt x="51292" y="11629"/>
                  <a:pt x="49124" y="11629"/>
                </a:cubicBezTo>
                <a:cubicBezTo>
                  <a:pt x="48910" y="11629"/>
                  <a:pt x="48696" y="11643"/>
                  <a:pt x="48468" y="11669"/>
                </a:cubicBezTo>
                <a:cubicBezTo>
                  <a:pt x="48134" y="10599"/>
                  <a:pt x="46889" y="7682"/>
                  <a:pt x="43116" y="7682"/>
                </a:cubicBezTo>
                <a:cubicBezTo>
                  <a:pt x="42581" y="7682"/>
                  <a:pt x="42019" y="7735"/>
                  <a:pt x="41430" y="7856"/>
                </a:cubicBezTo>
                <a:cubicBezTo>
                  <a:pt x="41122" y="6156"/>
                  <a:pt x="39476" y="241"/>
                  <a:pt x="32076" y="1"/>
                </a:cubicBezTo>
                <a:close/>
              </a:path>
            </a:pathLst>
          </a:cu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4" name="Google Shape;2114;p46"/>
          <p:cNvSpPr/>
          <p:nvPr/>
        </p:nvSpPr>
        <p:spPr>
          <a:xfrm>
            <a:off x="7170475" y="1287325"/>
            <a:ext cx="1374625" cy="837700"/>
          </a:xfrm>
          <a:custGeom>
            <a:avLst/>
            <a:gdLst/>
            <a:ahLst/>
            <a:cxnLst/>
            <a:rect l="l" t="t" r="r" b="b"/>
            <a:pathLst>
              <a:path w="54985" h="33508" extrusionOk="0">
                <a:moveTo>
                  <a:pt x="30738" y="0"/>
                </a:moveTo>
                <a:cubicBezTo>
                  <a:pt x="24783" y="0"/>
                  <a:pt x="22494" y="3466"/>
                  <a:pt x="21892" y="4644"/>
                </a:cubicBezTo>
                <a:cubicBezTo>
                  <a:pt x="21196" y="4363"/>
                  <a:pt x="19617" y="3814"/>
                  <a:pt x="17771" y="3814"/>
                </a:cubicBezTo>
                <a:cubicBezTo>
                  <a:pt x="15764" y="3814"/>
                  <a:pt x="14051" y="4443"/>
                  <a:pt x="12672" y="5701"/>
                </a:cubicBezTo>
                <a:cubicBezTo>
                  <a:pt x="9608" y="8471"/>
                  <a:pt x="9554" y="11254"/>
                  <a:pt x="9715" y="12432"/>
                </a:cubicBezTo>
                <a:cubicBezTo>
                  <a:pt x="9447" y="12405"/>
                  <a:pt x="9086" y="12378"/>
                  <a:pt x="8685" y="12378"/>
                </a:cubicBezTo>
                <a:cubicBezTo>
                  <a:pt x="6892" y="12378"/>
                  <a:pt x="3600" y="12793"/>
                  <a:pt x="1566" y="15496"/>
                </a:cubicBezTo>
                <a:cubicBezTo>
                  <a:pt x="120" y="17436"/>
                  <a:pt x="0" y="20206"/>
                  <a:pt x="1271" y="22735"/>
                </a:cubicBezTo>
                <a:cubicBezTo>
                  <a:pt x="2409" y="25010"/>
                  <a:pt x="4362" y="26429"/>
                  <a:pt x="6396" y="26482"/>
                </a:cubicBezTo>
                <a:cubicBezTo>
                  <a:pt x="6798" y="27138"/>
                  <a:pt x="8149" y="28971"/>
                  <a:pt x="11040" y="28971"/>
                </a:cubicBezTo>
                <a:cubicBezTo>
                  <a:pt x="11789" y="28971"/>
                  <a:pt x="12592" y="28851"/>
                  <a:pt x="13435" y="28583"/>
                </a:cubicBezTo>
                <a:cubicBezTo>
                  <a:pt x="14024" y="29761"/>
                  <a:pt x="16285" y="33508"/>
                  <a:pt x="21464" y="33508"/>
                </a:cubicBezTo>
                <a:cubicBezTo>
                  <a:pt x="22026" y="33508"/>
                  <a:pt x="22628" y="33454"/>
                  <a:pt x="23217" y="33374"/>
                </a:cubicBezTo>
                <a:cubicBezTo>
                  <a:pt x="28570" y="32584"/>
                  <a:pt x="30149" y="30390"/>
                  <a:pt x="30617" y="29132"/>
                </a:cubicBezTo>
                <a:cubicBezTo>
                  <a:pt x="31514" y="30149"/>
                  <a:pt x="33507" y="31942"/>
                  <a:pt x="36505" y="31942"/>
                </a:cubicBezTo>
                <a:cubicBezTo>
                  <a:pt x="36947" y="31942"/>
                  <a:pt x="37402" y="31902"/>
                  <a:pt x="37857" y="31822"/>
                </a:cubicBezTo>
                <a:cubicBezTo>
                  <a:pt x="41871" y="31126"/>
                  <a:pt x="42794" y="28128"/>
                  <a:pt x="42995" y="26937"/>
                </a:cubicBezTo>
                <a:cubicBezTo>
                  <a:pt x="43570" y="27071"/>
                  <a:pt x="44641" y="27272"/>
                  <a:pt x="45912" y="27272"/>
                </a:cubicBezTo>
                <a:cubicBezTo>
                  <a:pt x="48361" y="27272"/>
                  <a:pt x="51680" y="26536"/>
                  <a:pt x="53593" y="23070"/>
                </a:cubicBezTo>
                <a:cubicBezTo>
                  <a:pt x="54985" y="20514"/>
                  <a:pt x="54918" y="17463"/>
                  <a:pt x="53393" y="14867"/>
                </a:cubicBezTo>
                <a:cubicBezTo>
                  <a:pt x="52094" y="12686"/>
                  <a:pt x="49980" y="11321"/>
                  <a:pt x="47866" y="11321"/>
                </a:cubicBezTo>
                <a:cubicBezTo>
                  <a:pt x="47652" y="11321"/>
                  <a:pt x="47438" y="11334"/>
                  <a:pt x="47224" y="11361"/>
                </a:cubicBezTo>
                <a:cubicBezTo>
                  <a:pt x="46902" y="10317"/>
                  <a:pt x="45685" y="7480"/>
                  <a:pt x="42005" y="7480"/>
                </a:cubicBezTo>
                <a:cubicBezTo>
                  <a:pt x="41496" y="7480"/>
                  <a:pt x="40948" y="7534"/>
                  <a:pt x="40372" y="7654"/>
                </a:cubicBezTo>
                <a:cubicBezTo>
                  <a:pt x="40064" y="5995"/>
                  <a:pt x="38459" y="241"/>
                  <a:pt x="31259" y="0"/>
                </a:cubicBezTo>
                <a:close/>
              </a:path>
            </a:pathLst>
          </a:custGeom>
          <a:gradFill>
            <a:gsLst>
              <a:gs pos="0">
                <a:srgbClr val="4E29AA"/>
              </a:gs>
              <a:gs pos="100000">
                <a:srgbClr val="1E123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IN" sz="1200" b="1" dirty="0">
                <a:solidFill>
                  <a:schemeClr val="bg1"/>
                </a:solidFill>
              </a:rPr>
              <a:t>Lack of Knowledge and Expertise </a:t>
            </a:r>
            <a:endParaRPr sz="1200" b="1" dirty="0">
              <a:solidFill>
                <a:schemeClr val="bg1"/>
              </a:solidFill>
            </a:endParaRPr>
          </a:p>
        </p:txBody>
      </p:sp>
      <p:sp>
        <p:nvSpPr>
          <p:cNvPr id="2115" name="Google Shape;2115;p46"/>
          <p:cNvSpPr/>
          <p:nvPr/>
        </p:nvSpPr>
        <p:spPr>
          <a:xfrm>
            <a:off x="4401856" y="4087965"/>
            <a:ext cx="142525" cy="142525"/>
          </a:xfrm>
          <a:custGeom>
            <a:avLst/>
            <a:gdLst/>
            <a:ahLst/>
            <a:cxnLst/>
            <a:rect l="l" t="t" r="r" b="b"/>
            <a:pathLst>
              <a:path w="5701" h="5701" extrusionOk="0">
                <a:moveTo>
                  <a:pt x="2850" y="0"/>
                </a:moveTo>
                <a:cubicBezTo>
                  <a:pt x="1271" y="0"/>
                  <a:pt x="0" y="1285"/>
                  <a:pt x="0" y="2850"/>
                </a:cubicBezTo>
                <a:cubicBezTo>
                  <a:pt x="0" y="4429"/>
                  <a:pt x="1271" y="5701"/>
                  <a:pt x="2850" y="5701"/>
                </a:cubicBezTo>
                <a:cubicBezTo>
                  <a:pt x="4416" y="5701"/>
                  <a:pt x="5701" y="4429"/>
                  <a:pt x="5701" y="2850"/>
                </a:cubicBezTo>
                <a:cubicBezTo>
                  <a:pt x="5701" y="1285"/>
                  <a:pt x="4416" y="0"/>
                  <a:pt x="285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6" name="Google Shape;2116;p46"/>
          <p:cNvSpPr/>
          <p:nvPr/>
        </p:nvSpPr>
        <p:spPr>
          <a:xfrm>
            <a:off x="4622448" y="4070046"/>
            <a:ext cx="86000" cy="142525"/>
          </a:xfrm>
          <a:custGeom>
            <a:avLst/>
            <a:gdLst/>
            <a:ahLst/>
            <a:cxnLst/>
            <a:rect l="l" t="t" r="r" b="b"/>
            <a:pathLst>
              <a:path w="3440" h="5701" extrusionOk="0">
                <a:moveTo>
                  <a:pt x="2850" y="0"/>
                </a:moveTo>
                <a:cubicBezTo>
                  <a:pt x="1271" y="0"/>
                  <a:pt x="0" y="1285"/>
                  <a:pt x="0" y="2850"/>
                </a:cubicBezTo>
                <a:cubicBezTo>
                  <a:pt x="0" y="4429"/>
                  <a:pt x="1271" y="5701"/>
                  <a:pt x="2850" y="5701"/>
                </a:cubicBezTo>
                <a:cubicBezTo>
                  <a:pt x="3051" y="5701"/>
                  <a:pt x="3252" y="5674"/>
                  <a:pt x="3439" y="5634"/>
                </a:cubicBezTo>
                <a:cubicBezTo>
                  <a:pt x="2154" y="5366"/>
                  <a:pt x="1178" y="4215"/>
                  <a:pt x="1178" y="2850"/>
                </a:cubicBezTo>
                <a:cubicBezTo>
                  <a:pt x="1178" y="1485"/>
                  <a:pt x="2154" y="335"/>
                  <a:pt x="3439" y="67"/>
                </a:cubicBezTo>
                <a:cubicBezTo>
                  <a:pt x="3252" y="27"/>
                  <a:pt x="3051" y="0"/>
                  <a:pt x="2850" y="0"/>
                </a:cubicBezTo>
                <a:close/>
              </a:path>
            </a:pathLst>
          </a:cu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7" name="Google Shape;2117;p46"/>
          <p:cNvSpPr/>
          <p:nvPr/>
        </p:nvSpPr>
        <p:spPr>
          <a:xfrm>
            <a:off x="7857600" y="1249850"/>
            <a:ext cx="15750" cy="100725"/>
          </a:xfrm>
          <a:custGeom>
            <a:avLst/>
            <a:gdLst/>
            <a:ahLst/>
            <a:cxnLst/>
            <a:rect l="l" t="t" r="r" b="b"/>
            <a:pathLst>
              <a:path w="630" h="4029" extrusionOk="0">
                <a:moveTo>
                  <a:pt x="322" y="0"/>
                </a:moveTo>
                <a:cubicBezTo>
                  <a:pt x="148" y="0"/>
                  <a:pt x="1" y="148"/>
                  <a:pt x="1" y="322"/>
                </a:cubicBezTo>
                <a:lnTo>
                  <a:pt x="1" y="3721"/>
                </a:lnTo>
                <a:cubicBezTo>
                  <a:pt x="1" y="3894"/>
                  <a:pt x="148" y="4028"/>
                  <a:pt x="322" y="4028"/>
                </a:cubicBezTo>
                <a:cubicBezTo>
                  <a:pt x="496" y="4028"/>
                  <a:pt x="630" y="3894"/>
                  <a:pt x="630" y="3721"/>
                </a:cubicBezTo>
                <a:lnTo>
                  <a:pt x="630" y="322"/>
                </a:lnTo>
                <a:cubicBezTo>
                  <a:pt x="630" y="148"/>
                  <a:pt x="496" y="0"/>
                  <a:pt x="322" y="0"/>
                </a:cubicBezTo>
                <a:close/>
              </a:path>
            </a:pathLst>
          </a:custGeom>
          <a:gradFill>
            <a:gsLst>
              <a:gs pos="0">
                <a:srgbClr val="DBD4EB"/>
              </a:gs>
              <a:gs pos="100000">
                <a:srgbClr val="9180B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8" name="Google Shape;2118;p46"/>
          <p:cNvSpPr/>
          <p:nvPr/>
        </p:nvSpPr>
        <p:spPr>
          <a:xfrm>
            <a:off x="7770300" y="0"/>
            <a:ext cx="223500" cy="1260250"/>
          </a:xfrm>
          <a:custGeom>
            <a:avLst/>
            <a:gdLst/>
            <a:ahLst/>
            <a:cxnLst/>
            <a:rect l="l" t="t" r="r" b="b"/>
            <a:pathLst>
              <a:path w="8940" h="50410" extrusionOk="0">
                <a:moveTo>
                  <a:pt x="7735" y="47131"/>
                </a:moveTo>
                <a:cubicBezTo>
                  <a:pt x="8002" y="47131"/>
                  <a:pt x="8136" y="47198"/>
                  <a:pt x="8163" y="47251"/>
                </a:cubicBezTo>
                <a:cubicBezTo>
                  <a:pt x="8190" y="47318"/>
                  <a:pt x="8136" y="47546"/>
                  <a:pt x="7855" y="47880"/>
                </a:cubicBezTo>
                <a:cubicBezTo>
                  <a:pt x="7280" y="48549"/>
                  <a:pt x="6049" y="49312"/>
                  <a:pt x="4430" y="49606"/>
                </a:cubicBezTo>
                <a:cubicBezTo>
                  <a:pt x="4871" y="48750"/>
                  <a:pt x="5901" y="47198"/>
                  <a:pt x="7668" y="47144"/>
                </a:cubicBezTo>
                <a:cubicBezTo>
                  <a:pt x="7695" y="47144"/>
                  <a:pt x="7721" y="47131"/>
                  <a:pt x="7735" y="47131"/>
                </a:cubicBezTo>
                <a:close/>
                <a:moveTo>
                  <a:pt x="3533" y="1"/>
                </a:moveTo>
                <a:lnTo>
                  <a:pt x="3533" y="49727"/>
                </a:lnTo>
                <a:cubicBezTo>
                  <a:pt x="3348" y="49740"/>
                  <a:pt x="3160" y="49747"/>
                  <a:pt x="2969" y="49747"/>
                </a:cubicBezTo>
                <a:cubicBezTo>
                  <a:pt x="2188" y="49747"/>
                  <a:pt x="1350" y="49632"/>
                  <a:pt x="469" y="49352"/>
                </a:cubicBezTo>
                <a:cubicBezTo>
                  <a:pt x="438" y="49343"/>
                  <a:pt x="407" y="49338"/>
                  <a:pt x="376" y="49338"/>
                </a:cubicBezTo>
                <a:cubicBezTo>
                  <a:pt x="233" y="49338"/>
                  <a:pt x="98" y="49436"/>
                  <a:pt x="54" y="49580"/>
                </a:cubicBezTo>
                <a:cubicBezTo>
                  <a:pt x="0" y="49754"/>
                  <a:pt x="94" y="49941"/>
                  <a:pt x="268" y="49994"/>
                </a:cubicBezTo>
                <a:cubicBezTo>
                  <a:pt x="1218" y="50289"/>
                  <a:pt x="2114" y="50409"/>
                  <a:pt x="2958" y="50409"/>
                </a:cubicBezTo>
                <a:cubicBezTo>
                  <a:pt x="3225" y="50409"/>
                  <a:pt x="3479" y="50396"/>
                  <a:pt x="3734" y="50369"/>
                </a:cubicBezTo>
                <a:cubicBezTo>
                  <a:pt x="3760" y="50383"/>
                  <a:pt x="3787" y="50396"/>
                  <a:pt x="3814" y="50396"/>
                </a:cubicBezTo>
                <a:cubicBezTo>
                  <a:pt x="3836" y="50399"/>
                  <a:pt x="3858" y="50401"/>
                  <a:pt x="3880" y="50401"/>
                </a:cubicBezTo>
                <a:cubicBezTo>
                  <a:pt x="3950" y="50401"/>
                  <a:pt x="4017" y="50383"/>
                  <a:pt x="4068" y="50342"/>
                </a:cubicBezTo>
                <a:cubicBezTo>
                  <a:pt x="6102" y="50075"/>
                  <a:pt x="7654" y="49125"/>
                  <a:pt x="8364" y="48308"/>
                </a:cubicBezTo>
                <a:cubicBezTo>
                  <a:pt x="8792" y="47813"/>
                  <a:pt x="8939" y="47332"/>
                  <a:pt x="8765" y="46957"/>
                </a:cubicBezTo>
                <a:cubicBezTo>
                  <a:pt x="8650" y="46727"/>
                  <a:pt x="8390" y="46473"/>
                  <a:pt x="7751" y="46473"/>
                </a:cubicBezTo>
                <a:cubicBezTo>
                  <a:pt x="7720" y="46473"/>
                  <a:pt x="7688" y="46474"/>
                  <a:pt x="7654" y="46475"/>
                </a:cubicBezTo>
                <a:cubicBezTo>
                  <a:pt x="5928" y="46529"/>
                  <a:pt x="4831" y="47693"/>
                  <a:pt x="4202" y="48656"/>
                </a:cubicBezTo>
                <a:lnTo>
                  <a:pt x="4202" y="1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1890073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9" name="Google Shape;2119;p46"/>
          <p:cNvSpPr/>
          <p:nvPr/>
        </p:nvSpPr>
        <p:spPr>
          <a:xfrm flipH="1">
            <a:off x="2106513" y="2543213"/>
            <a:ext cx="1410775" cy="859775"/>
          </a:xfrm>
          <a:custGeom>
            <a:avLst/>
            <a:gdLst/>
            <a:ahLst/>
            <a:cxnLst/>
            <a:rect l="l" t="t" r="r" b="b"/>
            <a:pathLst>
              <a:path w="56431" h="34391" extrusionOk="0">
                <a:moveTo>
                  <a:pt x="31541" y="0"/>
                </a:moveTo>
                <a:cubicBezTo>
                  <a:pt x="25425" y="0"/>
                  <a:pt x="23084" y="3546"/>
                  <a:pt x="22468" y="4764"/>
                </a:cubicBezTo>
                <a:cubicBezTo>
                  <a:pt x="21746" y="4470"/>
                  <a:pt x="20126" y="3908"/>
                  <a:pt x="18226" y="3908"/>
                </a:cubicBezTo>
                <a:cubicBezTo>
                  <a:pt x="16179" y="3908"/>
                  <a:pt x="14412" y="4563"/>
                  <a:pt x="12994" y="5848"/>
                </a:cubicBezTo>
                <a:cubicBezTo>
                  <a:pt x="9849" y="8698"/>
                  <a:pt x="9796" y="11549"/>
                  <a:pt x="9956" y="12753"/>
                </a:cubicBezTo>
                <a:cubicBezTo>
                  <a:pt x="9675" y="12726"/>
                  <a:pt x="9327" y="12713"/>
                  <a:pt x="8899" y="12713"/>
                </a:cubicBezTo>
                <a:cubicBezTo>
                  <a:pt x="7066" y="12713"/>
                  <a:pt x="3680" y="13128"/>
                  <a:pt x="1593" y="15911"/>
                </a:cubicBezTo>
                <a:cubicBezTo>
                  <a:pt x="108" y="17891"/>
                  <a:pt x="0" y="20742"/>
                  <a:pt x="1298" y="23338"/>
                </a:cubicBezTo>
                <a:cubicBezTo>
                  <a:pt x="2463" y="25666"/>
                  <a:pt x="4470" y="27125"/>
                  <a:pt x="6557" y="27178"/>
                </a:cubicBezTo>
                <a:cubicBezTo>
                  <a:pt x="6959" y="27861"/>
                  <a:pt x="8351" y="29748"/>
                  <a:pt x="11321" y="29748"/>
                </a:cubicBezTo>
                <a:cubicBezTo>
                  <a:pt x="12084" y="29748"/>
                  <a:pt x="12914" y="29614"/>
                  <a:pt x="13783" y="29346"/>
                </a:cubicBezTo>
                <a:cubicBezTo>
                  <a:pt x="14372" y="30550"/>
                  <a:pt x="16701" y="34391"/>
                  <a:pt x="22027" y="34391"/>
                </a:cubicBezTo>
                <a:cubicBezTo>
                  <a:pt x="22602" y="34391"/>
                  <a:pt x="23204" y="34337"/>
                  <a:pt x="23820" y="34257"/>
                </a:cubicBezTo>
                <a:cubicBezTo>
                  <a:pt x="29319" y="33441"/>
                  <a:pt x="30939" y="31193"/>
                  <a:pt x="31420" y="29895"/>
                </a:cubicBezTo>
                <a:cubicBezTo>
                  <a:pt x="32330" y="30952"/>
                  <a:pt x="34378" y="32785"/>
                  <a:pt x="37469" y="32785"/>
                </a:cubicBezTo>
                <a:cubicBezTo>
                  <a:pt x="37910" y="32785"/>
                  <a:pt x="38379" y="32745"/>
                  <a:pt x="38847" y="32665"/>
                </a:cubicBezTo>
                <a:cubicBezTo>
                  <a:pt x="42969" y="31942"/>
                  <a:pt x="43905" y="28864"/>
                  <a:pt x="44119" y="27647"/>
                </a:cubicBezTo>
                <a:cubicBezTo>
                  <a:pt x="44708" y="27780"/>
                  <a:pt x="45806" y="27981"/>
                  <a:pt x="47117" y="27981"/>
                </a:cubicBezTo>
                <a:cubicBezTo>
                  <a:pt x="49619" y="27981"/>
                  <a:pt x="53032" y="27245"/>
                  <a:pt x="54985" y="23672"/>
                </a:cubicBezTo>
                <a:cubicBezTo>
                  <a:pt x="56431" y="21063"/>
                  <a:pt x="56350" y="17918"/>
                  <a:pt x="54785" y="15269"/>
                </a:cubicBezTo>
                <a:cubicBezTo>
                  <a:pt x="53460" y="13021"/>
                  <a:pt x="51292" y="11629"/>
                  <a:pt x="49111" y="11629"/>
                </a:cubicBezTo>
                <a:cubicBezTo>
                  <a:pt x="48897" y="11629"/>
                  <a:pt x="48683" y="11642"/>
                  <a:pt x="48469" y="11669"/>
                </a:cubicBezTo>
                <a:cubicBezTo>
                  <a:pt x="48134" y="10599"/>
                  <a:pt x="46876" y="7681"/>
                  <a:pt x="43102" y="7681"/>
                </a:cubicBezTo>
                <a:cubicBezTo>
                  <a:pt x="42581" y="7681"/>
                  <a:pt x="42019" y="7735"/>
                  <a:pt x="41430" y="7855"/>
                </a:cubicBezTo>
                <a:cubicBezTo>
                  <a:pt x="41109" y="6156"/>
                  <a:pt x="39463" y="241"/>
                  <a:pt x="32076" y="0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0" name="Google Shape;2120;p46"/>
          <p:cNvSpPr/>
          <p:nvPr/>
        </p:nvSpPr>
        <p:spPr>
          <a:xfrm flipH="1">
            <a:off x="2124588" y="2554238"/>
            <a:ext cx="1374625" cy="837725"/>
          </a:xfrm>
          <a:custGeom>
            <a:avLst/>
            <a:gdLst/>
            <a:ahLst/>
            <a:cxnLst/>
            <a:rect l="l" t="t" r="r" b="b"/>
            <a:pathLst>
              <a:path w="54985" h="33509" extrusionOk="0">
                <a:moveTo>
                  <a:pt x="30738" y="1"/>
                </a:moveTo>
                <a:cubicBezTo>
                  <a:pt x="24769" y="1"/>
                  <a:pt x="22494" y="3467"/>
                  <a:pt x="21892" y="4644"/>
                </a:cubicBezTo>
                <a:cubicBezTo>
                  <a:pt x="21196" y="4363"/>
                  <a:pt x="19617" y="3815"/>
                  <a:pt x="17771" y="3815"/>
                </a:cubicBezTo>
                <a:cubicBezTo>
                  <a:pt x="15764" y="3815"/>
                  <a:pt x="14051" y="4444"/>
                  <a:pt x="12659" y="5701"/>
                </a:cubicBezTo>
                <a:cubicBezTo>
                  <a:pt x="9595" y="8471"/>
                  <a:pt x="9555" y="11255"/>
                  <a:pt x="9702" y="12432"/>
                </a:cubicBezTo>
                <a:cubicBezTo>
                  <a:pt x="9434" y="12406"/>
                  <a:pt x="9086" y="12379"/>
                  <a:pt x="8671" y="12379"/>
                </a:cubicBezTo>
                <a:cubicBezTo>
                  <a:pt x="6892" y="12379"/>
                  <a:pt x="3586" y="12794"/>
                  <a:pt x="1552" y="15497"/>
                </a:cubicBezTo>
                <a:cubicBezTo>
                  <a:pt x="107" y="17437"/>
                  <a:pt x="0" y="20207"/>
                  <a:pt x="1271" y="22750"/>
                </a:cubicBezTo>
                <a:cubicBezTo>
                  <a:pt x="2395" y="25011"/>
                  <a:pt x="4349" y="26430"/>
                  <a:pt x="6396" y="26483"/>
                </a:cubicBezTo>
                <a:cubicBezTo>
                  <a:pt x="6785" y="27139"/>
                  <a:pt x="8149" y="28972"/>
                  <a:pt x="11026" y="28972"/>
                </a:cubicBezTo>
                <a:cubicBezTo>
                  <a:pt x="11776" y="28972"/>
                  <a:pt x="12592" y="28852"/>
                  <a:pt x="13435" y="28597"/>
                </a:cubicBezTo>
                <a:cubicBezTo>
                  <a:pt x="14011" y="29762"/>
                  <a:pt x="16272" y="33508"/>
                  <a:pt x="21464" y="33508"/>
                </a:cubicBezTo>
                <a:cubicBezTo>
                  <a:pt x="22026" y="33508"/>
                  <a:pt x="22615" y="33455"/>
                  <a:pt x="23217" y="33375"/>
                </a:cubicBezTo>
                <a:cubicBezTo>
                  <a:pt x="28556" y="32585"/>
                  <a:pt x="30149" y="30390"/>
                  <a:pt x="30604" y="29133"/>
                </a:cubicBezTo>
                <a:cubicBezTo>
                  <a:pt x="31500" y="30150"/>
                  <a:pt x="33494" y="31943"/>
                  <a:pt x="36505" y="31943"/>
                </a:cubicBezTo>
                <a:cubicBezTo>
                  <a:pt x="36947" y="31943"/>
                  <a:pt x="37388" y="31903"/>
                  <a:pt x="37843" y="31822"/>
                </a:cubicBezTo>
                <a:cubicBezTo>
                  <a:pt x="41858" y="31126"/>
                  <a:pt x="42781" y="28129"/>
                  <a:pt x="42995" y="26938"/>
                </a:cubicBezTo>
                <a:cubicBezTo>
                  <a:pt x="43557" y="27072"/>
                  <a:pt x="44628" y="27273"/>
                  <a:pt x="45912" y="27273"/>
                </a:cubicBezTo>
                <a:cubicBezTo>
                  <a:pt x="48348" y="27273"/>
                  <a:pt x="51666" y="26537"/>
                  <a:pt x="53580" y="23071"/>
                </a:cubicBezTo>
                <a:cubicBezTo>
                  <a:pt x="54985" y="20515"/>
                  <a:pt x="54905" y="17464"/>
                  <a:pt x="53379" y="14881"/>
                </a:cubicBezTo>
                <a:cubicBezTo>
                  <a:pt x="52081" y="12687"/>
                  <a:pt x="49967" y="11322"/>
                  <a:pt x="47853" y="11322"/>
                </a:cubicBezTo>
                <a:cubicBezTo>
                  <a:pt x="47638" y="11322"/>
                  <a:pt x="47438" y="11335"/>
                  <a:pt x="47224" y="11362"/>
                </a:cubicBezTo>
                <a:cubicBezTo>
                  <a:pt x="46902" y="10318"/>
                  <a:pt x="45671" y="7481"/>
                  <a:pt x="42005" y="7481"/>
                </a:cubicBezTo>
                <a:cubicBezTo>
                  <a:pt x="41483" y="7481"/>
                  <a:pt x="40934" y="7535"/>
                  <a:pt x="40359" y="7655"/>
                </a:cubicBezTo>
                <a:cubicBezTo>
                  <a:pt x="40051" y="5996"/>
                  <a:pt x="38459" y="242"/>
                  <a:pt x="31246" y="1"/>
                </a:cubicBezTo>
                <a:close/>
              </a:path>
            </a:pathLst>
          </a:custGeom>
          <a:gradFill>
            <a:gsLst>
              <a:gs pos="0">
                <a:srgbClr val="31AFDD"/>
              </a:gs>
              <a:gs pos="100000">
                <a:srgbClr val="195B7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IN" b="1" dirty="0">
                <a:solidFill>
                  <a:schemeClr val="bg1"/>
                </a:solidFill>
              </a:rPr>
              <a:t>Cost Management 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2121" name="Google Shape;2121;p46"/>
          <p:cNvSpPr/>
          <p:nvPr/>
        </p:nvSpPr>
        <p:spPr>
          <a:xfrm flipH="1">
            <a:off x="2710013" y="2622488"/>
            <a:ext cx="142200" cy="142550"/>
          </a:xfrm>
          <a:custGeom>
            <a:avLst/>
            <a:gdLst/>
            <a:ahLst/>
            <a:cxnLst/>
            <a:rect l="l" t="t" r="r" b="b"/>
            <a:pathLst>
              <a:path w="5688" h="5702" extrusionOk="0">
                <a:moveTo>
                  <a:pt x="2837" y="1"/>
                </a:moveTo>
                <a:cubicBezTo>
                  <a:pt x="1271" y="1"/>
                  <a:pt x="0" y="1285"/>
                  <a:pt x="0" y="2851"/>
                </a:cubicBezTo>
                <a:cubicBezTo>
                  <a:pt x="0" y="4430"/>
                  <a:pt x="1271" y="5701"/>
                  <a:pt x="2837" y="5701"/>
                </a:cubicBezTo>
                <a:cubicBezTo>
                  <a:pt x="4416" y="5701"/>
                  <a:pt x="5687" y="4430"/>
                  <a:pt x="5687" y="2851"/>
                </a:cubicBezTo>
                <a:cubicBezTo>
                  <a:pt x="5687" y="1285"/>
                  <a:pt x="4416" y="1"/>
                  <a:pt x="283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2" name="Google Shape;2122;p46"/>
          <p:cNvSpPr/>
          <p:nvPr/>
        </p:nvSpPr>
        <p:spPr>
          <a:xfrm flipH="1">
            <a:off x="2766563" y="2622488"/>
            <a:ext cx="85650" cy="142550"/>
          </a:xfrm>
          <a:custGeom>
            <a:avLst/>
            <a:gdLst/>
            <a:ahLst/>
            <a:cxnLst/>
            <a:rect l="l" t="t" r="r" b="b"/>
            <a:pathLst>
              <a:path w="3426" h="5702" extrusionOk="0">
                <a:moveTo>
                  <a:pt x="2837" y="1"/>
                </a:moveTo>
                <a:cubicBezTo>
                  <a:pt x="1271" y="1"/>
                  <a:pt x="0" y="1285"/>
                  <a:pt x="0" y="2851"/>
                </a:cubicBezTo>
                <a:cubicBezTo>
                  <a:pt x="0" y="4430"/>
                  <a:pt x="1271" y="5701"/>
                  <a:pt x="2837" y="5701"/>
                </a:cubicBezTo>
                <a:cubicBezTo>
                  <a:pt x="3038" y="5701"/>
                  <a:pt x="3238" y="5675"/>
                  <a:pt x="3426" y="5634"/>
                </a:cubicBezTo>
                <a:cubicBezTo>
                  <a:pt x="2141" y="5367"/>
                  <a:pt x="1178" y="4216"/>
                  <a:pt x="1178" y="2851"/>
                </a:cubicBezTo>
                <a:cubicBezTo>
                  <a:pt x="1178" y="1486"/>
                  <a:pt x="2141" y="335"/>
                  <a:pt x="3426" y="68"/>
                </a:cubicBezTo>
                <a:cubicBezTo>
                  <a:pt x="3238" y="28"/>
                  <a:pt x="3038" y="1"/>
                  <a:pt x="2837" y="1"/>
                </a:cubicBezTo>
                <a:close/>
              </a:path>
            </a:pathLst>
          </a:custGeom>
          <a:gradFill>
            <a:gsLst>
              <a:gs pos="0">
                <a:srgbClr val="45BFDE"/>
              </a:gs>
              <a:gs pos="100000">
                <a:srgbClr val="1E6E8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3" name="Google Shape;2123;p46"/>
          <p:cNvSpPr/>
          <p:nvPr/>
        </p:nvSpPr>
        <p:spPr>
          <a:xfrm flipH="1">
            <a:off x="2652813" y="-6312"/>
            <a:ext cx="223825" cy="2540175"/>
          </a:xfrm>
          <a:custGeom>
            <a:avLst/>
            <a:gdLst/>
            <a:ahLst/>
            <a:cxnLst/>
            <a:rect l="l" t="t" r="r" b="b"/>
            <a:pathLst>
              <a:path w="8953" h="101607" extrusionOk="0">
                <a:moveTo>
                  <a:pt x="7748" y="98823"/>
                </a:moveTo>
                <a:cubicBezTo>
                  <a:pt x="8016" y="98823"/>
                  <a:pt x="8150" y="98877"/>
                  <a:pt x="8163" y="98917"/>
                </a:cubicBezTo>
                <a:cubicBezTo>
                  <a:pt x="8203" y="98970"/>
                  <a:pt x="8150" y="99171"/>
                  <a:pt x="7869" y="99452"/>
                </a:cubicBezTo>
                <a:cubicBezTo>
                  <a:pt x="7280" y="100014"/>
                  <a:pt x="6062" y="100670"/>
                  <a:pt x="4443" y="100924"/>
                </a:cubicBezTo>
                <a:cubicBezTo>
                  <a:pt x="4871" y="100188"/>
                  <a:pt x="5901" y="98877"/>
                  <a:pt x="7681" y="98823"/>
                </a:cubicBezTo>
                <a:close/>
                <a:moveTo>
                  <a:pt x="3546" y="1"/>
                </a:moveTo>
                <a:lnTo>
                  <a:pt x="3546" y="101018"/>
                </a:lnTo>
                <a:cubicBezTo>
                  <a:pt x="3367" y="101028"/>
                  <a:pt x="3185" y="101033"/>
                  <a:pt x="3000" y="101033"/>
                </a:cubicBezTo>
                <a:cubicBezTo>
                  <a:pt x="2214" y="101033"/>
                  <a:pt x="1370" y="100937"/>
                  <a:pt x="482" y="100710"/>
                </a:cubicBezTo>
                <a:cubicBezTo>
                  <a:pt x="452" y="100703"/>
                  <a:pt x="421" y="100700"/>
                  <a:pt x="391" y="100700"/>
                </a:cubicBezTo>
                <a:cubicBezTo>
                  <a:pt x="247" y="100700"/>
                  <a:pt x="109" y="100776"/>
                  <a:pt x="54" y="100897"/>
                </a:cubicBezTo>
                <a:cubicBezTo>
                  <a:pt x="0" y="101045"/>
                  <a:pt x="107" y="101205"/>
                  <a:pt x="281" y="101259"/>
                </a:cubicBezTo>
                <a:cubicBezTo>
                  <a:pt x="1231" y="101500"/>
                  <a:pt x="2128" y="101607"/>
                  <a:pt x="2971" y="101607"/>
                </a:cubicBezTo>
                <a:cubicBezTo>
                  <a:pt x="3239" y="101607"/>
                  <a:pt x="3493" y="101593"/>
                  <a:pt x="3734" y="101580"/>
                </a:cubicBezTo>
                <a:cubicBezTo>
                  <a:pt x="3760" y="101580"/>
                  <a:pt x="3787" y="101593"/>
                  <a:pt x="3814" y="101593"/>
                </a:cubicBezTo>
                <a:cubicBezTo>
                  <a:pt x="3836" y="101596"/>
                  <a:pt x="3858" y="101598"/>
                  <a:pt x="3880" y="101598"/>
                </a:cubicBezTo>
                <a:cubicBezTo>
                  <a:pt x="3950" y="101598"/>
                  <a:pt x="4017" y="101581"/>
                  <a:pt x="4068" y="101540"/>
                </a:cubicBezTo>
                <a:cubicBezTo>
                  <a:pt x="6102" y="101326"/>
                  <a:pt x="7668" y="100523"/>
                  <a:pt x="8364" y="99827"/>
                </a:cubicBezTo>
                <a:cubicBezTo>
                  <a:pt x="8805" y="99399"/>
                  <a:pt x="8952" y="98984"/>
                  <a:pt x="8765" y="98663"/>
                </a:cubicBezTo>
                <a:cubicBezTo>
                  <a:pt x="8664" y="98485"/>
                  <a:pt x="8406" y="98259"/>
                  <a:pt x="7763" y="98259"/>
                </a:cubicBezTo>
                <a:cubicBezTo>
                  <a:pt x="7728" y="98259"/>
                  <a:pt x="7692" y="98260"/>
                  <a:pt x="7654" y="98261"/>
                </a:cubicBezTo>
                <a:cubicBezTo>
                  <a:pt x="5942" y="98301"/>
                  <a:pt x="4831" y="99292"/>
                  <a:pt x="4215" y="100121"/>
                </a:cubicBezTo>
                <a:lnTo>
                  <a:pt x="4215" y="1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1890073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4" name="Google Shape;2124;p46"/>
          <p:cNvSpPr/>
          <p:nvPr/>
        </p:nvSpPr>
        <p:spPr>
          <a:xfrm flipH="1">
            <a:off x="2773588" y="2525138"/>
            <a:ext cx="15400" cy="85350"/>
          </a:xfrm>
          <a:custGeom>
            <a:avLst/>
            <a:gdLst/>
            <a:ahLst/>
            <a:cxnLst/>
            <a:rect l="l" t="t" r="r" b="b"/>
            <a:pathLst>
              <a:path w="616" h="3414" extrusionOk="0">
                <a:moveTo>
                  <a:pt x="308" y="1"/>
                </a:moveTo>
                <a:cubicBezTo>
                  <a:pt x="134" y="1"/>
                  <a:pt x="0" y="121"/>
                  <a:pt x="0" y="255"/>
                </a:cubicBezTo>
                <a:lnTo>
                  <a:pt x="0" y="3159"/>
                </a:lnTo>
                <a:cubicBezTo>
                  <a:pt x="0" y="3293"/>
                  <a:pt x="134" y="3413"/>
                  <a:pt x="308" y="3413"/>
                </a:cubicBezTo>
                <a:cubicBezTo>
                  <a:pt x="482" y="3413"/>
                  <a:pt x="616" y="3293"/>
                  <a:pt x="616" y="3159"/>
                </a:cubicBezTo>
                <a:lnTo>
                  <a:pt x="616" y="255"/>
                </a:lnTo>
                <a:cubicBezTo>
                  <a:pt x="616" y="121"/>
                  <a:pt x="482" y="1"/>
                  <a:pt x="308" y="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8099331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5" name="Google Shape;2125;p46"/>
          <p:cNvSpPr/>
          <p:nvPr/>
        </p:nvSpPr>
        <p:spPr>
          <a:xfrm>
            <a:off x="439588" y="2624525"/>
            <a:ext cx="1589700" cy="6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26" name="Google Shape;2126;p46"/>
          <p:cNvSpPr/>
          <p:nvPr/>
        </p:nvSpPr>
        <p:spPr>
          <a:xfrm>
            <a:off x="7062925" y="2688025"/>
            <a:ext cx="1589700" cy="6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27" name="Google Shape;2127;p46"/>
          <p:cNvSpPr/>
          <p:nvPr/>
        </p:nvSpPr>
        <p:spPr>
          <a:xfrm>
            <a:off x="1969888" y="4018850"/>
            <a:ext cx="1589700" cy="6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28" name="Google Shape;2128;p46"/>
          <p:cNvSpPr/>
          <p:nvPr/>
        </p:nvSpPr>
        <p:spPr>
          <a:xfrm>
            <a:off x="5562688" y="4018850"/>
            <a:ext cx="1589700" cy="6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" name="Google Shape;2111;p46">
            <a:extLst>
              <a:ext uri="{FF2B5EF4-FFF2-40B4-BE49-F238E27FC236}">
                <a16:creationId xmlns:a16="http://schemas.microsoft.com/office/drawing/2014/main" id="{FD523EF1-2899-3843-8EB9-889D210A22BA}"/>
              </a:ext>
            </a:extLst>
          </p:cNvPr>
          <p:cNvSpPr/>
          <p:nvPr/>
        </p:nvSpPr>
        <p:spPr>
          <a:xfrm>
            <a:off x="4550412" y="12397"/>
            <a:ext cx="279682" cy="4115295"/>
          </a:xfrm>
          <a:custGeom>
            <a:avLst/>
            <a:gdLst/>
            <a:ahLst/>
            <a:cxnLst/>
            <a:rect l="l" t="t" r="r" b="b"/>
            <a:pathLst>
              <a:path w="8953" h="101607" extrusionOk="0">
                <a:moveTo>
                  <a:pt x="7748" y="98823"/>
                </a:moveTo>
                <a:cubicBezTo>
                  <a:pt x="8016" y="98823"/>
                  <a:pt x="8150" y="98877"/>
                  <a:pt x="8163" y="98917"/>
                </a:cubicBezTo>
                <a:cubicBezTo>
                  <a:pt x="8203" y="98970"/>
                  <a:pt x="8150" y="99171"/>
                  <a:pt x="7869" y="99452"/>
                </a:cubicBezTo>
                <a:cubicBezTo>
                  <a:pt x="7280" y="100014"/>
                  <a:pt x="6062" y="100670"/>
                  <a:pt x="4443" y="100924"/>
                </a:cubicBezTo>
                <a:cubicBezTo>
                  <a:pt x="4871" y="100188"/>
                  <a:pt x="5901" y="98877"/>
                  <a:pt x="7681" y="98823"/>
                </a:cubicBezTo>
                <a:close/>
                <a:moveTo>
                  <a:pt x="3546" y="1"/>
                </a:moveTo>
                <a:lnTo>
                  <a:pt x="3546" y="101018"/>
                </a:lnTo>
                <a:cubicBezTo>
                  <a:pt x="3367" y="101028"/>
                  <a:pt x="3185" y="101033"/>
                  <a:pt x="3000" y="101033"/>
                </a:cubicBezTo>
                <a:cubicBezTo>
                  <a:pt x="2214" y="101033"/>
                  <a:pt x="1370" y="100937"/>
                  <a:pt x="482" y="100710"/>
                </a:cubicBezTo>
                <a:cubicBezTo>
                  <a:pt x="452" y="100703"/>
                  <a:pt x="421" y="100700"/>
                  <a:pt x="391" y="100700"/>
                </a:cubicBezTo>
                <a:cubicBezTo>
                  <a:pt x="247" y="100700"/>
                  <a:pt x="109" y="100776"/>
                  <a:pt x="54" y="100897"/>
                </a:cubicBezTo>
                <a:cubicBezTo>
                  <a:pt x="0" y="101045"/>
                  <a:pt x="107" y="101205"/>
                  <a:pt x="281" y="101259"/>
                </a:cubicBezTo>
                <a:cubicBezTo>
                  <a:pt x="1231" y="101500"/>
                  <a:pt x="2128" y="101607"/>
                  <a:pt x="2971" y="101607"/>
                </a:cubicBezTo>
                <a:cubicBezTo>
                  <a:pt x="3239" y="101607"/>
                  <a:pt x="3493" y="101593"/>
                  <a:pt x="3734" y="101580"/>
                </a:cubicBezTo>
                <a:cubicBezTo>
                  <a:pt x="3760" y="101580"/>
                  <a:pt x="3787" y="101593"/>
                  <a:pt x="3814" y="101593"/>
                </a:cubicBezTo>
                <a:cubicBezTo>
                  <a:pt x="3836" y="101596"/>
                  <a:pt x="3858" y="101598"/>
                  <a:pt x="3880" y="101598"/>
                </a:cubicBezTo>
                <a:cubicBezTo>
                  <a:pt x="3950" y="101598"/>
                  <a:pt x="4017" y="101581"/>
                  <a:pt x="4068" y="101540"/>
                </a:cubicBezTo>
                <a:cubicBezTo>
                  <a:pt x="6102" y="101326"/>
                  <a:pt x="7668" y="100523"/>
                  <a:pt x="8364" y="99827"/>
                </a:cubicBezTo>
                <a:cubicBezTo>
                  <a:pt x="8805" y="99399"/>
                  <a:pt x="8952" y="98984"/>
                  <a:pt x="8765" y="98663"/>
                </a:cubicBezTo>
                <a:cubicBezTo>
                  <a:pt x="8664" y="98485"/>
                  <a:pt x="8406" y="98259"/>
                  <a:pt x="7763" y="98259"/>
                </a:cubicBezTo>
                <a:cubicBezTo>
                  <a:pt x="7728" y="98259"/>
                  <a:pt x="7692" y="98260"/>
                  <a:pt x="7654" y="98261"/>
                </a:cubicBezTo>
                <a:cubicBezTo>
                  <a:pt x="5942" y="98301"/>
                  <a:pt x="4831" y="99292"/>
                  <a:pt x="4215" y="100121"/>
                </a:cubicBezTo>
                <a:lnTo>
                  <a:pt x="4215" y="1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66000">
                <a:schemeClr val="accent3"/>
              </a:gs>
              <a:gs pos="100000">
                <a:schemeClr val="accent4"/>
              </a:gs>
            </a:gsLst>
            <a:lin ang="1890073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2114;p46">
            <a:extLst>
              <a:ext uri="{FF2B5EF4-FFF2-40B4-BE49-F238E27FC236}">
                <a16:creationId xmlns:a16="http://schemas.microsoft.com/office/drawing/2014/main" id="{1B06B33C-108E-D44E-BF87-16B1A41333CE}"/>
              </a:ext>
            </a:extLst>
          </p:cNvPr>
          <p:cNvSpPr/>
          <p:nvPr/>
        </p:nvSpPr>
        <p:spPr>
          <a:xfrm>
            <a:off x="3967179" y="4156008"/>
            <a:ext cx="1374625" cy="837700"/>
          </a:xfrm>
          <a:custGeom>
            <a:avLst/>
            <a:gdLst/>
            <a:ahLst/>
            <a:cxnLst/>
            <a:rect l="l" t="t" r="r" b="b"/>
            <a:pathLst>
              <a:path w="54985" h="33508" extrusionOk="0">
                <a:moveTo>
                  <a:pt x="30738" y="0"/>
                </a:moveTo>
                <a:cubicBezTo>
                  <a:pt x="24783" y="0"/>
                  <a:pt x="22494" y="3466"/>
                  <a:pt x="21892" y="4644"/>
                </a:cubicBezTo>
                <a:cubicBezTo>
                  <a:pt x="21196" y="4363"/>
                  <a:pt x="19617" y="3814"/>
                  <a:pt x="17771" y="3814"/>
                </a:cubicBezTo>
                <a:cubicBezTo>
                  <a:pt x="15764" y="3814"/>
                  <a:pt x="14051" y="4443"/>
                  <a:pt x="12672" y="5701"/>
                </a:cubicBezTo>
                <a:cubicBezTo>
                  <a:pt x="9608" y="8471"/>
                  <a:pt x="9554" y="11254"/>
                  <a:pt x="9715" y="12432"/>
                </a:cubicBezTo>
                <a:cubicBezTo>
                  <a:pt x="9447" y="12405"/>
                  <a:pt x="9086" y="12378"/>
                  <a:pt x="8685" y="12378"/>
                </a:cubicBezTo>
                <a:cubicBezTo>
                  <a:pt x="6892" y="12378"/>
                  <a:pt x="3600" y="12793"/>
                  <a:pt x="1566" y="15496"/>
                </a:cubicBezTo>
                <a:cubicBezTo>
                  <a:pt x="120" y="17436"/>
                  <a:pt x="0" y="20206"/>
                  <a:pt x="1271" y="22735"/>
                </a:cubicBezTo>
                <a:cubicBezTo>
                  <a:pt x="2409" y="25010"/>
                  <a:pt x="4362" y="26429"/>
                  <a:pt x="6396" y="26482"/>
                </a:cubicBezTo>
                <a:cubicBezTo>
                  <a:pt x="6798" y="27138"/>
                  <a:pt x="8149" y="28971"/>
                  <a:pt x="11040" y="28971"/>
                </a:cubicBezTo>
                <a:cubicBezTo>
                  <a:pt x="11789" y="28971"/>
                  <a:pt x="12592" y="28851"/>
                  <a:pt x="13435" y="28583"/>
                </a:cubicBezTo>
                <a:cubicBezTo>
                  <a:pt x="14024" y="29761"/>
                  <a:pt x="16285" y="33508"/>
                  <a:pt x="21464" y="33508"/>
                </a:cubicBezTo>
                <a:cubicBezTo>
                  <a:pt x="22026" y="33508"/>
                  <a:pt x="22628" y="33454"/>
                  <a:pt x="23217" y="33374"/>
                </a:cubicBezTo>
                <a:cubicBezTo>
                  <a:pt x="28570" y="32584"/>
                  <a:pt x="30149" y="30390"/>
                  <a:pt x="30617" y="29132"/>
                </a:cubicBezTo>
                <a:cubicBezTo>
                  <a:pt x="31514" y="30149"/>
                  <a:pt x="33507" y="31942"/>
                  <a:pt x="36505" y="31942"/>
                </a:cubicBezTo>
                <a:cubicBezTo>
                  <a:pt x="36947" y="31942"/>
                  <a:pt x="37402" y="31902"/>
                  <a:pt x="37857" y="31822"/>
                </a:cubicBezTo>
                <a:cubicBezTo>
                  <a:pt x="41871" y="31126"/>
                  <a:pt x="42794" y="28128"/>
                  <a:pt x="42995" y="26937"/>
                </a:cubicBezTo>
                <a:cubicBezTo>
                  <a:pt x="43570" y="27071"/>
                  <a:pt x="44641" y="27272"/>
                  <a:pt x="45912" y="27272"/>
                </a:cubicBezTo>
                <a:cubicBezTo>
                  <a:pt x="48361" y="27272"/>
                  <a:pt x="51680" y="26536"/>
                  <a:pt x="53593" y="23070"/>
                </a:cubicBezTo>
                <a:cubicBezTo>
                  <a:pt x="54985" y="20514"/>
                  <a:pt x="54918" y="17463"/>
                  <a:pt x="53393" y="14867"/>
                </a:cubicBezTo>
                <a:cubicBezTo>
                  <a:pt x="52094" y="12686"/>
                  <a:pt x="49980" y="11321"/>
                  <a:pt x="47866" y="11321"/>
                </a:cubicBezTo>
                <a:cubicBezTo>
                  <a:pt x="47652" y="11321"/>
                  <a:pt x="47438" y="11334"/>
                  <a:pt x="47224" y="11361"/>
                </a:cubicBezTo>
                <a:cubicBezTo>
                  <a:pt x="46902" y="10317"/>
                  <a:pt x="45685" y="7480"/>
                  <a:pt x="42005" y="7480"/>
                </a:cubicBezTo>
                <a:cubicBezTo>
                  <a:pt x="41496" y="7480"/>
                  <a:pt x="40948" y="7534"/>
                  <a:pt x="40372" y="7654"/>
                </a:cubicBezTo>
                <a:cubicBezTo>
                  <a:pt x="40064" y="5995"/>
                  <a:pt x="38459" y="241"/>
                  <a:pt x="31259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90000"/>
                </a:schemeClr>
              </a:gs>
              <a:gs pos="100000">
                <a:srgbClr val="1E123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 fontAlgn="base"/>
            <a:r>
              <a:rPr lang="en-IN" sz="1200" b="1" dirty="0">
                <a:solidFill>
                  <a:schemeClr val="bg1"/>
                </a:solidFill>
              </a:rPr>
              <a:t>Multi-Cloud Environments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64462E00-3B88-E74C-8020-486F1DD4885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61053908"/>
              </p:ext>
            </p:extLst>
          </p:nvPr>
        </p:nvGraphicFramePr>
        <p:xfrm>
          <a:off x="360451" y="2221425"/>
          <a:ext cx="1652062" cy="957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EDC559E5-2D40-7B4C-B59C-1B62B6388BA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77426876"/>
              </p:ext>
            </p:extLst>
          </p:nvPr>
        </p:nvGraphicFramePr>
        <p:xfrm>
          <a:off x="1720846" y="3415753"/>
          <a:ext cx="2053327" cy="1106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F9F5F445-674D-3A44-BBA3-252E34213B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18496806"/>
              </p:ext>
            </p:extLst>
          </p:nvPr>
        </p:nvGraphicFramePr>
        <p:xfrm>
          <a:off x="5435656" y="3572379"/>
          <a:ext cx="1961979" cy="690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7C6C1421-08BD-1E40-BE86-93C3C48B49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0051401"/>
              </p:ext>
            </p:extLst>
          </p:nvPr>
        </p:nvGraphicFramePr>
        <p:xfrm>
          <a:off x="7052009" y="2186964"/>
          <a:ext cx="1974494" cy="7908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Gradient Clouds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C9C9EE"/>
      </a:accent1>
      <a:accent2>
        <a:srgbClr val="78BFDE"/>
      </a:accent2>
      <a:accent3>
        <a:srgbClr val="27B5CE"/>
      </a:accent3>
      <a:accent4>
        <a:srgbClr val="229FBF"/>
      </a:accent4>
      <a:accent5>
        <a:srgbClr val="1D88AF"/>
      </a:accent5>
      <a:accent6>
        <a:srgbClr val="125E8D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1634</Words>
  <Application>Microsoft Macintosh PowerPoint</Application>
  <PresentationFormat>On-screen Show (16:9)</PresentationFormat>
  <Paragraphs>301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Roboto</vt:lpstr>
      <vt:lpstr>Fira Sans Extra Condensed Medium</vt:lpstr>
      <vt:lpstr>Roboto Black</vt:lpstr>
      <vt:lpstr>Fira Sans Extra Condensed</vt:lpstr>
      <vt:lpstr>Arial</vt:lpstr>
      <vt:lpstr>Gradient Clouds Infographics by Slidesgo</vt:lpstr>
      <vt:lpstr>How Cloud Computing is  changing Management   </vt:lpstr>
      <vt:lpstr>Gradient Clouds Infographics</vt:lpstr>
      <vt:lpstr>Gradient Clouds Infographics</vt:lpstr>
      <vt:lpstr>Gradient Clouds Infographics</vt:lpstr>
      <vt:lpstr>Gradient Clouds Infographics</vt:lpstr>
      <vt:lpstr>Gradient Clouds Infographics</vt:lpstr>
      <vt:lpstr>Gradient Clouds Infographics</vt:lpstr>
      <vt:lpstr>Gradient Clouds Infographics</vt:lpstr>
      <vt:lpstr>Gradient Clouds Infographics</vt:lpstr>
      <vt:lpstr>Gradient Clouds Infographics</vt:lpstr>
      <vt:lpstr>Gradient Clouds Infographics</vt:lpstr>
      <vt:lpstr>Gradient Clouds Infographics</vt:lpstr>
      <vt:lpstr>Gradient Clouds Infographics</vt:lpstr>
      <vt:lpstr>Gradient Clouds Infographics</vt:lpstr>
      <vt:lpstr>Gradient Clouds Infographics</vt:lpstr>
      <vt:lpstr>Gradient Clouds Infographics</vt:lpstr>
      <vt:lpstr>Gradient Clouds Infographics</vt:lpstr>
      <vt:lpstr>Gradient Clouds Infographics</vt:lpstr>
      <vt:lpstr>Gradient Clouds Infographics</vt:lpstr>
      <vt:lpstr>Gradient Clouds Infographics</vt:lpstr>
      <vt:lpstr>Gradient Clouds Infographics</vt:lpstr>
      <vt:lpstr>Gradient Clouds Infographics</vt:lpstr>
      <vt:lpstr>Gradient Clouds Infographics</vt:lpstr>
      <vt:lpstr>Gradient Clouds Infographics</vt:lpstr>
      <vt:lpstr>Gradient Clouds Infographics </vt:lpstr>
      <vt:lpstr>Gradient Clouds Infographics</vt:lpstr>
      <vt:lpstr>Gradient Clouds Infographics</vt:lpstr>
      <vt:lpstr>Gradient Clouds Infographics</vt:lpstr>
      <vt:lpstr>Gradient Clouds Infographics</vt:lpstr>
      <vt:lpstr>    Only Pro’s          No Con’s?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Gradient Clouds Infographics</dc:title>
  <cp:lastModifiedBy>sangita tiwari</cp:lastModifiedBy>
  <cp:revision>4</cp:revision>
  <dcterms:modified xsi:type="dcterms:W3CDTF">2022-06-29T12:42:50Z</dcterms:modified>
</cp:coreProperties>
</file>