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5" r:id="rId2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4F92BE-02D3-46EE-BFFA-FA7419ECD667}" v="4" dt="2023-11-17T14:35:41.004"/>
    <p1510:client id="{969219DE-50F4-4CCB-B407-6AAB88F66B0F}" v="64" dt="2023-11-17T13:39:21.269"/>
    <p1510:client id="{9B49C653-32E8-43CD-9E9D-B6652299EAFE}" v="6" dt="2023-11-17T14:48:33.169"/>
    <p1510:client id="{9B8D0404-0DC9-440D-8197-7DDF23899B74}" v="43" dt="2023-11-17T14:11:27.072"/>
    <p1510:client id="{B076B8FE-009F-66BA-7705-406228AC62E1}" v="2" dt="2023-11-14T16:00:27.357"/>
    <p1510:client id="{B1C9E9F2-EF49-4BAF-9A94-3667AA87447F}" v="19" dt="2023-11-17T13:58:04.046"/>
    <p1510:client id="{B93049F8-0C3C-BF1F-9B96-983D4F9A473F}" v="16" dt="2023-11-14T17:16:42.149"/>
    <p1510:client id="{B938A85F-1251-40B2-B65A-17AB39A6B1C2}" v="4" dt="2023-11-17T14:29:35.589"/>
    <p1510:client id="{E6917A9D-FC37-C6B2-B940-2B53A05AC797}" v="6" dt="2023-11-14T17:18:56.774"/>
    <p1510:client id="{E7D9B008-5CB4-430C-9F91-15CF759203E8}" v="8" dt="2023-11-17T14:44:04.844"/>
    <p1510:client id="{EF672639-F492-4315-B250-2968C6B9F0B5}" v="2" dt="2023-11-17T14:16:36.162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microsoft.com/office/2015/10/relationships/revisionInfo" Target="revisionInfo.xml" Id="rId8" /><Relationship Type="http://schemas.openxmlformats.org/officeDocument/2006/relationships/presProps" Target="presProps.xml" Id="rId3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tableStyles" Target="tableStyles.xml" Id="rId6" /><Relationship Type="http://schemas.openxmlformats.org/officeDocument/2006/relationships/theme" Target="theme/theme1.xml" Id="rId5" /><Relationship Type="http://schemas.openxmlformats.org/officeDocument/2006/relationships/viewProps" Target="viewProps.xml" Id="rId4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676015" y="103073"/>
            <a:ext cx="4920615" cy="7575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1" i="0">
                <a:solidFill>
                  <a:srgbClr val="16519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rgbClr val="003B7B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pPr marL="38100">
              <a:lnSpc>
                <a:spcPct val="100000"/>
              </a:lnSpc>
              <a:spcBef>
                <a:spcPts val="100"/>
              </a:spcBef>
            </a:pPr>
            <a:fld id="{81D60167-4931-47E6-BA6A-407CBD079E47}" type="slidenum">
              <a:rPr spc="-50" dirty="0"/>
              <a:t>‹N°›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rgbClr val="16519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400" b="1" i="0">
                <a:solidFill>
                  <a:srgbClr val="003B7B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pPr marL="38100">
              <a:lnSpc>
                <a:spcPct val="100000"/>
              </a:lnSpc>
              <a:spcBef>
                <a:spcPts val="100"/>
              </a:spcBef>
            </a:pPr>
            <a:fld id="{81D60167-4931-47E6-BA6A-407CBD079E47}" type="slidenum">
              <a:rPr spc="-50" dirty="0"/>
              <a:t>‹N°›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rgbClr val="16519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11/17/2023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pPr marL="38100">
              <a:lnSpc>
                <a:spcPct val="100000"/>
              </a:lnSpc>
              <a:spcBef>
                <a:spcPts val="100"/>
              </a:spcBef>
            </a:pPr>
            <a:fld id="{81D60167-4931-47E6-BA6A-407CBD079E47}" type="slidenum">
              <a:rPr spc="-50" dirty="0"/>
              <a:t>‹N°›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rgbClr val="16519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11/17/2023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pPr marL="38100">
              <a:lnSpc>
                <a:spcPct val="100000"/>
              </a:lnSpc>
              <a:spcBef>
                <a:spcPts val="100"/>
              </a:spcBef>
            </a:pPr>
            <a:fld id="{81D60167-4931-47E6-BA6A-407CBD079E47}" type="slidenum">
              <a:rPr spc="-50" dirty="0"/>
              <a:t>‹N°›</a:t>
            </a:fld>
            <a:endParaRPr spc="-5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11/17/2023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pPr marL="38100">
              <a:lnSpc>
                <a:spcPct val="100000"/>
              </a:lnSpc>
              <a:spcBef>
                <a:spcPts val="100"/>
              </a:spcBef>
            </a:pPr>
            <a:fld id="{81D60167-4931-47E6-BA6A-407CBD079E47}" type="slidenum">
              <a:rPr spc="-50" dirty="0"/>
              <a:t>‹N°›</a:t>
            </a:fld>
            <a:endParaRPr spc="-5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3747516" cy="6857998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0" y="6480047"/>
            <a:ext cx="472440" cy="378460"/>
          </a:xfrm>
          <a:custGeom>
            <a:avLst/>
            <a:gdLst/>
            <a:ahLst/>
            <a:cxnLst/>
            <a:rect l="l" t="t" r="r" b="b"/>
            <a:pathLst>
              <a:path w="472440" h="378459">
                <a:moveTo>
                  <a:pt x="283679" y="0"/>
                </a:moveTo>
                <a:lnTo>
                  <a:pt x="0" y="0"/>
                </a:lnTo>
                <a:lnTo>
                  <a:pt x="0" y="377951"/>
                </a:lnTo>
                <a:lnTo>
                  <a:pt x="283679" y="377951"/>
                </a:lnTo>
                <a:lnTo>
                  <a:pt x="333861" y="371200"/>
                </a:lnTo>
                <a:lnTo>
                  <a:pt x="378952" y="352150"/>
                </a:lnTo>
                <a:lnTo>
                  <a:pt x="417155" y="322601"/>
                </a:lnTo>
                <a:lnTo>
                  <a:pt x="446669" y="284355"/>
                </a:lnTo>
                <a:lnTo>
                  <a:pt x="465697" y="239213"/>
                </a:lnTo>
                <a:lnTo>
                  <a:pt x="472440" y="188975"/>
                </a:lnTo>
                <a:lnTo>
                  <a:pt x="465697" y="138738"/>
                </a:lnTo>
                <a:lnTo>
                  <a:pt x="446669" y="93596"/>
                </a:lnTo>
                <a:lnTo>
                  <a:pt x="417155" y="55349"/>
                </a:lnTo>
                <a:lnTo>
                  <a:pt x="378952" y="25800"/>
                </a:lnTo>
                <a:lnTo>
                  <a:pt x="333861" y="6750"/>
                </a:lnTo>
                <a:lnTo>
                  <a:pt x="283679" y="0"/>
                </a:lnTo>
                <a:close/>
              </a:path>
            </a:pathLst>
          </a:custGeom>
          <a:solidFill>
            <a:srgbClr val="256B4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bg object 1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891001" y="5926751"/>
            <a:ext cx="1300998" cy="931247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11062716" y="6099048"/>
            <a:ext cx="1129665" cy="759460"/>
          </a:xfrm>
          <a:custGeom>
            <a:avLst/>
            <a:gdLst/>
            <a:ahLst/>
            <a:cxnLst/>
            <a:rect l="l" t="t" r="r" b="b"/>
            <a:pathLst>
              <a:path w="1129665" h="759459">
                <a:moveTo>
                  <a:pt x="723010" y="0"/>
                </a:moveTo>
                <a:lnTo>
                  <a:pt x="675475" y="1540"/>
                </a:lnTo>
                <a:lnTo>
                  <a:pt x="628759" y="6097"/>
                </a:lnTo>
                <a:lnTo>
                  <a:pt x="582960" y="13575"/>
                </a:lnTo>
                <a:lnTo>
                  <a:pt x="538172" y="23880"/>
                </a:lnTo>
                <a:lnTo>
                  <a:pt x="494491" y="36915"/>
                </a:lnTo>
                <a:lnTo>
                  <a:pt x="452011" y="52585"/>
                </a:lnTo>
                <a:lnTo>
                  <a:pt x="410829" y="70795"/>
                </a:lnTo>
                <a:lnTo>
                  <a:pt x="371039" y="91449"/>
                </a:lnTo>
                <a:lnTo>
                  <a:pt x="332737" y="114452"/>
                </a:lnTo>
                <a:lnTo>
                  <a:pt x="296018" y="139709"/>
                </a:lnTo>
                <a:lnTo>
                  <a:pt x="260978" y="167123"/>
                </a:lnTo>
                <a:lnTo>
                  <a:pt x="227711" y="196600"/>
                </a:lnTo>
                <a:lnTo>
                  <a:pt x="196313" y="228045"/>
                </a:lnTo>
                <a:lnTo>
                  <a:pt x="166879" y="261361"/>
                </a:lnTo>
                <a:lnTo>
                  <a:pt x="139504" y="296453"/>
                </a:lnTo>
                <a:lnTo>
                  <a:pt x="114285" y="333227"/>
                </a:lnTo>
                <a:lnTo>
                  <a:pt x="91316" y="371586"/>
                </a:lnTo>
                <a:lnTo>
                  <a:pt x="70692" y="411435"/>
                </a:lnTo>
                <a:lnTo>
                  <a:pt x="52508" y="452678"/>
                </a:lnTo>
                <a:lnTo>
                  <a:pt x="36861" y="495221"/>
                </a:lnTo>
                <a:lnTo>
                  <a:pt x="23845" y="538968"/>
                </a:lnTo>
                <a:lnTo>
                  <a:pt x="13556" y="583823"/>
                </a:lnTo>
                <a:lnTo>
                  <a:pt x="6088" y="629691"/>
                </a:lnTo>
                <a:lnTo>
                  <a:pt x="1537" y="676477"/>
                </a:lnTo>
                <a:lnTo>
                  <a:pt x="0" y="724085"/>
                </a:lnTo>
                <a:lnTo>
                  <a:pt x="883" y="758948"/>
                </a:lnTo>
                <a:lnTo>
                  <a:pt x="1129283" y="758948"/>
                </a:lnTo>
                <a:lnTo>
                  <a:pt x="1129283" y="125221"/>
                </a:lnTo>
                <a:lnTo>
                  <a:pt x="1087913" y="98851"/>
                </a:lnTo>
                <a:lnTo>
                  <a:pt x="1046932" y="76559"/>
                </a:lnTo>
                <a:lnTo>
                  <a:pt x="1004414" y="56892"/>
                </a:lnTo>
                <a:lnTo>
                  <a:pt x="960467" y="39955"/>
                </a:lnTo>
                <a:lnTo>
                  <a:pt x="915195" y="25857"/>
                </a:lnTo>
                <a:lnTo>
                  <a:pt x="868708" y="14706"/>
                </a:lnTo>
                <a:lnTo>
                  <a:pt x="821110" y="6607"/>
                </a:lnTo>
                <a:lnTo>
                  <a:pt x="772509" y="1669"/>
                </a:lnTo>
                <a:lnTo>
                  <a:pt x="723010" y="0"/>
                </a:lnTo>
                <a:close/>
              </a:path>
            </a:pathLst>
          </a:custGeom>
          <a:solidFill>
            <a:srgbClr val="256B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1081853" y="6160008"/>
            <a:ext cx="1110615" cy="698500"/>
          </a:xfrm>
          <a:custGeom>
            <a:avLst/>
            <a:gdLst/>
            <a:ahLst/>
            <a:cxnLst/>
            <a:rect l="l" t="t" r="r" b="b"/>
            <a:pathLst>
              <a:path w="1110615" h="698500">
                <a:moveTo>
                  <a:pt x="721653" y="0"/>
                </a:moveTo>
                <a:lnTo>
                  <a:pt x="674148" y="1540"/>
                </a:lnTo>
                <a:lnTo>
                  <a:pt x="627463" y="6099"/>
                </a:lnTo>
                <a:lnTo>
                  <a:pt x="581694" y="13579"/>
                </a:lnTo>
                <a:lnTo>
                  <a:pt x="536936" y="23887"/>
                </a:lnTo>
                <a:lnTo>
                  <a:pt x="493284" y="36926"/>
                </a:lnTo>
                <a:lnTo>
                  <a:pt x="450833" y="52601"/>
                </a:lnTo>
                <a:lnTo>
                  <a:pt x="409679" y="70817"/>
                </a:lnTo>
                <a:lnTo>
                  <a:pt x="369917" y="91478"/>
                </a:lnTo>
                <a:lnTo>
                  <a:pt x="331642" y="114488"/>
                </a:lnTo>
                <a:lnTo>
                  <a:pt x="294949" y="139752"/>
                </a:lnTo>
                <a:lnTo>
                  <a:pt x="259934" y="167175"/>
                </a:lnTo>
                <a:lnTo>
                  <a:pt x="226691" y="196662"/>
                </a:lnTo>
                <a:lnTo>
                  <a:pt x="195316" y="228116"/>
                </a:lnTo>
                <a:lnTo>
                  <a:pt x="165903" y="261442"/>
                </a:lnTo>
                <a:lnTo>
                  <a:pt x="138549" y="296546"/>
                </a:lnTo>
                <a:lnTo>
                  <a:pt x="113349" y="333331"/>
                </a:lnTo>
                <a:lnTo>
                  <a:pt x="90396" y="371701"/>
                </a:lnTo>
                <a:lnTo>
                  <a:pt x="69788" y="411563"/>
                </a:lnTo>
                <a:lnTo>
                  <a:pt x="51619" y="452819"/>
                </a:lnTo>
                <a:lnTo>
                  <a:pt x="35983" y="495375"/>
                </a:lnTo>
                <a:lnTo>
                  <a:pt x="22977" y="539136"/>
                </a:lnTo>
                <a:lnTo>
                  <a:pt x="12696" y="584005"/>
                </a:lnTo>
                <a:lnTo>
                  <a:pt x="5234" y="629887"/>
                </a:lnTo>
                <a:lnTo>
                  <a:pt x="687" y="676687"/>
                </a:lnTo>
                <a:lnTo>
                  <a:pt x="0" y="697988"/>
                </a:lnTo>
                <a:lnTo>
                  <a:pt x="1110146" y="697988"/>
                </a:lnTo>
                <a:lnTo>
                  <a:pt x="1110146" y="114338"/>
                </a:lnTo>
                <a:lnTo>
                  <a:pt x="1065950" y="87439"/>
                </a:lnTo>
                <a:lnTo>
                  <a:pt x="1021186" y="65033"/>
                </a:lnTo>
                <a:lnTo>
                  <a:pt x="974722" y="45711"/>
                </a:lnTo>
                <a:lnTo>
                  <a:pt x="926694" y="29607"/>
                </a:lnTo>
                <a:lnTo>
                  <a:pt x="877238" y="16852"/>
                </a:lnTo>
                <a:lnTo>
                  <a:pt x="826488" y="7577"/>
                </a:lnTo>
                <a:lnTo>
                  <a:pt x="774582" y="1916"/>
                </a:lnTo>
                <a:lnTo>
                  <a:pt x="72165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bg object 2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1361420" y="6327648"/>
            <a:ext cx="232918" cy="24384"/>
          </a:xfrm>
          <a:prstGeom prst="rect">
            <a:avLst/>
          </a:prstGeom>
        </p:spPr>
      </p:pic>
      <p:sp>
        <p:nvSpPr>
          <p:cNvPr id="22" name="bg object 22"/>
          <p:cNvSpPr/>
          <p:nvPr/>
        </p:nvSpPr>
        <p:spPr>
          <a:xfrm>
            <a:off x="11351514" y="6317742"/>
            <a:ext cx="721360" cy="509270"/>
          </a:xfrm>
          <a:custGeom>
            <a:avLst/>
            <a:gdLst/>
            <a:ahLst/>
            <a:cxnLst/>
            <a:rect l="l" t="t" r="r" b="b"/>
            <a:pathLst>
              <a:path w="721359" h="509270">
                <a:moveTo>
                  <a:pt x="0" y="0"/>
                </a:moveTo>
                <a:lnTo>
                  <a:pt x="720851" y="0"/>
                </a:lnTo>
              </a:path>
              <a:path w="721359" h="509270">
                <a:moveTo>
                  <a:pt x="0" y="0"/>
                </a:moveTo>
                <a:lnTo>
                  <a:pt x="0" y="509016"/>
                </a:lnTo>
              </a:path>
              <a:path w="721359" h="509270">
                <a:moveTo>
                  <a:pt x="0" y="509016"/>
                </a:moveTo>
                <a:lnTo>
                  <a:pt x="720851" y="509016"/>
                </a:lnTo>
              </a:path>
              <a:path w="721359" h="509270">
                <a:moveTo>
                  <a:pt x="720851" y="509016"/>
                </a:moveTo>
                <a:lnTo>
                  <a:pt x="720851" y="0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181201" y="138811"/>
            <a:ext cx="9526905" cy="8788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1" i="0">
                <a:solidFill>
                  <a:srgbClr val="16519F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117498" y="2450338"/>
            <a:ext cx="7259320" cy="38677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400" b="1" i="0">
                <a:solidFill>
                  <a:srgbClr val="003B7B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11/17/2023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6316" y="6593465"/>
            <a:ext cx="251434" cy="1800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pPr marL="38100">
              <a:lnSpc>
                <a:spcPct val="100000"/>
              </a:lnSpc>
              <a:spcBef>
                <a:spcPts val="100"/>
              </a:spcBef>
            </a:pPr>
            <a:fld id="{81D60167-4931-47E6-BA6A-407CBD079E47}" type="slidenum">
              <a:rPr spc="-50" dirty="0"/>
              <a:t>‹N°›</a:t>
            </a:fld>
            <a:endParaRPr spc="-5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chaussures, habits, dessin, croquis&#10;&#10;Description générée automatiquement">
            <a:extLst>
              <a:ext uri="{FF2B5EF4-FFF2-40B4-BE49-F238E27FC236}">
                <a16:creationId xmlns:a16="http://schemas.microsoft.com/office/drawing/2014/main" id="{DF0B5F2E-A2EA-FD9A-C66F-27F8FAF1F3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8276" y="875663"/>
            <a:ext cx="3092214" cy="5732873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11AF48DF-EAD2-D236-0EBA-A1B4EFCF3472}"/>
              </a:ext>
            </a:extLst>
          </p:cNvPr>
          <p:cNvSpPr txBox="1"/>
          <p:nvPr/>
        </p:nvSpPr>
        <p:spPr>
          <a:xfrm>
            <a:off x="1238249" y="2419350"/>
            <a:ext cx="47625" cy="19050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fr-FR"/>
          </a:p>
        </p:txBody>
      </p:sp>
      <p:sp>
        <p:nvSpPr>
          <p:cNvPr id="5" name="Ellipse 4" descr="%%MAGICMOUTH% %%FEMALE% bonjour à tous je suis ravie de vous accueillir et de vous présenter le recrutement immersif&#10;">
            <a:extLst>
              <a:ext uri="{FF2B5EF4-FFF2-40B4-BE49-F238E27FC236}">
                <a16:creationId xmlns:a16="http://schemas.microsoft.com/office/drawing/2014/main" id="{88FD9CD7-20CF-BFC6-414E-CA5D7E7B16C9}"/>
              </a:ext>
            </a:extLst>
          </p:cNvPr>
          <p:cNvSpPr/>
          <p:nvPr/>
        </p:nvSpPr>
        <p:spPr>
          <a:xfrm rot="300000">
            <a:off x="1368771" y="2104422"/>
            <a:ext cx="308224" cy="136991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4931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D79BE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Grand écran</PresentationFormat>
  <Slides>1</Slides>
  <Notes>0</Notes>
  <HiddenSlides>0</HiddenSlide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Office Theme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Charte graphique Pôle emploi - Gabarit ppt Enreprises (2022)</dc:title>
  <dc:creator>CHEMINEAU-GRICOURT Romuald</dc:creator>
  <cp:revision>114</cp:revision>
  <dcterms:created xsi:type="dcterms:W3CDTF">2023-11-14T09:22:39Z</dcterms:created>
  <dcterms:modified xsi:type="dcterms:W3CDTF">2023-11-17T14:48:36Z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2023-05-15T00:00:00Z</vt:filetime>
  </property>
  <property fmtid="{D5CDD505-2E9C-101B-9397-08002B2CF9AE}" pid="3" name="Creator">
    <vt:lpwstr>Microsoft® PowerPoint® 2013</vt:lpwstr>
  </property>
  <property fmtid="{D5CDD505-2E9C-101B-9397-08002B2CF9AE}" pid="4" name="LastSaved">
    <vt:filetime>2023-11-14T00:00:00Z</vt:filetime>
  </property>
  <property fmtid="{D5CDD505-2E9C-101B-9397-08002B2CF9AE}" pid="5" name="Producer">
    <vt:lpwstr>Microsoft® PowerPoint® 2013</vt:lpwstr>
  </property>
</Properties>
</file>