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schemas.openxmlformats.org/officeDocument/2006/relationships/slide" Target="slides/slide7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4ae6820b68897868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4ae6820b68897868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ae6820b68897868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ae6820b68897868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4ae6820b68897868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4ae6820b68897868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4ae6820b68897868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4ae6820b68897868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4ae6820b68897868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4ae6820b68897868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4ae6820b68897868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4ae6820b68897868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70638"/>
            <a:ext cx="8520600" cy="4802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802" y="171450"/>
            <a:ext cx="8147801" cy="480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6426" y="409580"/>
            <a:ext cx="8771150" cy="4324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4938" y="519100"/>
            <a:ext cx="8354126" cy="4105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963" y="552454"/>
            <a:ext cx="8752075" cy="403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6703" y="291925"/>
            <a:ext cx="7720125" cy="4143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6840" y="152400"/>
            <a:ext cx="3668225" cy="4838699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9"/>
          <p:cNvSpPr txBox="1"/>
          <p:nvPr/>
        </p:nvSpPr>
        <p:spPr>
          <a:xfrm>
            <a:off x="2967497" y="2571750"/>
            <a:ext cx="5767500" cy="6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ar" sz="3300">
                <a:solidFill>
                  <a:schemeClr val="dk2"/>
                </a:solidFill>
              </a:rPr>
              <a:t>مع تحيات صديقتكم :منى العتيبي</a:t>
            </a:r>
            <a:endParaRPr b="1" sz="33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