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41907469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06640774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07809992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87665033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9907958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9786033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67510644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8354903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40518094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55024516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87354353"/>
      </p:ext>
    </p:extLst>
  </p:cSld>
  <p:clrMapOvr>
    <a:masterClrMapping/>
  </p:clrMapOvr>
  <p:transition spd="slow" advClick="0">
    <p:push dir="u"/>
    <p:sndAc>
      <p:stSnd>
        <p:snd r:embed="rId1" name="Futur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0C0E1-E679-45B9-9408-13EB5989A1CC}" type="datetimeFigureOut">
              <a:rPr lang="en-IN" smtClean="0"/>
              <a:t>19-05-2022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2B9F5-085B-4B6C-9529-E6D23C678F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8045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push dir="u"/>
    <p:sndAc>
      <p:stSnd>
        <p:snd r:embed="rId13" name="Future.wav"/>
      </p:stSnd>
    </p:sndAc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12192001" cy="35288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6062" y="4404575"/>
            <a:ext cx="62204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000" dirty="0" smtClean="0">
                <a:solidFill>
                  <a:schemeClr val="accent5">
                    <a:lumMod val="50000"/>
                  </a:schemeClr>
                </a:solidFill>
              </a:rPr>
              <a:t>SEL Group Head HR(CHRO) :- Manjusha Raulkar Mam Visited To</a:t>
            </a:r>
          </a:p>
          <a:p>
            <a:r>
              <a:rPr lang="en-IN" sz="2000" dirty="0" smtClean="0">
                <a:solidFill>
                  <a:schemeClr val="accent5">
                    <a:lumMod val="50000"/>
                  </a:schemeClr>
                </a:solidFill>
              </a:rPr>
              <a:t>Site: Nanisindhodi Site</a:t>
            </a:r>
          </a:p>
          <a:p>
            <a:r>
              <a:rPr lang="en-IN" sz="2000" dirty="0" smtClean="0">
                <a:solidFill>
                  <a:schemeClr val="accent5">
                    <a:lumMod val="50000"/>
                  </a:schemeClr>
                </a:solidFill>
              </a:rPr>
              <a:t>Area:- Nanisindhodi </a:t>
            </a:r>
          </a:p>
          <a:p>
            <a:r>
              <a:rPr lang="en-IN" sz="2000" dirty="0" smtClean="0">
                <a:solidFill>
                  <a:schemeClr val="accent5">
                    <a:lumMod val="50000"/>
                  </a:schemeClr>
                </a:solidFill>
              </a:rPr>
              <a:t>State:- Kutch (Gujarat)</a:t>
            </a:r>
            <a:endParaRPr lang="en-I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00068" y="6439437"/>
            <a:ext cx="20624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 smtClean="0"/>
              <a:t>Date:- 19-May-2022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792094368"/>
      </p:ext>
    </p:extLst>
  </p:cSld>
  <p:clrMapOvr>
    <a:masterClrMapping/>
  </p:clrMapOvr>
  <p:transition spd="slow" advClick="0">
    <p:push dir="u"/>
    <p:sndAc>
      <p:stSnd>
        <p:snd r:embed="rId2" name="Fu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25" y="0"/>
            <a:ext cx="4217429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57625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054" y="0"/>
            <a:ext cx="4116946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268" y="6117465"/>
            <a:ext cx="36133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000" dirty="0" smtClean="0"/>
              <a:t>Interacted with all employees </a:t>
            </a:r>
            <a:endParaRPr lang="en-IN" sz="2000" dirty="0"/>
          </a:p>
        </p:txBody>
      </p:sp>
    </p:spTree>
    <p:extLst>
      <p:ext uri="{BB962C8B-B14F-4D97-AF65-F5344CB8AC3E}">
        <p14:creationId xmlns:p14="http://schemas.microsoft.com/office/powerpoint/2010/main" val="3558531808"/>
      </p:ext>
    </p:extLst>
  </p:cSld>
  <p:clrMapOvr>
    <a:masterClrMapping/>
  </p:clrMapOvr>
  <p:transition spd="slow" advClick="0">
    <p:push dir="u"/>
    <p:sndAc>
      <p:stSnd>
        <p:snd r:embed="rId2" name="Fu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43615" y="1674253"/>
            <a:ext cx="15047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N" sz="2400" b="1" dirty="0" smtClean="0"/>
              <a:t>Tree </a:t>
            </a:r>
          </a:p>
          <a:p>
            <a:pPr algn="ctr"/>
            <a:r>
              <a:rPr lang="en-IN" sz="2400" b="1" dirty="0" smtClean="0"/>
              <a:t>Plantation</a:t>
            </a:r>
          </a:p>
          <a:p>
            <a:pPr algn="ctr"/>
            <a:r>
              <a:rPr lang="en-IN" sz="2400" b="1" dirty="0" smtClean="0"/>
              <a:t> Program</a:t>
            </a:r>
            <a:endParaRPr lang="en-IN" sz="2400" b="1" dirty="0"/>
          </a:p>
        </p:txBody>
      </p:sp>
    </p:spTree>
    <p:extLst>
      <p:ext uri="{BB962C8B-B14F-4D97-AF65-F5344CB8AC3E}">
        <p14:creationId xmlns:p14="http://schemas.microsoft.com/office/powerpoint/2010/main" val="234259245"/>
      </p:ext>
    </p:extLst>
  </p:cSld>
  <p:clrMapOvr>
    <a:masterClrMapping/>
  </p:clrMapOvr>
  <p:transition spd="slow" advClick="0">
    <p:push dir="u"/>
    <p:sndAc>
      <p:stSnd>
        <p:snd r:embed="rId2" name="Fu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782" y="0"/>
            <a:ext cx="4816967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540" y="0"/>
            <a:ext cx="3743459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8507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285222"/>
      </p:ext>
    </p:extLst>
  </p:cSld>
  <p:clrMapOvr>
    <a:masterClrMapping/>
  </p:clrMapOvr>
  <p:transition spd="slow" advClick="0">
    <p:push dir="u"/>
    <p:sndAc>
      <p:stSnd>
        <p:snd r:embed="rId2" name="Fu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9114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546" y="5911403"/>
            <a:ext cx="1214839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2200" b="1" dirty="0" smtClean="0">
                <a:solidFill>
                  <a:srgbClr val="002060"/>
                </a:solidFill>
              </a:rPr>
              <a:t>Interacted with Site employee about there day to day life activities and problem which they are facing </a:t>
            </a:r>
            <a:endParaRPr lang="en-IN" sz="2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616085"/>
      </p:ext>
    </p:extLst>
  </p:cSld>
  <p:clrMapOvr>
    <a:masterClrMapping/>
  </p:clrMapOvr>
  <p:transition spd="slow" advClick="0">
    <p:push dir="u"/>
    <p:sndAc>
      <p:stSnd>
        <p:snd r:embed="rId2" name="Fu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48" y="0"/>
            <a:ext cx="5881352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106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111037"/>
      </p:ext>
    </p:extLst>
  </p:cSld>
  <p:clrMapOvr>
    <a:masterClrMapping/>
  </p:clrMapOvr>
  <p:transition spd="slow" advClick="0">
    <p:push dir="u"/>
    <p:sndAc>
      <p:stSnd>
        <p:snd r:embed="rId2" name="Fu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20496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451" y="0"/>
            <a:ext cx="6675549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217709">
            <a:off x="757674" y="1027243"/>
            <a:ext cx="25362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dirty="0" smtClean="0"/>
              <a:t>Meeting With Area In-charge, Site In-charge, OE, </a:t>
            </a:r>
          </a:p>
          <a:p>
            <a:r>
              <a:rPr lang="en-IN" sz="1400" dirty="0" smtClean="0"/>
              <a:t>About there problem regarding Site stability, </a:t>
            </a:r>
          </a:p>
          <a:p>
            <a:r>
              <a:rPr lang="en-IN" sz="1400" dirty="0" smtClean="0"/>
              <a:t>Site performance, Manpower issue</a:t>
            </a:r>
            <a:endParaRPr lang="en-IN" sz="1400" dirty="0"/>
          </a:p>
        </p:txBody>
      </p:sp>
    </p:spTree>
    <p:extLst>
      <p:ext uri="{BB962C8B-B14F-4D97-AF65-F5344CB8AC3E}">
        <p14:creationId xmlns:p14="http://schemas.microsoft.com/office/powerpoint/2010/main" val="1244412792"/>
      </p:ext>
    </p:extLst>
  </p:cSld>
  <p:clrMapOvr>
    <a:masterClrMapping/>
  </p:clrMapOvr>
  <p:transition spd="slow" advClick="0">
    <p:push dir="u"/>
    <p:sndAc>
      <p:stSnd>
        <p:snd r:embed="rId2" name="Fu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11403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403" y="0"/>
            <a:ext cx="628059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2250" y="347730"/>
            <a:ext cx="4638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b="1" dirty="0" smtClean="0"/>
              <a:t>Green Card Given to Employees for</a:t>
            </a:r>
          </a:p>
          <a:p>
            <a:r>
              <a:rPr lang="en-IN" sz="2400" b="1" dirty="0" smtClean="0"/>
              <a:t>their Good work </a:t>
            </a:r>
            <a:endParaRPr lang="en-IN" sz="2400" b="1" dirty="0"/>
          </a:p>
        </p:txBody>
      </p:sp>
    </p:spTree>
    <p:extLst>
      <p:ext uri="{BB962C8B-B14F-4D97-AF65-F5344CB8AC3E}">
        <p14:creationId xmlns:p14="http://schemas.microsoft.com/office/powerpoint/2010/main" val="436444783"/>
      </p:ext>
    </p:extLst>
  </p:cSld>
  <p:clrMapOvr>
    <a:masterClrMapping/>
  </p:clrMapOvr>
  <p:transition spd="slow" advClick="0">
    <p:push dir="u"/>
    <p:sndAc>
      <p:stSnd>
        <p:snd r:embed="rId2" name="Fu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87143" y="5525036"/>
            <a:ext cx="4964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2400" b="1" dirty="0" smtClean="0">
                <a:solidFill>
                  <a:srgbClr val="002060"/>
                </a:solidFill>
              </a:rPr>
              <a:t>Picture With Nanisindhodi Area Team</a:t>
            </a:r>
            <a:endParaRPr lang="en-IN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549650"/>
      </p:ext>
    </p:extLst>
  </p:cSld>
  <p:clrMapOvr>
    <a:masterClrMapping/>
  </p:clrMapOvr>
  <p:transition spd="slow" advClick="0">
    <p:push dir="u"/>
    <p:sndAc>
      <p:stSnd>
        <p:snd r:embed="rId2" name="Fu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701" y="0"/>
            <a:ext cx="363259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8035" y="2656215"/>
            <a:ext cx="34730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9000" dirty="0" smtClean="0"/>
              <a:t>THANK</a:t>
            </a:r>
            <a:endParaRPr lang="en-IN" sz="9000" dirty="0"/>
          </a:p>
        </p:txBody>
      </p:sp>
      <p:sp>
        <p:nvSpPr>
          <p:cNvPr id="4" name="TextBox 3"/>
          <p:cNvSpPr txBox="1"/>
          <p:nvPr/>
        </p:nvSpPr>
        <p:spPr>
          <a:xfrm>
            <a:off x="8190963" y="2656215"/>
            <a:ext cx="27903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9000" dirty="0" smtClean="0"/>
              <a:t>YOU </a:t>
            </a:r>
            <a:endParaRPr lang="en-IN" sz="9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-1"/>
            <a:ext cx="4279701" cy="16098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2299" y="-1"/>
            <a:ext cx="4279701" cy="1609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936176"/>
      </p:ext>
    </p:extLst>
  </p:cSld>
  <p:clrMapOvr>
    <a:masterClrMapping/>
  </p:clrMapOvr>
  <p:transition spd="slow" advClick="0">
    <p:push dir="u"/>
    <p:sndAc>
      <p:stSnd>
        <p:snd r:embed="rId2" name="Futur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90</Words>
  <Application>Microsoft Office PowerPoint</Application>
  <PresentationFormat>Widescreen</PresentationFormat>
  <Paragraphs>18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Chintu Rajput [SGSL-OMS]</dc:creator>
  <cp:lastModifiedBy>Chintu Rajput [SGSL-OMS]</cp:lastModifiedBy>
  <cp:revision>15</cp:revision>
  <dcterms:created xsi:type="dcterms:W3CDTF">2022-05-19T07:34:41Z</dcterms:created>
  <dcterms:modified xsi:type="dcterms:W3CDTF">2022-05-19T09:22:19Z</dcterms:modified>
</cp:coreProperties>
</file>