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2" r:id="rId4"/>
  </p:sldMasterIdLst>
  <p:notesMasterIdLst>
    <p:notesMasterId r:id="rId18"/>
  </p:notesMasterIdLst>
  <p:sldIdLst>
    <p:sldId id="256" r:id="rId5"/>
    <p:sldId id="259" r:id="rId6"/>
    <p:sldId id="257" r:id="rId7"/>
    <p:sldId id="266" r:id="rId8"/>
    <p:sldId id="261" r:id="rId9"/>
    <p:sldId id="262" r:id="rId10"/>
    <p:sldId id="269" r:id="rId11"/>
    <p:sldId id="270" r:id="rId12"/>
    <p:sldId id="267" r:id="rId13"/>
    <p:sldId id="264" r:id="rId14"/>
    <p:sldId id="265" r:id="rId15"/>
    <p:sldId id="260" r:id="rId16"/>
    <p:sldId id="263"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5359"/>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04" autoAdjust="0"/>
    <p:restoredTop sz="94598" autoAdjust="0"/>
  </p:normalViewPr>
  <p:slideViewPr>
    <p:cSldViewPr snapToGrid="0" showGuides="1">
      <p:cViewPr varScale="1">
        <p:scale>
          <a:sx n="72" d="100"/>
          <a:sy n="72" d="100"/>
        </p:scale>
        <p:origin x="534" y="66"/>
      </p:cViewPr>
      <p:guideLst/>
    </p:cSldViewPr>
  </p:slid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775B-44F9-8F3D-80B6FD9569A3}"/>
            </c:ext>
          </c:extLst>
        </c:ser>
        <c:ser>
          <c:idx val="1"/>
          <c:order val="1"/>
          <c:tx>
            <c:strRef>
              <c:f>Sheet1!$C$1</c:f>
              <c:strCache>
                <c:ptCount val="1"/>
                <c:pt idx="0">
                  <c:v>Series 2</c:v>
                </c:pt>
              </c:strCache>
            </c:strRef>
          </c:tx>
          <c:spPr>
            <a:solidFill>
              <a:schemeClr val="accent2"/>
            </a:solidFill>
            <a:ln>
              <a:noFill/>
            </a:ln>
            <a:effectLst/>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775B-44F9-8F3D-80B6FD9569A3}"/>
            </c:ext>
          </c:extLst>
        </c:ser>
        <c:ser>
          <c:idx val="2"/>
          <c:order val="2"/>
          <c:tx>
            <c:strRef>
              <c:f>Sheet1!$D$1</c:f>
              <c:strCache>
                <c:ptCount val="1"/>
                <c:pt idx="0">
                  <c:v>Series 3</c:v>
                </c:pt>
              </c:strCache>
            </c:strRef>
          </c:tx>
          <c:spPr>
            <a:solidFill>
              <a:schemeClr val="accent3"/>
            </a:solidFill>
            <a:ln>
              <a:noFill/>
            </a:ln>
            <a:effectLst/>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775B-44F9-8F3D-80B6FD9569A3}"/>
            </c:ext>
          </c:extLst>
        </c:ser>
        <c:dLbls>
          <c:showLegendKey val="0"/>
          <c:showVal val="0"/>
          <c:showCatName val="0"/>
          <c:showSerName val="0"/>
          <c:showPercent val="0"/>
          <c:showBubbleSize val="0"/>
        </c:dLbls>
        <c:gapWidth val="219"/>
        <c:overlap val="-27"/>
        <c:axId val="672181967"/>
        <c:axId val="672179471"/>
      </c:barChart>
      <c:catAx>
        <c:axId val="6721819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672179471"/>
        <c:crosses val="autoZero"/>
        <c:auto val="1"/>
        <c:lblAlgn val="ctr"/>
        <c:lblOffset val="100"/>
        <c:noMultiLvlLbl val="0"/>
      </c:catAx>
      <c:valAx>
        <c:axId val="67217947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672181967"/>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image" Target="../media/image10.jpg"/><Relationship Id="rId4" Type="http://schemas.openxmlformats.org/officeDocument/2006/relationships/image" Target="../media/image13.jpg"/></Relationships>
</file>

<file path=ppt/diagrams/_rels/drawing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image" Target="../media/image10.jpg"/><Relationship Id="rId4" Type="http://schemas.openxmlformats.org/officeDocument/2006/relationships/image" Target="../media/image13.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29FAC1-0F73-4EB4-910B-0D8C8E5B2127}" type="doc">
      <dgm:prSet loTypeId="urn:microsoft.com/office/officeart/2005/8/layout/pList1" loCatId="list" qsTypeId="urn:microsoft.com/office/officeart/2005/8/quickstyle/simple1" qsCatId="simple" csTypeId="urn:microsoft.com/office/officeart/2005/8/colors/accent1_2" csCatId="accent1" phldr="1"/>
      <dgm:spPr/>
      <dgm:t>
        <a:bodyPr/>
        <a:lstStyle/>
        <a:p>
          <a:endParaRPr lang="en-US"/>
        </a:p>
      </dgm:t>
    </dgm:pt>
    <dgm:pt modelId="{7CCE2767-7DFB-46F3-BDAB-FB9D7BCD1EAF}">
      <dgm:prSet phldrT="[Text]" phldr="0" custT="1"/>
      <dgm:spPr/>
      <dgm:t>
        <a:bodyPr/>
        <a:lstStyle/>
        <a:p>
          <a:pPr>
            <a:buNone/>
          </a:pPr>
          <a:r>
            <a:rPr lang="en-US" sz="1800" dirty="0"/>
            <a:t>Name</a:t>
          </a:r>
        </a:p>
      </dgm:t>
    </dgm:pt>
    <dgm:pt modelId="{5294CFE8-EF27-4616-A80D-A3F1503BD2CB}" type="parTrans" cxnId="{64E91B4D-44D7-4734-B674-F5737199F55D}">
      <dgm:prSet/>
      <dgm:spPr/>
      <dgm:t>
        <a:bodyPr/>
        <a:lstStyle/>
        <a:p>
          <a:endParaRPr lang="en-US"/>
        </a:p>
      </dgm:t>
    </dgm:pt>
    <dgm:pt modelId="{D9162ADA-8FE8-4EBD-BFAE-B26CF9F24DB9}" type="sibTrans" cxnId="{64E91B4D-44D7-4734-B674-F5737199F55D}">
      <dgm:prSet/>
      <dgm:spPr/>
      <dgm:t>
        <a:bodyPr/>
        <a:lstStyle/>
        <a:p>
          <a:endParaRPr lang="en-US"/>
        </a:p>
      </dgm:t>
    </dgm:pt>
    <dgm:pt modelId="{447F7510-0C07-4E69-8782-D26C0FCE58E2}">
      <dgm:prSet phldrT="[Text]" phldr="0" custT="1"/>
      <dgm:spPr/>
      <dgm:t>
        <a:bodyPr/>
        <a:lstStyle/>
        <a:p>
          <a:pPr>
            <a:buNone/>
          </a:pPr>
          <a:r>
            <a:rPr lang="en-US" sz="1800" dirty="0"/>
            <a:t>Name</a:t>
          </a:r>
        </a:p>
      </dgm:t>
    </dgm:pt>
    <dgm:pt modelId="{B3B19786-285F-4AA8-AF17-089EBDCFD98C}" type="parTrans" cxnId="{F2DB0289-DF4E-4918-8714-E6583563E90D}">
      <dgm:prSet/>
      <dgm:spPr/>
      <dgm:t>
        <a:bodyPr/>
        <a:lstStyle/>
        <a:p>
          <a:endParaRPr lang="en-US"/>
        </a:p>
      </dgm:t>
    </dgm:pt>
    <dgm:pt modelId="{ABD82E31-9E66-4796-A3A9-A1C7B4CC5E9B}" type="sibTrans" cxnId="{F2DB0289-DF4E-4918-8714-E6583563E90D}">
      <dgm:prSet/>
      <dgm:spPr/>
      <dgm:t>
        <a:bodyPr/>
        <a:lstStyle/>
        <a:p>
          <a:endParaRPr lang="en-US"/>
        </a:p>
      </dgm:t>
    </dgm:pt>
    <dgm:pt modelId="{4F894C99-4792-4C7F-A316-39D171A037DE}">
      <dgm:prSet phldrT="[Text]" phldr="0" custT="1"/>
      <dgm:spPr/>
      <dgm:t>
        <a:bodyPr/>
        <a:lstStyle/>
        <a:p>
          <a:pPr>
            <a:buNone/>
          </a:pPr>
          <a:r>
            <a:rPr lang="en-US" sz="1800" dirty="0"/>
            <a:t>Name</a:t>
          </a:r>
        </a:p>
      </dgm:t>
    </dgm:pt>
    <dgm:pt modelId="{F740BC1D-F644-4DB1-8058-08814BA374DB}" type="parTrans" cxnId="{B01E5BCB-D5FA-468B-9179-593724FB5648}">
      <dgm:prSet/>
      <dgm:spPr/>
      <dgm:t>
        <a:bodyPr/>
        <a:lstStyle/>
        <a:p>
          <a:endParaRPr lang="en-US"/>
        </a:p>
      </dgm:t>
    </dgm:pt>
    <dgm:pt modelId="{9D42B390-E84B-4E50-8B8F-4FA99F14DB97}" type="sibTrans" cxnId="{B01E5BCB-D5FA-468B-9179-593724FB5648}">
      <dgm:prSet/>
      <dgm:spPr/>
      <dgm:t>
        <a:bodyPr/>
        <a:lstStyle/>
        <a:p>
          <a:endParaRPr lang="en-US"/>
        </a:p>
      </dgm:t>
    </dgm:pt>
    <dgm:pt modelId="{7964467C-655E-4F9B-BD50-E65C742F48B4}">
      <dgm:prSet phldrT="[Text]" phldr="0" custT="1"/>
      <dgm:spPr/>
      <dgm:t>
        <a:bodyPr/>
        <a:lstStyle/>
        <a:p>
          <a:pPr>
            <a:buNone/>
          </a:pPr>
          <a:r>
            <a:rPr lang="en-US" sz="1800" dirty="0"/>
            <a:t>Name</a:t>
          </a:r>
        </a:p>
      </dgm:t>
    </dgm:pt>
    <dgm:pt modelId="{11637406-E69C-4EAD-B4F6-E44CAFA91F52}" type="parTrans" cxnId="{1289B3F1-E6E0-42BC-9027-98FEC2B1D8E2}">
      <dgm:prSet/>
      <dgm:spPr/>
      <dgm:t>
        <a:bodyPr/>
        <a:lstStyle/>
        <a:p>
          <a:endParaRPr lang="en-US"/>
        </a:p>
      </dgm:t>
    </dgm:pt>
    <dgm:pt modelId="{7FD29FAD-0D0B-4E90-A2CE-3B4C4B7C1C7A}" type="sibTrans" cxnId="{1289B3F1-E6E0-42BC-9027-98FEC2B1D8E2}">
      <dgm:prSet/>
      <dgm:spPr/>
      <dgm:t>
        <a:bodyPr/>
        <a:lstStyle/>
        <a:p>
          <a:endParaRPr lang="en-US"/>
        </a:p>
      </dgm:t>
    </dgm:pt>
    <dgm:pt modelId="{35F8CFD0-3798-4F95-B0F1-811387584FD6}">
      <dgm:prSet phldrT="[Text]" phldr="0" custT="1"/>
      <dgm:spPr/>
      <dgm:t>
        <a:bodyPr/>
        <a:lstStyle/>
        <a:p>
          <a:pPr>
            <a:buNone/>
          </a:pPr>
          <a:r>
            <a:rPr lang="en-US" sz="1600" dirty="0"/>
            <a:t>Title</a:t>
          </a:r>
        </a:p>
      </dgm:t>
    </dgm:pt>
    <dgm:pt modelId="{82DC8D0C-6444-4E6E-B8BB-0364C797B320}" type="parTrans" cxnId="{98F2A8D4-C682-48CE-B715-DA27E1FF86F2}">
      <dgm:prSet/>
      <dgm:spPr/>
      <dgm:t>
        <a:bodyPr/>
        <a:lstStyle/>
        <a:p>
          <a:endParaRPr lang="en-US"/>
        </a:p>
      </dgm:t>
    </dgm:pt>
    <dgm:pt modelId="{075C2A10-35A3-4083-BC44-79C7ABAD5573}" type="sibTrans" cxnId="{98F2A8D4-C682-48CE-B715-DA27E1FF86F2}">
      <dgm:prSet/>
      <dgm:spPr/>
      <dgm:t>
        <a:bodyPr/>
        <a:lstStyle/>
        <a:p>
          <a:endParaRPr lang="en-US"/>
        </a:p>
      </dgm:t>
    </dgm:pt>
    <dgm:pt modelId="{0D6F252E-1CDD-48FA-A664-F3753BCF62BB}">
      <dgm:prSet phldrT="[Text]" phldr="0" custT="1"/>
      <dgm:spPr/>
      <dgm:t>
        <a:bodyPr/>
        <a:lstStyle/>
        <a:p>
          <a:pPr>
            <a:buNone/>
          </a:pPr>
          <a:r>
            <a:rPr lang="en-US" sz="1600" dirty="0"/>
            <a:t>Title</a:t>
          </a:r>
        </a:p>
      </dgm:t>
    </dgm:pt>
    <dgm:pt modelId="{43D391D2-DD43-42B4-90C9-D4DC6222FA2C}" type="parTrans" cxnId="{35F58AB4-37D3-4E00-8188-01A49D02A0C5}">
      <dgm:prSet/>
      <dgm:spPr/>
      <dgm:t>
        <a:bodyPr/>
        <a:lstStyle/>
        <a:p>
          <a:endParaRPr lang="en-US"/>
        </a:p>
      </dgm:t>
    </dgm:pt>
    <dgm:pt modelId="{956DB656-23F5-40F8-88A7-546143BA820E}" type="sibTrans" cxnId="{35F58AB4-37D3-4E00-8188-01A49D02A0C5}">
      <dgm:prSet/>
      <dgm:spPr/>
      <dgm:t>
        <a:bodyPr/>
        <a:lstStyle/>
        <a:p>
          <a:endParaRPr lang="en-US"/>
        </a:p>
      </dgm:t>
    </dgm:pt>
    <dgm:pt modelId="{F628E85A-B453-4080-850F-84C742EA65EB}">
      <dgm:prSet phldrT="[Text]" phldr="0" custT="1"/>
      <dgm:spPr/>
      <dgm:t>
        <a:bodyPr/>
        <a:lstStyle/>
        <a:p>
          <a:pPr>
            <a:buNone/>
          </a:pPr>
          <a:r>
            <a:rPr lang="en-US" sz="1600" dirty="0"/>
            <a:t>Title</a:t>
          </a:r>
        </a:p>
      </dgm:t>
    </dgm:pt>
    <dgm:pt modelId="{10C52D0D-B063-405B-BD39-EF3A8E7D4F63}" type="parTrans" cxnId="{0E480729-5D7A-4892-8678-E573A27CCF09}">
      <dgm:prSet/>
      <dgm:spPr/>
      <dgm:t>
        <a:bodyPr/>
        <a:lstStyle/>
        <a:p>
          <a:endParaRPr lang="en-US"/>
        </a:p>
      </dgm:t>
    </dgm:pt>
    <dgm:pt modelId="{8C97810D-87D7-4BA8-8711-1DBC2CB3D174}" type="sibTrans" cxnId="{0E480729-5D7A-4892-8678-E573A27CCF09}">
      <dgm:prSet/>
      <dgm:spPr/>
      <dgm:t>
        <a:bodyPr/>
        <a:lstStyle/>
        <a:p>
          <a:endParaRPr lang="en-US"/>
        </a:p>
      </dgm:t>
    </dgm:pt>
    <dgm:pt modelId="{7F76BF7F-F43A-4FBF-9AC6-956FB1A8B266}">
      <dgm:prSet phldrT="[Text]" phldr="0" custT="1"/>
      <dgm:spPr/>
      <dgm:t>
        <a:bodyPr/>
        <a:lstStyle/>
        <a:p>
          <a:pPr>
            <a:buNone/>
          </a:pPr>
          <a:r>
            <a:rPr lang="en-US" sz="1600" dirty="0"/>
            <a:t>Title</a:t>
          </a:r>
        </a:p>
      </dgm:t>
    </dgm:pt>
    <dgm:pt modelId="{8887C4BE-F0BC-4C1D-9FA2-C69894CB6EB2}" type="parTrans" cxnId="{3D6CF908-C51B-4020-B0D3-9A14A149DCFE}">
      <dgm:prSet/>
      <dgm:spPr/>
      <dgm:t>
        <a:bodyPr/>
        <a:lstStyle/>
        <a:p>
          <a:endParaRPr lang="en-US"/>
        </a:p>
      </dgm:t>
    </dgm:pt>
    <dgm:pt modelId="{061B5157-2998-4976-AD7E-ACB821BB36A0}" type="sibTrans" cxnId="{3D6CF908-C51B-4020-B0D3-9A14A149DCFE}">
      <dgm:prSet/>
      <dgm:spPr/>
      <dgm:t>
        <a:bodyPr/>
        <a:lstStyle/>
        <a:p>
          <a:endParaRPr lang="en-US"/>
        </a:p>
      </dgm:t>
    </dgm:pt>
    <dgm:pt modelId="{9203012E-9005-4B29-B97B-66867102E43B}" type="pres">
      <dgm:prSet presAssocID="{7029FAC1-0F73-4EB4-910B-0D8C8E5B2127}" presName="Name0" presStyleCnt="0">
        <dgm:presLayoutVars>
          <dgm:dir/>
          <dgm:resizeHandles val="exact"/>
        </dgm:presLayoutVars>
      </dgm:prSet>
      <dgm:spPr/>
    </dgm:pt>
    <dgm:pt modelId="{F5BA8362-1416-4CD1-85F0-575932A12C12}" type="pres">
      <dgm:prSet presAssocID="{7CCE2767-7DFB-46F3-BDAB-FB9D7BCD1EAF}" presName="compNode" presStyleCnt="0"/>
      <dgm:spPr/>
    </dgm:pt>
    <dgm:pt modelId="{1040C04C-266A-4BA6-AC80-0FD4DCD21C67}" type="pres">
      <dgm:prSet presAssocID="{7CCE2767-7DFB-46F3-BDAB-FB9D7BCD1EAF}" presName="pictRect" presStyleLbl="node1" presStyleIdx="0" presStyleCnt="4"/>
      <dgm:spPr>
        <a:prstGeom prst="rect">
          <a:avLst/>
        </a:prstGeom>
        <a:blipFill>
          <a:blip xmlns:r="http://schemas.openxmlformats.org/officeDocument/2006/relationships" r:embed="rId1"/>
          <a:srcRect/>
          <a:stretch>
            <a:fillRect l="-2000" r="-2000"/>
          </a:stretch>
        </a:blipFill>
      </dgm:spPr>
      <dgm:extLst>
        <a:ext uri="{E40237B7-FDA0-4F09-8148-C483321AD2D9}">
          <dgm14:cNvPr xmlns:dgm14="http://schemas.microsoft.com/office/drawing/2010/diagram" id="0" name="" descr="Headshot"/>
        </a:ext>
      </dgm:extLst>
    </dgm:pt>
    <dgm:pt modelId="{D3FDBB08-A758-4DF3-8739-D97BA7655C7B}" type="pres">
      <dgm:prSet presAssocID="{7CCE2767-7DFB-46F3-BDAB-FB9D7BCD1EAF}" presName="textRect" presStyleLbl="revTx" presStyleIdx="0" presStyleCnt="4">
        <dgm:presLayoutVars>
          <dgm:bulletEnabled val="1"/>
        </dgm:presLayoutVars>
      </dgm:prSet>
      <dgm:spPr/>
    </dgm:pt>
    <dgm:pt modelId="{CE308088-8928-4A7D-B680-1E37D506B5A5}" type="pres">
      <dgm:prSet presAssocID="{D9162ADA-8FE8-4EBD-BFAE-B26CF9F24DB9}" presName="sibTrans" presStyleLbl="sibTrans2D1" presStyleIdx="0" presStyleCnt="0"/>
      <dgm:spPr/>
    </dgm:pt>
    <dgm:pt modelId="{7C90B5AD-951C-4C90-8A21-50C7439251A0}" type="pres">
      <dgm:prSet presAssocID="{447F7510-0C07-4E69-8782-D26C0FCE58E2}" presName="compNode" presStyleCnt="0"/>
      <dgm:spPr/>
    </dgm:pt>
    <dgm:pt modelId="{3BED2DBE-27FD-49CD-927D-C26FD0B5841A}" type="pres">
      <dgm:prSet presAssocID="{447F7510-0C07-4E69-8782-D26C0FCE58E2}" presName="pictRect" presStyleLbl="node1" presStyleIdx="1" presStyleCnt="4"/>
      <dgm:spPr>
        <a:prstGeom prst="rect">
          <a:avLst/>
        </a:prstGeom>
        <a:blipFill>
          <a:blip xmlns:r="http://schemas.openxmlformats.org/officeDocument/2006/relationships" r:embed="rId2"/>
          <a:srcRect/>
          <a:stretch>
            <a:fillRect l="-2000" r="-2000"/>
          </a:stretch>
        </a:blipFill>
      </dgm:spPr>
      <dgm:extLst>
        <a:ext uri="{E40237B7-FDA0-4F09-8148-C483321AD2D9}">
          <dgm14:cNvPr xmlns:dgm14="http://schemas.microsoft.com/office/drawing/2010/diagram" id="0" name="" descr="Headshot"/>
        </a:ext>
      </dgm:extLst>
    </dgm:pt>
    <dgm:pt modelId="{DAF657F3-DFA5-4888-AFA2-D3282F4294DB}" type="pres">
      <dgm:prSet presAssocID="{447F7510-0C07-4E69-8782-D26C0FCE58E2}" presName="textRect" presStyleLbl="revTx" presStyleIdx="1" presStyleCnt="4">
        <dgm:presLayoutVars>
          <dgm:bulletEnabled val="1"/>
        </dgm:presLayoutVars>
      </dgm:prSet>
      <dgm:spPr/>
    </dgm:pt>
    <dgm:pt modelId="{65D8FC48-9321-42A8-A2F0-71AADCC1789D}" type="pres">
      <dgm:prSet presAssocID="{ABD82E31-9E66-4796-A3A9-A1C7B4CC5E9B}" presName="sibTrans" presStyleLbl="sibTrans2D1" presStyleIdx="0" presStyleCnt="0"/>
      <dgm:spPr/>
    </dgm:pt>
    <dgm:pt modelId="{93B0A170-454E-4BC6-826A-67485AEA09C8}" type="pres">
      <dgm:prSet presAssocID="{4F894C99-4792-4C7F-A316-39D171A037DE}" presName="compNode" presStyleCnt="0"/>
      <dgm:spPr/>
    </dgm:pt>
    <dgm:pt modelId="{E1575231-763B-4C04-A18A-5AEDD74A8711}" type="pres">
      <dgm:prSet presAssocID="{4F894C99-4792-4C7F-A316-39D171A037DE}" presName="pictRect" presStyleLbl="node1" presStyleIdx="2" presStyleCnt="4" custLinFactNeighborX="-275"/>
      <dgm:spPr>
        <a:prstGeom prst="rect">
          <a:avLst/>
        </a:prstGeom>
        <a:blipFill>
          <a:blip xmlns:r="http://schemas.openxmlformats.org/officeDocument/2006/relationships" r:embed="rId3"/>
          <a:srcRect/>
          <a:stretch>
            <a:fillRect l="-2000" r="-2000"/>
          </a:stretch>
        </a:blipFill>
      </dgm:spPr>
      <dgm:extLst>
        <a:ext uri="{E40237B7-FDA0-4F09-8148-C483321AD2D9}">
          <dgm14:cNvPr xmlns:dgm14="http://schemas.microsoft.com/office/drawing/2010/diagram" id="0" name="" descr="Headshot"/>
        </a:ext>
      </dgm:extLst>
    </dgm:pt>
    <dgm:pt modelId="{F06C5809-9330-4959-A4AC-CABBA853D005}" type="pres">
      <dgm:prSet presAssocID="{4F894C99-4792-4C7F-A316-39D171A037DE}" presName="textRect" presStyleLbl="revTx" presStyleIdx="2" presStyleCnt="4">
        <dgm:presLayoutVars>
          <dgm:bulletEnabled val="1"/>
        </dgm:presLayoutVars>
      </dgm:prSet>
      <dgm:spPr/>
    </dgm:pt>
    <dgm:pt modelId="{E765CF9C-5378-48BF-82FE-CDC9ECD77029}" type="pres">
      <dgm:prSet presAssocID="{9D42B390-E84B-4E50-8B8F-4FA99F14DB97}" presName="sibTrans" presStyleLbl="sibTrans2D1" presStyleIdx="0" presStyleCnt="0"/>
      <dgm:spPr/>
    </dgm:pt>
    <dgm:pt modelId="{5623CB7D-1668-48A0-9046-409DFD796C90}" type="pres">
      <dgm:prSet presAssocID="{7964467C-655E-4F9B-BD50-E65C742F48B4}" presName="compNode" presStyleCnt="0"/>
      <dgm:spPr/>
    </dgm:pt>
    <dgm:pt modelId="{FABEAD74-907D-47B9-878B-619DB3512E33}" type="pres">
      <dgm:prSet presAssocID="{7964467C-655E-4F9B-BD50-E65C742F48B4}" presName="pictRect" presStyleLbl="node1" presStyleIdx="3" presStyleCnt="4" custLinFactNeighborX="204"/>
      <dgm:spPr>
        <a:prstGeom prst="rect">
          <a:avLst/>
        </a:prstGeom>
        <a:blipFill>
          <a:blip xmlns:r="http://schemas.openxmlformats.org/officeDocument/2006/relationships" r:embed="rId4"/>
          <a:srcRect/>
          <a:stretch>
            <a:fillRect l="-2000" r="-2000"/>
          </a:stretch>
        </a:blipFill>
      </dgm:spPr>
      <dgm:extLst>
        <a:ext uri="{E40237B7-FDA0-4F09-8148-C483321AD2D9}">
          <dgm14:cNvPr xmlns:dgm14="http://schemas.microsoft.com/office/drawing/2010/diagram" id="0" name="" descr="Headshot"/>
        </a:ext>
      </dgm:extLst>
    </dgm:pt>
    <dgm:pt modelId="{995D1D28-A180-4B7F-A805-34C8AFFE0118}" type="pres">
      <dgm:prSet presAssocID="{7964467C-655E-4F9B-BD50-E65C742F48B4}" presName="textRect" presStyleLbl="revTx" presStyleIdx="3" presStyleCnt="4">
        <dgm:presLayoutVars>
          <dgm:bulletEnabled val="1"/>
        </dgm:presLayoutVars>
      </dgm:prSet>
      <dgm:spPr/>
    </dgm:pt>
  </dgm:ptLst>
  <dgm:cxnLst>
    <dgm:cxn modelId="{3D6CF908-C51B-4020-B0D3-9A14A149DCFE}" srcId="{7964467C-655E-4F9B-BD50-E65C742F48B4}" destId="{7F76BF7F-F43A-4FBF-9AC6-956FB1A8B266}" srcOrd="0" destOrd="0" parTransId="{8887C4BE-F0BC-4C1D-9FA2-C69894CB6EB2}" sibTransId="{061B5157-2998-4976-AD7E-ACB821BB36A0}"/>
    <dgm:cxn modelId="{9ADE120A-D81B-4585-8805-5345D03A8C56}" type="presOf" srcId="{7964467C-655E-4F9B-BD50-E65C742F48B4}" destId="{995D1D28-A180-4B7F-A805-34C8AFFE0118}" srcOrd="0" destOrd="0" presId="urn:microsoft.com/office/officeart/2005/8/layout/pList1"/>
    <dgm:cxn modelId="{0E480729-5D7A-4892-8678-E573A27CCF09}" srcId="{4F894C99-4792-4C7F-A316-39D171A037DE}" destId="{F628E85A-B453-4080-850F-84C742EA65EB}" srcOrd="0" destOrd="0" parTransId="{10C52D0D-B063-405B-BD39-EF3A8E7D4F63}" sibTransId="{8C97810D-87D7-4BA8-8711-1DBC2CB3D174}"/>
    <dgm:cxn modelId="{EC702929-C518-4F05-887C-39B53E4AF149}" type="presOf" srcId="{0D6F252E-1CDD-48FA-A664-F3753BCF62BB}" destId="{DAF657F3-DFA5-4888-AFA2-D3282F4294DB}" srcOrd="0" destOrd="1" presId="urn:microsoft.com/office/officeart/2005/8/layout/pList1"/>
    <dgm:cxn modelId="{A550AD5E-5757-48AE-BF77-AE4B871885A0}" type="presOf" srcId="{7CCE2767-7DFB-46F3-BDAB-FB9D7BCD1EAF}" destId="{D3FDBB08-A758-4DF3-8739-D97BA7655C7B}" srcOrd="0" destOrd="0" presId="urn:microsoft.com/office/officeart/2005/8/layout/pList1"/>
    <dgm:cxn modelId="{49FF3042-9A75-4C5D-BE49-464009725F15}" type="presOf" srcId="{447F7510-0C07-4E69-8782-D26C0FCE58E2}" destId="{DAF657F3-DFA5-4888-AFA2-D3282F4294DB}" srcOrd="0" destOrd="0" presId="urn:microsoft.com/office/officeart/2005/8/layout/pList1"/>
    <dgm:cxn modelId="{64E91B4D-44D7-4734-B674-F5737199F55D}" srcId="{7029FAC1-0F73-4EB4-910B-0D8C8E5B2127}" destId="{7CCE2767-7DFB-46F3-BDAB-FB9D7BCD1EAF}" srcOrd="0" destOrd="0" parTransId="{5294CFE8-EF27-4616-A80D-A3F1503BD2CB}" sibTransId="{D9162ADA-8FE8-4EBD-BFAE-B26CF9F24DB9}"/>
    <dgm:cxn modelId="{CFC27651-0C91-4CB5-B46C-108B78C2E651}" type="presOf" srcId="{F628E85A-B453-4080-850F-84C742EA65EB}" destId="{F06C5809-9330-4959-A4AC-CABBA853D005}" srcOrd="0" destOrd="1" presId="urn:microsoft.com/office/officeart/2005/8/layout/pList1"/>
    <dgm:cxn modelId="{F2DB0289-DF4E-4918-8714-E6583563E90D}" srcId="{7029FAC1-0F73-4EB4-910B-0D8C8E5B2127}" destId="{447F7510-0C07-4E69-8782-D26C0FCE58E2}" srcOrd="1" destOrd="0" parTransId="{B3B19786-285F-4AA8-AF17-089EBDCFD98C}" sibTransId="{ABD82E31-9E66-4796-A3A9-A1C7B4CC5E9B}"/>
    <dgm:cxn modelId="{1A4F0693-D84C-4C6E-997C-CE06B688196D}" type="presOf" srcId="{7F76BF7F-F43A-4FBF-9AC6-956FB1A8B266}" destId="{995D1D28-A180-4B7F-A805-34C8AFFE0118}" srcOrd="0" destOrd="1" presId="urn:microsoft.com/office/officeart/2005/8/layout/pList1"/>
    <dgm:cxn modelId="{776C2BA9-294B-4C70-A000-16096F8AE060}" type="presOf" srcId="{D9162ADA-8FE8-4EBD-BFAE-B26CF9F24DB9}" destId="{CE308088-8928-4A7D-B680-1E37D506B5A5}" srcOrd="0" destOrd="0" presId="urn:microsoft.com/office/officeart/2005/8/layout/pList1"/>
    <dgm:cxn modelId="{35F58AB4-37D3-4E00-8188-01A49D02A0C5}" srcId="{447F7510-0C07-4E69-8782-D26C0FCE58E2}" destId="{0D6F252E-1CDD-48FA-A664-F3753BCF62BB}" srcOrd="0" destOrd="0" parTransId="{43D391D2-DD43-42B4-90C9-D4DC6222FA2C}" sibTransId="{956DB656-23F5-40F8-88A7-546143BA820E}"/>
    <dgm:cxn modelId="{75A220B6-4110-4955-9921-2490DE352B9F}" type="presOf" srcId="{4F894C99-4792-4C7F-A316-39D171A037DE}" destId="{F06C5809-9330-4959-A4AC-CABBA853D005}" srcOrd="0" destOrd="0" presId="urn:microsoft.com/office/officeart/2005/8/layout/pList1"/>
    <dgm:cxn modelId="{B01E5BCB-D5FA-468B-9179-593724FB5648}" srcId="{7029FAC1-0F73-4EB4-910B-0D8C8E5B2127}" destId="{4F894C99-4792-4C7F-A316-39D171A037DE}" srcOrd="2" destOrd="0" parTransId="{F740BC1D-F644-4DB1-8058-08814BA374DB}" sibTransId="{9D42B390-E84B-4E50-8B8F-4FA99F14DB97}"/>
    <dgm:cxn modelId="{F84124CE-8EE7-4C9F-BB76-D264A2126769}" type="presOf" srcId="{ABD82E31-9E66-4796-A3A9-A1C7B4CC5E9B}" destId="{65D8FC48-9321-42A8-A2F0-71AADCC1789D}" srcOrd="0" destOrd="0" presId="urn:microsoft.com/office/officeart/2005/8/layout/pList1"/>
    <dgm:cxn modelId="{98F2A8D4-C682-48CE-B715-DA27E1FF86F2}" srcId="{7CCE2767-7DFB-46F3-BDAB-FB9D7BCD1EAF}" destId="{35F8CFD0-3798-4F95-B0F1-811387584FD6}" srcOrd="0" destOrd="0" parTransId="{82DC8D0C-6444-4E6E-B8BB-0364C797B320}" sibTransId="{075C2A10-35A3-4083-BC44-79C7ABAD5573}"/>
    <dgm:cxn modelId="{ABFD0EE5-FD5D-4733-B856-26CB5A6D542A}" type="presOf" srcId="{9D42B390-E84B-4E50-8B8F-4FA99F14DB97}" destId="{E765CF9C-5378-48BF-82FE-CDC9ECD77029}" srcOrd="0" destOrd="0" presId="urn:microsoft.com/office/officeart/2005/8/layout/pList1"/>
    <dgm:cxn modelId="{1289B3F1-E6E0-42BC-9027-98FEC2B1D8E2}" srcId="{7029FAC1-0F73-4EB4-910B-0D8C8E5B2127}" destId="{7964467C-655E-4F9B-BD50-E65C742F48B4}" srcOrd="3" destOrd="0" parTransId="{11637406-E69C-4EAD-B4F6-E44CAFA91F52}" sibTransId="{7FD29FAD-0D0B-4E90-A2CE-3B4C4B7C1C7A}"/>
    <dgm:cxn modelId="{08B566F4-17FE-407D-8F46-BDCFD1245B1A}" type="presOf" srcId="{35F8CFD0-3798-4F95-B0F1-811387584FD6}" destId="{D3FDBB08-A758-4DF3-8739-D97BA7655C7B}" srcOrd="0" destOrd="1" presId="urn:microsoft.com/office/officeart/2005/8/layout/pList1"/>
    <dgm:cxn modelId="{C237CCF8-2B1A-4918-8756-D38B768E4514}" type="presOf" srcId="{7029FAC1-0F73-4EB4-910B-0D8C8E5B2127}" destId="{9203012E-9005-4B29-B97B-66867102E43B}" srcOrd="0" destOrd="0" presId="urn:microsoft.com/office/officeart/2005/8/layout/pList1"/>
    <dgm:cxn modelId="{6EFA7B8A-98EB-4D2A-BC13-2798E483DADB}" type="presParOf" srcId="{9203012E-9005-4B29-B97B-66867102E43B}" destId="{F5BA8362-1416-4CD1-85F0-575932A12C12}" srcOrd="0" destOrd="0" presId="urn:microsoft.com/office/officeart/2005/8/layout/pList1"/>
    <dgm:cxn modelId="{415811E2-F92D-4EEB-B706-A68EB0F0CBF1}" type="presParOf" srcId="{F5BA8362-1416-4CD1-85F0-575932A12C12}" destId="{1040C04C-266A-4BA6-AC80-0FD4DCD21C67}" srcOrd="0" destOrd="0" presId="urn:microsoft.com/office/officeart/2005/8/layout/pList1"/>
    <dgm:cxn modelId="{C5A4E3DC-B1C1-44A0-85E2-CC4D80B7C470}" type="presParOf" srcId="{F5BA8362-1416-4CD1-85F0-575932A12C12}" destId="{D3FDBB08-A758-4DF3-8739-D97BA7655C7B}" srcOrd="1" destOrd="0" presId="urn:microsoft.com/office/officeart/2005/8/layout/pList1"/>
    <dgm:cxn modelId="{D556126D-7172-4E31-8B0A-9DCCFB130449}" type="presParOf" srcId="{9203012E-9005-4B29-B97B-66867102E43B}" destId="{CE308088-8928-4A7D-B680-1E37D506B5A5}" srcOrd="1" destOrd="0" presId="urn:microsoft.com/office/officeart/2005/8/layout/pList1"/>
    <dgm:cxn modelId="{C1E869AE-2114-4695-A478-05B8B31CF7CE}" type="presParOf" srcId="{9203012E-9005-4B29-B97B-66867102E43B}" destId="{7C90B5AD-951C-4C90-8A21-50C7439251A0}" srcOrd="2" destOrd="0" presId="urn:microsoft.com/office/officeart/2005/8/layout/pList1"/>
    <dgm:cxn modelId="{BA3A3F84-D678-49E4-8F62-E455E52FE3AD}" type="presParOf" srcId="{7C90B5AD-951C-4C90-8A21-50C7439251A0}" destId="{3BED2DBE-27FD-49CD-927D-C26FD0B5841A}" srcOrd="0" destOrd="0" presId="urn:microsoft.com/office/officeart/2005/8/layout/pList1"/>
    <dgm:cxn modelId="{3D8E37EA-DAF8-4D22-B1A3-28C28D4F7835}" type="presParOf" srcId="{7C90B5AD-951C-4C90-8A21-50C7439251A0}" destId="{DAF657F3-DFA5-4888-AFA2-D3282F4294DB}" srcOrd="1" destOrd="0" presId="urn:microsoft.com/office/officeart/2005/8/layout/pList1"/>
    <dgm:cxn modelId="{ED8272FC-7906-444D-8276-19A36B9BAAB3}" type="presParOf" srcId="{9203012E-9005-4B29-B97B-66867102E43B}" destId="{65D8FC48-9321-42A8-A2F0-71AADCC1789D}" srcOrd="3" destOrd="0" presId="urn:microsoft.com/office/officeart/2005/8/layout/pList1"/>
    <dgm:cxn modelId="{A55C0A69-9782-4EA2-A8E7-A79AE2744BBE}" type="presParOf" srcId="{9203012E-9005-4B29-B97B-66867102E43B}" destId="{93B0A170-454E-4BC6-826A-67485AEA09C8}" srcOrd="4" destOrd="0" presId="urn:microsoft.com/office/officeart/2005/8/layout/pList1"/>
    <dgm:cxn modelId="{B82BF976-DE78-453C-A04D-84AE655FC3C2}" type="presParOf" srcId="{93B0A170-454E-4BC6-826A-67485AEA09C8}" destId="{E1575231-763B-4C04-A18A-5AEDD74A8711}" srcOrd="0" destOrd="0" presId="urn:microsoft.com/office/officeart/2005/8/layout/pList1"/>
    <dgm:cxn modelId="{BEF2458B-B0B8-45B1-A1F1-D7BE0D2B8F9A}" type="presParOf" srcId="{93B0A170-454E-4BC6-826A-67485AEA09C8}" destId="{F06C5809-9330-4959-A4AC-CABBA853D005}" srcOrd="1" destOrd="0" presId="urn:microsoft.com/office/officeart/2005/8/layout/pList1"/>
    <dgm:cxn modelId="{9041476D-0492-4514-882F-BB1EDE6C9DA3}" type="presParOf" srcId="{9203012E-9005-4B29-B97B-66867102E43B}" destId="{E765CF9C-5378-48BF-82FE-CDC9ECD77029}" srcOrd="5" destOrd="0" presId="urn:microsoft.com/office/officeart/2005/8/layout/pList1"/>
    <dgm:cxn modelId="{5118E4A6-8890-41BF-8060-ED7B75D0D679}" type="presParOf" srcId="{9203012E-9005-4B29-B97B-66867102E43B}" destId="{5623CB7D-1668-48A0-9046-409DFD796C90}" srcOrd="6" destOrd="0" presId="urn:microsoft.com/office/officeart/2005/8/layout/pList1"/>
    <dgm:cxn modelId="{23CC893A-AEC2-4865-97A3-FD98BC253F0D}" type="presParOf" srcId="{5623CB7D-1668-48A0-9046-409DFD796C90}" destId="{FABEAD74-907D-47B9-878B-619DB3512E33}" srcOrd="0" destOrd="0" presId="urn:microsoft.com/office/officeart/2005/8/layout/pList1"/>
    <dgm:cxn modelId="{2E15D378-40A1-4274-BC60-6F15743775A7}" type="presParOf" srcId="{5623CB7D-1668-48A0-9046-409DFD796C90}" destId="{995D1D28-A180-4B7F-A805-34C8AFFE0118}" srcOrd="1" destOrd="0" presId="urn:microsoft.com/office/officeart/2005/8/layout/p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5C0B14E-AEA6-48D3-A387-ED4A3A3BF840}" type="doc">
      <dgm:prSet loTypeId="urn:microsoft.com/office/officeart/2016/7/layout/AccentHomeChevronProcess" loCatId="process" qsTypeId="urn:microsoft.com/office/officeart/2005/8/quickstyle/simple1" qsCatId="simple" csTypeId="urn:microsoft.com/office/officeart/2005/8/colors/accent2_2" csCatId="accent2" phldr="1"/>
      <dgm:spPr/>
      <dgm:t>
        <a:bodyPr/>
        <a:lstStyle/>
        <a:p>
          <a:endParaRPr lang="en-US"/>
        </a:p>
      </dgm:t>
    </dgm:pt>
    <dgm:pt modelId="{AACEAFD5-63CF-4AFC-B46F-BE086C5D447C}">
      <dgm:prSet phldrT="[Text]"/>
      <dgm:spPr/>
      <dgm:t>
        <a:bodyPr/>
        <a:lstStyle/>
        <a:p>
          <a:r>
            <a:rPr lang="en-US" b="1" dirty="0">
              <a:solidFill>
                <a:schemeClr val="tx1"/>
              </a:solidFill>
            </a:rPr>
            <a:t>Title</a:t>
          </a:r>
        </a:p>
      </dgm:t>
    </dgm:pt>
    <dgm:pt modelId="{7A0BD8EC-BB4A-4912-A54E-6F39B681264E}" type="parTrans" cxnId="{AE101ABC-7EA3-4444-A576-8AB15A371C84}">
      <dgm:prSet/>
      <dgm:spPr/>
      <dgm:t>
        <a:bodyPr/>
        <a:lstStyle/>
        <a:p>
          <a:endParaRPr lang="en-US"/>
        </a:p>
      </dgm:t>
    </dgm:pt>
    <dgm:pt modelId="{7A8D4B4D-06E9-4958-810D-A6226B6AC588}" type="sibTrans" cxnId="{AE101ABC-7EA3-4444-A576-8AB15A371C84}">
      <dgm:prSet/>
      <dgm:spPr/>
      <dgm:t>
        <a:bodyPr/>
        <a:lstStyle/>
        <a:p>
          <a:endParaRPr lang="en-US"/>
        </a:p>
      </dgm:t>
    </dgm:pt>
    <dgm:pt modelId="{349299C9-846E-4827-813A-349CCCE20782}">
      <dgm:prSet phldrT="[Text]"/>
      <dgm:spPr/>
      <dgm:t>
        <a:bodyPr/>
        <a:lstStyle/>
        <a:p>
          <a:r>
            <a:rPr lang="en-US" b="0" i="0" u="none" dirty="0"/>
            <a:t>To start a presentation, go to the Slide Show tab, and select From Beginning.</a:t>
          </a:r>
          <a:endParaRPr lang="en-US" dirty="0"/>
        </a:p>
      </dgm:t>
    </dgm:pt>
    <dgm:pt modelId="{AEA27547-B9ED-4994-BD27-04EC297EF367}" type="parTrans" cxnId="{0EFA3039-6828-403C-9445-4359BA6645E6}">
      <dgm:prSet/>
      <dgm:spPr/>
      <dgm:t>
        <a:bodyPr/>
        <a:lstStyle/>
        <a:p>
          <a:endParaRPr lang="en-US"/>
        </a:p>
      </dgm:t>
    </dgm:pt>
    <dgm:pt modelId="{9D819F52-ACA0-4B08-8256-DF6BD8FA3A0B}" type="sibTrans" cxnId="{0EFA3039-6828-403C-9445-4359BA6645E6}">
      <dgm:prSet/>
      <dgm:spPr/>
      <dgm:t>
        <a:bodyPr/>
        <a:lstStyle/>
        <a:p>
          <a:endParaRPr lang="en-US"/>
        </a:p>
      </dgm:t>
    </dgm:pt>
    <dgm:pt modelId="{D07AD3FD-84FF-467E-9693-752776549C61}">
      <dgm:prSet phldrT="[Text]" phldr="0"/>
      <dgm:spPr/>
      <dgm:t>
        <a:bodyPr/>
        <a:lstStyle/>
        <a:p>
          <a:r>
            <a:rPr lang="en-US" b="1" dirty="0">
              <a:solidFill>
                <a:schemeClr val="tx1"/>
              </a:solidFill>
            </a:rPr>
            <a:t>Title</a:t>
          </a:r>
        </a:p>
      </dgm:t>
    </dgm:pt>
    <dgm:pt modelId="{7B691773-F524-4FAD-A272-BDF0B0C4370A}" type="parTrans" cxnId="{55492768-9A5E-4F74-AC7C-959C5C24EFD3}">
      <dgm:prSet/>
      <dgm:spPr/>
      <dgm:t>
        <a:bodyPr/>
        <a:lstStyle/>
        <a:p>
          <a:endParaRPr lang="en-US"/>
        </a:p>
      </dgm:t>
    </dgm:pt>
    <dgm:pt modelId="{A8C9B7A9-BC2A-4753-B7F0-F2E361D95520}" type="sibTrans" cxnId="{55492768-9A5E-4F74-AC7C-959C5C24EFD3}">
      <dgm:prSet/>
      <dgm:spPr/>
      <dgm:t>
        <a:bodyPr/>
        <a:lstStyle/>
        <a:p>
          <a:endParaRPr lang="en-US"/>
        </a:p>
      </dgm:t>
    </dgm:pt>
    <dgm:pt modelId="{5D70EFF5-8B31-4A1F-AE44-51E4CF0013EB}">
      <dgm:prSet phldrT="[Text]"/>
      <dgm:spPr/>
      <dgm:t>
        <a:bodyPr/>
        <a:lstStyle/>
        <a:p>
          <a:r>
            <a:rPr lang="en-US" b="0" i="0" u="none" dirty="0"/>
            <a:t>To display Presenter view, in Slide Show view, on the control bar at the bottom left select the three dots, and then Show Presenter View. </a:t>
          </a:r>
          <a:endParaRPr lang="en-US" dirty="0"/>
        </a:p>
      </dgm:t>
    </dgm:pt>
    <dgm:pt modelId="{96C720A0-FEEF-48D1-8DF6-ABA03C304822}" type="parTrans" cxnId="{E97FF64F-8020-497E-AE7D-2395DDA4560D}">
      <dgm:prSet/>
      <dgm:spPr/>
      <dgm:t>
        <a:bodyPr/>
        <a:lstStyle/>
        <a:p>
          <a:endParaRPr lang="en-US"/>
        </a:p>
      </dgm:t>
    </dgm:pt>
    <dgm:pt modelId="{B6A59CDE-18AD-4553-B6C5-FF001A8E8510}" type="sibTrans" cxnId="{E97FF64F-8020-497E-AE7D-2395DDA4560D}">
      <dgm:prSet/>
      <dgm:spPr/>
      <dgm:t>
        <a:bodyPr/>
        <a:lstStyle/>
        <a:p>
          <a:endParaRPr lang="en-US"/>
        </a:p>
      </dgm:t>
    </dgm:pt>
    <dgm:pt modelId="{D71FC021-6A65-44D1-95B9-0E6C89079866}">
      <dgm:prSet phldrT="[Text]" phldr="0"/>
      <dgm:spPr/>
      <dgm:t>
        <a:bodyPr/>
        <a:lstStyle/>
        <a:p>
          <a:r>
            <a:rPr lang="en-US" b="1" dirty="0">
              <a:solidFill>
                <a:schemeClr val="tx1"/>
              </a:solidFill>
            </a:rPr>
            <a:t>Title</a:t>
          </a:r>
        </a:p>
      </dgm:t>
    </dgm:pt>
    <dgm:pt modelId="{862AAE39-3AAD-40E3-BA20-90187BD73242}" type="parTrans" cxnId="{53239C96-427C-420B-95DC-546F3B30ED65}">
      <dgm:prSet/>
      <dgm:spPr/>
      <dgm:t>
        <a:bodyPr/>
        <a:lstStyle/>
        <a:p>
          <a:endParaRPr lang="en-US"/>
        </a:p>
      </dgm:t>
    </dgm:pt>
    <dgm:pt modelId="{9B090D9D-470E-46E2-AABB-0368A52481AA}" type="sibTrans" cxnId="{53239C96-427C-420B-95DC-546F3B30ED65}">
      <dgm:prSet/>
      <dgm:spPr/>
      <dgm:t>
        <a:bodyPr/>
        <a:lstStyle/>
        <a:p>
          <a:endParaRPr lang="en-US"/>
        </a:p>
      </dgm:t>
    </dgm:pt>
    <dgm:pt modelId="{4A6BB192-9983-4F48-BBC5-6E384EED7EC5}">
      <dgm:prSet phldrT="[Text]"/>
      <dgm:spPr/>
      <dgm:t>
        <a:bodyPr/>
        <a:lstStyle/>
        <a:p>
          <a:r>
            <a:rPr lang="en-US" b="0" i="0" u="none" dirty="0"/>
            <a:t>During your presentation, the speaker notes are visible on your monitor, but aren't visible to the audience. </a:t>
          </a:r>
          <a:endParaRPr lang="en-US" dirty="0"/>
        </a:p>
      </dgm:t>
    </dgm:pt>
    <dgm:pt modelId="{230A6E4A-6CED-4DC0-AEFE-6859FE07B658}" type="parTrans" cxnId="{E3115EEA-DE9C-4F06-B8B3-BEB263D5F2B1}">
      <dgm:prSet/>
      <dgm:spPr/>
      <dgm:t>
        <a:bodyPr/>
        <a:lstStyle/>
        <a:p>
          <a:endParaRPr lang="en-US"/>
        </a:p>
      </dgm:t>
    </dgm:pt>
    <dgm:pt modelId="{0B568EC2-5D2A-4B00-8047-B7832F245B44}" type="sibTrans" cxnId="{E3115EEA-DE9C-4F06-B8B3-BEB263D5F2B1}">
      <dgm:prSet/>
      <dgm:spPr/>
      <dgm:t>
        <a:bodyPr/>
        <a:lstStyle/>
        <a:p>
          <a:endParaRPr lang="en-US"/>
        </a:p>
      </dgm:t>
    </dgm:pt>
    <dgm:pt modelId="{74045C00-D6AB-40F4-A0EC-3849807FC88D}">
      <dgm:prSet phldrT="[Text]"/>
      <dgm:spPr/>
      <dgm:t>
        <a:bodyPr/>
        <a:lstStyle/>
        <a:p>
          <a:r>
            <a:rPr lang="en-US" b="1" dirty="0">
              <a:solidFill>
                <a:schemeClr val="tx1"/>
              </a:solidFill>
            </a:rPr>
            <a:t>Title</a:t>
          </a:r>
        </a:p>
      </dgm:t>
    </dgm:pt>
    <dgm:pt modelId="{A2CB37B5-FB6A-4368-A045-E1C65615D546}" type="parTrans" cxnId="{8EF80596-2994-4771-892F-2C4772D8D458}">
      <dgm:prSet/>
      <dgm:spPr/>
      <dgm:t>
        <a:bodyPr/>
        <a:lstStyle/>
        <a:p>
          <a:endParaRPr lang="en-US"/>
        </a:p>
      </dgm:t>
    </dgm:pt>
    <dgm:pt modelId="{559D8C62-0929-418F-8097-53D2F0DBCF2B}" type="sibTrans" cxnId="{8EF80596-2994-4771-892F-2C4772D8D458}">
      <dgm:prSet/>
      <dgm:spPr/>
      <dgm:t>
        <a:bodyPr/>
        <a:lstStyle/>
        <a:p>
          <a:endParaRPr lang="en-US"/>
        </a:p>
      </dgm:t>
    </dgm:pt>
    <dgm:pt modelId="{02FFBBB1-DBC1-448B-B0B3-D48D66FE7872}">
      <dgm:prSet phldrT="[Text]"/>
      <dgm:spPr/>
      <dgm:t>
        <a:bodyPr/>
        <a:lstStyle/>
        <a:p>
          <a:r>
            <a:rPr lang="en-US" b="0" i="0" u="none" dirty="0"/>
            <a:t>The Notes pane is a box that appears below each slide. Tap it to add notes. </a:t>
          </a:r>
          <a:endParaRPr lang="en-US" dirty="0"/>
        </a:p>
      </dgm:t>
    </dgm:pt>
    <dgm:pt modelId="{98A22385-858C-4F07-A4D6-9A0E8D8E5927}" type="parTrans" cxnId="{56818DCB-8127-41B3-A8FA-9BB3C4AEEF60}">
      <dgm:prSet/>
      <dgm:spPr/>
      <dgm:t>
        <a:bodyPr/>
        <a:lstStyle/>
        <a:p>
          <a:endParaRPr lang="en-US"/>
        </a:p>
      </dgm:t>
    </dgm:pt>
    <dgm:pt modelId="{FC134796-1658-4344-B009-E1D5A472B390}" type="sibTrans" cxnId="{56818DCB-8127-41B3-A8FA-9BB3C4AEEF60}">
      <dgm:prSet/>
      <dgm:spPr/>
      <dgm:t>
        <a:bodyPr/>
        <a:lstStyle/>
        <a:p>
          <a:endParaRPr lang="en-US"/>
        </a:p>
      </dgm:t>
    </dgm:pt>
    <dgm:pt modelId="{23A33862-4085-4A09-A14A-75AEDD37E72B}">
      <dgm:prSet phldrT="[Text]"/>
      <dgm:spPr/>
      <dgm:t>
        <a:bodyPr/>
        <a:lstStyle/>
        <a:p>
          <a:r>
            <a:rPr lang="en-US" b="1" dirty="0">
              <a:solidFill>
                <a:schemeClr val="tx1"/>
              </a:solidFill>
            </a:rPr>
            <a:t>Title</a:t>
          </a:r>
        </a:p>
      </dgm:t>
    </dgm:pt>
    <dgm:pt modelId="{A87FE2E2-B4D6-47F3-83D4-856209CC555E}" type="parTrans" cxnId="{A6BD7522-AA01-4096-98F0-44139441042F}">
      <dgm:prSet/>
      <dgm:spPr/>
      <dgm:t>
        <a:bodyPr/>
        <a:lstStyle/>
        <a:p>
          <a:endParaRPr lang="en-US"/>
        </a:p>
      </dgm:t>
    </dgm:pt>
    <dgm:pt modelId="{2DC7D52A-6B36-4926-8DB7-F6C46779CA12}" type="sibTrans" cxnId="{A6BD7522-AA01-4096-98F0-44139441042F}">
      <dgm:prSet/>
      <dgm:spPr/>
      <dgm:t>
        <a:bodyPr/>
        <a:lstStyle/>
        <a:p>
          <a:endParaRPr lang="en-US"/>
        </a:p>
      </dgm:t>
    </dgm:pt>
    <dgm:pt modelId="{185715AF-C7AC-49BC-808F-832AF009BC16}">
      <dgm:prSet phldrT="[Text]"/>
      <dgm:spPr/>
      <dgm:t>
        <a:bodyPr/>
        <a:lstStyle/>
        <a:p>
          <a:r>
            <a:rPr lang="en-US" b="0" i="0" u="none" dirty="0"/>
            <a:t>If you don’t see the Notes pane or it is completely minimized, click Notes on the task bar across the bottom of the PowerPoint window. </a:t>
          </a:r>
          <a:endParaRPr lang="en-US" dirty="0"/>
        </a:p>
      </dgm:t>
    </dgm:pt>
    <dgm:pt modelId="{9E11DB47-DD4B-437F-B986-74C561DC4972}" type="parTrans" cxnId="{0F607307-CADE-4580-ACA9-6C59B0A40BF6}">
      <dgm:prSet/>
      <dgm:spPr/>
      <dgm:t>
        <a:bodyPr/>
        <a:lstStyle/>
        <a:p>
          <a:endParaRPr lang="en-US"/>
        </a:p>
      </dgm:t>
    </dgm:pt>
    <dgm:pt modelId="{929CFB55-1C99-4F60-AA4A-3F3C0CC2D9C5}" type="sibTrans" cxnId="{0F607307-CADE-4580-ACA9-6C59B0A40BF6}">
      <dgm:prSet/>
      <dgm:spPr/>
      <dgm:t>
        <a:bodyPr/>
        <a:lstStyle/>
        <a:p>
          <a:endParaRPr lang="en-US"/>
        </a:p>
      </dgm:t>
    </dgm:pt>
    <dgm:pt modelId="{594BF422-752C-42F3-A230-3D0E6AE9A886}" type="pres">
      <dgm:prSet presAssocID="{55C0B14E-AEA6-48D3-A387-ED4A3A3BF840}" presName="Name0" presStyleCnt="0">
        <dgm:presLayoutVars>
          <dgm:animLvl val="lvl"/>
          <dgm:resizeHandles val="exact"/>
        </dgm:presLayoutVars>
      </dgm:prSet>
      <dgm:spPr/>
    </dgm:pt>
    <dgm:pt modelId="{F6A1B9E0-4B4A-47A4-A011-67526CEEA770}" type="pres">
      <dgm:prSet presAssocID="{AACEAFD5-63CF-4AFC-B46F-BE086C5D447C}" presName="composite" presStyleCnt="0"/>
      <dgm:spPr/>
    </dgm:pt>
    <dgm:pt modelId="{FA4E6E73-A3C8-4495-927B-8AADA5A74297}" type="pres">
      <dgm:prSet presAssocID="{AACEAFD5-63CF-4AFC-B46F-BE086C5D447C}" presName="L" presStyleLbl="solidFgAcc1" presStyleIdx="0" presStyleCnt="5">
        <dgm:presLayoutVars>
          <dgm:chMax val="0"/>
          <dgm:chPref val="0"/>
        </dgm:presLayoutVars>
      </dgm:prSet>
      <dgm:spPr/>
    </dgm:pt>
    <dgm:pt modelId="{CA3A6A4E-2D39-41D2-A6B1-B590D0C452D2}" type="pres">
      <dgm:prSet presAssocID="{AACEAFD5-63CF-4AFC-B46F-BE086C5D447C}" presName="parTx" presStyleLbl="alignNode1" presStyleIdx="0" presStyleCnt="5">
        <dgm:presLayoutVars>
          <dgm:chMax val="0"/>
          <dgm:chPref val="0"/>
          <dgm:bulletEnabled val="1"/>
        </dgm:presLayoutVars>
      </dgm:prSet>
      <dgm:spPr/>
    </dgm:pt>
    <dgm:pt modelId="{810D7AA7-A541-4507-BE7F-36CCF210089F}" type="pres">
      <dgm:prSet presAssocID="{AACEAFD5-63CF-4AFC-B46F-BE086C5D447C}" presName="desTx" presStyleLbl="revTx" presStyleIdx="0" presStyleCnt="5">
        <dgm:presLayoutVars>
          <dgm:chMax val="0"/>
          <dgm:chPref val="0"/>
          <dgm:bulletEnabled val="1"/>
        </dgm:presLayoutVars>
      </dgm:prSet>
      <dgm:spPr/>
    </dgm:pt>
    <dgm:pt modelId="{4F7CDD44-32F1-4759-861F-8DABEBBA8D89}" type="pres">
      <dgm:prSet presAssocID="{AACEAFD5-63CF-4AFC-B46F-BE086C5D447C}" presName="EmptyPlaceHolder" presStyleCnt="0"/>
      <dgm:spPr/>
    </dgm:pt>
    <dgm:pt modelId="{C9A9B9EA-6A1D-4A13-9C7F-C112F25D2888}" type="pres">
      <dgm:prSet presAssocID="{7A8D4B4D-06E9-4958-810D-A6226B6AC588}" presName="space" presStyleCnt="0"/>
      <dgm:spPr/>
    </dgm:pt>
    <dgm:pt modelId="{EC37843F-14A6-4E20-B7AE-2B086A8F5F45}" type="pres">
      <dgm:prSet presAssocID="{D07AD3FD-84FF-467E-9693-752776549C61}" presName="composite" presStyleCnt="0"/>
      <dgm:spPr/>
    </dgm:pt>
    <dgm:pt modelId="{E41E7729-FD3F-426D-804C-45BD60BD762D}" type="pres">
      <dgm:prSet presAssocID="{D07AD3FD-84FF-467E-9693-752776549C61}" presName="L" presStyleLbl="solidFgAcc1" presStyleIdx="1" presStyleCnt="5">
        <dgm:presLayoutVars>
          <dgm:chMax val="0"/>
          <dgm:chPref val="0"/>
        </dgm:presLayoutVars>
      </dgm:prSet>
      <dgm:spPr/>
    </dgm:pt>
    <dgm:pt modelId="{6C46E586-0364-4C52-98F9-74A7ACD803D1}" type="pres">
      <dgm:prSet presAssocID="{D07AD3FD-84FF-467E-9693-752776549C61}" presName="parTx" presStyleLbl="alignNode1" presStyleIdx="1" presStyleCnt="5">
        <dgm:presLayoutVars>
          <dgm:chMax val="0"/>
          <dgm:chPref val="0"/>
          <dgm:bulletEnabled val="1"/>
        </dgm:presLayoutVars>
      </dgm:prSet>
      <dgm:spPr/>
    </dgm:pt>
    <dgm:pt modelId="{5E07F9E4-149C-4A89-848F-4ABDD305F0C5}" type="pres">
      <dgm:prSet presAssocID="{D07AD3FD-84FF-467E-9693-752776549C61}" presName="desTx" presStyleLbl="revTx" presStyleIdx="1" presStyleCnt="5">
        <dgm:presLayoutVars>
          <dgm:chMax val="0"/>
          <dgm:chPref val="0"/>
          <dgm:bulletEnabled val="1"/>
        </dgm:presLayoutVars>
      </dgm:prSet>
      <dgm:spPr/>
    </dgm:pt>
    <dgm:pt modelId="{2928FCAD-BE3F-45AC-93A5-FD98F8A50E00}" type="pres">
      <dgm:prSet presAssocID="{D07AD3FD-84FF-467E-9693-752776549C61}" presName="EmptyPlaceHolder" presStyleCnt="0"/>
      <dgm:spPr/>
    </dgm:pt>
    <dgm:pt modelId="{C2DF8D93-19C7-4E07-BCAF-9FAAB62C8CF2}" type="pres">
      <dgm:prSet presAssocID="{A8C9B7A9-BC2A-4753-B7F0-F2E361D95520}" presName="space" presStyleCnt="0"/>
      <dgm:spPr/>
    </dgm:pt>
    <dgm:pt modelId="{86E313B1-36D3-44D7-907E-22A08CB8E9CC}" type="pres">
      <dgm:prSet presAssocID="{D71FC021-6A65-44D1-95B9-0E6C89079866}" presName="composite" presStyleCnt="0"/>
      <dgm:spPr/>
    </dgm:pt>
    <dgm:pt modelId="{473F2067-7126-4D56-A328-5A8CFD3D8D52}" type="pres">
      <dgm:prSet presAssocID="{D71FC021-6A65-44D1-95B9-0E6C89079866}" presName="L" presStyleLbl="solidFgAcc1" presStyleIdx="2" presStyleCnt="5">
        <dgm:presLayoutVars>
          <dgm:chMax val="0"/>
          <dgm:chPref val="0"/>
        </dgm:presLayoutVars>
      </dgm:prSet>
      <dgm:spPr/>
    </dgm:pt>
    <dgm:pt modelId="{7A0B5EFC-88FB-4ED5-994F-D5F6584C2293}" type="pres">
      <dgm:prSet presAssocID="{D71FC021-6A65-44D1-95B9-0E6C89079866}" presName="parTx" presStyleLbl="alignNode1" presStyleIdx="2" presStyleCnt="5">
        <dgm:presLayoutVars>
          <dgm:chMax val="0"/>
          <dgm:chPref val="0"/>
          <dgm:bulletEnabled val="1"/>
        </dgm:presLayoutVars>
      </dgm:prSet>
      <dgm:spPr/>
    </dgm:pt>
    <dgm:pt modelId="{FD7B29F2-0D66-4B4B-BC8A-82DA23575305}" type="pres">
      <dgm:prSet presAssocID="{D71FC021-6A65-44D1-95B9-0E6C89079866}" presName="desTx" presStyleLbl="revTx" presStyleIdx="2" presStyleCnt="5">
        <dgm:presLayoutVars>
          <dgm:chMax val="0"/>
          <dgm:chPref val="0"/>
          <dgm:bulletEnabled val="1"/>
        </dgm:presLayoutVars>
      </dgm:prSet>
      <dgm:spPr/>
    </dgm:pt>
    <dgm:pt modelId="{BABAA172-7B81-4C6B-BCF2-4572322515C5}" type="pres">
      <dgm:prSet presAssocID="{D71FC021-6A65-44D1-95B9-0E6C89079866}" presName="EmptyPlaceHolder" presStyleCnt="0"/>
      <dgm:spPr/>
    </dgm:pt>
    <dgm:pt modelId="{FFA5B22E-3525-4682-A797-4EEA1EC22288}" type="pres">
      <dgm:prSet presAssocID="{9B090D9D-470E-46E2-AABB-0368A52481AA}" presName="space" presStyleCnt="0"/>
      <dgm:spPr/>
    </dgm:pt>
    <dgm:pt modelId="{EF2BACFB-EFD9-40A7-932B-293ABF85799E}" type="pres">
      <dgm:prSet presAssocID="{74045C00-D6AB-40F4-A0EC-3849807FC88D}" presName="composite" presStyleCnt="0"/>
      <dgm:spPr/>
    </dgm:pt>
    <dgm:pt modelId="{A653CF83-944B-4F9F-97BC-7B4E2900BD00}" type="pres">
      <dgm:prSet presAssocID="{74045C00-D6AB-40F4-A0EC-3849807FC88D}" presName="L" presStyleLbl="solidFgAcc1" presStyleIdx="3" presStyleCnt="5">
        <dgm:presLayoutVars>
          <dgm:chMax val="0"/>
          <dgm:chPref val="0"/>
        </dgm:presLayoutVars>
      </dgm:prSet>
      <dgm:spPr/>
    </dgm:pt>
    <dgm:pt modelId="{5D9FBDA1-4EAF-45D2-8A53-0ECF44915275}" type="pres">
      <dgm:prSet presAssocID="{74045C00-D6AB-40F4-A0EC-3849807FC88D}" presName="parTx" presStyleLbl="alignNode1" presStyleIdx="3" presStyleCnt="5">
        <dgm:presLayoutVars>
          <dgm:chMax val="0"/>
          <dgm:chPref val="0"/>
          <dgm:bulletEnabled val="1"/>
        </dgm:presLayoutVars>
      </dgm:prSet>
      <dgm:spPr/>
    </dgm:pt>
    <dgm:pt modelId="{7B79155E-B59E-4D4A-9B12-9D9165E4D8AF}" type="pres">
      <dgm:prSet presAssocID="{74045C00-D6AB-40F4-A0EC-3849807FC88D}" presName="desTx" presStyleLbl="revTx" presStyleIdx="3" presStyleCnt="5">
        <dgm:presLayoutVars>
          <dgm:chMax val="0"/>
          <dgm:chPref val="0"/>
          <dgm:bulletEnabled val="1"/>
        </dgm:presLayoutVars>
      </dgm:prSet>
      <dgm:spPr/>
    </dgm:pt>
    <dgm:pt modelId="{FE9DA7EE-69E5-41CB-9123-4C970163C09B}" type="pres">
      <dgm:prSet presAssocID="{74045C00-D6AB-40F4-A0EC-3849807FC88D}" presName="EmptyPlaceHolder" presStyleCnt="0"/>
      <dgm:spPr/>
    </dgm:pt>
    <dgm:pt modelId="{89135826-E8A1-4FB9-A5B2-3CF5D5291B54}" type="pres">
      <dgm:prSet presAssocID="{559D8C62-0929-418F-8097-53D2F0DBCF2B}" presName="space" presStyleCnt="0"/>
      <dgm:spPr/>
    </dgm:pt>
    <dgm:pt modelId="{028E66BB-F387-4F20-B9E1-1BD14E2665E5}" type="pres">
      <dgm:prSet presAssocID="{23A33862-4085-4A09-A14A-75AEDD37E72B}" presName="composite" presStyleCnt="0"/>
      <dgm:spPr/>
    </dgm:pt>
    <dgm:pt modelId="{FA8B0413-748A-4D34-901A-10655751E633}" type="pres">
      <dgm:prSet presAssocID="{23A33862-4085-4A09-A14A-75AEDD37E72B}" presName="L" presStyleLbl="solidFgAcc1" presStyleIdx="4" presStyleCnt="5">
        <dgm:presLayoutVars>
          <dgm:chMax val="0"/>
          <dgm:chPref val="0"/>
        </dgm:presLayoutVars>
      </dgm:prSet>
      <dgm:spPr/>
    </dgm:pt>
    <dgm:pt modelId="{42B4504B-C2C7-46D5-9274-2AE0A7D7838D}" type="pres">
      <dgm:prSet presAssocID="{23A33862-4085-4A09-A14A-75AEDD37E72B}" presName="parTx" presStyleLbl="alignNode1" presStyleIdx="4" presStyleCnt="5">
        <dgm:presLayoutVars>
          <dgm:chMax val="0"/>
          <dgm:chPref val="0"/>
          <dgm:bulletEnabled val="1"/>
        </dgm:presLayoutVars>
      </dgm:prSet>
      <dgm:spPr/>
    </dgm:pt>
    <dgm:pt modelId="{B5A6EAC9-AF2B-412A-A97A-1F68D70AA897}" type="pres">
      <dgm:prSet presAssocID="{23A33862-4085-4A09-A14A-75AEDD37E72B}" presName="desTx" presStyleLbl="revTx" presStyleIdx="4" presStyleCnt="5">
        <dgm:presLayoutVars>
          <dgm:chMax val="0"/>
          <dgm:chPref val="0"/>
          <dgm:bulletEnabled val="1"/>
        </dgm:presLayoutVars>
      </dgm:prSet>
      <dgm:spPr/>
    </dgm:pt>
    <dgm:pt modelId="{1D96954C-EDA0-49BF-A7EE-9EBFF38A77CD}" type="pres">
      <dgm:prSet presAssocID="{23A33862-4085-4A09-A14A-75AEDD37E72B}" presName="EmptyPlaceHolder" presStyleCnt="0"/>
      <dgm:spPr/>
    </dgm:pt>
  </dgm:ptLst>
  <dgm:cxnLst>
    <dgm:cxn modelId="{0F607307-CADE-4580-ACA9-6C59B0A40BF6}" srcId="{23A33862-4085-4A09-A14A-75AEDD37E72B}" destId="{185715AF-C7AC-49BC-808F-832AF009BC16}" srcOrd="0" destOrd="0" parTransId="{9E11DB47-DD4B-437F-B986-74C561DC4972}" sibTransId="{929CFB55-1C99-4F60-AA4A-3F3C0CC2D9C5}"/>
    <dgm:cxn modelId="{A6BD7522-AA01-4096-98F0-44139441042F}" srcId="{55C0B14E-AEA6-48D3-A387-ED4A3A3BF840}" destId="{23A33862-4085-4A09-A14A-75AEDD37E72B}" srcOrd="4" destOrd="0" parTransId="{A87FE2E2-B4D6-47F3-83D4-856209CC555E}" sibTransId="{2DC7D52A-6B36-4926-8DB7-F6C46779CA12}"/>
    <dgm:cxn modelId="{F23BFC27-EEA1-48DD-A68B-3C9BF1AE455D}" type="presOf" srcId="{349299C9-846E-4827-813A-349CCCE20782}" destId="{810D7AA7-A541-4507-BE7F-36CCF210089F}" srcOrd="0" destOrd="0" presId="urn:microsoft.com/office/officeart/2016/7/layout/AccentHomeChevronProcess"/>
    <dgm:cxn modelId="{7A93692E-BCC1-411C-AEA9-A7194A20D7D2}" type="presOf" srcId="{02FFBBB1-DBC1-448B-B0B3-D48D66FE7872}" destId="{7B79155E-B59E-4D4A-9B12-9D9165E4D8AF}" srcOrd="0" destOrd="0" presId="urn:microsoft.com/office/officeart/2016/7/layout/AccentHomeChevronProcess"/>
    <dgm:cxn modelId="{0EFA3039-6828-403C-9445-4359BA6645E6}" srcId="{AACEAFD5-63CF-4AFC-B46F-BE086C5D447C}" destId="{349299C9-846E-4827-813A-349CCCE20782}" srcOrd="0" destOrd="0" parTransId="{AEA27547-B9ED-4994-BD27-04EC297EF367}" sibTransId="{9D819F52-ACA0-4B08-8256-DF6BD8FA3A0B}"/>
    <dgm:cxn modelId="{6CDEA839-6538-453E-9113-58ECC65280CB}" type="presOf" srcId="{AACEAFD5-63CF-4AFC-B46F-BE086C5D447C}" destId="{CA3A6A4E-2D39-41D2-A6B1-B590D0C452D2}" srcOrd="0" destOrd="0" presId="urn:microsoft.com/office/officeart/2016/7/layout/AccentHomeChevronProcess"/>
    <dgm:cxn modelId="{55492768-9A5E-4F74-AC7C-959C5C24EFD3}" srcId="{55C0B14E-AEA6-48D3-A387-ED4A3A3BF840}" destId="{D07AD3FD-84FF-467E-9693-752776549C61}" srcOrd="1" destOrd="0" parTransId="{7B691773-F524-4FAD-A272-BDF0B0C4370A}" sibTransId="{A8C9B7A9-BC2A-4753-B7F0-F2E361D95520}"/>
    <dgm:cxn modelId="{2A53D869-2862-4264-B8B2-486EA39AB340}" type="presOf" srcId="{74045C00-D6AB-40F4-A0EC-3849807FC88D}" destId="{5D9FBDA1-4EAF-45D2-8A53-0ECF44915275}" srcOrd="0" destOrd="0" presId="urn:microsoft.com/office/officeart/2016/7/layout/AccentHomeChevronProcess"/>
    <dgm:cxn modelId="{E97FF64F-8020-497E-AE7D-2395DDA4560D}" srcId="{D07AD3FD-84FF-467E-9693-752776549C61}" destId="{5D70EFF5-8B31-4A1F-AE44-51E4CF0013EB}" srcOrd="0" destOrd="0" parTransId="{96C720A0-FEEF-48D1-8DF6-ABA03C304822}" sibTransId="{B6A59CDE-18AD-4553-B6C5-FF001A8E8510}"/>
    <dgm:cxn modelId="{219EA357-E48B-4A91-91A7-8282DFF10601}" type="presOf" srcId="{55C0B14E-AEA6-48D3-A387-ED4A3A3BF840}" destId="{594BF422-752C-42F3-A230-3D0E6AE9A886}" srcOrd="0" destOrd="0" presId="urn:microsoft.com/office/officeart/2016/7/layout/AccentHomeChevronProcess"/>
    <dgm:cxn modelId="{61E56288-5A92-4019-989A-398C8EA8A844}" type="presOf" srcId="{4A6BB192-9983-4F48-BBC5-6E384EED7EC5}" destId="{FD7B29F2-0D66-4B4B-BC8A-82DA23575305}" srcOrd="0" destOrd="0" presId="urn:microsoft.com/office/officeart/2016/7/layout/AccentHomeChevronProcess"/>
    <dgm:cxn modelId="{02F4858C-7A95-4108-947E-5AE3C6F39B11}" type="presOf" srcId="{23A33862-4085-4A09-A14A-75AEDD37E72B}" destId="{42B4504B-C2C7-46D5-9274-2AE0A7D7838D}" srcOrd="0" destOrd="0" presId="urn:microsoft.com/office/officeart/2016/7/layout/AccentHomeChevronProcess"/>
    <dgm:cxn modelId="{60399491-EC61-4ACD-870E-1A66600F3D26}" type="presOf" srcId="{D71FC021-6A65-44D1-95B9-0E6C89079866}" destId="{7A0B5EFC-88FB-4ED5-994F-D5F6584C2293}" srcOrd="0" destOrd="0" presId="urn:microsoft.com/office/officeart/2016/7/layout/AccentHomeChevronProcess"/>
    <dgm:cxn modelId="{8EF80596-2994-4771-892F-2C4772D8D458}" srcId="{55C0B14E-AEA6-48D3-A387-ED4A3A3BF840}" destId="{74045C00-D6AB-40F4-A0EC-3849807FC88D}" srcOrd="3" destOrd="0" parTransId="{A2CB37B5-FB6A-4368-A045-E1C65615D546}" sibTransId="{559D8C62-0929-418F-8097-53D2F0DBCF2B}"/>
    <dgm:cxn modelId="{53239C96-427C-420B-95DC-546F3B30ED65}" srcId="{55C0B14E-AEA6-48D3-A387-ED4A3A3BF840}" destId="{D71FC021-6A65-44D1-95B9-0E6C89079866}" srcOrd="2" destOrd="0" parTransId="{862AAE39-3AAD-40E3-BA20-90187BD73242}" sibTransId="{9B090D9D-470E-46E2-AABB-0368A52481AA}"/>
    <dgm:cxn modelId="{2F6485B4-0735-4D01-8060-5A89B7562619}" type="presOf" srcId="{5D70EFF5-8B31-4A1F-AE44-51E4CF0013EB}" destId="{5E07F9E4-149C-4A89-848F-4ABDD305F0C5}" srcOrd="0" destOrd="0" presId="urn:microsoft.com/office/officeart/2016/7/layout/AccentHomeChevronProcess"/>
    <dgm:cxn modelId="{AE101ABC-7EA3-4444-A576-8AB15A371C84}" srcId="{55C0B14E-AEA6-48D3-A387-ED4A3A3BF840}" destId="{AACEAFD5-63CF-4AFC-B46F-BE086C5D447C}" srcOrd="0" destOrd="0" parTransId="{7A0BD8EC-BB4A-4912-A54E-6F39B681264E}" sibTransId="{7A8D4B4D-06E9-4958-810D-A6226B6AC588}"/>
    <dgm:cxn modelId="{665C05C7-3CB0-428C-B457-E59A0AF60DA1}" type="presOf" srcId="{D07AD3FD-84FF-467E-9693-752776549C61}" destId="{6C46E586-0364-4C52-98F9-74A7ACD803D1}" srcOrd="0" destOrd="0" presId="urn:microsoft.com/office/officeart/2016/7/layout/AccentHomeChevronProcess"/>
    <dgm:cxn modelId="{56818DCB-8127-41B3-A8FA-9BB3C4AEEF60}" srcId="{74045C00-D6AB-40F4-A0EC-3849807FC88D}" destId="{02FFBBB1-DBC1-448B-B0B3-D48D66FE7872}" srcOrd="0" destOrd="0" parTransId="{98A22385-858C-4F07-A4D6-9A0E8D8E5927}" sibTransId="{FC134796-1658-4344-B009-E1D5A472B390}"/>
    <dgm:cxn modelId="{E3115EEA-DE9C-4F06-B8B3-BEB263D5F2B1}" srcId="{D71FC021-6A65-44D1-95B9-0E6C89079866}" destId="{4A6BB192-9983-4F48-BBC5-6E384EED7EC5}" srcOrd="0" destOrd="0" parTransId="{230A6E4A-6CED-4DC0-AEFE-6859FE07B658}" sibTransId="{0B568EC2-5D2A-4B00-8047-B7832F245B44}"/>
    <dgm:cxn modelId="{902DE3F1-F1EF-4D13-933A-1C371404A419}" type="presOf" srcId="{185715AF-C7AC-49BC-808F-832AF009BC16}" destId="{B5A6EAC9-AF2B-412A-A97A-1F68D70AA897}" srcOrd="0" destOrd="0" presId="urn:microsoft.com/office/officeart/2016/7/layout/AccentHomeChevronProcess"/>
    <dgm:cxn modelId="{C93892E1-28C0-4B75-A464-293C00708672}" type="presParOf" srcId="{594BF422-752C-42F3-A230-3D0E6AE9A886}" destId="{F6A1B9E0-4B4A-47A4-A011-67526CEEA770}" srcOrd="0" destOrd="0" presId="urn:microsoft.com/office/officeart/2016/7/layout/AccentHomeChevronProcess"/>
    <dgm:cxn modelId="{D5413575-9692-46A2-A045-9ED8482318DF}" type="presParOf" srcId="{F6A1B9E0-4B4A-47A4-A011-67526CEEA770}" destId="{FA4E6E73-A3C8-4495-927B-8AADA5A74297}" srcOrd="0" destOrd="0" presId="urn:microsoft.com/office/officeart/2016/7/layout/AccentHomeChevronProcess"/>
    <dgm:cxn modelId="{3303BDD6-668D-45F1-9491-4125E782D67C}" type="presParOf" srcId="{F6A1B9E0-4B4A-47A4-A011-67526CEEA770}" destId="{CA3A6A4E-2D39-41D2-A6B1-B590D0C452D2}" srcOrd="1" destOrd="0" presId="urn:microsoft.com/office/officeart/2016/7/layout/AccentHomeChevronProcess"/>
    <dgm:cxn modelId="{3BAD5A1C-162E-4722-B818-968C4083BECD}" type="presParOf" srcId="{F6A1B9E0-4B4A-47A4-A011-67526CEEA770}" destId="{810D7AA7-A541-4507-BE7F-36CCF210089F}" srcOrd="2" destOrd="0" presId="urn:microsoft.com/office/officeart/2016/7/layout/AccentHomeChevronProcess"/>
    <dgm:cxn modelId="{A3B267C1-BAFC-42F0-A63A-6491CFDC1ED2}" type="presParOf" srcId="{F6A1B9E0-4B4A-47A4-A011-67526CEEA770}" destId="{4F7CDD44-32F1-4759-861F-8DABEBBA8D89}" srcOrd="3" destOrd="0" presId="urn:microsoft.com/office/officeart/2016/7/layout/AccentHomeChevronProcess"/>
    <dgm:cxn modelId="{80CC9289-BA8F-4ED7-A4ED-9FA5EF71D964}" type="presParOf" srcId="{594BF422-752C-42F3-A230-3D0E6AE9A886}" destId="{C9A9B9EA-6A1D-4A13-9C7F-C112F25D2888}" srcOrd="1" destOrd="0" presId="urn:microsoft.com/office/officeart/2016/7/layout/AccentHomeChevronProcess"/>
    <dgm:cxn modelId="{5B7985CA-BC92-461D-A77E-E2320D4992D0}" type="presParOf" srcId="{594BF422-752C-42F3-A230-3D0E6AE9A886}" destId="{EC37843F-14A6-4E20-B7AE-2B086A8F5F45}" srcOrd="2" destOrd="0" presId="urn:microsoft.com/office/officeart/2016/7/layout/AccentHomeChevronProcess"/>
    <dgm:cxn modelId="{1996E4D7-D809-45CA-9DF0-561A93BDAFB1}" type="presParOf" srcId="{EC37843F-14A6-4E20-B7AE-2B086A8F5F45}" destId="{E41E7729-FD3F-426D-804C-45BD60BD762D}" srcOrd="0" destOrd="0" presId="urn:microsoft.com/office/officeart/2016/7/layout/AccentHomeChevronProcess"/>
    <dgm:cxn modelId="{16E53752-1AB8-4CD2-BFD6-85C0CDA26E1B}" type="presParOf" srcId="{EC37843F-14A6-4E20-B7AE-2B086A8F5F45}" destId="{6C46E586-0364-4C52-98F9-74A7ACD803D1}" srcOrd="1" destOrd="0" presId="urn:microsoft.com/office/officeart/2016/7/layout/AccentHomeChevronProcess"/>
    <dgm:cxn modelId="{FAC2F23D-E510-4342-91C3-FCAB11B207C0}" type="presParOf" srcId="{EC37843F-14A6-4E20-B7AE-2B086A8F5F45}" destId="{5E07F9E4-149C-4A89-848F-4ABDD305F0C5}" srcOrd="2" destOrd="0" presId="urn:microsoft.com/office/officeart/2016/7/layout/AccentHomeChevronProcess"/>
    <dgm:cxn modelId="{3843A525-0A63-4743-B0E8-0F795D54B4E4}" type="presParOf" srcId="{EC37843F-14A6-4E20-B7AE-2B086A8F5F45}" destId="{2928FCAD-BE3F-45AC-93A5-FD98F8A50E00}" srcOrd="3" destOrd="0" presId="urn:microsoft.com/office/officeart/2016/7/layout/AccentHomeChevronProcess"/>
    <dgm:cxn modelId="{D179D84E-BE2C-46EF-8594-412D3A7F9213}" type="presParOf" srcId="{594BF422-752C-42F3-A230-3D0E6AE9A886}" destId="{C2DF8D93-19C7-4E07-BCAF-9FAAB62C8CF2}" srcOrd="3" destOrd="0" presId="urn:microsoft.com/office/officeart/2016/7/layout/AccentHomeChevronProcess"/>
    <dgm:cxn modelId="{D8554B98-FAA7-4800-BB76-916BA7A2B10E}" type="presParOf" srcId="{594BF422-752C-42F3-A230-3D0E6AE9A886}" destId="{86E313B1-36D3-44D7-907E-22A08CB8E9CC}" srcOrd="4" destOrd="0" presId="urn:microsoft.com/office/officeart/2016/7/layout/AccentHomeChevronProcess"/>
    <dgm:cxn modelId="{19D10FBF-8E65-4EB5-9B54-54A271982B0D}" type="presParOf" srcId="{86E313B1-36D3-44D7-907E-22A08CB8E9CC}" destId="{473F2067-7126-4D56-A328-5A8CFD3D8D52}" srcOrd="0" destOrd="0" presId="urn:microsoft.com/office/officeart/2016/7/layout/AccentHomeChevronProcess"/>
    <dgm:cxn modelId="{11A73768-8587-4E2B-BDDA-6254211FDF2D}" type="presParOf" srcId="{86E313B1-36D3-44D7-907E-22A08CB8E9CC}" destId="{7A0B5EFC-88FB-4ED5-994F-D5F6584C2293}" srcOrd="1" destOrd="0" presId="urn:microsoft.com/office/officeart/2016/7/layout/AccentHomeChevronProcess"/>
    <dgm:cxn modelId="{522D3FED-6E8C-40DF-8BA8-A80510ACC48F}" type="presParOf" srcId="{86E313B1-36D3-44D7-907E-22A08CB8E9CC}" destId="{FD7B29F2-0D66-4B4B-BC8A-82DA23575305}" srcOrd="2" destOrd="0" presId="urn:microsoft.com/office/officeart/2016/7/layout/AccentHomeChevronProcess"/>
    <dgm:cxn modelId="{8075A955-4651-4DD2-B114-EB147BF378DF}" type="presParOf" srcId="{86E313B1-36D3-44D7-907E-22A08CB8E9CC}" destId="{BABAA172-7B81-4C6B-BCF2-4572322515C5}" srcOrd="3" destOrd="0" presId="urn:microsoft.com/office/officeart/2016/7/layout/AccentHomeChevronProcess"/>
    <dgm:cxn modelId="{755B8294-E8EB-4C2C-9BA1-181EA9661C18}" type="presParOf" srcId="{594BF422-752C-42F3-A230-3D0E6AE9A886}" destId="{FFA5B22E-3525-4682-A797-4EEA1EC22288}" srcOrd="5" destOrd="0" presId="urn:microsoft.com/office/officeart/2016/7/layout/AccentHomeChevronProcess"/>
    <dgm:cxn modelId="{130A0824-F243-47D3-AB10-5086834FB311}" type="presParOf" srcId="{594BF422-752C-42F3-A230-3D0E6AE9A886}" destId="{EF2BACFB-EFD9-40A7-932B-293ABF85799E}" srcOrd="6" destOrd="0" presId="urn:microsoft.com/office/officeart/2016/7/layout/AccentHomeChevronProcess"/>
    <dgm:cxn modelId="{4196290A-7295-4E28-B224-83672AE3F2A7}" type="presParOf" srcId="{EF2BACFB-EFD9-40A7-932B-293ABF85799E}" destId="{A653CF83-944B-4F9F-97BC-7B4E2900BD00}" srcOrd="0" destOrd="0" presId="urn:microsoft.com/office/officeart/2016/7/layout/AccentHomeChevronProcess"/>
    <dgm:cxn modelId="{485137D0-CEF7-4E76-91AE-FD6F3E1B56C8}" type="presParOf" srcId="{EF2BACFB-EFD9-40A7-932B-293ABF85799E}" destId="{5D9FBDA1-4EAF-45D2-8A53-0ECF44915275}" srcOrd="1" destOrd="0" presId="urn:microsoft.com/office/officeart/2016/7/layout/AccentHomeChevronProcess"/>
    <dgm:cxn modelId="{C128CA0F-BFFA-4415-81CD-BFC6B3F2259F}" type="presParOf" srcId="{EF2BACFB-EFD9-40A7-932B-293ABF85799E}" destId="{7B79155E-B59E-4D4A-9B12-9D9165E4D8AF}" srcOrd="2" destOrd="0" presId="urn:microsoft.com/office/officeart/2016/7/layout/AccentHomeChevronProcess"/>
    <dgm:cxn modelId="{9E65E2D7-944B-4DF8-BAB0-ED1C5269ACE0}" type="presParOf" srcId="{EF2BACFB-EFD9-40A7-932B-293ABF85799E}" destId="{FE9DA7EE-69E5-41CB-9123-4C970163C09B}" srcOrd="3" destOrd="0" presId="urn:microsoft.com/office/officeart/2016/7/layout/AccentHomeChevronProcess"/>
    <dgm:cxn modelId="{7D0EA630-9502-4AC3-B4BB-34805885ABB2}" type="presParOf" srcId="{594BF422-752C-42F3-A230-3D0E6AE9A886}" destId="{89135826-E8A1-4FB9-A5B2-3CF5D5291B54}" srcOrd="7" destOrd="0" presId="urn:microsoft.com/office/officeart/2016/7/layout/AccentHomeChevronProcess"/>
    <dgm:cxn modelId="{76259321-6C86-4D69-ADF8-0CE780383D35}" type="presParOf" srcId="{594BF422-752C-42F3-A230-3D0E6AE9A886}" destId="{028E66BB-F387-4F20-B9E1-1BD14E2665E5}" srcOrd="8" destOrd="0" presId="urn:microsoft.com/office/officeart/2016/7/layout/AccentHomeChevronProcess"/>
    <dgm:cxn modelId="{F90732B1-6042-4FC8-B1D4-CE56550102CA}" type="presParOf" srcId="{028E66BB-F387-4F20-B9E1-1BD14E2665E5}" destId="{FA8B0413-748A-4D34-901A-10655751E633}" srcOrd="0" destOrd="0" presId="urn:microsoft.com/office/officeart/2016/7/layout/AccentHomeChevronProcess"/>
    <dgm:cxn modelId="{14C2BA2D-D935-49B2-AA18-14C0A5AB5A9B}" type="presParOf" srcId="{028E66BB-F387-4F20-B9E1-1BD14E2665E5}" destId="{42B4504B-C2C7-46D5-9274-2AE0A7D7838D}" srcOrd="1" destOrd="0" presId="urn:microsoft.com/office/officeart/2016/7/layout/AccentHomeChevronProcess"/>
    <dgm:cxn modelId="{51ABC5A6-5F2A-4209-B4AE-FBB062652794}" type="presParOf" srcId="{028E66BB-F387-4F20-B9E1-1BD14E2665E5}" destId="{B5A6EAC9-AF2B-412A-A97A-1F68D70AA897}" srcOrd="2" destOrd="0" presId="urn:microsoft.com/office/officeart/2016/7/layout/AccentHomeChevronProcess"/>
    <dgm:cxn modelId="{7145BFE5-E16E-4903-8A06-46BEDBB6576B}" type="presParOf" srcId="{028E66BB-F387-4F20-B9E1-1BD14E2665E5}" destId="{1D96954C-EDA0-49BF-A7EE-9EBFF38A77CD}" srcOrd="3" destOrd="0" presId="urn:microsoft.com/office/officeart/2016/7/layout/AccentHomeChevro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40C04C-266A-4BA6-AC80-0FD4DCD21C67}">
      <dsp:nvSpPr>
        <dsp:cNvPr id="0" name=""/>
        <dsp:cNvSpPr/>
      </dsp:nvSpPr>
      <dsp:spPr>
        <a:xfrm>
          <a:off x="5384" y="458755"/>
          <a:ext cx="2562524" cy="1765579"/>
        </a:xfrm>
        <a:prstGeom prst="rect">
          <a:avLst/>
        </a:prstGeom>
        <a:blipFill>
          <a:blip xmlns:r="http://schemas.openxmlformats.org/officeDocument/2006/relationships" r:embed="rId1"/>
          <a:srcRect/>
          <a:stretch>
            <a:fillRect l="-2000" r="-2000"/>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3FDBB08-A758-4DF3-8739-D97BA7655C7B}">
      <dsp:nvSpPr>
        <dsp:cNvPr id="0" name=""/>
        <dsp:cNvSpPr/>
      </dsp:nvSpPr>
      <dsp:spPr>
        <a:xfrm>
          <a:off x="5384" y="2224334"/>
          <a:ext cx="2562524" cy="950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l" defTabSz="800100">
            <a:lnSpc>
              <a:spcPct val="90000"/>
            </a:lnSpc>
            <a:spcBef>
              <a:spcPct val="0"/>
            </a:spcBef>
            <a:spcAft>
              <a:spcPct val="35000"/>
            </a:spcAft>
            <a:buNone/>
          </a:pPr>
          <a:r>
            <a:rPr lang="en-US" sz="1800" kern="1200" dirty="0"/>
            <a:t>Name</a:t>
          </a:r>
        </a:p>
        <a:p>
          <a:pPr marL="171450" lvl="1" indent="-171450" algn="l" defTabSz="711200">
            <a:lnSpc>
              <a:spcPct val="90000"/>
            </a:lnSpc>
            <a:spcBef>
              <a:spcPct val="0"/>
            </a:spcBef>
            <a:spcAft>
              <a:spcPct val="15000"/>
            </a:spcAft>
            <a:buNone/>
          </a:pPr>
          <a:r>
            <a:rPr lang="en-US" sz="1600" kern="1200" dirty="0"/>
            <a:t>Title</a:t>
          </a:r>
        </a:p>
      </dsp:txBody>
      <dsp:txXfrm>
        <a:off x="5384" y="2224334"/>
        <a:ext cx="2562524" cy="950696"/>
      </dsp:txXfrm>
    </dsp:sp>
    <dsp:sp modelId="{3BED2DBE-27FD-49CD-927D-C26FD0B5841A}">
      <dsp:nvSpPr>
        <dsp:cNvPr id="0" name=""/>
        <dsp:cNvSpPr/>
      </dsp:nvSpPr>
      <dsp:spPr>
        <a:xfrm>
          <a:off x="2824269" y="458755"/>
          <a:ext cx="2562524" cy="1765579"/>
        </a:xfrm>
        <a:prstGeom prst="rect">
          <a:avLst/>
        </a:prstGeom>
        <a:blipFill>
          <a:blip xmlns:r="http://schemas.openxmlformats.org/officeDocument/2006/relationships" r:embed="rId2"/>
          <a:srcRect/>
          <a:stretch>
            <a:fillRect l="-2000" r="-2000"/>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AF657F3-DFA5-4888-AFA2-D3282F4294DB}">
      <dsp:nvSpPr>
        <dsp:cNvPr id="0" name=""/>
        <dsp:cNvSpPr/>
      </dsp:nvSpPr>
      <dsp:spPr>
        <a:xfrm>
          <a:off x="2824269" y="2224334"/>
          <a:ext cx="2562524" cy="950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l" defTabSz="800100">
            <a:lnSpc>
              <a:spcPct val="90000"/>
            </a:lnSpc>
            <a:spcBef>
              <a:spcPct val="0"/>
            </a:spcBef>
            <a:spcAft>
              <a:spcPct val="35000"/>
            </a:spcAft>
            <a:buNone/>
          </a:pPr>
          <a:r>
            <a:rPr lang="en-US" sz="1800" kern="1200" dirty="0"/>
            <a:t>Name</a:t>
          </a:r>
        </a:p>
        <a:p>
          <a:pPr marL="171450" lvl="1" indent="-171450" algn="l" defTabSz="711200">
            <a:lnSpc>
              <a:spcPct val="90000"/>
            </a:lnSpc>
            <a:spcBef>
              <a:spcPct val="0"/>
            </a:spcBef>
            <a:spcAft>
              <a:spcPct val="15000"/>
            </a:spcAft>
            <a:buNone/>
          </a:pPr>
          <a:r>
            <a:rPr lang="en-US" sz="1600" kern="1200" dirty="0"/>
            <a:t>Title</a:t>
          </a:r>
        </a:p>
      </dsp:txBody>
      <dsp:txXfrm>
        <a:off x="2824269" y="2224334"/>
        <a:ext cx="2562524" cy="950696"/>
      </dsp:txXfrm>
    </dsp:sp>
    <dsp:sp modelId="{E1575231-763B-4C04-A18A-5AEDD74A8711}">
      <dsp:nvSpPr>
        <dsp:cNvPr id="0" name=""/>
        <dsp:cNvSpPr/>
      </dsp:nvSpPr>
      <dsp:spPr>
        <a:xfrm>
          <a:off x="5636108" y="458755"/>
          <a:ext cx="2562524" cy="1765579"/>
        </a:xfrm>
        <a:prstGeom prst="rect">
          <a:avLst/>
        </a:prstGeom>
        <a:blipFill>
          <a:blip xmlns:r="http://schemas.openxmlformats.org/officeDocument/2006/relationships" r:embed="rId3"/>
          <a:srcRect/>
          <a:stretch>
            <a:fillRect l="-2000" r="-2000"/>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06C5809-9330-4959-A4AC-CABBA853D005}">
      <dsp:nvSpPr>
        <dsp:cNvPr id="0" name=""/>
        <dsp:cNvSpPr/>
      </dsp:nvSpPr>
      <dsp:spPr>
        <a:xfrm>
          <a:off x="5643155" y="2224334"/>
          <a:ext cx="2562524" cy="950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l" defTabSz="800100">
            <a:lnSpc>
              <a:spcPct val="90000"/>
            </a:lnSpc>
            <a:spcBef>
              <a:spcPct val="0"/>
            </a:spcBef>
            <a:spcAft>
              <a:spcPct val="35000"/>
            </a:spcAft>
            <a:buNone/>
          </a:pPr>
          <a:r>
            <a:rPr lang="en-US" sz="1800" kern="1200" dirty="0"/>
            <a:t>Name</a:t>
          </a:r>
        </a:p>
        <a:p>
          <a:pPr marL="171450" lvl="1" indent="-171450" algn="l" defTabSz="711200">
            <a:lnSpc>
              <a:spcPct val="90000"/>
            </a:lnSpc>
            <a:spcBef>
              <a:spcPct val="0"/>
            </a:spcBef>
            <a:spcAft>
              <a:spcPct val="15000"/>
            </a:spcAft>
            <a:buNone/>
          </a:pPr>
          <a:r>
            <a:rPr lang="en-US" sz="1600" kern="1200" dirty="0"/>
            <a:t>Title</a:t>
          </a:r>
        </a:p>
      </dsp:txBody>
      <dsp:txXfrm>
        <a:off x="5643155" y="2224334"/>
        <a:ext cx="2562524" cy="950696"/>
      </dsp:txXfrm>
    </dsp:sp>
    <dsp:sp modelId="{FABEAD74-907D-47B9-878B-619DB3512E33}">
      <dsp:nvSpPr>
        <dsp:cNvPr id="0" name=""/>
        <dsp:cNvSpPr/>
      </dsp:nvSpPr>
      <dsp:spPr>
        <a:xfrm>
          <a:off x="8467267" y="458755"/>
          <a:ext cx="2562524" cy="1765579"/>
        </a:xfrm>
        <a:prstGeom prst="rect">
          <a:avLst/>
        </a:prstGeom>
        <a:blipFill>
          <a:blip xmlns:r="http://schemas.openxmlformats.org/officeDocument/2006/relationships" r:embed="rId4"/>
          <a:srcRect/>
          <a:stretch>
            <a:fillRect l="-2000" r="-2000"/>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D1D28-A180-4B7F-A805-34C8AFFE0118}">
      <dsp:nvSpPr>
        <dsp:cNvPr id="0" name=""/>
        <dsp:cNvSpPr/>
      </dsp:nvSpPr>
      <dsp:spPr>
        <a:xfrm>
          <a:off x="8462040" y="2224334"/>
          <a:ext cx="2562524" cy="950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l" defTabSz="800100">
            <a:lnSpc>
              <a:spcPct val="90000"/>
            </a:lnSpc>
            <a:spcBef>
              <a:spcPct val="0"/>
            </a:spcBef>
            <a:spcAft>
              <a:spcPct val="35000"/>
            </a:spcAft>
            <a:buNone/>
          </a:pPr>
          <a:r>
            <a:rPr lang="en-US" sz="1800" kern="1200" dirty="0"/>
            <a:t>Name</a:t>
          </a:r>
        </a:p>
        <a:p>
          <a:pPr marL="171450" lvl="1" indent="-171450" algn="l" defTabSz="711200">
            <a:lnSpc>
              <a:spcPct val="90000"/>
            </a:lnSpc>
            <a:spcBef>
              <a:spcPct val="0"/>
            </a:spcBef>
            <a:spcAft>
              <a:spcPct val="15000"/>
            </a:spcAft>
            <a:buNone/>
          </a:pPr>
          <a:r>
            <a:rPr lang="en-US" sz="1600" kern="1200" dirty="0"/>
            <a:t>Title</a:t>
          </a:r>
        </a:p>
      </dsp:txBody>
      <dsp:txXfrm>
        <a:off x="8462040" y="2224334"/>
        <a:ext cx="2562524" cy="95069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4E6E73-A3C8-4495-927B-8AADA5A74297}">
      <dsp:nvSpPr>
        <dsp:cNvPr id="0" name=""/>
        <dsp:cNvSpPr/>
      </dsp:nvSpPr>
      <dsp:spPr>
        <a:xfrm rot="5400000">
          <a:off x="-889672" y="1762235"/>
          <a:ext cx="1958644" cy="175191"/>
        </a:xfrm>
        <a:prstGeom prst="corner">
          <a:avLst>
            <a:gd name="adj1" fmla="val 1000"/>
            <a:gd name="adj2" fmla="val 1000"/>
          </a:avLst>
        </a:prstGeom>
        <a:solidFill>
          <a:schemeClr val="lt1">
            <a:hueOff val="0"/>
            <a:satOff val="0"/>
            <a:lumOff val="0"/>
            <a:alphaOff val="0"/>
          </a:schemeClr>
        </a:solidFill>
        <a:ln w="2222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A3A6A4E-2D39-41D2-A6B1-B590D0C452D2}">
      <dsp:nvSpPr>
        <dsp:cNvPr id="0" name=""/>
        <dsp:cNvSpPr/>
      </dsp:nvSpPr>
      <dsp:spPr>
        <a:xfrm>
          <a:off x="2053" y="2829153"/>
          <a:ext cx="2189894" cy="652881"/>
        </a:xfrm>
        <a:prstGeom prst="homePlate">
          <a:avLst>
            <a:gd name="adj" fmla="val 25000"/>
          </a:avLst>
        </a:prstGeom>
        <a:solidFill>
          <a:schemeClr val="accent2">
            <a:hueOff val="0"/>
            <a:satOff val="0"/>
            <a:lumOff val="0"/>
            <a:alphaOff val="0"/>
          </a:schemeClr>
        </a:solidFill>
        <a:ln w="2222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203200" rIns="101600" bIns="20320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rPr>
            <a:t>Title</a:t>
          </a:r>
        </a:p>
      </dsp:txBody>
      <dsp:txXfrm>
        <a:off x="2053" y="2829153"/>
        <a:ext cx="2108284" cy="652881"/>
      </dsp:txXfrm>
    </dsp:sp>
    <dsp:sp modelId="{810D7AA7-A541-4507-BE7F-36CCF210089F}">
      <dsp:nvSpPr>
        <dsp:cNvPr id="0" name=""/>
        <dsp:cNvSpPr/>
      </dsp:nvSpPr>
      <dsp:spPr>
        <a:xfrm>
          <a:off x="177245" y="975623"/>
          <a:ext cx="1778194" cy="17484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90000"/>
            </a:lnSpc>
            <a:spcBef>
              <a:spcPct val="0"/>
            </a:spcBef>
            <a:spcAft>
              <a:spcPct val="35000"/>
            </a:spcAft>
            <a:buNone/>
          </a:pPr>
          <a:r>
            <a:rPr lang="en-US" sz="1400" b="0" i="0" u="none" kern="1200" dirty="0"/>
            <a:t>To start a presentation, go to the Slide Show tab, and select From Beginning.</a:t>
          </a:r>
          <a:endParaRPr lang="en-US" sz="1400" kern="1200" dirty="0"/>
        </a:p>
      </dsp:txBody>
      <dsp:txXfrm>
        <a:off x="177245" y="975623"/>
        <a:ext cx="1778194" cy="1748414"/>
      </dsp:txXfrm>
    </dsp:sp>
    <dsp:sp modelId="{E41E7729-FD3F-426D-804C-45BD60BD762D}">
      <dsp:nvSpPr>
        <dsp:cNvPr id="0" name=""/>
        <dsp:cNvSpPr/>
      </dsp:nvSpPr>
      <dsp:spPr>
        <a:xfrm rot="5400000">
          <a:off x="1190726" y="1762235"/>
          <a:ext cx="1958644" cy="175191"/>
        </a:xfrm>
        <a:prstGeom prst="corner">
          <a:avLst>
            <a:gd name="adj1" fmla="val 1000"/>
            <a:gd name="adj2" fmla="val 1000"/>
          </a:avLst>
        </a:prstGeom>
        <a:solidFill>
          <a:schemeClr val="lt1">
            <a:hueOff val="0"/>
            <a:satOff val="0"/>
            <a:lumOff val="0"/>
            <a:alphaOff val="0"/>
          </a:schemeClr>
        </a:solidFill>
        <a:ln w="2222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C46E586-0364-4C52-98F9-74A7ACD803D1}">
      <dsp:nvSpPr>
        <dsp:cNvPr id="0" name=""/>
        <dsp:cNvSpPr/>
      </dsp:nvSpPr>
      <dsp:spPr>
        <a:xfrm>
          <a:off x="2082453" y="2829153"/>
          <a:ext cx="2189894" cy="652881"/>
        </a:xfrm>
        <a:prstGeom prst="chevron">
          <a:avLst>
            <a:gd name="adj" fmla="val 25000"/>
          </a:avLst>
        </a:prstGeom>
        <a:solidFill>
          <a:schemeClr val="accent2">
            <a:hueOff val="0"/>
            <a:satOff val="0"/>
            <a:lumOff val="0"/>
            <a:alphaOff val="0"/>
          </a:schemeClr>
        </a:solidFill>
        <a:ln w="2222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203200" rIns="101600" bIns="20320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rPr>
            <a:t>Title</a:t>
          </a:r>
        </a:p>
      </dsp:txBody>
      <dsp:txXfrm>
        <a:off x="2245673" y="2829153"/>
        <a:ext cx="1863454" cy="652881"/>
      </dsp:txXfrm>
    </dsp:sp>
    <dsp:sp modelId="{5E07F9E4-149C-4A89-848F-4ABDD305F0C5}">
      <dsp:nvSpPr>
        <dsp:cNvPr id="0" name=""/>
        <dsp:cNvSpPr/>
      </dsp:nvSpPr>
      <dsp:spPr>
        <a:xfrm>
          <a:off x="2257644" y="975623"/>
          <a:ext cx="1778194" cy="13487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90000"/>
            </a:lnSpc>
            <a:spcBef>
              <a:spcPct val="0"/>
            </a:spcBef>
            <a:spcAft>
              <a:spcPct val="35000"/>
            </a:spcAft>
            <a:buNone/>
          </a:pPr>
          <a:r>
            <a:rPr lang="en-US" sz="1400" b="0" i="0" u="none" kern="1200" dirty="0"/>
            <a:t>To display Presenter view, in Slide Show view, on the control bar at the bottom left select the three dots, and then Show Presenter View. </a:t>
          </a:r>
          <a:endParaRPr lang="en-US" sz="1400" kern="1200" dirty="0"/>
        </a:p>
      </dsp:txBody>
      <dsp:txXfrm>
        <a:off x="2257644" y="975623"/>
        <a:ext cx="1778194" cy="1348781"/>
      </dsp:txXfrm>
    </dsp:sp>
    <dsp:sp modelId="{473F2067-7126-4D56-A328-5A8CFD3D8D52}">
      <dsp:nvSpPr>
        <dsp:cNvPr id="0" name=""/>
        <dsp:cNvSpPr/>
      </dsp:nvSpPr>
      <dsp:spPr>
        <a:xfrm rot="5400000">
          <a:off x="3271126" y="1762235"/>
          <a:ext cx="1958644" cy="175191"/>
        </a:xfrm>
        <a:prstGeom prst="corner">
          <a:avLst>
            <a:gd name="adj1" fmla="val 1000"/>
            <a:gd name="adj2" fmla="val 1000"/>
          </a:avLst>
        </a:prstGeom>
        <a:solidFill>
          <a:schemeClr val="lt1">
            <a:hueOff val="0"/>
            <a:satOff val="0"/>
            <a:lumOff val="0"/>
            <a:alphaOff val="0"/>
          </a:schemeClr>
        </a:solidFill>
        <a:ln w="2222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A0B5EFC-88FB-4ED5-994F-D5F6584C2293}">
      <dsp:nvSpPr>
        <dsp:cNvPr id="0" name=""/>
        <dsp:cNvSpPr/>
      </dsp:nvSpPr>
      <dsp:spPr>
        <a:xfrm>
          <a:off x="4162852" y="2829153"/>
          <a:ext cx="2189894" cy="652881"/>
        </a:xfrm>
        <a:prstGeom prst="chevron">
          <a:avLst>
            <a:gd name="adj" fmla="val 25000"/>
          </a:avLst>
        </a:prstGeom>
        <a:solidFill>
          <a:schemeClr val="accent2">
            <a:hueOff val="0"/>
            <a:satOff val="0"/>
            <a:lumOff val="0"/>
            <a:alphaOff val="0"/>
          </a:schemeClr>
        </a:solidFill>
        <a:ln w="2222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203200" rIns="101600" bIns="20320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rPr>
            <a:t>Title</a:t>
          </a:r>
        </a:p>
      </dsp:txBody>
      <dsp:txXfrm>
        <a:off x="4326072" y="2829153"/>
        <a:ext cx="1863454" cy="652881"/>
      </dsp:txXfrm>
    </dsp:sp>
    <dsp:sp modelId="{FD7B29F2-0D66-4B4B-BC8A-82DA23575305}">
      <dsp:nvSpPr>
        <dsp:cNvPr id="0" name=""/>
        <dsp:cNvSpPr/>
      </dsp:nvSpPr>
      <dsp:spPr>
        <a:xfrm>
          <a:off x="4338044" y="975623"/>
          <a:ext cx="1778194" cy="13487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90000"/>
            </a:lnSpc>
            <a:spcBef>
              <a:spcPct val="0"/>
            </a:spcBef>
            <a:spcAft>
              <a:spcPct val="35000"/>
            </a:spcAft>
            <a:buNone/>
          </a:pPr>
          <a:r>
            <a:rPr lang="en-US" sz="1400" b="0" i="0" u="none" kern="1200" dirty="0"/>
            <a:t>During your presentation, the speaker notes are visible on your monitor, but aren't visible to the audience. </a:t>
          </a:r>
          <a:endParaRPr lang="en-US" sz="1400" kern="1200" dirty="0"/>
        </a:p>
      </dsp:txBody>
      <dsp:txXfrm>
        <a:off x="4338044" y="975623"/>
        <a:ext cx="1778194" cy="1348781"/>
      </dsp:txXfrm>
    </dsp:sp>
    <dsp:sp modelId="{A653CF83-944B-4F9F-97BC-7B4E2900BD00}">
      <dsp:nvSpPr>
        <dsp:cNvPr id="0" name=""/>
        <dsp:cNvSpPr/>
      </dsp:nvSpPr>
      <dsp:spPr>
        <a:xfrm rot="5400000">
          <a:off x="5351525" y="1762235"/>
          <a:ext cx="1958644" cy="175191"/>
        </a:xfrm>
        <a:prstGeom prst="corner">
          <a:avLst>
            <a:gd name="adj1" fmla="val 1000"/>
            <a:gd name="adj2" fmla="val 1000"/>
          </a:avLst>
        </a:prstGeom>
        <a:solidFill>
          <a:schemeClr val="lt1">
            <a:hueOff val="0"/>
            <a:satOff val="0"/>
            <a:lumOff val="0"/>
            <a:alphaOff val="0"/>
          </a:schemeClr>
        </a:solidFill>
        <a:ln w="2222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D9FBDA1-4EAF-45D2-8A53-0ECF44915275}">
      <dsp:nvSpPr>
        <dsp:cNvPr id="0" name=""/>
        <dsp:cNvSpPr/>
      </dsp:nvSpPr>
      <dsp:spPr>
        <a:xfrm>
          <a:off x="6243252" y="2829153"/>
          <a:ext cx="2189894" cy="652881"/>
        </a:xfrm>
        <a:prstGeom prst="chevron">
          <a:avLst>
            <a:gd name="adj" fmla="val 25000"/>
          </a:avLst>
        </a:prstGeom>
        <a:solidFill>
          <a:schemeClr val="accent2">
            <a:hueOff val="0"/>
            <a:satOff val="0"/>
            <a:lumOff val="0"/>
            <a:alphaOff val="0"/>
          </a:schemeClr>
        </a:solidFill>
        <a:ln w="2222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203200" rIns="101600" bIns="20320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rPr>
            <a:t>Title</a:t>
          </a:r>
        </a:p>
      </dsp:txBody>
      <dsp:txXfrm>
        <a:off x="6406472" y="2829153"/>
        <a:ext cx="1863454" cy="652881"/>
      </dsp:txXfrm>
    </dsp:sp>
    <dsp:sp modelId="{7B79155E-B59E-4D4A-9B12-9D9165E4D8AF}">
      <dsp:nvSpPr>
        <dsp:cNvPr id="0" name=""/>
        <dsp:cNvSpPr/>
      </dsp:nvSpPr>
      <dsp:spPr>
        <a:xfrm>
          <a:off x="6418443" y="975623"/>
          <a:ext cx="1778194" cy="13487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90000"/>
            </a:lnSpc>
            <a:spcBef>
              <a:spcPct val="0"/>
            </a:spcBef>
            <a:spcAft>
              <a:spcPct val="35000"/>
            </a:spcAft>
            <a:buNone/>
          </a:pPr>
          <a:r>
            <a:rPr lang="en-US" sz="1400" b="0" i="0" u="none" kern="1200" dirty="0"/>
            <a:t>The Notes pane is a box that appears below each slide. Tap it to add notes. </a:t>
          </a:r>
          <a:endParaRPr lang="en-US" sz="1400" kern="1200" dirty="0"/>
        </a:p>
      </dsp:txBody>
      <dsp:txXfrm>
        <a:off x="6418443" y="975623"/>
        <a:ext cx="1778194" cy="1348781"/>
      </dsp:txXfrm>
    </dsp:sp>
    <dsp:sp modelId="{FA8B0413-748A-4D34-901A-10655751E633}">
      <dsp:nvSpPr>
        <dsp:cNvPr id="0" name=""/>
        <dsp:cNvSpPr/>
      </dsp:nvSpPr>
      <dsp:spPr>
        <a:xfrm rot="5400000">
          <a:off x="7431925" y="1762235"/>
          <a:ext cx="1958644" cy="175191"/>
        </a:xfrm>
        <a:prstGeom prst="corner">
          <a:avLst>
            <a:gd name="adj1" fmla="val 1000"/>
            <a:gd name="adj2" fmla="val 1000"/>
          </a:avLst>
        </a:prstGeom>
        <a:solidFill>
          <a:schemeClr val="lt1">
            <a:hueOff val="0"/>
            <a:satOff val="0"/>
            <a:lumOff val="0"/>
            <a:alphaOff val="0"/>
          </a:schemeClr>
        </a:solidFill>
        <a:ln w="2222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2B4504B-C2C7-46D5-9274-2AE0A7D7838D}">
      <dsp:nvSpPr>
        <dsp:cNvPr id="0" name=""/>
        <dsp:cNvSpPr/>
      </dsp:nvSpPr>
      <dsp:spPr>
        <a:xfrm>
          <a:off x="8323651" y="2829153"/>
          <a:ext cx="2189894" cy="652881"/>
        </a:xfrm>
        <a:prstGeom prst="chevron">
          <a:avLst>
            <a:gd name="adj" fmla="val 25000"/>
          </a:avLst>
        </a:prstGeom>
        <a:solidFill>
          <a:schemeClr val="accent2">
            <a:hueOff val="0"/>
            <a:satOff val="0"/>
            <a:lumOff val="0"/>
            <a:alphaOff val="0"/>
          </a:schemeClr>
        </a:solidFill>
        <a:ln w="2222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203200" rIns="101600" bIns="20320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rPr>
            <a:t>Title</a:t>
          </a:r>
        </a:p>
      </dsp:txBody>
      <dsp:txXfrm>
        <a:off x="8486871" y="2829153"/>
        <a:ext cx="1863454" cy="652881"/>
      </dsp:txXfrm>
    </dsp:sp>
    <dsp:sp modelId="{B5A6EAC9-AF2B-412A-A97A-1F68D70AA897}">
      <dsp:nvSpPr>
        <dsp:cNvPr id="0" name=""/>
        <dsp:cNvSpPr/>
      </dsp:nvSpPr>
      <dsp:spPr>
        <a:xfrm>
          <a:off x="8498843" y="975623"/>
          <a:ext cx="1778194" cy="13487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90000"/>
            </a:lnSpc>
            <a:spcBef>
              <a:spcPct val="0"/>
            </a:spcBef>
            <a:spcAft>
              <a:spcPct val="35000"/>
            </a:spcAft>
            <a:buNone/>
          </a:pPr>
          <a:r>
            <a:rPr lang="en-US" sz="1400" b="0" i="0" u="none" kern="1200" dirty="0"/>
            <a:t>If you don’t see the Notes pane or it is completely minimized, click Notes on the task bar across the bottom of the PowerPoint window. </a:t>
          </a:r>
          <a:endParaRPr lang="en-US" sz="1400" kern="1200" dirty="0"/>
        </a:p>
      </dsp:txBody>
      <dsp:txXfrm>
        <a:off x="8498843" y="975623"/>
        <a:ext cx="1778194" cy="1348781"/>
      </dsp:txXfrm>
    </dsp:sp>
  </dsp:spTree>
</dsp:drawing>
</file>

<file path=ppt/diagrams/layout1.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AccentHomeChevronProcess">
  <dgm:title val="Accent Home Chevron Process"/>
  <dgm:desc val="Use to show a progression; a timeline; sequential steps in a task, process, or workflow; or to emphasize movement or direction. Level 1 text appears inside an chevron shape, except the first shape which comes in a home shape, while Level 2 text appears above the invisible rectangle shapes."/>
  <dgm:catLst>
    <dgm:cat type="process" pri="500"/>
    <dgm:cat type="timeline"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contrsBasedOnsibTransCount">
      <dgm:if name="oneSibTrans" axis="ch" ptType="sibTrans" func="cnt" op="equ" val="1">
        <dgm:constrLst>
          <dgm:constr type="h" for="ch" forName="composite" refType="h" fact="0.6"/>
          <dgm:constr type="w" for="ch" forName="composite" refType="w"/>
          <dgm:constr type="primFontSz" for="des" forName="parTx" val="20"/>
          <dgm:constr type="primFontSz" for="des" forName="desTx" refType="primFontSz" refFor="des" refForName="parTx" op="lte"/>
          <dgm:constr type="primFontSz" for="des" forName="parTx" op="equ"/>
          <dgm:constr type="primFontSz" for="des" forName="desTx" op="equ"/>
          <dgm:constr type="w" for="ch" forName="space" refType="w" refFor="ch" refForName="composite" fact="-0.02"/>
          <dgm:constr type="w" for="ch" ptType="sibTrans" op="equ"/>
        </dgm:constrLst>
      </dgm:if>
      <dgm:else name="moreThanOneSibTrans">
        <dgm:choose name="contrsForMoreThanOneSibTrans">
          <dgm:if name="twoSibTrans" axis="ch" ptType="sibTrans" func="cnt" op="equ" val="2">
            <dgm:constrLst>
              <dgm:constr type="h" for="ch" forName="composite" refType="h" fact="0.6"/>
              <dgm:constr type="w" for="ch" forName="composite" refType="w"/>
              <dgm:constr type="primFontSz" for="des" forName="parTx" val="20"/>
              <dgm:constr type="primFontSz" for="des" forName="desTx" refType="primFontSz" refFor="des" refForName="parTx" op="lte"/>
              <dgm:constr type="primFontSz" for="des" forName="parTx" op="equ"/>
              <dgm:constr type="primFontSz" for="des" forName="desTx" op="equ"/>
              <dgm:constr type="w" for="ch" forName="space" refType="w" refFor="ch" refForName="composite" fact="-0.03"/>
              <dgm:constr type="w" for="ch" ptType="sibTrans" op="equ"/>
            </dgm:constrLst>
          </dgm:if>
          <dgm:else name="moreThanTwoSibTrans">
            <dgm:choose name="contrsForMoreThanTwoSibTrans">
              <dgm:if name="threeSibTrans" axis="ch" ptType="sibTrans" func="cnt" op="equ" val="3">
                <dgm:constrLst>
                  <dgm:constr type="h" for="ch" forName="composite" refType="h" fact="0.6"/>
                  <dgm:constr type="w" for="ch" forName="composite" refType="w"/>
                  <dgm:constr type="primFontSz" for="des" forName="parTx" val="20"/>
                  <dgm:constr type="primFontSz" for="des" forName="desTx" refType="primFontSz" refFor="des" refForName="parTx" op="lte"/>
                  <dgm:constr type="primFontSz" for="des" forName="parTx" op="equ"/>
                  <dgm:constr type="primFontSz" for="des" forName="desTx" op="equ"/>
                  <dgm:constr type="w" for="ch" forName="space" refType="w" refFor="ch" refForName="composite" fact="-0.04"/>
                  <dgm:constr type="w" for="ch" ptType="sibTrans" op="equ"/>
                </dgm:constrLst>
              </dgm:if>
              <dgm:else name="moreThanThreeSibTrans">
                <dgm:choose name="contrsForMoreThanThreeSibTrans">
                  <dgm:if name="fourToSixSibTrans" axis="ch" ptType="sibTrans" func="cnt" op="lte" val="6">
                    <dgm:constrLst>
                      <dgm:constr type="h" for="ch" forName="composite" refType="h" fact="0.6"/>
                      <dgm:constr type="w" for="ch" forName="composite" refType="w"/>
                      <dgm:constr type="primFontSz" for="des" forName="parTx" val="20"/>
                      <dgm:constr type="primFontSz" for="des" forName="desTx" refType="primFontSz" refFor="des" refForName="parTx" op="lte"/>
                      <dgm:constr type="primFontSz" for="des" forName="parTx" op="equ"/>
                      <dgm:constr type="primFontSz" for="des" forName="desTx" op="equ"/>
                      <dgm:constr type="w" for="ch" forName="space" refType="w" refFor="ch" refForName="composite" fact="-0.05"/>
                      <dgm:constr type="w" for="ch" ptType="sibTrans" op="equ"/>
                    </dgm:constrLst>
                  </dgm:if>
                  <dgm:else name="moreThanSixSibTrans">
                    <dgm:choose name="contrsForMoreThanSixSibTrans">
                      <dgm:if name="sevenToEightSibTrans" axis="ch" ptType="sibTrans" func="cnt" op="lte" val="8">
                        <dgm:constrLst>
                          <dgm:constr type="h" for="ch" forName="composite" refType="h" fact="0.6"/>
                          <dgm:constr type="w" for="ch" forName="composite" refType="w"/>
                          <dgm:constr type="primFontSz" for="des" forName="parTx" val="20"/>
                          <dgm:constr type="primFontSz" for="des" forName="desTx" refType="primFontSz" refFor="des" refForName="parTx" op="lte"/>
                          <dgm:constr type="primFontSz" for="des" forName="parTx" op="equ"/>
                          <dgm:constr type="primFontSz" for="des" forName="desTx" op="equ"/>
                          <dgm:constr type="w" for="ch" forName="space" refType="w" refFor="ch" refForName="composite" fact="-0.07"/>
                          <dgm:constr type="w" for="ch" ptType="sibTrans" op="equ"/>
                        </dgm:constrLst>
                      </dgm:if>
                      <dgm:else name="moreThanEightSibTrans">
                        <dgm:constrLst>
                          <dgm:constr type="h" for="ch" forName="composite" refType="h" fact="0.6"/>
                          <dgm:constr type="w" for="ch" forName="composite" refType="w"/>
                          <dgm:constr type="primFontSz" for="des" forName="parTx" val="20"/>
                          <dgm:constr type="primFontSz" for="des" forName="desTx" refType="primFontSz" refFor="des" refForName="parTx" op="lte"/>
                          <dgm:constr type="primFontSz" for="des" forName="parTx" op="equ"/>
                          <dgm:constr type="primFontSz" for="des" forName="desTx" op="equ"/>
                          <dgm:constr type="w" for="ch" forName="space" refType="w" refFor="ch" refForName="composite" fact="-0.09"/>
                          <dgm:constr type="w" for="ch" ptType="sibTrans" op="equ"/>
                        </dgm:constrLst>
                      </dgm:else>
                    </dgm:choose>
                  </dgm:else>
                </dgm:choose>
              </dgm:else>
            </dgm:choose>
          </dgm:else>
        </dgm:choose>
      </dgm:else>
    </dgm:choose>
    <dgm:ruleLst/>
    <dgm:forEach name="Name6" axis="ch" ptType="node">
      <dgm:layoutNode name="composite">
        <dgm:alg type="composite"/>
        <dgm:shape xmlns:r="http://schemas.openxmlformats.org/officeDocument/2006/relationships" r:blip="">
          <dgm:adjLst/>
        </dgm:shape>
        <dgm:presOf/>
        <dgm:choose name="LayoutLTRorRTL">
          <dgm:if name="LayoutLTR" func="var" arg="dir" op="equ" val="norm">
            <dgm:constrLst>
              <dgm:constr type="w" for="ch" forName="L" refType="w" fact="0.08"/>
              <dgm:constr type="h" for="ch" forName="L" refType="h" fact="0.75"/>
              <dgm:constr type="l" for="ch" forName="L"/>
              <dgm:constr type="l" for="ch" forName="parTx"/>
              <dgm:constr type="w" for="ch" forName="parTx" refType="w"/>
              <dgm:constr type="h" for="ch" forName="parTx" refType="h" fact="0.25"/>
              <dgm:constr type="t" for="ch" forName="parTx" refType="b" refFor="ch" refForName="L"/>
              <dgm:constr type="t" for="ch" forName="desTx" refType="w" refFor="ch" refForName="L" fact="0.6"/>
              <dgm:constr type="b" for="ch" forName="desTx" refType="t" refFor="ch" refForName="EmptyPlaceHolder"/>
              <dgm:constr type="l" for="ch" forName="desTx" refType="r" refFor="ch" refForName="L"/>
              <dgm:constr type="w" for="ch" forName="desTx" refType="w" fact="0.812"/>
              <dgm:constr type="w" for="ch" forName="EmptyPlaceHolder" refType="w" fact="0.82"/>
              <dgm:constr type="l" for="ch" forName="EmptyPlaceHolder" refType="r" refFor="ch" refForName="L"/>
              <dgm:constr type="b" for="ch" forName="EmptyPlaceHolder" refType="b" refFor="ch" refForName="L"/>
              <dgm:constr type="h" for="ch" forName="EmptyPlaceHolder" refType="t" refFor="ch" refForName="desTx"/>
            </dgm:constrLst>
          </dgm:if>
          <dgm:else name="LayoutRTL">
            <dgm:constrLst>
              <dgm:constr type="w" for="ch" forName="L" refType="w" fact="0.08"/>
              <dgm:constr type="h" for="ch" forName="L" refType="h" fact="0.75"/>
              <dgm:constr type="r" for="ch" forName="L" refType="w"/>
              <dgm:constr type="r" for="ch" forName="parTx" refType="w"/>
              <dgm:constr type="w" for="ch" forName="parTx" refType="w"/>
              <dgm:constr type="h" for="ch" forName="parTx" refType="h" fact="0.25"/>
              <dgm:constr type="t" for="ch" forName="parTx" refType="b" refFor="ch" refForName="L"/>
              <dgm:constr type="t" for="ch" forName="desTx" refType="w" refFor="ch" refForName="L" fact="0.6"/>
              <dgm:constr type="b" for="ch" forName="desTx" refType="t" refFor="ch" refForName="EmptyPlaceHolder"/>
              <dgm:constr type="r" for="ch" forName="desTx" refType="l" refFor="ch" refForName="L"/>
              <dgm:constr type="w" for="ch" forName="desTx" refType="w" fact="0.812"/>
              <dgm:constr type="w" for="ch" forName="EmptyPlaceHolder" refType="w" fact="0.82"/>
              <dgm:constr type="h" for="ch" forName="EmptyPlaceHolder" refType="w" refFor="ch" refForName="L" fact="0.6"/>
              <dgm:constr type="b" for="ch" forName="EmptyPlaceHolder" refType="b" refFor="ch" refForName="L"/>
            </dgm:constrLst>
          </dgm:else>
        </dgm:choose>
        <dgm:layoutNode name="L" styleLbl="solidFgAcc1" moveWith="parTx">
          <dgm:varLst>
            <dgm:chMax val="0"/>
            <dgm:chPref val="0"/>
          </dgm:varLst>
          <dgm:alg type="sp"/>
          <dgm:choose name="Name310">
            <dgm:if name="Name311" func="var" arg="dir" op="equ" val="norm">
              <dgm:shape xmlns:r="http://schemas.openxmlformats.org/officeDocument/2006/relationships" rot="90" type="corner" r:blip="">
                <dgm:adjLst>
                  <dgm:adj idx="1" val="0.01"/>
                  <dgm:adj idx="2" val="0.01"/>
                </dgm:adjLst>
              </dgm:shape>
            </dgm:if>
            <dgm:else name="Name312">
              <dgm:shape xmlns:r="http://schemas.openxmlformats.org/officeDocument/2006/relationships" rot="180" type="corner" r:blip="">
                <dgm:adjLst>
                  <dgm:adj idx="1" val="0.01"/>
                  <dgm:adj idx="2" val="0.01"/>
                </dgm:adjLst>
              </dgm:shape>
            </dgm:else>
          </dgm:choose>
          <dgm:presOf/>
          <dgm:constrLst/>
          <dgm:ruleLst/>
        </dgm:layoutNode>
        <dgm:layoutNode name="parTx" styleLbl="alignNode1">
          <dgm:varLst>
            <dgm:chMax val="0"/>
            <dgm:chPref val="0"/>
            <dgm:bulletEnabled val="1"/>
          </dgm:varLst>
          <dgm:alg type="tx">
            <dgm:param type="txAnchorVert" val="mid"/>
            <dgm:param type="parTxLTRAlign" val="ctr"/>
            <dgm:param type="parTxRTLAlign" val="ctr"/>
          </dgm:alg>
          <dgm:choose name="MakeFirstNodeHomePlate">
            <dgm:if name="IfFirstNode" axis="self" ptType="node" func="pos" op="equ" val="1">
              <dgm:choose name="Name110">
                <dgm:if name="Name111" func="var" arg="dir" op="equ" val="norm">
                  <dgm:shape xmlns:r="http://schemas.openxmlformats.org/officeDocument/2006/relationships" type="homePlate" r:blip="">
                    <dgm:adjLst>
                      <dgm:adj idx="1" val="0.25"/>
                    </dgm:adjLst>
                  </dgm:shape>
                </dgm:if>
                <dgm:else name="Name112">
                  <dgm:shape xmlns:r="http://schemas.openxmlformats.org/officeDocument/2006/relationships" rot="180" type="homePlate" r:blip="">
                    <dgm:adjLst>
                      <dgm:adj idx="1" val="0.25"/>
                    </dgm:adjLst>
                  </dgm:shape>
                </dgm:else>
              </dgm:choose>
            </dgm:if>
            <dgm:else name="MakeRestOfNodesChevrons">
              <dgm:choose name="Name10">
                <dgm:if name="Name11" func="var" arg="dir" op="equ" val="norm">
                  <dgm:shape xmlns:r="http://schemas.openxmlformats.org/officeDocument/2006/relationships" type="chevron" r:blip="">
                    <dgm:adjLst>
                      <dgm:adj idx="1" val="0.25"/>
                    </dgm:adjLst>
                  </dgm:shape>
                </dgm:if>
                <dgm:else name="Name12">
                  <dgm:shape xmlns:r="http://schemas.openxmlformats.org/officeDocument/2006/relationships" rot="180" type="chevron" r:blip="">
                    <dgm:adjLst>
                      <dgm:adj idx="1" val="0.25"/>
                    </dgm:adjLst>
                  </dgm:shape>
                </dgm:else>
              </dgm:choose>
            </dgm:else>
          </dgm:choose>
          <dgm:presOf axis="self" ptType="node"/>
          <dgm:constrLst>
            <dgm:constr type="tMarg" refType="primFontSz"/>
            <dgm:constr type="bMarg" refType="primFontSz"/>
            <dgm:constr type="lMarg" refType="primFontSz" fact="0.5"/>
            <dgm:constr type="rMarg" refType="primFontSz" fact="0.5"/>
          </dgm:constrLst>
          <dgm:ruleLst>
            <dgm:rule type="primFontSz" val="13" fact="NaN" max="NaN"/>
          </dgm:ruleLst>
        </dgm:layoutNode>
        <dgm:layoutNode name="desTx" styleLbl="revTx" moveWith="parTx">
          <dgm:varLst>
            <dgm:chMax val="0"/>
            <dgm:chPref val="0"/>
            <dgm:bulletEnabled val="1"/>
          </dgm:varLst>
          <dgm:choose name="Name210">
            <dgm:if name="Name211" func="var" arg="dir" op="equ" val="norm">
              <dgm:alg type="tx">
                <dgm:param type="txAnchorVert" val="t"/>
                <dgm:param type="parTxLTRAlign" val="l"/>
                <dgm:param type="shpTxLTRAlignCh" val="l"/>
                <dgm:param type="parTxRTLAlign" val="l"/>
                <dgm:param type="shpTxRTLAlignCh" val="l"/>
              </dgm:alg>
            </dgm:if>
            <dgm:else name="Name212">
              <dgm:alg type="tx">
                <dgm:param type="txAnchorVert" val="t"/>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 ptType="node"/>
          <dgm:constrLst>
            <dgm:constr type="tMarg"/>
            <dgm:constr type="bMarg"/>
            <dgm:constr type="lMarg"/>
            <dgm:constr type="rMarg"/>
          </dgm:constrLst>
          <dgm:ruleLst>
            <dgm:rule type="primFontSz" val="11" fact="NaN" max="NaN"/>
            <dgm:rule type="secFontSz" val="9" fact="NaN" max="NaN"/>
          </dgm:ruleLst>
        </dgm:layoutNode>
        <dgm:layoutNode name="EmptyPlaceHolder">
          <dgm:alg type="sp"/>
          <dgm:shape xmlns:r="http://schemas.openxmlformats.org/officeDocument/2006/relationships" r:blip="">
            <dgm:adjLst/>
          </dgm:shape>
          <dgm:presOf/>
          <dgm:constr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09A0FA-2191-4F92-A1E4-6EB4598AC4EC}" type="datetimeFigureOut">
              <a:rPr lang="en-US" smtClean="0"/>
              <a:t>7/4/2023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3359F2-43EF-4812-9DC0-98C0B1A40681}" type="slidenum">
              <a:rPr lang="en-US" smtClean="0"/>
              <a:t>‹#›</a:t>
            </a:fld>
            <a:endParaRPr lang="en-US" dirty="0"/>
          </a:p>
        </p:txBody>
      </p:sp>
    </p:spTree>
    <p:extLst>
      <p:ext uri="{BB962C8B-B14F-4D97-AF65-F5344CB8AC3E}">
        <p14:creationId xmlns:p14="http://schemas.microsoft.com/office/powerpoint/2010/main" val="470111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31937252-EACE-4232-855F-5C47E3F8B087}"/>
              </a:ext>
            </a:extLst>
          </p:cNvPr>
          <p:cNvSpPr>
            <a:spLocks noGrp="1"/>
          </p:cNvSpPr>
          <p:nvPr>
            <p:ph type="ctrTitle"/>
          </p:nvPr>
        </p:nvSpPr>
        <p:spPr>
          <a:xfrm>
            <a:off x="581191" y="704088"/>
            <a:ext cx="10993549" cy="1499616"/>
          </a:xfrm>
        </p:spPr>
        <p:txBody>
          <a:bodyPr/>
          <a:lstStyle/>
          <a:p>
            <a:r>
              <a:rPr lang="en-US"/>
              <a:t>Click to edit Master title style</a:t>
            </a:r>
            <a:endParaRPr lang="en-US" dirty="0"/>
          </a:p>
        </p:txBody>
      </p:sp>
      <p:sp>
        <p:nvSpPr>
          <p:cNvPr id="16" name="Subtitle 2">
            <a:extLst>
              <a:ext uri="{FF2B5EF4-FFF2-40B4-BE49-F238E27FC236}">
                <a16:creationId xmlns:a16="http://schemas.microsoft.com/office/drawing/2014/main" id="{3507450D-E801-41C1-9FD7-923530A06BD4}"/>
              </a:ext>
            </a:extLst>
          </p:cNvPr>
          <p:cNvSpPr>
            <a:spLocks noGrp="1"/>
          </p:cNvSpPr>
          <p:nvPr>
            <p:ph type="subTitle" idx="1"/>
          </p:nvPr>
        </p:nvSpPr>
        <p:spPr>
          <a:xfrm>
            <a:off x="581194" y="2495445"/>
            <a:ext cx="10993546" cy="468233"/>
          </a:xfrm>
        </p:spPr>
        <p:txBody>
          <a:bodyPr/>
          <a:lstStyle>
            <a:lvl1pPr marL="0" indent="0">
              <a:buNone/>
              <a:defRPr/>
            </a:lvl1pPr>
          </a:lstStyle>
          <a:p>
            <a:r>
              <a:rPr lang="en-US"/>
              <a:t>Click to edit Master subtitle style</a:t>
            </a:r>
            <a:endParaRPr lang="en-US" dirty="0"/>
          </a:p>
        </p:txBody>
      </p:sp>
      <p:sp>
        <p:nvSpPr>
          <p:cNvPr id="25" name="Picture Placeholder 24">
            <a:extLst>
              <a:ext uri="{FF2B5EF4-FFF2-40B4-BE49-F238E27FC236}">
                <a16:creationId xmlns:a16="http://schemas.microsoft.com/office/drawing/2014/main" id="{CBA6DBC1-39A1-48A6-8B81-3CD966D06E81}"/>
              </a:ext>
            </a:extLst>
          </p:cNvPr>
          <p:cNvSpPr>
            <a:spLocks noGrp="1"/>
          </p:cNvSpPr>
          <p:nvPr>
            <p:ph type="pic" sz="quarter" idx="13"/>
          </p:nvPr>
        </p:nvSpPr>
        <p:spPr>
          <a:xfrm>
            <a:off x="448056" y="3081528"/>
            <a:ext cx="11265408" cy="3310128"/>
          </a:xfrm>
          <a:solidFill>
            <a:schemeClr val="accent2"/>
          </a:solidFill>
        </p:spPr>
        <p:txBody>
          <a:bodyPr/>
          <a:lstStyle/>
          <a:p>
            <a:r>
              <a:rPr lang="en-US"/>
              <a:t>Click icon to add picture</a:t>
            </a:r>
            <a:endParaRPr lang="en-US" dirty="0"/>
          </a:p>
        </p:txBody>
      </p:sp>
    </p:spTree>
    <p:extLst>
      <p:ext uri="{BB962C8B-B14F-4D97-AF65-F5344CB8AC3E}">
        <p14:creationId xmlns:p14="http://schemas.microsoft.com/office/powerpoint/2010/main" val="3425283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926BD44-2224-46FF-A4E7-9C9FFE19726B}"/>
              </a:ext>
            </a:extLst>
          </p:cNvPr>
          <p:cNvSpPr>
            <a:spLocks noGrp="1"/>
          </p:cNvSpPr>
          <p:nvPr>
            <p:ph type="title"/>
          </p:nvPr>
        </p:nvSpPr>
        <p:spPr>
          <a:xfrm>
            <a:off x="581192" y="702155"/>
            <a:ext cx="3424138" cy="1500131"/>
          </a:xfrm>
        </p:spPr>
        <p:txBody>
          <a:bodyPr/>
          <a:lstStyle>
            <a:lvl1pPr>
              <a:defRPr/>
            </a:lvl1pPr>
          </a:lstStyle>
          <a:p>
            <a:r>
              <a:rPr lang="en-US"/>
              <a:t>Click to edit Master title style</a:t>
            </a:r>
            <a:endParaRPr lang="en-US" dirty="0"/>
          </a:p>
        </p:txBody>
      </p:sp>
      <p:sp>
        <p:nvSpPr>
          <p:cNvPr id="6" name="Content Placeholder 5">
            <a:extLst>
              <a:ext uri="{FF2B5EF4-FFF2-40B4-BE49-F238E27FC236}">
                <a16:creationId xmlns:a16="http://schemas.microsoft.com/office/drawing/2014/main" id="{728249B4-F572-49E8-9B53-CB4E629EB93F}"/>
              </a:ext>
            </a:extLst>
          </p:cNvPr>
          <p:cNvSpPr>
            <a:spLocks noGrp="1"/>
          </p:cNvSpPr>
          <p:nvPr>
            <p:ph idx="1"/>
          </p:nvPr>
        </p:nvSpPr>
        <p:spPr>
          <a:xfrm>
            <a:off x="581193" y="2414788"/>
            <a:ext cx="3424138" cy="3975776"/>
          </a:xfrm>
        </p:spPr>
        <p:txBody>
          <a:bodyPr/>
          <a:lstStyle>
            <a:lvl1pPr marL="0" indent="0">
              <a:buNone/>
              <a:defRPr/>
            </a:lvl1pPr>
          </a:lstStyle>
          <a:p>
            <a:pPr lvl="0"/>
            <a:r>
              <a:rPr lang="en-US"/>
              <a:t>Click to edit Master text styles</a:t>
            </a:r>
          </a:p>
        </p:txBody>
      </p:sp>
      <p:sp>
        <p:nvSpPr>
          <p:cNvPr id="10" name="Picture Placeholder 9">
            <a:extLst>
              <a:ext uri="{FF2B5EF4-FFF2-40B4-BE49-F238E27FC236}">
                <a16:creationId xmlns:a16="http://schemas.microsoft.com/office/drawing/2014/main" id="{06C12940-675F-4BDC-8733-71FEBC2FDCCF}"/>
              </a:ext>
            </a:extLst>
          </p:cNvPr>
          <p:cNvSpPr>
            <a:spLocks noGrp="1"/>
          </p:cNvSpPr>
          <p:nvPr>
            <p:ph type="pic" sz="quarter" idx="13"/>
          </p:nvPr>
        </p:nvSpPr>
        <p:spPr>
          <a:xfrm>
            <a:off x="4242815" y="640080"/>
            <a:ext cx="3703320" cy="5751576"/>
          </a:xfrm>
          <a:solidFill>
            <a:schemeClr val="accent2"/>
          </a:solidFill>
        </p:spPr>
        <p:txBody>
          <a:bodyPr/>
          <a:lstStyle/>
          <a:p>
            <a:r>
              <a:rPr lang="en-US"/>
              <a:t>Click icon to add picture</a:t>
            </a:r>
            <a:endParaRPr lang="en-US" dirty="0"/>
          </a:p>
        </p:txBody>
      </p:sp>
      <p:sp>
        <p:nvSpPr>
          <p:cNvPr id="11" name="Picture Placeholder 9">
            <a:extLst>
              <a:ext uri="{FF2B5EF4-FFF2-40B4-BE49-F238E27FC236}">
                <a16:creationId xmlns:a16="http://schemas.microsoft.com/office/drawing/2014/main" id="{63AD391F-F462-4773-B9C7-B512F55F6812}"/>
              </a:ext>
            </a:extLst>
          </p:cNvPr>
          <p:cNvSpPr>
            <a:spLocks noGrp="1"/>
          </p:cNvSpPr>
          <p:nvPr>
            <p:ph type="pic" sz="quarter" idx="14"/>
          </p:nvPr>
        </p:nvSpPr>
        <p:spPr>
          <a:xfrm>
            <a:off x="8046720" y="640080"/>
            <a:ext cx="3703320" cy="5751576"/>
          </a:xfrm>
          <a:solidFill>
            <a:schemeClr val="accent2"/>
          </a:solidFill>
        </p:spPr>
        <p:txBody>
          <a:bodyPr/>
          <a:lstStyle/>
          <a:p>
            <a:r>
              <a:rPr lang="en-US"/>
              <a:t>Click icon to add picture</a:t>
            </a:r>
            <a:endParaRPr lang="en-US" dirty="0"/>
          </a:p>
        </p:txBody>
      </p:sp>
      <p:sp>
        <p:nvSpPr>
          <p:cNvPr id="3" name="Footer Placeholder 2"/>
          <p:cNvSpPr>
            <a:spLocks noGrp="1"/>
          </p:cNvSpPr>
          <p:nvPr>
            <p:ph type="ftr" sz="quarter" idx="11"/>
          </p:nvPr>
        </p:nvSpPr>
        <p:spPr/>
        <p:txBody>
          <a:bodyPr/>
          <a:lstStyle/>
          <a:p>
            <a:r>
              <a:rPr lang="en-US" dirty="0"/>
              <a:t>Sample Footer Text</a:t>
            </a:r>
          </a:p>
        </p:txBody>
      </p:sp>
      <p:sp>
        <p:nvSpPr>
          <p:cNvPr id="2" name="Date Placeholder 1"/>
          <p:cNvSpPr>
            <a:spLocks noGrp="1"/>
          </p:cNvSpPr>
          <p:nvPr>
            <p:ph type="dt" sz="half" idx="10"/>
          </p:nvPr>
        </p:nvSpPr>
        <p:spPr/>
        <p:txBody>
          <a:bodyPr/>
          <a:lstStyle/>
          <a:p>
            <a:r>
              <a:rPr lang="en-US" dirty="0"/>
              <a:t>20XX</a:t>
            </a:r>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888979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9CC542F-D03C-4537-9B6E-7F653B651524}"/>
              </a:ext>
            </a:extLst>
          </p:cNvPr>
          <p:cNvSpPr>
            <a:spLocks noGrp="1"/>
          </p:cNvSpPr>
          <p:nvPr>
            <p:ph type="title"/>
          </p:nvPr>
        </p:nvSpPr>
        <p:spPr>
          <a:xfrm>
            <a:off x="581192" y="730730"/>
            <a:ext cx="3475915" cy="1478341"/>
          </a:xfrm>
        </p:spPr>
        <p:txBody>
          <a:bodyPr>
            <a:normAutofit/>
          </a:bodyPr>
          <a:lstStyle/>
          <a:p>
            <a:r>
              <a:rPr lang="en-US">
                <a:solidFill>
                  <a:schemeClr val="tx2"/>
                </a:solidFill>
              </a:rPr>
              <a:t>Click to edit Master title style</a:t>
            </a:r>
            <a:endParaRPr lang="en-US" dirty="0">
              <a:solidFill>
                <a:schemeClr val="tx2"/>
              </a:solidFill>
            </a:endParaRPr>
          </a:p>
        </p:txBody>
      </p:sp>
      <p:sp>
        <p:nvSpPr>
          <p:cNvPr id="6" name="Content Placeholder 2" descr="Tag=AccentColor&#10;Flavor=Light&#10;Target=Bullets">
            <a:extLst>
              <a:ext uri="{FF2B5EF4-FFF2-40B4-BE49-F238E27FC236}">
                <a16:creationId xmlns:a16="http://schemas.microsoft.com/office/drawing/2014/main" id="{C768CCB8-0718-4D4E-8EE1-1D287550057B}"/>
              </a:ext>
            </a:extLst>
          </p:cNvPr>
          <p:cNvSpPr>
            <a:spLocks noGrp="1"/>
          </p:cNvSpPr>
          <p:nvPr>
            <p:ph idx="1"/>
          </p:nvPr>
        </p:nvSpPr>
        <p:spPr>
          <a:xfrm>
            <a:off x="581192" y="2180496"/>
            <a:ext cx="3475915" cy="3678303"/>
          </a:xfrm>
        </p:spPr>
        <p:txBody>
          <a:bodyPr>
            <a:normAutofit/>
          </a:bodyPr>
          <a:lstStyle>
            <a:lvl1pPr marL="0" indent="0">
              <a:buNone/>
              <a:defRPr/>
            </a:lvl1pPr>
          </a:lstStyle>
          <a:p>
            <a:pPr lvl="0"/>
            <a:r>
              <a:rPr lang="en-US"/>
              <a:t>Click to edit Master text styles</a:t>
            </a:r>
          </a:p>
        </p:txBody>
      </p:sp>
      <p:sp>
        <p:nvSpPr>
          <p:cNvPr id="11" name="Picture Placeholder 10">
            <a:extLst>
              <a:ext uri="{FF2B5EF4-FFF2-40B4-BE49-F238E27FC236}">
                <a16:creationId xmlns:a16="http://schemas.microsoft.com/office/drawing/2014/main" id="{5C3A8825-378F-41FE-A716-644287762A49}"/>
              </a:ext>
            </a:extLst>
          </p:cNvPr>
          <p:cNvSpPr>
            <a:spLocks noGrp="1"/>
          </p:cNvSpPr>
          <p:nvPr>
            <p:ph type="pic" sz="quarter" idx="13"/>
          </p:nvPr>
        </p:nvSpPr>
        <p:spPr>
          <a:xfrm>
            <a:off x="4241800" y="630936"/>
            <a:ext cx="7504113" cy="3520440"/>
          </a:xfrm>
          <a:solidFill>
            <a:schemeClr val="accent2"/>
          </a:solidFill>
        </p:spPr>
        <p:txBody>
          <a:bodyPr/>
          <a:lstStyle/>
          <a:p>
            <a:r>
              <a:rPr lang="en-US"/>
              <a:t>Click icon to add picture</a:t>
            </a:r>
            <a:endParaRPr lang="en-US" dirty="0"/>
          </a:p>
        </p:txBody>
      </p:sp>
      <p:sp>
        <p:nvSpPr>
          <p:cNvPr id="12" name="Picture Placeholder 10">
            <a:extLst>
              <a:ext uri="{FF2B5EF4-FFF2-40B4-BE49-F238E27FC236}">
                <a16:creationId xmlns:a16="http://schemas.microsoft.com/office/drawing/2014/main" id="{2E6B2055-B099-48CF-84C8-2AF6D5618697}"/>
              </a:ext>
            </a:extLst>
          </p:cNvPr>
          <p:cNvSpPr>
            <a:spLocks noGrp="1"/>
          </p:cNvSpPr>
          <p:nvPr>
            <p:ph type="pic" sz="quarter" idx="14"/>
          </p:nvPr>
        </p:nvSpPr>
        <p:spPr>
          <a:xfrm>
            <a:off x="4242816" y="4234252"/>
            <a:ext cx="3703320" cy="2139696"/>
          </a:xfrm>
          <a:solidFill>
            <a:schemeClr val="accent2"/>
          </a:solidFill>
        </p:spPr>
        <p:txBody>
          <a:bodyPr/>
          <a:lstStyle/>
          <a:p>
            <a:r>
              <a:rPr lang="en-US"/>
              <a:t>Click icon to add picture</a:t>
            </a:r>
            <a:endParaRPr lang="en-US" dirty="0"/>
          </a:p>
        </p:txBody>
      </p:sp>
      <p:sp>
        <p:nvSpPr>
          <p:cNvPr id="13" name="Picture Placeholder 10">
            <a:extLst>
              <a:ext uri="{FF2B5EF4-FFF2-40B4-BE49-F238E27FC236}">
                <a16:creationId xmlns:a16="http://schemas.microsoft.com/office/drawing/2014/main" id="{EED74C29-FF8A-4470-8221-FD11E7FB7D76}"/>
              </a:ext>
            </a:extLst>
          </p:cNvPr>
          <p:cNvSpPr>
            <a:spLocks noGrp="1"/>
          </p:cNvSpPr>
          <p:nvPr>
            <p:ph type="pic" sz="quarter" idx="15"/>
          </p:nvPr>
        </p:nvSpPr>
        <p:spPr>
          <a:xfrm>
            <a:off x="8046720" y="4233672"/>
            <a:ext cx="3703320" cy="2139696"/>
          </a:xfrm>
          <a:solidFill>
            <a:schemeClr val="accent2"/>
          </a:solidFill>
        </p:spPr>
        <p:txBody>
          <a:bodyPr/>
          <a:lstStyle/>
          <a:p>
            <a:r>
              <a:rPr lang="en-US"/>
              <a:t>Click icon to add picture</a:t>
            </a:r>
            <a:endParaRPr lang="en-US" dirty="0"/>
          </a:p>
        </p:txBody>
      </p:sp>
      <p:sp>
        <p:nvSpPr>
          <p:cNvPr id="3" name="Footer Placeholder 2"/>
          <p:cNvSpPr>
            <a:spLocks noGrp="1"/>
          </p:cNvSpPr>
          <p:nvPr>
            <p:ph type="ftr" sz="quarter" idx="11"/>
          </p:nvPr>
        </p:nvSpPr>
        <p:spPr/>
        <p:txBody>
          <a:bodyPr/>
          <a:lstStyle/>
          <a:p>
            <a:r>
              <a:rPr lang="en-US" dirty="0"/>
              <a:t>Sample Footer Text</a:t>
            </a:r>
          </a:p>
        </p:txBody>
      </p:sp>
      <p:sp>
        <p:nvSpPr>
          <p:cNvPr id="2" name="Date Placeholder 1"/>
          <p:cNvSpPr>
            <a:spLocks noGrp="1"/>
          </p:cNvSpPr>
          <p:nvPr>
            <p:ph type="dt" sz="half" idx="10"/>
          </p:nvPr>
        </p:nvSpPr>
        <p:spPr/>
        <p:txBody>
          <a:bodyPr/>
          <a:lstStyle/>
          <a:p>
            <a:r>
              <a:rPr lang="en-US" dirty="0"/>
              <a:t>20XX</a:t>
            </a:r>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74943644"/>
      </p:ext>
    </p:extLst>
  </p:cSld>
  <p:clrMapOvr>
    <a:masterClrMapping/>
  </p:clrMapOvr>
  <p:extLst>
    <p:ext uri="{DCECCB84-F9BA-43D5-87BE-67443E8EF086}">
      <p15:sldGuideLst xmlns:p15="http://schemas.microsoft.com/office/powerpoint/2012/main">
        <p15:guide id="1" orient="horz"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Break">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6E787D40-90B5-470E-95A2-784F1CB479C9}"/>
              </a:ext>
            </a:extLst>
          </p:cNvPr>
          <p:cNvSpPr>
            <a:spLocks noGrp="1"/>
          </p:cNvSpPr>
          <p:nvPr>
            <p:ph type="ctrTitle"/>
          </p:nvPr>
        </p:nvSpPr>
        <p:spPr>
          <a:xfrm>
            <a:off x="581191" y="4322102"/>
            <a:ext cx="10993549" cy="1153609"/>
          </a:xfrm>
        </p:spPr>
        <p:txBody>
          <a:bodyPr/>
          <a:lstStyle/>
          <a:p>
            <a:r>
              <a:rPr lang="en-US"/>
              <a:t>Click to edit Master title style</a:t>
            </a:r>
            <a:endParaRPr lang="en-US" dirty="0"/>
          </a:p>
        </p:txBody>
      </p:sp>
      <p:sp>
        <p:nvSpPr>
          <p:cNvPr id="6" name="Subtitle 2">
            <a:extLst>
              <a:ext uri="{FF2B5EF4-FFF2-40B4-BE49-F238E27FC236}">
                <a16:creationId xmlns:a16="http://schemas.microsoft.com/office/drawing/2014/main" id="{DDD90A03-8871-46F6-B527-27A279CAF3FE}"/>
              </a:ext>
            </a:extLst>
          </p:cNvPr>
          <p:cNvSpPr>
            <a:spLocks noGrp="1"/>
          </p:cNvSpPr>
          <p:nvPr>
            <p:ph type="subTitle" idx="1"/>
          </p:nvPr>
        </p:nvSpPr>
        <p:spPr>
          <a:xfrm>
            <a:off x="581194" y="5475712"/>
            <a:ext cx="10993546" cy="590321"/>
          </a:xfrm>
        </p:spPr>
        <p:txBody>
          <a:bodyPr/>
          <a:lstStyle>
            <a:lvl1pPr marL="0" indent="0">
              <a:buNone/>
              <a:defRPr/>
            </a:lvl1pPr>
          </a:lstStyle>
          <a:p>
            <a:r>
              <a:rPr lang="en-US"/>
              <a:t>Click to edit Master subtitle style</a:t>
            </a:r>
            <a:endParaRPr lang="en-US" dirty="0"/>
          </a:p>
        </p:txBody>
      </p:sp>
      <p:sp>
        <p:nvSpPr>
          <p:cNvPr id="9" name="Picture Placeholder 8">
            <a:extLst>
              <a:ext uri="{FF2B5EF4-FFF2-40B4-BE49-F238E27FC236}">
                <a16:creationId xmlns:a16="http://schemas.microsoft.com/office/drawing/2014/main" id="{18C0DC8A-3006-4A75-A9BA-FCA96D2C38A9}"/>
              </a:ext>
            </a:extLst>
          </p:cNvPr>
          <p:cNvSpPr>
            <a:spLocks noGrp="1"/>
          </p:cNvSpPr>
          <p:nvPr>
            <p:ph type="pic" sz="quarter" idx="13"/>
          </p:nvPr>
        </p:nvSpPr>
        <p:spPr>
          <a:xfrm>
            <a:off x="449580" y="603504"/>
            <a:ext cx="11292840" cy="3557016"/>
          </a:xfrm>
          <a:solidFill>
            <a:schemeClr val="accent2"/>
          </a:solidFill>
        </p:spPr>
        <p:txBody>
          <a:bodyPr/>
          <a:lstStyle/>
          <a:p>
            <a:r>
              <a:rPr lang="en-US"/>
              <a:t>Click icon to add picture</a:t>
            </a:r>
            <a:endParaRPr lang="en-US" dirty="0"/>
          </a:p>
        </p:txBody>
      </p:sp>
    </p:spTree>
    <p:extLst>
      <p:ext uri="{BB962C8B-B14F-4D97-AF65-F5344CB8AC3E}">
        <p14:creationId xmlns:p14="http://schemas.microsoft.com/office/powerpoint/2010/main" val="3518504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31520"/>
            <a:ext cx="11029616" cy="987552"/>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r>
              <a:rPr lang="en-US" dirty="0"/>
              <a:t>Sample Footer Text</a:t>
            </a:r>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r>
              <a:rPr lang="en-US" dirty="0"/>
              <a:t>20XX</a:t>
            </a:r>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66887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19AD7E45-24A5-4020-858E-57CFA0955730}"/>
              </a:ext>
            </a:extLst>
          </p:cNvPr>
          <p:cNvSpPr>
            <a:spLocks noGrp="1"/>
          </p:cNvSpPr>
          <p:nvPr>
            <p:ph type="ctrTitle"/>
          </p:nvPr>
        </p:nvSpPr>
        <p:spPr>
          <a:xfrm>
            <a:off x="581191" y="1020431"/>
            <a:ext cx="10993549" cy="1475013"/>
          </a:xfrm>
        </p:spPr>
        <p:txBody>
          <a:bodyPr/>
          <a:lstStyle/>
          <a:p>
            <a:r>
              <a:rPr lang="en-US"/>
              <a:t>Click to edit Master title style</a:t>
            </a:r>
            <a:endParaRPr lang="en-US" dirty="0"/>
          </a:p>
        </p:txBody>
      </p:sp>
      <p:sp>
        <p:nvSpPr>
          <p:cNvPr id="6" name="Subtitle 2">
            <a:extLst>
              <a:ext uri="{FF2B5EF4-FFF2-40B4-BE49-F238E27FC236}">
                <a16:creationId xmlns:a16="http://schemas.microsoft.com/office/drawing/2014/main" id="{9C213B6D-04F4-4E9D-AD86-E50884CB4CB3}"/>
              </a:ext>
            </a:extLst>
          </p:cNvPr>
          <p:cNvSpPr>
            <a:spLocks noGrp="1"/>
          </p:cNvSpPr>
          <p:nvPr>
            <p:ph type="subTitle" idx="1"/>
          </p:nvPr>
        </p:nvSpPr>
        <p:spPr>
          <a:xfrm>
            <a:off x="581194" y="2495445"/>
            <a:ext cx="10993546" cy="468233"/>
          </a:xfrm>
        </p:spPr>
        <p:txBody>
          <a:bodyPr/>
          <a:lstStyle>
            <a:lvl1pPr marL="0" indent="0">
              <a:buNone/>
              <a:defRPr/>
            </a:lvl1pPr>
          </a:lstStyle>
          <a:p>
            <a:r>
              <a:rPr lang="en-US"/>
              <a:t>Click to edit Master subtitle style</a:t>
            </a:r>
            <a:endParaRPr lang="en-US" dirty="0"/>
          </a:p>
        </p:txBody>
      </p:sp>
      <p:sp>
        <p:nvSpPr>
          <p:cNvPr id="10" name="Picture Placeholder 9">
            <a:extLst>
              <a:ext uri="{FF2B5EF4-FFF2-40B4-BE49-F238E27FC236}">
                <a16:creationId xmlns:a16="http://schemas.microsoft.com/office/drawing/2014/main" id="{52DB8B62-62C2-4723-85AF-F5D87B489A63}"/>
              </a:ext>
            </a:extLst>
          </p:cNvPr>
          <p:cNvSpPr>
            <a:spLocks noGrp="1"/>
          </p:cNvSpPr>
          <p:nvPr>
            <p:ph type="pic" sz="quarter" idx="13"/>
          </p:nvPr>
        </p:nvSpPr>
        <p:spPr>
          <a:xfrm>
            <a:off x="448056" y="3081528"/>
            <a:ext cx="5486400" cy="3310128"/>
          </a:xfrm>
          <a:solidFill>
            <a:schemeClr val="accent2"/>
          </a:solidFill>
        </p:spPr>
        <p:txBody>
          <a:bodyPr/>
          <a:lstStyle/>
          <a:p>
            <a:r>
              <a:rPr lang="en-US"/>
              <a:t>Click icon to add picture</a:t>
            </a:r>
            <a:endParaRPr lang="en-US" dirty="0"/>
          </a:p>
        </p:txBody>
      </p:sp>
      <p:sp>
        <p:nvSpPr>
          <p:cNvPr id="11" name="Picture Placeholder 9">
            <a:extLst>
              <a:ext uri="{FF2B5EF4-FFF2-40B4-BE49-F238E27FC236}">
                <a16:creationId xmlns:a16="http://schemas.microsoft.com/office/drawing/2014/main" id="{D1329640-D9D1-44D4-8E40-04E753A2B826}"/>
              </a:ext>
            </a:extLst>
          </p:cNvPr>
          <p:cNvSpPr>
            <a:spLocks noGrp="1"/>
          </p:cNvSpPr>
          <p:nvPr>
            <p:ph type="pic" sz="quarter" idx="14"/>
          </p:nvPr>
        </p:nvSpPr>
        <p:spPr>
          <a:xfrm>
            <a:off x="6254496" y="3081528"/>
            <a:ext cx="5486400" cy="3310128"/>
          </a:xfrm>
          <a:solidFill>
            <a:schemeClr val="accent2"/>
          </a:solidFill>
        </p:spPr>
        <p:txBody>
          <a:bodyPr/>
          <a:lstStyle/>
          <a:p>
            <a:r>
              <a:rPr lang="en-US"/>
              <a:t>Click icon to add picture</a:t>
            </a:r>
            <a:endParaRPr lang="en-US" dirty="0"/>
          </a:p>
        </p:txBody>
      </p:sp>
      <p:sp>
        <p:nvSpPr>
          <p:cNvPr id="3" name="Footer Placeholder 2"/>
          <p:cNvSpPr>
            <a:spLocks noGrp="1"/>
          </p:cNvSpPr>
          <p:nvPr>
            <p:ph type="ftr" sz="quarter" idx="11"/>
          </p:nvPr>
        </p:nvSpPr>
        <p:spPr/>
        <p:txBody>
          <a:bodyPr/>
          <a:lstStyle/>
          <a:p>
            <a:r>
              <a:rPr lang="en-US" dirty="0"/>
              <a:t>Sample Footer Text</a:t>
            </a:r>
          </a:p>
        </p:txBody>
      </p:sp>
      <p:sp>
        <p:nvSpPr>
          <p:cNvPr id="2" name="Date Placeholder 1"/>
          <p:cNvSpPr>
            <a:spLocks noGrp="1"/>
          </p:cNvSpPr>
          <p:nvPr>
            <p:ph type="dt" sz="half" idx="10"/>
          </p:nvPr>
        </p:nvSpPr>
        <p:spPr/>
        <p:txBody>
          <a:bodyPr/>
          <a:lstStyle/>
          <a:p>
            <a:r>
              <a:rPr lang="en-US" dirty="0"/>
              <a:t>20XX</a:t>
            </a:r>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57857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15" name="SmartArt Placeholder 14">
            <a:extLst>
              <a:ext uri="{FF2B5EF4-FFF2-40B4-BE49-F238E27FC236}">
                <a16:creationId xmlns:a16="http://schemas.microsoft.com/office/drawing/2014/main" id="{1A07AFA2-B97F-4965-B3E3-0399F8696B92}"/>
              </a:ext>
            </a:extLst>
          </p:cNvPr>
          <p:cNvSpPr>
            <a:spLocks noGrp="1"/>
          </p:cNvSpPr>
          <p:nvPr>
            <p:ph type="dgm" sz="quarter" idx="13"/>
          </p:nvPr>
        </p:nvSpPr>
        <p:spPr>
          <a:xfrm>
            <a:off x="576263" y="2290762"/>
            <a:ext cx="2286000" cy="2514600"/>
          </a:xfrm>
          <a:solidFill>
            <a:schemeClr val="accent2"/>
          </a:solidFill>
        </p:spPr>
        <p:txBody>
          <a:bodyPr/>
          <a:lstStyle/>
          <a:p>
            <a:r>
              <a:rPr lang="en-US"/>
              <a:t>Click icon to add SmartArt graphic</a:t>
            </a:r>
            <a:endParaRPr lang="en-US" dirty="0"/>
          </a:p>
        </p:txBody>
      </p:sp>
      <p:sp>
        <p:nvSpPr>
          <p:cNvPr id="16" name="SmartArt Placeholder 14">
            <a:extLst>
              <a:ext uri="{FF2B5EF4-FFF2-40B4-BE49-F238E27FC236}">
                <a16:creationId xmlns:a16="http://schemas.microsoft.com/office/drawing/2014/main" id="{FBD83F25-25EA-4FCB-9180-B7567885BE7A}"/>
              </a:ext>
            </a:extLst>
          </p:cNvPr>
          <p:cNvSpPr>
            <a:spLocks noGrp="1"/>
          </p:cNvSpPr>
          <p:nvPr>
            <p:ph type="dgm" sz="quarter" idx="14"/>
          </p:nvPr>
        </p:nvSpPr>
        <p:spPr>
          <a:xfrm>
            <a:off x="3486759" y="2290762"/>
            <a:ext cx="2286000" cy="2514600"/>
          </a:xfrm>
          <a:solidFill>
            <a:schemeClr val="accent2"/>
          </a:solidFill>
        </p:spPr>
        <p:txBody>
          <a:bodyPr/>
          <a:lstStyle/>
          <a:p>
            <a:r>
              <a:rPr lang="en-US"/>
              <a:t>Click icon to add SmartArt graphic</a:t>
            </a:r>
            <a:endParaRPr lang="en-US" dirty="0"/>
          </a:p>
        </p:txBody>
      </p:sp>
      <p:sp>
        <p:nvSpPr>
          <p:cNvPr id="17" name="SmartArt Placeholder 14">
            <a:extLst>
              <a:ext uri="{FF2B5EF4-FFF2-40B4-BE49-F238E27FC236}">
                <a16:creationId xmlns:a16="http://schemas.microsoft.com/office/drawing/2014/main" id="{C19AF1FD-578A-4AC1-8006-BF395C098188}"/>
              </a:ext>
            </a:extLst>
          </p:cNvPr>
          <p:cNvSpPr>
            <a:spLocks noGrp="1"/>
          </p:cNvSpPr>
          <p:nvPr>
            <p:ph type="dgm" sz="quarter" idx="15"/>
          </p:nvPr>
        </p:nvSpPr>
        <p:spPr>
          <a:xfrm>
            <a:off x="6397255" y="2290762"/>
            <a:ext cx="2286000" cy="2514600"/>
          </a:xfrm>
          <a:solidFill>
            <a:schemeClr val="accent2"/>
          </a:solidFill>
        </p:spPr>
        <p:txBody>
          <a:bodyPr/>
          <a:lstStyle/>
          <a:p>
            <a:r>
              <a:rPr lang="en-US"/>
              <a:t>Click icon to add SmartArt graphic</a:t>
            </a:r>
            <a:endParaRPr lang="en-US" dirty="0"/>
          </a:p>
        </p:txBody>
      </p:sp>
      <p:sp>
        <p:nvSpPr>
          <p:cNvPr id="18" name="SmartArt Placeholder 14">
            <a:extLst>
              <a:ext uri="{FF2B5EF4-FFF2-40B4-BE49-F238E27FC236}">
                <a16:creationId xmlns:a16="http://schemas.microsoft.com/office/drawing/2014/main" id="{A30FAB41-D651-4537-9674-A090F9541E38}"/>
              </a:ext>
            </a:extLst>
          </p:cNvPr>
          <p:cNvSpPr>
            <a:spLocks noGrp="1"/>
          </p:cNvSpPr>
          <p:nvPr>
            <p:ph type="dgm" sz="quarter" idx="16"/>
          </p:nvPr>
        </p:nvSpPr>
        <p:spPr>
          <a:xfrm>
            <a:off x="9307750" y="2290762"/>
            <a:ext cx="2286000" cy="2514600"/>
          </a:xfrm>
          <a:solidFill>
            <a:schemeClr val="accent2"/>
          </a:solidFill>
        </p:spPr>
        <p:txBody>
          <a:bodyPr/>
          <a:lstStyle/>
          <a:p>
            <a:r>
              <a:rPr lang="en-US"/>
              <a:t>Click icon to add SmartArt graphic</a:t>
            </a:r>
            <a:endParaRPr lang="en-US" dirty="0"/>
          </a:p>
        </p:txBody>
      </p:sp>
      <p:sp>
        <p:nvSpPr>
          <p:cNvPr id="20" name="Text Placeholder 19">
            <a:extLst>
              <a:ext uri="{FF2B5EF4-FFF2-40B4-BE49-F238E27FC236}">
                <a16:creationId xmlns:a16="http://schemas.microsoft.com/office/drawing/2014/main" id="{6FF70985-87A5-4813-BB21-CD79732947F5}"/>
              </a:ext>
            </a:extLst>
          </p:cNvPr>
          <p:cNvSpPr>
            <a:spLocks noGrp="1"/>
          </p:cNvSpPr>
          <p:nvPr>
            <p:ph type="body" sz="quarter" idx="17" hasCustomPrompt="1"/>
          </p:nvPr>
        </p:nvSpPr>
        <p:spPr>
          <a:xfrm>
            <a:off x="576263" y="4943475"/>
            <a:ext cx="2286000" cy="365760"/>
          </a:xfrm>
        </p:spPr>
        <p:txBody>
          <a:bodyPr>
            <a:noAutofit/>
          </a:bodyPr>
          <a:lstStyle>
            <a:lvl1pPr marL="0" indent="0">
              <a:buNone/>
              <a:defRPr sz="1800"/>
            </a:lvl1pPr>
            <a:lvl2pPr marL="324000" indent="0">
              <a:buNone/>
              <a:defRPr sz="1800"/>
            </a:lvl2pPr>
            <a:lvl3pPr marL="630000" indent="0">
              <a:buNone/>
              <a:defRPr sz="1800"/>
            </a:lvl3pPr>
            <a:lvl4pPr marL="1008000" indent="0">
              <a:buNone/>
              <a:defRPr sz="1800"/>
            </a:lvl4pPr>
            <a:lvl5pPr marL="1368000" indent="0">
              <a:buNone/>
              <a:defRPr sz="1800"/>
            </a:lvl5pPr>
          </a:lstStyle>
          <a:p>
            <a:pPr lvl="0"/>
            <a:r>
              <a:rPr lang="en-US" dirty="0"/>
              <a:t>Name</a:t>
            </a:r>
          </a:p>
        </p:txBody>
      </p:sp>
      <p:sp>
        <p:nvSpPr>
          <p:cNvPr id="22" name="Text Placeholder 21">
            <a:extLst>
              <a:ext uri="{FF2B5EF4-FFF2-40B4-BE49-F238E27FC236}">
                <a16:creationId xmlns:a16="http://schemas.microsoft.com/office/drawing/2014/main" id="{8F30C930-1919-4A13-98BD-6CB6119CC11A}"/>
              </a:ext>
            </a:extLst>
          </p:cNvPr>
          <p:cNvSpPr>
            <a:spLocks noGrp="1"/>
          </p:cNvSpPr>
          <p:nvPr>
            <p:ph type="body" sz="quarter" idx="18" hasCustomPrompt="1"/>
          </p:nvPr>
        </p:nvSpPr>
        <p:spPr>
          <a:xfrm>
            <a:off x="575894" y="5447348"/>
            <a:ext cx="2286000" cy="365760"/>
          </a:xfrm>
        </p:spPr>
        <p:txBody>
          <a:bodyPr>
            <a:noAutofit/>
          </a:bodyPr>
          <a:lstStyle>
            <a:lvl1pPr marL="0" indent="0">
              <a:buNone/>
              <a:defRPr sz="1600"/>
            </a:lvl1pPr>
            <a:lvl2pPr marL="324000" indent="0">
              <a:buNone/>
              <a:defRPr sz="1600"/>
            </a:lvl2pPr>
            <a:lvl3pPr marL="630000" indent="0">
              <a:buNone/>
              <a:defRPr sz="1600"/>
            </a:lvl3pPr>
            <a:lvl4pPr marL="1008000" indent="0">
              <a:buNone/>
              <a:defRPr sz="1600"/>
            </a:lvl4pPr>
            <a:lvl5pPr marL="1368000" indent="0">
              <a:buNone/>
              <a:defRPr sz="1600"/>
            </a:lvl5pPr>
          </a:lstStyle>
          <a:p>
            <a:pPr lvl="0"/>
            <a:r>
              <a:rPr lang="en-US" dirty="0"/>
              <a:t>Title</a:t>
            </a:r>
          </a:p>
        </p:txBody>
      </p:sp>
      <p:sp>
        <p:nvSpPr>
          <p:cNvPr id="23" name="Text Placeholder 19">
            <a:extLst>
              <a:ext uri="{FF2B5EF4-FFF2-40B4-BE49-F238E27FC236}">
                <a16:creationId xmlns:a16="http://schemas.microsoft.com/office/drawing/2014/main" id="{6E4126AC-7681-4156-8274-2A6414894394}"/>
              </a:ext>
            </a:extLst>
          </p:cNvPr>
          <p:cNvSpPr>
            <a:spLocks noGrp="1"/>
          </p:cNvSpPr>
          <p:nvPr>
            <p:ph type="body" sz="quarter" idx="19" hasCustomPrompt="1"/>
          </p:nvPr>
        </p:nvSpPr>
        <p:spPr>
          <a:xfrm>
            <a:off x="3487128" y="4943475"/>
            <a:ext cx="2286000" cy="365760"/>
          </a:xfrm>
        </p:spPr>
        <p:txBody>
          <a:bodyPr>
            <a:noAutofit/>
          </a:bodyPr>
          <a:lstStyle>
            <a:lvl1pPr marL="0" indent="0">
              <a:buNone/>
              <a:defRPr sz="1800"/>
            </a:lvl1pPr>
            <a:lvl2pPr marL="324000" indent="0">
              <a:buNone/>
              <a:defRPr sz="1800"/>
            </a:lvl2pPr>
            <a:lvl3pPr marL="630000" indent="0">
              <a:buNone/>
              <a:defRPr sz="1800"/>
            </a:lvl3pPr>
            <a:lvl4pPr marL="1008000" indent="0">
              <a:buNone/>
              <a:defRPr sz="1800"/>
            </a:lvl4pPr>
            <a:lvl5pPr marL="1368000" indent="0">
              <a:buNone/>
              <a:defRPr sz="1800"/>
            </a:lvl5pPr>
          </a:lstStyle>
          <a:p>
            <a:pPr lvl="0"/>
            <a:r>
              <a:rPr lang="en-US" dirty="0"/>
              <a:t>Name</a:t>
            </a:r>
          </a:p>
        </p:txBody>
      </p:sp>
      <p:sp>
        <p:nvSpPr>
          <p:cNvPr id="24" name="Text Placeholder 21">
            <a:extLst>
              <a:ext uri="{FF2B5EF4-FFF2-40B4-BE49-F238E27FC236}">
                <a16:creationId xmlns:a16="http://schemas.microsoft.com/office/drawing/2014/main" id="{D03485ED-1755-41FA-942B-ED95B3913DBF}"/>
              </a:ext>
            </a:extLst>
          </p:cNvPr>
          <p:cNvSpPr>
            <a:spLocks noGrp="1"/>
          </p:cNvSpPr>
          <p:nvPr>
            <p:ph type="body" sz="quarter" idx="20" hasCustomPrompt="1"/>
          </p:nvPr>
        </p:nvSpPr>
        <p:spPr>
          <a:xfrm>
            <a:off x="3486759" y="5447348"/>
            <a:ext cx="2286000" cy="365760"/>
          </a:xfrm>
        </p:spPr>
        <p:txBody>
          <a:bodyPr>
            <a:noAutofit/>
          </a:bodyPr>
          <a:lstStyle>
            <a:lvl1pPr marL="0" indent="0">
              <a:buNone/>
              <a:defRPr sz="1600"/>
            </a:lvl1pPr>
            <a:lvl2pPr marL="324000" indent="0">
              <a:buNone/>
              <a:defRPr sz="1600"/>
            </a:lvl2pPr>
            <a:lvl3pPr marL="630000" indent="0">
              <a:buNone/>
              <a:defRPr sz="1600"/>
            </a:lvl3pPr>
            <a:lvl4pPr marL="1008000" indent="0">
              <a:buNone/>
              <a:defRPr sz="1600"/>
            </a:lvl4pPr>
            <a:lvl5pPr marL="1368000" indent="0">
              <a:buNone/>
              <a:defRPr sz="1600"/>
            </a:lvl5pPr>
          </a:lstStyle>
          <a:p>
            <a:pPr lvl="0"/>
            <a:r>
              <a:rPr lang="en-US" dirty="0"/>
              <a:t>Title</a:t>
            </a:r>
          </a:p>
        </p:txBody>
      </p:sp>
      <p:sp>
        <p:nvSpPr>
          <p:cNvPr id="25" name="Text Placeholder 19">
            <a:extLst>
              <a:ext uri="{FF2B5EF4-FFF2-40B4-BE49-F238E27FC236}">
                <a16:creationId xmlns:a16="http://schemas.microsoft.com/office/drawing/2014/main" id="{42AFEFC9-586E-4B97-AD51-F02AC6AC6A60}"/>
              </a:ext>
            </a:extLst>
          </p:cNvPr>
          <p:cNvSpPr>
            <a:spLocks noGrp="1"/>
          </p:cNvSpPr>
          <p:nvPr>
            <p:ph type="body" sz="quarter" idx="21" hasCustomPrompt="1"/>
          </p:nvPr>
        </p:nvSpPr>
        <p:spPr>
          <a:xfrm>
            <a:off x="6397624" y="4943475"/>
            <a:ext cx="2286000" cy="365760"/>
          </a:xfrm>
        </p:spPr>
        <p:txBody>
          <a:bodyPr>
            <a:noAutofit/>
          </a:bodyPr>
          <a:lstStyle>
            <a:lvl1pPr marL="0" indent="0">
              <a:buNone/>
              <a:defRPr sz="1800"/>
            </a:lvl1pPr>
            <a:lvl2pPr marL="324000" indent="0">
              <a:buNone/>
              <a:defRPr sz="1800"/>
            </a:lvl2pPr>
            <a:lvl3pPr marL="630000" indent="0">
              <a:buNone/>
              <a:defRPr sz="1800"/>
            </a:lvl3pPr>
            <a:lvl4pPr marL="1008000" indent="0">
              <a:buNone/>
              <a:defRPr sz="1800"/>
            </a:lvl4pPr>
            <a:lvl5pPr marL="1368000" indent="0">
              <a:buNone/>
              <a:defRPr sz="1800"/>
            </a:lvl5pPr>
          </a:lstStyle>
          <a:p>
            <a:pPr lvl="0"/>
            <a:r>
              <a:rPr lang="en-US" dirty="0"/>
              <a:t>Name</a:t>
            </a:r>
          </a:p>
        </p:txBody>
      </p:sp>
      <p:sp>
        <p:nvSpPr>
          <p:cNvPr id="26" name="Text Placeholder 21">
            <a:extLst>
              <a:ext uri="{FF2B5EF4-FFF2-40B4-BE49-F238E27FC236}">
                <a16:creationId xmlns:a16="http://schemas.microsoft.com/office/drawing/2014/main" id="{E94B1769-BE23-4EBA-A0DA-9A01476DAC50}"/>
              </a:ext>
            </a:extLst>
          </p:cNvPr>
          <p:cNvSpPr>
            <a:spLocks noGrp="1"/>
          </p:cNvSpPr>
          <p:nvPr>
            <p:ph type="body" sz="quarter" idx="22" hasCustomPrompt="1"/>
          </p:nvPr>
        </p:nvSpPr>
        <p:spPr>
          <a:xfrm>
            <a:off x="6397255" y="5447348"/>
            <a:ext cx="2286000" cy="365760"/>
          </a:xfrm>
        </p:spPr>
        <p:txBody>
          <a:bodyPr>
            <a:noAutofit/>
          </a:bodyPr>
          <a:lstStyle>
            <a:lvl1pPr marL="0" indent="0">
              <a:buNone/>
              <a:defRPr sz="1600"/>
            </a:lvl1pPr>
            <a:lvl2pPr marL="324000" indent="0">
              <a:buNone/>
              <a:defRPr sz="1600"/>
            </a:lvl2pPr>
            <a:lvl3pPr marL="630000" indent="0">
              <a:buNone/>
              <a:defRPr sz="1600"/>
            </a:lvl3pPr>
            <a:lvl4pPr marL="1008000" indent="0">
              <a:buNone/>
              <a:defRPr sz="1600"/>
            </a:lvl4pPr>
            <a:lvl5pPr marL="1368000" indent="0">
              <a:buNone/>
              <a:defRPr sz="1600"/>
            </a:lvl5pPr>
          </a:lstStyle>
          <a:p>
            <a:pPr lvl="0"/>
            <a:r>
              <a:rPr lang="en-US" dirty="0"/>
              <a:t>Title</a:t>
            </a:r>
          </a:p>
        </p:txBody>
      </p:sp>
      <p:sp>
        <p:nvSpPr>
          <p:cNvPr id="27" name="Text Placeholder 19">
            <a:extLst>
              <a:ext uri="{FF2B5EF4-FFF2-40B4-BE49-F238E27FC236}">
                <a16:creationId xmlns:a16="http://schemas.microsoft.com/office/drawing/2014/main" id="{9A7362AB-6137-4C5C-9219-392C3875AD9B}"/>
              </a:ext>
            </a:extLst>
          </p:cNvPr>
          <p:cNvSpPr>
            <a:spLocks noGrp="1"/>
          </p:cNvSpPr>
          <p:nvPr>
            <p:ph type="body" sz="quarter" idx="23" hasCustomPrompt="1"/>
          </p:nvPr>
        </p:nvSpPr>
        <p:spPr>
          <a:xfrm>
            <a:off x="9308119" y="4957131"/>
            <a:ext cx="2286000" cy="365760"/>
          </a:xfrm>
        </p:spPr>
        <p:txBody>
          <a:bodyPr>
            <a:noAutofit/>
          </a:bodyPr>
          <a:lstStyle>
            <a:lvl1pPr marL="0" indent="0">
              <a:buNone/>
              <a:defRPr sz="1800"/>
            </a:lvl1pPr>
            <a:lvl2pPr marL="324000" indent="0">
              <a:buNone/>
              <a:defRPr sz="1800"/>
            </a:lvl2pPr>
            <a:lvl3pPr marL="630000" indent="0">
              <a:buNone/>
              <a:defRPr sz="1800"/>
            </a:lvl3pPr>
            <a:lvl4pPr marL="1008000" indent="0">
              <a:buNone/>
              <a:defRPr sz="1800"/>
            </a:lvl4pPr>
            <a:lvl5pPr marL="1368000" indent="0">
              <a:buNone/>
              <a:defRPr sz="1800"/>
            </a:lvl5pPr>
          </a:lstStyle>
          <a:p>
            <a:pPr lvl="0"/>
            <a:r>
              <a:rPr lang="en-US" dirty="0"/>
              <a:t>Name</a:t>
            </a:r>
          </a:p>
        </p:txBody>
      </p:sp>
      <p:sp>
        <p:nvSpPr>
          <p:cNvPr id="28" name="Text Placeholder 21">
            <a:extLst>
              <a:ext uri="{FF2B5EF4-FFF2-40B4-BE49-F238E27FC236}">
                <a16:creationId xmlns:a16="http://schemas.microsoft.com/office/drawing/2014/main" id="{DA6F45F2-E17A-4027-AAA9-B9B703C26A2F}"/>
              </a:ext>
            </a:extLst>
          </p:cNvPr>
          <p:cNvSpPr>
            <a:spLocks noGrp="1"/>
          </p:cNvSpPr>
          <p:nvPr>
            <p:ph type="body" sz="quarter" idx="24" hasCustomPrompt="1"/>
          </p:nvPr>
        </p:nvSpPr>
        <p:spPr>
          <a:xfrm>
            <a:off x="9307750" y="5461004"/>
            <a:ext cx="2286000" cy="365760"/>
          </a:xfrm>
        </p:spPr>
        <p:txBody>
          <a:bodyPr>
            <a:noAutofit/>
          </a:bodyPr>
          <a:lstStyle>
            <a:lvl1pPr marL="0" indent="0">
              <a:buNone/>
              <a:defRPr sz="1600"/>
            </a:lvl1pPr>
            <a:lvl2pPr marL="324000" indent="0">
              <a:buNone/>
              <a:defRPr sz="1600"/>
            </a:lvl2pPr>
            <a:lvl3pPr marL="630000" indent="0">
              <a:buNone/>
              <a:defRPr sz="1600"/>
            </a:lvl3pPr>
            <a:lvl4pPr marL="1008000" indent="0">
              <a:buNone/>
              <a:defRPr sz="1600"/>
            </a:lvl4pPr>
            <a:lvl5pPr marL="1368000" indent="0">
              <a:buNone/>
              <a:defRPr sz="1600"/>
            </a:lvl5pPr>
          </a:lstStyle>
          <a:p>
            <a:pPr lvl="0"/>
            <a:r>
              <a:rPr lang="en-US" dirty="0"/>
              <a:t>Title</a:t>
            </a:r>
          </a:p>
        </p:txBody>
      </p:sp>
      <p:sp>
        <p:nvSpPr>
          <p:cNvPr id="4" name="Footer Placeholder 3"/>
          <p:cNvSpPr>
            <a:spLocks noGrp="1"/>
          </p:cNvSpPr>
          <p:nvPr>
            <p:ph type="ftr" sz="quarter" idx="11"/>
          </p:nvPr>
        </p:nvSpPr>
        <p:spPr/>
        <p:txBody>
          <a:bodyPr/>
          <a:lstStyle/>
          <a:p>
            <a:r>
              <a:rPr lang="en-US" dirty="0"/>
              <a:t>Sample Footer Text</a:t>
            </a:r>
          </a:p>
        </p:txBody>
      </p:sp>
      <p:sp>
        <p:nvSpPr>
          <p:cNvPr id="3" name="Date Placeholder 2"/>
          <p:cNvSpPr>
            <a:spLocks noGrp="1"/>
          </p:cNvSpPr>
          <p:nvPr>
            <p:ph type="dt" sz="half" idx="10"/>
          </p:nvPr>
        </p:nvSpPr>
        <p:spPr/>
        <p:txBody>
          <a:bodyPr/>
          <a:lstStyle/>
          <a:p>
            <a:r>
              <a:rPr lang="en-US" dirty="0"/>
              <a:t>20XX</a:t>
            </a:r>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9263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dirty="0"/>
              <a:t>Sample Footer Text</a:t>
            </a:r>
          </a:p>
        </p:txBody>
      </p:sp>
      <p:sp>
        <p:nvSpPr>
          <p:cNvPr id="7" name="Date Placeholder 6"/>
          <p:cNvSpPr>
            <a:spLocks noGrp="1"/>
          </p:cNvSpPr>
          <p:nvPr>
            <p:ph type="dt" sz="half" idx="10"/>
          </p:nvPr>
        </p:nvSpPr>
        <p:spPr/>
        <p:txBody>
          <a:bodyPr/>
          <a:lstStyle/>
          <a:p>
            <a:r>
              <a:rPr lang="en-US" dirty="0"/>
              <a:t>20XX</a:t>
            </a:r>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6142808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3200400"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32004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2343" y="2250891"/>
            <a:ext cx="320040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4412341" y="2926051"/>
            <a:ext cx="32004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4">
            <a:extLst>
              <a:ext uri="{FF2B5EF4-FFF2-40B4-BE49-F238E27FC236}">
                <a16:creationId xmlns:a16="http://schemas.microsoft.com/office/drawing/2014/main" id="{4F00371C-297D-40EF-8A7B-A4A10A3E0F58}"/>
              </a:ext>
            </a:extLst>
          </p:cNvPr>
          <p:cNvSpPr>
            <a:spLocks noGrp="1"/>
          </p:cNvSpPr>
          <p:nvPr>
            <p:ph type="body" sz="quarter" idx="13"/>
          </p:nvPr>
        </p:nvSpPr>
        <p:spPr>
          <a:xfrm>
            <a:off x="8243499" y="2250891"/>
            <a:ext cx="320040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11" name="Content Placeholder 5">
            <a:extLst>
              <a:ext uri="{FF2B5EF4-FFF2-40B4-BE49-F238E27FC236}">
                <a16:creationId xmlns:a16="http://schemas.microsoft.com/office/drawing/2014/main" id="{54C654D6-9180-439B-AA80-A486173B740A}"/>
              </a:ext>
            </a:extLst>
          </p:cNvPr>
          <p:cNvSpPr>
            <a:spLocks noGrp="1"/>
          </p:cNvSpPr>
          <p:nvPr>
            <p:ph sz="quarter" idx="14"/>
          </p:nvPr>
        </p:nvSpPr>
        <p:spPr>
          <a:xfrm>
            <a:off x="8243497" y="2926051"/>
            <a:ext cx="32004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dirty="0"/>
              <a:t>Sample Footer Text</a:t>
            </a:r>
          </a:p>
        </p:txBody>
      </p:sp>
      <p:sp>
        <p:nvSpPr>
          <p:cNvPr id="7" name="Date Placeholder 6"/>
          <p:cNvSpPr>
            <a:spLocks noGrp="1"/>
          </p:cNvSpPr>
          <p:nvPr>
            <p:ph type="dt" sz="half" idx="10"/>
          </p:nvPr>
        </p:nvSpPr>
        <p:spPr/>
        <p:txBody>
          <a:bodyPr/>
          <a:lstStyle/>
          <a:p>
            <a:r>
              <a:rPr lang="en-US" dirty="0"/>
              <a:t>20XX</a:t>
            </a:r>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197359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ummary">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E7D0488-B202-4F7B-9F3C-5F3540449364}"/>
              </a:ext>
            </a:extLst>
          </p:cNvPr>
          <p:cNvSpPr>
            <a:spLocks noGrp="1"/>
          </p:cNvSpPr>
          <p:nvPr>
            <p:ph type="title"/>
          </p:nvPr>
        </p:nvSpPr>
        <p:spPr>
          <a:xfrm>
            <a:off x="581192" y="3986411"/>
            <a:ext cx="3568661" cy="1872388"/>
          </a:xfrm>
        </p:spPr>
        <p:txBody>
          <a:bodyPr anchor="ctr"/>
          <a:lstStyle/>
          <a:p>
            <a:pPr algn="r"/>
            <a:r>
              <a:rPr lang="en-US">
                <a:solidFill>
                  <a:schemeClr val="tx2"/>
                </a:solidFill>
              </a:rPr>
              <a:t>Click to edit Master title style</a:t>
            </a:r>
            <a:endParaRPr lang="en-US" dirty="0">
              <a:solidFill>
                <a:schemeClr val="tx2"/>
              </a:solidFill>
            </a:endParaRPr>
          </a:p>
        </p:txBody>
      </p:sp>
      <p:sp>
        <p:nvSpPr>
          <p:cNvPr id="12" name="Picture Placeholder 11">
            <a:extLst>
              <a:ext uri="{FF2B5EF4-FFF2-40B4-BE49-F238E27FC236}">
                <a16:creationId xmlns:a16="http://schemas.microsoft.com/office/drawing/2014/main" id="{5972A87D-479C-4157-A7C5-33D8FC7B2974}"/>
              </a:ext>
            </a:extLst>
          </p:cNvPr>
          <p:cNvSpPr>
            <a:spLocks noGrp="1"/>
          </p:cNvSpPr>
          <p:nvPr>
            <p:ph type="pic" sz="quarter" idx="13"/>
          </p:nvPr>
        </p:nvSpPr>
        <p:spPr>
          <a:xfrm>
            <a:off x="448056" y="768096"/>
            <a:ext cx="2578608" cy="2816352"/>
          </a:xfrm>
          <a:solidFill>
            <a:schemeClr val="accent2"/>
          </a:solidFill>
        </p:spPr>
        <p:txBody>
          <a:bodyPr/>
          <a:lstStyle/>
          <a:p>
            <a:r>
              <a:rPr lang="en-US"/>
              <a:t>Click icon to add picture</a:t>
            </a:r>
            <a:endParaRPr lang="en-US" dirty="0"/>
          </a:p>
        </p:txBody>
      </p:sp>
      <p:sp>
        <p:nvSpPr>
          <p:cNvPr id="13" name="Picture Placeholder 11">
            <a:extLst>
              <a:ext uri="{FF2B5EF4-FFF2-40B4-BE49-F238E27FC236}">
                <a16:creationId xmlns:a16="http://schemas.microsoft.com/office/drawing/2014/main" id="{78EE581A-A98D-4A1B-B826-3C60801D6672}"/>
              </a:ext>
            </a:extLst>
          </p:cNvPr>
          <p:cNvSpPr>
            <a:spLocks noGrp="1"/>
          </p:cNvSpPr>
          <p:nvPr>
            <p:ph type="pic" sz="quarter" idx="14"/>
          </p:nvPr>
        </p:nvSpPr>
        <p:spPr>
          <a:xfrm>
            <a:off x="3352800" y="768096"/>
            <a:ext cx="2578608" cy="2816352"/>
          </a:xfrm>
          <a:solidFill>
            <a:schemeClr val="accent2"/>
          </a:solidFill>
        </p:spPr>
        <p:txBody>
          <a:bodyPr/>
          <a:lstStyle/>
          <a:p>
            <a:r>
              <a:rPr lang="en-US"/>
              <a:t>Click icon to add picture</a:t>
            </a:r>
            <a:endParaRPr lang="en-US" dirty="0"/>
          </a:p>
        </p:txBody>
      </p:sp>
      <p:sp>
        <p:nvSpPr>
          <p:cNvPr id="14" name="Picture Placeholder 11">
            <a:extLst>
              <a:ext uri="{FF2B5EF4-FFF2-40B4-BE49-F238E27FC236}">
                <a16:creationId xmlns:a16="http://schemas.microsoft.com/office/drawing/2014/main" id="{16AE88BE-E502-4D34-AAE9-6EE48F1ACE29}"/>
              </a:ext>
            </a:extLst>
          </p:cNvPr>
          <p:cNvSpPr>
            <a:spLocks noGrp="1"/>
          </p:cNvSpPr>
          <p:nvPr>
            <p:ph type="pic" sz="quarter" idx="15"/>
          </p:nvPr>
        </p:nvSpPr>
        <p:spPr>
          <a:xfrm>
            <a:off x="6257544" y="768096"/>
            <a:ext cx="2578608" cy="2816352"/>
          </a:xfrm>
          <a:solidFill>
            <a:schemeClr val="accent2"/>
          </a:solidFill>
        </p:spPr>
        <p:txBody>
          <a:bodyPr/>
          <a:lstStyle/>
          <a:p>
            <a:r>
              <a:rPr lang="en-US"/>
              <a:t>Click icon to add picture</a:t>
            </a:r>
            <a:endParaRPr lang="en-US" dirty="0"/>
          </a:p>
        </p:txBody>
      </p:sp>
      <p:sp>
        <p:nvSpPr>
          <p:cNvPr id="16" name="Picture Placeholder 11">
            <a:extLst>
              <a:ext uri="{FF2B5EF4-FFF2-40B4-BE49-F238E27FC236}">
                <a16:creationId xmlns:a16="http://schemas.microsoft.com/office/drawing/2014/main" id="{9FD0C6B3-E0D9-4177-8079-178D1B0F530D}"/>
              </a:ext>
            </a:extLst>
          </p:cNvPr>
          <p:cNvSpPr>
            <a:spLocks noGrp="1"/>
          </p:cNvSpPr>
          <p:nvPr>
            <p:ph type="pic" sz="quarter" idx="16"/>
          </p:nvPr>
        </p:nvSpPr>
        <p:spPr>
          <a:xfrm>
            <a:off x="9162288" y="768096"/>
            <a:ext cx="2578608" cy="2816352"/>
          </a:xfrm>
          <a:solidFill>
            <a:schemeClr val="accent2"/>
          </a:solidFill>
        </p:spPr>
        <p:txBody>
          <a:bodyPr/>
          <a:lstStyle/>
          <a:p>
            <a:r>
              <a:rPr lang="en-US"/>
              <a:t>Click icon to add picture</a:t>
            </a:r>
            <a:endParaRPr lang="en-US" dirty="0"/>
          </a:p>
        </p:txBody>
      </p:sp>
      <p:sp>
        <p:nvSpPr>
          <p:cNvPr id="10" name="Content Placeholder 2">
            <a:extLst>
              <a:ext uri="{FF2B5EF4-FFF2-40B4-BE49-F238E27FC236}">
                <a16:creationId xmlns:a16="http://schemas.microsoft.com/office/drawing/2014/main" id="{53AD8A25-150B-42DF-B6CC-FB1E5225D517}"/>
              </a:ext>
            </a:extLst>
          </p:cNvPr>
          <p:cNvSpPr>
            <a:spLocks noGrp="1"/>
          </p:cNvSpPr>
          <p:nvPr>
            <p:ph idx="1"/>
          </p:nvPr>
        </p:nvSpPr>
        <p:spPr>
          <a:xfrm>
            <a:off x="4520392" y="3956050"/>
            <a:ext cx="7225075" cy="1902749"/>
          </a:xfrm>
        </p:spPr>
        <p:txBody>
          <a:bodyPr>
            <a:normAutofit/>
          </a:bodyPr>
          <a:lstStyle>
            <a:lvl1pPr marL="0" indent="0">
              <a:buNone/>
              <a:defRPr/>
            </a:lvl1pPr>
          </a:lstStyle>
          <a:p>
            <a:pPr lvl="0"/>
            <a:r>
              <a:rPr lang="en-US"/>
              <a:t>Click to edit Master text styles</a:t>
            </a:r>
          </a:p>
        </p:txBody>
      </p:sp>
      <p:sp>
        <p:nvSpPr>
          <p:cNvPr id="3" name="Footer Placeholder 2"/>
          <p:cNvSpPr>
            <a:spLocks noGrp="1"/>
          </p:cNvSpPr>
          <p:nvPr>
            <p:ph type="ftr" sz="quarter" idx="11"/>
          </p:nvPr>
        </p:nvSpPr>
        <p:spPr/>
        <p:txBody>
          <a:bodyPr/>
          <a:lstStyle/>
          <a:p>
            <a:r>
              <a:rPr lang="en-US" dirty="0"/>
              <a:t>Sample Footer Text</a:t>
            </a:r>
          </a:p>
        </p:txBody>
      </p:sp>
      <p:sp>
        <p:nvSpPr>
          <p:cNvPr id="2" name="Date Placeholder 1"/>
          <p:cNvSpPr>
            <a:spLocks noGrp="1"/>
          </p:cNvSpPr>
          <p:nvPr>
            <p:ph type="dt" sz="half" idx="10"/>
          </p:nvPr>
        </p:nvSpPr>
        <p:spPr/>
        <p:txBody>
          <a:bodyPr/>
          <a:lstStyle/>
          <a:p>
            <a:r>
              <a:rPr lang="en-US" dirty="0"/>
              <a:t>20XX</a:t>
            </a:r>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06992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20F9CA6-0CB1-4A9E-96E4-67800B107E21}"/>
              </a:ext>
              <a:ext uri="{C183D7F6-B498-43B3-948B-1728B52AA6E4}">
                <adec:decorative xmlns:adec="http://schemas.microsoft.com/office/drawing/2017/decorative" val="1"/>
              </a:ext>
            </a:extLst>
          </p:cNvPr>
          <p:cNvSpPr/>
          <p:nvPr userDrawn="1"/>
        </p:nvSpPr>
        <p:spPr>
          <a:xfrm>
            <a:off x="0" y="0"/>
            <a:ext cx="12192000" cy="6858000"/>
          </a:xfrm>
          <a:prstGeom prst="rect">
            <a:avLst/>
          </a:prstGeom>
          <a:solidFill>
            <a:schemeClr val="bg1">
              <a:lumMod val="75000"/>
              <a:lumOff val="2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a:extLst>
              <a:ext uri="{FF2B5EF4-FFF2-40B4-BE49-F238E27FC236}">
                <a16:creationId xmlns:a16="http://schemas.microsoft.com/office/drawing/2014/main" id="{05826FB8-73AC-4F8B-BD9C-B5E87FC9C6A9}"/>
              </a:ext>
              <a:ext uri="{C183D7F6-B498-43B3-948B-1728B52AA6E4}">
                <adec:decorative xmlns:adec="http://schemas.microsoft.com/office/drawing/2017/decorative" val="1"/>
              </a:ext>
            </a:extLst>
          </p:cNvPr>
          <p:cNvSpPr/>
          <p:nvPr userDrawn="1"/>
        </p:nvSpPr>
        <p:spPr>
          <a:xfrm>
            <a:off x="638620"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5" name="Title 1">
            <a:extLst>
              <a:ext uri="{FF2B5EF4-FFF2-40B4-BE49-F238E27FC236}">
                <a16:creationId xmlns:a16="http://schemas.microsoft.com/office/drawing/2014/main" id="{D0F196A1-2430-4797-B656-A38302FAFF33}"/>
              </a:ext>
            </a:extLst>
          </p:cNvPr>
          <p:cNvSpPr>
            <a:spLocks noGrp="1"/>
          </p:cNvSpPr>
          <p:nvPr>
            <p:ph type="title"/>
          </p:nvPr>
        </p:nvSpPr>
        <p:spPr>
          <a:xfrm>
            <a:off x="609906" y="702156"/>
            <a:ext cx="3568661" cy="1188720"/>
          </a:xfrm>
        </p:spPr>
        <p:txBody>
          <a:bodyPr/>
          <a:lstStyle/>
          <a:p>
            <a:r>
              <a:rPr lang="en-US"/>
              <a:t>Click to edit Master title style</a:t>
            </a:r>
            <a:endParaRPr lang="en-US" dirty="0"/>
          </a:p>
        </p:txBody>
      </p:sp>
      <p:sp>
        <p:nvSpPr>
          <p:cNvPr id="6" name="Content Placeholder 2">
            <a:extLst>
              <a:ext uri="{FF2B5EF4-FFF2-40B4-BE49-F238E27FC236}">
                <a16:creationId xmlns:a16="http://schemas.microsoft.com/office/drawing/2014/main" id="{F7AE5FA5-AF50-4B00-8E20-1B20A667A3BF}"/>
              </a:ext>
            </a:extLst>
          </p:cNvPr>
          <p:cNvSpPr>
            <a:spLocks noGrp="1"/>
          </p:cNvSpPr>
          <p:nvPr>
            <p:ph idx="1"/>
          </p:nvPr>
        </p:nvSpPr>
        <p:spPr>
          <a:xfrm>
            <a:off x="609906" y="2340864"/>
            <a:ext cx="3568661" cy="3634486"/>
          </a:xfrm>
        </p:spPr>
        <p:txBody>
          <a:bodyPr>
            <a:normAutofit/>
          </a:bodyPr>
          <a:lstStyle>
            <a:lvl1pPr marL="0" indent="0">
              <a:buNone/>
              <a:defRPr/>
            </a:lvl1pPr>
          </a:lstStyle>
          <a:p>
            <a:pPr lvl="0"/>
            <a:r>
              <a:rPr lang="en-US"/>
              <a:t>Click to edit Master text styles</a:t>
            </a:r>
          </a:p>
        </p:txBody>
      </p:sp>
      <p:sp>
        <p:nvSpPr>
          <p:cNvPr id="3" name="Footer Placeholder 2"/>
          <p:cNvSpPr>
            <a:spLocks noGrp="1"/>
          </p:cNvSpPr>
          <p:nvPr>
            <p:ph type="ftr" sz="quarter" idx="11"/>
          </p:nvPr>
        </p:nvSpPr>
        <p:spPr/>
        <p:txBody>
          <a:bodyPr/>
          <a:lstStyle/>
          <a:p>
            <a:r>
              <a:rPr lang="en-US" dirty="0"/>
              <a:t>Sample Footer Text</a:t>
            </a:r>
          </a:p>
        </p:txBody>
      </p:sp>
      <p:sp>
        <p:nvSpPr>
          <p:cNvPr id="13" name="Picture Placeholder 12">
            <a:extLst>
              <a:ext uri="{FF2B5EF4-FFF2-40B4-BE49-F238E27FC236}">
                <a16:creationId xmlns:a16="http://schemas.microsoft.com/office/drawing/2014/main" id="{83237575-909D-45C0-B594-0B7A40F04B52}"/>
              </a:ext>
            </a:extLst>
          </p:cNvPr>
          <p:cNvSpPr>
            <a:spLocks noGrp="1"/>
          </p:cNvSpPr>
          <p:nvPr>
            <p:ph type="pic" sz="quarter" idx="13"/>
          </p:nvPr>
        </p:nvSpPr>
        <p:spPr>
          <a:xfrm>
            <a:off x="4657344" y="0"/>
            <a:ext cx="7534656" cy="6858000"/>
          </a:xfrm>
          <a:solidFill>
            <a:schemeClr val="accent2"/>
          </a:solidFill>
        </p:spPr>
        <p:txBody>
          <a:bodyPr/>
          <a:lstStyle/>
          <a:p>
            <a:r>
              <a:rPr lang="en-US"/>
              <a:t>Click icon to add picture</a:t>
            </a:r>
            <a:endParaRPr lang="en-US" dirty="0"/>
          </a:p>
        </p:txBody>
      </p:sp>
      <p:sp>
        <p:nvSpPr>
          <p:cNvPr id="2" name="Date Placeholder 1"/>
          <p:cNvSpPr>
            <a:spLocks noGrp="1"/>
          </p:cNvSpPr>
          <p:nvPr>
            <p:ph type="dt" sz="half" idx="10"/>
          </p:nvPr>
        </p:nvSpPr>
        <p:spPr/>
        <p:txBody>
          <a:bodyPr/>
          <a:lstStyle/>
          <a:p>
            <a:r>
              <a:rPr lang="en-US" dirty="0"/>
              <a:t>20XX</a:t>
            </a:r>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822543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9084393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lstStyle/>
          <a:p>
            <a:r>
              <a:rPr lang="en-US" dirty="0"/>
              <a:t>Sample Footer Text</a:t>
            </a:r>
          </a:p>
        </p:txBody>
      </p:sp>
      <p:sp>
        <p:nvSpPr>
          <p:cNvPr id="5" name="Date Placeholder 4"/>
          <p:cNvSpPr>
            <a:spLocks noGrp="1"/>
          </p:cNvSpPr>
          <p:nvPr>
            <p:ph type="dt" sz="half" idx="10"/>
          </p:nvPr>
        </p:nvSpPr>
        <p:spPr/>
        <p:txBody>
          <a:bodyPr/>
          <a:lstStyle/>
          <a:p>
            <a:r>
              <a:rPr lang="en-US" dirty="0"/>
              <a:t>20XX</a:t>
            </a:r>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9679185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Sample Footer Text</a:t>
            </a:r>
          </a:p>
        </p:txBody>
      </p:sp>
      <p:sp>
        <p:nvSpPr>
          <p:cNvPr id="2" name="Date Placeholder 1"/>
          <p:cNvSpPr>
            <a:spLocks noGrp="1"/>
          </p:cNvSpPr>
          <p:nvPr>
            <p:ph type="dt" sz="half" idx="10"/>
          </p:nvPr>
        </p:nvSpPr>
        <p:spPr/>
        <p:txBody>
          <a:bodyPr/>
          <a:lstStyle/>
          <a:p>
            <a:r>
              <a:rPr lang="en-US" dirty="0"/>
              <a:t>20XX</a:t>
            </a:r>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078986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a:extLst>
              <a:ext uri="{C183D7F6-B498-43B3-948B-1728B52AA6E4}">
                <adec:decorative xmlns:adec="http://schemas.microsoft.com/office/drawing/2017/decorative" val="1"/>
              </a:ext>
            </a:extLst>
          </p:cNvPr>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r>
              <a:rPr lang="en-US" dirty="0"/>
              <a:t>Sample Footer Text</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r>
              <a:rPr lang="en-US" dirty="0"/>
              <a:t>20XX</a:t>
            </a:r>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159284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pPr algn="l"/>
            <a:r>
              <a:rPr lang="en-US" dirty="0"/>
              <a:t>Sample Footer Text</a:t>
            </a:r>
          </a:p>
        </p:txBody>
      </p:sp>
      <p:sp>
        <p:nvSpPr>
          <p:cNvPr id="5" name="Date Placeholder 4"/>
          <p:cNvSpPr>
            <a:spLocks noGrp="1"/>
          </p:cNvSpPr>
          <p:nvPr>
            <p:ph type="dt" sz="half" idx="10"/>
          </p:nvPr>
        </p:nvSpPr>
        <p:spPr/>
        <p:txBody>
          <a:bodyPr/>
          <a:lstStyle/>
          <a:p>
            <a:r>
              <a:rPr lang="en-US" dirty="0"/>
              <a:t>20XX</a:t>
            </a:r>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16506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DA78C165-B12A-4B46-AC7E-8E730F42CBBA}"/>
              </a:ext>
            </a:extLst>
          </p:cNvPr>
          <p:cNvCxnSpPr>
            <a:cxnSpLocks/>
          </p:cNvCxnSpPr>
          <p:nvPr userDrawn="1"/>
        </p:nvCxnSpPr>
        <p:spPr>
          <a:xfrm>
            <a:off x="4241830" y="495574"/>
            <a:ext cx="3703320" cy="0"/>
          </a:xfrm>
          <a:prstGeom prst="line">
            <a:avLst/>
          </a:prstGeom>
          <a:ln w="82550" cap="flat">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B15F2DE1-F272-49DD-84C1-C2FB82B723E3}"/>
              </a:ext>
            </a:extLst>
          </p:cNvPr>
          <p:cNvCxnSpPr>
            <a:cxnSpLocks/>
          </p:cNvCxnSpPr>
          <p:nvPr userDrawn="1"/>
        </p:nvCxnSpPr>
        <p:spPr>
          <a:xfrm>
            <a:off x="8042147" y="495574"/>
            <a:ext cx="3703320" cy="0"/>
          </a:xfrm>
          <a:prstGeom prst="line">
            <a:avLst/>
          </a:prstGeom>
          <a:ln w="82550" cap="flat">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20BB053-86D6-405E-A719-7B6EF23E7207}"/>
              </a:ext>
            </a:extLst>
          </p:cNvPr>
          <p:cNvCxnSpPr>
            <a:cxnSpLocks/>
          </p:cNvCxnSpPr>
          <p:nvPr userDrawn="1"/>
        </p:nvCxnSpPr>
        <p:spPr>
          <a:xfrm>
            <a:off x="437009" y="495574"/>
            <a:ext cx="3703320" cy="0"/>
          </a:xfrm>
          <a:prstGeom prst="line">
            <a:avLst/>
          </a:prstGeom>
          <a:ln w="82550" cap="flat">
            <a:solidFill>
              <a:schemeClr val="accent3"/>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r>
              <a:rPr lang="en-US" dirty="0"/>
              <a:t>20XX</a:t>
            </a:r>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r>
              <a:rPr lang="en-US" dirty="0"/>
              <a:t>Sample Footer Text</a:t>
            </a:r>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2179292126"/>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7" r:id="rId3"/>
    <p:sldLayoutId id="2147483780" r:id="rId4"/>
    <p:sldLayoutId id="2147483764" r:id="rId5"/>
    <p:sldLayoutId id="2147483783" r:id="rId6"/>
    <p:sldLayoutId id="2147483784" r:id="rId7"/>
    <p:sldLayoutId id="2147483767" r:id="rId8"/>
    <p:sldLayoutId id="2147483782" r:id="rId9"/>
    <p:sldLayoutId id="2147483778" r:id="rId10"/>
    <p:sldLayoutId id="2147483779" r:id="rId11"/>
    <p:sldLayoutId id="2147483765" r:id="rId12"/>
    <p:sldLayoutId id="2147483766" r:id="rId13"/>
    <p:sldLayoutId id="2147483769" r:id="rId14"/>
    <p:sldLayoutId id="2147483770" r:id="rId15"/>
    <p:sldLayoutId id="2147483771" r:id="rId16"/>
  </p:sldLayoutIdLst>
  <p:hf hdr="0"/>
  <p:txStyles>
    <p:titleStyle>
      <a:lvl1pPr algn="l" defTabSz="457200" rtl="0" eaLnBrk="1" latinLnBrk="0" hangingPunct="1">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8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6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0.xml"/><Relationship Id="rId5" Type="http://schemas.openxmlformats.org/officeDocument/2006/relationships/image" Target="../media/image17.jpeg"/><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359453A-78E9-42AE-AE23-C9D218CBC378}"/>
              </a:ext>
            </a:extLst>
          </p:cNvPr>
          <p:cNvSpPr>
            <a:spLocks noGrp="1"/>
          </p:cNvSpPr>
          <p:nvPr>
            <p:ph type="title"/>
          </p:nvPr>
        </p:nvSpPr>
        <p:spPr>
          <a:xfrm>
            <a:off x="609906" y="702156"/>
            <a:ext cx="3568661" cy="1188720"/>
          </a:xfrm>
        </p:spPr>
        <p:txBody>
          <a:bodyPr anchor="b">
            <a:normAutofit/>
          </a:bodyPr>
          <a:lstStyle/>
          <a:p>
            <a:r>
              <a:rPr lang="en-US" dirty="0"/>
              <a:t>ALCOHOL-based HAND SANITIZER </a:t>
            </a:r>
          </a:p>
        </p:txBody>
      </p:sp>
      <p:sp>
        <p:nvSpPr>
          <p:cNvPr id="5" name="Subtitle 4">
            <a:extLst>
              <a:ext uri="{FF2B5EF4-FFF2-40B4-BE49-F238E27FC236}">
                <a16:creationId xmlns:a16="http://schemas.microsoft.com/office/drawing/2014/main" id="{639AF166-E191-409C-98AE-C2A47C576895}"/>
              </a:ext>
            </a:extLst>
          </p:cNvPr>
          <p:cNvSpPr>
            <a:spLocks noGrp="1"/>
          </p:cNvSpPr>
          <p:nvPr>
            <p:ph idx="1"/>
          </p:nvPr>
        </p:nvSpPr>
        <p:spPr>
          <a:xfrm>
            <a:off x="609906" y="2340864"/>
            <a:ext cx="3568661" cy="3634486"/>
          </a:xfrm>
        </p:spPr>
        <p:txBody>
          <a:bodyPr anchor="ctr">
            <a:normAutofit/>
          </a:bodyPr>
          <a:lstStyle/>
          <a:p>
            <a:endParaRPr lang="en-US" dirty="0"/>
          </a:p>
        </p:txBody>
      </p:sp>
      <p:sp>
        <p:nvSpPr>
          <p:cNvPr id="19" name="Footer Placeholder 3">
            <a:extLst>
              <a:ext uri="{FF2B5EF4-FFF2-40B4-BE49-F238E27FC236}">
                <a16:creationId xmlns:a16="http://schemas.microsoft.com/office/drawing/2014/main" id="{8371B767-1AAC-913D-35F3-50C6368EFF68}"/>
              </a:ext>
            </a:extLst>
          </p:cNvPr>
          <p:cNvSpPr>
            <a:spLocks noGrp="1"/>
          </p:cNvSpPr>
          <p:nvPr>
            <p:ph type="ftr" sz="quarter" idx="11"/>
          </p:nvPr>
        </p:nvSpPr>
        <p:spPr>
          <a:xfrm>
            <a:off x="581192" y="6423914"/>
            <a:ext cx="6917210" cy="365125"/>
          </a:xfrm>
        </p:spPr>
        <p:txBody>
          <a:bodyPr anchor="ctr">
            <a:normAutofit/>
          </a:bodyPr>
          <a:lstStyle/>
          <a:p>
            <a:pPr>
              <a:spcAft>
                <a:spcPts val="600"/>
              </a:spcAft>
            </a:pPr>
            <a:r>
              <a:rPr lang="en-US" dirty="0"/>
              <a:t>Sample Footer Text</a:t>
            </a:r>
          </a:p>
        </p:txBody>
      </p:sp>
      <p:pic>
        <p:nvPicPr>
          <p:cNvPr id="8" name="Picture Placeholder 7">
            <a:extLst>
              <a:ext uri="{FF2B5EF4-FFF2-40B4-BE49-F238E27FC236}">
                <a16:creationId xmlns:a16="http://schemas.microsoft.com/office/drawing/2014/main" id="{D9011B7D-CD6B-49C3-8163-9672E7B5EB9C}"/>
              </a:ext>
            </a:extLst>
          </p:cNvPr>
          <p:cNvPicPr>
            <a:picLocks noGrp="1" noChangeAspect="1"/>
          </p:cNvPicPr>
          <p:nvPr>
            <p:ph type="pic" sz="quarter" idx="13"/>
          </p:nvPr>
        </p:nvPicPr>
        <p:blipFill>
          <a:blip r:embed="rId2"/>
          <a:stretch/>
        </p:blipFill>
        <p:spPr>
          <a:xfrm>
            <a:off x="4995672" y="0"/>
            <a:ext cx="6858000" cy="6858000"/>
          </a:xfrm>
          <a:noFill/>
        </p:spPr>
      </p:pic>
      <p:sp>
        <p:nvSpPr>
          <p:cNvPr id="20" name="Date Placeholder 5">
            <a:extLst>
              <a:ext uri="{FF2B5EF4-FFF2-40B4-BE49-F238E27FC236}">
                <a16:creationId xmlns:a16="http://schemas.microsoft.com/office/drawing/2014/main" id="{20674EED-4DB1-964A-4697-0937BF6FFCC4}"/>
              </a:ext>
            </a:extLst>
          </p:cNvPr>
          <p:cNvSpPr>
            <a:spLocks noGrp="1"/>
          </p:cNvSpPr>
          <p:nvPr>
            <p:ph type="dt" sz="half" idx="10"/>
          </p:nvPr>
        </p:nvSpPr>
        <p:spPr>
          <a:xfrm>
            <a:off x="7605951" y="6423914"/>
            <a:ext cx="2844799" cy="365125"/>
          </a:xfrm>
        </p:spPr>
        <p:txBody>
          <a:bodyPr anchor="ctr">
            <a:normAutofit/>
          </a:bodyPr>
          <a:lstStyle/>
          <a:p>
            <a:pPr>
              <a:spcAft>
                <a:spcPts val="600"/>
              </a:spcAft>
            </a:pPr>
            <a:r>
              <a:rPr lang="en-US"/>
              <a:t>20XX</a:t>
            </a:r>
          </a:p>
        </p:txBody>
      </p:sp>
      <p:sp>
        <p:nvSpPr>
          <p:cNvPr id="21" name="Slide Number Placeholder 6">
            <a:extLst>
              <a:ext uri="{FF2B5EF4-FFF2-40B4-BE49-F238E27FC236}">
                <a16:creationId xmlns:a16="http://schemas.microsoft.com/office/drawing/2014/main" id="{6739986A-35FC-B248-0A74-CA70437391F7}"/>
              </a:ext>
            </a:extLst>
          </p:cNvPr>
          <p:cNvSpPr>
            <a:spLocks noGrp="1"/>
          </p:cNvSpPr>
          <p:nvPr>
            <p:ph type="sldNum" sz="quarter" idx="12"/>
          </p:nvPr>
        </p:nvSpPr>
        <p:spPr>
          <a:xfrm>
            <a:off x="10558300" y="6423914"/>
            <a:ext cx="1052510" cy="365125"/>
          </a:xfrm>
        </p:spPr>
        <p:txBody>
          <a:bodyPr anchor="ctr">
            <a:normAutofit/>
          </a:bodyPr>
          <a:lstStyle/>
          <a:p>
            <a:pPr>
              <a:spcAft>
                <a:spcPts val="600"/>
              </a:spcAft>
            </a:pPr>
            <a:fld id="{3A98EE3D-8CD1-4C3F-BD1C-C98C9596463C}" type="slidenum">
              <a:rPr lang="en-US" smtClean="0"/>
              <a:pPr>
                <a:spcAft>
                  <a:spcPts val="600"/>
                </a:spcAft>
              </a:pPr>
              <a:t>1</a:t>
            </a:fld>
            <a:endParaRPr lang="en-US"/>
          </a:p>
        </p:txBody>
      </p:sp>
    </p:spTree>
    <p:extLst>
      <p:ext uri="{BB962C8B-B14F-4D97-AF65-F5344CB8AC3E}">
        <p14:creationId xmlns:p14="http://schemas.microsoft.com/office/powerpoint/2010/main" val="1039759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C271D-D3EB-4A78-9929-4B8E740B50B4}"/>
              </a:ext>
            </a:extLst>
          </p:cNvPr>
          <p:cNvSpPr>
            <a:spLocks noGrp="1"/>
          </p:cNvSpPr>
          <p:nvPr>
            <p:ph type="title"/>
          </p:nvPr>
        </p:nvSpPr>
        <p:spPr>
          <a:xfrm>
            <a:off x="581192" y="730730"/>
            <a:ext cx="3475915" cy="1478341"/>
          </a:xfrm>
        </p:spPr>
        <p:txBody>
          <a:bodyPr>
            <a:normAutofit/>
          </a:bodyPr>
          <a:lstStyle/>
          <a:p>
            <a:r>
              <a:rPr lang="en-US" dirty="0"/>
              <a:t>GERMS ARE EVERYWHERE!</a:t>
            </a:r>
          </a:p>
        </p:txBody>
      </p:sp>
      <p:sp>
        <p:nvSpPr>
          <p:cNvPr id="3" name="Content Placeholder 2">
            <a:extLst>
              <a:ext uri="{FF2B5EF4-FFF2-40B4-BE49-F238E27FC236}">
                <a16:creationId xmlns:a16="http://schemas.microsoft.com/office/drawing/2014/main" id="{F210F1C6-68F4-48F7-97E9-343EE7513674}"/>
              </a:ext>
            </a:extLst>
          </p:cNvPr>
          <p:cNvSpPr>
            <a:spLocks noGrp="1"/>
          </p:cNvSpPr>
          <p:nvPr>
            <p:ph idx="1"/>
          </p:nvPr>
        </p:nvSpPr>
        <p:spPr>
          <a:xfrm>
            <a:off x="581192" y="2180496"/>
            <a:ext cx="3475915" cy="3678303"/>
          </a:xfrm>
        </p:spPr>
        <p:txBody>
          <a:bodyPr/>
          <a:lstStyle/>
          <a:p>
            <a:r>
              <a:rPr lang="en-US" b="0" i="0" dirty="0">
                <a:effectLst/>
                <a:latin typeface="arial" panose="020B0604020202020204" pitchFamily="34" charset="0"/>
              </a:rPr>
              <a:t>Although alcohol-based hand sanitizers </a:t>
            </a:r>
            <a:r>
              <a:rPr lang="en-US" b="1" i="0" dirty="0">
                <a:effectLst/>
                <a:latin typeface="arial" panose="020B0604020202020204" pitchFamily="34" charset="0"/>
              </a:rPr>
              <a:t>can quickly reduce the number of germs in many situations</a:t>
            </a:r>
            <a:r>
              <a:rPr lang="en-US" b="0" i="0" dirty="0">
                <a:effectLst/>
                <a:latin typeface="arial" panose="020B0604020202020204" pitchFamily="34" charset="0"/>
              </a:rPr>
              <a:t>, they should be used in the right situations.</a:t>
            </a:r>
            <a:endParaRPr lang="en-US" dirty="0"/>
          </a:p>
        </p:txBody>
      </p:sp>
      <p:pic>
        <p:nvPicPr>
          <p:cNvPr id="10" name="Picture Placeholder 9">
            <a:extLst>
              <a:ext uri="{FF2B5EF4-FFF2-40B4-BE49-F238E27FC236}">
                <a16:creationId xmlns:a16="http://schemas.microsoft.com/office/drawing/2014/main" id="{24A8453A-33BC-42B9-9F32-A38E7F1AC274}"/>
              </a:ext>
            </a:extLst>
          </p:cNvPr>
          <p:cNvPicPr>
            <a:picLocks noGrp="1" noChangeAspect="1"/>
          </p:cNvPicPr>
          <p:nvPr>
            <p:ph type="pic" sz="quarter" idx="14"/>
          </p:nvPr>
        </p:nvPicPr>
        <p:blipFill>
          <a:blip r:embed="rId2"/>
          <a:srcRect/>
          <a:stretch/>
        </p:blipFill>
        <p:spPr>
          <a:xfrm>
            <a:off x="4343400" y="4233672"/>
            <a:ext cx="3703320" cy="2139696"/>
          </a:xfrm>
        </p:spPr>
      </p:pic>
      <p:pic>
        <p:nvPicPr>
          <p:cNvPr id="12" name="Picture Placeholder 11">
            <a:extLst>
              <a:ext uri="{FF2B5EF4-FFF2-40B4-BE49-F238E27FC236}">
                <a16:creationId xmlns:a16="http://schemas.microsoft.com/office/drawing/2014/main" id="{F2F92A19-D60A-4D6C-8103-E5036EBC089B}"/>
              </a:ext>
            </a:extLst>
          </p:cNvPr>
          <p:cNvPicPr>
            <a:picLocks noGrp="1" noChangeAspect="1"/>
          </p:cNvPicPr>
          <p:nvPr>
            <p:ph type="pic" sz="quarter" idx="15"/>
          </p:nvPr>
        </p:nvPicPr>
        <p:blipFill>
          <a:blip r:embed="rId3"/>
          <a:srcRect/>
          <a:stretch/>
        </p:blipFill>
        <p:spPr>
          <a:xfrm>
            <a:off x="8046720" y="4233672"/>
            <a:ext cx="3703320" cy="2139696"/>
          </a:xfrm>
        </p:spPr>
      </p:pic>
      <p:sp>
        <p:nvSpPr>
          <p:cNvPr id="14" name="Footer Placeholder 13">
            <a:extLst>
              <a:ext uri="{FF2B5EF4-FFF2-40B4-BE49-F238E27FC236}">
                <a16:creationId xmlns:a16="http://schemas.microsoft.com/office/drawing/2014/main" id="{9C838D91-2BF9-4595-90F6-6E2D751F6F13}"/>
              </a:ext>
            </a:extLst>
          </p:cNvPr>
          <p:cNvSpPr>
            <a:spLocks noGrp="1"/>
          </p:cNvSpPr>
          <p:nvPr>
            <p:ph type="ftr" sz="quarter" idx="11"/>
          </p:nvPr>
        </p:nvSpPr>
        <p:spPr>
          <a:xfrm>
            <a:off x="581192" y="6423914"/>
            <a:ext cx="6917210" cy="365125"/>
          </a:xfrm>
        </p:spPr>
        <p:txBody>
          <a:bodyPr/>
          <a:lstStyle/>
          <a:p>
            <a:r>
              <a:rPr lang="en-US" dirty="0"/>
              <a:t>Sample Footer Text</a:t>
            </a:r>
          </a:p>
        </p:txBody>
      </p:sp>
      <p:sp>
        <p:nvSpPr>
          <p:cNvPr id="13" name="Date Placeholder 12">
            <a:extLst>
              <a:ext uri="{FF2B5EF4-FFF2-40B4-BE49-F238E27FC236}">
                <a16:creationId xmlns:a16="http://schemas.microsoft.com/office/drawing/2014/main" id="{0C174766-9DFA-4FE2-802E-A1E979457119}"/>
              </a:ext>
            </a:extLst>
          </p:cNvPr>
          <p:cNvSpPr>
            <a:spLocks noGrp="1"/>
          </p:cNvSpPr>
          <p:nvPr>
            <p:ph type="dt" sz="half" idx="10"/>
          </p:nvPr>
        </p:nvSpPr>
        <p:spPr>
          <a:xfrm>
            <a:off x="7605951" y="6423914"/>
            <a:ext cx="2844799" cy="365125"/>
          </a:xfrm>
        </p:spPr>
        <p:txBody>
          <a:bodyPr/>
          <a:lstStyle/>
          <a:p>
            <a:r>
              <a:rPr lang="en-US" dirty="0"/>
              <a:t>20XX</a:t>
            </a:r>
          </a:p>
        </p:txBody>
      </p:sp>
      <p:sp>
        <p:nvSpPr>
          <p:cNvPr id="15" name="Slide Number Placeholder 14">
            <a:extLst>
              <a:ext uri="{FF2B5EF4-FFF2-40B4-BE49-F238E27FC236}">
                <a16:creationId xmlns:a16="http://schemas.microsoft.com/office/drawing/2014/main" id="{7E05EE0A-8EAF-4145-9C58-570DD87753E3}"/>
              </a:ext>
            </a:extLst>
          </p:cNvPr>
          <p:cNvSpPr>
            <a:spLocks noGrp="1"/>
          </p:cNvSpPr>
          <p:nvPr>
            <p:ph type="sldNum" sz="quarter" idx="12"/>
          </p:nvPr>
        </p:nvSpPr>
        <p:spPr>
          <a:xfrm>
            <a:off x="10558300" y="6423914"/>
            <a:ext cx="1052510" cy="365125"/>
          </a:xfrm>
        </p:spPr>
        <p:txBody>
          <a:bodyPr/>
          <a:lstStyle/>
          <a:p>
            <a:fld id="{3A98EE3D-8CD1-4C3F-BD1C-C98C9596463C}" type="slidenum">
              <a:rPr lang="en-US" smtClean="0"/>
              <a:pPr/>
              <a:t>2</a:t>
            </a:fld>
            <a:endParaRPr lang="en-US" dirty="0"/>
          </a:p>
        </p:txBody>
      </p:sp>
      <p:pic>
        <p:nvPicPr>
          <p:cNvPr id="17" name="Picture Placeholder 7">
            <a:extLst>
              <a:ext uri="{FF2B5EF4-FFF2-40B4-BE49-F238E27FC236}">
                <a16:creationId xmlns:a16="http://schemas.microsoft.com/office/drawing/2014/main" id="{86357C99-DEFC-4892-8C64-EF1482AB3E86}"/>
              </a:ext>
            </a:extLst>
          </p:cNvPr>
          <p:cNvPicPr>
            <a:picLocks noGrp="1" noChangeAspect="1"/>
          </p:cNvPicPr>
          <p:nvPr>
            <p:ph type="pic" sz="quarter" idx="13"/>
          </p:nvPr>
        </p:nvPicPr>
        <p:blipFill>
          <a:blip r:embed="rId4"/>
          <a:srcRect t="14852" b="14852"/>
          <a:stretch/>
        </p:blipFill>
        <p:spPr>
          <a:xfrm>
            <a:off x="4343400" y="498572"/>
            <a:ext cx="7504113" cy="3521075"/>
          </a:xfrm>
          <a:prstGeom prst="rect">
            <a:avLst/>
          </a:prstGeom>
          <a:solidFill>
            <a:schemeClr val="accent2"/>
          </a:solidFill>
        </p:spPr>
      </p:pic>
    </p:spTree>
    <p:extLst>
      <p:ext uri="{BB962C8B-B14F-4D97-AF65-F5344CB8AC3E}">
        <p14:creationId xmlns:p14="http://schemas.microsoft.com/office/powerpoint/2010/main" val="39801367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BCEE0-AF33-4B8B-9622-2A50B4FD62C5}"/>
              </a:ext>
            </a:extLst>
          </p:cNvPr>
          <p:cNvSpPr>
            <a:spLocks noGrp="1"/>
          </p:cNvSpPr>
          <p:nvPr>
            <p:ph type="title"/>
          </p:nvPr>
        </p:nvSpPr>
        <p:spPr>
          <a:xfrm>
            <a:off x="581192" y="702155"/>
            <a:ext cx="3424138" cy="1500131"/>
          </a:xfrm>
        </p:spPr>
        <p:txBody>
          <a:bodyPr/>
          <a:lstStyle/>
          <a:p>
            <a:r>
              <a:rPr lang="en-US" dirty="0"/>
              <a:t>Agenda	</a:t>
            </a:r>
          </a:p>
        </p:txBody>
      </p:sp>
      <p:sp>
        <p:nvSpPr>
          <p:cNvPr id="3" name="Content Placeholder 2">
            <a:extLst>
              <a:ext uri="{FF2B5EF4-FFF2-40B4-BE49-F238E27FC236}">
                <a16:creationId xmlns:a16="http://schemas.microsoft.com/office/drawing/2014/main" id="{F0495D9B-1C30-46A7-AC78-0AD00F70BCAE}"/>
              </a:ext>
            </a:extLst>
          </p:cNvPr>
          <p:cNvSpPr>
            <a:spLocks noGrp="1"/>
          </p:cNvSpPr>
          <p:nvPr>
            <p:ph idx="1"/>
          </p:nvPr>
        </p:nvSpPr>
        <p:spPr>
          <a:xfrm>
            <a:off x="581193" y="2414788"/>
            <a:ext cx="3424138" cy="3975776"/>
          </a:xfrm>
        </p:spPr>
        <p:txBody>
          <a:bodyPr/>
          <a:lstStyle/>
          <a:p>
            <a:r>
              <a:rPr lang="en-US" dirty="0"/>
              <a:t>Topic one</a:t>
            </a:r>
          </a:p>
          <a:p>
            <a:r>
              <a:rPr lang="en-US" dirty="0"/>
              <a:t>Topic two</a:t>
            </a:r>
          </a:p>
          <a:p>
            <a:r>
              <a:rPr lang="en-US" dirty="0"/>
              <a:t>Topic three</a:t>
            </a:r>
          </a:p>
          <a:p>
            <a:r>
              <a:rPr lang="en-US" dirty="0"/>
              <a:t>Topic four</a:t>
            </a:r>
          </a:p>
          <a:p>
            <a:r>
              <a:rPr lang="en-US" dirty="0"/>
              <a:t>Topic five</a:t>
            </a:r>
          </a:p>
        </p:txBody>
      </p:sp>
      <p:pic>
        <p:nvPicPr>
          <p:cNvPr id="7" name="Picture Placeholder 6" descr="A stethoscope ">
            <a:extLst>
              <a:ext uri="{FF2B5EF4-FFF2-40B4-BE49-F238E27FC236}">
                <a16:creationId xmlns:a16="http://schemas.microsoft.com/office/drawing/2014/main" id="{7F61309D-C856-4938-ADC7-424523E494CD}"/>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a:stretch/>
        </p:blipFill>
        <p:spPr>
          <a:xfrm>
            <a:off x="4242815" y="640080"/>
            <a:ext cx="3703320" cy="5751576"/>
          </a:xfrm>
        </p:spPr>
      </p:pic>
      <p:pic>
        <p:nvPicPr>
          <p:cNvPr id="9" name="Picture Placeholder 8" descr="Doctors in surgery">
            <a:extLst>
              <a:ext uri="{FF2B5EF4-FFF2-40B4-BE49-F238E27FC236}">
                <a16:creationId xmlns:a16="http://schemas.microsoft.com/office/drawing/2014/main" id="{945B1BB8-49E7-4A38-B10A-734F467CE26E}"/>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val="0"/>
              </a:ext>
            </a:extLst>
          </a:blip>
          <a:srcRect/>
          <a:stretch/>
        </p:blipFill>
        <p:spPr>
          <a:xfrm>
            <a:off x="8046720" y="640080"/>
            <a:ext cx="3703320" cy="5751576"/>
          </a:xfrm>
        </p:spPr>
      </p:pic>
      <p:sp>
        <p:nvSpPr>
          <p:cNvPr id="11" name="Footer Placeholder 10">
            <a:extLst>
              <a:ext uri="{FF2B5EF4-FFF2-40B4-BE49-F238E27FC236}">
                <a16:creationId xmlns:a16="http://schemas.microsoft.com/office/drawing/2014/main" id="{6AA17CD5-6A6E-4EE4-BD68-9B358654D56D}"/>
              </a:ext>
            </a:extLst>
          </p:cNvPr>
          <p:cNvSpPr>
            <a:spLocks noGrp="1"/>
          </p:cNvSpPr>
          <p:nvPr>
            <p:ph type="ftr" sz="quarter" idx="11"/>
          </p:nvPr>
        </p:nvSpPr>
        <p:spPr>
          <a:xfrm>
            <a:off x="581192" y="6423914"/>
            <a:ext cx="6917210" cy="365125"/>
          </a:xfrm>
        </p:spPr>
        <p:txBody>
          <a:bodyPr/>
          <a:lstStyle/>
          <a:p>
            <a:r>
              <a:rPr lang="en-US" dirty="0"/>
              <a:t>Sample Footer Text</a:t>
            </a:r>
          </a:p>
        </p:txBody>
      </p:sp>
      <p:sp>
        <p:nvSpPr>
          <p:cNvPr id="10" name="Date Placeholder 9">
            <a:extLst>
              <a:ext uri="{FF2B5EF4-FFF2-40B4-BE49-F238E27FC236}">
                <a16:creationId xmlns:a16="http://schemas.microsoft.com/office/drawing/2014/main" id="{0DFAC773-B88D-4D58-9F49-43222F2F2EE7}"/>
              </a:ext>
            </a:extLst>
          </p:cNvPr>
          <p:cNvSpPr>
            <a:spLocks noGrp="1"/>
          </p:cNvSpPr>
          <p:nvPr>
            <p:ph type="dt" sz="half" idx="10"/>
          </p:nvPr>
        </p:nvSpPr>
        <p:spPr>
          <a:xfrm>
            <a:off x="7605951" y="6423914"/>
            <a:ext cx="2844799" cy="365125"/>
          </a:xfrm>
        </p:spPr>
        <p:txBody>
          <a:bodyPr/>
          <a:lstStyle/>
          <a:p>
            <a:r>
              <a:rPr lang="en-US" dirty="0"/>
              <a:t>20XX</a:t>
            </a:r>
          </a:p>
        </p:txBody>
      </p:sp>
      <p:sp>
        <p:nvSpPr>
          <p:cNvPr id="12" name="Slide Number Placeholder 11">
            <a:extLst>
              <a:ext uri="{FF2B5EF4-FFF2-40B4-BE49-F238E27FC236}">
                <a16:creationId xmlns:a16="http://schemas.microsoft.com/office/drawing/2014/main" id="{9A0B9DDD-5A75-438F-8748-02EC3B861C4F}"/>
              </a:ext>
            </a:extLst>
          </p:cNvPr>
          <p:cNvSpPr>
            <a:spLocks noGrp="1"/>
          </p:cNvSpPr>
          <p:nvPr>
            <p:ph type="sldNum" sz="quarter" idx="12"/>
          </p:nvPr>
        </p:nvSpPr>
        <p:spPr>
          <a:xfrm>
            <a:off x="10558300" y="6423914"/>
            <a:ext cx="1052510" cy="365125"/>
          </a:xfrm>
        </p:spPr>
        <p:txBody>
          <a:bodyPr/>
          <a:lstStyle/>
          <a:p>
            <a:fld id="{3A98EE3D-8CD1-4C3F-BD1C-C98C9596463C}" type="slidenum">
              <a:rPr lang="en-US" smtClean="0"/>
              <a:pPr/>
              <a:t>3</a:t>
            </a:fld>
            <a:endParaRPr lang="en-US" dirty="0"/>
          </a:p>
        </p:txBody>
      </p:sp>
    </p:spTree>
    <p:extLst>
      <p:ext uri="{BB962C8B-B14F-4D97-AF65-F5344CB8AC3E}">
        <p14:creationId xmlns:p14="http://schemas.microsoft.com/office/powerpoint/2010/main" val="38051641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B4489-FC73-422D-B916-0D61046F5294}"/>
              </a:ext>
            </a:extLst>
          </p:cNvPr>
          <p:cNvSpPr>
            <a:spLocks noGrp="1"/>
          </p:cNvSpPr>
          <p:nvPr>
            <p:ph type="ctrTitle"/>
          </p:nvPr>
        </p:nvSpPr>
        <p:spPr>
          <a:xfrm>
            <a:off x="581191" y="4322102"/>
            <a:ext cx="10993549" cy="1153609"/>
          </a:xfrm>
        </p:spPr>
        <p:txBody>
          <a:bodyPr>
            <a:normAutofit/>
          </a:bodyPr>
          <a:lstStyle/>
          <a:p>
            <a:r>
              <a:rPr lang="en-US" dirty="0"/>
              <a:t>Topic one</a:t>
            </a:r>
          </a:p>
        </p:txBody>
      </p:sp>
      <p:sp>
        <p:nvSpPr>
          <p:cNvPr id="3" name="Subtitle 2">
            <a:extLst>
              <a:ext uri="{FF2B5EF4-FFF2-40B4-BE49-F238E27FC236}">
                <a16:creationId xmlns:a16="http://schemas.microsoft.com/office/drawing/2014/main" id="{0957B5A0-5976-4FBC-9F15-908902EAE359}"/>
              </a:ext>
            </a:extLst>
          </p:cNvPr>
          <p:cNvSpPr>
            <a:spLocks noGrp="1"/>
          </p:cNvSpPr>
          <p:nvPr>
            <p:ph type="subTitle" idx="1"/>
          </p:nvPr>
        </p:nvSpPr>
        <p:spPr>
          <a:xfrm>
            <a:off x="581194" y="5475712"/>
            <a:ext cx="10993546" cy="590321"/>
          </a:xfrm>
        </p:spPr>
        <p:txBody>
          <a:bodyPr/>
          <a:lstStyle/>
          <a:p>
            <a:r>
              <a:rPr lang="en-US" dirty="0"/>
              <a:t>Subtitle</a:t>
            </a:r>
          </a:p>
        </p:txBody>
      </p:sp>
      <p:pic>
        <p:nvPicPr>
          <p:cNvPr id="6" name="Picture Placeholder 5" descr="A smiling doctor with a stethoscope and a child and mom">
            <a:extLst>
              <a:ext uri="{FF2B5EF4-FFF2-40B4-BE49-F238E27FC236}">
                <a16:creationId xmlns:a16="http://schemas.microsoft.com/office/drawing/2014/main" id="{2E4C2C15-C217-4490-A3A7-E98F49FDF079}"/>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a:stretch/>
        </p:blipFill>
        <p:spPr>
          <a:xfrm>
            <a:off x="449580" y="603504"/>
            <a:ext cx="11292840" cy="3557016"/>
          </a:xfrm>
        </p:spPr>
      </p:pic>
    </p:spTree>
    <p:extLst>
      <p:ext uri="{BB962C8B-B14F-4D97-AF65-F5344CB8AC3E}">
        <p14:creationId xmlns:p14="http://schemas.microsoft.com/office/powerpoint/2010/main" val="17218416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4E4ED-A01E-4EEE-BAB3-F66C86F21672}"/>
              </a:ext>
            </a:extLst>
          </p:cNvPr>
          <p:cNvSpPr>
            <a:spLocks noGrp="1"/>
          </p:cNvSpPr>
          <p:nvPr>
            <p:ph type="title"/>
          </p:nvPr>
        </p:nvSpPr>
        <p:spPr>
          <a:xfrm>
            <a:off x="581192" y="731520"/>
            <a:ext cx="11029616" cy="987552"/>
          </a:xfrm>
        </p:spPr>
        <p:txBody>
          <a:bodyPr/>
          <a:lstStyle/>
          <a:p>
            <a:r>
              <a:rPr lang="en-US" dirty="0"/>
              <a:t>chart</a:t>
            </a:r>
          </a:p>
        </p:txBody>
      </p:sp>
      <p:graphicFrame>
        <p:nvGraphicFramePr>
          <p:cNvPr id="6" name="Content Placeholder 5" descr="A bar chart placeholder ">
            <a:extLst>
              <a:ext uri="{FF2B5EF4-FFF2-40B4-BE49-F238E27FC236}">
                <a16:creationId xmlns:a16="http://schemas.microsoft.com/office/drawing/2014/main" id="{28EE201B-C92A-4E01-9328-5AE6A42283DB}"/>
              </a:ext>
            </a:extLst>
          </p:cNvPr>
          <p:cNvGraphicFramePr>
            <a:graphicFrameLocks noGrp="1"/>
          </p:cNvGraphicFramePr>
          <p:nvPr>
            <p:ph idx="1"/>
            <p:extLst>
              <p:ext uri="{D42A27DB-BD31-4B8C-83A1-F6EECF244321}">
                <p14:modId xmlns:p14="http://schemas.microsoft.com/office/powerpoint/2010/main" val="1995457324"/>
              </p:ext>
            </p:extLst>
          </p:nvPr>
        </p:nvGraphicFramePr>
        <p:xfrm>
          <a:off x="581025" y="2341563"/>
          <a:ext cx="11029950" cy="3633787"/>
        </p:xfrm>
        <a:graphic>
          <a:graphicData uri="http://schemas.openxmlformats.org/drawingml/2006/chart">
            <c:chart xmlns:c="http://schemas.openxmlformats.org/drawingml/2006/chart" xmlns:r="http://schemas.openxmlformats.org/officeDocument/2006/relationships" r:id="rId2"/>
          </a:graphicData>
        </a:graphic>
      </p:graphicFrame>
      <p:sp>
        <p:nvSpPr>
          <p:cNvPr id="8" name="Footer Placeholder 7">
            <a:extLst>
              <a:ext uri="{FF2B5EF4-FFF2-40B4-BE49-F238E27FC236}">
                <a16:creationId xmlns:a16="http://schemas.microsoft.com/office/drawing/2014/main" id="{1B7645B3-B75C-434F-AB33-1C3335F08CCB}"/>
              </a:ext>
            </a:extLst>
          </p:cNvPr>
          <p:cNvSpPr>
            <a:spLocks noGrp="1"/>
          </p:cNvSpPr>
          <p:nvPr>
            <p:ph type="ftr" sz="quarter" idx="11"/>
          </p:nvPr>
        </p:nvSpPr>
        <p:spPr>
          <a:xfrm>
            <a:off x="581192" y="6423914"/>
            <a:ext cx="6917210" cy="365125"/>
          </a:xfrm>
        </p:spPr>
        <p:txBody>
          <a:bodyPr/>
          <a:lstStyle/>
          <a:p>
            <a:r>
              <a:rPr lang="en-US" dirty="0"/>
              <a:t>Sample Footer Text</a:t>
            </a:r>
          </a:p>
        </p:txBody>
      </p:sp>
      <p:sp>
        <p:nvSpPr>
          <p:cNvPr id="7" name="Date Placeholder 6">
            <a:extLst>
              <a:ext uri="{FF2B5EF4-FFF2-40B4-BE49-F238E27FC236}">
                <a16:creationId xmlns:a16="http://schemas.microsoft.com/office/drawing/2014/main" id="{11EA4786-0B7C-4A96-8541-BEB665948AE4}"/>
              </a:ext>
            </a:extLst>
          </p:cNvPr>
          <p:cNvSpPr>
            <a:spLocks noGrp="1"/>
          </p:cNvSpPr>
          <p:nvPr>
            <p:ph type="dt" sz="half" idx="10"/>
          </p:nvPr>
        </p:nvSpPr>
        <p:spPr>
          <a:xfrm>
            <a:off x="7605951" y="6423914"/>
            <a:ext cx="2844799" cy="365125"/>
          </a:xfrm>
        </p:spPr>
        <p:txBody>
          <a:bodyPr/>
          <a:lstStyle/>
          <a:p>
            <a:r>
              <a:rPr lang="en-US" dirty="0"/>
              <a:t>20XX</a:t>
            </a:r>
          </a:p>
        </p:txBody>
      </p:sp>
      <p:sp>
        <p:nvSpPr>
          <p:cNvPr id="9" name="Slide Number Placeholder 8">
            <a:extLst>
              <a:ext uri="{FF2B5EF4-FFF2-40B4-BE49-F238E27FC236}">
                <a16:creationId xmlns:a16="http://schemas.microsoft.com/office/drawing/2014/main" id="{E23FACE5-0C67-483B-8BC7-0D4E6D6230E6}"/>
              </a:ext>
            </a:extLst>
          </p:cNvPr>
          <p:cNvSpPr>
            <a:spLocks noGrp="1"/>
          </p:cNvSpPr>
          <p:nvPr>
            <p:ph type="sldNum" sz="quarter" idx="12"/>
          </p:nvPr>
        </p:nvSpPr>
        <p:spPr>
          <a:xfrm>
            <a:off x="10558300" y="6423914"/>
            <a:ext cx="1052510" cy="365125"/>
          </a:xfrm>
        </p:spPr>
        <p:txBody>
          <a:bodyPr/>
          <a:lstStyle/>
          <a:p>
            <a:fld id="{3A98EE3D-8CD1-4C3F-BD1C-C98C9596463C}" type="slidenum">
              <a:rPr lang="en-US" smtClean="0"/>
              <a:pPr/>
              <a:t>5</a:t>
            </a:fld>
            <a:endParaRPr lang="en-US" dirty="0"/>
          </a:p>
        </p:txBody>
      </p:sp>
    </p:spTree>
    <p:extLst>
      <p:ext uri="{BB962C8B-B14F-4D97-AF65-F5344CB8AC3E}">
        <p14:creationId xmlns:p14="http://schemas.microsoft.com/office/powerpoint/2010/main" val="35512563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8DE4E-F7AF-4563-B6F4-DD8C689868B2}"/>
              </a:ext>
            </a:extLst>
          </p:cNvPr>
          <p:cNvSpPr>
            <a:spLocks noGrp="1"/>
          </p:cNvSpPr>
          <p:nvPr>
            <p:ph type="title"/>
          </p:nvPr>
        </p:nvSpPr>
        <p:spPr>
          <a:xfrm>
            <a:off x="581192" y="731520"/>
            <a:ext cx="11029616" cy="987552"/>
          </a:xfrm>
        </p:spPr>
        <p:txBody>
          <a:bodyPr/>
          <a:lstStyle/>
          <a:p>
            <a:r>
              <a:rPr lang="en-US" dirty="0"/>
              <a:t>Table</a:t>
            </a:r>
          </a:p>
        </p:txBody>
      </p:sp>
      <p:graphicFrame>
        <p:nvGraphicFramePr>
          <p:cNvPr id="4" name="Table 4">
            <a:extLst>
              <a:ext uri="{FF2B5EF4-FFF2-40B4-BE49-F238E27FC236}">
                <a16:creationId xmlns:a16="http://schemas.microsoft.com/office/drawing/2014/main" id="{54AD1D44-DC62-4EDE-9AB1-216F86019B50}"/>
              </a:ext>
            </a:extLst>
          </p:cNvPr>
          <p:cNvGraphicFramePr>
            <a:graphicFrameLocks noGrp="1"/>
          </p:cNvGraphicFramePr>
          <p:nvPr>
            <p:ph idx="1"/>
            <p:extLst>
              <p:ext uri="{D42A27DB-BD31-4B8C-83A1-F6EECF244321}">
                <p14:modId xmlns:p14="http://schemas.microsoft.com/office/powerpoint/2010/main" val="378067465"/>
              </p:ext>
            </p:extLst>
          </p:nvPr>
        </p:nvGraphicFramePr>
        <p:xfrm>
          <a:off x="581025" y="2341563"/>
          <a:ext cx="11029950" cy="2829250"/>
        </p:xfrm>
        <a:graphic>
          <a:graphicData uri="http://schemas.openxmlformats.org/drawingml/2006/table">
            <a:tbl>
              <a:tblPr firstRow="1" bandRow="1">
                <a:tableStyleId>{912C8C85-51F0-491E-9774-3900AFEF0FD7}</a:tableStyleId>
              </a:tblPr>
              <a:tblGrid>
                <a:gridCol w="2205990">
                  <a:extLst>
                    <a:ext uri="{9D8B030D-6E8A-4147-A177-3AD203B41FA5}">
                      <a16:colId xmlns:a16="http://schemas.microsoft.com/office/drawing/2014/main" val="4236822780"/>
                    </a:ext>
                  </a:extLst>
                </a:gridCol>
                <a:gridCol w="2205990">
                  <a:extLst>
                    <a:ext uri="{9D8B030D-6E8A-4147-A177-3AD203B41FA5}">
                      <a16:colId xmlns:a16="http://schemas.microsoft.com/office/drawing/2014/main" val="2015361192"/>
                    </a:ext>
                  </a:extLst>
                </a:gridCol>
                <a:gridCol w="2205990">
                  <a:extLst>
                    <a:ext uri="{9D8B030D-6E8A-4147-A177-3AD203B41FA5}">
                      <a16:colId xmlns:a16="http://schemas.microsoft.com/office/drawing/2014/main" val="3949478847"/>
                    </a:ext>
                  </a:extLst>
                </a:gridCol>
                <a:gridCol w="2205990">
                  <a:extLst>
                    <a:ext uri="{9D8B030D-6E8A-4147-A177-3AD203B41FA5}">
                      <a16:colId xmlns:a16="http://schemas.microsoft.com/office/drawing/2014/main" val="1296369091"/>
                    </a:ext>
                  </a:extLst>
                </a:gridCol>
                <a:gridCol w="2205990">
                  <a:extLst>
                    <a:ext uri="{9D8B030D-6E8A-4147-A177-3AD203B41FA5}">
                      <a16:colId xmlns:a16="http://schemas.microsoft.com/office/drawing/2014/main" val="3942228740"/>
                    </a:ext>
                  </a:extLst>
                </a:gridCol>
              </a:tblGrid>
              <a:tr h="565850">
                <a:tc>
                  <a:txBody>
                    <a:bodyPr/>
                    <a:lstStyle/>
                    <a:p>
                      <a:pPr algn="ctr"/>
                      <a:endParaRPr lang="en-US" dirty="0"/>
                    </a:p>
                  </a:txBody>
                  <a:tcPr anchor="ctr"/>
                </a:tc>
                <a:tc>
                  <a:txBody>
                    <a:bodyPr/>
                    <a:lstStyle/>
                    <a:p>
                      <a:pPr algn="ctr"/>
                      <a:r>
                        <a:rPr lang="en-US" dirty="0"/>
                        <a:t>Category 1</a:t>
                      </a:r>
                    </a:p>
                  </a:txBody>
                  <a:tcPr anchor="ctr"/>
                </a:tc>
                <a:tc>
                  <a:txBody>
                    <a:bodyPr/>
                    <a:lstStyle/>
                    <a:p>
                      <a:pPr algn="ctr"/>
                      <a:r>
                        <a:rPr lang="en-US" dirty="0"/>
                        <a:t>Category 2</a:t>
                      </a:r>
                    </a:p>
                  </a:txBody>
                  <a:tcPr anchor="ctr"/>
                </a:tc>
                <a:tc>
                  <a:txBody>
                    <a:bodyPr/>
                    <a:lstStyle/>
                    <a:p>
                      <a:pPr algn="ctr"/>
                      <a:r>
                        <a:rPr lang="en-US" dirty="0"/>
                        <a:t>Category 3</a:t>
                      </a:r>
                    </a:p>
                  </a:txBody>
                  <a:tcPr anchor="ctr"/>
                </a:tc>
                <a:tc>
                  <a:txBody>
                    <a:bodyPr/>
                    <a:lstStyle/>
                    <a:p>
                      <a:pPr algn="ctr"/>
                      <a:r>
                        <a:rPr lang="en-US" dirty="0"/>
                        <a:t>Category 4</a:t>
                      </a:r>
                    </a:p>
                  </a:txBody>
                  <a:tcPr anchor="ctr"/>
                </a:tc>
                <a:extLst>
                  <a:ext uri="{0D108BD9-81ED-4DB2-BD59-A6C34878D82A}">
                    <a16:rowId xmlns:a16="http://schemas.microsoft.com/office/drawing/2014/main" val="2133776202"/>
                  </a:ext>
                </a:extLst>
              </a:tr>
              <a:tr h="565850">
                <a:tc>
                  <a:txBody>
                    <a:bodyPr/>
                    <a:lstStyle/>
                    <a:p>
                      <a:pPr algn="ctr"/>
                      <a:r>
                        <a:rPr lang="en-US" dirty="0"/>
                        <a:t>Item 1</a:t>
                      </a:r>
                    </a:p>
                  </a:txBody>
                  <a:tcPr anchor="ctr"/>
                </a:tc>
                <a:tc>
                  <a:txBody>
                    <a:bodyPr/>
                    <a:lstStyle/>
                    <a:p>
                      <a:pPr algn="ctr"/>
                      <a:r>
                        <a:rPr lang="en-US" dirty="0"/>
                        <a:t>4.5</a:t>
                      </a:r>
                    </a:p>
                  </a:txBody>
                  <a:tcPr anchor="ctr"/>
                </a:tc>
                <a:tc>
                  <a:txBody>
                    <a:bodyPr/>
                    <a:lstStyle/>
                    <a:p>
                      <a:pPr algn="ctr"/>
                      <a:r>
                        <a:rPr lang="en-US" dirty="0"/>
                        <a:t>2.3</a:t>
                      </a:r>
                    </a:p>
                  </a:txBody>
                  <a:tcPr anchor="ctr"/>
                </a:tc>
                <a:tc>
                  <a:txBody>
                    <a:bodyPr/>
                    <a:lstStyle/>
                    <a:p>
                      <a:pPr algn="ctr"/>
                      <a:r>
                        <a:rPr lang="en-US" dirty="0"/>
                        <a:t>1.7</a:t>
                      </a:r>
                    </a:p>
                  </a:txBody>
                  <a:tcPr anchor="ctr"/>
                </a:tc>
                <a:tc>
                  <a:txBody>
                    <a:bodyPr/>
                    <a:lstStyle/>
                    <a:p>
                      <a:pPr algn="ctr"/>
                      <a:r>
                        <a:rPr lang="en-US" dirty="0"/>
                        <a:t>5</a:t>
                      </a:r>
                      <a:r>
                        <a:rPr lang="en-US" b="0" i="0" dirty="0">
                          <a:solidFill>
                            <a:srgbClr val="000000"/>
                          </a:solidFill>
                          <a:effectLst/>
                          <a:latin typeface="+mn-lt"/>
                        </a:rPr>
                        <a:t>.0</a:t>
                      </a:r>
                      <a:endParaRPr lang="en-US" dirty="0"/>
                    </a:p>
                  </a:txBody>
                  <a:tcPr anchor="ctr"/>
                </a:tc>
                <a:extLst>
                  <a:ext uri="{0D108BD9-81ED-4DB2-BD59-A6C34878D82A}">
                    <a16:rowId xmlns:a16="http://schemas.microsoft.com/office/drawing/2014/main" val="207903711"/>
                  </a:ext>
                </a:extLst>
              </a:tr>
              <a:tr h="565850">
                <a:tc>
                  <a:txBody>
                    <a:bodyPr/>
                    <a:lstStyle/>
                    <a:p>
                      <a:pPr algn="ctr"/>
                      <a:r>
                        <a:rPr lang="en-US" dirty="0"/>
                        <a:t>Item 2</a:t>
                      </a:r>
                    </a:p>
                  </a:txBody>
                  <a:tcPr anchor="ctr"/>
                </a:tc>
                <a:tc>
                  <a:txBody>
                    <a:bodyPr/>
                    <a:lstStyle/>
                    <a:p>
                      <a:pPr algn="ctr"/>
                      <a:r>
                        <a:rPr lang="en-US" dirty="0"/>
                        <a:t>3.2</a:t>
                      </a:r>
                    </a:p>
                  </a:txBody>
                  <a:tcPr anchor="ctr"/>
                </a:tc>
                <a:tc>
                  <a:txBody>
                    <a:bodyPr/>
                    <a:lstStyle/>
                    <a:p>
                      <a:pPr algn="ctr"/>
                      <a:r>
                        <a:rPr lang="en-US" dirty="0"/>
                        <a:t>5.1</a:t>
                      </a:r>
                    </a:p>
                  </a:txBody>
                  <a:tcPr anchor="ctr"/>
                </a:tc>
                <a:tc>
                  <a:txBody>
                    <a:bodyPr/>
                    <a:lstStyle/>
                    <a:p>
                      <a:pPr algn="ctr"/>
                      <a:r>
                        <a:rPr lang="en-US" dirty="0"/>
                        <a:t>4.4</a:t>
                      </a:r>
                    </a:p>
                  </a:txBody>
                  <a:tcPr anchor="ctr"/>
                </a:tc>
                <a:tc>
                  <a:txBody>
                    <a:bodyPr/>
                    <a:lstStyle/>
                    <a:p>
                      <a:pPr algn="ctr"/>
                      <a:r>
                        <a:rPr lang="en-US" dirty="0"/>
                        <a:t>3</a:t>
                      </a:r>
                      <a:r>
                        <a:rPr lang="en-US" b="0" i="0" dirty="0">
                          <a:solidFill>
                            <a:srgbClr val="000000"/>
                          </a:solidFill>
                          <a:effectLst/>
                          <a:latin typeface="+mn-lt"/>
                        </a:rPr>
                        <a:t>.0</a:t>
                      </a:r>
                      <a:endParaRPr lang="en-US" dirty="0"/>
                    </a:p>
                  </a:txBody>
                  <a:tcPr anchor="ctr"/>
                </a:tc>
                <a:extLst>
                  <a:ext uri="{0D108BD9-81ED-4DB2-BD59-A6C34878D82A}">
                    <a16:rowId xmlns:a16="http://schemas.microsoft.com/office/drawing/2014/main" val="2775520469"/>
                  </a:ext>
                </a:extLst>
              </a:tr>
              <a:tr h="565850">
                <a:tc>
                  <a:txBody>
                    <a:bodyPr/>
                    <a:lstStyle/>
                    <a:p>
                      <a:pPr algn="ctr"/>
                      <a:r>
                        <a:rPr lang="en-US" dirty="0"/>
                        <a:t>Item 3</a:t>
                      </a:r>
                    </a:p>
                  </a:txBody>
                  <a:tcPr anchor="ctr"/>
                </a:tc>
                <a:tc>
                  <a:txBody>
                    <a:bodyPr/>
                    <a:lstStyle/>
                    <a:p>
                      <a:pPr algn="ctr"/>
                      <a:r>
                        <a:rPr lang="en-US" dirty="0"/>
                        <a:t>2.1</a:t>
                      </a:r>
                    </a:p>
                  </a:txBody>
                  <a:tcPr anchor="ctr"/>
                </a:tc>
                <a:tc>
                  <a:txBody>
                    <a:bodyPr/>
                    <a:lstStyle/>
                    <a:p>
                      <a:pPr algn="ctr"/>
                      <a:r>
                        <a:rPr lang="en-US" dirty="0"/>
                        <a:t>1.7</a:t>
                      </a:r>
                    </a:p>
                  </a:txBody>
                  <a:tcPr anchor="ctr"/>
                </a:tc>
                <a:tc>
                  <a:txBody>
                    <a:bodyPr/>
                    <a:lstStyle/>
                    <a:p>
                      <a:pPr algn="ctr"/>
                      <a:r>
                        <a:rPr lang="en-US" dirty="0"/>
                        <a:t>2.5</a:t>
                      </a:r>
                    </a:p>
                  </a:txBody>
                  <a:tcPr anchor="ctr"/>
                </a:tc>
                <a:tc>
                  <a:txBody>
                    <a:bodyPr/>
                    <a:lstStyle/>
                    <a:p>
                      <a:pPr algn="ctr"/>
                      <a:r>
                        <a:rPr lang="en-US" dirty="0"/>
                        <a:t>2.8</a:t>
                      </a:r>
                    </a:p>
                  </a:txBody>
                  <a:tcPr anchor="ctr"/>
                </a:tc>
                <a:extLst>
                  <a:ext uri="{0D108BD9-81ED-4DB2-BD59-A6C34878D82A}">
                    <a16:rowId xmlns:a16="http://schemas.microsoft.com/office/drawing/2014/main" val="823048677"/>
                  </a:ext>
                </a:extLst>
              </a:tr>
              <a:tr h="565850">
                <a:tc>
                  <a:txBody>
                    <a:bodyPr/>
                    <a:lstStyle/>
                    <a:p>
                      <a:pPr algn="ctr"/>
                      <a:r>
                        <a:rPr lang="en-US" dirty="0"/>
                        <a:t>Item 4</a:t>
                      </a:r>
                    </a:p>
                  </a:txBody>
                  <a:tcPr anchor="ctr"/>
                </a:tc>
                <a:tc>
                  <a:txBody>
                    <a:bodyPr/>
                    <a:lstStyle/>
                    <a:p>
                      <a:pPr algn="ctr"/>
                      <a:r>
                        <a:rPr lang="en-US" dirty="0"/>
                        <a:t>4.5</a:t>
                      </a:r>
                    </a:p>
                  </a:txBody>
                  <a:tcPr anchor="ctr"/>
                </a:tc>
                <a:tc>
                  <a:txBody>
                    <a:bodyPr/>
                    <a:lstStyle/>
                    <a:p>
                      <a:pPr algn="ctr"/>
                      <a:r>
                        <a:rPr lang="en-US" dirty="0"/>
                        <a:t>2.2</a:t>
                      </a:r>
                    </a:p>
                  </a:txBody>
                  <a:tcPr anchor="ctr"/>
                </a:tc>
                <a:tc>
                  <a:txBody>
                    <a:bodyPr/>
                    <a:lstStyle/>
                    <a:p>
                      <a:pPr algn="ctr"/>
                      <a:r>
                        <a:rPr lang="en-US" dirty="0"/>
                        <a:t>1.7</a:t>
                      </a:r>
                    </a:p>
                  </a:txBody>
                  <a:tcPr anchor="ctr"/>
                </a:tc>
                <a:tc>
                  <a:txBody>
                    <a:bodyPr/>
                    <a:lstStyle/>
                    <a:p>
                      <a:pPr algn="ctr"/>
                      <a:r>
                        <a:rPr lang="en-US" dirty="0"/>
                        <a:t>7</a:t>
                      </a:r>
                      <a:r>
                        <a:rPr lang="en-US" b="0" i="0" dirty="0">
                          <a:solidFill>
                            <a:srgbClr val="000000"/>
                          </a:solidFill>
                          <a:effectLst/>
                          <a:latin typeface="+mn-lt"/>
                        </a:rPr>
                        <a:t>.0</a:t>
                      </a:r>
                      <a:endParaRPr lang="en-US" dirty="0"/>
                    </a:p>
                  </a:txBody>
                  <a:tcPr anchor="ctr"/>
                </a:tc>
                <a:extLst>
                  <a:ext uri="{0D108BD9-81ED-4DB2-BD59-A6C34878D82A}">
                    <a16:rowId xmlns:a16="http://schemas.microsoft.com/office/drawing/2014/main" val="2822982816"/>
                  </a:ext>
                </a:extLst>
              </a:tr>
            </a:tbl>
          </a:graphicData>
        </a:graphic>
      </p:graphicFrame>
      <p:sp>
        <p:nvSpPr>
          <p:cNvPr id="6" name="Footer Placeholder 5">
            <a:extLst>
              <a:ext uri="{FF2B5EF4-FFF2-40B4-BE49-F238E27FC236}">
                <a16:creationId xmlns:a16="http://schemas.microsoft.com/office/drawing/2014/main" id="{3E40BA46-6753-46D4-94DA-26C1DCABC98F}"/>
              </a:ext>
            </a:extLst>
          </p:cNvPr>
          <p:cNvSpPr>
            <a:spLocks noGrp="1"/>
          </p:cNvSpPr>
          <p:nvPr>
            <p:ph type="ftr" sz="quarter" idx="11"/>
          </p:nvPr>
        </p:nvSpPr>
        <p:spPr>
          <a:xfrm>
            <a:off x="581192" y="6423914"/>
            <a:ext cx="6917210" cy="365125"/>
          </a:xfrm>
        </p:spPr>
        <p:txBody>
          <a:bodyPr/>
          <a:lstStyle/>
          <a:p>
            <a:r>
              <a:rPr lang="en-US" dirty="0"/>
              <a:t>Sample Footer Text</a:t>
            </a:r>
          </a:p>
        </p:txBody>
      </p:sp>
      <p:sp>
        <p:nvSpPr>
          <p:cNvPr id="5" name="Date Placeholder 4">
            <a:extLst>
              <a:ext uri="{FF2B5EF4-FFF2-40B4-BE49-F238E27FC236}">
                <a16:creationId xmlns:a16="http://schemas.microsoft.com/office/drawing/2014/main" id="{7DEDE294-B0CC-4B2B-B4EB-CDB318F28838}"/>
              </a:ext>
            </a:extLst>
          </p:cNvPr>
          <p:cNvSpPr>
            <a:spLocks noGrp="1"/>
          </p:cNvSpPr>
          <p:nvPr>
            <p:ph type="dt" sz="half" idx="10"/>
          </p:nvPr>
        </p:nvSpPr>
        <p:spPr>
          <a:xfrm>
            <a:off x="7605951" y="6423914"/>
            <a:ext cx="2844799" cy="365125"/>
          </a:xfrm>
        </p:spPr>
        <p:txBody>
          <a:bodyPr/>
          <a:lstStyle/>
          <a:p>
            <a:r>
              <a:rPr lang="en-US" dirty="0"/>
              <a:t>20XX</a:t>
            </a:r>
          </a:p>
        </p:txBody>
      </p:sp>
      <p:sp>
        <p:nvSpPr>
          <p:cNvPr id="7" name="Slide Number Placeholder 6">
            <a:extLst>
              <a:ext uri="{FF2B5EF4-FFF2-40B4-BE49-F238E27FC236}">
                <a16:creationId xmlns:a16="http://schemas.microsoft.com/office/drawing/2014/main" id="{DAFD9EFA-1B10-4B11-9CB4-DF21A3A8557B}"/>
              </a:ext>
            </a:extLst>
          </p:cNvPr>
          <p:cNvSpPr>
            <a:spLocks noGrp="1"/>
          </p:cNvSpPr>
          <p:nvPr>
            <p:ph type="sldNum" sz="quarter" idx="12"/>
          </p:nvPr>
        </p:nvSpPr>
        <p:spPr>
          <a:xfrm>
            <a:off x="10558300" y="6423914"/>
            <a:ext cx="1052510" cy="365125"/>
          </a:xfrm>
        </p:spPr>
        <p:txBody>
          <a:bodyPr/>
          <a:lstStyle/>
          <a:p>
            <a:fld id="{3A98EE3D-8CD1-4C3F-BD1C-C98C9596463C}" type="slidenum">
              <a:rPr lang="en-US" smtClean="0"/>
              <a:pPr/>
              <a:t>6</a:t>
            </a:fld>
            <a:endParaRPr lang="en-US" dirty="0"/>
          </a:p>
        </p:txBody>
      </p:sp>
    </p:spTree>
    <p:extLst>
      <p:ext uri="{BB962C8B-B14F-4D97-AF65-F5344CB8AC3E}">
        <p14:creationId xmlns:p14="http://schemas.microsoft.com/office/powerpoint/2010/main" val="38480187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FDDF4-5E5F-4266-BD01-618D384D0E9F}"/>
              </a:ext>
            </a:extLst>
          </p:cNvPr>
          <p:cNvSpPr>
            <a:spLocks noGrp="1"/>
          </p:cNvSpPr>
          <p:nvPr>
            <p:ph type="ctrTitle"/>
          </p:nvPr>
        </p:nvSpPr>
        <p:spPr>
          <a:xfrm>
            <a:off x="581191" y="1020431"/>
            <a:ext cx="10993549" cy="1475013"/>
          </a:xfrm>
        </p:spPr>
        <p:txBody>
          <a:bodyPr anchor="ctr" anchorCtr="0"/>
          <a:lstStyle/>
          <a:p>
            <a:r>
              <a:rPr lang="en-US" dirty="0"/>
              <a:t>The way to get started is to quit </a:t>
            </a:r>
            <a:br>
              <a:rPr lang="en-US" dirty="0"/>
            </a:br>
            <a:r>
              <a:rPr lang="en-US" dirty="0"/>
              <a:t>talking and begin doing.</a:t>
            </a:r>
          </a:p>
        </p:txBody>
      </p:sp>
      <p:sp>
        <p:nvSpPr>
          <p:cNvPr id="3" name="Subtitle 2">
            <a:extLst>
              <a:ext uri="{FF2B5EF4-FFF2-40B4-BE49-F238E27FC236}">
                <a16:creationId xmlns:a16="http://schemas.microsoft.com/office/drawing/2014/main" id="{C86A883B-8665-48D9-9BB4-5C046036F62E}"/>
              </a:ext>
            </a:extLst>
          </p:cNvPr>
          <p:cNvSpPr>
            <a:spLocks noGrp="1"/>
          </p:cNvSpPr>
          <p:nvPr>
            <p:ph type="subTitle" idx="1"/>
          </p:nvPr>
        </p:nvSpPr>
        <p:spPr>
          <a:xfrm>
            <a:off x="581194" y="2495445"/>
            <a:ext cx="10993546" cy="468233"/>
          </a:xfrm>
        </p:spPr>
        <p:txBody>
          <a:bodyPr/>
          <a:lstStyle/>
          <a:p>
            <a:r>
              <a:rPr lang="en-US" dirty="0"/>
              <a:t>Walt Disney</a:t>
            </a:r>
          </a:p>
        </p:txBody>
      </p:sp>
      <p:pic>
        <p:nvPicPr>
          <p:cNvPr id="7" name="Picture Placeholder 6" descr="A doctor with his arms crossed&#10;">
            <a:extLst>
              <a:ext uri="{FF2B5EF4-FFF2-40B4-BE49-F238E27FC236}">
                <a16:creationId xmlns:a16="http://schemas.microsoft.com/office/drawing/2014/main" id="{23EFDF58-67CE-479D-9BFD-FE6D788538CB}"/>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a:stretch/>
        </p:blipFill>
        <p:spPr>
          <a:xfrm>
            <a:off x="448056" y="3081528"/>
            <a:ext cx="5486400" cy="3310128"/>
          </a:xfrm>
        </p:spPr>
      </p:pic>
      <p:pic>
        <p:nvPicPr>
          <p:cNvPr id="9" name="Picture Placeholder 8" descr="A person smiling for the camera">
            <a:extLst>
              <a:ext uri="{FF2B5EF4-FFF2-40B4-BE49-F238E27FC236}">
                <a16:creationId xmlns:a16="http://schemas.microsoft.com/office/drawing/2014/main" id="{4FD4795F-3513-4012-91EE-FA9A56FDF967}"/>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val="0"/>
              </a:ext>
            </a:extLst>
          </a:blip>
          <a:srcRect/>
          <a:stretch/>
        </p:blipFill>
        <p:spPr>
          <a:xfrm>
            <a:off x="6254496" y="3081528"/>
            <a:ext cx="5486400" cy="3310128"/>
          </a:xfrm>
        </p:spPr>
      </p:pic>
      <p:sp>
        <p:nvSpPr>
          <p:cNvPr id="11" name="Footer Placeholder 10">
            <a:extLst>
              <a:ext uri="{FF2B5EF4-FFF2-40B4-BE49-F238E27FC236}">
                <a16:creationId xmlns:a16="http://schemas.microsoft.com/office/drawing/2014/main" id="{EEF02178-D437-443B-87D5-5E6B8F763F5C}"/>
              </a:ext>
            </a:extLst>
          </p:cNvPr>
          <p:cNvSpPr>
            <a:spLocks noGrp="1"/>
          </p:cNvSpPr>
          <p:nvPr>
            <p:ph type="ftr" sz="quarter" idx="11"/>
          </p:nvPr>
        </p:nvSpPr>
        <p:spPr>
          <a:xfrm>
            <a:off x="581192" y="6423914"/>
            <a:ext cx="6917210" cy="365125"/>
          </a:xfrm>
        </p:spPr>
        <p:txBody>
          <a:bodyPr/>
          <a:lstStyle/>
          <a:p>
            <a:r>
              <a:rPr lang="en-US" dirty="0"/>
              <a:t>Sample Footer Text</a:t>
            </a:r>
          </a:p>
        </p:txBody>
      </p:sp>
      <p:sp>
        <p:nvSpPr>
          <p:cNvPr id="10" name="Date Placeholder 9">
            <a:extLst>
              <a:ext uri="{FF2B5EF4-FFF2-40B4-BE49-F238E27FC236}">
                <a16:creationId xmlns:a16="http://schemas.microsoft.com/office/drawing/2014/main" id="{01DAA9EF-B023-4C9C-9D12-52BE393017CA}"/>
              </a:ext>
            </a:extLst>
          </p:cNvPr>
          <p:cNvSpPr>
            <a:spLocks noGrp="1"/>
          </p:cNvSpPr>
          <p:nvPr>
            <p:ph type="dt" sz="half" idx="10"/>
          </p:nvPr>
        </p:nvSpPr>
        <p:spPr>
          <a:xfrm>
            <a:off x="7605951" y="6423914"/>
            <a:ext cx="2844799" cy="365125"/>
          </a:xfrm>
        </p:spPr>
        <p:txBody>
          <a:bodyPr/>
          <a:lstStyle/>
          <a:p>
            <a:r>
              <a:rPr lang="en-US" dirty="0"/>
              <a:t>20XX</a:t>
            </a:r>
          </a:p>
        </p:txBody>
      </p:sp>
      <p:sp>
        <p:nvSpPr>
          <p:cNvPr id="12" name="Slide Number Placeholder 11">
            <a:extLst>
              <a:ext uri="{FF2B5EF4-FFF2-40B4-BE49-F238E27FC236}">
                <a16:creationId xmlns:a16="http://schemas.microsoft.com/office/drawing/2014/main" id="{4A36D853-EA47-4D86-90A0-8A1FAEE00B97}"/>
              </a:ext>
            </a:extLst>
          </p:cNvPr>
          <p:cNvSpPr>
            <a:spLocks noGrp="1"/>
          </p:cNvSpPr>
          <p:nvPr>
            <p:ph type="sldNum" sz="quarter" idx="12"/>
          </p:nvPr>
        </p:nvSpPr>
        <p:spPr>
          <a:xfrm>
            <a:off x="10558300" y="6423914"/>
            <a:ext cx="1052510" cy="365125"/>
          </a:xfrm>
        </p:spPr>
        <p:txBody>
          <a:bodyPr/>
          <a:lstStyle/>
          <a:p>
            <a:fld id="{3A98EE3D-8CD1-4C3F-BD1C-C98C9596463C}" type="slidenum">
              <a:rPr lang="en-US" smtClean="0"/>
              <a:pPr/>
              <a:t>7</a:t>
            </a:fld>
            <a:endParaRPr lang="en-US" dirty="0"/>
          </a:p>
        </p:txBody>
      </p:sp>
    </p:spTree>
    <p:extLst>
      <p:ext uri="{BB962C8B-B14F-4D97-AF65-F5344CB8AC3E}">
        <p14:creationId xmlns:p14="http://schemas.microsoft.com/office/powerpoint/2010/main" val="2809739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17B37-3ABF-424E-9128-F20C2B7250DC}"/>
              </a:ext>
            </a:extLst>
          </p:cNvPr>
          <p:cNvSpPr>
            <a:spLocks noGrp="1"/>
          </p:cNvSpPr>
          <p:nvPr>
            <p:ph type="title"/>
          </p:nvPr>
        </p:nvSpPr>
        <p:spPr>
          <a:xfrm>
            <a:off x="581192" y="731520"/>
            <a:ext cx="11029616" cy="987552"/>
          </a:xfrm>
        </p:spPr>
        <p:txBody>
          <a:bodyPr/>
          <a:lstStyle/>
          <a:p>
            <a:r>
              <a:rPr lang="en-US" dirty="0"/>
              <a:t>team</a:t>
            </a:r>
          </a:p>
        </p:txBody>
      </p:sp>
      <p:graphicFrame>
        <p:nvGraphicFramePr>
          <p:cNvPr id="7" name="Content Placeholder 6" descr="Team placeholder ">
            <a:extLst>
              <a:ext uri="{FF2B5EF4-FFF2-40B4-BE49-F238E27FC236}">
                <a16:creationId xmlns:a16="http://schemas.microsoft.com/office/drawing/2014/main" id="{C1BEDA54-2DC6-4AC7-850A-41264E941ACD}"/>
              </a:ext>
            </a:extLst>
          </p:cNvPr>
          <p:cNvGraphicFramePr>
            <a:graphicFrameLocks noGrp="1"/>
          </p:cNvGraphicFramePr>
          <p:nvPr>
            <p:ph idx="1"/>
            <p:extLst>
              <p:ext uri="{D42A27DB-BD31-4B8C-83A1-F6EECF244321}">
                <p14:modId xmlns:p14="http://schemas.microsoft.com/office/powerpoint/2010/main" val="418115034"/>
              </p:ext>
            </p:extLst>
          </p:nvPr>
        </p:nvGraphicFramePr>
        <p:xfrm>
          <a:off x="581025" y="2341563"/>
          <a:ext cx="11029950" cy="36337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Footer Placeholder 4">
            <a:extLst>
              <a:ext uri="{FF2B5EF4-FFF2-40B4-BE49-F238E27FC236}">
                <a16:creationId xmlns:a16="http://schemas.microsoft.com/office/drawing/2014/main" id="{1911AF5F-8658-48C6-8F26-A03E38923927}"/>
              </a:ext>
            </a:extLst>
          </p:cNvPr>
          <p:cNvSpPr>
            <a:spLocks noGrp="1"/>
          </p:cNvSpPr>
          <p:nvPr>
            <p:ph type="ftr" sz="quarter" idx="11"/>
          </p:nvPr>
        </p:nvSpPr>
        <p:spPr>
          <a:xfrm>
            <a:off x="581192" y="6423914"/>
            <a:ext cx="6917210"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7F44DC3D-C5F6-4BF7-97BD-7548BB256C49}"/>
              </a:ext>
            </a:extLst>
          </p:cNvPr>
          <p:cNvSpPr>
            <a:spLocks noGrp="1"/>
          </p:cNvSpPr>
          <p:nvPr>
            <p:ph type="dt" sz="half" idx="10"/>
          </p:nvPr>
        </p:nvSpPr>
        <p:spPr>
          <a:xfrm>
            <a:off x="7605951" y="6423914"/>
            <a:ext cx="2844799" cy="365125"/>
          </a:xfrm>
        </p:spPr>
        <p:txBody>
          <a:bodyPr/>
          <a:lstStyle/>
          <a:p>
            <a:r>
              <a:rPr lang="en-US" dirty="0"/>
              <a:t>20XX</a:t>
            </a:r>
          </a:p>
        </p:txBody>
      </p:sp>
      <p:sp>
        <p:nvSpPr>
          <p:cNvPr id="6" name="Slide Number Placeholder 5">
            <a:extLst>
              <a:ext uri="{FF2B5EF4-FFF2-40B4-BE49-F238E27FC236}">
                <a16:creationId xmlns:a16="http://schemas.microsoft.com/office/drawing/2014/main" id="{29851974-A699-44BC-93B3-F64FE92D3C90}"/>
              </a:ext>
            </a:extLst>
          </p:cNvPr>
          <p:cNvSpPr>
            <a:spLocks noGrp="1"/>
          </p:cNvSpPr>
          <p:nvPr>
            <p:ph type="sldNum" sz="quarter" idx="12"/>
          </p:nvPr>
        </p:nvSpPr>
        <p:spPr>
          <a:xfrm>
            <a:off x="10558300" y="6423914"/>
            <a:ext cx="1052510" cy="365125"/>
          </a:xfrm>
        </p:spPr>
        <p:txBody>
          <a:bodyPr/>
          <a:lstStyle/>
          <a:p>
            <a:fld id="{3A98EE3D-8CD1-4C3F-BD1C-C98C9596463C}" type="slidenum">
              <a:rPr lang="en-US" smtClean="0"/>
              <a:pPr/>
              <a:t>8</a:t>
            </a:fld>
            <a:endParaRPr lang="en-US" dirty="0"/>
          </a:p>
        </p:txBody>
      </p:sp>
    </p:spTree>
    <p:extLst>
      <p:ext uri="{BB962C8B-B14F-4D97-AF65-F5344CB8AC3E}">
        <p14:creationId xmlns:p14="http://schemas.microsoft.com/office/powerpoint/2010/main" val="15080712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1E637-6C9C-485F-AF41-E8410EC71E3F}"/>
              </a:ext>
            </a:extLst>
          </p:cNvPr>
          <p:cNvSpPr>
            <a:spLocks noGrp="1"/>
          </p:cNvSpPr>
          <p:nvPr>
            <p:ph type="title"/>
          </p:nvPr>
        </p:nvSpPr>
        <p:spPr/>
        <p:txBody>
          <a:bodyPr/>
          <a:lstStyle/>
          <a:p>
            <a:r>
              <a:rPr lang="en-US" dirty="0"/>
              <a:t>Timeline</a:t>
            </a:r>
          </a:p>
        </p:txBody>
      </p:sp>
      <p:sp>
        <p:nvSpPr>
          <p:cNvPr id="5" name="Footer Placeholder 4">
            <a:extLst>
              <a:ext uri="{FF2B5EF4-FFF2-40B4-BE49-F238E27FC236}">
                <a16:creationId xmlns:a16="http://schemas.microsoft.com/office/drawing/2014/main" id="{089BEA28-F6E8-4DD1-9A64-07CA2228CCF6}"/>
              </a:ext>
            </a:extLst>
          </p:cNvPr>
          <p:cNvSpPr>
            <a:spLocks noGrp="1"/>
          </p:cNvSpPr>
          <p:nvPr>
            <p:ph type="ftr" sz="quarter" idx="11"/>
          </p:nvPr>
        </p:nvSpPr>
        <p:spPr/>
        <p:txBody>
          <a:bodyPr/>
          <a:lstStyle/>
          <a:p>
            <a:r>
              <a:rPr lang="en-US" dirty="0"/>
              <a:t>Sample Footer Text</a:t>
            </a:r>
          </a:p>
        </p:txBody>
      </p:sp>
      <p:sp>
        <p:nvSpPr>
          <p:cNvPr id="4" name="Date Placeholder 3">
            <a:extLst>
              <a:ext uri="{FF2B5EF4-FFF2-40B4-BE49-F238E27FC236}">
                <a16:creationId xmlns:a16="http://schemas.microsoft.com/office/drawing/2014/main" id="{9B750561-F083-4333-8EC6-B48CC656AE8F}"/>
              </a:ext>
            </a:extLst>
          </p:cNvPr>
          <p:cNvSpPr>
            <a:spLocks noGrp="1"/>
          </p:cNvSpPr>
          <p:nvPr>
            <p:ph type="dt" sz="half" idx="10"/>
          </p:nvPr>
        </p:nvSpPr>
        <p:spPr/>
        <p:txBody>
          <a:bodyPr/>
          <a:lstStyle/>
          <a:p>
            <a:r>
              <a:rPr lang="en-US" dirty="0"/>
              <a:t>20XX</a:t>
            </a:r>
          </a:p>
        </p:txBody>
      </p:sp>
      <p:sp>
        <p:nvSpPr>
          <p:cNvPr id="6" name="Slide Number Placeholder 5">
            <a:extLst>
              <a:ext uri="{FF2B5EF4-FFF2-40B4-BE49-F238E27FC236}">
                <a16:creationId xmlns:a16="http://schemas.microsoft.com/office/drawing/2014/main" id="{5B2C4556-246D-4E49-AEDB-521D1C50F0D0}"/>
              </a:ext>
            </a:extLst>
          </p:cNvPr>
          <p:cNvSpPr>
            <a:spLocks noGrp="1"/>
          </p:cNvSpPr>
          <p:nvPr>
            <p:ph type="sldNum" sz="quarter" idx="12"/>
          </p:nvPr>
        </p:nvSpPr>
        <p:spPr/>
        <p:txBody>
          <a:bodyPr/>
          <a:lstStyle/>
          <a:p>
            <a:fld id="{3A98EE3D-8CD1-4C3F-BD1C-C98C9596463C}" type="slidenum">
              <a:rPr lang="en-US" smtClean="0"/>
              <a:pPr/>
              <a:t>9</a:t>
            </a:fld>
            <a:endParaRPr lang="en-US" dirty="0"/>
          </a:p>
        </p:txBody>
      </p:sp>
      <p:graphicFrame>
        <p:nvGraphicFramePr>
          <p:cNvPr id="13" name="Content Placeholder 6" descr="Timeline placeholder ">
            <a:extLst>
              <a:ext uri="{FF2B5EF4-FFF2-40B4-BE49-F238E27FC236}">
                <a16:creationId xmlns:a16="http://schemas.microsoft.com/office/drawing/2014/main" id="{36CD7C1F-EB09-4D4A-B747-6E1FD459E5FC}"/>
              </a:ext>
            </a:extLst>
          </p:cNvPr>
          <p:cNvGraphicFramePr>
            <a:graphicFrameLocks noGrp="1"/>
          </p:cNvGraphicFramePr>
          <p:nvPr>
            <p:ph idx="1"/>
            <p:extLst>
              <p:ext uri="{D42A27DB-BD31-4B8C-83A1-F6EECF244321}">
                <p14:modId xmlns:p14="http://schemas.microsoft.com/office/powerpoint/2010/main" val="290034642"/>
              </p:ext>
            </p:extLst>
          </p:nvPr>
        </p:nvGraphicFramePr>
        <p:xfrm>
          <a:off x="841248" y="1828800"/>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39850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F56A6-A0B7-4AD3-A4A4-9522F249B031}"/>
              </a:ext>
            </a:extLst>
          </p:cNvPr>
          <p:cNvSpPr>
            <a:spLocks noGrp="1"/>
          </p:cNvSpPr>
          <p:nvPr>
            <p:ph type="title"/>
          </p:nvPr>
        </p:nvSpPr>
        <p:spPr>
          <a:xfrm>
            <a:off x="581193" y="729658"/>
            <a:ext cx="11029616" cy="988332"/>
          </a:xfrm>
        </p:spPr>
        <p:txBody>
          <a:bodyPr/>
          <a:lstStyle/>
          <a:p>
            <a:r>
              <a:rPr lang="en-US" dirty="0"/>
              <a:t>Content</a:t>
            </a:r>
          </a:p>
        </p:txBody>
      </p:sp>
      <p:sp>
        <p:nvSpPr>
          <p:cNvPr id="3" name="Text Placeholder 2">
            <a:extLst>
              <a:ext uri="{FF2B5EF4-FFF2-40B4-BE49-F238E27FC236}">
                <a16:creationId xmlns:a16="http://schemas.microsoft.com/office/drawing/2014/main" id="{F4E09964-5C29-4FD6-AB66-FC11856B4AF8}"/>
              </a:ext>
            </a:extLst>
          </p:cNvPr>
          <p:cNvSpPr>
            <a:spLocks noGrp="1"/>
          </p:cNvSpPr>
          <p:nvPr>
            <p:ph type="body" idx="1"/>
          </p:nvPr>
        </p:nvSpPr>
        <p:spPr>
          <a:xfrm>
            <a:off x="581191" y="2250891"/>
            <a:ext cx="5194769" cy="557784"/>
          </a:xfrm>
        </p:spPr>
        <p:txBody>
          <a:bodyPr/>
          <a:lstStyle/>
          <a:p>
            <a:r>
              <a:rPr lang="en-US" dirty="0"/>
              <a:t>Subtitle</a:t>
            </a:r>
          </a:p>
        </p:txBody>
      </p:sp>
      <p:sp>
        <p:nvSpPr>
          <p:cNvPr id="4" name="Content Placeholder 3">
            <a:extLst>
              <a:ext uri="{FF2B5EF4-FFF2-40B4-BE49-F238E27FC236}">
                <a16:creationId xmlns:a16="http://schemas.microsoft.com/office/drawing/2014/main" id="{DFFA8F6C-85B2-40F8-9392-16F12DC2D8CA}"/>
              </a:ext>
            </a:extLst>
          </p:cNvPr>
          <p:cNvSpPr>
            <a:spLocks noGrp="1"/>
          </p:cNvSpPr>
          <p:nvPr>
            <p:ph sz="half" idx="2"/>
          </p:nvPr>
        </p:nvSpPr>
        <p:spPr>
          <a:xfrm>
            <a:off x="581194" y="2926052"/>
            <a:ext cx="5194766" cy="2934999"/>
          </a:xfrm>
        </p:spPr>
        <p:txBody>
          <a:bodyPr/>
          <a:lstStyle/>
          <a:p>
            <a:r>
              <a:rPr lang="en-US" dirty="0"/>
              <a:t>Add text, images, art, and videos. </a:t>
            </a:r>
          </a:p>
          <a:p>
            <a:r>
              <a:rPr lang="en-US" dirty="0"/>
              <a:t>Add transitions, animations, and motion. </a:t>
            </a:r>
          </a:p>
          <a:p>
            <a:r>
              <a:rPr lang="en-US" dirty="0"/>
              <a:t>Save to OneDrive, to get to your presentations from your computer, tablet, or phone. </a:t>
            </a:r>
          </a:p>
        </p:txBody>
      </p:sp>
      <p:sp>
        <p:nvSpPr>
          <p:cNvPr id="5" name="Text Placeholder 4">
            <a:extLst>
              <a:ext uri="{FF2B5EF4-FFF2-40B4-BE49-F238E27FC236}">
                <a16:creationId xmlns:a16="http://schemas.microsoft.com/office/drawing/2014/main" id="{86D629C6-DFC2-4FE6-9BC6-9CC5FAA30175}"/>
              </a:ext>
            </a:extLst>
          </p:cNvPr>
          <p:cNvSpPr>
            <a:spLocks noGrp="1"/>
          </p:cNvSpPr>
          <p:nvPr>
            <p:ph type="body" sz="quarter" idx="3"/>
          </p:nvPr>
        </p:nvSpPr>
        <p:spPr>
          <a:xfrm>
            <a:off x="6416039" y="2250892"/>
            <a:ext cx="5194770" cy="553373"/>
          </a:xfrm>
        </p:spPr>
        <p:txBody>
          <a:bodyPr/>
          <a:lstStyle/>
          <a:p>
            <a:r>
              <a:rPr lang="en-US" dirty="0"/>
              <a:t>Subtitle</a:t>
            </a:r>
          </a:p>
        </p:txBody>
      </p:sp>
      <p:sp>
        <p:nvSpPr>
          <p:cNvPr id="6" name="Content Placeholder 5">
            <a:extLst>
              <a:ext uri="{FF2B5EF4-FFF2-40B4-BE49-F238E27FC236}">
                <a16:creationId xmlns:a16="http://schemas.microsoft.com/office/drawing/2014/main" id="{9CD48624-92E5-4A01-823A-A340A719ADBC}"/>
              </a:ext>
            </a:extLst>
          </p:cNvPr>
          <p:cNvSpPr>
            <a:spLocks noGrp="1"/>
          </p:cNvSpPr>
          <p:nvPr>
            <p:ph sz="quarter" idx="4"/>
          </p:nvPr>
        </p:nvSpPr>
        <p:spPr>
          <a:xfrm>
            <a:off x="6416037" y="2926052"/>
            <a:ext cx="5194771" cy="2934999"/>
          </a:xfrm>
        </p:spPr>
        <p:txBody>
          <a:bodyPr/>
          <a:lstStyle/>
          <a:p>
            <a:r>
              <a:rPr lang="en-US" dirty="0"/>
              <a:t>Open the Design Ideas pane for instant slide makeovers. </a:t>
            </a:r>
          </a:p>
          <a:p>
            <a:r>
              <a:rPr lang="en-US" dirty="0"/>
              <a:t>When we have design ideas, we’ll show them to you right there. </a:t>
            </a:r>
          </a:p>
        </p:txBody>
      </p:sp>
      <p:sp>
        <p:nvSpPr>
          <p:cNvPr id="8" name="Footer Placeholder 7">
            <a:extLst>
              <a:ext uri="{FF2B5EF4-FFF2-40B4-BE49-F238E27FC236}">
                <a16:creationId xmlns:a16="http://schemas.microsoft.com/office/drawing/2014/main" id="{CCF3BEB4-74AE-46AA-B4D6-F74D0D1815C9}"/>
              </a:ext>
            </a:extLst>
          </p:cNvPr>
          <p:cNvSpPr>
            <a:spLocks noGrp="1"/>
          </p:cNvSpPr>
          <p:nvPr>
            <p:ph type="ftr" sz="quarter" idx="11"/>
          </p:nvPr>
        </p:nvSpPr>
        <p:spPr>
          <a:xfrm>
            <a:off x="581192" y="6423914"/>
            <a:ext cx="6917210" cy="365125"/>
          </a:xfrm>
        </p:spPr>
        <p:txBody>
          <a:bodyPr/>
          <a:lstStyle/>
          <a:p>
            <a:r>
              <a:rPr lang="en-US" dirty="0"/>
              <a:t>Sample Footer Text</a:t>
            </a:r>
          </a:p>
        </p:txBody>
      </p:sp>
      <p:sp>
        <p:nvSpPr>
          <p:cNvPr id="7" name="Date Placeholder 6">
            <a:extLst>
              <a:ext uri="{FF2B5EF4-FFF2-40B4-BE49-F238E27FC236}">
                <a16:creationId xmlns:a16="http://schemas.microsoft.com/office/drawing/2014/main" id="{23FC7AC8-C1FF-4125-99AB-29C9CC00146C}"/>
              </a:ext>
            </a:extLst>
          </p:cNvPr>
          <p:cNvSpPr>
            <a:spLocks noGrp="1"/>
          </p:cNvSpPr>
          <p:nvPr>
            <p:ph type="dt" sz="half" idx="10"/>
          </p:nvPr>
        </p:nvSpPr>
        <p:spPr>
          <a:xfrm>
            <a:off x="7605951" y="6423914"/>
            <a:ext cx="2844799" cy="365125"/>
          </a:xfrm>
        </p:spPr>
        <p:txBody>
          <a:bodyPr/>
          <a:lstStyle/>
          <a:p>
            <a:r>
              <a:rPr lang="en-US" dirty="0"/>
              <a:t>20XX</a:t>
            </a:r>
          </a:p>
        </p:txBody>
      </p:sp>
      <p:sp>
        <p:nvSpPr>
          <p:cNvPr id="9" name="Slide Number Placeholder 8">
            <a:extLst>
              <a:ext uri="{FF2B5EF4-FFF2-40B4-BE49-F238E27FC236}">
                <a16:creationId xmlns:a16="http://schemas.microsoft.com/office/drawing/2014/main" id="{534A0150-AECF-4D8C-A650-1671E51D36E8}"/>
              </a:ext>
            </a:extLst>
          </p:cNvPr>
          <p:cNvSpPr>
            <a:spLocks noGrp="1"/>
          </p:cNvSpPr>
          <p:nvPr>
            <p:ph type="sldNum" sz="quarter" idx="12"/>
          </p:nvPr>
        </p:nvSpPr>
        <p:spPr>
          <a:xfrm>
            <a:off x="10558300" y="6423914"/>
            <a:ext cx="1052510" cy="365125"/>
          </a:xfrm>
        </p:spPr>
        <p:txBody>
          <a:bodyPr/>
          <a:lstStyle/>
          <a:p>
            <a:fld id="{3A98EE3D-8CD1-4C3F-BD1C-C98C9596463C}" type="slidenum">
              <a:rPr lang="en-US" smtClean="0"/>
              <a:pPr/>
              <a:t>10</a:t>
            </a:fld>
            <a:endParaRPr lang="en-US" dirty="0"/>
          </a:p>
        </p:txBody>
      </p:sp>
    </p:spTree>
    <p:extLst>
      <p:ext uri="{BB962C8B-B14F-4D97-AF65-F5344CB8AC3E}">
        <p14:creationId xmlns:p14="http://schemas.microsoft.com/office/powerpoint/2010/main" val="17154007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B1C6D-2105-499D-AAC9-8AA51C7BCD1C}"/>
              </a:ext>
            </a:extLst>
          </p:cNvPr>
          <p:cNvSpPr>
            <a:spLocks noGrp="1"/>
          </p:cNvSpPr>
          <p:nvPr>
            <p:ph type="title"/>
          </p:nvPr>
        </p:nvSpPr>
        <p:spPr>
          <a:xfrm>
            <a:off x="581193" y="729658"/>
            <a:ext cx="11029616" cy="988332"/>
          </a:xfrm>
        </p:spPr>
        <p:txBody>
          <a:bodyPr/>
          <a:lstStyle/>
          <a:p>
            <a:r>
              <a:rPr lang="en-US"/>
              <a:t>Additional content</a:t>
            </a:r>
            <a:endParaRPr lang="en-US" dirty="0"/>
          </a:p>
        </p:txBody>
      </p:sp>
      <p:sp>
        <p:nvSpPr>
          <p:cNvPr id="3" name="Text Placeholder 2">
            <a:extLst>
              <a:ext uri="{FF2B5EF4-FFF2-40B4-BE49-F238E27FC236}">
                <a16:creationId xmlns:a16="http://schemas.microsoft.com/office/drawing/2014/main" id="{A66E3F61-BE12-4984-92C8-2D390FC81C5A}"/>
              </a:ext>
            </a:extLst>
          </p:cNvPr>
          <p:cNvSpPr>
            <a:spLocks noGrp="1"/>
          </p:cNvSpPr>
          <p:nvPr>
            <p:ph type="body" idx="1"/>
          </p:nvPr>
        </p:nvSpPr>
        <p:spPr>
          <a:xfrm>
            <a:off x="581191" y="2250891"/>
            <a:ext cx="3200400" cy="557784"/>
          </a:xfrm>
        </p:spPr>
        <p:txBody>
          <a:bodyPr/>
          <a:lstStyle/>
          <a:p>
            <a:r>
              <a:rPr lang="en-US" dirty="0"/>
              <a:t>Subtitle</a:t>
            </a:r>
          </a:p>
        </p:txBody>
      </p:sp>
      <p:sp>
        <p:nvSpPr>
          <p:cNvPr id="4" name="Content Placeholder 3">
            <a:extLst>
              <a:ext uri="{FF2B5EF4-FFF2-40B4-BE49-F238E27FC236}">
                <a16:creationId xmlns:a16="http://schemas.microsoft.com/office/drawing/2014/main" id="{B74F0951-7481-4639-9C9D-3D4F73328068}"/>
              </a:ext>
            </a:extLst>
          </p:cNvPr>
          <p:cNvSpPr>
            <a:spLocks noGrp="1"/>
          </p:cNvSpPr>
          <p:nvPr>
            <p:ph sz="half" idx="2"/>
          </p:nvPr>
        </p:nvSpPr>
        <p:spPr>
          <a:xfrm>
            <a:off x="581194" y="2926052"/>
            <a:ext cx="3200400" cy="2934999"/>
          </a:xfrm>
        </p:spPr>
        <p:txBody>
          <a:bodyPr/>
          <a:lstStyle/>
          <a:p>
            <a:pPr lvl="0"/>
            <a:r>
              <a:rPr lang="en-US" dirty="0"/>
              <a:t>Add text, images, art, and videos. </a:t>
            </a:r>
          </a:p>
          <a:p>
            <a:pPr lvl="0"/>
            <a:r>
              <a:rPr lang="en-US" dirty="0"/>
              <a:t>Add transitions, animations, and motion. </a:t>
            </a:r>
          </a:p>
          <a:p>
            <a:pPr lvl="0"/>
            <a:r>
              <a:rPr lang="en-US" dirty="0"/>
              <a:t>Save to OneDrive, to get to your presentations from your computer, tablet, or phone.</a:t>
            </a:r>
          </a:p>
        </p:txBody>
      </p:sp>
      <p:sp>
        <p:nvSpPr>
          <p:cNvPr id="5" name="Text Placeholder 4">
            <a:extLst>
              <a:ext uri="{FF2B5EF4-FFF2-40B4-BE49-F238E27FC236}">
                <a16:creationId xmlns:a16="http://schemas.microsoft.com/office/drawing/2014/main" id="{7C46BAE5-62C6-45E6-AE3B-F2C878DE791C}"/>
              </a:ext>
            </a:extLst>
          </p:cNvPr>
          <p:cNvSpPr>
            <a:spLocks noGrp="1"/>
          </p:cNvSpPr>
          <p:nvPr>
            <p:ph type="body" sz="quarter" idx="3"/>
          </p:nvPr>
        </p:nvSpPr>
        <p:spPr>
          <a:xfrm>
            <a:off x="4412343" y="2250891"/>
            <a:ext cx="3200400" cy="553373"/>
          </a:xfrm>
        </p:spPr>
        <p:txBody>
          <a:bodyPr/>
          <a:lstStyle/>
          <a:p>
            <a:r>
              <a:rPr lang="en-US" dirty="0"/>
              <a:t>Subtitle</a:t>
            </a:r>
          </a:p>
        </p:txBody>
      </p:sp>
      <p:sp>
        <p:nvSpPr>
          <p:cNvPr id="6" name="Content Placeholder 5">
            <a:extLst>
              <a:ext uri="{FF2B5EF4-FFF2-40B4-BE49-F238E27FC236}">
                <a16:creationId xmlns:a16="http://schemas.microsoft.com/office/drawing/2014/main" id="{DFC1B606-1E53-4BEB-BB22-45DEDA24E343}"/>
              </a:ext>
            </a:extLst>
          </p:cNvPr>
          <p:cNvSpPr>
            <a:spLocks noGrp="1"/>
          </p:cNvSpPr>
          <p:nvPr>
            <p:ph sz="quarter" idx="4"/>
          </p:nvPr>
        </p:nvSpPr>
        <p:spPr>
          <a:xfrm>
            <a:off x="4412341" y="2926051"/>
            <a:ext cx="3200400" cy="2934999"/>
          </a:xfrm>
        </p:spPr>
        <p:txBody>
          <a:bodyPr/>
          <a:lstStyle/>
          <a:p>
            <a:r>
              <a:rPr lang="en-US" dirty="0"/>
              <a:t>Open the Design Ideas pane for instant slide makeovers. </a:t>
            </a:r>
          </a:p>
          <a:p>
            <a:r>
              <a:rPr lang="en-US" dirty="0"/>
              <a:t>When we have design ideas, we’ll show them to you right there. </a:t>
            </a:r>
          </a:p>
        </p:txBody>
      </p:sp>
      <p:sp>
        <p:nvSpPr>
          <p:cNvPr id="7" name="Text Placeholder 6">
            <a:extLst>
              <a:ext uri="{FF2B5EF4-FFF2-40B4-BE49-F238E27FC236}">
                <a16:creationId xmlns:a16="http://schemas.microsoft.com/office/drawing/2014/main" id="{076A29D4-190B-46E6-ADC4-18C7FEA91AF4}"/>
              </a:ext>
            </a:extLst>
          </p:cNvPr>
          <p:cNvSpPr>
            <a:spLocks noGrp="1"/>
          </p:cNvSpPr>
          <p:nvPr>
            <p:ph type="body" sz="quarter" idx="13"/>
          </p:nvPr>
        </p:nvSpPr>
        <p:spPr>
          <a:xfrm>
            <a:off x="8243499" y="2250891"/>
            <a:ext cx="3200400" cy="553373"/>
          </a:xfrm>
        </p:spPr>
        <p:txBody>
          <a:bodyPr/>
          <a:lstStyle/>
          <a:p>
            <a:r>
              <a:rPr lang="en-US" dirty="0"/>
              <a:t>Subtitle</a:t>
            </a:r>
          </a:p>
        </p:txBody>
      </p:sp>
      <p:sp>
        <p:nvSpPr>
          <p:cNvPr id="8" name="Content Placeholder 7">
            <a:extLst>
              <a:ext uri="{FF2B5EF4-FFF2-40B4-BE49-F238E27FC236}">
                <a16:creationId xmlns:a16="http://schemas.microsoft.com/office/drawing/2014/main" id="{4FC948D5-69A8-4B5A-9607-64D0F8DA7F5E}"/>
              </a:ext>
            </a:extLst>
          </p:cNvPr>
          <p:cNvSpPr>
            <a:spLocks noGrp="1"/>
          </p:cNvSpPr>
          <p:nvPr>
            <p:ph sz="quarter" idx="14"/>
          </p:nvPr>
        </p:nvSpPr>
        <p:spPr>
          <a:xfrm>
            <a:off x="8243497" y="2926051"/>
            <a:ext cx="3200400" cy="2934999"/>
          </a:xfrm>
        </p:spPr>
        <p:txBody>
          <a:bodyPr/>
          <a:lstStyle/>
          <a:p>
            <a:r>
              <a:rPr lang="en-US" dirty="0"/>
              <a:t>This PowerPoint theme uses its own unique set of colors, fonts, and effects to create the overall look and feel of these slides. </a:t>
            </a:r>
          </a:p>
          <a:p>
            <a:r>
              <a:rPr lang="en-US" dirty="0"/>
              <a:t>PowerPoint has tons of themes to give your presentation just the right personality. </a:t>
            </a:r>
          </a:p>
          <a:p>
            <a:endParaRPr lang="en-US" dirty="0"/>
          </a:p>
        </p:txBody>
      </p:sp>
      <p:sp>
        <p:nvSpPr>
          <p:cNvPr id="10" name="Footer Placeholder 9">
            <a:extLst>
              <a:ext uri="{FF2B5EF4-FFF2-40B4-BE49-F238E27FC236}">
                <a16:creationId xmlns:a16="http://schemas.microsoft.com/office/drawing/2014/main" id="{DB3A5D52-6C62-483D-B596-AA67C9226361}"/>
              </a:ext>
            </a:extLst>
          </p:cNvPr>
          <p:cNvSpPr>
            <a:spLocks noGrp="1"/>
          </p:cNvSpPr>
          <p:nvPr>
            <p:ph type="ftr" sz="quarter" idx="11"/>
          </p:nvPr>
        </p:nvSpPr>
        <p:spPr>
          <a:xfrm>
            <a:off x="581192" y="6423914"/>
            <a:ext cx="6917210" cy="365125"/>
          </a:xfrm>
        </p:spPr>
        <p:txBody>
          <a:bodyPr/>
          <a:lstStyle/>
          <a:p>
            <a:r>
              <a:rPr lang="en-US" dirty="0"/>
              <a:t>Sample Footer Text</a:t>
            </a:r>
          </a:p>
        </p:txBody>
      </p:sp>
      <p:sp>
        <p:nvSpPr>
          <p:cNvPr id="9" name="Date Placeholder 8">
            <a:extLst>
              <a:ext uri="{FF2B5EF4-FFF2-40B4-BE49-F238E27FC236}">
                <a16:creationId xmlns:a16="http://schemas.microsoft.com/office/drawing/2014/main" id="{E534A656-239F-4529-8A02-E360B5AC0270}"/>
              </a:ext>
            </a:extLst>
          </p:cNvPr>
          <p:cNvSpPr>
            <a:spLocks noGrp="1"/>
          </p:cNvSpPr>
          <p:nvPr>
            <p:ph type="dt" sz="half" idx="10"/>
          </p:nvPr>
        </p:nvSpPr>
        <p:spPr>
          <a:xfrm>
            <a:off x="7605951" y="6423914"/>
            <a:ext cx="2844799" cy="365125"/>
          </a:xfrm>
        </p:spPr>
        <p:txBody>
          <a:bodyPr/>
          <a:lstStyle/>
          <a:p>
            <a:r>
              <a:rPr lang="en-US" dirty="0"/>
              <a:t>20XX</a:t>
            </a:r>
          </a:p>
        </p:txBody>
      </p:sp>
      <p:sp>
        <p:nvSpPr>
          <p:cNvPr id="11" name="Slide Number Placeholder 10">
            <a:extLst>
              <a:ext uri="{FF2B5EF4-FFF2-40B4-BE49-F238E27FC236}">
                <a16:creationId xmlns:a16="http://schemas.microsoft.com/office/drawing/2014/main" id="{02C172DF-96EA-4F88-908B-161810E45408}"/>
              </a:ext>
            </a:extLst>
          </p:cNvPr>
          <p:cNvSpPr>
            <a:spLocks noGrp="1"/>
          </p:cNvSpPr>
          <p:nvPr>
            <p:ph type="sldNum" sz="quarter" idx="12"/>
          </p:nvPr>
        </p:nvSpPr>
        <p:spPr>
          <a:xfrm>
            <a:off x="10558300" y="6423914"/>
            <a:ext cx="1052510" cy="365125"/>
          </a:xfrm>
        </p:spPr>
        <p:txBody>
          <a:bodyPr/>
          <a:lstStyle/>
          <a:p>
            <a:fld id="{3A98EE3D-8CD1-4C3F-BD1C-C98C9596463C}" type="slidenum">
              <a:rPr lang="en-US" smtClean="0"/>
              <a:pPr/>
              <a:t>11</a:t>
            </a:fld>
            <a:endParaRPr lang="en-US" dirty="0"/>
          </a:p>
        </p:txBody>
      </p:sp>
    </p:spTree>
    <p:extLst>
      <p:ext uri="{BB962C8B-B14F-4D97-AF65-F5344CB8AC3E}">
        <p14:creationId xmlns:p14="http://schemas.microsoft.com/office/powerpoint/2010/main" val="33055183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592F8-8CA0-4216-808E-BCF1E34D38DA}"/>
              </a:ext>
            </a:extLst>
          </p:cNvPr>
          <p:cNvSpPr>
            <a:spLocks noGrp="1"/>
          </p:cNvSpPr>
          <p:nvPr>
            <p:ph type="title"/>
          </p:nvPr>
        </p:nvSpPr>
        <p:spPr>
          <a:xfrm>
            <a:off x="581192" y="3986411"/>
            <a:ext cx="3568661" cy="1872388"/>
          </a:xfrm>
        </p:spPr>
        <p:txBody>
          <a:bodyPr/>
          <a:lstStyle/>
          <a:p>
            <a:r>
              <a:rPr lang="en-US" dirty="0"/>
              <a:t>Summary</a:t>
            </a:r>
          </a:p>
        </p:txBody>
      </p:sp>
      <p:pic>
        <p:nvPicPr>
          <p:cNvPr id="9" name="Picture Placeholder 8" descr="A person smiling for the camera&#10;">
            <a:extLst>
              <a:ext uri="{FF2B5EF4-FFF2-40B4-BE49-F238E27FC236}">
                <a16:creationId xmlns:a16="http://schemas.microsoft.com/office/drawing/2014/main" id="{0C4F09C2-CDF0-42F2-ACBE-48A7C5A30183}"/>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a:stretch/>
        </p:blipFill>
        <p:spPr>
          <a:xfrm>
            <a:off x="448056" y="768096"/>
            <a:ext cx="2578608" cy="2816352"/>
          </a:xfrm>
        </p:spPr>
      </p:pic>
      <p:pic>
        <p:nvPicPr>
          <p:cNvPr id="11" name="Picture Placeholder 10" descr="Two people looking at a paper&#10;">
            <a:extLst>
              <a:ext uri="{FF2B5EF4-FFF2-40B4-BE49-F238E27FC236}">
                <a16:creationId xmlns:a16="http://schemas.microsoft.com/office/drawing/2014/main" id="{CCB647CF-2AAB-45DF-86A9-63D8063F12EC}"/>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val="0"/>
              </a:ext>
            </a:extLst>
          </a:blip>
          <a:srcRect/>
          <a:stretch/>
        </p:blipFill>
        <p:spPr>
          <a:xfrm>
            <a:off x="3352800" y="768096"/>
            <a:ext cx="2578608" cy="2816352"/>
          </a:xfrm>
        </p:spPr>
      </p:pic>
      <p:pic>
        <p:nvPicPr>
          <p:cNvPr id="13" name="Picture Placeholder 12" descr="A doctor with his arms crossed&#10;">
            <a:extLst>
              <a:ext uri="{FF2B5EF4-FFF2-40B4-BE49-F238E27FC236}">
                <a16:creationId xmlns:a16="http://schemas.microsoft.com/office/drawing/2014/main" id="{FEE47F26-5CCA-4F67-A13A-A48D1F2E9CA5}"/>
              </a:ext>
            </a:extLst>
          </p:cNvPr>
          <p:cNvPicPr>
            <a:picLocks noGrp="1" noChangeAspect="1"/>
          </p:cNvPicPr>
          <p:nvPr>
            <p:ph type="pic" sz="quarter" idx="15"/>
          </p:nvPr>
        </p:nvPicPr>
        <p:blipFill rotWithShape="1">
          <a:blip r:embed="rId4" cstate="screen">
            <a:extLst>
              <a:ext uri="{28A0092B-C50C-407E-A947-70E740481C1C}">
                <a14:useLocalDpi xmlns:a14="http://schemas.microsoft.com/office/drawing/2010/main" val="0"/>
              </a:ext>
            </a:extLst>
          </a:blip>
          <a:srcRect/>
          <a:stretch/>
        </p:blipFill>
        <p:spPr>
          <a:xfrm>
            <a:off x="6257544" y="768096"/>
            <a:ext cx="2578608" cy="2816352"/>
          </a:xfrm>
        </p:spPr>
      </p:pic>
      <p:pic>
        <p:nvPicPr>
          <p:cNvPr id="15" name="Picture Placeholder 14" descr="A picture containing a nurse and child">
            <a:extLst>
              <a:ext uri="{FF2B5EF4-FFF2-40B4-BE49-F238E27FC236}">
                <a16:creationId xmlns:a16="http://schemas.microsoft.com/office/drawing/2014/main" id="{75C485B9-17CC-4622-BC83-361CFF6D5277}"/>
              </a:ext>
            </a:extLst>
          </p:cNvPr>
          <p:cNvPicPr>
            <a:picLocks noGrp="1" noChangeAspect="1"/>
          </p:cNvPicPr>
          <p:nvPr>
            <p:ph type="pic" sz="quarter" idx="16"/>
          </p:nvPr>
        </p:nvPicPr>
        <p:blipFill rotWithShape="1">
          <a:blip r:embed="rId5" cstate="screen">
            <a:extLst>
              <a:ext uri="{28A0092B-C50C-407E-A947-70E740481C1C}">
                <a14:useLocalDpi xmlns:a14="http://schemas.microsoft.com/office/drawing/2010/main" val="0"/>
              </a:ext>
            </a:extLst>
          </a:blip>
          <a:srcRect/>
          <a:stretch/>
        </p:blipFill>
        <p:spPr>
          <a:xfrm>
            <a:off x="9162288" y="768096"/>
            <a:ext cx="2578608" cy="2816352"/>
          </a:xfrm>
        </p:spPr>
      </p:pic>
      <p:sp>
        <p:nvSpPr>
          <p:cNvPr id="3" name="Content Placeholder 2">
            <a:extLst>
              <a:ext uri="{FF2B5EF4-FFF2-40B4-BE49-F238E27FC236}">
                <a16:creationId xmlns:a16="http://schemas.microsoft.com/office/drawing/2014/main" id="{5DB065D3-BB45-4A0E-A1BC-1FAA24968BA8}"/>
              </a:ext>
            </a:extLst>
          </p:cNvPr>
          <p:cNvSpPr>
            <a:spLocks noGrp="1"/>
          </p:cNvSpPr>
          <p:nvPr>
            <p:ph idx="1"/>
          </p:nvPr>
        </p:nvSpPr>
        <p:spPr>
          <a:xfrm>
            <a:off x="4520392" y="3956050"/>
            <a:ext cx="7225075" cy="1902749"/>
          </a:xfrm>
        </p:spPr>
        <p:txBody>
          <a:bodyPr/>
          <a:lstStyle/>
          <a:p>
            <a:r>
              <a:rPr lang="en-US" dirty="0"/>
              <a:t>With PowerPoint, you can create presentations and share your work with others, wherever they are. Type the text you want here to get started. You can also add images, art, and videos on this template. Save to OneDrive and access your presentations from your computer, tablet, or phone. </a:t>
            </a:r>
          </a:p>
        </p:txBody>
      </p:sp>
      <p:sp>
        <p:nvSpPr>
          <p:cNvPr id="17" name="Footer Placeholder 16">
            <a:extLst>
              <a:ext uri="{FF2B5EF4-FFF2-40B4-BE49-F238E27FC236}">
                <a16:creationId xmlns:a16="http://schemas.microsoft.com/office/drawing/2014/main" id="{97130022-5FA2-42CA-9F45-CF03F1375804}"/>
              </a:ext>
            </a:extLst>
          </p:cNvPr>
          <p:cNvSpPr>
            <a:spLocks noGrp="1"/>
          </p:cNvSpPr>
          <p:nvPr>
            <p:ph type="ftr" sz="quarter" idx="11"/>
          </p:nvPr>
        </p:nvSpPr>
        <p:spPr>
          <a:xfrm>
            <a:off x="581192" y="6423914"/>
            <a:ext cx="6917210" cy="365125"/>
          </a:xfrm>
        </p:spPr>
        <p:txBody>
          <a:bodyPr/>
          <a:lstStyle/>
          <a:p>
            <a:r>
              <a:rPr lang="en-US" dirty="0"/>
              <a:t>Sample Footer Text</a:t>
            </a:r>
          </a:p>
        </p:txBody>
      </p:sp>
      <p:sp>
        <p:nvSpPr>
          <p:cNvPr id="16" name="Date Placeholder 15">
            <a:extLst>
              <a:ext uri="{FF2B5EF4-FFF2-40B4-BE49-F238E27FC236}">
                <a16:creationId xmlns:a16="http://schemas.microsoft.com/office/drawing/2014/main" id="{4F5324B1-1FAF-47A8-BB9C-C1DC70D7A183}"/>
              </a:ext>
            </a:extLst>
          </p:cNvPr>
          <p:cNvSpPr>
            <a:spLocks noGrp="1"/>
          </p:cNvSpPr>
          <p:nvPr>
            <p:ph type="dt" sz="half" idx="10"/>
          </p:nvPr>
        </p:nvSpPr>
        <p:spPr>
          <a:xfrm>
            <a:off x="7605951" y="6423914"/>
            <a:ext cx="2844799" cy="365125"/>
          </a:xfrm>
        </p:spPr>
        <p:txBody>
          <a:bodyPr/>
          <a:lstStyle/>
          <a:p>
            <a:r>
              <a:rPr lang="en-US" dirty="0"/>
              <a:t>20XX</a:t>
            </a:r>
          </a:p>
        </p:txBody>
      </p:sp>
      <p:sp>
        <p:nvSpPr>
          <p:cNvPr id="18" name="Slide Number Placeholder 17">
            <a:extLst>
              <a:ext uri="{FF2B5EF4-FFF2-40B4-BE49-F238E27FC236}">
                <a16:creationId xmlns:a16="http://schemas.microsoft.com/office/drawing/2014/main" id="{F063B0D3-5484-4E9A-B4AE-2957B71E5027}"/>
              </a:ext>
            </a:extLst>
          </p:cNvPr>
          <p:cNvSpPr>
            <a:spLocks noGrp="1"/>
          </p:cNvSpPr>
          <p:nvPr>
            <p:ph type="sldNum" sz="quarter" idx="12"/>
          </p:nvPr>
        </p:nvSpPr>
        <p:spPr>
          <a:xfrm>
            <a:off x="10558300" y="6423914"/>
            <a:ext cx="1052510" cy="365125"/>
          </a:xfrm>
        </p:spPr>
        <p:txBody>
          <a:bodyPr/>
          <a:lstStyle/>
          <a:p>
            <a:fld id="{3A98EE3D-8CD1-4C3F-BD1C-C98C9596463C}" type="slidenum">
              <a:rPr lang="en-US" smtClean="0"/>
              <a:pPr/>
              <a:t>12</a:t>
            </a:fld>
            <a:endParaRPr lang="en-US" dirty="0"/>
          </a:p>
        </p:txBody>
      </p:sp>
    </p:spTree>
    <p:extLst>
      <p:ext uri="{BB962C8B-B14F-4D97-AF65-F5344CB8AC3E}">
        <p14:creationId xmlns:p14="http://schemas.microsoft.com/office/powerpoint/2010/main" val="2752565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0FB38-0113-4F80-BBD4-A9C97FF40720}"/>
              </a:ext>
            </a:extLst>
          </p:cNvPr>
          <p:cNvSpPr>
            <a:spLocks noGrp="1"/>
          </p:cNvSpPr>
          <p:nvPr>
            <p:ph type="title"/>
          </p:nvPr>
        </p:nvSpPr>
        <p:spPr>
          <a:xfrm>
            <a:off x="609906" y="702156"/>
            <a:ext cx="3568661" cy="1188720"/>
          </a:xfrm>
        </p:spPr>
        <p:txBody>
          <a:bodyPr/>
          <a:lstStyle/>
          <a:p>
            <a:r>
              <a:rPr lang="en-US" dirty="0"/>
              <a:t>Thank you</a:t>
            </a:r>
          </a:p>
        </p:txBody>
      </p:sp>
      <p:sp>
        <p:nvSpPr>
          <p:cNvPr id="3" name="Content Placeholder 2">
            <a:extLst>
              <a:ext uri="{FF2B5EF4-FFF2-40B4-BE49-F238E27FC236}">
                <a16:creationId xmlns:a16="http://schemas.microsoft.com/office/drawing/2014/main" id="{75982AA6-9E74-43FC-B452-142C7571DCCC}"/>
              </a:ext>
            </a:extLst>
          </p:cNvPr>
          <p:cNvSpPr>
            <a:spLocks noGrp="1"/>
          </p:cNvSpPr>
          <p:nvPr>
            <p:ph idx="1"/>
          </p:nvPr>
        </p:nvSpPr>
        <p:spPr>
          <a:xfrm>
            <a:off x="609906" y="2340864"/>
            <a:ext cx="3568661" cy="3634486"/>
          </a:xfrm>
        </p:spPr>
        <p:txBody>
          <a:bodyPr/>
          <a:lstStyle/>
          <a:p>
            <a:r>
              <a:rPr lang="en-US" dirty="0"/>
              <a:t>Presenter name</a:t>
            </a:r>
          </a:p>
          <a:p>
            <a:r>
              <a:rPr lang="en-US" dirty="0"/>
              <a:t>Email address</a:t>
            </a:r>
          </a:p>
          <a:p>
            <a:r>
              <a:rPr lang="en-US" dirty="0"/>
              <a:t>Website</a:t>
            </a:r>
          </a:p>
          <a:p>
            <a:endParaRPr lang="en-US" dirty="0"/>
          </a:p>
        </p:txBody>
      </p:sp>
      <p:sp>
        <p:nvSpPr>
          <p:cNvPr id="8" name="Footer Placeholder 7">
            <a:extLst>
              <a:ext uri="{FF2B5EF4-FFF2-40B4-BE49-F238E27FC236}">
                <a16:creationId xmlns:a16="http://schemas.microsoft.com/office/drawing/2014/main" id="{D3E3ABAA-EBF5-4FC5-BEEE-FBA5A228E046}"/>
              </a:ext>
            </a:extLst>
          </p:cNvPr>
          <p:cNvSpPr>
            <a:spLocks noGrp="1"/>
          </p:cNvSpPr>
          <p:nvPr>
            <p:ph type="ftr" sz="quarter" idx="11"/>
          </p:nvPr>
        </p:nvSpPr>
        <p:spPr>
          <a:xfrm>
            <a:off x="581192" y="6423914"/>
            <a:ext cx="6917210" cy="365125"/>
          </a:xfrm>
        </p:spPr>
        <p:txBody>
          <a:bodyPr/>
          <a:lstStyle/>
          <a:p>
            <a:r>
              <a:rPr lang="en-US" dirty="0"/>
              <a:t>Sample Footer Text</a:t>
            </a:r>
          </a:p>
        </p:txBody>
      </p:sp>
      <p:pic>
        <p:nvPicPr>
          <p:cNvPr id="6" name="Picture Placeholder 5" descr="A doctor talking to a patient&#10;">
            <a:extLst>
              <a:ext uri="{FF2B5EF4-FFF2-40B4-BE49-F238E27FC236}">
                <a16:creationId xmlns:a16="http://schemas.microsoft.com/office/drawing/2014/main" id="{AC4A1F6E-E065-4C87-B012-9FBDEC8C1ED7}"/>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a:stretch/>
        </p:blipFill>
        <p:spPr>
          <a:xfrm>
            <a:off x="4657344" y="0"/>
            <a:ext cx="7534656" cy="6858000"/>
          </a:xfrm>
        </p:spPr>
      </p:pic>
    </p:spTree>
    <p:extLst>
      <p:ext uri="{BB962C8B-B14F-4D97-AF65-F5344CB8AC3E}">
        <p14:creationId xmlns:p14="http://schemas.microsoft.com/office/powerpoint/2010/main" val="2261619712"/>
      </p:ext>
    </p:extLst>
  </p:cSld>
  <p:clrMapOvr>
    <a:masterClrMapping/>
  </p:clrMapOvr>
</p:sld>
</file>

<file path=ppt/theme/theme1.xml><?xml version="1.0" encoding="utf-8"?>
<a:theme xmlns:a="http://schemas.openxmlformats.org/drawingml/2006/main" name="DividendVTI">
  <a:themeElements>
    <a:clrScheme name="Custom 10">
      <a:dk1>
        <a:sysClr val="windowText" lastClr="000000"/>
      </a:dk1>
      <a:lt1>
        <a:sysClr val="window" lastClr="FFFFFF"/>
      </a:lt1>
      <a:dk2>
        <a:srgbClr val="3D3D3D"/>
      </a:dk2>
      <a:lt2>
        <a:srgbClr val="EBEBEB"/>
      </a:lt2>
      <a:accent1>
        <a:srgbClr val="ED8428"/>
      </a:accent1>
      <a:accent2>
        <a:srgbClr val="E6C46D"/>
      </a:accent2>
      <a:accent3>
        <a:srgbClr val="465359"/>
      </a:accent3>
      <a:accent4>
        <a:srgbClr val="969FA7"/>
      </a:accent4>
      <a:accent5>
        <a:srgbClr val="A9C37C"/>
      </a:accent5>
      <a:accent6>
        <a:srgbClr val="5A8071"/>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_Win32_JB_SL_v2.potx" id="{1C1B9226-0BCF-4F11-8C9C-4780CC1ABB3B}" vid="{6B91BC45-CF1E-4756-9009-7BE00F9B25C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0" ma:contentTypeDescription="Create a new document." ma:contentTypeScope="" ma:versionID="1267097ee5f5874adfcc408041ae252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95891a93df65b14727750f2c06c306c"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7333985-6DEC-4BB6-B360-FFFEFA02249A}">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customXml/itemProps2.xml><?xml version="1.0" encoding="utf-8"?>
<ds:datastoreItem xmlns:ds="http://schemas.openxmlformats.org/officeDocument/2006/customXml" ds:itemID="{5470C9DA-ADC8-49D9-B223-6D54C6FB7BE0}">
  <ds:schemaRefs>
    <ds:schemaRef ds:uri="http://schemas.microsoft.com/sharepoint/v3/contenttype/forms"/>
  </ds:schemaRefs>
</ds:datastoreItem>
</file>

<file path=customXml/itemProps3.xml><?xml version="1.0" encoding="utf-8"?>
<ds:datastoreItem xmlns:ds="http://schemas.openxmlformats.org/officeDocument/2006/customXml" ds:itemID="{54608ECE-840A-4514-AD05-0950FC5D30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42aa342-8706-4288-bd11-ebb85995028c}" enabled="1" method="Standard" siteId="{72f988bf-86f1-41af-91ab-2d7cd011db47}" contentBits="0" removed="0"/>
</clbl:labelList>
</file>

<file path=docProps/app.xml><?xml version="1.0" encoding="utf-8"?>
<Properties xmlns="http://schemas.openxmlformats.org/officeDocument/2006/extended-properties" xmlns:vt="http://schemas.openxmlformats.org/officeDocument/2006/docPropsVTypes">
  <Template>Dividend design</Template>
  <TotalTime>12</TotalTime>
  <Words>514</Words>
  <Application>Microsoft Office PowerPoint</Application>
  <PresentationFormat>Widescreen</PresentationFormat>
  <Paragraphs>118</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Gill Sans MT</vt:lpstr>
      <vt:lpstr>Wingdings 2</vt:lpstr>
      <vt:lpstr>DividendVTI</vt:lpstr>
      <vt:lpstr>ALCOHOL-based HAND SANITIZER </vt:lpstr>
      <vt:lpstr>GERMS ARE EVERYWHERE!</vt:lpstr>
      <vt:lpstr>Agenda </vt:lpstr>
      <vt:lpstr>Topic one</vt:lpstr>
      <vt:lpstr>chart</vt:lpstr>
      <vt:lpstr>Table</vt:lpstr>
      <vt:lpstr>The way to get started is to quit  talking and begin doing.</vt:lpstr>
      <vt:lpstr>team</vt:lpstr>
      <vt:lpstr>Timeline</vt:lpstr>
      <vt:lpstr>Content</vt:lpstr>
      <vt:lpstr>Additional content</vt:lpstr>
      <vt:lpstr>Summary</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ALCOHOL-based HAND SANITIZER </dc:title>
  <dc:creator>FPHI HR OJT</dc:creator>
  <cp:lastModifiedBy>FPHI HR OJT</cp:lastModifiedBy>
  <cp:revision>1</cp:revision>
  <dcterms:created xsi:type="dcterms:W3CDTF">2023-07-04T08:00:26Z</dcterms:created>
  <dcterms:modified xsi:type="dcterms:W3CDTF">2023-07-04T08:12:53Z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