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24" d="100"/>
          <a:sy n="124" d="100"/>
        </p:scale>
        <p:origin x="64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5/11/22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1.png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1" Type="http://schemas.microsoft.com/office/2007/relationships/media" Target="../media/media2.m4a"/><Relationship Id="rId2" Type="http://schemas.openxmlformats.org/officeDocument/2006/relationships/audio" Target="../media/media2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1" Type="http://schemas.microsoft.com/office/2007/relationships/media" Target="../media/media3.m4a"/><Relationship Id="rId2" Type="http://schemas.openxmlformats.org/officeDocument/2006/relationships/audio" Target="../media/media3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KICK START </a:t>
            </a:r>
            <a:br>
              <a:rPr lang="en-US" dirty="0" smtClean="0"/>
            </a:br>
            <a:r>
              <a:rPr lang="en-US" dirty="0" smtClean="0">
                <a:solidFill>
                  <a:srgbClr val="92D050"/>
                </a:solidFill>
              </a:rPr>
              <a:t>METABOLISM REBOOT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CHALLENGE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2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407"/>
    </mc:Choice>
    <mc:Fallback>
      <p:transition spd="slow" advTm="176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KICK START </a:t>
            </a:r>
            <a:br>
              <a:rPr lang="en-US" dirty="0"/>
            </a:br>
            <a:r>
              <a:rPr lang="en-US" dirty="0">
                <a:solidFill>
                  <a:srgbClr val="92D050"/>
                </a:solidFill>
              </a:rPr>
              <a:t>METABOLISM REBOOT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CHALLENGE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29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102"/>
    </mc:Choice>
    <mc:Fallback>
      <p:transition spd="slow" advTm="224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KICK START </a:t>
            </a:r>
            <a:br>
              <a:rPr lang="en-US" dirty="0"/>
            </a:br>
            <a:r>
              <a:rPr lang="en-US" dirty="0">
                <a:solidFill>
                  <a:srgbClr val="92D050"/>
                </a:solidFill>
              </a:rPr>
              <a:t>METABOLISM REBOOT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CHALLENGE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8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614"/>
    </mc:Choice>
    <mc:Fallback>
      <p:transition spd="slow" advTm="135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27</TotalTime>
  <Words>6</Words>
  <Application>Microsoft Macintosh PowerPoint</Application>
  <PresentationFormat>Widescreen</PresentationFormat>
  <Paragraphs>3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Gill Sans MT</vt:lpstr>
      <vt:lpstr>Arial</vt:lpstr>
      <vt:lpstr>Parcel</vt:lpstr>
      <vt:lpstr>KICK START  METABOLISM REBOOT  CHALLENGE </vt:lpstr>
      <vt:lpstr>KICK START  METABOLISM REBOOT  CHALLENGE </vt:lpstr>
      <vt:lpstr>KICK START  METABOLISM REBOOT  CHALLENGE 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Get Creative By Jane Louis</dc:creator>
  <cp:lastModifiedBy>Get Creative By Jane Louis</cp:lastModifiedBy>
  <cp:revision>3</cp:revision>
  <dcterms:created xsi:type="dcterms:W3CDTF">2022-05-11T03:40:42Z</dcterms:created>
  <dcterms:modified xsi:type="dcterms:W3CDTF">2022-05-11T04:07:48Z</dcterms:modified>
</cp:coreProperties>
</file>