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61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5" autoAdjust="0"/>
    <p:restoredTop sz="94660"/>
  </p:normalViewPr>
  <p:slideViewPr>
    <p:cSldViewPr snapToGrid="0">
      <p:cViewPr varScale="1">
        <p:scale>
          <a:sx n="71" d="100"/>
          <a:sy n="71" d="100"/>
        </p:scale>
        <p:origin x="1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40CCD6-800B-4083-8463-EC40BABEE4E1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F4A46F-8052-42C3-94F2-FA61606347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502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WELCOME TO MY PRESENTATION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6CCFE22-B12C-4A80-818E-0BB055BD6B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15014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3A674-CED6-484D-8454-75B9D39D03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FBC070-0098-45DE-903E-B3963AD59F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28DEB1-B9F0-4548-BC60-63625D863F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DA69C-A3BC-48FB-828D-5A6E6B919454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497F0C-4460-4CBF-BD4F-04A1FD00A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58E0E1-A3F2-4C31-B6D9-09BB4BCD1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C475A-FC22-4BB2-81DE-26878B72C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930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09018-381A-42BC-BFCD-0704158DB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5A71B5-E12F-4E5B-96FE-ADD8320D40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7C489-7944-4A6B-B364-6EF5865EC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DA69C-A3BC-48FB-828D-5A6E6B919454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43E333-13C5-4984-95A1-88F63DC66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4B18F1-0FED-4A5E-B01D-A05BD7DC72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C475A-FC22-4BB2-81DE-26878B72C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171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B6E58-3819-4E74-A15B-8EC5361E6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3B3B81-077D-4EA6-B457-7DC8E8A3E2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7334A3-C29D-47AA-A4C5-5B77834E1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DA69C-A3BC-48FB-828D-5A6E6B919454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3D7A02-7480-445D-9086-823D3599BD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D78D26-50D8-4A18-826C-5088CD90D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C475A-FC22-4BB2-81DE-26878B72C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031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621A18-B853-4C4B-9869-0D6EEC6F2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A82BF4-8D66-4D18-BC52-266F669C81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063194-38A3-48F9-BF51-20705AE471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D02B0F-B056-451A-A08C-ECE3690D9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DA69C-A3BC-48FB-828D-5A6E6B919454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A3CE37-ACBC-4001-9257-8CDAD7D617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0E9C02-13DA-4213-B777-B74BAB839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C475A-FC22-4BB2-81DE-26878B72C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022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E9C3E1-D0C3-4F83-960B-196695A5DB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282791-D744-4FFD-B2C1-DBB1306368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9F8D08-0B51-41BD-9FEB-794FB32610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80FD374-F5C3-4395-8EC7-DC02333120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778F625-875D-499D-AB17-D59086B827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0607281-8F29-4F10-9BAC-1D785DBF4B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DA69C-A3BC-48FB-828D-5A6E6B919454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5E813D3-2765-4743-A990-AD8E47428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D2E69A-5F6F-425E-87E8-01F8B16ED4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C475A-FC22-4BB2-81DE-26878B72C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672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680E8D-71D6-4DBF-9C86-5D60BD7CA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7E6019-5941-4057-8843-017DF357B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DA69C-A3BC-48FB-828D-5A6E6B919454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9E08F1-06EC-4796-9E57-9C92CE654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1A06FF-D87C-40AC-ADC5-AE53CAE6A1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C475A-FC22-4BB2-81DE-26878B72C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587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E372BB-E41C-4D4E-91CE-094A18FF6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DA69C-A3BC-48FB-828D-5A6E6B919454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8F2F2B-6057-456D-97F8-3DC05B980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6A766B-B067-44FF-80EF-90A95DA08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C475A-FC22-4BB2-81DE-26878B72C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961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05D7B-FC66-4DDB-AF2C-2C2712A5C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273E95-532A-4537-818E-21A1AD4E1C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9866AE-8B7E-4EAD-816E-0EBA34FF11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9AADFC-269E-4420-A949-C29ABD757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DA69C-A3BC-48FB-828D-5A6E6B919454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EE7559-BE9D-4A2A-BE47-FF8957339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DBC039-F3CE-47AE-93A1-66F3A9B1E0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C475A-FC22-4BB2-81DE-26878B72C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1158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8F72B-E9A7-49CA-BE4A-3256C8B97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7CDD87-C16E-4679-8B39-934940389D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F20AA4-D86F-4642-B96F-2E4B4ED862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C6C4C1-2D83-443B-80DF-C96852E98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DA69C-A3BC-48FB-828D-5A6E6B919454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651CED-4C33-452F-970F-0916999E9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630EEF-E630-457B-8165-D794714FB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C475A-FC22-4BB2-81DE-26878B72C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821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06919B-08B6-4B12-ADCB-7D8EF857E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42833C-6F5F-44E6-AD9F-4764E70B95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A7D572-93C0-4109-BF9E-EE714B0FA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DA69C-A3BC-48FB-828D-5A6E6B919454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1F0FA4-404C-4950-849D-30CF5B9E9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C2DB8C-E3D1-48DD-8AD3-4337D5427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C475A-FC22-4BB2-81DE-26878B72C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811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22A27DF-60EB-4ACA-93A9-CDECA72272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53E89F-F3FC-469C-BFD2-ABBAC4CC93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7CCCF9-E79E-475C-AB9F-05473C425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DA69C-A3BC-48FB-828D-5A6E6B919454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C7FB93-87BF-4573-B387-3D2F0735C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BE9E86-235A-4E9B-84DD-34D24E003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C475A-FC22-4BB2-81DE-26878B72C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355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3141A8F-16B4-42B4-BCD2-9D527AEE52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048783-6F45-4CD5-8CBD-3CB1AE64BA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2955B1-9F51-4C46-AD48-26807E68AC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7DA69C-A3BC-48FB-828D-5A6E6B919454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B688D8-FB80-49EF-B593-170DCB4FFF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269C12-CA27-4FD4-8883-4CDB70D8C2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CC475A-FC22-4BB2-81DE-26878B72C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9559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publicdomainpictures.net/view-image.php?image=43571&amp;picture=sunset-background" TargetMode="External"/><Relationship Id="rId5" Type="http://schemas.openxmlformats.org/officeDocument/2006/relationships/image" Target="../media/image2.jpg"/><Relationship Id="rId4" Type="http://schemas.openxmlformats.org/officeDocument/2006/relationships/hyperlink" Target="https://www.publicdomainpictures.net/view-image.php?image=97656&amp;picture=autumn-by-the-lak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F1ABDBD-2B4B-48B7-875E-A9B12D6C482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" r="1"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1DBBED9-FF45-4A39-9F21-633AF5956AC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-688" t="2" r="-1"/>
          <a:stretch/>
        </p:blipFill>
        <p:spPr>
          <a:xfrm>
            <a:off x="13317454" y="-1"/>
            <a:ext cx="10357753" cy="6858000"/>
          </a:xfrm>
          <a:prstGeom prst="rect">
            <a:avLst/>
          </a:prstGeom>
        </p:spPr>
      </p:pic>
      <p:sp>
        <p:nvSpPr>
          <p:cNvPr id="9" name="Freeform: Shape 8">
            <a:extLst>
              <a:ext uri="{FF2B5EF4-FFF2-40B4-BE49-F238E27FC236}">
                <a16:creationId xmlns:a16="http://schemas.microsoft.com/office/drawing/2014/main" id="{A2E39DE3-8F3D-45B9-88BF-E1C4D7E2E23B}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8223896" y="4408650"/>
                </a:moveTo>
                <a:lnTo>
                  <a:pt x="8264294" y="4517443"/>
                </a:lnTo>
                <a:lnTo>
                  <a:pt x="8184299" y="4517443"/>
                </a:lnTo>
                <a:close/>
                <a:moveTo>
                  <a:pt x="5006000" y="4389851"/>
                </a:moveTo>
                <a:lnTo>
                  <a:pt x="5052197" y="4389851"/>
                </a:lnTo>
                <a:cubicBezTo>
                  <a:pt x="5076195" y="4389851"/>
                  <a:pt x="5090595" y="4390184"/>
                  <a:pt x="5095395" y="4390851"/>
                </a:cubicBezTo>
                <a:cubicBezTo>
                  <a:pt x="5104994" y="4392451"/>
                  <a:pt x="5112427" y="4396284"/>
                  <a:pt x="5117693" y="4402350"/>
                </a:cubicBezTo>
                <a:cubicBezTo>
                  <a:pt x="5122959" y="4408417"/>
                  <a:pt x="5125593" y="4416383"/>
                  <a:pt x="5125593" y="4426249"/>
                </a:cubicBezTo>
                <a:cubicBezTo>
                  <a:pt x="5125593" y="4435048"/>
                  <a:pt x="5123593" y="4442381"/>
                  <a:pt x="5119593" y="4448248"/>
                </a:cubicBezTo>
                <a:cubicBezTo>
                  <a:pt x="5115593" y="4454114"/>
                  <a:pt x="5110060" y="4458247"/>
                  <a:pt x="5102994" y="4460647"/>
                </a:cubicBezTo>
                <a:cubicBezTo>
                  <a:pt x="5095928" y="4463047"/>
                  <a:pt x="5078196" y="4464247"/>
                  <a:pt x="5049798" y="4464247"/>
                </a:cubicBezTo>
                <a:lnTo>
                  <a:pt x="5006000" y="4464247"/>
                </a:lnTo>
                <a:close/>
                <a:moveTo>
                  <a:pt x="4472401" y="4389851"/>
                </a:moveTo>
                <a:lnTo>
                  <a:pt x="4500999" y="4389851"/>
                </a:lnTo>
                <a:cubicBezTo>
                  <a:pt x="4522330" y="4389851"/>
                  <a:pt x="4536529" y="4390518"/>
                  <a:pt x="4543596" y="4391851"/>
                </a:cubicBezTo>
                <a:cubicBezTo>
                  <a:pt x="4553195" y="4393584"/>
                  <a:pt x="4561128" y="4397917"/>
                  <a:pt x="4567394" y="4404850"/>
                </a:cubicBezTo>
                <a:cubicBezTo>
                  <a:pt x="4573661" y="4411783"/>
                  <a:pt x="4576793" y="4420583"/>
                  <a:pt x="4576793" y="4431249"/>
                </a:cubicBezTo>
                <a:cubicBezTo>
                  <a:pt x="4576793" y="4439915"/>
                  <a:pt x="4574560" y="4447514"/>
                  <a:pt x="4570094" y="4454047"/>
                </a:cubicBezTo>
                <a:cubicBezTo>
                  <a:pt x="4565628" y="4460580"/>
                  <a:pt x="4559462" y="4465380"/>
                  <a:pt x="4551595" y="4468446"/>
                </a:cubicBezTo>
                <a:cubicBezTo>
                  <a:pt x="4543729" y="4471513"/>
                  <a:pt x="4528130" y="4473046"/>
                  <a:pt x="4504798" y="4473046"/>
                </a:cubicBezTo>
                <a:lnTo>
                  <a:pt x="4472401" y="4473046"/>
                </a:lnTo>
                <a:close/>
                <a:moveTo>
                  <a:pt x="9629945" y="4385851"/>
                </a:moveTo>
                <a:cubicBezTo>
                  <a:pt x="9654344" y="4385851"/>
                  <a:pt x="9673909" y="4394118"/>
                  <a:pt x="9688642" y="4410650"/>
                </a:cubicBezTo>
                <a:cubicBezTo>
                  <a:pt x="9703374" y="4427182"/>
                  <a:pt x="9710740" y="4452247"/>
                  <a:pt x="9710740" y="4485845"/>
                </a:cubicBezTo>
                <a:cubicBezTo>
                  <a:pt x="9710740" y="4519843"/>
                  <a:pt x="9703174" y="4545342"/>
                  <a:pt x="9688042" y="4562341"/>
                </a:cubicBezTo>
                <a:cubicBezTo>
                  <a:pt x="9672909" y="4579340"/>
                  <a:pt x="9653544" y="4587839"/>
                  <a:pt x="9629945" y="4587839"/>
                </a:cubicBezTo>
                <a:cubicBezTo>
                  <a:pt x="9606346" y="4587839"/>
                  <a:pt x="9586881" y="4579273"/>
                  <a:pt x="9571548" y="4562141"/>
                </a:cubicBezTo>
                <a:cubicBezTo>
                  <a:pt x="9556216" y="4545008"/>
                  <a:pt x="9548550" y="4519843"/>
                  <a:pt x="9548550" y="4486645"/>
                </a:cubicBezTo>
                <a:cubicBezTo>
                  <a:pt x="9548550" y="4452914"/>
                  <a:pt x="9556016" y="4427682"/>
                  <a:pt x="9570948" y="4410950"/>
                </a:cubicBezTo>
                <a:cubicBezTo>
                  <a:pt x="9585881" y="4394218"/>
                  <a:pt x="9605546" y="4385851"/>
                  <a:pt x="9629945" y="4385851"/>
                </a:cubicBezTo>
                <a:close/>
                <a:moveTo>
                  <a:pt x="2143296" y="4385851"/>
                </a:moveTo>
                <a:cubicBezTo>
                  <a:pt x="2167694" y="4385851"/>
                  <a:pt x="2187260" y="4394118"/>
                  <a:pt x="2201992" y="4410650"/>
                </a:cubicBezTo>
                <a:cubicBezTo>
                  <a:pt x="2216725" y="4427182"/>
                  <a:pt x="2224091" y="4452247"/>
                  <a:pt x="2224091" y="4485845"/>
                </a:cubicBezTo>
                <a:cubicBezTo>
                  <a:pt x="2224091" y="4519843"/>
                  <a:pt x="2216524" y="4545342"/>
                  <a:pt x="2201392" y="4562341"/>
                </a:cubicBezTo>
                <a:cubicBezTo>
                  <a:pt x="2186260" y="4579340"/>
                  <a:pt x="2166894" y="4587839"/>
                  <a:pt x="2143296" y="4587839"/>
                </a:cubicBezTo>
                <a:cubicBezTo>
                  <a:pt x="2119697" y="4587839"/>
                  <a:pt x="2100232" y="4579273"/>
                  <a:pt x="2084899" y="4562141"/>
                </a:cubicBezTo>
                <a:cubicBezTo>
                  <a:pt x="2069567" y="4545008"/>
                  <a:pt x="2061901" y="4519843"/>
                  <a:pt x="2061901" y="4486645"/>
                </a:cubicBezTo>
                <a:cubicBezTo>
                  <a:pt x="2061901" y="4452914"/>
                  <a:pt x="2069367" y="4427682"/>
                  <a:pt x="2084299" y="4410950"/>
                </a:cubicBezTo>
                <a:cubicBezTo>
                  <a:pt x="2099232" y="4394218"/>
                  <a:pt x="2118897" y="4385851"/>
                  <a:pt x="2143296" y="4385851"/>
                </a:cubicBezTo>
                <a:close/>
                <a:moveTo>
                  <a:pt x="10071653" y="4340254"/>
                </a:moveTo>
                <a:lnTo>
                  <a:pt x="10071653" y="4633436"/>
                </a:lnTo>
                <a:lnTo>
                  <a:pt x="10126650" y="4633436"/>
                </a:lnTo>
                <a:lnTo>
                  <a:pt x="10126650" y="4442248"/>
                </a:lnTo>
                <a:lnTo>
                  <a:pt x="10244842" y="4633436"/>
                </a:lnTo>
                <a:lnTo>
                  <a:pt x="10304239" y="4633436"/>
                </a:lnTo>
                <a:lnTo>
                  <a:pt x="10304239" y="4340254"/>
                </a:lnTo>
                <a:lnTo>
                  <a:pt x="10249242" y="4340254"/>
                </a:lnTo>
                <a:lnTo>
                  <a:pt x="10249242" y="4536042"/>
                </a:lnTo>
                <a:lnTo>
                  <a:pt x="10129249" y="4340254"/>
                </a:lnTo>
                <a:close/>
                <a:moveTo>
                  <a:pt x="9126278" y="4340254"/>
                </a:moveTo>
                <a:lnTo>
                  <a:pt x="9126278" y="4633436"/>
                </a:lnTo>
                <a:lnTo>
                  <a:pt x="9185474" y="4633436"/>
                </a:lnTo>
                <a:lnTo>
                  <a:pt x="9185474" y="4340254"/>
                </a:lnTo>
                <a:close/>
                <a:moveTo>
                  <a:pt x="8602254" y="4340254"/>
                </a:moveTo>
                <a:lnTo>
                  <a:pt x="8602254" y="4389851"/>
                </a:lnTo>
                <a:lnTo>
                  <a:pt x="8689249" y="4389851"/>
                </a:lnTo>
                <a:lnTo>
                  <a:pt x="8689249" y="4633436"/>
                </a:lnTo>
                <a:lnTo>
                  <a:pt x="8748446" y="4633436"/>
                </a:lnTo>
                <a:lnTo>
                  <a:pt x="8748446" y="4389851"/>
                </a:lnTo>
                <a:lnTo>
                  <a:pt x="8835240" y="4389851"/>
                </a:lnTo>
                <a:lnTo>
                  <a:pt x="8835240" y="4340254"/>
                </a:lnTo>
                <a:close/>
                <a:moveTo>
                  <a:pt x="8193298" y="4340254"/>
                </a:moveTo>
                <a:lnTo>
                  <a:pt x="8079105" y="4633436"/>
                </a:lnTo>
                <a:lnTo>
                  <a:pt x="8141901" y="4633436"/>
                </a:lnTo>
                <a:lnTo>
                  <a:pt x="8166100" y="4566840"/>
                </a:lnTo>
                <a:lnTo>
                  <a:pt x="8283293" y="4566840"/>
                </a:lnTo>
                <a:lnTo>
                  <a:pt x="8308891" y="4633436"/>
                </a:lnTo>
                <a:lnTo>
                  <a:pt x="8373287" y="4633436"/>
                </a:lnTo>
                <a:lnTo>
                  <a:pt x="8255894" y="4340254"/>
                </a:lnTo>
                <a:close/>
                <a:moveTo>
                  <a:pt x="7611654" y="4340254"/>
                </a:moveTo>
                <a:lnTo>
                  <a:pt x="7611654" y="4389851"/>
                </a:lnTo>
                <a:lnTo>
                  <a:pt x="7698649" y="4389851"/>
                </a:lnTo>
                <a:lnTo>
                  <a:pt x="7698649" y="4633436"/>
                </a:lnTo>
                <a:lnTo>
                  <a:pt x="7757846" y="4633436"/>
                </a:lnTo>
                <a:lnTo>
                  <a:pt x="7757846" y="4389851"/>
                </a:lnTo>
                <a:lnTo>
                  <a:pt x="7844640" y="4389851"/>
                </a:lnTo>
                <a:lnTo>
                  <a:pt x="7844640" y="4340254"/>
                </a:lnTo>
                <a:close/>
                <a:moveTo>
                  <a:pt x="7090328" y="4340254"/>
                </a:moveTo>
                <a:lnTo>
                  <a:pt x="7090328" y="4633436"/>
                </a:lnTo>
                <a:lnTo>
                  <a:pt x="7145325" y="4633436"/>
                </a:lnTo>
                <a:lnTo>
                  <a:pt x="7145325" y="4442248"/>
                </a:lnTo>
                <a:lnTo>
                  <a:pt x="7263518" y="4633436"/>
                </a:lnTo>
                <a:lnTo>
                  <a:pt x="7322914" y="4633436"/>
                </a:lnTo>
                <a:lnTo>
                  <a:pt x="7322914" y="4340254"/>
                </a:lnTo>
                <a:lnTo>
                  <a:pt x="7267917" y="4340254"/>
                </a:lnTo>
                <a:lnTo>
                  <a:pt x="7267917" y="4536042"/>
                </a:lnTo>
                <a:lnTo>
                  <a:pt x="7147925" y="4340254"/>
                </a:lnTo>
                <a:close/>
                <a:moveTo>
                  <a:pt x="6565853" y="4340254"/>
                </a:moveTo>
                <a:lnTo>
                  <a:pt x="6565853" y="4633436"/>
                </a:lnTo>
                <a:lnTo>
                  <a:pt x="6788840" y="4633436"/>
                </a:lnTo>
                <a:lnTo>
                  <a:pt x="6788840" y="4584039"/>
                </a:lnTo>
                <a:lnTo>
                  <a:pt x="6625050" y="4584039"/>
                </a:lnTo>
                <a:lnTo>
                  <a:pt x="6625050" y="4504244"/>
                </a:lnTo>
                <a:lnTo>
                  <a:pt x="6772241" y="4504244"/>
                </a:lnTo>
                <a:lnTo>
                  <a:pt x="6772241" y="4454847"/>
                </a:lnTo>
                <a:lnTo>
                  <a:pt x="6625050" y="4454847"/>
                </a:lnTo>
                <a:lnTo>
                  <a:pt x="6625050" y="4389851"/>
                </a:lnTo>
                <a:lnTo>
                  <a:pt x="6783240" y="4389851"/>
                </a:lnTo>
                <a:lnTo>
                  <a:pt x="6783240" y="4340254"/>
                </a:lnTo>
                <a:close/>
                <a:moveTo>
                  <a:pt x="5499054" y="4340254"/>
                </a:moveTo>
                <a:lnTo>
                  <a:pt x="5499054" y="4633436"/>
                </a:lnTo>
                <a:lnTo>
                  <a:pt x="5722040" y="4633436"/>
                </a:lnTo>
                <a:lnTo>
                  <a:pt x="5722040" y="4584039"/>
                </a:lnTo>
                <a:lnTo>
                  <a:pt x="5558250" y="4584039"/>
                </a:lnTo>
                <a:lnTo>
                  <a:pt x="5558250" y="4504244"/>
                </a:lnTo>
                <a:lnTo>
                  <a:pt x="5705442" y="4504244"/>
                </a:lnTo>
                <a:lnTo>
                  <a:pt x="5705442" y="4454847"/>
                </a:lnTo>
                <a:lnTo>
                  <a:pt x="5558250" y="4454847"/>
                </a:lnTo>
                <a:lnTo>
                  <a:pt x="5558250" y="4389851"/>
                </a:lnTo>
                <a:lnTo>
                  <a:pt x="5716440" y="4389851"/>
                </a:lnTo>
                <a:lnTo>
                  <a:pt x="5716440" y="4340254"/>
                </a:lnTo>
                <a:close/>
                <a:moveTo>
                  <a:pt x="4946803" y="4340254"/>
                </a:moveTo>
                <a:lnTo>
                  <a:pt x="4946803" y="4633436"/>
                </a:lnTo>
                <a:lnTo>
                  <a:pt x="5006000" y="4633436"/>
                </a:lnTo>
                <a:lnTo>
                  <a:pt x="5006000" y="4511044"/>
                </a:lnTo>
                <a:lnTo>
                  <a:pt x="5017999" y="4511044"/>
                </a:lnTo>
                <a:cubicBezTo>
                  <a:pt x="5031598" y="4511044"/>
                  <a:pt x="5041531" y="4512144"/>
                  <a:pt x="5047797" y="4514343"/>
                </a:cubicBezTo>
                <a:cubicBezTo>
                  <a:pt x="5054063" y="4516543"/>
                  <a:pt x="5059997" y="4520610"/>
                  <a:pt x="5065596" y="4526543"/>
                </a:cubicBezTo>
                <a:cubicBezTo>
                  <a:pt x="5071196" y="4532476"/>
                  <a:pt x="5081595" y="4546842"/>
                  <a:pt x="5096794" y="4569640"/>
                </a:cubicBezTo>
                <a:lnTo>
                  <a:pt x="5139592" y="4633436"/>
                </a:lnTo>
                <a:lnTo>
                  <a:pt x="5210387" y="4633436"/>
                </a:lnTo>
                <a:lnTo>
                  <a:pt x="5174589" y="4576240"/>
                </a:lnTo>
                <a:cubicBezTo>
                  <a:pt x="5160457" y="4553441"/>
                  <a:pt x="5149225" y="4537575"/>
                  <a:pt x="5140892" y="4528643"/>
                </a:cubicBezTo>
                <a:cubicBezTo>
                  <a:pt x="5132559" y="4519710"/>
                  <a:pt x="5121993" y="4511510"/>
                  <a:pt x="5109193" y="4504044"/>
                </a:cubicBezTo>
                <a:cubicBezTo>
                  <a:pt x="5134926" y="4500311"/>
                  <a:pt x="5154258" y="4491278"/>
                  <a:pt x="5167190" y="4476946"/>
                </a:cubicBezTo>
                <a:cubicBezTo>
                  <a:pt x="5180123" y="4462613"/>
                  <a:pt x="5186589" y="4444448"/>
                  <a:pt x="5186589" y="4422449"/>
                </a:cubicBezTo>
                <a:cubicBezTo>
                  <a:pt x="5186589" y="4405117"/>
                  <a:pt x="5182322" y="4389718"/>
                  <a:pt x="5173790" y="4376252"/>
                </a:cubicBezTo>
                <a:cubicBezTo>
                  <a:pt x="5165257" y="4362786"/>
                  <a:pt x="5153891" y="4353420"/>
                  <a:pt x="5139692" y="4348154"/>
                </a:cubicBezTo>
                <a:cubicBezTo>
                  <a:pt x="5125493" y="4342887"/>
                  <a:pt x="5102727" y="4340254"/>
                  <a:pt x="5071396" y="4340254"/>
                </a:cubicBezTo>
                <a:close/>
                <a:moveTo>
                  <a:pt x="4413203" y="4340254"/>
                </a:moveTo>
                <a:lnTo>
                  <a:pt x="4413203" y="4633436"/>
                </a:lnTo>
                <a:lnTo>
                  <a:pt x="4472401" y="4633436"/>
                </a:lnTo>
                <a:lnTo>
                  <a:pt x="4472401" y="4522843"/>
                </a:lnTo>
                <a:lnTo>
                  <a:pt x="4510997" y="4522843"/>
                </a:lnTo>
                <a:cubicBezTo>
                  <a:pt x="4537796" y="4522843"/>
                  <a:pt x="4558261" y="4521443"/>
                  <a:pt x="4572394" y="4518643"/>
                </a:cubicBezTo>
                <a:cubicBezTo>
                  <a:pt x="4582793" y="4516377"/>
                  <a:pt x="4593027" y="4511744"/>
                  <a:pt x="4603092" y="4504744"/>
                </a:cubicBezTo>
                <a:cubicBezTo>
                  <a:pt x="4613158" y="4497745"/>
                  <a:pt x="4621457" y="4488112"/>
                  <a:pt x="4627990" y="4475846"/>
                </a:cubicBezTo>
                <a:cubicBezTo>
                  <a:pt x="4634523" y="4463580"/>
                  <a:pt x="4637790" y="4448448"/>
                  <a:pt x="4637790" y="4430449"/>
                </a:cubicBezTo>
                <a:cubicBezTo>
                  <a:pt x="4637790" y="4407117"/>
                  <a:pt x="4632124" y="4388085"/>
                  <a:pt x="4620791" y="4373352"/>
                </a:cubicBezTo>
                <a:cubicBezTo>
                  <a:pt x="4609458" y="4358620"/>
                  <a:pt x="4595392" y="4349054"/>
                  <a:pt x="4578593" y="4344654"/>
                </a:cubicBezTo>
                <a:cubicBezTo>
                  <a:pt x="4567661" y="4341721"/>
                  <a:pt x="4544195" y="4340254"/>
                  <a:pt x="4508198" y="4340254"/>
                </a:cubicBezTo>
                <a:close/>
                <a:moveTo>
                  <a:pt x="3516031" y="4340254"/>
                </a:moveTo>
                <a:lnTo>
                  <a:pt x="3623424" y="4510044"/>
                </a:lnTo>
                <a:lnTo>
                  <a:pt x="3623424" y="4633436"/>
                </a:lnTo>
                <a:lnTo>
                  <a:pt x="3682420" y="4633436"/>
                </a:lnTo>
                <a:lnTo>
                  <a:pt x="3682420" y="4510444"/>
                </a:lnTo>
                <a:lnTo>
                  <a:pt x="3790214" y="4340254"/>
                </a:lnTo>
                <a:lnTo>
                  <a:pt x="3722018" y="4340254"/>
                </a:lnTo>
                <a:lnTo>
                  <a:pt x="3654422" y="4456247"/>
                </a:lnTo>
                <a:lnTo>
                  <a:pt x="3585426" y="4340254"/>
                </a:lnTo>
                <a:close/>
                <a:moveTo>
                  <a:pt x="2936029" y="4340254"/>
                </a:moveTo>
                <a:lnTo>
                  <a:pt x="2936029" y="4633436"/>
                </a:lnTo>
                <a:lnTo>
                  <a:pt x="2991025" y="4633436"/>
                </a:lnTo>
                <a:lnTo>
                  <a:pt x="2991025" y="4402650"/>
                </a:lnTo>
                <a:lnTo>
                  <a:pt x="3049022" y="4633436"/>
                </a:lnTo>
                <a:lnTo>
                  <a:pt x="3106018" y="4633436"/>
                </a:lnTo>
                <a:lnTo>
                  <a:pt x="3164215" y="4402650"/>
                </a:lnTo>
                <a:lnTo>
                  <a:pt x="3164215" y="4633436"/>
                </a:lnTo>
                <a:lnTo>
                  <a:pt x="3219212" y="4633436"/>
                </a:lnTo>
                <a:lnTo>
                  <a:pt x="3219212" y="4340254"/>
                </a:lnTo>
                <a:lnTo>
                  <a:pt x="3130417" y="4340254"/>
                </a:lnTo>
                <a:lnTo>
                  <a:pt x="3077820" y="4540242"/>
                </a:lnTo>
                <a:lnTo>
                  <a:pt x="3024623" y="4340254"/>
                </a:lnTo>
                <a:close/>
                <a:moveTo>
                  <a:pt x="1487080" y="4340254"/>
                </a:moveTo>
                <a:lnTo>
                  <a:pt x="1487080" y="4389851"/>
                </a:lnTo>
                <a:lnTo>
                  <a:pt x="1574075" y="4389851"/>
                </a:lnTo>
                <a:lnTo>
                  <a:pt x="1574075" y="4633436"/>
                </a:lnTo>
                <a:lnTo>
                  <a:pt x="1633271" y="4633436"/>
                </a:lnTo>
                <a:lnTo>
                  <a:pt x="1633271" y="4389851"/>
                </a:lnTo>
                <a:lnTo>
                  <a:pt x="1720066" y="4389851"/>
                </a:lnTo>
                <a:lnTo>
                  <a:pt x="1720066" y="4340254"/>
                </a:lnTo>
                <a:close/>
                <a:moveTo>
                  <a:pt x="9629345" y="4335254"/>
                </a:moveTo>
                <a:cubicBezTo>
                  <a:pt x="9605480" y="4335254"/>
                  <a:pt x="9584414" y="4339121"/>
                  <a:pt x="9566149" y="4346854"/>
                </a:cubicBezTo>
                <a:cubicBezTo>
                  <a:pt x="9552416" y="4352587"/>
                  <a:pt x="9539784" y="4361386"/>
                  <a:pt x="9528251" y="4373252"/>
                </a:cubicBezTo>
                <a:cubicBezTo>
                  <a:pt x="9516719" y="4385118"/>
                  <a:pt x="9507620" y="4398517"/>
                  <a:pt x="9500953" y="4413450"/>
                </a:cubicBezTo>
                <a:cubicBezTo>
                  <a:pt x="9492020" y="4433715"/>
                  <a:pt x="9487554" y="4458780"/>
                  <a:pt x="9487554" y="4488645"/>
                </a:cubicBezTo>
                <a:cubicBezTo>
                  <a:pt x="9487554" y="4535309"/>
                  <a:pt x="9500420" y="4571940"/>
                  <a:pt x="9526152" y="4598538"/>
                </a:cubicBezTo>
                <a:cubicBezTo>
                  <a:pt x="9551883" y="4625137"/>
                  <a:pt x="9586548" y="4638436"/>
                  <a:pt x="9630145" y="4638436"/>
                </a:cubicBezTo>
                <a:cubicBezTo>
                  <a:pt x="9673209" y="4638436"/>
                  <a:pt x="9707607" y="4625070"/>
                  <a:pt x="9733338" y="4598338"/>
                </a:cubicBezTo>
                <a:cubicBezTo>
                  <a:pt x="9759070" y="4571607"/>
                  <a:pt x="9771936" y="4534576"/>
                  <a:pt x="9771936" y="4487245"/>
                </a:cubicBezTo>
                <a:cubicBezTo>
                  <a:pt x="9771936" y="4439515"/>
                  <a:pt x="9758970" y="4402250"/>
                  <a:pt x="9733038" y="4375452"/>
                </a:cubicBezTo>
                <a:cubicBezTo>
                  <a:pt x="9707107" y="4348654"/>
                  <a:pt x="9672542" y="4335254"/>
                  <a:pt x="9629345" y="4335254"/>
                </a:cubicBezTo>
                <a:close/>
                <a:moveTo>
                  <a:pt x="6135047" y="4335254"/>
                </a:moveTo>
                <a:cubicBezTo>
                  <a:pt x="6112515" y="4335254"/>
                  <a:pt x="6093283" y="4338654"/>
                  <a:pt x="6077351" y="4345454"/>
                </a:cubicBezTo>
                <a:cubicBezTo>
                  <a:pt x="6061419" y="4352253"/>
                  <a:pt x="6049219" y="4362153"/>
                  <a:pt x="6040753" y="4375152"/>
                </a:cubicBezTo>
                <a:cubicBezTo>
                  <a:pt x="6032287" y="4388151"/>
                  <a:pt x="6028054" y="4402117"/>
                  <a:pt x="6028054" y="4417049"/>
                </a:cubicBezTo>
                <a:cubicBezTo>
                  <a:pt x="6028054" y="4440248"/>
                  <a:pt x="6037053" y="4459913"/>
                  <a:pt x="6055052" y="4476046"/>
                </a:cubicBezTo>
                <a:cubicBezTo>
                  <a:pt x="6067851" y="4487512"/>
                  <a:pt x="6090117" y="4497178"/>
                  <a:pt x="6121848" y="4505044"/>
                </a:cubicBezTo>
                <a:cubicBezTo>
                  <a:pt x="6146513" y="4511177"/>
                  <a:pt x="6162312" y="4515443"/>
                  <a:pt x="6169245" y="4517843"/>
                </a:cubicBezTo>
                <a:cubicBezTo>
                  <a:pt x="6179378" y="4521443"/>
                  <a:pt x="6186477" y="4525676"/>
                  <a:pt x="6190544" y="4530543"/>
                </a:cubicBezTo>
                <a:cubicBezTo>
                  <a:pt x="6194610" y="4535409"/>
                  <a:pt x="6196643" y="4541309"/>
                  <a:pt x="6196643" y="4548241"/>
                </a:cubicBezTo>
                <a:cubicBezTo>
                  <a:pt x="6196643" y="4559041"/>
                  <a:pt x="6191811" y="4568474"/>
                  <a:pt x="6182144" y="4576540"/>
                </a:cubicBezTo>
                <a:cubicBezTo>
                  <a:pt x="6172478" y="4584606"/>
                  <a:pt x="6158113" y="4588639"/>
                  <a:pt x="6139047" y="4588639"/>
                </a:cubicBezTo>
                <a:cubicBezTo>
                  <a:pt x="6121048" y="4588639"/>
                  <a:pt x="6106749" y="4584106"/>
                  <a:pt x="6096150" y="4575040"/>
                </a:cubicBezTo>
                <a:cubicBezTo>
                  <a:pt x="6085550" y="4565974"/>
                  <a:pt x="6078518" y="4551775"/>
                  <a:pt x="6075051" y="4532442"/>
                </a:cubicBezTo>
                <a:lnTo>
                  <a:pt x="6017454" y="4538042"/>
                </a:lnTo>
                <a:cubicBezTo>
                  <a:pt x="6021321" y="4570840"/>
                  <a:pt x="6033187" y="4595805"/>
                  <a:pt x="6053052" y="4612937"/>
                </a:cubicBezTo>
                <a:cubicBezTo>
                  <a:pt x="6072918" y="4630070"/>
                  <a:pt x="6101382" y="4638636"/>
                  <a:pt x="6138447" y="4638636"/>
                </a:cubicBezTo>
                <a:cubicBezTo>
                  <a:pt x="6163912" y="4638636"/>
                  <a:pt x="6185177" y="4635069"/>
                  <a:pt x="6202243" y="4627937"/>
                </a:cubicBezTo>
                <a:cubicBezTo>
                  <a:pt x="6219309" y="4620804"/>
                  <a:pt x="6232508" y="4609904"/>
                  <a:pt x="6241841" y="4595239"/>
                </a:cubicBezTo>
                <a:cubicBezTo>
                  <a:pt x="6251173" y="4580573"/>
                  <a:pt x="6255840" y="4564840"/>
                  <a:pt x="6255840" y="4548041"/>
                </a:cubicBezTo>
                <a:cubicBezTo>
                  <a:pt x="6255840" y="4529509"/>
                  <a:pt x="6251940" y="4513944"/>
                  <a:pt x="6244141" y="4501344"/>
                </a:cubicBezTo>
                <a:cubicBezTo>
                  <a:pt x="6236341" y="4488745"/>
                  <a:pt x="6225542" y="4478812"/>
                  <a:pt x="6211743" y="4471546"/>
                </a:cubicBezTo>
                <a:cubicBezTo>
                  <a:pt x="6197943" y="4464280"/>
                  <a:pt x="6176645" y="4457247"/>
                  <a:pt x="6147846" y="4450447"/>
                </a:cubicBezTo>
                <a:cubicBezTo>
                  <a:pt x="6119048" y="4443648"/>
                  <a:pt x="6100916" y="4437115"/>
                  <a:pt x="6093450" y="4430849"/>
                </a:cubicBezTo>
                <a:cubicBezTo>
                  <a:pt x="6087584" y="4425916"/>
                  <a:pt x="6084650" y="4419983"/>
                  <a:pt x="6084650" y="4413050"/>
                </a:cubicBezTo>
                <a:cubicBezTo>
                  <a:pt x="6084650" y="4405450"/>
                  <a:pt x="6087783" y="4399384"/>
                  <a:pt x="6094050" y="4394851"/>
                </a:cubicBezTo>
                <a:cubicBezTo>
                  <a:pt x="6103782" y="4387785"/>
                  <a:pt x="6117248" y="4384251"/>
                  <a:pt x="6134447" y="4384251"/>
                </a:cubicBezTo>
                <a:cubicBezTo>
                  <a:pt x="6151113" y="4384251"/>
                  <a:pt x="6163612" y="4387551"/>
                  <a:pt x="6171945" y="4394151"/>
                </a:cubicBezTo>
                <a:cubicBezTo>
                  <a:pt x="6180278" y="4400750"/>
                  <a:pt x="6185711" y="4411583"/>
                  <a:pt x="6188244" y="4426649"/>
                </a:cubicBezTo>
                <a:lnTo>
                  <a:pt x="6247440" y="4424049"/>
                </a:lnTo>
                <a:cubicBezTo>
                  <a:pt x="6246507" y="4397117"/>
                  <a:pt x="6236741" y="4375585"/>
                  <a:pt x="6218142" y="4359453"/>
                </a:cubicBezTo>
                <a:cubicBezTo>
                  <a:pt x="6199543" y="4343321"/>
                  <a:pt x="6171845" y="4335254"/>
                  <a:pt x="6135047" y="4335254"/>
                </a:cubicBezTo>
                <a:close/>
                <a:moveTo>
                  <a:pt x="2142696" y="4335254"/>
                </a:moveTo>
                <a:cubicBezTo>
                  <a:pt x="2118831" y="4335254"/>
                  <a:pt x="2097765" y="4339121"/>
                  <a:pt x="2079500" y="4346854"/>
                </a:cubicBezTo>
                <a:cubicBezTo>
                  <a:pt x="2065767" y="4352587"/>
                  <a:pt x="2053135" y="4361386"/>
                  <a:pt x="2041602" y="4373252"/>
                </a:cubicBezTo>
                <a:cubicBezTo>
                  <a:pt x="2030069" y="4385118"/>
                  <a:pt x="2020970" y="4398517"/>
                  <a:pt x="2014303" y="4413450"/>
                </a:cubicBezTo>
                <a:cubicBezTo>
                  <a:pt x="2005371" y="4433715"/>
                  <a:pt x="2000904" y="4458780"/>
                  <a:pt x="2000904" y="4488645"/>
                </a:cubicBezTo>
                <a:cubicBezTo>
                  <a:pt x="2000904" y="4535309"/>
                  <a:pt x="2013770" y="4571940"/>
                  <a:pt x="2039502" y="4598538"/>
                </a:cubicBezTo>
                <a:cubicBezTo>
                  <a:pt x="2065234" y="4625137"/>
                  <a:pt x="2099898" y="4638436"/>
                  <a:pt x="2143496" y="4638436"/>
                </a:cubicBezTo>
                <a:cubicBezTo>
                  <a:pt x="2186560" y="4638436"/>
                  <a:pt x="2220958" y="4625070"/>
                  <a:pt x="2246689" y="4598338"/>
                </a:cubicBezTo>
                <a:cubicBezTo>
                  <a:pt x="2272421" y="4571607"/>
                  <a:pt x="2285287" y="4534576"/>
                  <a:pt x="2285287" y="4487245"/>
                </a:cubicBezTo>
                <a:cubicBezTo>
                  <a:pt x="2285287" y="4439515"/>
                  <a:pt x="2272321" y="4402250"/>
                  <a:pt x="2246389" y="4375452"/>
                </a:cubicBezTo>
                <a:cubicBezTo>
                  <a:pt x="2220458" y="4348654"/>
                  <a:pt x="2185893" y="4335254"/>
                  <a:pt x="2142696" y="4335254"/>
                </a:cubicBezTo>
                <a:close/>
                <a:moveTo>
                  <a:pt x="7362584" y="2778986"/>
                </a:moveTo>
                <a:cubicBezTo>
                  <a:pt x="7420169" y="2778986"/>
                  <a:pt x="7471832" y="2792159"/>
                  <a:pt x="7517570" y="2818505"/>
                </a:cubicBezTo>
                <a:cubicBezTo>
                  <a:pt x="7563309" y="2844851"/>
                  <a:pt x="7598092" y="2882038"/>
                  <a:pt x="7621920" y="2930068"/>
                </a:cubicBezTo>
                <a:cubicBezTo>
                  <a:pt x="7645747" y="2978098"/>
                  <a:pt x="7657661" y="3030522"/>
                  <a:pt x="7657661" y="3087341"/>
                </a:cubicBezTo>
                <a:cubicBezTo>
                  <a:pt x="7657661" y="3146264"/>
                  <a:pt x="7644758" y="3202523"/>
                  <a:pt x="7618951" y="3256120"/>
                </a:cubicBezTo>
                <a:cubicBezTo>
                  <a:pt x="7593145" y="3309717"/>
                  <a:pt x="7555930" y="3351134"/>
                  <a:pt x="7507308" y="3380372"/>
                </a:cubicBezTo>
                <a:cubicBezTo>
                  <a:pt x="7458685" y="3409611"/>
                  <a:pt x="7404864" y="3424230"/>
                  <a:pt x="7345843" y="3424230"/>
                </a:cubicBezTo>
                <a:cubicBezTo>
                  <a:pt x="7290762" y="3424230"/>
                  <a:pt x="7238763" y="3411185"/>
                  <a:pt x="7189847" y="3385093"/>
                </a:cubicBezTo>
                <a:cubicBezTo>
                  <a:pt x="7140930" y="3359001"/>
                  <a:pt x="7104549" y="3322841"/>
                  <a:pt x="7080704" y="3276611"/>
                </a:cubicBezTo>
                <a:cubicBezTo>
                  <a:pt x="7056858" y="3230382"/>
                  <a:pt x="7044936" y="3178760"/>
                  <a:pt x="7044936" y="3121745"/>
                </a:cubicBezTo>
                <a:cubicBezTo>
                  <a:pt x="7044936" y="3059961"/>
                  <a:pt x="7058218" y="3002307"/>
                  <a:pt x="7084782" y="2948782"/>
                </a:cubicBezTo>
                <a:cubicBezTo>
                  <a:pt x="7111346" y="2895256"/>
                  <a:pt x="7149132" y="2853575"/>
                  <a:pt x="7198137" y="2823740"/>
                </a:cubicBezTo>
                <a:cubicBezTo>
                  <a:pt x="7247143" y="2793904"/>
                  <a:pt x="7301958" y="2778986"/>
                  <a:pt x="7362584" y="2778986"/>
                </a:cubicBezTo>
                <a:close/>
                <a:moveTo>
                  <a:pt x="10830751" y="2514663"/>
                </a:moveTo>
                <a:cubicBezTo>
                  <a:pt x="10698643" y="2515705"/>
                  <a:pt x="10540108" y="2516227"/>
                  <a:pt x="10355148" y="2516227"/>
                </a:cubicBezTo>
                <a:cubicBezTo>
                  <a:pt x="10156201" y="2516227"/>
                  <a:pt x="9990674" y="2515710"/>
                  <a:pt x="9858565" y="2514676"/>
                </a:cubicBezTo>
                <a:lnTo>
                  <a:pt x="9859408" y="2605761"/>
                </a:lnTo>
                <a:cubicBezTo>
                  <a:pt x="9859408" y="2657695"/>
                  <a:pt x="9856232" y="2764095"/>
                  <a:pt x="9849880" y="2924960"/>
                </a:cubicBezTo>
                <a:cubicBezTo>
                  <a:pt x="9843529" y="3085826"/>
                  <a:pt x="9837178" y="3214789"/>
                  <a:pt x="9830826" y="3311852"/>
                </a:cubicBezTo>
                <a:cubicBezTo>
                  <a:pt x="9824475" y="3408913"/>
                  <a:pt x="9814338" y="3536228"/>
                  <a:pt x="9800414" y="3693795"/>
                </a:cubicBezTo>
                <a:lnTo>
                  <a:pt x="9936694" y="3692953"/>
                </a:lnTo>
                <a:lnTo>
                  <a:pt x="10305942" y="3692124"/>
                </a:lnTo>
                <a:cubicBezTo>
                  <a:pt x="10468750" y="3692124"/>
                  <a:pt x="10624031" y="3692681"/>
                  <a:pt x="10771783" y="3693795"/>
                </a:cubicBezTo>
                <a:cubicBezTo>
                  <a:pt x="10776767" y="3595597"/>
                  <a:pt x="10782730" y="3498610"/>
                  <a:pt x="10789674" y="3402836"/>
                </a:cubicBezTo>
                <a:cubicBezTo>
                  <a:pt x="10716159" y="3407026"/>
                  <a:pt x="10666899" y="3409397"/>
                  <a:pt x="10641895" y="3409950"/>
                </a:cubicBezTo>
                <a:lnTo>
                  <a:pt x="10468135" y="3414229"/>
                </a:lnTo>
                <a:cubicBezTo>
                  <a:pt x="10387916" y="3415762"/>
                  <a:pt x="10329056" y="3416528"/>
                  <a:pt x="10291554" y="3416528"/>
                </a:cubicBezTo>
                <a:lnTo>
                  <a:pt x="10212984" y="3416528"/>
                </a:lnTo>
                <a:lnTo>
                  <a:pt x="10221997" y="3245550"/>
                </a:lnTo>
                <a:cubicBezTo>
                  <a:pt x="10306851" y="3242038"/>
                  <a:pt x="10387738" y="3240282"/>
                  <a:pt x="10464659" y="3240282"/>
                </a:cubicBezTo>
                <a:cubicBezTo>
                  <a:pt x="10516744" y="3240282"/>
                  <a:pt x="10596856" y="3240839"/>
                  <a:pt x="10704994" y="3241953"/>
                </a:cubicBezTo>
                <a:cubicBezTo>
                  <a:pt x="10710556" y="3132924"/>
                  <a:pt x="10716248" y="3036223"/>
                  <a:pt x="10722069" y="2951850"/>
                </a:cubicBezTo>
                <a:cubicBezTo>
                  <a:pt x="10580200" y="2955808"/>
                  <a:pt x="10490697" y="2957787"/>
                  <a:pt x="10453560" y="2957787"/>
                </a:cubicBezTo>
                <a:cubicBezTo>
                  <a:pt x="10358883" y="2957787"/>
                  <a:pt x="10287810" y="2957194"/>
                  <a:pt x="10240342" y="2956008"/>
                </a:cubicBezTo>
                <a:lnTo>
                  <a:pt x="10249448" y="2796342"/>
                </a:lnTo>
                <a:cubicBezTo>
                  <a:pt x="10298467" y="2794514"/>
                  <a:pt x="10337019" y="2793461"/>
                  <a:pt x="10365102" y="2793180"/>
                </a:cubicBezTo>
                <a:cubicBezTo>
                  <a:pt x="10393187" y="2792899"/>
                  <a:pt x="10447530" y="2792759"/>
                  <a:pt x="10528132" y="2792759"/>
                </a:cubicBezTo>
                <a:cubicBezTo>
                  <a:pt x="10601032" y="2792759"/>
                  <a:pt x="10697707" y="2794996"/>
                  <a:pt x="10818155" y="2799471"/>
                </a:cubicBezTo>
                <a:cubicBezTo>
                  <a:pt x="10818155" y="2765534"/>
                  <a:pt x="10818623" y="2740410"/>
                  <a:pt x="10819559" y="2724097"/>
                </a:cubicBezTo>
                <a:lnTo>
                  <a:pt x="10824587" y="2633012"/>
                </a:lnTo>
                <a:cubicBezTo>
                  <a:pt x="10826779" y="2592158"/>
                  <a:pt x="10828179" y="2568014"/>
                  <a:pt x="10828785" y="2560579"/>
                </a:cubicBezTo>
                <a:close/>
                <a:moveTo>
                  <a:pt x="4315651" y="2514663"/>
                </a:moveTo>
                <a:cubicBezTo>
                  <a:pt x="4183544" y="2515705"/>
                  <a:pt x="4025009" y="2516227"/>
                  <a:pt x="3840049" y="2516227"/>
                </a:cubicBezTo>
                <a:cubicBezTo>
                  <a:pt x="3641102" y="2516227"/>
                  <a:pt x="3475574" y="2515710"/>
                  <a:pt x="3343466" y="2514676"/>
                </a:cubicBezTo>
                <a:lnTo>
                  <a:pt x="3344308" y="2605761"/>
                </a:lnTo>
                <a:cubicBezTo>
                  <a:pt x="3344308" y="2657695"/>
                  <a:pt x="3341133" y="2764095"/>
                  <a:pt x="3334782" y="2924960"/>
                </a:cubicBezTo>
                <a:cubicBezTo>
                  <a:pt x="3328430" y="3085826"/>
                  <a:pt x="3322079" y="3214789"/>
                  <a:pt x="3315727" y="3311852"/>
                </a:cubicBezTo>
                <a:cubicBezTo>
                  <a:pt x="3309376" y="3408913"/>
                  <a:pt x="3299238" y="3536228"/>
                  <a:pt x="3285315" y="3693795"/>
                </a:cubicBezTo>
                <a:lnTo>
                  <a:pt x="3421595" y="3692953"/>
                </a:lnTo>
                <a:lnTo>
                  <a:pt x="3790842" y="3692124"/>
                </a:lnTo>
                <a:cubicBezTo>
                  <a:pt x="3953651" y="3692124"/>
                  <a:pt x="4108931" y="3692681"/>
                  <a:pt x="4256684" y="3693795"/>
                </a:cubicBezTo>
                <a:cubicBezTo>
                  <a:pt x="4261667" y="3595597"/>
                  <a:pt x="4267631" y="3498610"/>
                  <a:pt x="4274575" y="3402836"/>
                </a:cubicBezTo>
                <a:cubicBezTo>
                  <a:pt x="4201059" y="3407026"/>
                  <a:pt x="4151800" y="3409397"/>
                  <a:pt x="4126796" y="3409950"/>
                </a:cubicBezTo>
                <a:lnTo>
                  <a:pt x="3953036" y="3414229"/>
                </a:lnTo>
                <a:cubicBezTo>
                  <a:pt x="3872818" y="3415762"/>
                  <a:pt x="3813957" y="3416528"/>
                  <a:pt x="3776455" y="3416528"/>
                </a:cubicBezTo>
                <a:lnTo>
                  <a:pt x="3697885" y="3416528"/>
                </a:lnTo>
                <a:lnTo>
                  <a:pt x="3706897" y="3245550"/>
                </a:lnTo>
                <a:cubicBezTo>
                  <a:pt x="3791752" y="3242038"/>
                  <a:pt x="3872639" y="3240282"/>
                  <a:pt x="3949559" y="3240282"/>
                </a:cubicBezTo>
                <a:cubicBezTo>
                  <a:pt x="4001645" y="3240282"/>
                  <a:pt x="4081757" y="3240839"/>
                  <a:pt x="4189895" y="3241953"/>
                </a:cubicBezTo>
                <a:cubicBezTo>
                  <a:pt x="4195457" y="3132924"/>
                  <a:pt x="4201150" y="3036223"/>
                  <a:pt x="4206970" y="2951850"/>
                </a:cubicBezTo>
                <a:cubicBezTo>
                  <a:pt x="4065101" y="2955808"/>
                  <a:pt x="3975598" y="2957787"/>
                  <a:pt x="3938461" y="2957787"/>
                </a:cubicBezTo>
                <a:cubicBezTo>
                  <a:pt x="3843784" y="2957787"/>
                  <a:pt x="3772711" y="2957194"/>
                  <a:pt x="3725243" y="2956008"/>
                </a:cubicBezTo>
                <a:lnTo>
                  <a:pt x="3734349" y="2796342"/>
                </a:lnTo>
                <a:cubicBezTo>
                  <a:pt x="3783368" y="2794514"/>
                  <a:pt x="3821920" y="2793461"/>
                  <a:pt x="3850004" y="2793180"/>
                </a:cubicBezTo>
                <a:cubicBezTo>
                  <a:pt x="3878088" y="2792899"/>
                  <a:pt x="3932431" y="2792759"/>
                  <a:pt x="4013033" y="2792759"/>
                </a:cubicBezTo>
                <a:cubicBezTo>
                  <a:pt x="4085933" y="2792759"/>
                  <a:pt x="4182607" y="2794996"/>
                  <a:pt x="4303055" y="2799471"/>
                </a:cubicBezTo>
                <a:cubicBezTo>
                  <a:pt x="4303055" y="2765534"/>
                  <a:pt x="4303523" y="2740410"/>
                  <a:pt x="4304459" y="2724097"/>
                </a:cubicBezTo>
                <a:lnTo>
                  <a:pt x="4309488" y="2633012"/>
                </a:lnTo>
                <a:cubicBezTo>
                  <a:pt x="4311681" y="2592158"/>
                  <a:pt x="4313080" y="2568014"/>
                  <a:pt x="4313686" y="2560579"/>
                </a:cubicBezTo>
                <a:close/>
                <a:moveTo>
                  <a:pt x="9629112" y="2514609"/>
                </a:moveTo>
                <a:cubicBezTo>
                  <a:pt x="9531770" y="2515697"/>
                  <a:pt x="9449696" y="2516240"/>
                  <a:pt x="9382894" y="2516240"/>
                </a:cubicBezTo>
                <a:cubicBezTo>
                  <a:pt x="9290926" y="2516240"/>
                  <a:pt x="9204320" y="2515710"/>
                  <a:pt x="9123076" y="2514649"/>
                </a:cubicBezTo>
                <a:cubicBezTo>
                  <a:pt x="9106790" y="2574588"/>
                  <a:pt x="9094665" y="2616777"/>
                  <a:pt x="9086700" y="2641215"/>
                </a:cubicBezTo>
                <a:cubicBezTo>
                  <a:pt x="9078736" y="2665653"/>
                  <a:pt x="9059655" y="2718133"/>
                  <a:pt x="9029457" y="2798656"/>
                </a:cubicBezTo>
                <a:cubicBezTo>
                  <a:pt x="8999261" y="2879177"/>
                  <a:pt x="8973934" y="2951651"/>
                  <a:pt x="8953475" y="3016079"/>
                </a:cubicBezTo>
                <a:cubicBezTo>
                  <a:pt x="8933017" y="3080506"/>
                  <a:pt x="8917382" y="3151559"/>
                  <a:pt x="8906569" y="3229237"/>
                </a:cubicBezTo>
                <a:cubicBezTo>
                  <a:pt x="8891129" y="3107487"/>
                  <a:pt x="8877630" y="3021316"/>
                  <a:pt x="8866074" y="2970724"/>
                </a:cubicBezTo>
                <a:cubicBezTo>
                  <a:pt x="8854516" y="2920131"/>
                  <a:pt x="8838702" y="2858213"/>
                  <a:pt x="8818632" y="2784970"/>
                </a:cubicBezTo>
                <a:cubicBezTo>
                  <a:pt x="8798562" y="2711726"/>
                  <a:pt x="8786107" y="2663211"/>
                  <a:pt x="8781266" y="2639423"/>
                </a:cubicBezTo>
                <a:cubicBezTo>
                  <a:pt x="8776426" y="2615636"/>
                  <a:pt x="8769530" y="2574044"/>
                  <a:pt x="8760581" y="2514649"/>
                </a:cubicBezTo>
                <a:cubicBezTo>
                  <a:pt x="8661964" y="2515710"/>
                  <a:pt x="8582298" y="2516240"/>
                  <a:pt x="8521583" y="2516240"/>
                </a:cubicBezTo>
                <a:cubicBezTo>
                  <a:pt x="8451348" y="2516240"/>
                  <a:pt x="8365046" y="2515710"/>
                  <a:pt x="8262675" y="2514649"/>
                </a:cubicBezTo>
                <a:lnTo>
                  <a:pt x="8235826" y="2916884"/>
                </a:lnTo>
                <a:lnTo>
                  <a:pt x="8184213" y="3503990"/>
                </a:lnTo>
                <a:lnTo>
                  <a:pt x="8163193" y="3693795"/>
                </a:lnTo>
                <a:cubicBezTo>
                  <a:pt x="8246380" y="3692672"/>
                  <a:pt x="8302419" y="3692110"/>
                  <a:pt x="8331310" y="3692110"/>
                </a:cubicBezTo>
                <a:cubicBezTo>
                  <a:pt x="8352570" y="3692110"/>
                  <a:pt x="8407557" y="3692672"/>
                  <a:pt x="8496271" y="3693795"/>
                </a:cubicBezTo>
                <a:lnTo>
                  <a:pt x="8499146" y="3570619"/>
                </a:lnTo>
                <a:lnTo>
                  <a:pt x="8526610" y="3095591"/>
                </a:lnTo>
                <a:lnTo>
                  <a:pt x="8532084" y="2964190"/>
                </a:lnTo>
                <a:lnTo>
                  <a:pt x="8532630" y="2966945"/>
                </a:lnTo>
                <a:cubicBezTo>
                  <a:pt x="8533161" y="2969513"/>
                  <a:pt x="8533650" y="2971760"/>
                  <a:pt x="8534098" y="2973685"/>
                </a:cubicBezTo>
                <a:lnTo>
                  <a:pt x="8595326" y="3222016"/>
                </a:lnTo>
                <a:lnTo>
                  <a:pt x="8701306" y="3693795"/>
                </a:lnTo>
                <a:cubicBezTo>
                  <a:pt x="8782372" y="3692672"/>
                  <a:pt x="8840158" y="3692110"/>
                  <a:pt x="8874665" y="3692110"/>
                </a:cubicBezTo>
                <a:cubicBezTo>
                  <a:pt x="8902094" y="3692110"/>
                  <a:pt x="8956514" y="3692672"/>
                  <a:pt x="9037928" y="3693795"/>
                </a:cubicBezTo>
                <a:lnTo>
                  <a:pt x="9196485" y="3214636"/>
                </a:lnTo>
                <a:lnTo>
                  <a:pt x="9278036" y="2875928"/>
                </a:lnTo>
                <a:cubicBezTo>
                  <a:pt x="9277296" y="2905701"/>
                  <a:pt x="9276926" y="2931874"/>
                  <a:pt x="9276926" y="2954444"/>
                </a:cubicBezTo>
                <a:cubicBezTo>
                  <a:pt x="9276926" y="3006761"/>
                  <a:pt x="9273568" y="3127334"/>
                  <a:pt x="9266851" y="3316164"/>
                </a:cubicBezTo>
                <a:cubicBezTo>
                  <a:pt x="9260134" y="3504993"/>
                  <a:pt x="9254521" y="3630870"/>
                  <a:pt x="9250010" y="3693795"/>
                </a:cubicBezTo>
                <a:cubicBezTo>
                  <a:pt x="9324310" y="3692672"/>
                  <a:pt x="9382920" y="3692110"/>
                  <a:pt x="9425842" y="3692110"/>
                </a:cubicBezTo>
                <a:cubicBezTo>
                  <a:pt x="9455509" y="3692110"/>
                  <a:pt x="9513282" y="3692672"/>
                  <a:pt x="9599161" y="3693795"/>
                </a:cubicBezTo>
                <a:cubicBezTo>
                  <a:pt x="9598038" y="3637003"/>
                  <a:pt x="9597476" y="3593832"/>
                  <a:pt x="9597476" y="3564281"/>
                </a:cubicBezTo>
                <a:cubicBezTo>
                  <a:pt x="9597476" y="3458184"/>
                  <a:pt x="9600993" y="3276054"/>
                  <a:pt x="9608026" y="3017891"/>
                </a:cubicBezTo>
                <a:cubicBezTo>
                  <a:pt x="9611342" y="2883126"/>
                  <a:pt x="9618371" y="2715365"/>
                  <a:pt x="9629112" y="2514609"/>
                </a:cubicBezTo>
                <a:close/>
                <a:moveTo>
                  <a:pt x="4913754" y="2514556"/>
                </a:moveTo>
                <a:cubicBezTo>
                  <a:pt x="4838956" y="2515679"/>
                  <a:pt x="4775861" y="2516240"/>
                  <a:pt x="4724470" y="2516240"/>
                </a:cubicBezTo>
                <a:cubicBezTo>
                  <a:pt x="4654281" y="2516240"/>
                  <a:pt x="4581117" y="2515683"/>
                  <a:pt x="4504981" y="2514569"/>
                </a:cubicBezTo>
                <a:cubicBezTo>
                  <a:pt x="4504981" y="2621147"/>
                  <a:pt x="4502058" y="2749360"/>
                  <a:pt x="4496209" y="2899207"/>
                </a:cubicBezTo>
                <a:cubicBezTo>
                  <a:pt x="4490362" y="3049055"/>
                  <a:pt x="4481564" y="3200204"/>
                  <a:pt x="4469815" y="3352654"/>
                </a:cubicBezTo>
                <a:cubicBezTo>
                  <a:pt x="4463754" y="3434869"/>
                  <a:pt x="4453702" y="3548583"/>
                  <a:pt x="4439663" y="3693795"/>
                </a:cubicBezTo>
                <a:cubicBezTo>
                  <a:pt x="4586417" y="3692681"/>
                  <a:pt x="4749832" y="3692124"/>
                  <a:pt x="4929907" y="3692124"/>
                </a:cubicBezTo>
                <a:cubicBezTo>
                  <a:pt x="5063014" y="3692124"/>
                  <a:pt x="5208609" y="3692681"/>
                  <a:pt x="5366693" y="3693795"/>
                </a:cubicBezTo>
                <a:lnTo>
                  <a:pt x="5386991" y="3406326"/>
                </a:lnTo>
                <a:cubicBezTo>
                  <a:pt x="5302128" y="3410239"/>
                  <a:pt x="5184689" y="3412197"/>
                  <a:pt x="5034672" y="3412197"/>
                </a:cubicBezTo>
                <a:cubicBezTo>
                  <a:pt x="4995333" y="3412197"/>
                  <a:pt x="4938599" y="3411550"/>
                  <a:pt x="4864469" y="3410258"/>
                </a:cubicBezTo>
                <a:lnTo>
                  <a:pt x="4867557" y="3311818"/>
                </a:lnTo>
                <a:lnTo>
                  <a:pt x="4893029" y="2837418"/>
                </a:lnTo>
                <a:close/>
                <a:moveTo>
                  <a:pt x="1351963" y="2514556"/>
                </a:moveTo>
                <a:lnTo>
                  <a:pt x="1402533" y="2750425"/>
                </a:lnTo>
                <a:lnTo>
                  <a:pt x="1538519" y="3373407"/>
                </a:lnTo>
                <a:cubicBezTo>
                  <a:pt x="1552960" y="3440976"/>
                  <a:pt x="1563309" y="3491688"/>
                  <a:pt x="1569567" y="3525544"/>
                </a:cubicBezTo>
                <a:lnTo>
                  <a:pt x="1600708" y="3693795"/>
                </a:lnTo>
                <a:cubicBezTo>
                  <a:pt x="1691321" y="3692672"/>
                  <a:pt x="1766281" y="3692110"/>
                  <a:pt x="1825587" y="3692110"/>
                </a:cubicBezTo>
                <a:cubicBezTo>
                  <a:pt x="1881532" y="3692110"/>
                  <a:pt x="1956304" y="3692672"/>
                  <a:pt x="2049903" y="3693795"/>
                </a:cubicBezTo>
                <a:lnTo>
                  <a:pt x="2187026" y="3197306"/>
                </a:lnTo>
                <a:cubicBezTo>
                  <a:pt x="2196475" y="3153377"/>
                  <a:pt x="2204422" y="3122859"/>
                  <a:pt x="2210867" y="3105753"/>
                </a:cubicBezTo>
                <a:lnTo>
                  <a:pt x="2217485" y="2985813"/>
                </a:lnTo>
                <a:cubicBezTo>
                  <a:pt x="2215836" y="3030411"/>
                  <a:pt x="2216585" y="3065740"/>
                  <a:pt x="2219732" y="3091800"/>
                </a:cubicBezTo>
                <a:cubicBezTo>
                  <a:pt x="2222879" y="3117861"/>
                  <a:pt x="2226279" y="3138856"/>
                  <a:pt x="2229934" y="3154786"/>
                </a:cubicBezTo>
                <a:lnTo>
                  <a:pt x="2303784" y="3551244"/>
                </a:lnTo>
                <a:lnTo>
                  <a:pt x="2325512" y="3693795"/>
                </a:lnTo>
                <a:cubicBezTo>
                  <a:pt x="2415332" y="3692672"/>
                  <a:pt x="2493255" y="3692110"/>
                  <a:pt x="2559282" y="3692110"/>
                </a:cubicBezTo>
                <a:cubicBezTo>
                  <a:pt x="2621958" y="3692110"/>
                  <a:pt x="2699729" y="3692672"/>
                  <a:pt x="2792598" y="3693795"/>
                </a:cubicBezTo>
                <a:lnTo>
                  <a:pt x="2849185" y="3507721"/>
                </a:lnTo>
                <a:lnTo>
                  <a:pt x="3174735" y="2514596"/>
                </a:lnTo>
                <a:cubicBezTo>
                  <a:pt x="3113210" y="2515131"/>
                  <a:pt x="3051564" y="2515398"/>
                  <a:pt x="2989797" y="2515398"/>
                </a:cubicBezTo>
                <a:cubicBezTo>
                  <a:pt x="2934200" y="2515398"/>
                  <a:pt x="2873931" y="2515171"/>
                  <a:pt x="2808991" y="2514716"/>
                </a:cubicBezTo>
                <a:lnTo>
                  <a:pt x="2757057" y="2697434"/>
                </a:lnTo>
                <a:lnTo>
                  <a:pt x="2655502" y="3011446"/>
                </a:lnTo>
                <a:cubicBezTo>
                  <a:pt x="2633707" y="3082581"/>
                  <a:pt x="2619765" y="3126804"/>
                  <a:pt x="2613676" y="3144116"/>
                </a:cubicBezTo>
                <a:cubicBezTo>
                  <a:pt x="2607588" y="3161427"/>
                  <a:pt x="2601295" y="3181319"/>
                  <a:pt x="2594796" y="3203791"/>
                </a:cubicBezTo>
                <a:lnTo>
                  <a:pt x="2582334" y="3317327"/>
                </a:lnTo>
                <a:lnTo>
                  <a:pt x="2521816" y="2878990"/>
                </a:lnTo>
                <a:lnTo>
                  <a:pt x="2467101" y="2514582"/>
                </a:lnTo>
                <a:cubicBezTo>
                  <a:pt x="2396179" y="2515688"/>
                  <a:pt x="2326404" y="2516240"/>
                  <a:pt x="2257773" y="2516240"/>
                </a:cubicBezTo>
                <a:cubicBezTo>
                  <a:pt x="2193226" y="2516240"/>
                  <a:pt x="2123735" y="2515701"/>
                  <a:pt x="2049301" y="2514623"/>
                </a:cubicBezTo>
                <a:lnTo>
                  <a:pt x="1977163" y="2834584"/>
                </a:lnTo>
                <a:lnTo>
                  <a:pt x="1877280" y="3223808"/>
                </a:lnTo>
                <a:lnTo>
                  <a:pt x="1869765" y="3318998"/>
                </a:lnTo>
                <a:cubicBezTo>
                  <a:pt x="1861805" y="3228065"/>
                  <a:pt x="1849936" y="3141923"/>
                  <a:pt x="1834158" y="3060572"/>
                </a:cubicBezTo>
                <a:lnTo>
                  <a:pt x="1764961" y="2728670"/>
                </a:lnTo>
                <a:cubicBezTo>
                  <a:pt x="1756377" y="2688351"/>
                  <a:pt x="1743643" y="2616980"/>
                  <a:pt x="1726759" y="2514556"/>
                </a:cubicBezTo>
                <a:cubicBezTo>
                  <a:pt x="1661615" y="2515679"/>
                  <a:pt x="1599452" y="2516240"/>
                  <a:pt x="1540270" y="2516240"/>
                </a:cubicBezTo>
                <a:cubicBezTo>
                  <a:pt x="1485448" y="2516240"/>
                  <a:pt x="1422679" y="2515679"/>
                  <a:pt x="1351963" y="2514556"/>
                </a:cubicBezTo>
                <a:close/>
                <a:moveTo>
                  <a:pt x="7377707" y="2492306"/>
                </a:moveTo>
                <a:cubicBezTo>
                  <a:pt x="7235258" y="2492306"/>
                  <a:pt x="7106970" y="2518917"/>
                  <a:pt x="6992841" y="2572139"/>
                </a:cubicBezTo>
                <a:cubicBezTo>
                  <a:pt x="6878713" y="2625362"/>
                  <a:pt x="6792399" y="2699679"/>
                  <a:pt x="6733900" y="2795092"/>
                </a:cubicBezTo>
                <a:cubicBezTo>
                  <a:pt x="6675401" y="2890505"/>
                  <a:pt x="6646151" y="3001079"/>
                  <a:pt x="6646151" y="3126813"/>
                </a:cubicBezTo>
                <a:cubicBezTo>
                  <a:pt x="6646151" y="3212612"/>
                  <a:pt x="6659995" y="3290709"/>
                  <a:pt x="6687682" y="3361105"/>
                </a:cubicBezTo>
                <a:cubicBezTo>
                  <a:pt x="6715369" y="3431500"/>
                  <a:pt x="6762238" y="3495408"/>
                  <a:pt x="6828288" y="3552829"/>
                </a:cubicBezTo>
                <a:cubicBezTo>
                  <a:pt x="6894337" y="3610249"/>
                  <a:pt x="6971599" y="3651665"/>
                  <a:pt x="7060072" y="3677074"/>
                </a:cubicBezTo>
                <a:cubicBezTo>
                  <a:pt x="7148545" y="3702484"/>
                  <a:pt x="7241007" y="3715189"/>
                  <a:pt x="7337459" y="3715189"/>
                </a:cubicBezTo>
                <a:cubicBezTo>
                  <a:pt x="7434998" y="3715189"/>
                  <a:pt x="7528914" y="3702184"/>
                  <a:pt x="7619205" y="3676172"/>
                </a:cubicBezTo>
                <a:cubicBezTo>
                  <a:pt x="7709497" y="3650160"/>
                  <a:pt x="7787518" y="3608883"/>
                  <a:pt x="7853269" y="3552340"/>
                </a:cubicBezTo>
                <a:cubicBezTo>
                  <a:pt x="7919021" y="3495798"/>
                  <a:pt x="7969321" y="3427045"/>
                  <a:pt x="8004171" y="3346082"/>
                </a:cubicBezTo>
                <a:cubicBezTo>
                  <a:pt x="8039021" y="3265119"/>
                  <a:pt x="8056446" y="3176652"/>
                  <a:pt x="8056446" y="3080682"/>
                </a:cubicBezTo>
                <a:cubicBezTo>
                  <a:pt x="8056446" y="2989089"/>
                  <a:pt x="8040574" y="2907778"/>
                  <a:pt x="8008831" y="2836750"/>
                </a:cubicBezTo>
                <a:cubicBezTo>
                  <a:pt x="7977087" y="2765722"/>
                  <a:pt x="7929160" y="2702908"/>
                  <a:pt x="7865049" y="2648309"/>
                </a:cubicBezTo>
                <a:cubicBezTo>
                  <a:pt x="7800939" y="2593709"/>
                  <a:pt x="7726385" y="2554059"/>
                  <a:pt x="7641388" y="2529358"/>
                </a:cubicBezTo>
                <a:cubicBezTo>
                  <a:pt x="7556392" y="2504656"/>
                  <a:pt x="7468498" y="2492306"/>
                  <a:pt x="7377707" y="2492306"/>
                </a:cubicBezTo>
                <a:close/>
                <a:moveTo>
                  <a:pt x="6195457" y="2492306"/>
                </a:moveTo>
                <a:cubicBezTo>
                  <a:pt x="6104390" y="2492306"/>
                  <a:pt x="6015656" y="2504188"/>
                  <a:pt x="5929255" y="2527954"/>
                </a:cubicBezTo>
                <a:cubicBezTo>
                  <a:pt x="5842854" y="2551719"/>
                  <a:pt x="5763291" y="2591367"/>
                  <a:pt x="5690564" y="2646898"/>
                </a:cubicBezTo>
                <a:cubicBezTo>
                  <a:pt x="5617838" y="2702429"/>
                  <a:pt x="5562071" y="2771759"/>
                  <a:pt x="5523262" y="2854888"/>
                </a:cubicBezTo>
                <a:cubicBezTo>
                  <a:pt x="5484455" y="2938018"/>
                  <a:pt x="5465051" y="3031458"/>
                  <a:pt x="5465051" y="3135210"/>
                </a:cubicBezTo>
                <a:cubicBezTo>
                  <a:pt x="5465051" y="3224388"/>
                  <a:pt x="5479485" y="3305097"/>
                  <a:pt x="5508354" y="3377337"/>
                </a:cubicBezTo>
                <a:cubicBezTo>
                  <a:pt x="5537223" y="3449578"/>
                  <a:pt x="5585208" y="3512365"/>
                  <a:pt x="5652309" y="3565698"/>
                </a:cubicBezTo>
                <a:cubicBezTo>
                  <a:pt x="5719411" y="3619032"/>
                  <a:pt x="5792810" y="3657280"/>
                  <a:pt x="5872507" y="3680444"/>
                </a:cubicBezTo>
                <a:cubicBezTo>
                  <a:pt x="5952205" y="3703607"/>
                  <a:pt x="6038295" y="3715189"/>
                  <a:pt x="6130780" y="3715189"/>
                </a:cubicBezTo>
                <a:cubicBezTo>
                  <a:pt x="6226313" y="3715189"/>
                  <a:pt x="6338458" y="3705664"/>
                  <a:pt x="6467214" y="3686615"/>
                </a:cubicBezTo>
                <a:cubicBezTo>
                  <a:pt x="6471279" y="3647437"/>
                  <a:pt x="6478166" y="3597388"/>
                  <a:pt x="6487873" y="3536469"/>
                </a:cubicBezTo>
                <a:cubicBezTo>
                  <a:pt x="6497581" y="3475549"/>
                  <a:pt x="6505791" y="3423303"/>
                  <a:pt x="6512503" y="3379731"/>
                </a:cubicBezTo>
                <a:cubicBezTo>
                  <a:pt x="6428469" y="3398415"/>
                  <a:pt x="6363513" y="3410930"/>
                  <a:pt x="6317636" y="3417278"/>
                </a:cubicBezTo>
                <a:cubicBezTo>
                  <a:pt x="6271760" y="3423624"/>
                  <a:pt x="6229170" y="3426798"/>
                  <a:pt x="6189867" y="3426798"/>
                </a:cubicBezTo>
                <a:cubicBezTo>
                  <a:pt x="6120096" y="3426798"/>
                  <a:pt x="6061900" y="3415051"/>
                  <a:pt x="6015279" y="3391558"/>
                </a:cubicBezTo>
                <a:cubicBezTo>
                  <a:pt x="5968658" y="3368065"/>
                  <a:pt x="5931762" y="3334984"/>
                  <a:pt x="5904592" y="3292316"/>
                </a:cubicBezTo>
                <a:cubicBezTo>
                  <a:pt x="5877421" y="3249648"/>
                  <a:pt x="5863836" y="3197855"/>
                  <a:pt x="5863836" y="3136935"/>
                </a:cubicBezTo>
                <a:cubicBezTo>
                  <a:pt x="5863836" y="3069811"/>
                  <a:pt x="5880242" y="3008955"/>
                  <a:pt x="5913056" y="2954364"/>
                </a:cubicBezTo>
                <a:cubicBezTo>
                  <a:pt x="5945869" y="2899773"/>
                  <a:pt x="5991110" y="2858037"/>
                  <a:pt x="6048781" y="2829155"/>
                </a:cubicBezTo>
                <a:cubicBezTo>
                  <a:pt x="6106450" y="2800273"/>
                  <a:pt x="6171424" y="2785832"/>
                  <a:pt x="6243700" y="2785832"/>
                </a:cubicBezTo>
                <a:cubicBezTo>
                  <a:pt x="6276710" y="2785832"/>
                  <a:pt x="6313258" y="2788598"/>
                  <a:pt x="6353345" y="2794129"/>
                </a:cubicBezTo>
                <a:cubicBezTo>
                  <a:pt x="6393432" y="2799660"/>
                  <a:pt x="6453331" y="2810301"/>
                  <a:pt x="6533041" y="2826053"/>
                </a:cubicBezTo>
                <a:lnTo>
                  <a:pt x="6526770" y="2712410"/>
                </a:lnTo>
                <a:cubicBezTo>
                  <a:pt x="6524462" y="2675105"/>
                  <a:pt x="6522750" y="2641329"/>
                  <a:pt x="6521636" y="2611083"/>
                </a:cubicBezTo>
                <a:lnTo>
                  <a:pt x="6519576" y="2526763"/>
                </a:lnTo>
                <a:cubicBezTo>
                  <a:pt x="6387050" y="2503792"/>
                  <a:pt x="6279010" y="2492306"/>
                  <a:pt x="6195457" y="2492306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287002B-EDB6-485C-BF28-B7127E16ABEF}"/>
              </a:ext>
            </a:extLst>
          </p:cNvPr>
          <p:cNvSpPr/>
          <p:nvPr/>
        </p:nvSpPr>
        <p:spPr>
          <a:xfrm>
            <a:off x="13239750" y="1654843"/>
            <a:ext cx="155408" cy="354831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8511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0.00532 L -1 0.00532 " pathEditMode="relative" rAng="0" ptsTypes="AA">
                                      <p:cBhvr>
                                        <p:cTn id="6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0 L -0.98412 0 " pathEditMode="relative" rAng="0" ptsTypes="AA">
                                      <p:cBhvr>
                                        <p:cTn id="8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20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Widescreen</PresentationFormat>
  <Paragraphs>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2_Office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New</dc:creator>
  <cp:lastModifiedBy>New</cp:lastModifiedBy>
  <cp:revision>2</cp:revision>
  <dcterms:created xsi:type="dcterms:W3CDTF">2024-03-17T21:36:18Z</dcterms:created>
  <dcterms:modified xsi:type="dcterms:W3CDTF">2024-03-20T23:30:27Z</dcterms:modified>
</cp:coreProperties>
</file>