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ink/ink57.xml" ContentType="application/inkml+xml"/>
  <Override PartName="/ppt/ink/ink58.xml" ContentType="application/inkml+xml"/>
  <Override PartName="/ppt/ink/ink59.xml" ContentType="application/inkml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ink/ink60.xml" ContentType="application/inkml+xml"/>
  <Override PartName="/ppt/ink/ink61.xml" ContentType="application/inkml+xml"/>
  <Override PartName="/ppt/ink/ink62.xml" ContentType="application/inkml+xml"/>
  <Override PartName="/ppt/ink/ink63.xml" ContentType="application/inkml+xml"/>
  <Override PartName="/ppt/ink/ink64.xml" ContentType="application/inkml+xml"/>
  <Override PartName="/ppt/ink/ink65.xml" ContentType="application/inkml+xml"/>
  <Override PartName="/ppt/ink/ink66.xml" ContentType="application/inkml+xml"/>
  <Override PartName="/ppt/ink/ink67.xml" ContentType="application/inkml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83" r:id="rId4"/>
  </p:sldMasterIdLst>
  <p:notesMasterIdLst>
    <p:notesMasterId r:id="rId12"/>
  </p:notesMasterIdLst>
  <p:handoutMasterIdLst>
    <p:handoutMasterId r:id="rId13"/>
  </p:handoutMasterIdLst>
  <p:sldIdLst>
    <p:sldId id="317" r:id="rId5"/>
    <p:sldId id="307" r:id="rId6"/>
    <p:sldId id="308" r:id="rId7"/>
    <p:sldId id="278" r:id="rId8"/>
    <p:sldId id="309" r:id="rId9"/>
    <p:sldId id="263" r:id="rId10"/>
    <p:sldId id="31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28" userDrawn="1">
          <p15:clr>
            <a:srgbClr val="A4A3A4"/>
          </p15:clr>
        </p15:guide>
        <p15:guide id="2" pos="3864" userDrawn="1">
          <p15:clr>
            <a:srgbClr val="A4A3A4"/>
          </p15:clr>
        </p15:guide>
        <p15:guide id="3" orient="horz" pos="1272" userDrawn="1">
          <p15:clr>
            <a:srgbClr val="A4A3A4"/>
          </p15:clr>
        </p15:guide>
        <p15:guide id="4" orient="horz" pos="2312" userDrawn="1">
          <p15:clr>
            <a:srgbClr val="A4A3A4"/>
          </p15:clr>
        </p15:guide>
        <p15:guide id="5" orient="horz" pos="1944" userDrawn="1">
          <p15:clr>
            <a:srgbClr val="A4A3A4"/>
          </p15:clr>
        </p15:guide>
        <p15:guide id="6" orient="horz" pos="23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36A58"/>
    <a:srgbClr val="505A47"/>
    <a:srgbClr val="D1D8B7"/>
    <a:srgbClr val="A09D79"/>
    <a:srgbClr val="AD5C4D"/>
    <a:srgbClr val="543E35"/>
    <a:srgbClr val="637700"/>
    <a:srgbClr val="FFF4ED"/>
    <a:srgbClr val="5E6A76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2D5ABB26-0587-4C30-8999-92F81FD0307C}"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5405" autoAdjust="0"/>
  </p:normalViewPr>
  <p:slideViewPr>
    <p:cSldViewPr snapToGrid="0">
      <p:cViewPr varScale="1">
        <p:scale>
          <a:sx n="68" d="100"/>
          <a:sy n="68" d="100"/>
        </p:scale>
        <p:origin x="816" y="54"/>
      </p:cViewPr>
      <p:guideLst>
        <p:guide orient="horz" pos="528"/>
        <p:guide pos="3864"/>
        <p:guide orient="horz" pos="1272"/>
        <p:guide orient="horz" pos="2312"/>
        <p:guide orient="horz" pos="1944"/>
        <p:guide orient="horz" pos="2328"/>
      </p:guideLst>
    </p:cSldViewPr>
  </p:slideViewPr>
  <p:outlineViewPr>
    <p:cViewPr>
      <p:scale>
        <a:sx n="33" d="100"/>
        <a:sy n="33" d="100"/>
      </p:scale>
      <p:origin x="0" y="-10800"/>
    </p:cViewPr>
  </p:outlineViewPr>
  <p:notesTextViewPr>
    <p:cViewPr>
      <p:scale>
        <a:sx n="135" d="100"/>
        <a:sy n="135" d="100"/>
      </p:scale>
      <p:origin x="0" y="0"/>
    </p:cViewPr>
  </p:notesTextViewPr>
  <p:sorterViewPr>
    <p:cViewPr>
      <p:scale>
        <a:sx n="100" d="100"/>
        <a:sy n="100" d="100"/>
      </p:scale>
      <p:origin x="0" y="-7325"/>
    </p:cViewPr>
  </p:sorterViewPr>
  <p:notesViewPr>
    <p:cSldViewPr snapToGrid="0">
      <p:cViewPr varScale="1">
        <p:scale>
          <a:sx n="67" d="100"/>
          <a:sy n="67" d="100"/>
        </p:scale>
        <p:origin x="3120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0C5F7C-3F93-522E-4DB1-E016D699CBB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913024-4032-4B4F-8680-09D5E08EDB6E}" type="datetimeFigureOut">
              <a:rPr lang="en-US" smtClean="0"/>
              <a:t>12/7/2025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DB79D9-119F-07C7-DC8E-1956644EEE9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B67CF1-7BD0-9ABA-036D-3A8479FC098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E357A0-8177-46BC-BFCE-19D99E3453C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64784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17:46.767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0 4 24575,'45'-1'0,"-28"-1"0,1 2 0,0 0 0,-1 1 0,31 5 0,-44-5 0,0 0 0,-1 0 0,1 0 0,0 1 0,0-1 0,-1 1 0,1 0 0,-1 0 0,0 1 0,1-1 0,-1 1 0,0-1 0,0 1 0,-1 0 0,1 0 0,-1 0 0,1 1 0,-1-1 0,0 1 0,0-1 0,0 1 0,-1 0 0,1-1 0,-1 1 0,1 6 0,0-2 0,-1-1 0,1 1 0,-2 0 0,1 0 0,-1 0 0,0 0 0,-1-1 0,0 1 0,0 0 0,-4 13 0,4-17 0,-1-1 0,0 1 0,0-1 0,0 1 0,0-1 0,-1 0 0,1 1 0,-1-1 0,0 0 0,0-1 0,0 1 0,0-1 0,-1 1 0,1-1 0,0 0 0,-1 0 0,0 0 0,1-1 0,-1 1 0,0-1 0,0 0 0,-6 1 0,-64 4-1365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17:50.667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0 0 24575,'1454'0'0,"-1383"3"0,78 14 0,40 2 0,29-18 0,-115-4 0,189 21 0,-55 2 0,-1 1 0,-71-4 0,0-7 0,172-11 0,-111-3 0,462 5 0,-627-5 0,1-2 0,99-23 0,-87 13 0,84-6 0,-55 21 0,-73 2 0,1-2 0,-1 0 0,0-2 0,44-10 0,-46 6-455,0 1 0,46-4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17:53.998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0 1 24575,'399'20'0,"4"1"0,-389-21 0,30-1 0,1 3 0,74 11 0,-48-1 0,131 4 0,77-18 0,-94-1 0,-117 3 0,0 3 0,109 18 0,96 19 0,-120-23 0,-8-3 0,-1 2 0,1-6 0,181-10 0,-123-3 0,1494 3 0,-1658-2 0,0-2 0,43-9 0,28-4 0,10-3 128,-40 5-1621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17:55.968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0 0 24304,'1838'236'0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18:01.088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0 1 24575,'0'0'-8191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18:03.758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0 0 24575,'0'0'-8191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18:04.598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1 1 24575,'0'0'-8191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18:08.019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0 1 24575,'0'0'-8191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18:08.909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0 0 24575,'0'0'-8191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18:09.858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0 0 24575,'0'0'-8191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18:10.637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0 1 24575,'0'0'-8191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18:11.482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0 1 24575,'0'0'-8191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18:22.570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0 120 24575,'1875'0'0,"-1816"-3"0,80-13 0,26-3 0,-70 16 0,-14 2 0,124-20 0,-153 15 0,92-1 0,-25 3 0,4-14 0,-80 10 0,64-4 0,656 11 0,-370 3 0,597-2 0,-941 3 0,0 2 0,-1 3 0,59 15 0,-49-9 0,87 9 0,50-18 0,-115-5 0,103 13 0,70 7 0,-138-14 0,78 11 0,121 4 0,862-22 0,-1137-2 2,-1-1 0,-1-2 0,1-2 0,38-13 0,14-2-1377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18:26.591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0 0 24414,'9117'0'0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18:30.235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1 0 24575,'0'0'-8191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18:30.843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1 1 24575,'0'0'-8191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18:34.416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1 0 24575,'0'0'-8191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18:35.174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1 0 24575,'0'0'-8191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18:35.795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1 0 24575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18:36.774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0 0 24575,'0'0'-8191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18:41.062"/>
    </inkml:context>
    <inkml:brush xml:id="br0">
      <inkml:brushProperty name="width" value="0.35" units="cm"/>
      <inkml:brushProperty name="height" value="0.35" units="cm"/>
      <inkml:brushProperty name="color" value="#33CCFF"/>
    </inkml:brush>
  </inkml:definitions>
  <inkml:trace contextRef="#ctx0" brushRef="#br0">1 1 24575,'0'0'-8191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09:29.159"/>
    </inkml:context>
    <inkml:brush xml:id="br0">
      <inkml:brushProperty name="width" value="0.3" units="cm"/>
      <inkml:brushProperty name="height" value="0.6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2419 187,'-58'-3,"-99"-18,62 6,-95-20,123 20,-1 3,-120-6,-867 20,1031-3,0-2,1 0,-32-9,27 5,-53-6,7 10,35 3,0-3,-42-7,42 2,5 1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09:31.540"/>
    </inkml:context>
    <inkml:brush xml:id="br0">
      <inkml:brushProperty name="width" value="0.3" units="cm"/>
      <inkml:brushProperty name="height" value="0.6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1 41,'471'0,"-446"-2,0 0,-1-2,28-7,-23 4,51-5,262 9,-177 6,-135-2,0 2,45 10,33 4,70 4,-90-9,109 0,-83-13,-80 1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09:32.705"/>
    </inkml:context>
    <inkml:brush xml:id="br0">
      <inkml:brushProperty name="width" value="0.3" units="cm"/>
      <inkml:brushProperty name="height" value="0.6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16 0,'-7'0,"-2"0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09:39.287"/>
    </inkml:context>
    <inkml:brush xml:id="br0">
      <inkml:brushProperty name="width" value="0.3" units="cm"/>
      <inkml:brushProperty name="height" value="0.6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6095 0 0,'-6095'0'0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09:58.191"/>
    </inkml:context>
    <inkml:brush xml:id="br0">
      <inkml:brushProperty name="width" value="0.3" units="cm"/>
      <inkml:brushProperty name="height" value="0.6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10586 200,'-472'0,"431"-2,0-2,-45-10,-54-5,100 15,-51-12,55 9,0 1,-38-1,-456 6,241 3,257-4,0-1,-51-11,45 6,-55-4,30 9,-189-19,193 15,0 3,-69 3,-51-3,69-14,75 10,-51-3,-431 7,264 7,-490-3,702 2,0 2,-47 10,44-5,-68 3,-28-14,87 0,0 2,-1 2,-77 14,52-4,-1-3,-1-4,-118-7,-58 2,106 19,-3 0,-60 1,-63 1,-1866-23,2118 1,0-2,1 0,-28-9,23 6,-50-6,-389 8,242 7,-368-3,560 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09:59.254"/>
    </inkml:context>
    <inkml:brush xml:id="br0">
      <inkml:brushProperty name="width" value="0.3" units="cm"/>
      <inkml:brushProperty name="height" value="0.6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1,'0'0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10:00.316"/>
    </inkml:context>
    <inkml:brush xml:id="br0">
      <inkml:brushProperty name="width" value="0.3" units="cm"/>
      <inkml:brushProperty name="height" value="0.6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16 0,'-7'0,"-1"0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10:02.090"/>
    </inkml:context>
    <inkml:brush xml:id="br0">
      <inkml:brushProperty name="width" value="0.3" units="cm"/>
      <inkml:brushProperty name="height" value="0.6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1,'1'0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10:13.048"/>
    </inkml:context>
    <inkml:brush xml:id="br0">
      <inkml:brushProperty name="width" value="0.3" units="cm"/>
      <inkml:brushProperty name="height" value="0.6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0 0 0,'9262'40'0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10:16.516"/>
    </inkml:context>
    <inkml:brush xml:id="br0">
      <inkml:brushProperty name="width" value="0.3" units="cm"/>
      <inkml:brushProperty name="height" value="0.6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0 40 0,'7581'-40'0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10:19.214"/>
    </inkml:context>
    <inkml:brush xml:id="br0">
      <inkml:brushProperty name="width" value="0.3" units="cm"/>
      <inkml:brushProperty name="height" value="0.6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2736 195 0,'-2736'-195'0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10:22.490"/>
    </inkml:context>
    <inkml:brush xml:id="br0">
      <inkml:brushProperty name="width" value="0.3" units="cm"/>
      <inkml:brushProperty name="height" value="0.6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1055 0 0,'-1054'79'0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10:26.867"/>
    </inkml:context>
    <inkml:brush xml:id="br0">
      <inkml:brushProperty name="width" value="0.3" units="cm"/>
      <inkml:brushProperty name="height" value="0.6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660 3,'-61'-1,"15"0,0 1,0 3,-59 11,41-4,1-2,-1-3,-67-4,97-1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47:04.582"/>
    </inkml:context>
    <inkml:brush xml:id="br0">
      <inkml:brushProperty name="width" value="0.5" units="cm"/>
      <inkml:brushProperty name="height" value="1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0 126,'20'1,"0"1,-1 1,27 7,23 4,-45-11,571 44,2245-49,-2798 0,-1-2,55-13,4 0,61-17,10-1,270-37,-364 61,-1 4,1 3,100 7,-44 0,310-2,-409-1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47:05.066"/>
    </inkml:context>
    <inkml:brush xml:id="br0">
      <inkml:brushProperty name="width" value="0.5" units="cm"/>
      <inkml:brushProperty name="height" value="1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1,'6'0,"16"0,11 0,6 0,3 0,2 0,-1 7,6 2,1-1,-1-1,-2-2,-3-2,-2-1,-2-2,-7 0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47:09.349"/>
    </inkml:context>
    <inkml:brush xml:id="br0">
      <inkml:brushProperty name="width" value="0.5" units="cm"/>
      <inkml:brushProperty name="height" value="1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3830 0 0,'-3830'118'0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47:20.400"/>
    </inkml:context>
    <inkml:brush xml:id="br0">
      <inkml:brushProperty name="width" value="0.5" units="cm"/>
      <inkml:brushProperty name="height" value="1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1,'56'0,"77"-1,213 26,-215-11,-1-7,138-9,-74-1,4708 3,-4861 0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47:22.908"/>
    </inkml:context>
    <inkml:brush xml:id="br0">
      <inkml:brushProperty name="width" value="0.5" units="cm"/>
      <inkml:brushProperty name="height" value="1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1,'656'0,"-624"1,-1 2,54 13,-52-9,1-1,36 1,572-5,-309-4,-299 2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47:24.563"/>
    </inkml:context>
    <inkml:brush xml:id="br0">
      <inkml:brushProperty name="width" value="0.5" units="cm"/>
      <inkml:brushProperty name="height" value="1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1,'0'0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47:26.331"/>
    </inkml:context>
    <inkml:brush xml:id="br0">
      <inkml:brushProperty name="width" value="0.5" units="cm"/>
      <inkml:brushProperty name="height" value="1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0,'0'0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47:29.002"/>
    </inkml:context>
    <inkml:brush xml:id="br0">
      <inkml:brushProperty name="width" value="0.5" units="cm"/>
      <inkml:brushProperty name="height" value="1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1,'0'0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47:30.314"/>
    </inkml:context>
    <inkml:brush xml:id="br0">
      <inkml:brushProperty name="width" value="0.5" units="cm"/>
      <inkml:brushProperty name="height" value="1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1,'0'0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47:31.232"/>
    </inkml:context>
    <inkml:brush xml:id="br0">
      <inkml:brushProperty name="width" value="0.5" units="cm"/>
      <inkml:brushProperty name="height" value="1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1,'6'0,"3"0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47:32.088"/>
    </inkml:context>
    <inkml:brush xml:id="br0">
      <inkml:brushProperty name="width" value="0.5" units="cm"/>
      <inkml:brushProperty name="height" value="1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1,'0'0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47:33.257"/>
    </inkml:context>
    <inkml:brush xml:id="br0">
      <inkml:brushProperty name="width" value="0.5" units="cm"/>
      <inkml:brushProperty name="height" value="1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1,'0'0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47:39.265"/>
    </inkml:context>
    <inkml:brush xml:id="br0">
      <inkml:brushProperty name="width" value="0.5" units="cm"/>
      <inkml:brushProperty name="height" value="1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5157 235 0,'-5157'-235'0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47:40.243"/>
    </inkml:context>
    <inkml:brush xml:id="br0">
      <inkml:brushProperty name="width" value="0.5" units="cm"/>
      <inkml:brushProperty name="height" value="1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0,'0'7,"0"1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47:41.071"/>
    </inkml:context>
    <inkml:brush xml:id="br0">
      <inkml:brushProperty name="width" value="0.5" units="cm"/>
      <inkml:brushProperty name="height" value="1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1,'0'0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47:41.648"/>
    </inkml:context>
    <inkml:brush xml:id="br0">
      <inkml:brushProperty name="width" value="0.5" units="cm"/>
      <inkml:brushProperty name="height" value="1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0 1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47:41.832"/>
    </inkml:context>
    <inkml:brush xml:id="br0">
      <inkml:brushProperty name="width" value="0.5" units="cm"/>
      <inkml:brushProperty name="height" value="1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0 1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47:42.726"/>
    </inkml:context>
    <inkml:brush xml:id="br0">
      <inkml:brushProperty name="width" value="0.5" units="cm"/>
      <inkml:brushProperty name="height" value="1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1,'0'0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47:45.119"/>
    </inkml:context>
    <inkml:brush xml:id="br0">
      <inkml:brushProperty name="width" value="0.5" units="cm"/>
      <inkml:brushProperty name="height" value="1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1,'68'3,"0"4,79 18,18 2,75-10,46 7,-155-11,257-8,-199-8,-155 3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47:47.359"/>
    </inkml:context>
    <inkml:brush xml:id="br0">
      <inkml:brushProperty name="width" value="0.5" units="cm"/>
      <inkml:brushProperty name="height" value="1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0,'0'0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47:47.776"/>
    </inkml:context>
    <inkml:brush xml:id="br0">
      <inkml:brushProperty name="width" value="0.5" units="cm"/>
      <inkml:brushProperty name="height" value="1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0,'0'0</inkml:trace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47:47.903"/>
    </inkml:context>
    <inkml:brush xml:id="br0">
      <inkml:brushProperty name="width" value="0.5" units="cm"/>
      <inkml:brushProperty name="height" value="1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0,'0'0</inkml:trace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47:49.663"/>
    </inkml:context>
    <inkml:brush xml:id="br0">
      <inkml:brushProperty name="width" value="0.5" units="cm"/>
      <inkml:brushProperty name="height" value="1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1,'112'-1,"199"25,-195-11,-1-6,147-9,-83-1,-62 3,-84 0</inkml:trace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47:49.818"/>
    </inkml:context>
    <inkml:brush xml:id="br0">
      <inkml:brushProperty name="width" value="0.5" units="cm"/>
      <inkml:brushProperty name="height" value="1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0,'7'0,"8"0,9 0,7 0,4 0,4 0,1 0,-6 0</inkml:trace>
</inkml:ink>
</file>

<file path=ppt/ink/ink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5T17:47:51.574"/>
    </inkml:context>
    <inkml:brush xml:id="br0">
      <inkml:brushProperty name="width" value="0.5" units="cm"/>
      <inkml:brushProperty name="height" value="1" units="cm"/>
      <inkml:brushProperty name="tip" value="rectangle"/>
      <inkml:brushProperty name="rasterOp" value="maskPen"/>
      <inkml:brushProperty name="ignorePressure" value="1"/>
    </inkml:brush>
  </inkml:definitions>
  <inkml:trace contextRef="#ctx0" brushRef="#br0">0 234,'1448'0,"-1413"-2,1-2,-1-1,0-2,54-19,36-7,-80 24,75-27,-104 30,-1 0,0-1,0-1,-1-1,0 0,0 0,-1-1,15-15,-9 3</inkml:trace>
</inkml:ink>
</file>

<file path=ppt/ink/ink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22:51.398"/>
    </inkml:context>
    <inkml:brush xml:id="br0">
      <inkml:brushProperty name="width" value="0.35" units="cm"/>
      <inkml:brushProperty name="height" value="0.35" units="cm"/>
      <inkml:brushProperty name="color" value="#FFC114"/>
    </inkml:brush>
  </inkml:definitions>
  <inkml:trace contextRef="#ctx0" brushRef="#br0">0 78 24373,'4532'-78'0</inkml:trace>
</inkml:ink>
</file>

<file path=ppt/ink/ink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22:54.054"/>
    </inkml:context>
    <inkml:brush xml:id="br0">
      <inkml:brushProperty name="width" value="0.35" units="cm"/>
      <inkml:brushProperty name="height" value="0.35" units="cm"/>
      <inkml:brushProperty name="color" value="#FFC114"/>
    </inkml:brush>
  </inkml:definitions>
  <inkml:trace contextRef="#ctx0" brushRef="#br0">0 0 24450,'4612'0'0</inkml:trace>
</inkml:ink>
</file>

<file path=ppt/ink/ink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22:56.771"/>
    </inkml:context>
    <inkml:brush xml:id="br0">
      <inkml:brushProperty name="width" value="0.35" units="cm"/>
      <inkml:brushProperty name="height" value="0.35" units="cm"/>
      <inkml:brushProperty name="color" value="#FFC114"/>
    </inkml:brush>
  </inkml:definitions>
  <inkml:trace contextRef="#ctx0" brushRef="#br0">1 2 24575,'232'-2'0,"252"6"0,-280 14 0,53 2 0,484-21 0,-729 1-341,1-1 0,-1 0-1,21-4 1</inkml:trace>
</inkml:ink>
</file>

<file path=ppt/ink/ink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22:58.773"/>
    </inkml:context>
    <inkml:brush xml:id="br0">
      <inkml:brushProperty name="width" value="0.35" units="cm"/>
      <inkml:brushProperty name="height" value="0.35" units="cm"/>
      <inkml:brushProperty name="color" value="#FFC114"/>
    </inkml:brush>
  </inkml:definitions>
  <inkml:trace contextRef="#ctx0" brushRef="#br0">1838 0 24575,'5'7'0,"0"0"0,-1 0 0,0 1 0,-1-1 0,1 1 0,-1 0 0,-1-1 0,1 1 0,-2 1 0,1-1 0,-1 0 0,1 9 0,5 25 0,-2-23 0,-1-8 0,-1 1 0,-1 0 0,0-1 0,1 18 0,-3-26 0,0 0 0,0 0 0,-1 0 0,1 0 0,-1 0 0,1 0 0,-1-1 0,0 1 0,0 0 0,-1 0 0,1 0 0,0-1 0,-1 1 0,0-1 0,1 1 0,-1-1 0,0 0 0,0 1 0,-1-1 0,1 0 0,0 0 0,-4 2 0,-13 5 0,0-1 0,0 0 0,-1-2 0,1 0 0,-2-1 0,1-1 0,-30 2 0,-19 5 0,-156 35 0,179-37 0,-1-3 0,0-2 0,-1-2 0,-63-6 0,12 2 0,-891 1-1365</inkml:trace>
</inkml:ink>
</file>

<file path=ppt/ink/ink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23:04.459"/>
    </inkml:context>
    <inkml:brush xml:id="br0">
      <inkml:brushProperty name="width" value="0.35" units="cm"/>
      <inkml:brushProperty name="height" value="0.35" units="cm"/>
      <inkml:brushProperty name="color" value="#FFC114"/>
    </inkml:brush>
  </inkml:definitions>
  <inkml:trace contextRef="#ctx0" brushRef="#br0">0 0 24564,'0'522'0,"2783"-522"0,-2783-522 0,-2783 522 0</inkml:trace>
</inkml:ink>
</file>

<file path=ppt/ink/ink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23:08.911"/>
    </inkml:context>
    <inkml:brush xml:id="br0">
      <inkml:brushProperty name="width" value="0.35" units="cm"/>
      <inkml:brushProperty name="height" value="0.35" units="cm"/>
      <inkml:brushProperty name="color" value="#FFC114"/>
    </inkml:brush>
  </inkml:definitions>
  <inkml:trace contextRef="#ctx0" brushRef="#br0">7 1 24575,'-6'0'0</inkml:trace>
</inkml:ink>
</file>

<file path=ppt/ink/ink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23:09.036"/>
    </inkml:context>
    <inkml:brush xml:id="br0">
      <inkml:brushProperty name="width" value="0.35" units="cm"/>
      <inkml:brushProperty name="height" value="0.35" units="cm"/>
      <inkml:brushProperty name="color" value="#FFC114"/>
    </inkml:brush>
  </inkml:definitions>
  <inkml:trace contextRef="#ctx0" brushRef="#br0">8 1 24575,'-7'0'0</inkml:trace>
</inkml:ink>
</file>

<file path=ppt/ink/ink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5T17:23:09.880"/>
    </inkml:context>
    <inkml:brush xml:id="br0">
      <inkml:brushProperty name="width" value="0.35" units="cm"/>
      <inkml:brushProperty name="height" value="0.35" units="cm"/>
      <inkml:brushProperty name="color" value="#FFC114"/>
    </inkml:brush>
  </inkml:definitions>
  <inkml:trace contextRef="#ctx0" brushRef="#br0">1757 0 24506,'-1757'118'0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AE225E-43E0-7047-8ADB-DD9EBB41B4D0}" type="datetimeFigureOut">
              <a:rPr lang="en-US" noProof="0" smtClean="0"/>
              <a:t>12/7/2025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366290-4595-5745-A50F-D5EC13BAC604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353669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F2165-AECD-AC0B-0A46-19E82DC257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10EBC2-FFC3-2482-86CA-A129EAAABB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704D6B-CA75-C920-89B4-EA8B79E6D4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C1BFD7-3F26-AFD4-F030-DBE1AE11C1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50316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467541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4737216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4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6740918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73663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6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081334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7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327485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4581965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7175911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2516311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3316980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4479697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6694146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12/7/2025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721D1683-3260-D55A-088C-B5D1B49361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flipH="1">
            <a:off x="8970744" y="5209684"/>
            <a:ext cx="3221255" cy="1682471"/>
            <a:chOff x="-1483620" y="3988558"/>
            <a:chExt cx="4239452" cy="2903598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DFCAC234-A838-7425-C6EF-33D17DBEF6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325717" y="5597818"/>
              <a:ext cx="2430115" cy="1294338"/>
            </a:xfrm>
            <a:custGeom>
              <a:avLst/>
              <a:gdLst>
                <a:gd name="connsiteX0" fmla="*/ 945169 w 2445355"/>
                <a:gd name="connsiteY0" fmla="*/ 789 h 1315293"/>
                <a:gd name="connsiteX1" fmla="*/ 1083192 w 2445355"/>
                <a:gd name="connsiteY1" fmla="*/ 15575 h 1315293"/>
                <a:gd name="connsiteX2" fmla="*/ 1778340 w 2445355"/>
                <a:gd name="connsiteY2" fmla="*/ 301396 h 1315293"/>
                <a:gd name="connsiteX3" fmla="*/ 2419558 w 2445355"/>
                <a:gd name="connsiteY3" fmla="*/ 1243748 h 1315293"/>
                <a:gd name="connsiteX4" fmla="*/ 2445355 w 2445355"/>
                <a:gd name="connsiteY4" fmla="*/ 1315293 h 1315293"/>
                <a:gd name="connsiteX5" fmla="*/ 0 w 2445355"/>
                <a:gd name="connsiteY5" fmla="*/ 1315293 h 1315293"/>
                <a:gd name="connsiteX6" fmla="*/ 18759 w 2445355"/>
                <a:gd name="connsiteY6" fmla="*/ 1065812 h 1315293"/>
                <a:gd name="connsiteX7" fmla="*/ 421385 w 2445355"/>
                <a:gd name="connsiteY7" fmla="*/ 160260 h 1315293"/>
                <a:gd name="connsiteX8" fmla="*/ 945169 w 2445355"/>
                <a:gd name="connsiteY8" fmla="*/ 789 h 1315293"/>
                <a:gd name="connsiteX0" fmla="*/ 2445355 w 2536795"/>
                <a:gd name="connsiteY0" fmla="*/ 1315293 h 1406733"/>
                <a:gd name="connsiteX1" fmla="*/ 0 w 2536795"/>
                <a:gd name="connsiteY1" fmla="*/ 1315293 h 1406733"/>
                <a:gd name="connsiteX2" fmla="*/ 18759 w 2536795"/>
                <a:gd name="connsiteY2" fmla="*/ 1065812 h 1406733"/>
                <a:gd name="connsiteX3" fmla="*/ 421385 w 2536795"/>
                <a:gd name="connsiteY3" fmla="*/ 160260 h 1406733"/>
                <a:gd name="connsiteX4" fmla="*/ 945169 w 2536795"/>
                <a:gd name="connsiteY4" fmla="*/ 789 h 1406733"/>
                <a:gd name="connsiteX5" fmla="*/ 1083192 w 2536795"/>
                <a:gd name="connsiteY5" fmla="*/ 15575 h 1406733"/>
                <a:gd name="connsiteX6" fmla="*/ 1778340 w 2536795"/>
                <a:gd name="connsiteY6" fmla="*/ 301396 h 1406733"/>
                <a:gd name="connsiteX7" fmla="*/ 2419558 w 2536795"/>
                <a:gd name="connsiteY7" fmla="*/ 1243748 h 1406733"/>
                <a:gd name="connsiteX8" fmla="*/ 2536795 w 2536795"/>
                <a:gd name="connsiteY8" fmla="*/ 1406733 h 1406733"/>
                <a:gd name="connsiteX0" fmla="*/ 2445355 w 2445355"/>
                <a:gd name="connsiteY0" fmla="*/ 1315293 h 1315293"/>
                <a:gd name="connsiteX1" fmla="*/ 0 w 2445355"/>
                <a:gd name="connsiteY1" fmla="*/ 1315293 h 1315293"/>
                <a:gd name="connsiteX2" fmla="*/ 18759 w 2445355"/>
                <a:gd name="connsiteY2" fmla="*/ 1065812 h 1315293"/>
                <a:gd name="connsiteX3" fmla="*/ 421385 w 2445355"/>
                <a:gd name="connsiteY3" fmla="*/ 160260 h 1315293"/>
                <a:gd name="connsiteX4" fmla="*/ 945169 w 2445355"/>
                <a:gd name="connsiteY4" fmla="*/ 789 h 1315293"/>
                <a:gd name="connsiteX5" fmla="*/ 1083192 w 2445355"/>
                <a:gd name="connsiteY5" fmla="*/ 15575 h 1315293"/>
                <a:gd name="connsiteX6" fmla="*/ 1778340 w 2445355"/>
                <a:gd name="connsiteY6" fmla="*/ 301396 h 1315293"/>
                <a:gd name="connsiteX7" fmla="*/ 2419558 w 2445355"/>
                <a:gd name="connsiteY7" fmla="*/ 1243748 h 1315293"/>
                <a:gd name="connsiteX8" fmla="*/ 2430115 w 2445355"/>
                <a:gd name="connsiteY8" fmla="*/ 1294338 h 1315293"/>
                <a:gd name="connsiteX0" fmla="*/ 2445355 w 2445355"/>
                <a:gd name="connsiteY0" fmla="*/ 1315293 h 1315293"/>
                <a:gd name="connsiteX1" fmla="*/ 0 w 2445355"/>
                <a:gd name="connsiteY1" fmla="*/ 1315293 h 1315293"/>
                <a:gd name="connsiteX2" fmla="*/ 18759 w 2445355"/>
                <a:gd name="connsiteY2" fmla="*/ 1065812 h 1315293"/>
                <a:gd name="connsiteX3" fmla="*/ 421385 w 2445355"/>
                <a:gd name="connsiteY3" fmla="*/ 160260 h 1315293"/>
                <a:gd name="connsiteX4" fmla="*/ 945169 w 2445355"/>
                <a:gd name="connsiteY4" fmla="*/ 789 h 1315293"/>
                <a:gd name="connsiteX5" fmla="*/ 1083192 w 2445355"/>
                <a:gd name="connsiteY5" fmla="*/ 15575 h 1315293"/>
                <a:gd name="connsiteX6" fmla="*/ 1778340 w 2445355"/>
                <a:gd name="connsiteY6" fmla="*/ 301396 h 1315293"/>
                <a:gd name="connsiteX7" fmla="*/ 2419558 w 2445355"/>
                <a:gd name="connsiteY7" fmla="*/ 1243748 h 1315293"/>
                <a:gd name="connsiteX8" fmla="*/ 2430115 w 2445355"/>
                <a:gd name="connsiteY8" fmla="*/ 1294338 h 1315293"/>
                <a:gd name="connsiteX0" fmla="*/ 0 w 2430115"/>
                <a:gd name="connsiteY0" fmla="*/ 1315293 h 1315293"/>
                <a:gd name="connsiteX1" fmla="*/ 18759 w 2430115"/>
                <a:gd name="connsiteY1" fmla="*/ 1065812 h 1315293"/>
                <a:gd name="connsiteX2" fmla="*/ 421385 w 2430115"/>
                <a:gd name="connsiteY2" fmla="*/ 160260 h 1315293"/>
                <a:gd name="connsiteX3" fmla="*/ 945169 w 2430115"/>
                <a:gd name="connsiteY3" fmla="*/ 789 h 1315293"/>
                <a:gd name="connsiteX4" fmla="*/ 1083192 w 2430115"/>
                <a:gd name="connsiteY4" fmla="*/ 15575 h 1315293"/>
                <a:gd name="connsiteX5" fmla="*/ 1778340 w 2430115"/>
                <a:gd name="connsiteY5" fmla="*/ 301396 h 1315293"/>
                <a:gd name="connsiteX6" fmla="*/ 2419558 w 2430115"/>
                <a:gd name="connsiteY6" fmla="*/ 1243748 h 1315293"/>
                <a:gd name="connsiteX7" fmla="*/ 2430115 w 2430115"/>
                <a:gd name="connsiteY7" fmla="*/ 1294338 h 1315293"/>
                <a:gd name="connsiteX0" fmla="*/ 0 w 2430115"/>
                <a:gd name="connsiteY0" fmla="*/ 1281003 h 1294338"/>
                <a:gd name="connsiteX1" fmla="*/ 18759 w 2430115"/>
                <a:gd name="connsiteY1" fmla="*/ 1065812 h 1294338"/>
                <a:gd name="connsiteX2" fmla="*/ 421385 w 2430115"/>
                <a:gd name="connsiteY2" fmla="*/ 160260 h 1294338"/>
                <a:gd name="connsiteX3" fmla="*/ 945169 w 2430115"/>
                <a:gd name="connsiteY3" fmla="*/ 789 h 1294338"/>
                <a:gd name="connsiteX4" fmla="*/ 1083192 w 2430115"/>
                <a:gd name="connsiteY4" fmla="*/ 15575 h 1294338"/>
                <a:gd name="connsiteX5" fmla="*/ 1778340 w 2430115"/>
                <a:gd name="connsiteY5" fmla="*/ 301396 h 1294338"/>
                <a:gd name="connsiteX6" fmla="*/ 2419558 w 2430115"/>
                <a:gd name="connsiteY6" fmla="*/ 1243748 h 1294338"/>
                <a:gd name="connsiteX7" fmla="*/ 2430115 w 2430115"/>
                <a:gd name="connsiteY7" fmla="*/ 1294338 h 1294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30115" h="1294338">
                  <a:moveTo>
                    <a:pt x="0" y="1281003"/>
                  </a:moveTo>
                  <a:lnTo>
                    <a:pt x="18759" y="1065812"/>
                  </a:lnTo>
                  <a:cubicBezTo>
                    <a:pt x="68103" y="677825"/>
                    <a:pt x="196828" y="335497"/>
                    <a:pt x="421385" y="160260"/>
                  </a:cubicBezTo>
                  <a:cubicBezTo>
                    <a:pt x="597747" y="22631"/>
                    <a:pt x="791587" y="-5390"/>
                    <a:pt x="945169" y="789"/>
                  </a:cubicBezTo>
                  <a:cubicBezTo>
                    <a:pt x="996362" y="2849"/>
                    <a:pt x="1043083" y="8708"/>
                    <a:pt x="1083192" y="15575"/>
                  </a:cubicBezTo>
                  <a:cubicBezTo>
                    <a:pt x="1244041" y="37412"/>
                    <a:pt x="1507299" y="98636"/>
                    <a:pt x="1778340" y="301396"/>
                  </a:cubicBezTo>
                  <a:cubicBezTo>
                    <a:pt x="2076448" y="524423"/>
                    <a:pt x="2262092" y="827463"/>
                    <a:pt x="2419558" y="1243748"/>
                  </a:cubicBezTo>
                  <a:cubicBezTo>
                    <a:pt x="2428157" y="1267596"/>
                    <a:pt x="2430115" y="1294338"/>
                    <a:pt x="2430115" y="1294338"/>
                  </a:cubicBezTo>
                </a:path>
              </a:pathLst>
            </a:custGeom>
            <a:noFill/>
            <a:ln w="38100" cap="flat">
              <a:solidFill>
                <a:schemeClr val="accent1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65243018-68A1-55F8-B8AB-C0E50CB3D4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-1483620" y="3988558"/>
              <a:ext cx="2469462" cy="2893553"/>
            </a:xfrm>
            <a:custGeom>
              <a:avLst/>
              <a:gdLst>
                <a:gd name="connsiteX0" fmla="*/ 194658 w 2477082"/>
                <a:gd name="connsiteY0" fmla="*/ 123 h 2924552"/>
                <a:gd name="connsiteX1" fmla="*/ 1254757 w 2477082"/>
                <a:gd name="connsiteY1" fmla="*/ 251792 h 2924552"/>
                <a:gd name="connsiteX2" fmla="*/ 2447922 w 2477082"/>
                <a:gd name="connsiteY2" fmla="*/ 2893553 h 2924552"/>
                <a:gd name="connsiteX3" fmla="*/ 2441508 w 2477082"/>
                <a:gd name="connsiteY3" fmla="*/ 2924552 h 2924552"/>
                <a:gd name="connsiteX4" fmla="*/ 0 w 2477082"/>
                <a:gd name="connsiteY4" fmla="*/ 2924552 h 2924552"/>
                <a:gd name="connsiteX5" fmla="*/ 0 w 2477082"/>
                <a:gd name="connsiteY5" fmla="*/ 13617 h 2924552"/>
                <a:gd name="connsiteX6" fmla="*/ 59230 w 2477082"/>
                <a:gd name="connsiteY6" fmla="*/ 6396 h 2924552"/>
                <a:gd name="connsiteX7" fmla="*/ 194658 w 2477082"/>
                <a:gd name="connsiteY7" fmla="*/ 123 h 2924552"/>
                <a:gd name="connsiteX0" fmla="*/ 2441508 w 2532948"/>
                <a:gd name="connsiteY0" fmla="*/ 2924552 h 3015992"/>
                <a:gd name="connsiteX1" fmla="*/ 0 w 2532948"/>
                <a:gd name="connsiteY1" fmla="*/ 2924552 h 3015992"/>
                <a:gd name="connsiteX2" fmla="*/ 0 w 2532948"/>
                <a:gd name="connsiteY2" fmla="*/ 13617 h 3015992"/>
                <a:gd name="connsiteX3" fmla="*/ 59230 w 2532948"/>
                <a:gd name="connsiteY3" fmla="*/ 6396 h 3015992"/>
                <a:gd name="connsiteX4" fmla="*/ 194658 w 2532948"/>
                <a:gd name="connsiteY4" fmla="*/ 123 h 3015992"/>
                <a:gd name="connsiteX5" fmla="*/ 1254757 w 2532948"/>
                <a:gd name="connsiteY5" fmla="*/ 251792 h 3015992"/>
                <a:gd name="connsiteX6" fmla="*/ 2447922 w 2532948"/>
                <a:gd name="connsiteY6" fmla="*/ 2893553 h 3015992"/>
                <a:gd name="connsiteX7" fmla="*/ 2532948 w 2532948"/>
                <a:gd name="connsiteY7" fmla="*/ 3015992 h 3015992"/>
                <a:gd name="connsiteX0" fmla="*/ 0 w 2532948"/>
                <a:gd name="connsiteY0" fmla="*/ 2924552 h 3015992"/>
                <a:gd name="connsiteX1" fmla="*/ 0 w 2532948"/>
                <a:gd name="connsiteY1" fmla="*/ 13617 h 3015992"/>
                <a:gd name="connsiteX2" fmla="*/ 59230 w 2532948"/>
                <a:gd name="connsiteY2" fmla="*/ 6396 h 3015992"/>
                <a:gd name="connsiteX3" fmla="*/ 194658 w 2532948"/>
                <a:gd name="connsiteY3" fmla="*/ 123 h 3015992"/>
                <a:gd name="connsiteX4" fmla="*/ 1254757 w 2532948"/>
                <a:gd name="connsiteY4" fmla="*/ 251792 h 3015992"/>
                <a:gd name="connsiteX5" fmla="*/ 2447922 w 2532948"/>
                <a:gd name="connsiteY5" fmla="*/ 2893553 h 3015992"/>
                <a:gd name="connsiteX6" fmla="*/ 2532948 w 2532948"/>
                <a:gd name="connsiteY6" fmla="*/ 3015992 h 3015992"/>
                <a:gd name="connsiteX0" fmla="*/ 0 w 2532948"/>
                <a:gd name="connsiteY0" fmla="*/ 13617 h 3015992"/>
                <a:gd name="connsiteX1" fmla="*/ 59230 w 2532948"/>
                <a:gd name="connsiteY1" fmla="*/ 6396 h 3015992"/>
                <a:gd name="connsiteX2" fmla="*/ 194658 w 2532948"/>
                <a:gd name="connsiteY2" fmla="*/ 123 h 3015992"/>
                <a:gd name="connsiteX3" fmla="*/ 1254757 w 2532948"/>
                <a:gd name="connsiteY3" fmla="*/ 251792 h 3015992"/>
                <a:gd name="connsiteX4" fmla="*/ 2447922 w 2532948"/>
                <a:gd name="connsiteY4" fmla="*/ 2893553 h 3015992"/>
                <a:gd name="connsiteX5" fmla="*/ 2532948 w 2532948"/>
                <a:gd name="connsiteY5" fmla="*/ 3015992 h 3015992"/>
                <a:gd name="connsiteX0" fmla="*/ 0 w 2538663"/>
                <a:gd name="connsiteY0" fmla="*/ 25047 h 3015992"/>
                <a:gd name="connsiteX1" fmla="*/ 64945 w 2538663"/>
                <a:gd name="connsiteY1" fmla="*/ 6396 h 3015992"/>
                <a:gd name="connsiteX2" fmla="*/ 200373 w 2538663"/>
                <a:gd name="connsiteY2" fmla="*/ 123 h 3015992"/>
                <a:gd name="connsiteX3" fmla="*/ 1260472 w 2538663"/>
                <a:gd name="connsiteY3" fmla="*/ 251792 h 3015992"/>
                <a:gd name="connsiteX4" fmla="*/ 2453637 w 2538663"/>
                <a:gd name="connsiteY4" fmla="*/ 2893553 h 3015992"/>
                <a:gd name="connsiteX5" fmla="*/ 2538663 w 2538663"/>
                <a:gd name="connsiteY5" fmla="*/ 3015992 h 3015992"/>
                <a:gd name="connsiteX0" fmla="*/ 0 w 2538663"/>
                <a:gd name="connsiteY0" fmla="*/ 25047 h 3015992"/>
                <a:gd name="connsiteX1" fmla="*/ 63040 w 2538663"/>
                <a:gd name="connsiteY1" fmla="*/ 15921 h 3015992"/>
                <a:gd name="connsiteX2" fmla="*/ 200373 w 2538663"/>
                <a:gd name="connsiteY2" fmla="*/ 123 h 3015992"/>
                <a:gd name="connsiteX3" fmla="*/ 1260472 w 2538663"/>
                <a:gd name="connsiteY3" fmla="*/ 251792 h 3015992"/>
                <a:gd name="connsiteX4" fmla="*/ 2453637 w 2538663"/>
                <a:gd name="connsiteY4" fmla="*/ 2893553 h 3015992"/>
                <a:gd name="connsiteX5" fmla="*/ 2538663 w 2538663"/>
                <a:gd name="connsiteY5" fmla="*/ 3015992 h 3015992"/>
                <a:gd name="connsiteX0" fmla="*/ 0 w 2525328"/>
                <a:gd name="connsiteY0" fmla="*/ 28857 h 3015992"/>
                <a:gd name="connsiteX1" fmla="*/ 49705 w 2525328"/>
                <a:gd name="connsiteY1" fmla="*/ 15921 h 3015992"/>
                <a:gd name="connsiteX2" fmla="*/ 187038 w 2525328"/>
                <a:gd name="connsiteY2" fmla="*/ 123 h 3015992"/>
                <a:gd name="connsiteX3" fmla="*/ 1247137 w 2525328"/>
                <a:gd name="connsiteY3" fmla="*/ 251792 h 3015992"/>
                <a:gd name="connsiteX4" fmla="*/ 2440302 w 2525328"/>
                <a:gd name="connsiteY4" fmla="*/ 2893553 h 3015992"/>
                <a:gd name="connsiteX5" fmla="*/ 2525328 w 2525328"/>
                <a:gd name="connsiteY5" fmla="*/ 3015992 h 3015992"/>
                <a:gd name="connsiteX0" fmla="*/ 0 w 2469462"/>
                <a:gd name="connsiteY0" fmla="*/ 28857 h 2893553"/>
                <a:gd name="connsiteX1" fmla="*/ 49705 w 2469462"/>
                <a:gd name="connsiteY1" fmla="*/ 15921 h 2893553"/>
                <a:gd name="connsiteX2" fmla="*/ 187038 w 2469462"/>
                <a:gd name="connsiteY2" fmla="*/ 123 h 2893553"/>
                <a:gd name="connsiteX3" fmla="*/ 1247137 w 2469462"/>
                <a:gd name="connsiteY3" fmla="*/ 251792 h 2893553"/>
                <a:gd name="connsiteX4" fmla="*/ 2440302 w 2469462"/>
                <a:gd name="connsiteY4" fmla="*/ 2893553 h 2893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9462" h="2893553">
                  <a:moveTo>
                    <a:pt x="0" y="28857"/>
                  </a:moveTo>
                  <a:lnTo>
                    <a:pt x="49705" y="15921"/>
                  </a:lnTo>
                  <a:cubicBezTo>
                    <a:pt x="94327" y="12220"/>
                    <a:pt x="141445" y="627"/>
                    <a:pt x="187038" y="123"/>
                  </a:cubicBezTo>
                  <a:cubicBezTo>
                    <a:pt x="551780" y="-3908"/>
                    <a:pt x="940882" y="92105"/>
                    <a:pt x="1247137" y="251792"/>
                  </a:cubicBezTo>
                  <a:cubicBezTo>
                    <a:pt x="2215986" y="756901"/>
                    <a:pt x="2581199" y="2010367"/>
                    <a:pt x="2440302" y="2893553"/>
                  </a:cubicBezTo>
                </a:path>
              </a:pathLst>
            </a:custGeom>
            <a:noFill/>
            <a:ln w="63500" cap="flat">
              <a:solidFill>
                <a:schemeClr val="accent1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749D06F7-BD68-D075-1BA4-90D4FE879A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10332231" y="4321742"/>
            <a:ext cx="1859768" cy="2536257"/>
          </a:xfrm>
          <a:custGeom>
            <a:avLst/>
            <a:gdLst>
              <a:gd name="connsiteX0" fmla="*/ 131832 w 2476443"/>
              <a:gd name="connsiteY0" fmla="*/ 2603380 h 3377247"/>
              <a:gd name="connsiteX1" fmla="*/ 40810 w 2476443"/>
              <a:gd name="connsiteY1" fmla="*/ 2609673 h 3377247"/>
              <a:gd name="connsiteX2" fmla="*/ 22360 w 2476443"/>
              <a:gd name="connsiteY2" fmla="*/ 2641458 h 3377247"/>
              <a:gd name="connsiteX3" fmla="*/ 197791 w 2476443"/>
              <a:gd name="connsiteY3" fmla="*/ 2748166 h 3377247"/>
              <a:gd name="connsiteX4" fmla="*/ 391786 w 2476443"/>
              <a:gd name="connsiteY4" fmla="*/ 2906949 h 3377247"/>
              <a:gd name="connsiteX5" fmla="*/ 554014 w 2476443"/>
              <a:gd name="connsiteY5" fmla="*/ 3133682 h 3377247"/>
              <a:gd name="connsiteX6" fmla="*/ 613883 w 2476443"/>
              <a:gd name="connsiteY6" fmla="*/ 3202133 h 3377247"/>
              <a:gd name="connsiteX7" fmla="*/ 362172 w 2476443"/>
              <a:gd name="connsiteY7" fmla="*/ 2717029 h 3377247"/>
              <a:gd name="connsiteX8" fmla="*/ 131832 w 2476443"/>
              <a:gd name="connsiteY8" fmla="*/ 2603380 h 3377247"/>
              <a:gd name="connsiteX9" fmla="*/ 0 w 2476443"/>
              <a:gd name="connsiteY9" fmla="*/ 2515796 h 3377247"/>
              <a:gd name="connsiteX10" fmla="*/ 1912 w 2476443"/>
              <a:gd name="connsiteY10" fmla="*/ 2516152 h 3377247"/>
              <a:gd name="connsiteX11" fmla="*/ 69005 w 2476443"/>
              <a:gd name="connsiteY11" fmla="*/ 2517494 h 3377247"/>
              <a:gd name="connsiteX12" fmla="*/ 514290 w 2476443"/>
              <a:gd name="connsiteY12" fmla="*/ 2765562 h 3377247"/>
              <a:gd name="connsiteX13" fmla="*/ 745978 w 2476443"/>
              <a:gd name="connsiteY13" fmla="*/ 3352952 h 3377247"/>
              <a:gd name="connsiteX14" fmla="*/ 1182 w 2476443"/>
              <a:gd name="connsiteY14" fmla="*/ 2979480 h 3377247"/>
              <a:gd name="connsiteX15" fmla="*/ 0 w 2476443"/>
              <a:gd name="connsiteY15" fmla="*/ 2976961 h 3377247"/>
              <a:gd name="connsiteX16" fmla="*/ 0 w 2476443"/>
              <a:gd name="connsiteY16" fmla="*/ 2788045 h 3377247"/>
              <a:gd name="connsiteX17" fmla="*/ 10452 w 2476443"/>
              <a:gd name="connsiteY17" fmla="*/ 2820897 h 3377247"/>
              <a:gd name="connsiteX18" fmla="*/ 521041 w 2476443"/>
              <a:gd name="connsiteY18" fmla="*/ 3232735 h 3377247"/>
              <a:gd name="connsiteX19" fmla="*/ 359810 w 2476443"/>
              <a:gd name="connsiteY19" fmla="*/ 2983868 h 3377247"/>
              <a:gd name="connsiteX20" fmla="*/ 305764 w 2476443"/>
              <a:gd name="connsiteY20" fmla="*/ 2955290 h 3377247"/>
              <a:gd name="connsiteX21" fmla="*/ 201687 w 2476443"/>
              <a:gd name="connsiteY21" fmla="*/ 2891456 h 3377247"/>
              <a:gd name="connsiteX22" fmla="*/ 40334 w 2476443"/>
              <a:gd name="connsiteY22" fmla="*/ 2731937 h 3377247"/>
              <a:gd name="connsiteX23" fmla="*/ 0 w 2476443"/>
              <a:gd name="connsiteY23" fmla="*/ 2710827 h 3377247"/>
              <a:gd name="connsiteX24" fmla="*/ 1373023 w 2476443"/>
              <a:gd name="connsiteY24" fmla="*/ 1747994 h 3377247"/>
              <a:gd name="connsiteX25" fmla="*/ 1503825 w 2476443"/>
              <a:gd name="connsiteY25" fmla="*/ 2063667 h 3377247"/>
              <a:gd name="connsiteX26" fmla="*/ 1662101 w 2476443"/>
              <a:gd name="connsiteY26" fmla="*/ 2359475 h 3377247"/>
              <a:gd name="connsiteX27" fmla="*/ 1595627 w 2476443"/>
              <a:gd name="connsiteY27" fmla="*/ 2352659 h 3377247"/>
              <a:gd name="connsiteX28" fmla="*/ 1319178 w 2476443"/>
              <a:gd name="connsiteY28" fmla="*/ 1852692 h 3377247"/>
              <a:gd name="connsiteX29" fmla="*/ 1751554 w 2476443"/>
              <a:gd name="connsiteY29" fmla="*/ 2817233 h 3377247"/>
              <a:gd name="connsiteX30" fmla="*/ 1373023 w 2476443"/>
              <a:gd name="connsiteY30" fmla="*/ 1747994 h 3377247"/>
              <a:gd name="connsiteX31" fmla="*/ 787749 w 2476443"/>
              <a:gd name="connsiteY31" fmla="*/ 1297597 h 3377247"/>
              <a:gd name="connsiteX32" fmla="*/ 741982 w 2476443"/>
              <a:gd name="connsiteY32" fmla="*/ 1457813 h 3377247"/>
              <a:gd name="connsiteX33" fmla="*/ 647348 w 2476443"/>
              <a:gd name="connsiteY33" fmla="*/ 1849128 h 3377247"/>
              <a:gd name="connsiteX34" fmla="*/ 601983 w 2476443"/>
              <a:gd name="connsiteY34" fmla="*/ 1906309 h 3377247"/>
              <a:gd name="connsiteX35" fmla="*/ 573533 w 2476443"/>
              <a:gd name="connsiteY35" fmla="*/ 1891163 h 3377247"/>
              <a:gd name="connsiteX36" fmla="*/ 656789 w 2476443"/>
              <a:gd name="connsiteY36" fmla="*/ 1520940 h 3377247"/>
              <a:gd name="connsiteX37" fmla="*/ 525720 w 2476443"/>
              <a:gd name="connsiteY37" fmla="*/ 2165766 h 3377247"/>
              <a:gd name="connsiteX38" fmla="*/ 621443 w 2476443"/>
              <a:gd name="connsiteY38" fmla="*/ 2123904 h 3377247"/>
              <a:gd name="connsiteX39" fmla="*/ 866625 w 2476443"/>
              <a:gd name="connsiteY39" fmla="*/ 1434625 h 3377247"/>
              <a:gd name="connsiteX40" fmla="*/ 787749 w 2476443"/>
              <a:gd name="connsiteY40" fmla="*/ 1297597 h 3377247"/>
              <a:gd name="connsiteX41" fmla="*/ 1747943 w 2476443"/>
              <a:gd name="connsiteY41" fmla="*/ 1290053 h 3377247"/>
              <a:gd name="connsiteX42" fmla="*/ 1640654 w 2476443"/>
              <a:gd name="connsiteY42" fmla="*/ 1304737 h 3377247"/>
              <a:gd name="connsiteX43" fmla="*/ 2011928 w 2476443"/>
              <a:gd name="connsiteY43" fmla="*/ 1597321 h 3377247"/>
              <a:gd name="connsiteX44" fmla="*/ 1620637 w 2476443"/>
              <a:gd name="connsiteY44" fmla="*/ 1403780 h 3377247"/>
              <a:gd name="connsiteX45" fmla="*/ 2330262 w 2476443"/>
              <a:gd name="connsiteY45" fmla="*/ 1787296 h 3377247"/>
              <a:gd name="connsiteX46" fmla="*/ 1747943 w 2476443"/>
              <a:gd name="connsiteY46" fmla="*/ 1290053 h 3377247"/>
              <a:gd name="connsiteX47" fmla="*/ 577889 w 2476443"/>
              <a:gd name="connsiteY47" fmla="*/ 57551 h 3377247"/>
              <a:gd name="connsiteX48" fmla="*/ 498324 w 2476443"/>
              <a:gd name="connsiteY48" fmla="*/ 254618 h 3377247"/>
              <a:gd name="connsiteX49" fmla="*/ 440571 w 2476443"/>
              <a:gd name="connsiteY49" fmla="*/ 453098 h 3377247"/>
              <a:gd name="connsiteX50" fmla="*/ 405083 w 2476443"/>
              <a:gd name="connsiteY50" fmla="*/ 432425 h 3377247"/>
              <a:gd name="connsiteX51" fmla="*/ 436963 w 2476443"/>
              <a:gd name="connsiteY51" fmla="*/ 170333 h 3377247"/>
              <a:gd name="connsiteX52" fmla="*/ 157288 w 2476443"/>
              <a:gd name="connsiteY52" fmla="*/ 1142217 h 3377247"/>
              <a:gd name="connsiteX53" fmla="*/ 577889 w 2476443"/>
              <a:gd name="connsiteY53" fmla="*/ 57551 h 3377247"/>
              <a:gd name="connsiteX54" fmla="*/ 1250303 w 2476443"/>
              <a:gd name="connsiteY54" fmla="*/ 0 h 3377247"/>
              <a:gd name="connsiteX55" fmla="*/ 1535094 w 2476443"/>
              <a:gd name="connsiteY55" fmla="*/ 0 h 3377247"/>
              <a:gd name="connsiteX56" fmla="*/ 1687492 w 2476443"/>
              <a:gd name="connsiteY56" fmla="*/ 141068 h 3377247"/>
              <a:gd name="connsiteX57" fmla="*/ 1851732 w 2476443"/>
              <a:gd name="connsiteY57" fmla="*/ 292935 h 3377247"/>
              <a:gd name="connsiteX58" fmla="*/ 1833204 w 2476443"/>
              <a:gd name="connsiteY58" fmla="*/ 316228 h 3377247"/>
              <a:gd name="connsiteX59" fmla="*/ 1616084 w 2476443"/>
              <a:gd name="connsiteY59" fmla="*/ 147446 h 3377247"/>
              <a:gd name="connsiteX60" fmla="*/ 1349183 w 2476443"/>
              <a:gd name="connsiteY60" fmla="*/ 6561 h 3377247"/>
              <a:gd name="connsiteX61" fmla="*/ 2176748 w 2476443"/>
              <a:gd name="connsiteY61" fmla="*/ 568765 h 3377247"/>
              <a:gd name="connsiteX62" fmla="*/ 1727587 w 2476443"/>
              <a:gd name="connsiteY62" fmla="*/ 11525 h 3377247"/>
              <a:gd name="connsiteX63" fmla="*/ 1676546 w 2476443"/>
              <a:gd name="connsiteY63" fmla="*/ 0 h 3377247"/>
              <a:gd name="connsiteX64" fmla="*/ 1878091 w 2476443"/>
              <a:gd name="connsiteY64" fmla="*/ 0 h 3377247"/>
              <a:gd name="connsiteX65" fmla="*/ 1997002 w 2476443"/>
              <a:gd name="connsiteY65" fmla="*/ 88744 h 3377247"/>
              <a:gd name="connsiteX66" fmla="*/ 2179979 w 2476443"/>
              <a:gd name="connsiteY66" fmla="*/ 341422 h 3377247"/>
              <a:gd name="connsiteX67" fmla="*/ 2322628 w 2476443"/>
              <a:gd name="connsiteY67" fmla="*/ 639532 h 3377247"/>
              <a:gd name="connsiteX68" fmla="*/ 2242012 w 2476443"/>
              <a:gd name="connsiteY68" fmla="*/ 654097 h 3377247"/>
              <a:gd name="connsiteX69" fmla="*/ 1781235 w 2476443"/>
              <a:gd name="connsiteY69" fmla="*/ 574043 h 3377247"/>
              <a:gd name="connsiteX70" fmla="*/ 1266142 w 2476443"/>
              <a:gd name="connsiteY70" fmla="*/ 42404 h 3377247"/>
              <a:gd name="connsiteX71" fmla="*/ 850933 w 2476443"/>
              <a:gd name="connsiteY71" fmla="*/ 0 h 3377247"/>
              <a:gd name="connsiteX72" fmla="*/ 912773 w 2476443"/>
              <a:gd name="connsiteY72" fmla="*/ 0 h 3377247"/>
              <a:gd name="connsiteX73" fmla="*/ 1105381 w 2476443"/>
              <a:gd name="connsiteY73" fmla="*/ 858402 h 3377247"/>
              <a:gd name="connsiteX74" fmla="*/ 1156198 w 2476443"/>
              <a:gd name="connsiteY74" fmla="*/ 1066909 h 3377247"/>
              <a:gd name="connsiteX75" fmla="*/ 1258853 w 2476443"/>
              <a:gd name="connsiteY75" fmla="*/ 1174057 h 3377247"/>
              <a:gd name="connsiteX76" fmla="*/ 1609673 w 2476443"/>
              <a:gd name="connsiteY76" fmla="*/ 1223767 h 3377247"/>
              <a:gd name="connsiteX77" fmla="*/ 2335582 w 2476443"/>
              <a:gd name="connsiteY77" fmla="*/ 1609274 h 3377247"/>
              <a:gd name="connsiteX78" fmla="*/ 2476443 w 2476443"/>
              <a:gd name="connsiteY78" fmla="*/ 1851097 h 3377247"/>
              <a:gd name="connsiteX79" fmla="*/ 2140536 w 2476443"/>
              <a:gd name="connsiteY79" fmla="*/ 1868158 h 3377247"/>
              <a:gd name="connsiteX80" fmla="*/ 1729336 w 2476443"/>
              <a:gd name="connsiteY80" fmla="*/ 1674345 h 3377247"/>
              <a:gd name="connsiteX81" fmla="*/ 1551117 w 2476443"/>
              <a:gd name="connsiteY81" fmla="*/ 1441900 h 3377247"/>
              <a:gd name="connsiteX82" fmla="*/ 1345901 w 2476443"/>
              <a:gd name="connsiteY82" fmla="*/ 1273777 h 3377247"/>
              <a:gd name="connsiteX83" fmla="*/ 1205760 w 2476443"/>
              <a:gd name="connsiteY83" fmla="*/ 1237636 h 3377247"/>
              <a:gd name="connsiteX84" fmla="*/ 1323931 w 2476443"/>
              <a:gd name="connsiteY84" fmla="*/ 1580795 h 3377247"/>
              <a:gd name="connsiteX85" fmla="*/ 1415894 w 2476443"/>
              <a:gd name="connsiteY85" fmla="*/ 1652940 h 3377247"/>
              <a:gd name="connsiteX86" fmla="*/ 1868785 w 2476443"/>
              <a:gd name="connsiteY86" fmla="*/ 2230994 h 3377247"/>
              <a:gd name="connsiteX87" fmla="*/ 1881383 w 2476443"/>
              <a:gd name="connsiteY87" fmla="*/ 2680895 h 3377247"/>
              <a:gd name="connsiteX88" fmla="*/ 1824663 w 2476443"/>
              <a:gd name="connsiteY88" fmla="*/ 2932609 h 3377247"/>
              <a:gd name="connsiteX89" fmla="*/ 1797788 w 2476443"/>
              <a:gd name="connsiteY89" fmla="*/ 2938546 h 3377247"/>
              <a:gd name="connsiteX90" fmla="*/ 1353298 w 2476443"/>
              <a:gd name="connsiteY90" fmla="*/ 2582483 h 3377247"/>
              <a:gd name="connsiteX91" fmla="*/ 1218472 w 2476443"/>
              <a:gd name="connsiteY91" fmla="*/ 1862981 h 3377247"/>
              <a:gd name="connsiteX92" fmla="*/ 1138217 w 2476443"/>
              <a:gd name="connsiteY92" fmla="*/ 1241221 h 3377247"/>
              <a:gd name="connsiteX93" fmla="*/ 1026352 w 2476443"/>
              <a:gd name="connsiteY93" fmla="*/ 1165562 h 3377247"/>
              <a:gd name="connsiteX94" fmla="*/ 1099843 w 2476443"/>
              <a:gd name="connsiteY94" fmla="*/ 1096051 h 3377247"/>
              <a:gd name="connsiteX95" fmla="*/ 1036842 w 2476443"/>
              <a:gd name="connsiteY95" fmla="*/ 836706 h 3377247"/>
              <a:gd name="connsiteX96" fmla="*/ 897565 w 2476443"/>
              <a:gd name="connsiteY96" fmla="*/ 1073889 h 3377247"/>
              <a:gd name="connsiteX97" fmla="*/ 903736 w 2476443"/>
              <a:gd name="connsiteY97" fmla="*/ 1314676 h 3377247"/>
              <a:gd name="connsiteX98" fmla="*/ 763530 w 2476443"/>
              <a:gd name="connsiteY98" fmla="*/ 2094311 h 3377247"/>
              <a:gd name="connsiteX99" fmla="*/ 596942 w 2476443"/>
              <a:gd name="connsiteY99" fmla="*/ 2226098 h 3377247"/>
              <a:gd name="connsiteX100" fmla="*/ 462515 w 2476443"/>
              <a:gd name="connsiteY100" fmla="*/ 2190144 h 3377247"/>
              <a:gd name="connsiteX101" fmla="*/ 429112 w 2476443"/>
              <a:gd name="connsiteY101" fmla="*/ 1944036 h 3377247"/>
              <a:gd name="connsiteX102" fmla="*/ 659528 w 2476443"/>
              <a:gd name="connsiteY102" fmla="*/ 1347213 h 3377247"/>
              <a:gd name="connsiteX103" fmla="*/ 840900 w 2476443"/>
              <a:gd name="connsiteY103" fmla="*/ 1021654 h 3377247"/>
              <a:gd name="connsiteX104" fmla="*/ 903061 w 2476443"/>
              <a:gd name="connsiteY104" fmla="*/ 903117 h 3377247"/>
              <a:gd name="connsiteX105" fmla="*/ 956786 w 2476443"/>
              <a:gd name="connsiteY105" fmla="*/ 487220 h 3377247"/>
              <a:gd name="connsiteX106" fmla="*/ 890938 w 2476443"/>
              <a:gd name="connsiteY106" fmla="*/ 200021 h 3377247"/>
              <a:gd name="connsiteX107" fmla="*/ 467701 w 2476443"/>
              <a:gd name="connsiteY107" fmla="*/ 0 h 3377247"/>
              <a:gd name="connsiteX108" fmla="*/ 666015 w 2476443"/>
              <a:gd name="connsiteY108" fmla="*/ 0 h 3377247"/>
              <a:gd name="connsiteX109" fmla="*/ 667134 w 2476443"/>
              <a:gd name="connsiteY109" fmla="*/ 15693 h 3377247"/>
              <a:gd name="connsiteX110" fmla="*/ 327285 w 2476443"/>
              <a:gd name="connsiteY110" fmla="*/ 1112507 h 3377247"/>
              <a:gd name="connsiteX111" fmla="*/ 99740 w 2476443"/>
              <a:gd name="connsiteY111" fmla="*/ 1287558 h 3377247"/>
              <a:gd name="connsiteX112" fmla="*/ 92533 w 2476443"/>
              <a:gd name="connsiteY112" fmla="*/ 671368 h 3377247"/>
              <a:gd name="connsiteX113" fmla="*/ 434441 w 2476443"/>
              <a:gd name="connsiteY113" fmla="*/ 38393 h 3377247"/>
              <a:gd name="connsiteX114" fmla="*/ 21630 w 2476443"/>
              <a:gd name="connsiteY114" fmla="*/ 0 h 3377247"/>
              <a:gd name="connsiteX115" fmla="*/ 91766 w 2476443"/>
              <a:gd name="connsiteY115" fmla="*/ 0 h 3377247"/>
              <a:gd name="connsiteX116" fmla="*/ 0 w 2476443"/>
              <a:gd name="connsiteY116" fmla="*/ 157944 h 3377247"/>
              <a:gd name="connsiteX117" fmla="*/ 0 w 2476443"/>
              <a:gd name="connsiteY117" fmla="*/ 39174 h 3377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2476443" h="3377247">
                <a:moveTo>
                  <a:pt x="131832" y="2603380"/>
                </a:moveTo>
                <a:cubicBezTo>
                  <a:pt x="102563" y="2602123"/>
                  <a:pt x="72184" y="2604330"/>
                  <a:pt x="40810" y="2609673"/>
                </a:cubicBezTo>
                <a:cubicBezTo>
                  <a:pt x="34977" y="2620459"/>
                  <a:pt x="28668" y="2630958"/>
                  <a:pt x="22360" y="2641458"/>
                </a:cubicBezTo>
                <a:cubicBezTo>
                  <a:pt x="81346" y="2676900"/>
                  <a:pt x="142625" y="2708523"/>
                  <a:pt x="197791" y="2748166"/>
                </a:cubicBezTo>
                <a:cubicBezTo>
                  <a:pt x="265416" y="2797243"/>
                  <a:pt x="336092" y="2845555"/>
                  <a:pt x="391786" y="2906949"/>
                </a:cubicBezTo>
                <a:cubicBezTo>
                  <a:pt x="453655" y="2975302"/>
                  <a:pt x="499684" y="3058169"/>
                  <a:pt x="554014" y="3133682"/>
                </a:cubicBezTo>
                <a:cubicBezTo>
                  <a:pt x="569495" y="3155327"/>
                  <a:pt x="589174" y="3174295"/>
                  <a:pt x="613883" y="3202133"/>
                </a:cubicBezTo>
                <a:cubicBezTo>
                  <a:pt x="622136" y="3034316"/>
                  <a:pt x="509181" y="2887202"/>
                  <a:pt x="362172" y="2717029"/>
                </a:cubicBezTo>
                <a:cubicBezTo>
                  <a:pt x="297457" y="2642095"/>
                  <a:pt x="219640" y="2607152"/>
                  <a:pt x="131832" y="2603380"/>
                </a:cubicBezTo>
                <a:close/>
                <a:moveTo>
                  <a:pt x="0" y="2515796"/>
                </a:moveTo>
                <a:lnTo>
                  <a:pt x="1912" y="2516152"/>
                </a:lnTo>
                <a:cubicBezTo>
                  <a:pt x="24328" y="2518579"/>
                  <a:pt x="46950" y="2519181"/>
                  <a:pt x="69005" y="2517494"/>
                </a:cubicBezTo>
                <a:cubicBezTo>
                  <a:pt x="274028" y="2501684"/>
                  <a:pt x="397138" y="2621123"/>
                  <a:pt x="514290" y="2765562"/>
                </a:cubicBezTo>
                <a:cubicBezTo>
                  <a:pt x="654816" y="2938984"/>
                  <a:pt x="780342" y="3318389"/>
                  <a:pt x="745978" y="3352952"/>
                </a:cubicBezTo>
                <a:cubicBezTo>
                  <a:pt x="561549" y="3451935"/>
                  <a:pt x="131922" y="3232761"/>
                  <a:pt x="1182" y="2979480"/>
                </a:cubicBezTo>
                <a:lnTo>
                  <a:pt x="0" y="2976961"/>
                </a:lnTo>
                <a:lnTo>
                  <a:pt x="0" y="2788045"/>
                </a:lnTo>
                <a:lnTo>
                  <a:pt x="10452" y="2820897"/>
                </a:lnTo>
                <a:cubicBezTo>
                  <a:pt x="111928" y="3094545"/>
                  <a:pt x="272910" y="3233685"/>
                  <a:pt x="521041" y="3232735"/>
                </a:cubicBezTo>
                <a:cubicBezTo>
                  <a:pt x="463785" y="3143773"/>
                  <a:pt x="413658" y="3062340"/>
                  <a:pt x="359810" y="2983868"/>
                </a:cubicBezTo>
                <a:cubicBezTo>
                  <a:pt x="349079" y="2968326"/>
                  <a:pt x="321489" y="2951748"/>
                  <a:pt x="305764" y="2955290"/>
                </a:cubicBezTo>
                <a:cubicBezTo>
                  <a:pt x="246868" y="2969267"/>
                  <a:pt x="229054" y="2923488"/>
                  <a:pt x="201687" y="2891456"/>
                </a:cubicBezTo>
                <a:cubicBezTo>
                  <a:pt x="152440" y="2833611"/>
                  <a:pt x="104267" y="2774584"/>
                  <a:pt x="40334" y="2731937"/>
                </a:cubicBezTo>
                <a:lnTo>
                  <a:pt x="0" y="2710827"/>
                </a:lnTo>
                <a:close/>
                <a:moveTo>
                  <a:pt x="1373023" y="1747994"/>
                </a:moveTo>
                <a:cubicBezTo>
                  <a:pt x="1419467" y="1860339"/>
                  <a:pt x="1459166" y="1963436"/>
                  <a:pt x="1503825" y="2063667"/>
                </a:cubicBezTo>
                <a:cubicBezTo>
                  <a:pt x="1547155" y="2161800"/>
                  <a:pt x="1628339" y="2241108"/>
                  <a:pt x="1662101" y="2359475"/>
                </a:cubicBezTo>
                <a:cubicBezTo>
                  <a:pt x="1627720" y="2356354"/>
                  <a:pt x="1600181" y="2361241"/>
                  <a:pt x="1595627" y="2352659"/>
                </a:cubicBezTo>
                <a:cubicBezTo>
                  <a:pt x="1501192" y="2185496"/>
                  <a:pt x="1408667" y="2016233"/>
                  <a:pt x="1319178" y="1852692"/>
                </a:cubicBezTo>
                <a:cubicBezTo>
                  <a:pt x="1139226" y="2090766"/>
                  <a:pt x="1297640" y="2596457"/>
                  <a:pt x="1751554" y="2817233"/>
                </a:cubicBezTo>
                <a:cubicBezTo>
                  <a:pt x="1943296" y="2451789"/>
                  <a:pt x="1732170" y="1824791"/>
                  <a:pt x="1373023" y="1747994"/>
                </a:cubicBezTo>
                <a:close/>
                <a:moveTo>
                  <a:pt x="787749" y="1297597"/>
                </a:moveTo>
                <a:cubicBezTo>
                  <a:pt x="770960" y="1355710"/>
                  <a:pt x="754757" y="1406381"/>
                  <a:pt x="741982" y="1457813"/>
                </a:cubicBezTo>
                <a:cubicBezTo>
                  <a:pt x="709992" y="1588633"/>
                  <a:pt x="681241" y="1719451"/>
                  <a:pt x="647348" y="1849128"/>
                </a:cubicBezTo>
                <a:cubicBezTo>
                  <a:pt x="641684" y="1870407"/>
                  <a:pt x="617930" y="1887311"/>
                  <a:pt x="601983" y="1906309"/>
                </a:cubicBezTo>
                <a:cubicBezTo>
                  <a:pt x="592658" y="1901356"/>
                  <a:pt x="582858" y="1896116"/>
                  <a:pt x="573533" y="1891163"/>
                </a:cubicBezTo>
                <a:cubicBezTo>
                  <a:pt x="600935" y="1767978"/>
                  <a:pt x="629100" y="1644603"/>
                  <a:pt x="656789" y="1520940"/>
                </a:cubicBezTo>
                <a:cubicBezTo>
                  <a:pt x="540556" y="1715461"/>
                  <a:pt x="453557" y="1915205"/>
                  <a:pt x="525720" y="2165766"/>
                </a:cubicBezTo>
                <a:cubicBezTo>
                  <a:pt x="573962" y="2144739"/>
                  <a:pt x="600172" y="2137753"/>
                  <a:pt x="621443" y="2123904"/>
                </a:cubicBezTo>
                <a:cubicBezTo>
                  <a:pt x="822895" y="1992280"/>
                  <a:pt x="935562" y="1678701"/>
                  <a:pt x="866625" y="1434625"/>
                </a:cubicBezTo>
                <a:cubicBezTo>
                  <a:pt x="853099" y="1388176"/>
                  <a:pt x="854841" y="1328168"/>
                  <a:pt x="787749" y="1297597"/>
                </a:cubicBezTo>
                <a:close/>
                <a:moveTo>
                  <a:pt x="1747943" y="1290053"/>
                </a:moveTo>
                <a:cubicBezTo>
                  <a:pt x="1712816" y="1291110"/>
                  <a:pt x="1677000" y="1295967"/>
                  <a:pt x="1640654" y="1304737"/>
                </a:cubicBezTo>
                <a:cubicBezTo>
                  <a:pt x="1756830" y="1414164"/>
                  <a:pt x="1944362" y="1427467"/>
                  <a:pt x="2011928" y="1597321"/>
                </a:cubicBezTo>
                <a:cubicBezTo>
                  <a:pt x="1882801" y="1532075"/>
                  <a:pt x="1769536" y="1442584"/>
                  <a:pt x="1620637" y="1403780"/>
                </a:cubicBezTo>
                <a:cubicBezTo>
                  <a:pt x="1796290" y="1725617"/>
                  <a:pt x="2003019" y="1852431"/>
                  <a:pt x="2330262" y="1787296"/>
                </a:cubicBezTo>
                <a:cubicBezTo>
                  <a:pt x="2205994" y="1461422"/>
                  <a:pt x="1993834" y="1282651"/>
                  <a:pt x="1747943" y="1290053"/>
                </a:cubicBezTo>
                <a:close/>
                <a:moveTo>
                  <a:pt x="577889" y="57551"/>
                </a:moveTo>
                <a:cubicBezTo>
                  <a:pt x="546390" y="134756"/>
                  <a:pt x="519311" y="193830"/>
                  <a:pt x="498324" y="254618"/>
                </a:cubicBezTo>
                <a:cubicBezTo>
                  <a:pt x="476093" y="318554"/>
                  <a:pt x="460143" y="384966"/>
                  <a:pt x="440571" y="453098"/>
                </a:cubicBezTo>
                <a:cubicBezTo>
                  <a:pt x="418403" y="440428"/>
                  <a:pt x="404601" y="435383"/>
                  <a:pt x="405083" y="432425"/>
                </a:cubicBezTo>
                <a:cubicBezTo>
                  <a:pt x="414693" y="345316"/>
                  <a:pt x="425828" y="257824"/>
                  <a:pt x="436963" y="170333"/>
                </a:cubicBezTo>
                <a:cubicBezTo>
                  <a:pt x="146722" y="584415"/>
                  <a:pt x="63003" y="856280"/>
                  <a:pt x="157288" y="1142217"/>
                </a:cubicBezTo>
                <a:cubicBezTo>
                  <a:pt x="427454" y="1039539"/>
                  <a:pt x="713096" y="453167"/>
                  <a:pt x="577889" y="57551"/>
                </a:cubicBezTo>
                <a:close/>
                <a:moveTo>
                  <a:pt x="1250303" y="0"/>
                </a:moveTo>
                <a:lnTo>
                  <a:pt x="1535094" y="0"/>
                </a:lnTo>
                <a:lnTo>
                  <a:pt x="1687492" y="141068"/>
                </a:lnTo>
                <a:cubicBezTo>
                  <a:pt x="1742658" y="192159"/>
                  <a:pt x="1797160" y="242607"/>
                  <a:pt x="1851732" y="292935"/>
                </a:cubicBezTo>
                <a:cubicBezTo>
                  <a:pt x="1845906" y="300477"/>
                  <a:pt x="1839318" y="308209"/>
                  <a:pt x="1833204" y="316228"/>
                </a:cubicBezTo>
                <a:cubicBezTo>
                  <a:pt x="1737134" y="296174"/>
                  <a:pt x="1687887" y="203580"/>
                  <a:pt x="1616084" y="147446"/>
                </a:cubicBezTo>
                <a:cubicBezTo>
                  <a:pt x="1538197" y="86357"/>
                  <a:pt x="1463260" y="25741"/>
                  <a:pt x="1349183" y="6561"/>
                </a:cubicBezTo>
                <a:cubicBezTo>
                  <a:pt x="1394727" y="370386"/>
                  <a:pt x="1753787" y="580934"/>
                  <a:pt x="2176748" y="568765"/>
                </a:cubicBezTo>
                <a:cubicBezTo>
                  <a:pt x="2100932" y="265021"/>
                  <a:pt x="1928750" y="78018"/>
                  <a:pt x="1727587" y="11525"/>
                </a:cubicBezTo>
                <a:lnTo>
                  <a:pt x="1676546" y="0"/>
                </a:lnTo>
                <a:lnTo>
                  <a:pt x="1878091" y="0"/>
                </a:lnTo>
                <a:lnTo>
                  <a:pt x="1997002" y="88744"/>
                </a:lnTo>
                <a:cubicBezTo>
                  <a:pt x="2070549" y="159079"/>
                  <a:pt x="2128927" y="246444"/>
                  <a:pt x="2179979" y="341422"/>
                </a:cubicBezTo>
                <a:cubicBezTo>
                  <a:pt x="2230653" y="434875"/>
                  <a:pt x="2337998" y="577318"/>
                  <a:pt x="2322628" y="639532"/>
                </a:cubicBezTo>
                <a:cubicBezTo>
                  <a:pt x="2302471" y="667691"/>
                  <a:pt x="2268104" y="658083"/>
                  <a:pt x="2242012" y="654097"/>
                </a:cubicBezTo>
                <a:cubicBezTo>
                  <a:pt x="2087651" y="630847"/>
                  <a:pt x="1930702" y="615137"/>
                  <a:pt x="1781235" y="574043"/>
                </a:cubicBezTo>
                <a:cubicBezTo>
                  <a:pt x="1510101" y="499466"/>
                  <a:pt x="1343609" y="307843"/>
                  <a:pt x="1266142" y="42404"/>
                </a:cubicBezTo>
                <a:close/>
                <a:moveTo>
                  <a:pt x="850933" y="0"/>
                </a:moveTo>
                <a:lnTo>
                  <a:pt x="912773" y="0"/>
                </a:lnTo>
                <a:lnTo>
                  <a:pt x="1105381" y="858402"/>
                </a:lnTo>
                <a:cubicBezTo>
                  <a:pt x="1121049" y="928224"/>
                  <a:pt x="1143293" y="996799"/>
                  <a:pt x="1156198" y="1066909"/>
                </a:cubicBezTo>
                <a:cubicBezTo>
                  <a:pt x="1167598" y="1127670"/>
                  <a:pt x="1201549" y="1155214"/>
                  <a:pt x="1258853" y="1174057"/>
                </a:cubicBezTo>
                <a:cubicBezTo>
                  <a:pt x="1373274" y="1210981"/>
                  <a:pt x="1482574" y="1237034"/>
                  <a:pt x="1609673" y="1223767"/>
                </a:cubicBezTo>
                <a:cubicBezTo>
                  <a:pt x="1931231" y="1189641"/>
                  <a:pt x="2186280" y="1303918"/>
                  <a:pt x="2335582" y="1609274"/>
                </a:cubicBezTo>
                <a:cubicBezTo>
                  <a:pt x="2374189" y="1688330"/>
                  <a:pt x="2471618" y="1789091"/>
                  <a:pt x="2476443" y="1851097"/>
                </a:cubicBezTo>
                <a:cubicBezTo>
                  <a:pt x="2445349" y="1916854"/>
                  <a:pt x="2249023" y="1872936"/>
                  <a:pt x="2140536" y="1868158"/>
                </a:cubicBezTo>
                <a:cubicBezTo>
                  <a:pt x="1978901" y="1861322"/>
                  <a:pt x="1835183" y="1804196"/>
                  <a:pt x="1729336" y="1674345"/>
                </a:cubicBezTo>
                <a:cubicBezTo>
                  <a:pt x="1667578" y="1598264"/>
                  <a:pt x="1591898" y="1528110"/>
                  <a:pt x="1551117" y="1441900"/>
                </a:cubicBezTo>
                <a:cubicBezTo>
                  <a:pt x="1505591" y="1346345"/>
                  <a:pt x="1434427" y="1304235"/>
                  <a:pt x="1345901" y="1273777"/>
                </a:cubicBezTo>
                <a:cubicBezTo>
                  <a:pt x="1308778" y="1261214"/>
                  <a:pt x="1270501" y="1253803"/>
                  <a:pt x="1205760" y="1237636"/>
                </a:cubicBezTo>
                <a:cubicBezTo>
                  <a:pt x="1249120" y="1366966"/>
                  <a:pt x="1280328" y="1476652"/>
                  <a:pt x="1323931" y="1580795"/>
                </a:cubicBezTo>
                <a:cubicBezTo>
                  <a:pt x="1337393" y="1612267"/>
                  <a:pt x="1381735" y="1634364"/>
                  <a:pt x="1415894" y="1652940"/>
                </a:cubicBezTo>
                <a:cubicBezTo>
                  <a:pt x="1650722" y="1780399"/>
                  <a:pt x="1772008" y="1998770"/>
                  <a:pt x="1868785" y="2230994"/>
                </a:cubicBezTo>
                <a:cubicBezTo>
                  <a:pt x="1928501" y="2374048"/>
                  <a:pt x="1915987" y="2529562"/>
                  <a:pt x="1881383" y="2680895"/>
                </a:cubicBezTo>
                <a:cubicBezTo>
                  <a:pt x="1862735" y="2762574"/>
                  <a:pt x="1844373" y="2843776"/>
                  <a:pt x="1824663" y="2932609"/>
                </a:cubicBezTo>
                <a:cubicBezTo>
                  <a:pt x="1821613" y="2933375"/>
                  <a:pt x="1805400" y="2943119"/>
                  <a:pt x="1797788" y="2938546"/>
                </a:cubicBezTo>
                <a:cubicBezTo>
                  <a:pt x="1634249" y="2838982"/>
                  <a:pt x="1469857" y="2737607"/>
                  <a:pt x="1353298" y="2582483"/>
                </a:cubicBezTo>
                <a:cubicBezTo>
                  <a:pt x="1191141" y="2367484"/>
                  <a:pt x="1125057" y="2125122"/>
                  <a:pt x="1218472" y="1862981"/>
                </a:cubicBezTo>
                <a:cubicBezTo>
                  <a:pt x="1298761" y="1637769"/>
                  <a:pt x="1208101" y="1441698"/>
                  <a:pt x="1138217" y="1241221"/>
                </a:cubicBezTo>
                <a:cubicBezTo>
                  <a:pt x="1127232" y="1209938"/>
                  <a:pt x="1071158" y="1194432"/>
                  <a:pt x="1026352" y="1165562"/>
                </a:cubicBezTo>
                <a:cubicBezTo>
                  <a:pt x="1048685" y="1144556"/>
                  <a:pt x="1069109" y="1125651"/>
                  <a:pt x="1099843" y="1096051"/>
                </a:cubicBezTo>
                <a:cubicBezTo>
                  <a:pt x="1081893" y="1023561"/>
                  <a:pt x="1061397" y="939147"/>
                  <a:pt x="1036842" y="836706"/>
                </a:cubicBezTo>
                <a:cubicBezTo>
                  <a:pt x="956672" y="911946"/>
                  <a:pt x="938108" y="998871"/>
                  <a:pt x="897565" y="1073889"/>
                </a:cubicBezTo>
                <a:cubicBezTo>
                  <a:pt x="850902" y="1160169"/>
                  <a:pt x="870278" y="1233517"/>
                  <a:pt x="903736" y="1314676"/>
                </a:cubicBezTo>
                <a:cubicBezTo>
                  <a:pt x="1023734" y="1603073"/>
                  <a:pt x="931382" y="1858059"/>
                  <a:pt x="763530" y="2094311"/>
                </a:cubicBezTo>
                <a:cubicBezTo>
                  <a:pt x="724265" y="2149961"/>
                  <a:pt x="654563" y="2184075"/>
                  <a:pt x="596942" y="2226098"/>
                </a:cubicBezTo>
                <a:cubicBezTo>
                  <a:pt x="538558" y="2268312"/>
                  <a:pt x="495180" y="2240298"/>
                  <a:pt x="462515" y="2190144"/>
                </a:cubicBezTo>
                <a:cubicBezTo>
                  <a:pt x="412948" y="2114244"/>
                  <a:pt x="414458" y="2028763"/>
                  <a:pt x="429112" y="1944036"/>
                </a:cubicBezTo>
                <a:cubicBezTo>
                  <a:pt x="465941" y="1729735"/>
                  <a:pt x="539700" y="1530479"/>
                  <a:pt x="659528" y="1347213"/>
                </a:cubicBezTo>
                <a:cubicBezTo>
                  <a:pt x="726993" y="1243553"/>
                  <a:pt x="781236" y="1130651"/>
                  <a:pt x="840900" y="1021654"/>
                </a:cubicBezTo>
                <a:cubicBezTo>
                  <a:pt x="862413" y="982618"/>
                  <a:pt x="876126" y="938246"/>
                  <a:pt x="903061" y="903117"/>
                </a:cubicBezTo>
                <a:cubicBezTo>
                  <a:pt x="1002203" y="773674"/>
                  <a:pt x="997721" y="637826"/>
                  <a:pt x="956786" y="487220"/>
                </a:cubicBezTo>
                <a:cubicBezTo>
                  <a:pt x="931120" y="392555"/>
                  <a:pt x="910361" y="296455"/>
                  <a:pt x="890938" y="200021"/>
                </a:cubicBezTo>
                <a:close/>
                <a:moveTo>
                  <a:pt x="467701" y="0"/>
                </a:moveTo>
                <a:lnTo>
                  <a:pt x="666015" y="0"/>
                </a:lnTo>
                <a:lnTo>
                  <a:pt x="667134" y="15693"/>
                </a:lnTo>
                <a:cubicBezTo>
                  <a:pt x="741894" y="438642"/>
                  <a:pt x="614073" y="802222"/>
                  <a:pt x="327285" y="1112507"/>
                </a:cubicBezTo>
                <a:cubicBezTo>
                  <a:pt x="268763" y="1175422"/>
                  <a:pt x="131148" y="1299936"/>
                  <a:pt x="99740" y="1287558"/>
                </a:cubicBezTo>
                <a:cubicBezTo>
                  <a:pt x="50645" y="1259359"/>
                  <a:pt x="21075" y="863564"/>
                  <a:pt x="92533" y="671368"/>
                </a:cubicBezTo>
                <a:cubicBezTo>
                  <a:pt x="177375" y="443697"/>
                  <a:pt x="287747" y="229905"/>
                  <a:pt x="434441" y="38393"/>
                </a:cubicBezTo>
                <a:close/>
                <a:moveTo>
                  <a:pt x="21630" y="0"/>
                </a:moveTo>
                <a:lnTo>
                  <a:pt x="91766" y="0"/>
                </a:lnTo>
                <a:lnTo>
                  <a:pt x="0" y="157944"/>
                </a:lnTo>
                <a:lnTo>
                  <a:pt x="0" y="39174"/>
                </a:lnTo>
                <a:close/>
              </a:path>
            </a:pathLst>
          </a:custGeom>
          <a:solidFill>
            <a:schemeClr val="tx1">
              <a:alpha val="12000"/>
            </a:schemeClr>
          </a:solidFill>
          <a:ln w="5543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859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6944779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4972899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5706242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3791261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9883179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3344508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2906739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5496050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0707951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0454639"/>
      </p:ext>
    </p:extLst>
  </p:cSld>
  <p:clrMapOvr>
    <a:masterClrMapping/>
  </p:clrMapOvr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Slide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4D792B1F-855B-FC83-1023-94C0976E98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443266" y="1841812"/>
            <a:ext cx="4748735" cy="5016187"/>
          </a:xfrm>
          <a:custGeom>
            <a:avLst/>
            <a:gdLst>
              <a:gd name="connsiteX0" fmla="*/ 4348134 w 4748735"/>
              <a:gd name="connsiteY0" fmla="*/ 6 h 5016187"/>
              <a:gd name="connsiteX1" fmla="*/ 4379876 w 4748735"/>
              <a:gd name="connsiteY1" fmla="*/ 485 h 5016187"/>
              <a:gd name="connsiteX2" fmla="*/ 4586242 w 4748735"/>
              <a:gd name="connsiteY2" fmla="*/ 19862 h 5016187"/>
              <a:gd name="connsiteX3" fmla="*/ 4748735 w 4748735"/>
              <a:gd name="connsiteY3" fmla="*/ 55250 h 5016187"/>
              <a:gd name="connsiteX4" fmla="*/ 4748735 w 4748735"/>
              <a:gd name="connsiteY4" fmla="*/ 5016187 h 5016187"/>
              <a:gd name="connsiteX5" fmla="*/ 0 w 4748735"/>
              <a:gd name="connsiteY5" fmla="*/ 5016187 h 5016187"/>
              <a:gd name="connsiteX6" fmla="*/ 11442 w 4748735"/>
              <a:gd name="connsiteY6" fmla="*/ 4915227 h 5016187"/>
              <a:gd name="connsiteX7" fmla="*/ 611678 w 4748735"/>
              <a:gd name="connsiteY7" fmla="*/ 3995309 h 5016187"/>
              <a:gd name="connsiteX8" fmla="*/ 1008000 w 4748735"/>
              <a:gd name="connsiteY8" fmla="*/ 3809158 h 5016187"/>
              <a:gd name="connsiteX9" fmla="*/ 1805189 w 4748735"/>
              <a:gd name="connsiteY9" fmla="*/ 3290046 h 5016187"/>
              <a:gd name="connsiteX10" fmla="*/ 2251863 w 4748735"/>
              <a:gd name="connsiteY10" fmla="*/ 2567459 h 5016187"/>
              <a:gd name="connsiteX11" fmla="*/ 2482829 w 4748735"/>
              <a:gd name="connsiteY11" fmla="*/ 1882499 h 5016187"/>
              <a:gd name="connsiteX12" fmla="*/ 3831730 w 4748735"/>
              <a:gd name="connsiteY12" fmla="*/ 80392 h 5016187"/>
              <a:gd name="connsiteX13" fmla="*/ 4348134 w 4748735"/>
              <a:gd name="connsiteY13" fmla="*/ 6 h 5016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748735" h="5016187">
                <a:moveTo>
                  <a:pt x="4348134" y="6"/>
                </a:moveTo>
                <a:cubicBezTo>
                  <a:pt x="4361273" y="42"/>
                  <a:pt x="4371969" y="256"/>
                  <a:pt x="4379876" y="485"/>
                </a:cubicBezTo>
                <a:cubicBezTo>
                  <a:pt x="4449755" y="2533"/>
                  <a:pt x="4518503" y="9177"/>
                  <a:pt x="4586242" y="19862"/>
                </a:cubicBezTo>
                <a:lnTo>
                  <a:pt x="4748735" y="55250"/>
                </a:lnTo>
                <a:lnTo>
                  <a:pt x="4748735" y="5016187"/>
                </a:lnTo>
                <a:lnTo>
                  <a:pt x="0" y="5016187"/>
                </a:lnTo>
                <a:lnTo>
                  <a:pt x="11442" y="4915227"/>
                </a:lnTo>
                <a:cubicBezTo>
                  <a:pt x="77982" y="4517939"/>
                  <a:pt x="283732" y="4213774"/>
                  <a:pt x="611678" y="3995309"/>
                </a:cubicBezTo>
                <a:cubicBezTo>
                  <a:pt x="736981" y="3911859"/>
                  <a:pt x="873130" y="3863258"/>
                  <a:pt x="1008000" y="3809158"/>
                </a:cubicBezTo>
                <a:cubicBezTo>
                  <a:pt x="1299563" y="3692309"/>
                  <a:pt x="1572137" y="3533688"/>
                  <a:pt x="1805189" y="3290046"/>
                </a:cubicBezTo>
                <a:cubicBezTo>
                  <a:pt x="2001471" y="3085000"/>
                  <a:pt x="2142666" y="2838447"/>
                  <a:pt x="2251863" y="2567459"/>
                </a:cubicBezTo>
                <a:cubicBezTo>
                  <a:pt x="2373799" y="2264838"/>
                  <a:pt x="2424949" y="2076601"/>
                  <a:pt x="2482829" y="1882499"/>
                </a:cubicBezTo>
                <a:cubicBezTo>
                  <a:pt x="2547129" y="1666773"/>
                  <a:pt x="2928871" y="386929"/>
                  <a:pt x="3831730" y="80392"/>
                </a:cubicBezTo>
                <a:cubicBezTo>
                  <a:pt x="4044488" y="8167"/>
                  <a:pt x="4256161" y="-249"/>
                  <a:pt x="4348134" y="6"/>
                </a:cubicBezTo>
                <a:close/>
              </a:path>
            </a:pathLst>
          </a:custGeom>
          <a:solidFill>
            <a:schemeClr val="accent2">
              <a:alpha val="60000"/>
            </a:schemeClr>
          </a:solidFill>
          <a:ln w="2777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F359D7C-AC03-77FE-CA1D-B96B46B08D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5400000">
            <a:off x="6993339" y="2334664"/>
            <a:ext cx="2225673" cy="7007393"/>
          </a:xfrm>
          <a:custGeom>
            <a:avLst/>
            <a:gdLst>
              <a:gd name="connsiteX0" fmla="*/ 1603804 w 1693993"/>
              <a:gd name="connsiteY0" fmla="*/ 54 h 5462555"/>
              <a:gd name="connsiteX1" fmla="*/ 1693819 w 1693993"/>
              <a:gd name="connsiteY1" fmla="*/ 10532 h 5462555"/>
              <a:gd name="connsiteX2" fmla="*/ 1678579 w 1693993"/>
              <a:gd name="connsiteY2" fmla="*/ 5418828 h 5462555"/>
              <a:gd name="connsiteX3" fmla="*/ 1176667 w 1693993"/>
              <a:gd name="connsiteY3" fmla="*/ 5429928 h 5462555"/>
              <a:gd name="connsiteX4" fmla="*/ 512297 w 1693993"/>
              <a:gd name="connsiteY4" fmla="*/ 5030409 h 5462555"/>
              <a:gd name="connsiteX5" fmla="*/ 314208 w 1693993"/>
              <a:gd name="connsiteY5" fmla="*/ 4179509 h 5462555"/>
              <a:gd name="connsiteX6" fmla="*/ 429138 w 1693993"/>
              <a:gd name="connsiteY6" fmla="*/ 3898280 h 5462555"/>
              <a:gd name="connsiteX7" fmla="*/ 592360 w 1693993"/>
              <a:gd name="connsiteY7" fmla="*/ 3258731 h 5462555"/>
              <a:gd name="connsiteX8" fmla="*/ 481029 w 1693993"/>
              <a:gd name="connsiteY8" fmla="*/ 2679952 h 5462555"/>
              <a:gd name="connsiteX9" fmla="*/ 277230 w 1693993"/>
              <a:gd name="connsiteY9" fmla="*/ 2221719 h 5462555"/>
              <a:gd name="connsiteX10" fmla="*/ 119523 w 1693993"/>
              <a:gd name="connsiteY10" fmla="*/ 667910 h 5462555"/>
              <a:gd name="connsiteX11" fmla="*/ 361880 w 1693993"/>
              <a:gd name="connsiteY11" fmla="*/ 369606 h 5462555"/>
              <a:gd name="connsiteX12" fmla="*/ 864738 w 1693993"/>
              <a:gd name="connsiteY12" fmla="*/ 104615 h 5462555"/>
              <a:gd name="connsiteX13" fmla="*/ 1513718 w 1693993"/>
              <a:gd name="connsiteY13" fmla="*/ 4215 h 5462555"/>
              <a:gd name="connsiteX14" fmla="*/ 1603804 w 1693993"/>
              <a:gd name="connsiteY14" fmla="*/ 54 h 5462555"/>
              <a:gd name="connsiteX0" fmla="*/ 1693819 w 1785259"/>
              <a:gd name="connsiteY0" fmla="*/ 10532 h 5462555"/>
              <a:gd name="connsiteX1" fmla="*/ 1678579 w 1785259"/>
              <a:gd name="connsiteY1" fmla="*/ 5418828 h 5462555"/>
              <a:gd name="connsiteX2" fmla="*/ 1176667 w 1785259"/>
              <a:gd name="connsiteY2" fmla="*/ 5429928 h 5462555"/>
              <a:gd name="connsiteX3" fmla="*/ 512297 w 1785259"/>
              <a:gd name="connsiteY3" fmla="*/ 5030409 h 5462555"/>
              <a:gd name="connsiteX4" fmla="*/ 314208 w 1785259"/>
              <a:gd name="connsiteY4" fmla="*/ 4179509 h 5462555"/>
              <a:gd name="connsiteX5" fmla="*/ 429138 w 1785259"/>
              <a:gd name="connsiteY5" fmla="*/ 3898280 h 5462555"/>
              <a:gd name="connsiteX6" fmla="*/ 592360 w 1785259"/>
              <a:gd name="connsiteY6" fmla="*/ 3258731 h 5462555"/>
              <a:gd name="connsiteX7" fmla="*/ 481029 w 1785259"/>
              <a:gd name="connsiteY7" fmla="*/ 2679952 h 5462555"/>
              <a:gd name="connsiteX8" fmla="*/ 277230 w 1785259"/>
              <a:gd name="connsiteY8" fmla="*/ 2221719 h 5462555"/>
              <a:gd name="connsiteX9" fmla="*/ 119523 w 1785259"/>
              <a:gd name="connsiteY9" fmla="*/ 667910 h 5462555"/>
              <a:gd name="connsiteX10" fmla="*/ 361880 w 1785259"/>
              <a:gd name="connsiteY10" fmla="*/ 369606 h 5462555"/>
              <a:gd name="connsiteX11" fmla="*/ 864738 w 1785259"/>
              <a:gd name="connsiteY11" fmla="*/ 104615 h 5462555"/>
              <a:gd name="connsiteX12" fmla="*/ 1513718 w 1785259"/>
              <a:gd name="connsiteY12" fmla="*/ 4215 h 5462555"/>
              <a:gd name="connsiteX13" fmla="*/ 1603804 w 1785259"/>
              <a:gd name="connsiteY13" fmla="*/ 54 h 5462555"/>
              <a:gd name="connsiteX14" fmla="*/ 1785259 w 1785259"/>
              <a:gd name="connsiteY14" fmla="*/ 101972 h 5462555"/>
              <a:gd name="connsiteX0" fmla="*/ 1678579 w 1785259"/>
              <a:gd name="connsiteY0" fmla="*/ 5418828 h 5462555"/>
              <a:gd name="connsiteX1" fmla="*/ 1176667 w 1785259"/>
              <a:gd name="connsiteY1" fmla="*/ 5429928 h 5462555"/>
              <a:gd name="connsiteX2" fmla="*/ 512297 w 1785259"/>
              <a:gd name="connsiteY2" fmla="*/ 5030409 h 5462555"/>
              <a:gd name="connsiteX3" fmla="*/ 314208 w 1785259"/>
              <a:gd name="connsiteY3" fmla="*/ 4179509 h 5462555"/>
              <a:gd name="connsiteX4" fmla="*/ 429138 w 1785259"/>
              <a:gd name="connsiteY4" fmla="*/ 3898280 h 5462555"/>
              <a:gd name="connsiteX5" fmla="*/ 592360 w 1785259"/>
              <a:gd name="connsiteY5" fmla="*/ 3258731 h 5462555"/>
              <a:gd name="connsiteX6" fmla="*/ 481029 w 1785259"/>
              <a:gd name="connsiteY6" fmla="*/ 2679952 h 5462555"/>
              <a:gd name="connsiteX7" fmla="*/ 277230 w 1785259"/>
              <a:gd name="connsiteY7" fmla="*/ 2221719 h 5462555"/>
              <a:gd name="connsiteX8" fmla="*/ 119523 w 1785259"/>
              <a:gd name="connsiteY8" fmla="*/ 667910 h 5462555"/>
              <a:gd name="connsiteX9" fmla="*/ 361880 w 1785259"/>
              <a:gd name="connsiteY9" fmla="*/ 369606 h 5462555"/>
              <a:gd name="connsiteX10" fmla="*/ 864738 w 1785259"/>
              <a:gd name="connsiteY10" fmla="*/ 104615 h 5462555"/>
              <a:gd name="connsiteX11" fmla="*/ 1513718 w 1785259"/>
              <a:gd name="connsiteY11" fmla="*/ 4215 h 5462555"/>
              <a:gd name="connsiteX12" fmla="*/ 1603804 w 1785259"/>
              <a:gd name="connsiteY12" fmla="*/ 54 h 5462555"/>
              <a:gd name="connsiteX13" fmla="*/ 1785259 w 1785259"/>
              <a:gd name="connsiteY13" fmla="*/ 101972 h 5462555"/>
              <a:gd name="connsiteX0" fmla="*/ 1678579 w 1785259"/>
              <a:gd name="connsiteY0" fmla="*/ 5416834 h 5460561"/>
              <a:gd name="connsiteX1" fmla="*/ 1176667 w 1785259"/>
              <a:gd name="connsiteY1" fmla="*/ 5427934 h 5460561"/>
              <a:gd name="connsiteX2" fmla="*/ 512297 w 1785259"/>
              <a:gd name="connsiteY2" fmla="*/ 5028415 h 5460561"/>
              <a:gd name="connsiteX3" fmla="*/ 314208 w 1785259"/>
              <a:gd name="connsiteY3" fmla="*/ 4177515 h 5460561"/>
              <a:gd name="connsiteX4" fmla="*/ 429138 w 1785259"/>
              <a:gd name="connsiteY4" fmla="*/ 3896286 h 5460561"/>
              <a:gd name="connsiteX5" fmla="*/ 592360 w 1785259"/>
              <a:gd name="connsiteY5" fmla="*/ 3256737 h 5460561"/>
              <a:gd name="connsiteX6" fmla="*/ 481029 w 1785259"/>
              <a:gd name="connsiteY6" fmla="*/ 2677958 h 5460561"/>
              <a:gd name="connsiteX7" fmla="*/ 277230 w 1785259"/>
              <a:gd name="connsiteY7" fmla="*/ 2219725 h 5460561"/>
              <a:gd name="connsiteX8" fmla="*/ 119523 w 1785259"/>
              <a:gd name="connsiteY8" fmla="*/ 665916 h 5460561"/>
              <a:gd name="connsiteX9" fmla="*/ 361880 w 1785259"/>
              <a:gd name="connsiteY9" fmla="*/ 367612 h 5460561"/>
              <a:gd name="connsiteX10" fmla="*/ 864738 w 1785259"/>
              <a:gd name="connsiteY10" fmla="*/ 102621 h 5460561"/>
              <a:gd name="connsiteX11" fmla="*/ 1513718 w 1785259"/>
              <a:gd name="connsiteY11" fmla="*/ 2221 h 5460561"/>
              <a:gd name="connsiteX12" fmla="*/ 1654604 w 1785259"/>
              <a:gd name="connsiteY12" fmla="*/ 600 h 5460561"/>
              <a:gd name="connsiteX13" fmla="*/ 1785259 w 1785259"/>
              <a:gd name="connsiteY13" fmla="*/ 99978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54604 w 1678579"/>
              <a:gd name="connsiteY12" fmla="*/ 600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72384 w 1678579"/>
              <a:gd name="connsiteY12" fmla="*/ 600 h 5460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78579" h="5460561">
                <a:moveTo>
                  <a:pt x="1678579" y="5416834"/>
                </a:moveTo>
                <a:cubicBezTo>
                  <a:pt x="1542915" y="5445979"/>
                  <a:pt x="1371047" y="5492671"/>
                  <a:pt x="1176667" y="5427934"/>
                </a:cubicBezTo>
                <a:cubicBezTo>
                  <a:pt x="982286" y="5363198"/>
                  <a:pt x="693262" y="5251552"/>
                  <a:pt x="512297" y="5028415"/>
                </a:cubicBezTo>
                <a:cubicBezTo>
                  <a:pt x="300079" y="4766790"/>
                  <a:pt x="240107" y="4481064"/>
                  <a:pt x="314208" y="4177515"/>
                </a:cubicBezTo>
                <a:cubicBezTo>
                  <a:pt x="338992" y="4076042"/>
                  <a:pt x="385683" y="3987268"/>
                  <a:pt x="429138" y="3896286"/>
                </a:cubicBezTo>
                <a:cubicBezTo>
                  <a:pt x="523129" y="3699657"/>
                  <a:pt x="587802" y="3490619"/>
                  <a:pt x="592360" y="3256737"/>
                </a:cubicBezTo>
                <a:cubicBezTo>
                  <a:pt x="596271" y="3059835"/>
                  <a:pt x="552558" y="2867619"/>
                  <a:pt x="481029" y="2677958"/>
                </a:cubicBezTo>
                <a:cubicBezTo>
                  <a:pt x="401147" y="2466162"/>
                  <a:pt x="338847" y="2346021"/>
                  <a:pt x="277230" y="2219725"/>
                </a:cubicBezTo>
                <a:cubicBezTo>
                  <a:pt x="208732" y="2079372"/>
                  <a:pt x="-197504" y="1246569"/>
                  <a:pt x="119523" y="665916"/>
                </a:cubicBezTo>
                <a:cubicBezTo>
                  <a:pt x="204910" y="509544"/>
                  <a:pt x="328718" y="396391"/>
                  <a:pt x="361880" y="367612"/>
                </a:cubicBezTo>
                <a:cubicBezTo>
                  <a:pt x="508452" y="240485"/>
                  <a:pt x="680335" y="159399"/>
                  <a:pt x="864738" y="102621"/>
                </a:cubicBezTo>
                <a:cubicBezTo>
                  <a:pt x="1073505" y="38392"/>
                  <a:pt x="1375267" y="15302"/>
                  <a:pt x="1513718" y="2221"/>
                </a:cubicBezTo>
                <a:cubicBezTo>
                  <a:pt x="1550168" y="-1223"/>
                  <a:pt x="1648423" y="285"/>
                  <a:pt x="1672384" y="60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C9AA487F-3729-4692-1A21-35558A2D84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0"/>
            <a:ext cx="5880649" cy="6075137"/>
          </a:xfrm>
          <a:custGeom>
            <a:avLst/>
            <a:gdLst>
              <a:gd name="connsiteX0" fmla="*/ 0 w 5880649"/>
              <a:gd name="connsiteY0" fmla="*/ 0 h 6075137"/>
              <a:gd name="connsiteX1" fmla="*/ 5331935 w 5880649"/>
              <a:gd name="connsiteY1" fmla="*/ 0 h 6075137"/>
              <a:gd name="connsiteX2" fmla="*/ 5371238 w 5880649"/>
              <a:gd name="connsiteY2" fmla="*/ 36527 h 6075137"/>
              <a:gd name="connsiteX3" fmla="*/ 5506423 w 5880649"/>
              <a:gd name="connsiteY3" fmla="*/ 197526 h 6075137"/>
              <a:gd name="connsiteX4" fmla="*/ 3912768 w 5880649"/>
              <a:gd name="connsiteY4" fmla="*/ 5218398 h 6075137"/>
              <a:gd name="connsiteX5" fmla="*/ 9712 w 5880649"/>
              <a:gd name="connsiteY5" fmla="*/ 5900494 h 6075137"/>
              <a:gd name="connsiteX6" fmla="*/ 0 w 5880649"/>
              <a:gd name="connsiteY6" fmla="*/ 5897200 h 6075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880649" h="6075137">
                <a:moveTo>
                  <a:pt x="0" y="0"/>
                </a:moveTo>
                <a:lnTo>
                  <a:pt x="5331935" y="0"/>
                </a:lnTo>
                <a:lnTo>
                  <a:pt x="5371238" y="36527"/>
                </a:lnTo>
                <a:cubicBezTo>
                  <a:pt x="5420080" y="87726"/>
                  <a:pt x="5465228" y="141386"/>
                  <a:pt x="5506423" y="197526"/>
                </a:cubicBezTo>
                <a:cubicBezTo>
                  <a:pt x="6380367" y="1388506"/>
                  <a:pt x="5672840" y="3964921"/>
                  <a:pt x="3912768" y="5218398"/>
                </a:cubicBezTo>
                <a:cubicBezTo>
                  <a:pt x="2827232" y="5991466"/>
                  <a:pt x="1288114" y="6299252"/>
                  <a:pt x="9712" y="5900494"/>
                </a:cubicBezTo>
                <a:lnTo>
                  <a:pt x="0" y="5897200"/>
                </a:lnTo>
                <a:close/>
              </a:path>
            </a:pathLst>
          </a:custGeom>
          <a:solidFill>
            <a:schemeClr val="accent4">
              <a:alpha val="45000"/>
            </a:schemeClr>
          </a:solidFill>
          <a:ln w="4443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4B8E19A-569B-855B-EBF8-C02F2998A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-1"/>
            <a:ext cx="5137691" cy="3723310"/>
          </a:xfrm>
          <a:custGeom>
            <a:avLst/>
            <a:gdLst>
              <a:gd name="connsiteX0" fmla="*/ 659084 w 5137691"/>
              <a:gd name="connsiteY0" fmla="*/ 2921625 h 3723310"/>
              <a:gd name="connsiteX1" fmla="*/ 431178 w 5137691"/>
              <a:gd name="connsiteY1" fmla="*/ 3187332 h 3723310"/>
              <a:gd name="connsiteX2" fmla="*/ 371969 w 5137691"/>
              <a:gd name="connsiteY2" fmla="*/ 3549893 h 3723310"/>
              <a:gd name="connsiteX3" fmla="*/ 393875 w 5137691"/>
              <a:gd name="connsiteY3" fmla="*/ 3555088 h 3723310"/>
              <a:gd name="connsiteX4" fmla="*/ 659084 w 5137691"/>
              <a:gd name="connsiteY4" fmla="*/ 2921625 h 3723310"/>
              <a:gd name="connsiteX5" fmla="*/ 773656 w 5137691"/>
              <a:gd name="connsiteY5" fmla="*/ 2824142 h 3723310"/>
              <a:gd name="connsiteX6" fmla="*/ 683107 w 5137691"/>
              <a:gd name="connsiteY6" fmla="*/ 3035075 h 3723310"/>
              <a:gd name="connsiteX7" fmla="*/ 523193 w 5137691"/>
              <a:gd name="connsiteY7" fmla="*/ 3444488 h 3723310"/>
              <a:gd name="connsiteX8" fmla="*/ 493950 w 5137691"/>
              <a:gd name="connsiteY8" fmla="*/ 3544616 h 3723310"/>
              <a:gd name="connsiteX9" fmla="*/ 773656 w 5137691"/>
              <a:gd name="connsiteY9" fmla="*/ 2824142 h 3723310"/>
              <a:gd name="connsiteX10" fmla="*/ 906895 w 5137691"/>
              <a:gd name="connsiteY10" fmla="*/ 2579229 h 3723310"/>
              <a:gd name="connsiteX11" fmla="*/ 896608 w 5137691"/>
              <a:gd name="connsiteY11" fmla="*/ 2696939 h 3723310"/>
              <a:gd name="connsiteX12" fmla="*/ 906895 w 5137691"/>
              <a:gd name="connsiteY12" fmla="*/ 2579229 h 3723310"/>
              <a:gd name="connsiteX13" fmla="*/ 1003958 w 5137691"/>
              <a:gd name="connsiteY13" fmla="*/ 2517682 h 3723310"/>
              <a:gd name="connsiteX14" fmla="*/ 1054389 w 5137691"/>
              <a:gd name="connsiteY14" fmla="*/ 3079021 h 3723310"/>
              <a:gd name="connsiteX15" fmla="*/ 1003958 w 5137691"/>
              <a:gd name="connsiteY15" fmla="*/ 2517682 h 3723310"/>
              <a:gd name="connsiteX16" fmla="*/ 744142 w 5137691"/>
              <a:gd name="connsiteY16" fmla="*/ 2402290 h 3723310"/>
              <a:gd name="connsiteX17" fmla="*/ 99596 w 5137691"/>
              <a:gd name="connsiteY17" fmla="*/ 2734878 h 3723310"/>
              <a:gd name="connsiteX18" fmla="*/ 744142 w 5137691"/>
              <a:gd name="connsiteY18" fmla="*/ 2402290 h 3723310"/>
              <a:gd name="connsiteX19" fmla="*/ 1068601 w 5137691"/>
              <a:gd name="connsiteY19" fmla="*/ 2384771 h 3723310"/>
              <a:gd name="connsiteX20" fmla="*/ 1147707 w 5137691"/>
              <a:gd name="connsiteY20" fmla="*/ 3076961 h 3723310"/>
              <a:gd name="connsiteX21" fmla="*/ 1068601 w 5137691"/>
              <a:gd name="connsiteY21" fmla="*/ 2384771 h 3723310"/>
              <a:gd name="connsiteX22" fmla="*/ 934540 w 5137691"/>
              <a:gd name="connsiteY22" fmla="*/ 2375130 h 3723310"/>
              <a:gd name="connsiteX23" fmla="*/ 84219 w 5137691"/>
              <a:gd name="connsiteY23" fmla="*/ 2833186 h 3723310"/>
              <a:gd name="connsiteX24" fmla="*/ 269550 w 5137691"/>
              <a:gd name="connsiteY24" fmla="*/ 2841297 h 3723310"/>
              <a:gd name="connsiteX25" fmla="*/ 695816 w 5137691"/>
              <a:gd name="connsiteY25" fmla="*/ 2669005 h 3723310"/>
              <a:gd name="connsiteX26" fmla="*/ 934540 w 5137691"/>
              <a:gd name="connsiteY26" fmla="*/ 2375130 h 3723310"/>
              <a:gd name="connsiteX27" fmla="*/ 2466566 w 5137691"/>
              <a:gd name="connsiteY27" fmla="*/ 1413263 h 3723310"/>
              <a:gd name="connsiteX28" fmla="*/ 2384187 w 5137691"/>
              <a:gd name="connsiteY28" fmla="*/ 1907493 h 3723310"/>
              <a:gd name="connsiteX29" fmla="*/ 2466566 w 5137691"/>
              <a:gd name="connsiteY29" fmla="*/ 1413263 h 3723310"/>
              <a:gd name="connsiteX30" fmla="*/ 2384254 w 5137691"/>
              <a:gd name="connsiteY30" fmla="*/ 1364070 h 3723310"/>
              <a:gd name="connsiteX31" fmla="*/ 2286288 w 5137691"/>
              <a:gd name="connsiteY31" fmla="*/ 1925023 h 3723310"/>
              <a:gd name="connsiteX32" fmla="*/ 2384254 w 5137691"/>
              <a:gd name="connsiteY32" fmla="*/ 1364070 h 3723310"/>
              <a:gd name="connsiteX33" fmla="*/ 2728377 w 5137691"/>
              <a:gd name="connsiteY33" fmla="*/ 1165380 h 3723310"/>
              <a:gd name="connsiteX34" fmla="*/ 3003048 w 5137691"/>
              <a:gd name="connsiteY34" fmla="*/ 1736253 h 3723310"/>
              <a:gd name="connsiteX35" fmla="*/ 2948375 w 5137691"/>
              <a:gd name="connsiteY35" fmla="*/ 1498255 h 3723310"/>
              <a:gd name="connsiteX36" fmla="*/ 2914601 w 5137691"/>
              <a:gd name="connsiteY36" fmla="*/ 1460919 h 3723310"/>
              <a:gd name="connsiteX37" fmla="*/ 2852040 w 5137691"/>
              <a:gd name="connsiteY37" fmla="*/ 1382206 h 3723310"/>
              <a:gd name="connsiteX38" fmla="*/ 2728377 w 5137691"/>
              <a:gd name="connsiteY38" fmla="*/ 1165380 h 3723310"/>
              <a:gd name="connsiteX39" fmla="*/ 2806912 w 5137691"/>
              <a:gd name="connsiteY39" fmla="*/ 1118837 h 3723310"/>
              <a:gd name="connsiteX40" fmla="*/ 2783682 w 5137691"/>
              <a:gd name="connsiteY40" fmla="*/ 1138236 h 3723310"/>
              <a:gd name="connsiteX41" fmla="*/ 2889384 w 5137691"/>
              <a:gd name="connsiteY41" fmla="*/ 1270224 h 3723310"/>
              <a:gd name="connsiteX42" fmla="*/ 2994783 w 5137691"/>
              <a:gd name="connsiteY42" fmla="*/ 1447738 h 3723310"/>
              <a:gd name="connsiteX43" fmla="*/ 3056463 w 5137691"/>
              <a:gd name="connsiteY43" fmla="*/ 1668888 h 3723310"/>
              <a:gd name="connsiteX44" fmla="*/ 3083513 w 5137691"/>
              <a:gd name="connsiteY44" fmla="*/ 1738721 h 3723310"/>
              <a:gd name="connsiteX45" fmla="*/ 3025360 w 5137691"/>
              <a:gd name="connsiteY45" fmla="*/ 1292428 h 3723310"/>
              <a:gd name="connsiteX46" fmla="*/ 2806912 w 5137691"/>
              <a:gd name="connsiteY46" fmla="*/ 1118837 h 3723310"/>
              <a:gd name="connsiteX47" fmla="*/ 2211503 w 5137691"/>
              <a:gd name="connsiteY47" fmla="*/ 1091728 h 3723310"/>
              <a:gd name="connsiteX48" fmla="*/ 2023347 w 5137691"/>
              <a:gd name="connsiteY48" fmla="*/ 1305252 h 3723310"/>
              <a:gd name="connsiteX49" fmla="*/ 2041522 w 5137691"/>
              <a:gd name="connsiteY49" fmla="*/ 1324054 h 3723310"/>
              <a:gd name="connsiteX50" fmla="*/ 2211503 w 5137691"/>
              <a:gd name="connsiteY50" fmla="*/ 1091728 h 3723310"/>
              <a:gd name="connsiteX51" fmla="*/ 2168237 w 5137691"/>
              <a:gd name="connsiteY51" fmla="*/ 1042670 h 3723310"/>
              <a:gd name="connsiteX52" fmla="*/ 2005655 w 5137691"/>
              <a:gd name="connsiteY52" fmla="*/ 1233134 h 3723310"/>
              <a:gd name="connsiteX53" fmla="*/ 2168237 w 5137691"/>
              <a:gd name="connsiteY53" fmla="*/ 1042670 h 3723310"/>
              <a:gd name="connsiteX54" fmla="*/ 4080539 w 5137691"/>
              <a:gd name="connsiteY54" fmla="*/ 827257 h 3723310"/>
              <a:gd name="connsiteX55" fmla="*/ 4092849 w 5137691"/>
              <a:gd name="connsiteY55" fmla="*/ 1108381 h 3723310"/>
              <a:gd name="connsiteX56" fmla="*/ 4132014 w 5137691"/>
              <a:gd name="connsiteY56" fmla="*/ 1381869 h 3723310"/>
              <a:gd name="connsiteX57" fmla="*/ 4082492 w 5137691"/>
              <a:gd name="connsiteY57" fmla="*/ 1357873 h 3723310"/>
              <a:gd name="connsiteX58" fmla="*/ 4009383 w 5137691"/>
              <a:gd name="connsiteY58" fmla="*/ 893112 h 3723310"/>
              <a:gd name="connsiteX59" fmla="*/ 4072306 w 5137691"/>
              <a:gd name="connsiteY59" fmla="*/ 1761300 h 3723310"/>
              <a:gd name="connsiteX60" fmla="*/ 4080539 w 5137691"/>
              <a:gd name="connsiteY60" fmla="*/ 827257 h 3723310"/>
              <a:gd name="connsiteX61" fmla="*/ 4412492 w 5137691"/>
              <a:gd name="connsiteY61" fmla="*/ 559624 h 3723310"/>
              <a:gd name="connsiteX62" fmla="*/ 4617392 w 5137691"/>
              <a:gd name="connsiteY62" fmla="*/ 890611 h 3723310"/>
              <a:gd name="connsiteX63" fmla="*/ 4369105 w 5137691"/>
              <a:gd name="connsiteY63" fmla="*/ 630629 h 3723310"/>
              <a:gd name="connsiteX64" fmla="*/ 4810227 w 5137691"/>
              <a:gd name="connsiteY64" fmla="*/ 1127284 h 3723310"/>
              <a:gd name="connsiteX65" fmla="*/ 4412492 w 5137691"/>
              <a:gd name="connsiteY65" fmla="*/ 559624 h 3723310"/>
              <a:gd name="connsiteX66" fmla="*/ 3754486 w 5137691"/>
              <a:gd name="connsiteY66" fmla="*/ 313872 h 3723310"/>
              <a:gd name="connsiteX67" fmla="*/ 3673942 w 5137691"/>
              <a:gd name="connsiteY67" fmla="*/ 424963 h 3723310"/>
              <a:gd name="connsiteX68" fmla="*/ 3490493 w 5137691"/>
              <a:gd name="connsiteY68" fmla="*/ 701127 h 3723310"/>
              <a:gd name="connsiteX69" fmla="*/ 3439282 w 5137691"/>
              <a:gd name="connsiteY69" fmla="*/ 732600 h 3723310"/>
              <a:gd name="connsiteX70" fmla="*/ 3421532 w 5137691"/>
              <a:gd name="connsiteY70" fmla="*/ 712866 h 3723310"/>
              <a:gd name="connsiteX71" fmla="*/ 3590235 w 5137691"/>
              <a:gd name="connsiteY71" fmla="*/ 449820 h 3723310"/>
              <a:gd name="connsiteX72" fmla="*/ 3307188 w 5137691"/>
              <a:gd name="connsiteY72" fmla="*/ 911899 h 3723310"/>
              <a:gd name="connsiteX73" fmla="*/ 3393054 w 5137691"/>
              <a:gd name="connsiteY73" fmla="*/ 906465 h 3723310"/>
              <a:gd name="connsiteX74" fmla="*/ 3776927 w 5137691"/>
              <a:gd name="connsiteY74" fmla="*/ 442126 h 3723310"/>
              <a:gd name="connsiteX75" fmla="*/ 3754486 w 5137691"/>
              <a:gd name="connsiteY75" fmla="*/ 313872 h 3723310"/>
              <a:gd name="connsiteX76" fmla="*/ 1133888 w 5137691"/>
              <a:gd name="connsiteY76" fmla="*/ 214876 h 3723310"/>
              <a:gd name="connsiteX77" fmla="*/ 660639 w 5137691"/>
              <a:gd name="connsiteY77" fmla="*/ 863910 h 3723310"/>
              <a:gd name="connsiteX78" fmla="*/ 1108084 w 5137691"/>
              <a:gd name="connsiteY78" fmla="*/ 398665 h 3723310"/>
              <a:gd name="connsiteX79" fmla="*/ 975613 w 5137691"/>
              <a:gd name="connsiteY79" fmla="*/ 557099 h 3723310"/>
              <a:gd name="connsiteX80" fmla="*/ 811923 w 5137691"/>
              <a:gd name="connsiteY80" fmla="*/ 657310 h 3723310"/>
              <a:gd name="connsiteX81" fmla="*/ 998135 w 5137691"/>
              <a:gd name="connsiteY81" fmla="*/ 440657 h 3723310"/>
              <a:gd name="connsiteX82" fmla="*/ 1133888 w 5137691"/>
              <a:gd name="connsiteY82" fmla="*/ 214876 h 3723310"/>
              <a:gd name="connsiteX83" fmla="*/ 4685407 w 5137691"/>
              <a:gd name="connsiteY83" fmla="*/ 0 h 3723310"/>
              <a:gd name="connsiteX84" fmla="*/ 4770408 w 5137691"/>
              <a:gd name="connsiteY84" fmla="*/ 0 h 3723310"/>
              <a:gd name="connsiteX85" fmla="*/ 4810333 w 5137691"/>
              <a:gd name="connsiteY85" fmla="*/ 31801 h 3723310"/>
              <a:gd name="connsiteX86" fmla="*/ 5034638 w 5137691"/>
              <a:gd name="connsiteY86" fmla="*/ 141089 h 3723310"/>
              <a:gd name="connsiteX87" fmla="*/ 5039361 w 5137691"/>
              <a:gd name="connsiteY87" fmla="*/ 18254 h 3723310"/>
              <a:gd name="connsiteX88" fmla="*/ 5037438 w 5137691"/>
              <a:gd name="connsiteY88" fmla="*/ 0 h 3723310"/>
              <a:gd name="connsiteX89" fmla="*/ 5107568 w 5137691"/>
              <a:gd name="connsiteY89" fmla="*/ 0 h 3723310"/>
              <a:gd name="connsiteX90" fmla="*/ 5114876 w 5137691"/>
              <a:gd name="connsiteY90" fmla="*/ 38763 h 3723310"/>
              <a:gd name="connsiteX91" fmla="*/ 5127595 w 5137691"/>
              <a:gd name="connsiteY91" fmla="*/ 236940 h 3723310"/>
              <a:gd name="connsiteX92" fmla="*/ 5061109 w 5137691"/>
              <a:gd name="connsiteY92" fmla="*/ 225505 h 3723310"/>
              <a:gd name="connsiteX93" fmla="*/ 4727085 w 5137691"/>
              <a:gd name="connsiteY93" fmla="*/ 33775 h 3723310"/>
              <a:gd name="connsiteX94" fmla="*/ 4003152 w 5137691"/>
              <a:gd name="connsiteY94" fmla="*/ 0 h 3723310"/>
              <a:gd name="connsiteX95" fmla="*/ 4132176 w 5137691"/>
              <a:gd name="connsiteY95" fmla="*/ 0 h 3723310"/>
              <a:gd name="connsiteX96" fmla="*/ 4123986 w 5137691"/>
              <a:gd name="connsiteY96" fmla="*/ 63465 h 3723310"/>
              <a:gd name="connsiteX97" fmla="*/ 4104583 w 5137691"/>
              <a:gd name="connsiteY97" fmla="*/ 239130 h 3723310"/>
              <a:gd name="connsiteX98" fmla="*/ 4153843 w 5137691"/>
              <a:gd name="connsiteY98" fmla="*/ 350960 h 3723310"/>
              <a:gd name="connsiteX99" fmla="*/ 4411323 w 5137691"/>
              <a:gd name="connsiteY99" fmla="*/ 488238 h 3723310"/>
              <a:gd name="connsiteX100" fmla="*/ 4864485 w 5137691"/>
              <a:gd name="connsiteY100" fmla="*/ 991020 h 3723310"/>
              <a:gd name="connsiteX101" fmla="*/ 4905378 w 5137691"/>
              <a:gd name="connsiteY101" fmla="*/ 1217830 h 3723310"/>
              <a:gd name="connsiteX102" fmla="*/ 4640632 w 5137691"/>
              <a:gd name="connsiteY102" fmla="*/ 1136420 h 3723310"/>
              <a:gd name="connsiteX103" fmla="*/ 4377015 w 5137691"/>
              <a:gd name="connsiteY103" fmla="*/ 870623 h 3723310"/>
              <a:gd name="connsiteX104" fmla="*/ 4304571 w 5137691"/>
              <a:gd name="connsiteY104" fmla="*/ 640549 h 3723310"/>
              <a:gd name="connsiteX105" fmla="*/ 4193118 w 5137691"/>
              <a:gd name="connsiteY105" fmla="*/ 452646 h 3723310"/>
              <a:gd name="connsiteX106" fmla="*/ 4094850 w 5137691"/>
              <a:gd name="connsiteY106" fmla="*/ 385207 h 3723310"/>
              <a:gd name="connsiteX107" fmla="*/ 4089643 w 5137691"/>
              <a:gd name="connsiteY107" fmla="*/ 684043 h 3723310"/>
              <a:gd name="connsiteX108" fmla="*/ 4140489 w 5137691"/>
              <a:gd name="connsiteY108" fmla="*/ 765775 h 3723310"/>
              <a:gd name="connsiteX109" fmla="*/ 4328143 w 5137691"/>
              <a:gd name="connsiteY109" fmla="*/ 1340660 h 3723310"/>
              <a:gd name="connsiteX110" fmla="*/ 4211174 w 5137691"/>
              <a:gd name="connsiteY110" fmla="*/ 1692363 h 3723310"/>
              <a:gd name="connsiteX111" fmla="*/ 4096384 w 5137691"/>
              <a:gd name="connsiteY111" fmla="*/ 1871176 h 3723310"/>
              <a:gd name="connsiteX112" fmla="*/ 4073915 w 5137691"/>
              <a:gd name="connsiteY112" fmla="*/ 1868200 h 3723310"/>
              <a:gd name="connsiteX113" fmla="*/ 3830235 w 5137691"/>
              <a:gd name="connsiteY113" fmla="*/ 1467468 h 3723310"/>
              <a:gd name="connsiteX114" fmla="*/ 3928554 w 5137691"/>
              <a:gd name="connsiteY114" fmla="*/ 872709 h 3723310"/>
              <a:gd name="connsiteX115" fmla="*/ 4041572 w 5137691"/>
              <a:gd name="connsiteY115" fmla="*/ 368957 h 3723310"/>
              <a:gd name="connsiteX116" fmla="*/ 3976315 w 5137691"/>
              <a:gd name="connsiteY116" fmla="*/ 278901 h 3723310"/>
              <a:gd name="connsiteX117" fmla="*/ 4052764 w 5137691"/>
              <a:gd name="connsiteY117" fmla="*/ 245809 h 3723310"/>
              <a:gd name="connsiteX118" fmla="*/ 4077058 w 5137691"/>
              <a:gd name="connsiteY118" fmla="*/ 27371 h 3723310"/>
              <a:gd name="connsiteX119" fmla="*/ 3902474 w 5137691"/>
              <a:gd name="connsiteY119" fmla="*/ 171686 h 3723310"/>
              <a:gd name="connsiteX120" fmla="*/ 3839430 w 5137691"/>
              <a:gd name="connsiteY120" fmla="*/ 359757 h 3723310"/>
              <a:gd name="connsiteX121" fmla="*/ 3511342 w 5137691"/>
              <a:gd name="connsiteY121" fmla="*/ 923585 h 3723310"/>
              <a:gd name="connsiteX122" fmla="*/ 3345310 w 5137691"/>
              <a:gd name="connsiteY122" fmla="*/ 978648 h 3723310"/>
              <a:gd name="connsiteX123" fmla="*/ 3251411 w 5137691"/>
              <a:gd name="connsiteY123" fmla="*/ 912962 h 3723310"/>
              <a:gd name="connsiteX124" fmla="*/ 3294880 w 5137691"/>
              <a:gd name="connsiteY124" fmla="*/ 713104 h 3723310"/>
              <a:gd name="connsiteX125" fmla="*/ 3641287 w 5137691"/>
              <a:gd name="connsiteY125" fmla="*/ 316153 h 3723310"/>
              <a:gd name="connsiteX126" fmla="*/ 3873337 w 5137691"/>
              <a:gd name="connsiteY126" fmla="*/ 115305 h 3723310"/>
              <a:gd name="connsiteX127" fmla="*/ 3954827 w 5137691"/>
              <a:gd name="connsiteY127" fmla="*/ 41083 h 3723310"/>
              <a:gd name="connsiteX128" fmla="*/ 3231589 w 5137691"/>
              <a:gd name="connsiteY128" fmla="*/ 0 h 3723310"/>
              <a:gd name="connsiteX129" fmla="*/ 3312011 w 5137691"/>
              <a:gd name="connsiteY129" fmla="*/ 0 h 3723310"/>
              <a:gd name="connsiteX130" fmla="*/ 3310368 w 5137691"/>
              <a:gd name="connsiteY130" fmla="*/ 16057 h 3723310"/>
              <a:gd name="connsiteX131" fmla="*/ 3356599 w 5137691"/>
              <a:gd name="connsiteY131" fmla="*/ 11189 h 3723310"/>
              <a:gd name="connsiteX132" fmla="*/ 3398860 w 5137691"/>
              <a:gd name="connsiteY132" fmla="*/ 0 h 3723310"/>
              <a:gd name="connsiteX133" fmla="*/ 3521426 w 5137691"/>
              <a:gd name="connsiteY133" fmla="*/ 0 h 3723310"/>
              <a:gd name="connsiteX134" fmla="*/ 3450288 w 5137691"/>
              <a:gd name="connsiteY134" fmla="*/ 40946 h 3723310"/>
              <a:gd name="connsiteX135" fmla="*/ 3224898 w 5137691"/>
              <a:gd name="connsiteY135" fmla="*/ 112320 h 3723310"/>
              <a:gd name="connsiteX136" fmla="*/ 3223079 w 5137691"/>
              <a:gd name="connsiteY136" fmla="*/ 40542 h 3723310"/>
              <a:gd name="connsiteX137" fmla="*/ 2713325 w 5137691"/>
              <a:gd name="connsiteY137" fmla="*/ 0 h 3723310"/>
              <a:gd name="connsiteX138" fmla="*/ 2801116 w 5137691"/>
              <a:gd name="connsiteY138" fmla="*/ 0 h 3723310"/>
              <a:gd name="connsiteX139" fmla="*/ 2771239 w 5137691"/>
              <a:gd name="connsiteY139" fmla="*/ 53358 h 3723310"/>
              <a:gd name="connsiteX140" fmla="*/ 2671323 w 5137691"/>
              <a:gd name="connsiteY140" fmla="*/ 281854 h 3723310"/>
              <a:gd name="connsiteX141" fmla="*/ 2609018 w 5137691"/>
              <a:gd name="connsiteY141" fmla="*/ 557536 h 3723310"/>
              <a:gd name="connsiteX142" fmla="*/ 2606274 w 5137691"/>
              <a:gd name="connsiteY142" fmla="*/ 567991 h 3723310"/>
              <a:gd name="connsiteX143" fmla="*/ 2661306 w 5137691"/>
              <a:gd name="connsiteY143" fmla="*/ 921545 h 3723310"/>
              <a:gd name="connsiteX144" fmla="*/ 2755651 w 5137691"/>
              <a:gd name="connsiteY144" fmla="*/ 1007451 h 3723310"/>
              <a:gd name="connsiteX145" fmla="*/ 2854694 w 5137691"/>
              <a:gd name="connsiteY145" fmla="*/ 1055446 h 3723310"/>
              <a:gd name="connsiteX146" fmla="*/ 3129406 w 5137691"/>
              <a:gd name="connsiteY146" fmla="*/ 1372830 h 3723310"/>
              <a:gd name="connsiteX147" fmla="*/ 3143254 w 5137691"/>
              <a:gd name="connsiteY147" fmla="*/ 1892637 h 3723310"/>
              <a:gd name="connsiteX148" fmla="*/ 2672087 w 5137691"/>
              <a:gd name="connsiteY148" fmla="*/ 1393850 h 3723310"/>
              <a:gd name="connsiteX149" fmla="*/ 2645908 w 5137691"/>
              <a:gd name="connsiteY149" fmla="*/ 1047511 h 3723310"/>
              <a:gd name="connsiteX150" fmla="*/ 2570535 w 5137691"/>
              <a:gd name="connsiteY150" fmla="*/ 1015633 h 3723310"/>
              <a:gd name="connsiteX151" fmla="*/ 2610208 w 5137691"/>
              <a:gd name="connsiteY151" fmla="*/ 945870 h 3723310"/>
              <a:gd name="connsiteX152" fmla="*/ 2538036 w 5137691"/>
              <a:gd name="connsiteY152" fmla="*/ 844360 h 3723310"/>
              <a:gd name="connsiteX153" fmla="*/ 2512867 w 5137691"/>
              <a:gd name="connsiteY153" fmla="*/ 1354598 h 3723310"/>
              <a:gd name="connsiteX154" fmla="*/ 2518702 w 5137691"/>
              <a:gd name="connsiteY154" fmla="*/ 1742111 h 3723310"/>
              <a:gd name="connsiteX155" fmla="*/ 2275616 w 5137691"/>
              <a:gd name="connsiteY155" fmla="*/ 2134783 h 3723310"/>
              <a:gd name="connsiteX156" fmla="*/ 2241266 w 5137691"/>
              <a:gd name="connsiteY156" fmla="*/ 2096736 h 3723310"/>
              <a:gd name="connsiteX157" fmla="*/ 2231827 w 5137691"/>
              <a:gd name="connsiteY157" fmla="*/ 1456335 h 3723310"/>
              <a:gd name="connsiteX158" fmla="*/ 2348810 w 5137691"/>
              <a:gd name="connsiteY158" fmla="*/ 1272217 h 3723310"/>
              <a:gd name="connsiteX159" fmla="*/ 2416218 w 5137691"/>
              <a:gd name="connsiteY159" fmla="*/ 1150005 h 3723310"/>
              <a:gd name="connsiteX160" fmla="*/ 2493456 w 5137691"/>
              <a:gd name="connsiteY160" fmla="*/ 706982 h 3723310"/>
              <a:gd name="connsiteX161" fmla="*/ 2313690 w 5137691"/>
              <a:gd name="connsiteY161" fmla="*/ 991337 h 3723310"/>
              <a:gd name="connsiteX162" fmla="*/ 1985609 w 5137691"/>
              <a:gd name="connsiteY162" fmla="*/ 1408731 h 3723310"/>
              <a:gd name="connsiteX163" fmla="*/ 1918730 w 5137691"/>
              <a:gd name="connsiteY163" fmla="*/ 1208846 h 3723310"/>
              <a:gd name="connsiteX164" fmla="*/ 2213019 w 5137691"/>
              <a:gd name="connsiteY164" fmla="*/ 897616 h 3723310"/>
              <a:gd name="connsiteX165" fmla="*/ 2517219 w 5137691"/>
              <a:gd name="connsiteY165" fmla="*/ 563658 h 3723310"/>
              <a:gd name="connsiteX166" fmla="*/ 2539459 w 5137691"/>
              <a:gd name="connsiteY166" fmla="*/ 513894 h 3723310"/>
              <a:gd name="connsiteX167" fmla="*/ 2702456 w 5137691"/>
              <a:gd name="connsiteY167" fmla="*/ 57291 h 3723310"/>
              <a:gd name="connsiteX168" fmla="*/ 2713671 w 5137691"/>
              <a:gd name="connsiteY168" fmla="*/ 17409 h 3723310"/>
              <a:gd name="connsiteX169" fmla="*/ 2615215 w 5137691"/>
              <a:gd name="connsiteY169" fmla="*/ 0 h 3723310"/>
              <a:gd name="connsiteX170" fmla="*/ 2683886 w 5137691"/>
              <a:gd name="connsiteY170" fmla="*/ 0 h 3723310"/>
              <a:gd name="connsiteX171" fmla="*/ 2615765 w 5137691"/>
              <a:gd name="connsiteY171" fmla="*/ 70449 h 3723310"/>
              <a:gd name="connsiteX172" fmla="*/ 2101714 w 5137691"/>
              <a:gd name="connsiteY172" fmla="*/ 677840 h 3723310"/>
              <a:gd name="connsiteX173" fmla="*/ 1647883 w 5137691"/>
              <a:gd name="connsiteY173" fmla="*/ 1269985 h 3723310"/>
              <a:gd name="connsiteX174" fmla="*/ 1520717 w 5137691"/>
              <a:gd name="connsiteY174" fmla="*/ 1759907 h 3723310"/>
              <a:gd name="connsiteX175" fmla="*/ 1543766 w 5137691"/>
              <a:gd name="connsiteY175" fmla="*/ 1830628 h 3723310"/>
              <a:gd name="connsiteX176" fmla="*/ 1614449 w 5137691"/>
              <a:gd name="connsiteY176" fmla="*/ 2214437 h 3723310"/>
              <a:gd name="connsiteX177" fmla="*/ 1518347 w 5137691"/>
              <a:gd name="connsiteY177" fmla="*/ 2480439 h 3723310"/>
              <a:gd name="connsiteX178" fmla="*/ 1333958 w 5137691"/>
              <a:gd name="connsiteY178" fmla="*/ 2228696 h 3723310"/>
              <a:gd name="connsiteX179" fmla="*/ 1393891 w 5137691"/>
              <a:gd name="connsiteY179" fmla="*/ 1917299 h 3723310"/>
              <a:gd name="connsiteX180" fmla="*/ 1444276 w 5137691"/>
              <a:gd name="connsiteY180" fmla="*/ 1597756 h 3723310"/>
              <a:gd name="connsiteX181" fmla="*/ 1398976 w 5137691"/>
              <a:gd name="connsiteY181" fmla="*/ 1656198 h 3723310"/>
              <a:gd name="connsiteX182" fmla="*/ 1126020 w 5137691"/>
              <a:gd name="connsiteY182" fmla="*/ 2136568 h 3723310"/>
              <a:gd name="connsiteX183" fmla="*/ 1129825 w 5137691"/>
              <a:gd name="connsiteY183" fmla="*/ 2320491 h 3723310"/>
              <a:gd name="connsiteX184" fmla="*/ 1143273 w 5137691"/>
              <a:gd name="connsiteY184" fmla="*/ 2337828 h 3723310"/>
              <a:gd name="connsiteX185" fmla="*/ 1156978 w 5137691"/>
              <a:gd name="connsiteY185" fmla="*/ 3218822 h 3723310"/>
              <a:gd name="connsiteX186" fmla="*/ 1116365 w 5137691"/>
              <a:gd name="connsiteY186" fmla="*/ 3269939 h 3723310"/>
              <a:gd name="connsiteX187" fmla="*/ 883236 w 5137691"/>
              <a:gd name="connsiteY187" fmla="*/ 2779510 h 3723310"/>
              <a:gd name="connsiteX188" fmla="*/ 808845 w 5137691"/>
              <a:gd name="connsiteY188" fmla="*/ 3104380 h 3723310"/>
              <a:gd name="connsiteX189" fmla="*/ 488550 w 5137691"/>
              <a:gd name="connsiteY189" fmla="*/ 3634846 h 3723310"/>
              <a:gd name="connsiteX190" fmla="*/ 328509 w 5137691"/>
              <a:gd name="connsiteY190" fmla="*/ 3719164 h 3723310"/>
              <a:gd name="connsiteX191" fmla="*/ 318672 w 5137691"/>
              <a:gd name="connsiteY191" fmla="*/ 3594817 h 3723310"/>
              <a:gd name="connsiteX192" fmla="*/ 358291 w 5137691"/>
              <a:gd name="connsiteY192" fmla="*/ 3266349 h 3723310"/>
              <a:gd name="connsiteX193" fmla="*/ 517362 w 5137691"/>
              <a:gd name="connsiteY193" fmla="*/ 2959353 h 3723310"/>
              <a:gd name="connsiteX194" fmla="*/ 735958 w 5137691"/>
              <a:gd name="connsiteY194" fmla="*/ 2756462 h 3723310"/>
              <a:gd name="connsiteX195" fmla="*/ 772369 w 5137691"/>
              <a:gd name="connsiteY195" fmla="*/ 2692870 h 3723310"/>
              <a:gd name="connsiteX196" fmla="*/ 156545 w 5137691"/>
              <a:gd name="connsiteY196" fmla="*/ 2921045 h 3723310"/>
              <a:gd name="connsiteX197" fmla="*/ 15585 w 5137691"/>
              <a:gd name="connsiteY197" fmla="*/ 2908337 h 3723310"/>
              <a:gd name="connsiteX198" fmla="*/ 0 w 5137691"/>
              <a:gd name="connsiteY198" fmla="*/ 2902697 h 3723310"/>
              <a:gd name="connsiteX199" fmla="*/ 0 w 5137691"/>
              <a:gd name="connsiteY199" fmla="*/ 2765873 h 3723310"/>
              <a:gd name="connsiteX200" fmla="*/ 29795 w 5137691"/>
              <a:gd name="connsiteY200" fmla="*/ 2717847 h 3723310"/>
              <a:gd name="connsiteX201" fmla="*/ 59962 w 5137691"/>
              <a:gd name="connsiteY201" fmla="*/ 2682291 h 3723310"/>
              <a:gd name="connsiteX202" fmla="*/ 645405 w 5137691"/>
              <a:gd name="connsiteY202" fmla="*/ 2342287 h 3723310"/>
              <a:gd name="connsiteX203" fmla="*/ 1059274 w 5137691"/>
              <a:gd name="connsiteY203" fmla="*/ 2164156 h 3723310"/>
              <a:gd name="connsiteX204" fmla="*/ 1341155 w 5137691"/>
              <a:gd name="connsiteY204" fmla="*/ 1664208 h 3723310"/>
              <a:gd name="connsiteX205" fmla="*/ 1766505 w 5137691"/>
              <a:gd name="connsiteY205" fmla="*/ 1018678 h 3723310"/>
              <a:gd name="connsiteX206" fmla="*/ 1793256 w 5137691"/>
              <a:gd name="connsiteY206" fmla="*/ 954087 h 3723310"/>
              <a:gd name="connsiteX207" fmla="*/ 1622366 w 5137691"/>
              <a:gd name="connsiteY207" fmla="*/ 1076005 h 3723310"/>
              <a:gd name="connsiteX208" fmla="*/ 1088015 w 5137691"/>
              <a:gd name="connsiteY208" fmla="*/ 1538117 h 3723310"/>
              <a:gd name="connsiteX209" fmla="*/ 1047011 w 5137691"/>
              <a:gd name="connsiteY209" fmla="*/ 1614249 h 3723310"/>
              <a:gd name="connsiteX210" fmla="*/ 545270 w 5137691"/>
              <a:gd name="connsiteY210" fmla="*/ 1944692 h 3723310"/>
              <a:gd name="connsiteX211" fmla="*/ 470627 w 5137691"/>
              <a:gd name="connsiteY211" fmla="*/ 1817545 h 3723310"/>
              <a:gd name="connsiteX212" fmla="*/ 879648 w 5137691"/>
              <a:gd name="connsiteY212" fmla="*/ 1544544 h 3723310"/>
              <a:gd name="connsiteX213" fmla="*/ 1100842 w 5137691"/>
              <a:gd name="connsiteY213" fmla="*/ 1445401 h 3723310"/>
              <a:gd name="connsiteX214" fmla="*/ 1437652 w 5137691"/>
              <a:gd name="connsiteY214" fmla="*/ 1110911 h 3723310"/>
              <a:gd name="connsiteX215" fmla="*/ 1208853 w 5137691"/>
              <a:gd name="connsiteY215" fmla="*/ 1171520 h 3723310"/>
              <a:gd name="connsiteX216" fmla="*/ 902537 w 5137691"/>
              <a:gd name="connsiteY216" fmla="*/ 1266085 h 3723310"/>
              <a:gd name="connsiteX217" fmla="*/ 781831 w 5137691"/>
              <a:gd name="connsiteY217" fmla="*/ 1350894 h 3723310"/>
              <a:gd name="connsiteX218" fmla="*/ 429373 w 5137691"/>
              <a:gd name="connsiteY218" fmla="*/ 1606317 h 3723310"/>
              <a:gd name="connsiteX219" fmla="*/ 81275 w 5137691"/>
              <a:gd name="connsiteY219" fmla="*/ 1598286 h 3723310"/>
              <a:gd name="connsiteX220" fmla="*/ 96005 w 5137691"/>
              <a:gd name="connsiteY220" fmla="*/ 1548721 h 3723310"/>
              <a:gd name="connsiteX221" fmla="*/ 587023 w 5137691"/>
              <a:gd name="connsiteY221" fmla="*/ 1202853 h 3723310"/>
              <a:gd name="connsiteX222" fmla="*/ 756337 w 5137691"/>
              <a:gd name="connsiteY222" fmla="*/ 1211585 h 3723310"/>
              <a:gd name="connsiteX223" fmla="*/ 870149 w 5137691"/>
              <a:gd name="connsiteY223" fmla="*/ 1218805 h 3723310"/>
              <a:gd name="connsiteX224" fmla="*/ 1590533 w 5137691"/>
              <a:gd name="connsiteY224" fmla="*/ 1008282 h 3723310"/>
              <a:gd name="connsiteX225" fmla="*/ 1747291 w 5137691"/>
              <a:gd name="connsiteY225" fmla="*/ 908980 h 3723310"/>
              <a:gd name="connsiteX226" fmla="*/ 2359623 w 5137691"/>
              <a:gd name="connsiteY226" fmla="*/ 289630 h 3723310"/>
              <a:gd name="connsiteX227" fmla="*/ 2068468 w 5137691"/>
              <a:gd name="connsiteY227" fmla="*/ 400733 h 3723310"/>
              <a:gd name="connsiteX228" fmla="*/ 1585301 w 5137691"/>
              <a:gd name="connsiteY228" fmla="*/ 660856 h 3723310"/>
              <a:gd name="connsiteX229" fmla="*/ 1332281 w 5137691"/>
              <a:gd name="connsiteY229" fmla="*/ 676980 h 3723310"/>
              <a:gd name="connsiteX230" fmla="*/ 1249799 w 5137691"/>
              <a:gd name="connsiteY230" fmla="*/ 638509 h 3723310"/>
              <a:gd name="connsiteX231" fmla="*/ 1271498 w 5137691"/>
              <a:gd name="connsiteY231" fmla="*/ 563307 h 3723310"/>
              <a:gd name="connsiteX232" fmla="*/ 1416744 w 5137691"/>
              <a:gd name="connsiteY232" fmla="*/ 431576 h 3723310"/>
              <a:gd name="connsiteX233" fmla="*/ 2139805 w 5137691"/>
              <a:gd name="connsiteY233" fmla="*/ 244759 h 3723310"/>
              <a:gd name="connsiteX234" fmla="*/ 2367937 w 5137691"/>
              <a:gd name="connsiteY234" fmla="*/ 211741 h 3723310"/>
              <a:gd name="connsiteX235" fmla="*/ 2480293 w 5137691"/>
              <a:gd name="connsiteY235" fmla="*/ 147221 h 3723310"/>
              <a:gd name="connsiteX236" fmla="*/ 1279469 w 5137691"/>
              <a:gd name="connsiteY236" fmla="*/ 0 h 3723310"/>
              <a:gd name="connsiteX237" fmla="*/ 1426070 w 5137691"/>
              <a:gd name="connsiteY237" fmla="*/ 0 h 3723310"/>
              <a:gd name="connsiteX238" fmla="*/ 1350504 w 5137691"/>
              <a:gd name="connsiteY238" fmla="*/ 33583 h 3723310"/>
              <a:gd name="connsiteX239" fmla="*/ 1284284 w 5137691"/>
              <a:gd name="connsiteY239" fmla="*/ 214818 h 3723310"/>
              <a:gd name="connsiteX240" fmla="*/ 900440 w 5137691"/>
              <a:gd name="connsiteY240" fmla="*/ 800862 h 3723310"/>
              <a:gd name="connsiteX241" fmla="*/ 658158 w 5137691"/>
              <a:gd name="connsiteY241" fmla="*/ 951189 h 3723310"/>
              <a:gd name="connsiteX242" fmla="*/ 598449 w 5137691"/>
              <a:gd name="connsiteY242" fmla="*/ 952495 h 3723310"/>
              <a:gd name="connsiteX243" fmla="*/ 583851 w 5137691"/>
              <a:gd name="connsiteY243" fmla="*/ 884927 h 3723310"/>
              <a:gd name="connsiteX244" fmla="*/ 821592 w 5137691"/>
              <a:gd name="connsiteY244" fmla="*/ 414254 h 3723310"/>
              <a:gd name="connsiteX245" fmla="*/ 1021039 w 5137691"/>
              <a:gd name="connsiteY245" fmla="*/ 198645 h 3723310"/>
              <a:gd name="connsiteX246" fmla="*/ 807695 w 5137691"/>
              <a:gd name="connsiteY246" fmla="*/ 343180 h 3723310"/>
              <a:gd name="connsiteX247" fmla="*/ 581023 w 5137691"/>
              <a:gd name="connsiteY247" fmla="*/ 563784 h 3723310"/>
              <a:gd name="connsiteX248" fmla="*/ 231835 w 5137691"/>
              <a:gd name="connsiteY248" fmla="*/ 748932 h 3723310"/>
              <a:gd name="connsiteX249" fmla="*/ 46357 w 5137691"/>
              <a:gd name="connsiteY249" fmla="*/ 772696 h 3723310"/>
              <a:gd name="connsiteX250" fmla="*/ 0 w 5137691"/>
              <a:gd name="connsiteY250" fmla="*/ 772842 h 3723310"/>
              <a:gd name="connsiteX251" fmla="*/ 0 w 5137691"/>
              <a:gd name="connsiteY251" fmla="*/ 708052 h 3723310"/>
              <a:gd name="connsiteX252" fmla="*/ 89067 w 5137691"/>
              <a:gd name="connsiteY252" fmla="*/ 704930 h 3723310"/>
              <a:gd name="connsiteX253" fmla="*/ 710775 w 5137691"/>
              <a:gd name="connsiteY253" fmla="*/ 339334 h 3723310"/>
              <a:gd name="connsiteX254" fmla="*/ 585997 w 5137691"/>
              <a:gd name="connsiteY254" fmla="*/ 392158 h 3723310"/>
              <a:gd name="connsiteX255" fmla="*/ 527576 w 5137691"/>
              <a:gd name="connsiteY255" fmla="*/ 393598 h 3723310"/>
              <a:gd name="connsiteX256" fmla="*/ 425698 w 5137691"/>
              <a:gd name="connsiteY256" fmla="*/ 384358 h 3723310"/>
              <a:gd name="connsiteX257" fmla="*/ 278288 w 5137691"/>
              <a:gd name="connsiteY257" fmla="*/ 429633 h 3723310"/>
              <a:gd name="connsiteX258" fmla="*/ 43518 w 5137691"/>
              <a:gd name="connsiteY258" fmla="*/ 533227 h 3723310"/>
              <a:gd name="connsiteX259" fmla="*/ 0 w 5137691"/>
              <a:gd name="connsiteY259" fmla="*/ 563132 h 3723310"/>
              <a:gd name="connsiteX260" fmla="*/ 0 w 5137691"/>
              <a:gd name="connsiteY260" fmla="*/ 500322 h 3723310"/>
              <a:gd name="connsiteX261" fmla="*/ 116366 w 5137691"/>
              <a:gd name="connsiteY261" fmla="*/ 435129 h 3723310"/>
              <a:gd name="connsiteX262" fmla="*/ 495997 w 5137691"/>
              <a:gd name="connsiteY262" fmla="*/ 302145 h 3723310"/>
              <a:gd name="connsiteX263" fmla="*/ 876112 w 5137691"/>
              <a:gd name="connsiteY263" fmla="*/ 190158 h 3723310"/>
              <a:gd name="connsiteX264" fmla="*/ 1091828 w 5137691"/>
              <a:gd name="connsiteY264" fmla="*/ 81338 h 3723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</a:cxnLst>
            <a:rect l="l" t="t" r="r" b="b"/>
            <a:pathLst>
              <a:path w="5137691" h="3723310">
                <a:moveTo>
                  <a:pt x="659084" y="2921625"/>
                </a:moveTo>
                <a:cubicBezTo>
                  <a:pt x="558607" y="2987700"/>
                  <a:pt x="461032" y="3063187"/>
                  <a:pt x="431178" y="3187332"/>
                </a:cubicBezTo>
                <a:cubicBezTo>
                  <a:pt x="402231" y="3306039"/>
                  <a:pt x="390750" y="3428832"/>
                  <a:pt x="371969" y="3549893"/>
                </a:cubicBezTo>
                <a:cubicBezTo>
                  <a:pt x="379271" y="3551625"/>
                  <a:pt x="386573" y="3553356"/>
                  <a:pt x="393875" y="3555088"/>
                </a:cubicBezTo>
                <a:cubicBezTo>
                  <a:pt x="517397" y="3361559"/>
                  <a:pt x="596137" y="3148430"/>
                  <a:pt x="659084" y="2921625"/>
                </a:cubicBezTo>
                <a:close/>
                <a:moveTo>
                  <a:pt x="773656" y="2824142"/>
                </a:moveTo>
                <a:cubicBezTo>
                  <a:pt x="742422" y="2894127"/>
                  <a:pt x="699379" y="2961915"/>
                  <a:pt x="683107" y="3035075"/>
                </a:cubicBezTo>
                <a:cubicBezTo>
                  <a:pt x="651273" y="3180817"/>
                  <a:pt x="583685" y="3310821"/>
                  <a:pt x="523193" y="3444488"/>
                </a:cubicBezTo>
                <a:cubicBezTo>
                  <a:pt x="509661" y="3473675"/>
                  <a:pt x="481606" y="3501687"/>
                  <a:pt x="493950" y="3544616"/>
                </a:cubicBezTo>
                <a:cubicBezTo>
                  <a:pt x="645605" y="3422985"/>
                  <a:pt x="806238" y="3031218"/>
                  <a:pt x="773656" y="2824142"/>
                </a:cubicBezTo>
                <a:close/>
                <a:moveTo>
                  <a:pt x="906895" y="2579229"/>
                </a:moveTo>
                <a:cubicBezTo>
                  <a:pt x="866845" y="2628127"/>
                  <a:pt x="847366" y="2655072"/>
                  <a:pt x="896608" y="2696939"/>
                </a:cubicBezTo>
                <a:cubicBezTo>
                  <a:pt x="900018" y="2658893"/>
                  <a:pt x="902398" y="2630504"/>
                  <a:pt x="906895" y="2579229"/>
                </a:cubicBezTo>
                <a:close/>
                <a:moveTo>
                  <a:pt x="1003958" y="2517682"/>
                </a:moveTo>
                <a:cubicBezTo>
                  <a:pt x="932650" y="2713033"/>
                  <a:pt x="918244" y="2902882"/>
                  <a:pt x="1054389" y="3079021"/>
                </a:cubicBezTo>
                <a:cubicBezTo>
                  <a:pt x="1094458" y="2886620"/>
                  <a:pt x="1051674" y="2701918"/>
                  <a:pt x="1003958" y="2517682"/>
                </a:cubicBezTo>
                <a:close/>
                <a:moveTo>
                  <a:pt x="744142" y="2402290"/>
                </a:moveTo>
                <a:cubicBezTo>
                  <a:pt x="490541" y="2432998"/>
                  <a:pt x="123652" y="2658944"/>
                  <a:pt x="99596" y="2734878"/>
                </a:cubicBezTo>
                <a:cubicBezTo>
                  <a:pt x="185767" y="2717435"/>
                  <a:pt x="533003" y="2510933"/>
                  <a:pt x="744142" y="2402290"/>
                </a:cubicBezTo>
                <a:close/>
                <a:moveTo>
                  <a:pt x="1068601" y="2384771"/>
                </a:moveTo>
                <a:cubicBezTo>
                  <a:pt x="1096774" y="2630113"/>
                  <a:pt x="1122050" y="2850752"/>
                  <a:pt x="1147707" y="3076961"/>
                </a:cubicBezTo>
                <a:cubicBezTo>
                  <a:pt x="1252303" y="2856418"/>
                  <a:pt x="1223713" y="2547903"/>
                  <a:pt x="1068601" y="2384771"/>
                </a:cubicBezTo>
                <a:close/>
                <a:moveTo>
                  <a:pt x="934540" y="2375130"/>
                </a:moveTo>
                <a:cubicBezTo>
                  <a:pt x="740562" y="2417539"/>
                  <a:pt x="81585" y="2802976"/>
                  <a:pt x="84219" y="2833186"/>
                </a:cubicBezTo>
                <a:cubicBezTo>
                  <a:pt x="160319" y="2818607"/>
                  <a:pt x="205959" y="2854569"/>
                  <a:pt x="269550" y="2841297"/>
                </a:cubicBezTo>
                <a:cubicBezTo>
                  <a:pt x="421737" y="2809209"/>
                  <a:pt x="567559" y="2760516"/>
                  <a:pt x="695816" y="2669005"/>
                </a:cubicBezTo>
                <a:cubicBezTo>
                  <a:pt x="800830" y="2593963"/>
                  <a:pt x="892710" y="2507798"/>
                  <a:pt x="934540" y="2375130"/>
                </a:cubicBezTo>
                <a:close/>
                <a:moveTo>
                  <a:pt x="2466566" y="1413263"/>
                </a:moveTo>
                <a:cubicBezTo>
                  <a:pt x="2409592" y="1517029"/>
                  <a:pt x="2360285" y="1805120"/>
                  <a:pt x="2384187" y="1907493"/>
                </a:cubicBezTo>
                <a:cubicBezTo>
                  <a:pt x="2461718" y="1745326"/>
                  <a:pt x="2525710" y="1594125"/>
                  <a:pt x="2466566" y="1413263"/>
                </a:cubicBezTo>
                <a:close/>
                <a:moveTo>
                  <a:pt x="2384254" y="1364070"/>
                </a:moveTo>
                <a:cubicBezTo>
                  <a:pt x="2255273" y="1486746"/>
                  <a:pt x="2209761" y="1775879"/>
                  <a:pt x="2286288" y="1925023"/>
                </a:cubicBezTo>
                <a:cubicBezTo>
                  <a:pt x="2320549" y="1729094"/>
                  <a:pt x="2352079" y="1546548"/>
                  <a:pt x="2384254" y="1364070"/>
                </a:cubicBezTo>
                <a:close/>
                <a:moveTo>
                  <a:pt x="2728377" y="1165380"/>
                </a:moveTo>
                <a:cubicBezTo>
                  <a:pt x="2703165" y="1468655"/>
                  <a:pt x="2783295" y="1657220"/>
                  <a:pt x="3003048" y="1736253"/>
                </a:cubicBezTo>
                <a:cubicBezTo>
                  <a:pt x="2983797" y="1651282"/>
                  <a:pt x="2967944" y="1574148"/>
                  <a:pt x="2948375" y="1498255"/>
                </a:cubicBezTo>
                <a:cubicBezTo>
                  <a:pt x="2944448" y="1483206"/>
                  <a:pt x="2927767" y="1462606"/>
                  <a:pt x="2914601" y="1460919"/>
                </a:cubicBezTo>
                <a:cubicBezTo>
                  <a:pt x="2865087" y="1455145"/>
                  <a:pt x="2864197" y="1414703"/>
                  <a:pt x="2852040" y="1382206"/>
                </a:cubicBezTo>
                <a:cubicBezTo>
                  <a:pt x="2822951" y="1304027"/>
                  <a:pt x="2795931" y="1224761"/>
                  <a:pt x="2728377" y="1165380"/>
                </a:cubicBezTo>
                <a:close/>
                <a:moveTo>
                  <a:pt x="2806912" y="1118837"/>
                </a:moveTo>
                <a:cubicBezTo>
                  <a:pt x="2799361" y="1125540"/>
                  <a:pt x="2791522" y="1131888"/>
                  <a:pt x="2783682" y="1138236"/>
                </a:cubicBezTo>
                <a:cubicBezTo>
                  <a:pt x="2819346" y="1182277"/>
                  <a:pt x="2857859" y="1224009"/>
                  <a:pt x="2889384" y="1270224"/>
                </a:cubicBezTo>
                <a:cubicBezTo>
                  <a:pt x="2927893" y="1327250"/>
                  <a:pt x="2968978" y="1384542"/>
                  <a:pt x="2994783" y="1447738"/>
                </a:cubicBezTo>
                <a:cubicBezTo>
                  <a:pt x="3023409" y="1518060"/>
                  <a:pt x="3035688" y="1595149"/>
                  <a:pt x="3056463" y="1668888"/>
                </a:cubicBezTo>
                <a:cubicBezTo>
                  <a:pt x="3062346" y="1689998"/>
                  <a:pt x="3072233" y="1710219"/>
                  <a:pt x="3083513" y="1738721"/>
                </a:cubicBezTo>
                <a:cubicBezTo>
                  <a:pt x="3137166" y="1611180"/>
                  <a:pt x="3091191" y="1465523"/>
                  <a:pt x="3025360" y="1292428"/>
                </a:cubicBezTo>
                <a:cubicBezTo>
                  <a:pt x="2986728" y="1190809"/>
                  <a:pt x="2910047" y="1137644"/>
                  <a:pt x="2806912" y="1118837"/>
                </a:cubicBezTo>
                <a:close/>
                <a:moveTo>
                  <a:pt x="2211503" y="1091728"/>
                </a:moveTo>
                <a:cubicBezTo>
                  <a:pt x="2148880" y="1163020"/>
                  <a:pt x="2085901" y="1234603"/>
                  <a:pt x="2023347" y="1305252"/>
                </a:cubicBezTo>
                <a:cubicBezTo>
                  <a:pt x="2029524" y="1311423"/>
                  <a:pt x="2035344" y="1317883"/>
                  <a:pt x="2041522" y="1324054"/>
                </a:cubicBezTo>
                <a:cubicBezTo>
                  <a:pt x="2123089" y="1267411"/>
                  <a:pt x="2189944" y="1199160"/>
                  <a:pt x="2211503" y="1091728"/>
                </a:cubicBezTo>
                <a:close/>
                <a:moveTo>
                  <a:pt x="2168237" y="1042670"/>
                </a:moveTo>
                <a:cubicBezTo>
                  <a:pt x="2064027" y="1088835"/>
                  <a:pt x="1975743" y="1196196"/>
                  <a:pt x="2005655" y="1233134"/>
                </a:cubicBezTo>
                <a:cubicBezTo>
                  <a:pt x="2059945" y="1169764"/>
                  <a:pt x="2113948" y="1106040"/>
                  <a:pt x="2168237" y="1042670"/>
                </a:cubicBezTo>
                <a:close/>
                <a:moveTo>
                  <a:pt x="4080539" y="827257"/>
                </a:moveTo>
                <a:cubicBezTo>
                  <a:pt x="4084837" y="927276"/>
                  <a:pt x="4086520" y="1018239"/>
                  <a:pt x="4092849" y="1108381"/>
                </a:cubicBezTo>
                <a:cubicBezTo>
                  <a:pt x="4098739" y="1196525"/>
                  <a:pt x="4139226" y="1280764"/>
                  <a:pt x="4132014" y="1381869"/>
                </a:cubicBezTo>
                <a:cubicBezTo>
                  <a:pt x="4106287" y="1369772"/>
                  <a:pt x="4083600" y="1365797"/>
                  <a:pt x="4082492" y="1357873"/>
                </a:cubicBezTo>
                <a:cubicBezTo>
                  <a:pt x="4056497" y="1201916"/>
                  <a:pt x="4032572" y="1044872"/>
                  <a:pt x="4009383" y="893112"/>
                </a:cubicBezTo>
                <a:cubicBezTo>
                  <a:pt x="3803072" y="1026659"/>
                  <a:pt x="3783229" y="1462605"/>
                  <a:pt x="4072306" y="1761300"/>
                </a:cubicBezTo>
                <a:cubicBezTo>
                  <a:pt x="4323615" y="1532508"/>
                  <a:pt x="4336833" y="987842"/>
                  <a:pt x="4080539" y="827257"/>
                </a:cubicBezTo>
                <a:close/>
                <a:moveTo>
                  <a:pt x="4412492" y="559624"/>
                </a:moveTo>
                <a:cubicBezTo>
                  <a:pt x="4471574" y="677026"/>
                  <a:pt x="4612948" y="740139"/>
                  <a:pt x="4617392" y="890611"/>
                </a:cubicBezTo>
                <a:cubicBezTo>
                  <a:pt x="4535846" y="803751"/>
                  <a:pt x="4473401" y="702597"/>
                  <a:pt x="4369105" y="630629"/>
                </a:cubicBezTo>
                <a:cubicBezTo>
                  <a:pt x="4414386" y="929157"/>
                  <a:pt x="4538645" y="1085518"/>
                  <a:pt x="4810227" y="1127284"/>
                </a:cubicBezTo>
                <a:cubicBezTo>
                  <a:pt x="4805222" y="799081"/>
                  <a:pt x="4657265" y="587227"/>
                  <a:pt x="4412492" y="559624"/>
                </a:cubicBezTo>
                <a:close/>
                <a:moveTo>
                  <a:pt x="3754486" y="313872"/>
                </a:moveTo>
                <a:cubicBezTo>
                  <a:pt x="3725125" y="354113"/>
                  <a:pt x="3698314" y="388762"/>
                  <a:pt x="3673942" y="424963"/>
                </a:cubicBezTo>
                <a:cubicBezTo>
                  <a:pt x="3612340" y="517188"/>
                  <a:pt x="3553245" y="610323"/>
                  <a:pt x="3490493" y="701127"/>
                </a:cubicBezTo>
                <a:cubicBezTo>
                  <a:pt x="3480117" y="715999"/>
                  <a:pt x="3456974" y="722390"/>
                  <a:pt x="3439282" y="732600"/>
                </a:cubicBezTo>
                <a:cubicBezTo>
                  <a:pt x="3433461" y="726140"/>
                  <a:pt x="3427353" y="719325"/>
                  <a:pt x="3421532" y="712866"/>
                </a:cubicBezTo>
                <a:cubicBezTo>
                  <a:pt x="3477433" y="625258"/>
                  <a:pt x="3533978" y="537716"/>
                  <a:pt x="3590235" y="449820"/>
                </a:cubicBezTo>
                <a:cubicBezTo>
                  <a:pt x="3445501" y="567611"/>
                  <a:pt x="3321917" y="697678"/>
                  <a:pt x="3307188" y="911899"/>
                </a:cubicBezTo>
                <a:cubicBezTo>
                  <a:pt x="3350443" y="909215"/>
                  <a:pt x="3372692" y="911193"/>
                  <a:pt x="3393054" y="906465"/>
                </a:cubicBezTo>
                <a:cubicBezTo>
                  <a:pt x="3586019" y="861349"/>
                  <a:pt x="3761528" y="650421"/>
                  <a:pt x="3776927" y="442126"/>
                </a:cubicBezTo>
                <a:cubicBezTo>
                  <a:pt x="3779544" y="402372"/>
                  <a:pt x="3797794" y="356426"/>
                  <a:pt x="3754486" y="313872"/>
                </a:cubicBezTo>
                <a:close/>
                <a:moveTo>
                  <a:pt x="1133888" y="214876"/>
                </a:moveTo>
                <a:cubicBezTo>
                  <a:pt x="887880" y="363516"/>
                  <a:pt x="748401" y="587609"/>
                  <a:pt x="660639" y="863910"/>
                </a:cubicBezTo>
                <a:cubicBezTo>
                  <a:pt x="834432" y="833731"/>
                  <a:pt x="1048293" y="611152"/>
                  <a:pt x="1108084" y="398665"/>
                </a:cubicBezTo>
                <a:cubicBezTo>
                  <a:pt x="1059427" y="458062"/>
                  <a:pt x="1022910" y="513507"/>
                  <a:pt x="975613" y="557099"/>
                </a:cubicBezTo>
                <a:cubicBezTo>
                  <a:pt x="933375" y="596008"/>
                  <a:pt x="912619" y="674562"/>
                  <a:pt x="811923" y="657310"/>
                </a:cubicBezTo>
                <a:cubicBezTo>
                  <a:pt x="880947" y="577893"/>
                  <a:pt x="943595" y="512460"/>
                  <a:pt x="998135" y="440657"/>
                </a:cubicBezTo>
                <a:cubicBezTo>
                  <a:pt x="1051468" y="371005"/>
                  <a:pt x="1111390" y="303663"/>
                  <a:pt x="1133888" y="214876"/>
                </a:cubicBezTo>
                <a:close/>
                <a:moveTo>
                  <a:pt x="4685407" y="0"/>
                </a:moveTo>
                <a:lnTo>
                  <a:pt x="4770408" y="0"/>
                </a:lnTo>
                <a:lnTo>
                  <a:pt x="4810333" y="31801"/>
                </a:lnTo>
                <a:cubicBezTo>
                  <a:pt x="4876282" y="76585"/>
                  <a:pt x="4951954" y="113661"/>
                  <a:pt x="5034638" y="141089"/>
                </a:cubicBezTo>
                <a:cubicBezTo>
                  <a:pt x="5039118" y="98355"/>
                  <a:pt x="5040613" y="57376"/>
                  <a:pt x="5039361" y="18254"/>
                </a:cubicBezTo>
                <a:lnTo>
                  <a:pt x="5037438" y="0"/>
                </a:lnTo>
                <a:lnTo>
                  <a:pt x="5107568" y="0"/>
                </a:lnTo>
                <a:lnTo>
                  <a:pt x="5114876" y="38763"/>
                </a:lnTo>
                <a:cubicBezTo>
                  <a:pt x="5131015" y="116852"/>
                  <a:pt x="5149658" y="204078"/>
                  <a:pt x="5127595" y="236940"/>
                </a:cubicBezTo>
                <a:cubicBezTo>
                  <a:pt x="5104066" y="253053"/>
                  <a:pt x="5080177" y="235939"/>
                  <a:pt x="5061109" y="225505"/>
                </a:cubicBezTo>
                <a:cubicBezTo>
                  <a:pt x="4948205" y="164036"/>
                  <a:pt x="4831175" y="107673"/>
                  <a:pt x="4727085" y="33775"/>
                </a:cubicBezTo>
                <a:close/>
                <a:moveTo>
                  <a:pt x="4003152" y="0"/>
                </a:moveTo>
                <a:lnTo>
                  <a:pt x="4132176" y="0"/>
                </a:lnTo>
                <a:lnTo>
                  <a:pt x="4123986" y="63465"/>
                </a:lnTo>
                <a:cubicBezTo>
                  <a:pt x="4116445" y="121909"/>
                  <a:pt x="4114343" y="181241"/>
                  <a:pt x="4104583" y="239130"/>
                </a:cubicBezTo>
                <a:cubicBezTo>
                  <a:pt x="4096291" y="289362"/>
                  <a:pt x="4114806" y="320238"/>
                  <a:pt x="4153843" y="350960"/>
                </a:cubicBezTo>
                <a:cubicBezTo>
                  <a:pt x="4231988" y="411761"/>
                  <a:pt x="4309231" y="462707"/>
                  <a:pt x="4411323" y="488238"/>
                </a:cubicBezTo>
                <a:cubicBezTo>
                  <a:pt x="4669771" y="552400"/>
                  <a:pt x="4834954" y="712670"/>
                  <a:pt x="4864485" y="991020"/>
                </a:cubicBezTo>
                <a:cubicBezTo>
                  <a:pt x="4872093" y="1063071"/>
                  <a:pt x="4919109" y="1168486"/>
                  <a:pt x="4905378" y="1217830"/>
                </a:cubicBezTo>
                <a:cubicBezTo>
                  <a:pt x="4862796" y="1259957"/>
                  <a:pt x="4723238" y="1170674"/>
                  <a:pt x="4640632" y="1136420"/>
                </a:cubicBezTo>
                <a:cubicBezTo>
                  <a:pt x="4517477" y="1085606"/>
                  <a:pt x="4422352" y="1000920"/>
                  <a:pt x="4377015" y="870623"/>
                </a:cubicBezTo>
                <a:cubicBezTo>
                  <a:pt x="4350652" y="794353"/>
                  <a:pt x="4311848" y="718748"/>
                  <a:pt x="4304571" y="640549"/>
                </a:cubicBezTo>
                <a:cubicBezTo>
                  <a:pt x="4296254" y="553781"/>
                  <a:pt x="4253045" y="501149"/>
                  <a:pt x="4193118" y="452646"/>
                </a:cubicBezTo>
                <a:cubicBezTo>
                  <a:pt x="4167929" y="432468"/>
                  <a:pt x="4140395" y="415952"/>
                  <a:pt x="4094850" y="385207"/>
                </a:cubicBezTo>
                <a:cubicBezTo>
                  <a:pt x="4091977" y="497501"/>
                  <a:pt x="4085233" y="591171"/>
                  <a:pt x="4089643" y="684043"/>
                </a:cubicBezTo>
                <a:cubicBezTo>
                  <a:pt x="4091196" y="712189"/>
                  <a:pt x="4119287" y="741779"/>
                  <a:pt x="4140489" y="765775"/>
                </a:cubicBezTo>
                <a:cubicBezTo>
                  <a:pt x="4286309" y="930549"/>
                  <a:pt x="4318661" y="1133697"/>
                  <a:pt x="4328143" y="1340660"/>
                </a:cubicBezTo>
                <a:cubicBezTo>
                  <a:pt x="4334062" y="1468181"/>
                  <a:pt x="4280576" y="1585001"/>
                  <a:pt x="4211174" y="1692363"/>
                </a:cubicBezTo>
                <a:cubicBezTo>
                  <a:pt x="4173738" y="1750318"/>
                  <a:pt x="4136658" y="1807983"/>
                  <a:pt x="4096384" y="1871176"/>
                </a:cubicBezTo>
                <a:cubicBezTo>
                  <a:pt x="4093808" y="1870909"/>
                  <a:pt x="4078517" y="1873883"/>
                  <a:pt x="4073915" y="1868200"/>
                </a:cubicBezTo>
                <a:cubicBezTo>
                  <a:pt x="3975404" y="1745092"/>
                  <a:pt x="3876742" y="1620340"/>
                  <a:pt x="3830235" y="1467468"/>
                </a:cubicBezTo>
                <a:cubicBezTo>
                  <a:pt x="3765307" y="1255419"/>
                  <a:pt x="3782431" y="1049255"/>
                  <a:pt x="3928554" y="872709"/>
                </a:cubicBezTo>
                <a:cubicBezTo>
                  <a:pt x="4054117" y="721044"/>
                  <a:pt x="4039186" y="543779"/>
                  <a:pt x="4041572" y="368957"/>
                </a:cubicBezTo>
                <a:cubicBezTo>
                  <a:pt x="4041882" y="341654"/>
                  <a:pt x="4002857" y="313862"/>
                  <a:pt x="3976315" y="278901"/>
                </a:cubicBezTo>
                <a:cubicBezTo>
                  <a:pt x="3999514" y="268935"/>
                  <a:pt x="4020644" y="260059"/>
                  <a:pt x="4052764" y="245809"/>
                </a:cubicBezTo>
                <a:cubicBezTo>
                  <a:pt x="4059291" y="184658"/>
                  <a:pt x="4067206" y="113561"/>
                  <a:pt x="4077058" y="27371"/>
                </a:cubicBezTo>
                <a:cubicBezTo>
                  <a:pt x="3993827" y="63016"/>
                  <a:pt x="3954978" y="125053"/>
                  <a:pt x="3902474" y="171686"/>
                </a:cubicBezTo>
                <a:cubicBezTo>
                  <a:pt x="3842063" y="225311"/>
                  <a:pt x="3836398" y="287528"/>
                  <a:pt x="3839430" y="359757"/>
                </a:cubicBezTo>
                <a:cubicBezTo>
                  <a:pt x="3851062" y="616730"/>
                  <a:pt x="3707776" y="788039"/>
                  <a:pt x="3511342" y="923585"/>
                </a:cubicBezTo>
                <a:cubicBezTo>
                  <a:pt x="3465283" y="955591"/>
                  <a:pt x="3401736" y="962357"/>
                  <a:pt x="3345310" y="978648"/>
                </a:cubicBezTo>
                <a:cubicBezTo>
                  <a:pt x="3288240" y="994870"/>
                  <a:pt x="3262562" y="960974"/>
                  <a:pt x="3251411" y="912962"/>
                </a:cubicBezTo>
                <a:cubicBezTo>
                  <a:pt x="3234431" y="840266"/>
                  <a:pt x="3259676" y="774543"/>
                  <a:pt x="3294880" y="713104"/>
                </a:cubicBezTo>
                <a:cubicBezTo>
                  <a:pt x="3383739" y="557641"/>
                  <a:pt x="3496940" y="424222"/>
                  <a:pt x="3641287" y="316153"/>
                </a:cubicBezTo>
                <a:cubicBezTo>
                  <a:pt x="3722690" y="254938"/>
                  <a:pt x="3796466" y="182847"/>
                  <a:pt x="3873337" y="115305"/>
                </a:cubicBezTo>
                <a:cubicBezTo>
                  <a:pt x="3900980" y="91156"/>
                  <a:pt x="3924089" y="60682"/>
                  <a:pt x="3954827" y="41083"/>
                </a:cubicBezTo>
                <a:close/>
                <a:moveTo>
                  <a:pt x="3231589" y="0"/>
                </a:moveTo>
                <a:lnTo>
                  <a:pt x="3312011" y="0"/>
                </a:lnTo>
                <a:lnTo>
                  <a:pt x="3310368" y="16057"/>
                </a:lnTo>
                <a:cubicBezTo>
                  <a:pt x="3325242" y="15847"/>
                  <a:pt x="3340695" y="14192"/>
                  <a:pt x="3356599" y="11189"/>
                </a:cubicBezTo>
                <a:lnTo>
                  <a:pt x="3398860" y="0"/>
                </a:lnTo>
                <a:lnTo>
                  <a:pt x="3521426" y="0"/>
                </a:lnTo>
                <a:lnTo>
                  <a:pt x="3450288" y="40946"/>
                </a:lnTo>
                <a:cubicBezTo>
                  <a:pt x="3387281" y="73151"/>
                  <a:pt x="3245717" y="130745"/>
                  <a:pt x="3224898" y="112320"/>
                </a:cubicBezTo>
                <a:cubicBezTo>
                  <a:pt x="3217386" y="103408"/>
                  <a:pt x="3217289" y="77060"/>
                  <a:pt x="3223079" y="40542"/>
                </a:cubicBezTo>
                <a:close/>
                <a:moveTo>
                  <a:pt x="2713325" y="0"/>
                </a:moveTo>
                <a:lnTo>
                  <a:pt x="2801116" y="0"/>
                </a:lnTo>
                <a:lnTo>
                  <a:pt x="2771239" y="53358"/>
                </a:lnTo>
                <a:cubicBezTo>
                  <a:pt x="2734532" y="127500"/>
                  <a:pt x="2701305" y="203767"/>
                  <a:pt x="2671323" y="281854"/>
                </a:cubicBezTo>
                <a:cubicBezTo>
                  <a:pt x="2637809" y="370152"/>
                  <a:pt x="2589485" y="456917"/>
                  <a:pt x="2609018" y="557536"/>
                </a:cubicBezTo>
                <a:cubicBezTo>
                  <a:pt x="2609317" y="560821"/>
                  <a:pt x="2608193" y="565261"/>
                  <a:pt x="2606274" y="567991"/>
                </a:cubicBezTo>
                <a:cubicBezTo>
                  <a:pt x="2516682" y="702877"/>
                  <a:pt x="2589179" y="813532"/>
                  <a:pt x="2661306" y="921545"/>
                </a:cubicBezTo>
                <a:cubicBezTo>
                  <a:pt x="2683985" y="956107"/>
                  <a:pt x="2721146" y="983055"/>
                  <a:pt x="2755651" y="1007451"/>
                </a:cubicBezTo>
                <a:cubicBezTo>
                  <a:pt x="2785348" y="1028096"/>
                  <a:pt x="2819609" y="1045633"/>
                  <a:pt x="2854694" y="1055446"/>
                </a:cubicBezTo>
                <a:cubicBezTo>
                  <a:pt x="3017803" y="1100958"/>
                  <a:pt x="3079430" y="1228060"/>
                  <a:pt x="3129406" y="1372830"/>
                </a:cubicBezTo>
                <a:cubicBezTo>
                  <a:pt x="3189306" y="1546613"/>
                  <a:pt x="3179580" y="1875569"/>
                  <a:pt x="3143254" y="1892637"/>
                </a:cubicBezTo>
                <a:cubicBezTo>
                  <a:pt x="2972655" y="1917289"/>
                  <a:pt x="2701922" y="1626674"/>
                  <a:pt x="2672087" y="1393850"/>
                </a:cubicBezTo>
                <a:cubicBezTo>
                  <a:pt x="2657724" y="1281400"/>
                  <a:pt x="2654295" y="1167153"/>
                  <a:pt x="2645908" y="1047511"/>
                </a:cubicBezTo>
                <a:cubicBezTo>
                  <a:pt x="2627207" y="1039719"/>
                  <a:pt x="2601987" y="1028974"/>
                  <a:pt x="2570535" y="1015633"/>
                </a:cubicBezTo>
                <a:cubicBezTo>
                  <a:pt x="2585724" y="989219"/>
                  <a:pt x="2597362" y="968621"/>
                  <a:pt x="2610208" y="945870"/>
                </a:cubicBezTo>
                <a:cubicBezTo>
                  <a:pt x="2591281" y="918855"/>
                  <a:pt x="2572287" y="892485"/>
                  <a:pt x="2538036" y="844360"/>
                </a:cubicBezTo>
                <a:cubicBezTo>
                  <a:pt x="2514095" y="1028992"/>
                  <a:pt x="2431526" y="1183478"/>
                  <a:pt x="2512867" y="1354598"/>
                </a:cubicBezTo>
                <a:cubicBezTo>
                  <a:pt x="2572125" y="1479502"/>
                  <a:pt x="2561684" y="1610863"/>
                  <a:pt x="2518702" y="1742111"/>
                </a:cubicBezTo>
                <a:cubicBezTo>
                  <a:pt x="2469933" y="1890983"/>
                  <a:pt x="2406097" y="2028534"/>
                  <a:pt x="2275616" y="2134783"/>
                </a:cubicBezTo>
                <a:cubicBezTo>
                  <a:pt x="2256225" y="2148722"/>
                  <a:pt x="2245263" y="2111142"/>
                  <a:pt x="2241266" y="2096736"/>
                </a:cubicBezTo>
                <a:cubicBezTo>
                  <a:pt x="2179626" y="1884376"/>
                  <a:pt x="2162240" y="1669110"/>
                  <a:pt x="2231827" y="1456335"/>
                </a:cubicBezTo>
                <a:cubicBezTo>
                  <a:pt x="2253633" y="1389279"/>
                  <a:pt x="2309962" y="1334256"/>
                  <a:pt x="2348810" y="1272217"/>
                </a:cubicBezTo>
                <a:cubicBezTo>
                  <a:pt x="2373883" y="1232508"/>
                  <a:pt x="2406038" y="1193533"/>
                  <a:pt x="2416218" y="1150005"/>
                </a:cubicBezTo>
                <a:cubicBezTo>
                  <a:pt x="2450271" y="1004817"/>
                  <a:pt x="2476378" y="857831"/>
                  <a:pt x="2493456" y="706982"/>
                </a:cubicBezTo>
                <a:cubicBezTo>
                  <a:pt x="2411430" y="789284"/>
                  <a:pt x="2314735" y="853472"/>
                  <a:pt x="2313690" y="991337"/>
                </a:cubicBezTo>
                <a:cubicBezTo>
                  <a:pt x="2311990" y="1208533"/>
                  <a:pt x="2147439" y="1341195"/>
                  <a:pt x="1985609" y="1408731"/>
                </a:cubicBezTo>
                <a:cubicBezTo>
                  <a:pt x="1934853" y="1429839"/>
                  <a:pt x="1817778" y="1346461"/>
                  <a:pt x="1918730" y="1208846"/>
                </a:cubicBezTo>
                <a:cubicBezTo>
                  <a:pt x="1993345" y="1083149"/>
                  <a:pt x="2096531" y="982536"/>
                  <a:pt x="2213019" y="897616"/>
                </a:cubicBezTo>
                <a:cubicBezTo>
                  <a:pt x="2338343" y="806128"/>
                  <a:pt x="2409619" y="669020"/>
                  <a:pt x="2517219" y="563658"/>
                </a:cubicBezTo>
                <a:cubicBezTo>
                  <a:pt x="2529540" y="551917"/>
                  <a:pt x="2533383" y="531163"/>
                  <a:pt x="2539459" y="513894"/>
                </a:cubicBezTo>
                <a:cubicBezTo>
                  <a:pt x="2594147" y="361404"/>
                  <a:pt x="2648124" y="209492"/>
                  <a:pt x="2702456" y="57291"/>
                </a:cubicBezTo>
                <a:cubicBezTo>
                  <a:pt x="2707084" y="44428"/>
                  <a:pt x="2711390" y="31532"/>
                  <a:pt x="2713671" y="17409"/>
                </a:cubicBezTo>
                <a:close/>
                <a:moveTo>
                  <a:pt x="2615215" y="0"/>
                </a:moveTo>
                <a:lnTo>
                  <a:pt x="2683886" y="0"/>
                </a:lnTo>
                <a:lnTo>
                  <a:pt x="2615765" y="70449"/>
                </a:lnTo>
                <a:cubicBezTo>
                  <a:pt x="2443506" y="272276"/>
                  <a:pt x="2268590" y="471551"/>
                  <a:pt x="2101714" y="677840"/>
                </a:cubicBezTo>
                <a:cubicBezTo>
                  <a:pt x="1945364" y="870900"/>
                  <a:pt x="1795836" y="1070198"/>
                  <a:pt x="1647883" y="1269985"/>
                </a:cubicBezTo>
                <a:cubicBezTo>
                  <a:pt x="1540599" y="1415080"/>
                  <a:pt x="1501415" y="1580889"/>
                  <a:pt x="1520717" y="1759907"/>
                </a:cubicBezTo>
                <a:cubicBezTo>
                  <a:pt x="1523326" y="1784258"/>
                  <a:pt x="1527823" y="1815311"/>
                  <a:pt x="1543766" y="1830628"/>
                </a:cubicBezTo>
                <a:cubicBezTo>
                  <a:pt x="1658106" y="1942683"/>
                  <a:pt x="1640044" y="2081390"/>
                  <a:pt x="1614449" y="2214437"/>
                </a:cubicBezTo>
                <a:cubicBezTo>
                  <a:pt x="1596540" y="2305976"/>
                  <a:pt x="1553273" y="2470386"/>
                  <a:pt x="1518347" y="2480439"/>
                </a:cubicBezTo>
                <a:cubicBezTo>
                  <a:pt x="1419917" y="2441945"/>
                  <a:pt x="1340337" y="2330558"/>
                  <a:pt x="1333958" y="2228696"/>
                </a:cubicBezTo>
                <a:cubicBezTo>
                  <a:pt x="1327047" y="2119620"/>
                  <a:pt x="1351988" y="2017093"/>
                  <a:pt x="1393891" y="1917299"/>
                </a:cubicBezTo>
                <a:cubicBezTo>
                  <a:pt x="1435587" y="1819435"/>
                  <a:pt x="1480215" y="1721549"/>
                  <a:pt x="1444276" y="1597756"/>
                </a:cubicBezTo>
                <a:cubicBezTo>
                  <a:pt x="1426211" y="1620618"/>
                  <a:pt x="1409833" y="1636820"/>
                  <a:pt x="1398976" y="1656198"/>
                </a:cubicBezTo>
                <a:cubicBezTo>
                  <a:pt x="1307990" y="1816321"/>
                  <a:pt x="1221595" y="1979197"/>
                  <a:pt x="1126020" y="2136568"/>
                </a:cubicBezTo>
                <a:cubicBezTo>
                  <a:pt x="1084909" y="2204555"/>
                  <a:pt x="1102743" y="2260093"/>
                  <a:pt x="1129825" y="2320491"/>
                </a:cubicBezTo>
                <a:cubicBezTo>
                  <a:pt x="1132714" y="2326973"/>
                  <a:pt x="1139384" y="2331569"/>
                  <a:pt x="1143273" y="2337828"/>
                </a:cubicBezTo>
                <a:cubicBezTo>
                  <a:pt x="1331962" y="2640780"/>
                  <a:pt x="1296787" y="2906252"/>
                  <a:pt x="1156978" y="3218822"/>
                </a:cubicBezTo>
                <a:cubicBezTo>
                  <a:pt x="1147627" y="3239331"/>
                  <a:pt x="1135596" y="3284945"/>
                  <a:pt x="1116365" y="3269939"/>
                </a:cubicBezTo>
                <a:cubicBezTo>
                  <a:pt x="984182" y="3132933"/>
                  <a:pt x="898820" y="2975065"/>
                  <a:pt x="883236" y="2779510"/>
                </a:cubicBezTo>
                <a:cubicBezTo>
                  <a:pt x="858965" y="2887963"/>
                  <a:pt x="842858" y="2999213"/>
                  <a:pt x="808845" y="3104380"/>
                </a:cubicBezTo>
                <a:cubicBezTo>
                  <a:pt x="744139" y="3304970"/>
                  <a:pt x="661597" y="3498832"/>
                  <a:pt x="488550" y="3634846"/>
                </a:cubicBezTo>
                <a:cubicBezTo>
                  <a:pt x="446643" y="3667606"/>
                  <a:pt x="346628" y="3741539"/>
                  <a:pt x="328509" y="3719164"/>
                </a:cubicBezTo>
                <a:cubicBezTo>
                  <a:pt x="308952" y="3695012"/>
                  <a:pt x="315042" y="3631863"/>
                  <a:pt x="318672" y="3594817"/>
                </a:cubicBezTo>
                <a:cubicBezTo>
                  <a:pt x="329065" y="3485254"/>
                  <a:pt x="343678" y="3375801"/>
                  <a:pt x="358291" y="3266349"/>
                </a:cubicBezTo>
                <a:cubicBezTo>
                  <a:pt x="375072" y="3145733"/>
                  <a:pt x="425539" y="3041943"/>
                  <a:pt x="517362" y="2959353"/>
                </a:cubicBezTo>
                <a:cubicBezTo>
                  <a:pt x="591164" y="2893121"/>
                  <a:pt x="664171" y="2825180"/>
                  <a:pt x="735958" y="2756462"/>
                </a:cubicBezTo>
                <a:cubicBezTo>
                  <a:pt x="752980" y="2740327"/>
                  <a:pt x="764113" y="2718374"/>
                  <a:pt x="772369" y="2692870"/>
                </a:cubicBezTo>
                <a:cubicBezTo>
                  <a:pt x="587814" y="2829971"/>
                  <a:pt x="370516" y="2871268"/>
                  <a:pt x="156545" y="2921045"/>
                </a:cubicBezTo>
                <a:cubicBezTo>
                  <a:pt x="135273" y="2925922"/>
                  <a:pt x="71447" y="2922918"/>
                  <a:pt x="15585" y="2908337"/>
                </a:cubicBezTo>
                <a:lnTo>
                  <a:pt x="0" y="2902697"/>
                </a:lnTo>
                <a:lnTo>
                  <a:pt x="0" y="2765873"/>
                </a:lnTo>
                <a:lnTo>
                  <a:pt x="29795" y="2717847"/>
                </a:lnTo>
                <a:cubicBezTo>
                  <a:pt x="40849" y="2702583"/>
                  <a:pt x="51469" y="2690198"/>
                  <a:pt x="59962" y="2682291"/>
                </a:cubicBezTo>
                <a:cubicBezTo>
                  <a:pt x="228768" y="2525013"/>
                  <a:pt x="418389" y="2401453"/>
                  <a:pt x="645405" y="2342287"/>
                </a:cubicBezTo>
                <a:cubicBezTo>
                  <a:pt x="879032" y="2306584"/>
                  <a:pt x="1032240" y="2213098"/>
                  <a:pt x="1059274" y="2164156"/>
                </a:cubicBezTo>
                <a:cubicBezTo>
                  <a:pt x="1151084" y="1996307"/>
                  <a:pt x="1239879" y="1826195"/>
                  <a:pt x="1341155" y="1664208"/>
                </a:cubicBezTo>
                <a:cubicBezTo>
                  <a:pt x="1477441" y="1445642"/>
                  <a:pt x="1624124" y="1233359"/>
                  <a:pt x="1766505" y="1018678"/>
                </a:cubicBezTo>
                <a:cubicBezTo>
                  <a:pt x="1778156" y="1001010"/>
                  <a:pt x="1791027" y="984119"/>
                  <a:pt x="1793256" y="954087"/>
                </a:cubicBezTo>
                <a:cubicBezTo>
                  <a:pt x="1736220" y="994393"/>
                  <a:pt x="1675663" y="1031081"/>
                  <a:pt x="1622366" y="1076005"/>
                </a:cubicBezTo>
                <a:cubicBezTo>
                  <a:pt x="1442738" y="1227933"/>
                  <a:pt x="1264479" y="1382281"/>
                  <a:pt x="1088015" y="1538117"/>
                </a:cubicBezTo>
                <a:cubicBezTo>
                  <a:pt x="1067855" y="1556206"/>
                  <a:pt x="1060774" y="1588991"/>
                  <a:pt x="1047011" y="1614249"/>
                </a:cubicBezTo>
                <a:cubicBezTo>
                  <a:pt x="939107" y="1813950"/>
                  <a:pt x="771972" y="1928122"/>
                  <a:pt x="545270" y="1944692"/>
                </a:cubicBezTo>
                <a:cubicBezTo>
                  <a:pt x="441606" y="1952189"/>
                  <a:pt x="416671" y="1908283"/>
                  <a:pt x="470627" y="1817545"/>
                </a:cubicBezTo>
                <a:cubicBezTo>
                  <a:pt x="562706" y="1662415"/>
                  <a:pt x="679164" y="1538119"/>
                  <a:pt x="879648" y="1544544"/>
                </a:cubicBezTo>
                <a:cubicBezTo>
                  <a:pt x="970485" y="1547433"/>
                  <a:pt x="1036974" y="1510057"/>
                  <a:pt x="1100842" y="1445401"/>
                </a:cubicBezTo>
                <a:cubicBezTo>
                  <a:pt x="1210992" y="1334445"/>
                  <a:pt x="1329909" y="1232856"/>
                  <a:pt x="1437652" y="1110911"/>
                </a:cubicBezTo>
                <a:cubicBezTo>
                  <a:pt x="1361289" y="1130996"/>
                  <a:pt x="1284490" y="1149082"/>
                  <a:pt x="1208853" y="1171520"/>
                </a:cubicBezTo>
                <a:cubicBezTo>
                  <a:pt x="1106003" y="1201880"/>
                  <a:pt x="1005248" y="1237013"/>
                  <a:pt x="902537" y="1266085"/>
                </a:cubicBezTo>
                <a:cubicBezTo>
                  <a:pt x="850537" y="1280555"/>
                  <a:pt x="815167" y="1303904"/>
                  <a:pt x="781831" y="1350894"/>
                </a:cubicBezTo>
                <a:cubicBezTo>
                  <a:pt x="694187" y="1473616"/>
                  <a:pt x="568919" y="1561531"/>
                  <a:pt x="429373" y="1606317"/>
                </a:cubicBezTo>
                <a:cubicBezTo>
                  <a:pt x="322179" y="1640784"/>
                  <a:pt x="200254" y="1642487"/>
                  <a:pt x="81275" y="1598286"/>
                </a:cubicBezTo>
                <a:cubicBezTo>
                  <a:pt x="88037" y="1574581"/>
                  <a:pt x="87604" y="1557289"/>
                  <a:pt x="96005" y="1548721"/>
                </a:cubicBezTo>
                <a:cubicBezTo>
                  <a:pt x="237899" y="1402652"/>
                  <a:pt x="389584" y="1271587"/>
                  <a:pt x="587023" y="1202853"/>
                </a:cubicBezTo>
                <a:cubicBezTo>
                  <a:pt x="647862" y="1181814"/>
                  <a:pt x="704352" y="1180174"/>
                  <a:pt x="756337" y="1211585"/>
                </a:cubicBezTo>
                <a:cubicBezTo>
                  <a:pt x="796419" y="1235581"/>
                  <a:pt x="829151" y="1230833"/>
                  <a:pt x="870149" y="1218805"/>
                </a:cubicBezTo>
                <a:cubicBezTo>
                  <a:pt x="1110131" y="1147964"/>
                  <a:pt x="1351782" y="1082828"/>
                  <a:pt x="1590533" y="1008282"/>
                </a:cubicBezTo>
                <a:cubicBezTo>
                  <a:pt x="1647452" y="990416"/>
                  <a:pt x="1692710" y="938477"/>
                  <a:pt x="1747291" y="908980"/>
                </a:cubicBezTo>
                <a:cubicBezTo>
                  <a:pt x="2010423" y="767643"/>
                  <a:pt x="2156926" y="514341"/>
                  <a:pt x="2359623" y="289630"/>
                </a:cubicBezTo>
                <a:cubicBezTo>
                  <a:pt x="2236423" y="294129"/>
                  <a:pt x="2139898" y="298787"/>
                  <a:pt x="2068468" y="400733"/>
                </a:cubicBezTo>
                <a:cubicBezTo>
                  <a:pt x="1952834" y="566116"/>
                  <a:pt x="1774030" y="627991"/>
                  <a:pt x="1585301" y="660856"/>
                </a:cubicBezTo>
                <a:cubicBezTo>
                  <a:pt x="1502406" y="675057"/>
                  <a:pt x="1416597" y="676917"/>
                  <a:pt x="1332281" y="676980"/>
                </a:cubicBezTo>
                <a:cubicBezTo>
                  <a:pt x="1303960" y="676978"/>
                  <a:pt x="1266699" y="660107"/>
                  <a:pt x="1249799" y="638509"/>
                </a:cubicBezTo>
                <a:cubicBezTo>
                  <a:pt x="1239732" y="626078"/>
                  <a:pt x="1254627" y="581086"/>
                  <a:pt x="1271498" y="563307"/>
                </a:cubicBezTo>
                <a:cubicBezTo>
                  <a:pt x="1315987" y="515520"/>
                  <a:pt x="1364996" y="471128"/>
                  <a:pt x="1416744" y="431576"/>
                </a:cubicBezTo>
                <a:cubicBezTo>
                  <a:pt x="1631217" y="267308"/>
                  <a:pt x="1881706" y="244413"/>
                  <a:pt x="2139805" y="244759"/>
                </a:cubicBezTo>
                <a:cubicBezTo>
                  <a:pt x="2215969" y="244830"/>
                  <a:pt x="2293713" y="230095"/>
                  <a:pt x="2367937" y="211741"/>
                </a:cubicBezTo>
                <a:cubicBezTo>
                  <a:pt x="2408728" y="201645"/>
                  <a:pt x="2451963" y="177807"/>
                  <a:pt x="2480293" y="147221"/>
                </a:cubicBezTo>
                <a:close/>
                <a:moveTo>
                  <a:pt x="1279469" y="0"/>
                </a:moveTo>
                <a:lnTo>
                  <a:pt x="1426070" y="0"/>
                </a:lnTo>
                <a:lnTo>
                  <a:pt x="1350504" y="33583"/>
                </a:lnTo>
                <a:cubicBezTo>
                  <a:pt x="1327260" y="98863"/>
                  <a:pt x="1310717" y="159304"/>
                  <a:pt x="1284284" y="214818"/>
                </a:cubicBezTo>
                <a:cubicBezTo>
                  <a:pt x="1183157" y="427258"/>
                  <a:pt x="1090002" y="647358"/>
                  <a:pt x="900440" y="800862"/>
                </a:cubicBezTo>
                <a:cubicBezTo>
                  <a:pt x="827038" y="860301"/>
                  <a:pt x="740694" y="903758"/>
                  <a:pt x="658158" y="951189"/>
                </a:cubicBezTo>
                <a:cubicBezTo>
                  <a:pt x="642179" y="960600"/>
                  <a:pt x="606501" y="962440"/>
                  <a:pt x="598449" y="952495"/>
                </a:cubicBezTo>
                <a:cubicBezTo>
                  <a:pt x="585218" y="936157"/>
                  <a:pt x="576639" y="903706"/>
                  <a:pt x="583851" y="884927"/>
                </a:cubicBezTo>
                <a:cubicBezTo>
                  <a:pt x="646997" y="720296"/>
                  <a:pt x="702254" y="550293"/>
                  <a:pt x="821592" y="414254"/>
                </a:cubicBezTo>
                <a:cubicBezTo>
                  <a:pt x="883927" y="342607"/>
                  <a:pt x="950426" y="274644"/>
                  <a:pt x="1021039" y="198645"/>
                </a:cubicBezTo>
                <a:cubicBezTo>
                  <a:pt x="925878" y="221015"/>
                  <a:pt x="852512" y="255727"/>
                  <a:pt x="807695" y="343180"/>
                </a:cubicBezTo>
                <a:cubicBezTo>
                  <a:pt x="757627" y="440178"/>
                  <a:pt x="677425" y="514533"/>
                  <a:pt x="581023" y="563784"/>
                </a:cubicBezTo>
                <a:cubicBezTo>
                  <a:pt x="463285" y="623842"/>
                  <a:pt x="365880" y="722125"/>
                  <a:pt x="231835" y="748932"/>
                </a:cubicBezTo>
                <a:cubicBezTo>
                  <a:pt x="170601" y="761470"/>
                  <a:pt x="108423" y="770657"/>
                  <a:pt x="46357" y="772696"/>
                </a:cubicBezTo>
                <a:lnTo>
                  <a:pt x="0" y="772842"/>
                </a:lnTo>
                <a:lnTo>
                  <a:pt x="0" y="708052"/>
                </a:lnTo>
                <a:lnTo>
                  <a:pt x="89067" y="704930"/>
                </a:lnTo>
                <a:cubicBezTo>
                  <a:pt x="352860" y="675038"/>
                  <a:pt x="632363" y="525002"/>
                  <a:pt x="710775" y="339334"/>
                </a:cubicBezTo>
                <a:cubicBezTo>
                  <a:pt x="664377" y="359265"/>
                  <a:pt x="626200" y="378419"/>
                  <a:pt x="585997" y="392158"/>
                </a:cubicBezTo>
                <a:cubicBezTo>
                  <a:pt x="568074" y="398439"/>
                  <a:pt x="536629" y="403320"/>
                  <a:pt x="527576" y="393598"/>
                </a:cubicBezTo>
                <a:cubicBezTo>
                  <a:pt x="494376" y="356971"/>
                  <a:pt x="459131" y="376102"/>
                  <a:pt x="425698" y="384358"/>
                </a:cubicBezTo>
                <a:cubicBezTo>
                  <a:pt x="375905" y="396453"/>
                  <a:pt x="327713" y="414896"/>
                  <a:pt x="278288" y="429633"/>
                </a:cubicBezTo>
                <a:cubicBezTo>
                  <a:pt x="194259" y="454455"/>
                  <a:pt x="116406" y="489273"/>
                  <a:pt x="43518" y="533227"/>
                </a:cubicBezTo>
                <a:lnTo>
                  <a:pt x="0" y="563132"/>
                </a:lnTo>
                <a:lnTo>
                  <a:pt x="0" y="500322"/>
                </a:lnTo>
                <a:lnTo>
                  <a:pt x="116366" y="435129"/>
                </a:lnTo>
                <a:cubicBezTo>
                  <a:pt x="236099" y="377351"/>
                  <a:pt x="362902" y="333769"/>
                  <a:pt x="495997" y="302145"/>
                </a:cubicBezTo>
                <a:cubicBezTo>
                  <a:pt x="624522" y="272163"/>
                  <a:pt x="751940" y="234257"/>
                  <a:pt x="876112" y="190158"/>
                </a:cubicBezTo>
                <a:cubicBezTo>
                  <a:pt x="951230" y="163437"/>
                  <a:pt x="1018312" y="114407"/>
                  <a:pt x="1091828" y="81338"/>
                </a:cubicBezTo>
                <a:close/>
              </a:path>
            </a:pathLst>
          </a:custGeom>
          <a:solidFill>
            <a:schemeClr val="tx1">
              <a:alpha val="17000"/>
            </a:schemeClr>
          </a:solidFill>
          <a:ln w="4569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EEA626-63D9-B376-D5C7-F7B224767D9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15924" y="914400"/>
            <a:ext cx="10360152" cy="5029200"/>
          </a:xfrm>
        </p:spPr>
        <p:txBody>
          <a:bodyPr anchor="ctr"/>
          <a:lstStyle>
            <a:lvl1pPr algn="ctr">
              <a:defRPr sz="4800"/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11186252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Picture with Caption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06890132-DB42-A903-1EAB-CA29D3F043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0"/>
            <a:ext cx="5641848" cy="5029200"/>
          </a:xfrm>
        </p:spPr>
        <p:txBody>
          <a:bodyPr anchor="ctr"/>
          <a:lstStyle>
            <a:lvl1pPr>
              <a:lnSpc>
                <a:spcPct val="75000"/>
              </a:lnSpc>
              <a:defRPr sz="4800"/>
            </a:lvl1pPr>
          </a:lstStyle>
          <a:p>
            <a:r>
              <a:rPr lang="en-US" dirty="0"/>
              <a:t>click to add title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ED90D1-D640-D115-6711-35DE812FC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</a:blip>
          <a:srcRect r="30186" b="9728"/>
          <a:stretch/>
        </p:blipFill>
        <p:spPr>
          <a:xfrm>
            <a:off x="6768197" y="1875319"/>
            <a:ext cx="4727117" cy="4998132"/>
          </a:xfrm>
          <a:prstGeom prst="rect">
            <a:avLst/>
          </a:pr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8D9EAE4-01F5-6C99-C91E-BF0FD0CD1C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67286" y="1"/>
            <a:ext cx="5324716" cy="6417732"/>
          </a:xfrm>
          <a:custGeom>
            <a:avLst/>
            <a:gdLst>
              <a:gd name="connsiteX0" fmla="*/ 81117 w 5113309"/>
              <a:gd name="connsiteY0" fmla="*/ 0 h 6162929"/>
              <a:gd name="connsiteX1" fmla="*/ 3634645 w 5113309"/>
              <a:gd name="connsiteY1" fmla="*/ 0 h 6162929"/>
              <a:gd name="connsiteX2" fmla="*/ 3705129 w 5113309"/>
              <a:gd name="connsiteY2" fmla="*/ 216937 h 6162929"/>
              <a:gd name="connsiteX3" fmla="*/ 3956833 w 5113309"/>
              <a:gd name="connsiteY3" fmla="*/ 694220 h 6162929"/>
              <a:gd name="connsiteX4" fmla="*/ 4645418 w 5113309"/>
              <a:gd name="connsiteY4" fmla="*/ 1338790 h 6162929"/>
              <a:gd name="connsiteX5" fmla="*/ 5031903 w 5113309"/>
              <a:gd name="connsiteY5" fmla="*/ 1574625 h 6162929"/>
              <a:gd name="connsiteX6" fmla="*/ 5113309 w 5113309"/>
              <a:gd name="connsiteY6" fmla="*/ 1618978 h 6162929"/>
              <a:gd name="connsiteX7" fmla="*/ 5113309 w 5113309"/>
              <a:gd name="connsiteY7" fmla="*/ 6102719 h 6162929"/>
              <a:gd name="connsiteX8" fmla="*/ 5056297 w 5113309"/>
              <a:gd name="connsiteY8" fmla="*/ 6116431 h 6162929"/>
              <a:gd name="connsiteX9" fmla="*/ 4521806 w 5113309"/>
              <a:gd name="connsiteY9" fmla="*/ 6162795 h 6162929"/>
              <a:gd name="connsiteX10" fmla="*/ 3411736 w 5113309"/>
              <a:gd name="connsiteY10" fmla="*/ 5966394 h 6162929"/>
              <a:gd name="connsiteX11" fmla="*/ 2974881 w 5113309"/>
              <a:gd name="connsiteY11" fmla="*/ 5797150 h 6162929"/>
              <a:gd name="connsiteX12" fmla="*/ 1160053 w 5113309"/>
              <a:gd name="connsiteY12" fmla="*/ 4395025 h 6162929"/>
              <a:gd name="connsiteX13" fmla="*/ 186404 w 5113309"/>
              <a:gd name="connsiteY13" fmla="*/ 2488624 h 6162929"/>
              <a:gd name="connsiteX14" fmla="*/ 35878 w 5113309"/>
              <a:gd name="connsiteY14" fmla="*/ 360546 h 6162929"/>
              <a:gd name="connsiteX15" fmla="*/ 77715 w 5113309"/>
              <a:gd name="connsiteY15" fmla="*/ 19675 h 6162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113309" h="6162929">
                <a:moveTo>
                  <a:pt x="81117" y="0"/>
                </a:moveTo>
                <a:lnTo>
                  <a:pt x="3634645" y="0"/>
                </a:lnTo>
                <a:lnTo>
                  <a:pt x="3705129" y="216937"/>
                </a:lnTo>
                <a:cubicBezTo>
                  <a:pt x="3768027" y="381054"/>
                  <a:pt x="3849780" y="540685"/>
                  <a:pt x="3956833" y="694220"/>
                </a:cubicBezTo>
                <a:cubicBezTo>
                  <a:pt x="4136988" y="952807"/>
                  <a:pt x="4374398" y="1160535"/>
                  <a:pt x="4645418" y="1338790"/>
                </a:cubicBezTo>
                <a:cubicBezTo>
                  <a:pt x="4796746" y="1438318"/>
                  <a:pt x="4920829" y="1512316"/>
                  <a:pt x="5031903" y="1574625"/>
                </a:cubicBezTo>
                <a:lnTo>
                  <a:pt x="5113309" y="1618978"/>
                </a:lnTo>
                <a:lnTo>
                  <a:pt x="5113309" y="6102719"/>
                </a:lnTo>
                <a:lnTo>
                  <a:pt x="5056297" y="6116431"/>
                </a:lnTo>
                <a:cubicBezTo>
                  <a:pt x="4886403" y="6150062"/>
                  <a:pt x="4707722" y="6164497"/>
                  <a:pt x="4521806" y="6162795"/>
                </a:cubicBezTo>
                <a:cubicBezTo>
                  <a:pt x="4146032" y="6159370"/>
                  <a:pt x="3776369" y="6088419"/>
                  <a:pt x="3411736" y="5966394"/>
                </a:cubicBezTo>
                <a:cubicBezTo>
                  <a:pt x="3263463" y="5916738"/>
                  <a:pt x="3117320" y="5862607"/>
                  <a:pt x="2974881" y="5797150"/>
                </a:cubicBezTo>
                <a:cubicBezTo>
                  <a:pt x="2249814" y="5463847"/>
                  <a:pt x="1648791" y="4992377"/>
                  <a:pt x="1160053" y="4395025"/>
                </a:cubicBezTo>
                <a:cubicBezTo>
                  <a:pt x="682889" y="3811744"/>
                  <a:pt x="369553" y="3172420"/>
                  <a:pt x="186404" y="2488624"/>
                </a:cubicBezTo>
                <a:cubicBezTo>
                  <a:pt x="-4956" y="1773998"/>
                  <a:pt x="-36839" y="1065081"/>
                  <a:pt x="35878" y="360546"/>
                </a:cubicBezTo>
                <a:cubicBezTo>
                  <a:pt x="47653" y="246483"/>
                  <a:pt x="60608" y="132589"/>
                  <a:pt x="77715" y="19675"/>
                </a:cubicBezTo>
                <a:close/>
              </a:path>
            </a:pathLst>
          </a:custGeom>
          <a:solidFill>
            <a:schemeClr val="accent4">
              <a:alpha val="52000"/>
            </a:schemeClr>
          </a:solidFill>
          <a:ln w="224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D2E95AC0-BA60-4FFD-E9E7-F2F12ACF68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401941" y="0"/>
            <a:ext cx="4790059" cy="6587067"/>
          </a:xfrm>
          <a:custGeom>
            <a:avLst/>
            <a:gdLst>
              <a:gd name="connsiteX0" fmla="*/ 1022042 w 4376530"/>
              <a:gd name="connsiteY0" fmla="*/ 0 h 6018401"/>
              <a:gd name="connsiteX1" fmla="*/ 4326419 w 4376530"/>
              <a:gd name="connsiteY1" fmla="*/ 0 h 6018401"/>
              <a:gd name="connsiteX2" fmla="*/ 4374794 w 4376530"/>
              <a:gd name="connsiteY2" fmla="*/ 46177 h 6018401"/>
              <a:gd name="connsiteX3" fmla="*/ 4376530 w 4376530"/>
              <a:gd name="connsiteY3" fmla="*/ 48166 h 6018401"/>
              <a:gd name="connsiteX4" fmla="*/ 4376530 w 4376530"/>
              <a:gd name="connsiteY4" fmla="*/ 5243073 h 6018401"/>
              <a:gd name="connsiteX5" fmla="*/ 4234907 w 4376530"/>
              <a:gd name="connsiteY5" fmla="*/ 5384674 h 6018401"/>
              <a:gd name="connsiteX6" fmla="*/ 2811527 w 4376530"/>
              <a:gd name="connsiteY6" fmla="*/ 6014016 h 6018401"/>
              <a:gd name="connsiteX7" fmla="*/ 2673962 w 4376530"/>
              <a:gd name="connsiteY7" fmla="*/ 6018401 h 6018401"/>
              <a:gd name="connsiteX8" fmla="*/ 2673892 w 4376530"/>
              <a:gd name="connsiteY8" fmla="*/ 6018401 h 6018401"/>
              <a:gd name="connsiteX9" fmla="*/ 2536327 w 4376530"/>
              <a:gd name="connsiteY9" fmla="*/ 6014016 h 6018401"/>
              <a:gd name="connsiteX10" fmla="*/ 0 w 4376530"/>
              <a:gd name="connsiteY10" fmla="*/ 2647403 h 6018401"/>
              <a:gd name="connsiteX11" fmla="*/ 973061 w 4376530"/>
              <a:gd name="connsiteY11" fmla="*/ 46176 h 6018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376530" h="6018401">
                <a:moveTo>
                  <a:pt x="1022042" y="0"/>
                </a:moveTo>
                <a:lnTo>
                  <a:pt x="4326419" y="0"/>
                </a:lnTo>
                <a:lnTo>
                  <a:pt x="4374794" y="46177"/>
                </a:lnTo>
                <a:lnTo>
                  <a:pt x="4376530" y="48166"/>
                </a:lnTo>
                <a:lnTo>
                  <a:pt x="4376530" y="5243073"/>
                </a:lnTo>
                <a:lnTo>
                  <a:pt x="4234907" y="5384674"/>
                </a:lnTo>
                <a:cubicBezTo>
                  <a:pt x="3830459" y="5751892"/>
                  <a:pt x="3341336" y="5980159"/>
                  <a:pt x="2811527" y="6014016"/>
                </a:cubicBezTo>
                <a:lnTo>
                  <a:pt x="2673962" y="6018401"/>
                </a:lnTo>
                <a:lnTo>
                  <a:pt x="2673892" y="6018401"/>
                </a:lnTo>
                <a:lnTo>
                  <a:pt x="2536327" y="6014016"/>
                </a:lnTo>
                <a:cubicBezTo>
                  <a:pt x="1123504" y="5923730"/>
                  <a:pt x="0" y="4450975"/>
                  <a:pt x="0" y="2647403"/>
                </a:cubicBezTo>
                <a:cubicBezTo>
                  <a:pt x="0" y="1600168"/>
                  <a:pt x="378788" y="664467"/>
                  <a:pt x="973061" y="4617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</p:spPr>
        <p:txBody>
          <a:bodyPr wrap="square" anchor="t">
            <a:no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24765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Section Header 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D24A04BE-9BA3-80DD-EE68-A8B8BA0853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918777" y="0"/>
            <a:ext cx="5288935" cy="6857999"/>
          </a:xfrm>
          <a:custGeom>
            <a:avLst/>
            <a:gdLst>
              <a:gd name="connsiteX0" fmla="*/ 5288935 w 5288935"/>
              <a:gd name="connsiteY0" fmla="*/ 5846993 h 6857999"/>
              <a:gd name="connsiteX1" fmla="*/ 5288935 w 5288935"/>
              <a:gd name="connsiteY1" fmla="*/ 6857999 h 6857999"/>
              <a:gd name="connsiteX2" fmla="*/ 4837168 w 5288935"/>
              <a:gd name="connsiteY2" fmla="*/ 6857999 h 6857999"/>
              <a:gd name="connsiteX3" fmla="*/ 4970284 w 5288935"/>
              <a:gd name="connsiteY3" fmla="*/ 6566499 h 6857999"/>
              <a:gd name="connsiteX4" fmla="*/ 5151893 w 5288935"/>
              <a:gd name="connsiteY4" fmla="*/ 6167371 h 6857999"/>
              <a:gd name="connsiteX5" fmla="*/ 13164 w 5288935"/>
              <a:gd name="connsiteY5" fmla="*/ 0 h 6857999"/>
              <a:gd name="connsiteX6" fmla="*/ 5288935 w 5288935"/>
              <a:gd name="connsiteY6" fmla="*/ 0 h 6857999"/>
              <a:gd name="connsiteX7" fmla="*/ 5288935 w 5288935"/>
              <a:gd name="connsiteY7" fmla="*/ 3411849 h 6857999"/>
              <a:gd name="connsiteX8" fmla="*/ 5247557 w 5288935"/>
              <a:gd name="connsiteY8" fmla="*/ 3366169 h 6857999"/>
              <a:gd name="connsiteX9" fmla="*/ 333189 w 5288935"/>
              <a:gd name="connsiteY9" fmla="*/ 1342399 h 6857999"/>
              <a:gd name="connsiteX10" fmla="*/ 10627 w 5288935"/>
              <a:gd name="connsiteY10" fmla="*/ 17156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288935" h="6857999">
                <a:moveTo>
                  <a:pt x="5288935" y="5846993"/>
                </a:moveTo>
                <a:lnTo>
                  <a:pt x="5288935" y="6857999"/>
                </a:lnTo>
                <a:lnTo>
                  <a:pt x="4837168" y="6857999"/>
                </a:lnTo>
                <a:lnTo>
                  <a:pt x="4970284" y="6566499"/>
                </a:lnTo>
                <a:cubicBezTo>
                  <a:pt x="5031407" y="6433649"/>
                  <a:pt x="5092600" y="6300408"/>
                  <a:pt x="5151893" y="6167371"/>
                </a:cubicBezTo>
                <a:close/>
                <a:moveTo>
                  <a:pt x="13164" y="0"/>
                </a:moveTo>
                <a:lnTo>
                  <a:pt x="5288935" y="0"/>
                </a:lnTo>
                <a:lnTo>
                  <a:pt x="5288935" y="3411849"/>
                </a:lnTo>
                <a:lnTo>
                  <a:pt x="5247557" y="3366169"/>
                </a:lnTo>
                <a:cubicBezTo>
                  <a:pt x="4159360" y="2292541"/>
                  <a:pt x="1405487" y="3120418"/>
                  <a:pt x="333189" y="1342399"/>
                </a:cubicBezTo>
                <a:cubicBezTo>
                  <a:pt x="249159" y="1202652"/>
                  <a:pt x="-60917" y="673160"/>
                  <a:pt x="10627" y="17156"/>
                </a:cubicBezTo>
                <a:close/>
              </a:path>
            </a:pathLst>
          </a:custGeom>
          <a:solidFill>
            <a:schemeClr val="accent4">
              <a:alpha val="50242"/>
            </a:schemeClr>
          </a:solidFill>
          <a:ln w="4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9E4F6A04-3331-D4C7-3EAE-0F69B48A7C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 flipH="1">
            <a:off x="0" y="-26179"/>
            <a:ext cx="5273226" cy="1169180"/>
          </a:xfrm>
          <a:custGeom>
            <a:avLst/>
            <a:gdLst>
              <a:gd name="connsiteX0" fmla="*/ 3480861 w 5400689"/>
              <a:gd name="connsiteY0" fmla="*/ 9 h 1188904"/>
              <a:gd name="connsiteX1" fmla="*/ 3799515 w 5400689"/>
              <a:gd name="connsiteY1" fmla="*/ 34963 h 1188904"/>
              <a:gd name="connsiteX2" fmla="*/ 5393241 w 5400689"/>
              <a:gd name="connsiteY2" fmla="*/ 1169180 h 1188904"/>
              <a:gd name="connsiteX3" fmla="*/ 5400689 w 5400689"/>
              <a:gd name="connsiteY3" fmla="*/ 1188904 h 1188904"/>
              <a:gd name="connsiteX4" fmla="*/ 0 w 5400689"/>
              <a:gd name="connsiteY4" fmla="*/ 1188904 h 1188904"/>
              <a:gd name="connsiteX5" fmla="*/ 259507 w 5400689"/>
              <a:gd name="connsiteY5" fmla="*/ 1076708 h 1188904"/>
              <a:gd name="connsiteX6" fmla="*/ 1032152 w 5400689"/>
              <a:gd name="connsiteY6" fmla="*/ 750675 h 1188904"/>
              <a:gd name="connsiteX7" fmla="*/ 3480861 w 5400689"/>
              <a:gd name="connsiteY7" fmla="*/ 9 h 1188904"/>
              <a:gd name="connsiteX0" fmla="*/ 5400689 w 5492129"/>
              <a:gd name="connsiteY0" fmla="*/ 1188904 h 1280344"/>
              <a:gd name="connsiteX1" fmla="*/ 0 w 5492129"/>
              <a:gd name="connsiteY1" fmla="*/ 1188904 h 1280344"/>
              <a:gd name="connsiteX2" fmla="*/ 259507 w 5492129"/>
              <a:gd name="connsiteY2" fmla="*/ 1076708 h 1280344"/>
              <a:gd name="connsiteX3" fmla="*/ 1032152 w 5492129"/>
              <a:gd name="connsiteY3" fmla="*/ 750675 h 1280344"/>
              <a:gd name="connsiteX4" fmla="*/ 3480861 w 5492129"/>
              <a:gd name="connsiteY4" fmla="*/ 9 h 1280344"/>
              <a:gd name="connsiteX5" fmla="*/ 3799515 w 5492129"/>
              <a:gd name="connsiteY5" fmla="*/ 34963 h 1280344"/>
              <a:gd name="connsiteX6" fmla="*/ 5393241 w 5492129"/>
              <a:gd name="connsiteY6" fmla="*/ 1169180 h 1280344"/>
              <a:gd name="connsiteX7" fmla="*/ 5492129 w 5492129"/>
              <a:gd name="connsiteY7" fmla="*/ 1280344 h 1280344"/>
              <a:gd name="connsiteX0" fmla="*/ 5400689 w 5400689"/>
              <a:gd name="connsiteY0" fmla="*/ 1188904 h 1188904"/>
              <a:gd name="connsiteX1" fmla="*/ 0 w 5400689"/>
              <a:gd name="connsiteY1" fmla="*/ 1188904 h 1188904"/>
              <a:gd name="connsiteX2" fmla="*/ 259507 w 5400689"/>
              <a:gd name="connsiteY2" fmla="*/ 1076708 h 1188904"/>
              <a:gd name="connsiteX3" fmla="*/ 1032152 w 5400689"/>
              <a:gd name="connsiteY3" fmla="*/ 750675 h 1188904"/>
              <a:gd name="connsiteX4" fmla="*/ 3480861 w 5400689"/>
              <a:gd name="connsiteY4" fmla="*/ 9 h 1188904"/>
              <a:gd name="connsiteX5" fmla="*/ 3799515 w 5400689"/>
              <a:gd name="connsiteY5" fmla="*/ 34963 h 1188904"/>
              <a:gd name="connsiteX6" fmla="*/ 5393241 w 5400689"/>
              <a:gd name="connsiteY6" fmla="*/ 1169180 h 1188904"/>
              <a:gd name="connsiteX0" fmla="*/ 0 w 5393241"/>
              <a:gd name="connsiteY0" fmla="*/ 1188904 h 1188904"/>
              <a:gd name="connsiteX1" fmla="*/ 259507 w 5393241"/>
              <a:gd name="connsiteY1" fmla="*/ 1076708 h 1188904"/>
              <a:gd name="connsiteX2" fmla="*/ 1032152 w 5393241"/>
              <a:gd name="connsiteY2" fmla="*/ 750675 h 1188904"/>
              <a:gd name="connsiteX3" fmla="*/ 3480861 w 5393241"/>
              <a:gd name="connsiteY3" fmla="*/ 9 h 1188904"/>
              <a:gd name="connsiteX4" fmla="*/ 3799515 w 5393241"/>
              <a:gd name="connsiteY4" fmla="*/ 34963 h 1188904"/>
              <a:gd name="connsiteX5" fmla="*/ 5393241 w 5393241"/>
              <a:gd name="connsiteY5" fmla="*/ 1169180 h 1188904"/>
              <a:gd name="connsiteX0" fmla="*/ 0 w 5250366"/>
              <a:gd name="connsiteY0" fmla="*/ 1126039 h 1169180"/>
              <a:gd name="connsiteX1" fmla="*/ 116632 w 5250366"/>
              <a:gd name="connsiteY1" fmla="*/ 1076708 h 1169180"/>
              <a:gd name="connsiteX2" fmla="*/ 889277 w 5250366"/>
              <a:gd name="connsiteY2" fmla="*/ 750675 h 1169180"/>
              <a:gd name="connsiteX3" fmla="*/ 3337986 w 5250366"/>
              <a:gd name="connsiteY3" fmla="*/ 9 h 1169180"/>
              <a:gd name="connsiteX4" fmla="*/ 3656640 w 5250366"/>
              <a:gd name="connsiteY4" fmla="*/ 34963 h 1169180"/>
              <a:gd name="connsiteX5" fmla="*/ 5250366 w 5250366"/>
              <a:gd name="connsiteY5" fmla="*/ 1169180 h 1169180"/>
              <a:gd name="connsiteX0" fmla="*/ 0 w 5273226"/>
              <a:gd name="connsiteY0" fmla="*/ 1135564 h 1169180"/>
              <a:gd name="connsiteX1" fmla="*/ 139492 w 5273226"/>
              <a:gd name="connsiteY1" fmla="*/ 1076708 h 1169180"/>
              <a:gd name="connsiteX2" fmla="*/ 912137 w 5273226"/>
              <a:gd name="connsiteY2" fmla="*/ 750675 h 1169180"/>
              <a:gd name="connsiteX3" fmla="*/ 3360846 w 5273226"/>
              <a:gd name="connsiteY3" fmla="*/ 9 h 1169180"/>
              <a:gd name="connsiteX4" fmla="*/ 3679500 w 5273226"/>
              <a:gd name="connsiteY4" fmla="*/ 34963 h 1169180"/>
              <a:gd name="connsiteX5" fmla="*/ 5273226 w 5273226"/>
              <a:gd name="connsiteY5" fmla="*/ 1169180 h 1169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73226" h="1169180">
                <a:moveTo>
                  <a:pt x="0" y="1135564"/>
                </a:moveTo>
                <a:lnTo>
                  <a:pt x="139492" y="1076708"/>
                </a:lnTo>
                <a:lnTo>
                  <a:pt x="912137" y="750675"/>
                </a:lnTo>
                <a:cubicBezTo>
                  <a:pt x="2354904" y="146401"/>
                  <a:pt x="2981132" y="1306"/>
                  <a:pt x="3360846" y="9"/>
                </a:cubicBezTo>
                <a:cubicBezTo>
                  <a:pt x="3487417" y="-424"/>
                  <a:pt x="3586598" y="15121"/>
                  <a:pt x="3679500" y="34963"/>
                </a:cubicBezTo>
                <a:cubicBezTo>
                  <a:pt x="4251313" y="157103"/>
                  <a:pt x="4990416" y="528605"/>
                  <a:pt x="5273226" y="116918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0587ACFB-02E0-79F1-D5B0-E8B18598D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006849" y="3200881"/>
            <a:ext cx="4200862" cy="3685693"/>
          </a:xfrm>
          <a:custGeom>
            <a:avLst/>
            <a:gdLst>
              <a:gd name="connsiteX0" fmla="*/ 4095553 w 4261350"/>
              <a:gd name="connsiteY0" fmla="*/ 1025 h 3718078"/>
              <a:gd name="connsiteX1" fmla="*/ 4195147 w 4261350"/>
              <a:gd name="connsiteY1" fmla="*/ 9904 h 3718078"/>
              <a:gd name="connsiteX2" fmla="*/ 4261350 w 4261350"/>
              <a:gd name="connsiteY2" fmla="*/ 21789 h 3718078"/>
              <a:gd name="connsiteX3" fmla="*/ 4261350 w 4261350"/>
              <a:gd name="connsiteY3" fmla="*/ 3718077 h 3718078"/>
              <a:gd name="connsiteX4" fmla="*/ 0 w 4261350"/>
              <a:gd name="connsiteY4" fmla="*/ 3718078 h 3718078"/>
              <a:gd name="connsiteX5" fmla="*/ 41809 w 4261350"/>
              <a:gd name="connsiteY5" fmla="*/ 3519677 h 3718078"/>
              <a:gd name="connsiteX6" fmla="*/ 817272 w 4261350"/>
              <a:gd name="connsiteY6" fmla="*/ 2444285 h 3718078"/>
              <a:gd name="connsiteX7" fmla="*/ 2666355 w 4261350"/>
              <a:gd name="connsiteY7" fmla="*/ 2522977 h 3718078"/>
              <a:gd name="connsiteX8" fmla="*/ 3155070 w 4261350"/>
              <a:gd name="connsiteY8" fmla="*/ 383844 h 3718078"/>
              <a:gd name="connsiteX9" fmla="*/ 3895887 w 4261350"/>
              <a:gd name="connsiteY9" fmla="*/ 10843 h 3718078"/>
              <a:gd name="connsiteX10" fmla="*/ 4095553 w 4261350"/>
              <a:gd name="connsiteY10" fmla="*/ 1025 h 3718078"/>
              <a:gd name="connsiteX0" fmla="*/ 4261350 w 4352790"/>
              <a:gd name="connsiteY0" fmla="*/ 21789 h 3718078"/>
              <a:gd name="connsiteX1" fmla="*/ 4261350 w 4352790"/>
              <a:gd name="connsiteY1" fmla="*/ 3718077 h 3718078"/>
              <a:gd name="connsiteX2" fmla="*/ 0 w 4352790"/>
              <a:gd name="connsiteY2" fmla="*/ 3718078 h 3718078"/>
              <a:gd name="connsiteX3" fmla="*/ 41809 w 4352790"/>
              <a:gd name="connsiteY3" fmla="*/ 3519677 h 3718078"/>
              <a:gd name="connsiteX4" fmla="*/ 817272 w 4352790"/>
              <a:gd name="connsiteY4" fmla="*/ 2444285 h 3718078"/>
              <a:gd name="connsiteX5" fmla="*/ 2666355 w 4352790"/>
              <a:gd name="connsiteY5" fmla="*/ 2522977 h 3718078"/>
              <a:gd name="connsiteX6" fmla="*/ 3155070 w 4352790"/>
              <a:gd name="connsiteY6" fmla="*/ 383844 h 3718078"/>
              <a:gd name="connsiteX7" fmla="*/ 3895887 w 4352790"/>
              <a:gd name="connsiteY7" fmla="*/ 10843 h 3718078"/>
              <a:gd name="connsiteX8" fmla="*/ 4095553 w 4352790"/>
              <a:gd name="connsiteY8" fmla="*/ 1025 h 3718078"/>
              <a:gd name="connsiteX9" fmla="*/ 4195147 w 4352790"/>
              <a:gd name="connsiteY9" fmla="*/ 9904 h 3718078"/>
              <a:gd name="connsiteX10" fmla="*/ 4352790 w 4352790"/>
              <a:gd name="connsiteY10" fmla="*/ 113229 h 3718078"/>
              <a:gd name="connsiteX0" fmla="*/ 4261350 w 4352790"/>
              <a:gd name="connsiteY0" fmla="*/ 3718077 h 3718078"/>
              <a:gd name="connsiteX1" fmla="*/ 0 w 4352790"/>
              <a:gd name="connsiteY1" fmla="*/ 3718078 h 3718078"/>
              <a:gd name="connsiteX2" fmla="*/ 41809 w 4352790"/>
              <a:gd name="connsiteY2" fmla="*/ 3519677 h 3718078"/>
              <a:gd name="connsiteX3" fmla="*/ 817272 w 4352790"/>
              <a:gd name="connsiteY3" fmla="*/ 2444285 h 3718078"/>
              <a:gd name="connsiteX4" fmla="*/ 2666355 w 4352790"/>
              <a:gd name="connsiteY4" fmla="*/ 2522977 h 3718078"/>
              <a:gd name="connsiteX5" fmla="*/ 3155070 w 4352790"/>
              <a:gd name="connsiteY5" fmla="*/ 383844 h 3718078"/>
              <a:gd name="connsiteX6" fmla="*/ 3895887 w 4352790"/>
              <a:gd name="connsiteY6" fmla="*/ 10843 h 3718078"/>
              <a:gd name="connsiteX7" fmla="*/ 4095553 w 4352790"/>
              <a:gd name="connsiteY7" fmla="*/ 1025 h 3718078"/>
              <a:gd name="connsiteX8" fmla="*/ 4195147 w 4352790"/>
              <a:gd name="connsiteY8" fmla="*/ 9904 h 3718078"/>
              <a:gd name="connsiteX9" fmla="*/ 4352790 w 4352790"/>
              <a:gd name="connsiteY9" fmla="*/ 113229 h 3718078"/>
              <a:gd name="connsiteX0" fmla="*/ 4261350 w 4261350"/>
              <a:gd name="connsiteY0" fmla="*/ 3718077 h 3718078"/>
              <a:gd name="connsiteX1" fmla="*/ 0 w 4261350"/>
              <a:gd name="connsiteY1" fmla="*/ 3718078 h 3718078"/>
              <a:gd name="connsiteX2" fmla="*/ 41809 w 4261350"/>
              <a:gd name="connsiteY2" fmla="*/ 3519677 h 3718078"/>
              <a:gd name="connsiteX3" fmla="*/ 817272 w 4261350"/>
              <a:gd name="connsiteY3" fmla="*/ 2444285 h 3718078"/>
              <a:gd name="connsiteX4" fmla="*/ 2666355 w 4261350"/>
              <a:gd name="connsiteY4" fmla="*/ 2522977 h 3718078"/>
              <a:gd name="connsiteX5" fmla="*/ 3155070 w 4261350"/>
              <a:gd name="connsiteY5" fmla="*/ 383844 h 3718078"/>
              <a:gd name="connsiteX6" fmla="*/ 3895887 w 4261350"/>
              <a:gd name="connsiteY6" fmla="*/ 10843 h 3718078"/>
              <a:gd name="connsiteX7" fmla="*/ 4095553 w 4261350"/>
              <a:gd name="connsiteY7" fmla="*/ 1025 h 3718078"/>
              <a:gd name="connsiteX8" fmla="*/ 4195147 w 4261350"/>
              <a:gd name="connsiteY8" fmla="*/ 9904 h 3718078"/>
              <a:gd name="connsiteX0" fmla="*/ 4261350 w 4261350"/>
              <a:gd name="connsiteY0" fmla="*/ 3718077 h 3718078"/>
              <a:gd name="connsiteX1" fmla="*/ 0 w 4261350"/>
              <a:gd name="connsiteY1" fmla="*/ 3718078 h 3718078"/>
              <a:gd name="connsiteX2" fmla="*/ 41809 w 4261350"/>
              <a:gd name="connsiteY2" fmla="*/ 3519677 h 3718078"/>
              <a:gd name="connsiteX3" fmla="*/ 817272 w 4261350"/>
              <a:gd name="connsiteY3" fmla="*/ 2444285 h 3718078"/>
              <a:gd name="connsiteX4" fmla="*/ 2666355 w 4261350"/>
              <a:gd name="connsiteY4" fmla="*/ 2522977 h 3718078"/>
              <a:gd name="connsiteX5" fmla="*/ 3155070 w 4261350"/>
              <a:gd name="connsiteY5" fmla="*/ 383844 h 3718078"/>
              <a:gd name="connsiteX6" fmla="*/ 3895887 w 4261350"/>
              <a:gd name="connsiteY6" fmla="*/ 10843 h 3718078"/>
              <a:gd name="connsiteX7" fmla="*/ 4095553 w 4261350"/>
              <a:gd name="connsiteY7" fmla="*/ 1025 h 3718078"/>
              <a:gd name="connsiteX8" fmla="*/ 4208482 w 4261350"/>
              <a:gd name="connsiteY8" fmla="*/ 11809 h 3718078"/>
              <a:gd name="connsiteX0" fmla="*/ 0 w 4208482"/>
              <a:gd name="connsiteY0" fmla="*/ 3718078 h 3718078"/>
              <a:gd name="connsiteX1" fmla="*/ 41809 w 4208482"/>
              <a:gd name="connsiteY1" fmla="*/ 3519677 h 3718078"/>
              <a:gd name="connsiteX2" fmla="*/ 817272 w 4208482"/>
              <a:gd name="connsiteY2" fmla="*/ 2444285 h 3718078"/>
              <a:gd name="connsiteX3" fmla="*/ 2666355 w 4208482"/>
              <a:gd name="connsiteY3" fmla="*/ 2522977 h 3718078"/>
              <a:gd name="connsiteX4" fmla="*/ 3155070 w 4208482"/>
              <a:gd name="connsiteY4" fmla="*/ 383844 h 3718078"/>
              <a:gd name="connsiteX5" fmla="*/ 3895887 w 4208482"/>
              <a:gd name="connsiteY5" fmla="*/ 10843 h 3718078"/>
              <a:gd name="connsiteX6" fmla="*/ 4095553 w 4208482"/>
              <a:gd name="connsiteY6" fmla="*/ 1025 h 3718078"/>
              <a:gd name="connsiteX7" fmla="*/ 4208482 w 4208482"/>
              <a:gd name="connsiteY7" fmla="*/ 11809 h 3718078"/>
              <a:gd name="connsiteX0" fmla="*/ 0 w 4200862"/>
              <a:gd name="connsiteY0" fmla="*/ 3685693 h 3685693"/>
              <a:gd name="connsiteX1" fmla="*/ 34189 w 4200862"/>
              <a:gd name="connsiteY1" fmla="*/ 3519677 h 3685693"/>
              <a:gd name="connsiteX2" fmla="*/ 809652 w 4200862"/>
              <a:gd name="connsiteY2" fmla="*/ 2444285 h 3685693"/>
              <a:gd name="connsiteX3" fmla="*/ 2658735 w 4200862"/>
              <a:gd name="connsiteY3" fmla="*/ 2522977 h 3685693"/>
              <a:gd name="connsiteX4" fmla="*/ 3147450 w 4200862"/>
              <a:gd name="connsiteY4" fmla="*/ 383844 h 3685693"/>
              <a:gd name="connsiteX5" fmla="*/ 3888267 w 4200862"/>
              <a:gd name="connsiteY5" fmla="*/ 10843 h 3685693"/>
              <a:gd name="connsiteX6" fmla="*/ 4087933 w 4200862"/>
              <a:gd name="connsiteY6" fmla="*/ 1025 h 3685693"/>
              <a:gd name="connsiteX7" fmla="*/ 4200862 w 4200862"/>
              <a:gd name="connsiteY7" fmla="*/ 11809 h 3685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00862" h="3685693">
                <a:moveTo>
                  <a:pt x="0" y="3685693"/>
                </a:moveTo>
                <a:lnTo>
                  <a:pt x="34189" y="3519677"/>
                </a:lnTo>
                <a:cubicBezTo>
                  <a:pt x="143250" y="3096532"/>
                  <a:pt x="385251" y="2638632"/>
                  <a:pt x="809652" y="2444285"/>
                </a:cubicBezTo>
                <a:cubicBezTo>
                  <a:pt x="1552651" y="2104138"/>
                  <a:pt x="2223408" y="2861345"/>
                  <a:pt x="2658735" y="2522977"/>
                </a:cubicBezTo>
                <a:cubicBezTo>
                  <a:pt x="3141721" y="2147516"/>
                  <a:pt x="2519853" y="1056810"/>
                  <a:pt x="3147450" y="383844"/>
                </a:cubicBezTo>
                <a:cubicBezTo>
                  <a:pt x="3423705" y="87567"/>
                  <a:pt x="3801363" y="23274"/>
                  <a:pt x="3888267" y="10843"/>
                </a:cubicBezTo>
                <a:cubicBezTo>
                  <a:pt x="3954998" y="1342"/>
                  <a:pt x="4021507" y="-1864"/>
                  <a:pt x="4087933" y="1025"/>
                </a:cubicBezTo>
                <a:cubicBezTo>
                  <a:pt x="4121145" y="2468"/>
                  <a:pt x="4167673" y="7342"/>
                  <a:pt x="4200862" y="11809"/>
                </a:cubicBezTo>
              </a:path>
            </a:pathLst>
          </a:custGeom>
          <a:noFill/>
          <a:ln w="857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52384F4-F6AD-F668-A66B-AEFD70995F3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27205" y="914400"/>
            <a:ext cx="5449824" cy="3538728"/>
          </a:xfrm>
        </p:spPr>
        <p:txBody>
          <a:bodyPr anchor="b"/>
          <a:lstStyle>
            <a:lvl1pPr>
              <a:lnSpc>
                <a:spcPct val="75000"/>
              </a:lnSpc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AA0A37B-4C20-7766-0623-4E06EA6A5C8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1" y="261780"/>
            <a:ext cx="5046134" cy="6596220"/>
          </a:xfrm>
          <a:custGeom>
            <a:avLst/>
            <a:gdLst>
              <a:gd name="connsiteX0" fmla="*/ 184819 w 5046134"/>
              <a:gd name="connsiteY0" fmla="*/ 2431 h 6596220"/>
              <a:gd name="connsiteX1" fmla="*/ 3414011 w 5046134"/>
              <a:gd name="connsiteY1" fmla="*/ 979324 h 6596220"/>
              <a:gd name="connsiteX2" fmla="*/ 5034288 w 5046134"/>
              <a:gd name="connsiteY2" fmla="*/ 4832904 h 6596220"/>
              <a:gd name="connsiteX3" fmla="*/ 5046134 w 5046134"/>
              <a:gd name="connsiteY3" fmla="*/ 5085904 h 6596220"/>
              <a:gd name="connsiteX4" fmla="*/ 5046134 w 5046134"/>
              <a:gd name="connsiteY4" fmla="*/ 5736037 h 6596220"/>
              <a:gd name="connsiteX5" fmla="*/ 5031481 w 5046134"/>
              <a:gd name="connsiteY5" fmla="*/ 6021198 h 6596220"/>
              <a:gd name="connsiteX6" fmla="*/ 4991180 w 5046134"/>
              <a:gd name="connsiteY6" fmla="*/ 6417518 h 6596220"/>
              <a:gd name="connsiteX7" fmla="*/ 4964840 w 5046134"/>
              <a:gd name="connsiteY7" fmla="*/ 6596220 h 6596220"/>
              <a:gd name="connsiteX8" fmla="*/ 0 w 5046134"/>
              <a:gd name="connsiteY8" fmla="*/ 6596220 h 6596220"/>
              <a:gd name="connsiteX9" fmla="*/ 0 w 5046134"/>
              <a:gd name="connsiteY9" fmla="*/ 11979 h 6596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046134" h="6596220">
                <a:moveTo>
                  <a:pt x="184819" y="2431"/>
                </a:moveTo>
                <a:cubicBezTo>
                  <a:pt x="1439107" y="-30530"/>
                  <a:pt x="2603639" y="270589"/>
                  <a:pt x="3414011" y="979324"/>
                </a:cubicBezTo>
                <a:cubicBezTo>
                  <a:pt x="4354193" y="1801574"/>
                  <a:pt x="4922268" y="3264010"/>
                  <a:pt x="5034288" y="4832904"/>
                </a:cubicBezTo>
                <a:lnTo>
                  <a:pt x="5046134" y="5085904"/>
                </a:lnTo>
                <a:lnTo>
                  <a:pt x="5046134" y="5736037"/>
                </a:lnTo>
                <a:lnTo>
                  <a:pt x="5031481" y="6021198"/>
                </a:lnTo>
                <a:cubicBezTo>
                  <a:pt x="5021376" y="6153595"/>
                  <a:pt x="5007959" y="6285805"/>
                  <a:pt x="4991180" y="6417518"/>
                </a:cubicBezTo>
                <a:lnTo>
                  <a:pt x="4964840" y="6596220"/>
                </a:lnTo>
                <a:lnTo>
                  <a:pt x="0" y="6596220"/>
                </a:lnTo>
                <a:lnTo>
                  <a:pt x="0" y="11979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 tIns="914400">
            <a:no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3E1E65B-8F03-21A6-6A59-95F0691D8856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27204" y="4681728"/>
            <a:ext cx="5449824" cy="1280160"/>
          </a:xfrm>
        </p:spPr>
        <p:txBody>
          <a:bodyPr>
            <a:noAutofit/>
          </a:bodyPr>
          <a:lstStyle>
            <a:lvl1pPr marL="0" indent="0">
              <a:buFont typeface="Courier New" panose="02070309020205020404" pitchFamily="49" charset="0"/>
              <a:buNone/>
              <a:defRPr sz="2400" b="0" cap="all" baseline="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1566659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7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98639877-C4A6-4E44-C600-FE3C6CD5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flipH="1">
            <a:off x="8970744" y="5209684"/>
            <a:ext cx="3221255" cy="1682471"/>
            <a:chOff x="-1483620" y="3988558"/>
            <a:chExt cx="4239452" cy="2903598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0439AA5-A7EE-A20E-BB67-D356776D0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325717" y="5597818"/>
              <a:ext cx="2430115" cy="1294338"/>
            </a:xfrm>
            <a:custGeom>
              <a:avLst/>
              <a:gdLst>
                <a:gd name="connsiteX0" fmla="*/ 945169 w 2445355"/>
                <a:gd name="connsiteY0" fmla="*/ 789 h 1315293"/>
                <a:gd name="connsiteX1" fmla="*/ 1083192 w 2445355"/>
                <a:gd name="connsiteY1" fmla="*/ 15575 h 1315293"/>
                <a:gd name="connsiteX2" fmla="*/ 1778340 w 2445355"/>
                <a:gd name="connsiteY2" fmla="*/ 301396 h 1315293"/>
                <a:gd name="connsiteX3" fmla="*/ 2419558 w 2445355"/>
                <a:gd name="connsiteY3" fmla="*/ 1243748 h 1315293"/>
                <a:gd name="connsiteX4" fmla="*/ 2445355 w 2445355"/>
                <a:gd name="connsiteY4" fmla="*/ 1315293 h 1315293"/>
                <a:gd name="connsiteX5" fmla="*/ 0 w 2445355"/>
                <a:gd name="connsiteY5" fmla="*/ 1315293 h 1315293"/>
                <a:gd name="connsiteX6" fmla="*/ 18759 w 2445355"/>
                <a:gd name="connsiteY6" fmla="*/ 1065812 h 1315293"/>
                <a:gd name="connsiteX7" fmla="*/ 421385 w 2445355"/>
                <a:gd name="connsiteY7" fmla="*/ 160260 h 1315293"/>
                <a:gd name="connsiteX8" fmla="*/ 945169 w 2445355"/>
                <a:gd name="connsiteY8" fmla="*/ 789 h 1315293"/>
                <a:gd name="connsiteX0" fmla="*/ 2445355 w 2536795"/>
                <a:gd name="connsiteY0" fmla="*/ 1315293 h 1406733"/>
                <a:gd name="connsiteX1" fmla="*/ 0 w 2536795"/>
                <a:gd name="connsiteY1" fmla="*/ 1315293 h 1406733"/>
                <a:gd name="connsiteX2" fmla="*/ 18759 w 2536795"/>
                <a:gd name="connsiteY2" fmla="*/ 1065812 h 1406733"/>
                <a:gd name="connsiteX3" fmla="*/ 421385 w 2536795"/>
                <a:gd name="connsiteY3" fmla="*/ 160260 h 1406733"/>
                <a:gd name="connsiteX4" fmla="*/ 945169 w 2536795"/>
                <a:gd name="connsiteY4" fmla="*/ 789 h 1406733"/>
                <a:gd name="connsiteX5" fmla="*/ 1083192 w 2536795"/>
                <a:gd name="connsiteY5" fmla="*/ 15575 h 1406733"/>
                <a:gd name="connsiteX6" fmla="*/ 1778340 w 2536795"/>
                <a:gd name="connsiteY6" fmla="*/ 301396 h 1406733"/>
                <a:gd name="connsiteX7" fmla="*/ 2419558 w 2536795"/>
                <a:gd name="connsiteY7" fmla="*/ 1243748 h 1406733"/>
                <a:gd name="connsiteX8" fmla="*/ 2536795 w 2536795"/>
                <a:gd name="connsiteY8" fmla="*/ 1406733 h 1406733"/>
                <a:gd name="connsiteX0" fmla="*/ 2445355 w 2445355"/>
                <a:gd name="connsiteY0" fmla="*/ 1315293 h 1315293"/>
                <a:gd name="connsiteX1" fmla="*/ 0 w 2445355"/>
                <a:gd name="connsiteY1" fmla="*/ 1315293 h 1315293"/>
                <a:gd name="connsiteX2" fmla="*/ 18759 w 2445355"/>
                <a:gd name="connsiteY2" fmla="*/ 1065812 h 1315293"/>
                <a:gd name="connsiteX3" fmla="*/ 421385 w 2445355"/>
                <a:gd name="connsiteY3" fmla="*/ 160260 h 1315293"/>
                <a:gd name="connsiteX4" fmla="*/ 945169 w 2445355"/>
                <a:gd name="connsiteY4" fmla="*/ 789 h 1315293"/>
                <a:gd name="connsiteX5" fmla="*/ 1083192 w 2445355"/>
                <a:gd name="connsiteY5" fmla="*/ 15575 h 1315293"/>
                <a:gd name="connsiteX6" fmla="*/ 1778340 w 2445355"/>
                <a:gd name="connsiteY6" fmla="*/ 301396 h 1315293"/>
                <a:gd name="connsiteX7" fmla="*/ 2419558 w 2445355"/>
                <a:gd name="connsiteY7" fmla="*/ 1243748 h 1315293"/>
                <a:gd name="connsiteX8" fmla="*/ 2430115 w 2445355"/>
                <a:gd name="connsiteY8" fmla="*/ 1294338 h 1315293"/>
                <a:gd name="connsiteX0" fmla="*/ 2445355 w 2445355"/>
                <a:gd name="connsiteY0" fmla="*/ 1315293 h 1315293"/>
                <a:gd name="connsiteX1" fmla="*/ 0 w 2445355"/>
                <a:gd name="connsiteY1" fmla="*/ 1315293 h 1315293"/>
                <a:gd name="connsiteX2" fmla="*/ 18759 w 2445355"/>
                <a:gd name="connsiteY2" fmla="*/ 1065812 h 1315293"/>
                <a:gd name="connsiteX3" fmla="*/ 421385 w 2445355"/>
                <a:gd name="connsiteY3" fmla="*/ 160260 h 1315293"/>
                <a:gd name="connsiteX4" fmla="*/ 945169 w 2445355"/>
                <a:gd name="connsiteY4" fmla="*/ 789 h 1315293"/>
                <a:gd name="connsiteX5" fmla="*/ 1083192 w 2445355"/>
                <a:gd name="connsiteY5" fmla="*/ 15575 h 1315293"/>
                <a:gd name="connsiteX6" fmla="*/ 1778340 w 2445355"/>
                <a:gd name="connsiteY6" fmla="*/ 301396 h 1315293"/>
                <a:gd name="connsiteX7" fmla="*/ 2419558 w 2445355"/>
                <a:gd name="connsiteY7" fmla="*/ 1243748 h 1315293"/>
                <a:gd name="connsiteX8" fmla="*/ 2430115 w 2445355"/>
                <a:gd name="connsiteY8" fmla="*/ 1294338 h 1315293"/>
                <a:gd name="connsiteX0" fmla="*/ 0 w 2430115"/>
                <a:gd name="connsiteY0" fmla="*/ 1315293 h 1315293"/>
                <a:gd name="connsiteX1" fmla="*/ 18759 w 2430115"/>
                <a:gd name="connsiteY1" fmla="*/ 1065812 h 1315293"/>
                <a:gd name="connsiteX2" fmla="*/ 421385 w 2430115"/>
                <a:gd name="connsiteY2" fmla="*/ 160260 h 1315293"/>
                <a:gd name="connsiteX3" fmla="*/ 945169 w 2430115"/>
                <a:gd name="connsiteY3" fmla="*/ 789 h 1315293"/>
                <a:gd name="connsiteX4" fmla="*/ 1083192 w 2430115"/>
                <a:gd name="connsiteY4" fmla="*/ 15575 h 1315293"/>
                <a:gd name="connsiteX5" fmla="*/ 1778340 w 2430115"/>
                <a:gd name="connsiteY5" fmla="*/ 301396 h 1315293"/>
                <a:gd name="connsiteX6" fmla="*/ 2419558 w 2430115"/>
                <a:gd name="connsiteY6" fmla="*/ 1243748 h 1315293"/>
                <a:gd name="connsiteX7" fmla="*/ 2430115 w 2430115"/>
                <a:gd name="connsiteY7" fmla="*/ 1294338 h 1315293"/>
                <a:gd name="connsiteX0" fmla="*/ 0 w 2430115"/>
                <a:gd name="connsiteY0" fmla="*/ 1281003 h 1294338"/>
                <a:gd name="connsiteX1" fmla="*/ 18759 w 2430115"/>
                <a:gd name="connsiteY1" fmla="*/ 1065812 h 1294338"/>
                <a:gd name="connsiteX2" fmla="*/ 421385 w 2430115"/>
                <a:gd name="connsiteY2" fmla="*/ 160260 h 1294338"/>
                <a:gd name="connsiteX3" fmla="*/ 945169 w 2430115"/>
                <a:gd name="connsiteY3" fmla="*/ 789 h 1294338"/>
                <a:gd name="connsiteX4" fmla="*/ 1083192 w 2430115"/>
                <a:gd name="connsiteY4" fmla="*/ 15575 h 1294338"/>
                <a:gd name="connsiteX5" fmla="*/ 1778340 w 2430115"/>
                <a:gd name="connsiteY5" fmla="*/ 301396 h 1294338"/>
                <a:gd name="connsiteX6" fmla="*/ 2419558 w 2430115"/>
                <a:gd name="connsiteY6" fmla="*/ 1243748 h 1294338"/>
                <a:gd name="connsiteX7" fmla="*/ 2430115 w 2430115"/>
                <a:gd name="connsiteY7" fmla="*/ 1294338 h 1294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30115" h="1294338">
                  <a:moveTo>
                    <a:pt x="0" y="1281003"/>
                  </a:moveTo>
                  <a:lnTo>
                    <a:pt x="18759" y="1065812"/>
                  </a:lnTo>
                  <a:cubicBezTo>
                    <a:pt x="68103" y="677825"/>
                    <a:pt x="196828" y="335497"/>
                    <a:pt x="421385" y="160260"/>
                  </a:cubicBezTo>
                  <a:cubicBezTo>
                    <a:pt x="597747" y="22631"/>
                    <a:pt x="791587" y="-5390"/>
                    <a:pt x="945169" y="789"/>
                  </a:cubicBezTo>
                  <a:cubicBezTo>
                    <a:pt x="996362" y="2849"/>
                    <a:pt x="1043083" y="8708"/>
                    <a:pt x="1083192" y="15575"/>
                  </a:cubicBezTo>
                  <a:cubicBezTo>
                    <a:pt x="1244041" y="37412"/>
                    <a:pt x="1507299" y="98636"/>
                    <a:pt x="1778340" y="301396"/>
                  </a:cubicBezTo>
                  <a:cubicBezTo>
                    <a:pt x="2076448" y="524423"/>
                    <a:pt x="2262092" y="827463"/>
                    <a:pt x="2419558" y="1243748"/>
                  </a:cubicBezTo>
                  <a:cubicBezTo>
                    <a:pt x="2428157" y="1267596"/>
                    <a:pt x="2430115" y="1294338"/>
                    <a:pt x="2430115" y="1294338"/>
                  </a:cubicBezTo>
                </a:path>
              </a:pathLst>
            </a:custGeom>
            <a:noFill/>
            <a:ln w="38100" cap="flat">
              <a:solidFill>
                <a:schemeClr val="accent1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39E752F7-61F0-6779-9E8E-3541BFF7D2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-1483620" y="3988558"/>
              <a:ext cx="2469462" cy="2893553"/>
            </a:xfrm>
            <a:custGeom>
              <a:avLst/>
              <a:gdLst>
                <a:gd name="connsiteX0" fmla="*/ 194658 w 2477082"/>
                <a:gd name="connsiteY0" fmla="*/ 123 h 2924552"/>
                <a:gd name="connsiteX1" fmla="*/ 1254757 w 2477082"/>
                <a:gd name="connsiteY1" fmla="*/ 251792 h 2924552"/>
                <a:gd name="connsiteX2" fmla="*/ 2447922 w 2477082"/>
                <a:gd name="connsiteY2" fmla="*/ 2893553 h 2924552"/>
                <a:gd name="connsiteX3" fmla="*/ 2441508 w 2477082"/>
                <a:gd name="connsiteY3" fmla="*/ 2924552 h 2924552"/>
                <a:gd name="connsiteX4" fmla="*/ 0 w 2477082"/>
                <a:gd name="connsiteY4" fmla="*/ 2924552 h 2924552"/>
                <a:gd name="connsiteX5" fmla="*/ 0 w 2477082"/>
                <a:gd name="connsiteY5" fmla="*/ 13617 h 2924552"/>
                <a:gd name="connsiteX6" fmla="*/ 59230 w 2477082"/>
                <a:gd name="connsiteY6" fmla="*/ 6396 h 2924552"/>
                <a:gd name="connsiteX7" fmla="*/ 194658 w 2477082"/>
                <a:gd name="connsiteY7" fmla="*/ 123 h 2924552"/>
                <a:gd name="connsiteX0" fmla="*/ 2441508 w 2532948"/>
                <a:gd name="connsiteY0" fmla="*/ 2924552 h 3015992"/>
                <a:gd name="connsiteX1" fmla="*/ 0 w 2532948"/>
                <a:gd name="connsiteY1" fmla="*/ 2924552 h 3015992"/>
                <a:gd name="connsiteX2" fmla="*/ 0 w 2532948"/>
                <a:gd name="connsiteY2" fmla="*/ 13617 h 3015992"/>
                <a:gd name="connsiteX3" fmla="*/ 59230 w 2532948"/>
                <a:gd name="connsiteY3" fmla="*/ 6396 h 3015992"/>
                <a:gd name="connsiteX4" fmla="*/ 194658 w 2532948"/>
                <a:gd name="connsiteY4" fmla="*/ 123 h 3015992"/>
                <a:gd name="connsiteX5" fmla="*/ 1254757 w 2532948"/>
                <a:gd name="connsiteY5" fmla="*/ 251792 h 3015992"/>
                <a:gd name="connsiteX6" fmla="*/ 2447922 w 2532948"/>
                <a:gd name="connsiteY6" fmla="*/ 2893553 h 3015992"/>
                <a:gd name="connsiteX7" fmla="*/ 2532948 w 2532948"/>
                <a:gd name="connsiteY7" fmla="*/ 3015992 h 3015992"/>
                <a:gd name="connsiteX0" fmla="*/ 0 w 2532948"/>
                <a:gd name="connsiteY0" fmla="*/ 2924552 h 3015992"/>
                <a:gd name="connsiteX1" fmla="*/ 0 w 2532948"/>
                <a:gd name="connsiteY1" fmla="*/ 13617 h 3015992"/>
                <a:gd name="connsiteX2" fmla="*/ 59230 w 2532948"/>
                <a:gd name="connsiteY2" fmla="*/ 6396 h 3015992"/>
                <a:gd name="connsiteX3" fmla="*/ 194658 w 2532948"/>
                <a:gd name="connsiteY3" fmla="*/ 123 h 3015992"/>
                <a:gd name="connsiteX4" fmla="*/ 1254757 w 2532948"/>
                <a:gd name="connsiteY4" fmla="*/ 251792 h 3015992"/>
                <a:gd name="connsiteX5" fmla="*/ 2447922 w 2532948"/>
                <a:gd name="connsiteY5" fmla="*/ 2893553 h 3015992"/>
                <a:gd name="connsiteX6" fmla="*/ 2532948 w 2532948"/>
                <a:gd name="connsiteY6" fmla="*/ 3015992 h 3015992"/>
                <a:gd name="connsiteX0" fmla="*/ 0 w 2532948"/>
                <a:gd name="connsiteY0" fmla="*/ 13617 h 3015992"/>
                <a:gd name="connsiteX1" fmla="*/ 59230 w 2532948"/>
                <a:gd name="connsiteY1" fmla="*/ 6396 h 3015992"/>
                <a:gd name="connsiteX2" fmla="*/ 194658 w 2532948"/>
                <a:gd name="connsiteY2" fmla="*/ 123 h 3015992"/>
                <a:gd name="connsiteX3" fmla="*/ 1254757 w 2532948"/>
                <a:gd name="connsiteY3" fmla="*/ 251792 h 3015992"/>
                <a:gd name="connsiteX4" fmla="*/ 2447922 w 2532948"/>
                <a:gd name="connsiteY4" fmla="*/ 2893553 h 3015992"/>
                <a:gd name="connsiteX5" fmla="*/ 2532948 w 2532948"/>
                <a:gd name="connsiteY5" fmla="*/ 3015992 h 3015992"/>
                <a:gd name="connsiteX0" fmla="*/ 0 w 2538663"/>
                <a:gd name="connsiteY0" fmla="*/ 25047 h 3015992"/>
                <a:gd name="connsiteX1" fmla="*/ 64945 w 2538663"/>
                <a:gd name="connsiteY1" fmla="*/ 6396 h 3015992"/>
                <a:gd name="connsiteX2" fmla="*/ 200373 w 2538663"/>
                <a:gd name="connsiteY2" fmla="*/ 123 h 3015992"/>
                <a:gd name="connsiteX3" fmla="*/ 1260472 w 2538663"/>
                <a:gd name="connsiteY3" fmla="*/ 251792 h 3015992"/>
                <a:gd name="connsiteX4" fmla="*/ 2453637 w 2538663"/>
                <a:gd name="connsiteY4" fmla="*/ 2893553 h 3015992"/>
                <a:gd name="connsiteX5" fmla="*/ 2538663 w 2538663"/>
                <a:gd name="connsiteY5" fmla="*/ 3015992 h 3015992"/>
                <a:gd name="connsiteX0" fmla="*/ 0 w 2538663"/>
                <a:gd name="connsiteY0" fmla="*/ 25047 h 3015992"/>
                <a:gd name="connsiteX1" fmla="*/ 63040 w 2538663"/>
                <a:gd name="connsiteY1" fmla="*/ 15921 h 3015992"/>
                <a:gd name="connsiteX2" fmla="*/ 200373 w 2538663"/>
                <a:gd name="connsiteY2" fmla="*/ 123 h 3015992"/>
                <a:gd name="connsiteX3" fmla="*/ 1260472 w 2538663"/>
                <a:gd name="connsiteY3" fmla="*/ 251792 h 3015992"/>
                <a:gd name="connsiteX4" fmla="*/ 2453637 w 2538663"/>
                <a:gd name="connsiteY4" fmla="*/ 2893553 h 3015992"/>
                <a:gd name="connsiteX5" fmla="*/ 2538663 w 2538663"/>
                <a:gd name="connsiteY5" fmla="*/ 3015992 h 3015992"/>
                <a:gd name="connsiteX0" fmla="*/ 0 w 2525328"/>
                <a:gd name="connsiteY0" fmla="*/ 28857 h 3015992"/>
                <a:gd name="connsiteX1" fmla="*/ 49705 w 2525328"/>
                <a:gd name="connsiteY1" fmla="*/ 15921 h 3015992"/>
                <a:gd name="connsiteX2" fmla="*/ 187038 w 2525328"/>
                <a:gd name="connsiteY2" fmla="*/ 123 h 3015992"/>
                <a:gd name="connsiteX3" fmla="*/ 1247137 w 2525328"/>
                <a:gd name="connsiteY3" fmla="*/ 251792 h 3015992"/>
                <a:gd name="connsiteX4" fmla="*/ 2440302 w 2525328"/>
                <a:gd name="connsiteY4" fmla="*/ 2893553 h 3015992"/>
                <a:gd name="connsiteX5" fmla="*/ 2525328 w 2525328"/>
                <a:gd name="connsiteY5" fmla="*/ 3015992 h 3015992"/>
                <a:gd name="connsiteX0" fmla="*/ 0 w 2469462"/>
                <a:gd name="connsiteY0" fmla="*/ 28857 h 2893553"/>
                <a:gd name="connsiteX1" fmla="*/ 49705 w 2469462"/>
                <a:gd name="connsiteY1" fmla="*/ 15921 h 2893553"/>
                <a:gd name="connsiteX2" fmla="*/ 187038 w 2469462"/>
                <a:gd name="connsiteY2" fmla="*/ 123 h 2893553"/>
                <a:gd name="connsiteX3" fmla="*/ 1247137 w 2469462"/>
                <a:gd name="connsiteY3" fmla="*/ 251792 h 2893553"/>
                <a:gd name="connsiteX4" fmla="*/ 2440302 w 2469462"/>
                <a:gd name="connsiteY4" fmla="*/ 2893553 h 2893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9462" h="2893553">
                  <a:moveTo>
                    <a:pt x="0" y="28857"/>
                  </a:moveTo>
                  <a:lnTo>
                    <a:pt x="49705" y="15921"/>
                  </a:lnTo>
                  <a:cubicBezTo>
                    <a:pt x="94327" y="12220"/>
                    <a:pt x="141445" y="627"/>
                    <a:pt x="187038" y="123"/>
                  </a:cubicBezTo>
                  <a:cubicBezTo>
                    <a:pt x="551780" y="-3908"/>
                    <a:pt x="940882" y="92105"/>
                    <a:pt x="1247137" y="251792"/>
                  </a:cubicBezTo>
                  <a:cubicBezTo>
                    <a:pt x="2215986" y="756901"/>
                    <a:pt x="2581199" y="2010367"/>
                    <a:pt x="2440302" y="2893553"/>
                  </a:cubicBezTo>
                </a:path>
              </a:pathLst>
            </a:custGeom>
            <a:noFill/>
            <a:ln w="63500" cap="flat">
              <a:solidFill>
                <a:schemeClr val="accent1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6" name="Title 1">
            <a:extLst>
              <a:ext uri="{FF2B5EF4-FFF2-40B4-BE49-F238E27FC236}">
                <a16:creationId xmlns:a16="http://schemas.microsoft.com/office/drawing/2014/main" id="{FA7EBEDF-950A-F10B-DA20-24FB521457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0"/>
            <a:ext cx="7534656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FD0E545-8D0D-B848-836A-23CEBCD6B0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-1" y="5010313"/>
            <a:ext cx="3307890" cy="1876021"/>
          </a:xfrm>
          <a:custGeom>
            <a:avLst/>
            <a:gdLst>
              <a:gd name="connsiteX0" fmla="*/ 3307890 w 3307890"/>
              <a:gd name="connsiteY0" fmla="*/ 1876021 h 1876021"/>
              <a:gd name="connsiteX1" fmla="*/ 3062737 w 3307890"/>
              <a:gd name="connsiteY1" fmla="*/ 1792455 h 1876021"/>
              <a:gd name="connsiteX2" fmla="*/ 56315 w 3307890"/>
              <a:gd name="connsiteY2" fmla="*/ 110172 h 1876021"/>
              <a:gd name="connsiteX3" fmla="*/ 0 w 3307890"/>
              <a:gd name="connsiteY3" fmla="*/ 0 h 1876021"/>
              <a:gd name="connsiteX4" fmla="*/ 3307890 w 3307890"/>
              <a:gd name="connsiteY4" fmla="*/ 0 h 1876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7890" h="1876021">
                <a:moveTo>
                  <a:pt x="3307890" y="1876021"/>
                </a:moveTo>
                <a:lnTo>
                  <a:pt x="3062737" y="1792455"/>
                </a:lnTo>
                <a:cubicBezTo>
                  <a:pt x="1499256" y="1257872"/>
                  <a:pt x="548396" y="895598"/>
                  <a:pt x="56315" y="110172"/>
                </a:cubicBezTo>
                <a:lnTo>
                  <a:pt x="0" y="0"/>
                </a:lnTo>
                <a:lnTo>
                  <a:pt x="3307890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 w="762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7114E853-6F7C-9899-77FD-0E77D0A86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9394047" y="4650286"/>
            <a:ext cx="1859768" cy="2207713"/>
          </a:xfrm>
          <a:custGeom>
            <a:avLst/>
            <a:gdLst>
              <a:gd name="connsiteX0" fmla="*/ 0 w 1859768"/>
              <a:gd name="connsiteY0" fmla="*/ 118614 h 2207713"/>
              <a:gd name="connsiteX1" fmla="*/ 0 w 1859768"/>
              <a:gd name="connsiteY1" fmla="*/ 29419 h 2207713"/>
              <a:gd name="connsiteX2" fmla="*/ 16244 w 1859768"/>
              <a:gd name="connsiteY2" fmla="*/ 0 h 2207713"/>
              <a:gd name="connsiteX3" fmla="*/ 68915 w 1859768"/>
              <a:gd name="connsiteY3" fmla="*/ 0 h 2207713"/>
              <a:gd name="connsiteX4" fmla="*/ 1715656 w 1859768"/>
              <a:gd name="connsiteY4" fmla="*/ 494800 h 2207713"/>
              <a:gd name="connsiteX5" fmla="*/ 1683714 w 1859768"/>
              <a:gd name="connsiteY5" fmla="*/ 491216 h 2207713"/>
              <a:gd name="connsiteX6" fmla="*/ 1337678 w 1859768"/>
              <a:gd name="connsiteY6" fmla="*/ 431097 h 2207713"/>
              <a:gd name="connsiteX7" fmla="*/ 950852 w 1859768"/>
              <a:gd name="connsiteY7" fmla="*/ 31845 h 2207713"/>
              <a:gd name="connsiteX8" fmla="*/ 938957 w 1859768"/>
              <a:gd name="connsiteY8" fmla="*/ 0 h 2207713"/>
              <a:gd name="connsiteX9" fmla="*/ 1152830 w 1859768"/>
              <a:gd name="connsiteY9" fmla="*/ 0 h 2207713"/>
              <a:gd name="connsiteX10" fmla="*/ 1267279 w 1859768"/>
              <a:gd name="connsiteY10" fmla="*/ 105940 h 2207713"/>
              <a:gd name="connsiteX11" fmla="*/ 1390620 w 1859768"/>
              <a:gd name="connsiteY11" fmla="*/ 219990 h 2207713"/>
              <a:gd name="connsiteX12" fmla="*/ 1376706 w 1859768"/>
              <a:gd name="connsiteY12" fmla="*/ 237482 h 2207713"/>
              <a:gd name="connsiteX13" fmla="*/ 1213653 w 1859768"/>
              <a:gd name="connsiteY13" fmla="*/ 110730 h 2207713"/>
              <a:gd name="connsiteX14" fmla="*/ 1013214 w 1859768"/>
              <a:gd name="connsiteY14" fmla="*/ 4927 h 2207713"/>
              <a:gd name="connsiteX15" fmla="*/ 1634702 w 1859768"/>
              <a:gd name="connsiteY15" fmla="*/ 427133 h 2207713"/>
              <a:gd name="connsiteX16" fmla="*/ 1297389 w 1859768"/>
              <a:gd name="connsiteY16" fmla="*/ 8655 h 2207713"/>
              <a:gd name="connsiteX17" fmla="*/ 1259059 w 1859768"/>
              <a:gd name="connsiteY17" fmla="*/ 0 h 2207713"/>
              <a:gd name="connsiteX18" fmla="*/ 1410415 w 1859768"/>
              <a:gd name="connsiteY18" fmla="*/ 0 h 2207713"/>
              <a:gd name="connsiteX19" fmla="*/ 1499716 w 1859768"/>
              <a:gd name="connsiteY19" fmla="*/ 66646 h 2207713"/>
              <a:gd name="connsiteX20" fmla="*/ 1637128 w 1859768"/>
              <a:gd name="connsiteY20" fmla="*/ 256403 h 2207713"/>
              <a:gd name="connsiteX21" fmla="*/ 1744255 w 1859768"/>
              <a:gd name="connsiteY21" fmla="*/ 480278 h 2207713"/>
              <a:gd name="connsiteX22" fmla="*/ 1715656 w 1859768"/>
              <a:gd name="connsiteY22" fmla="*/ 494800 h 2207713"/>
              <a:gd name="connsiteX23" fmla="*/ 118121 w 1859768"/>
              <a:gd name="connsiteY23" fmla="*/ 857786 h 2207713"/>
              <a:gd name="connsiteX24" fmla="*/ 433985 w 1859768"/>
              <a:gd name="connsiteY24" fmla="*/ 43220 h 2207713"/>
              <a:gd name="connsiteX25" fmla="*/ 374233 w 1859768"/>
              <a:gd name="connsiteY25" fmla="*/ 191214 h 2207713"/>
              <a:gd name="connsiteX26" fmla="*/ 330862 w 1859768"/>
              <a:gd name="connsiteY26" fmla="*/ 340269 h 2207713"/>
              <a:gd name="connsiteX27" fmla="*/ 304211 w 1859768"/>
              <a:gd name="connsiteY27" fmla="*/ 324744 h 2207713"/>
              <a:gd name="connsiteX28" fmla="*/ 328152 w 1859768"/>
              <a:gd name="connsiteY28" fmla="*/ 127918 h 2207713"/>
              <a:gd name="connsiteX29" fmla="*/ 118121 w 1859768"/>
              <a:gd name="connsiteY29" fmla="*/ 857786 h 2207713"/>
              <a:gd name="connsiteX30" fmla="*/ 74903 w 1859768"/>
              <a:gd name="connsiteY30" fmla="*/ 966935 h 2207713"/>
              <a:gd name="connsiteX31" fmla="*/ 69491 w 1859768"/>
              <a:gd name="connsiteY31" fmla="*/ 504187 h 2207713"/>
              <a:gd name="connsiteX32" fmla="*/ 326258 w 1859768"/>
              <a:gd name="connsiteY32" fmla="*/ 28833 h 2207713"/>
              <a:gd name="connsiteX33" fmla="*/ 351236 w 1859768"/>
              <a:gd name="connsiteY33" fmla="*/ 0 h 2207713"/>
              <a:gd name="connsiteX34" fmla="*/ 500166 w 1859768"/>
              <a:gd name="connsiteY34" fmla="*/ 0 h 2207713"/>
              <a:gd name="connsiteX35" fmla="*/ 501007 w 1859768"/>
              <a:gd name="connsiteY35" fmla="*/ 11785 h 2207713"/>
              <a:gd name="connsiteX36" fmla="*/ 245786 w 1859768"/>
              <a:gd name="connsiteY36" fmla="*/ 835475 h 2207713"/>
              <a:gd name="connsiteX37" fmla="*/ 74903 w 1859768"/>
              <a:gd name="connsiteY37" fmla="*/ 966935 h 2207713"/>
              <a:gd name="connsiteX38" fmla="*/ 1661942 w 1859768"/>
              <a:gd name="connsiteY38" fmla="*/ 1353812 h 2207713"/>
              <a:gd name="connsiteX39" fmla="*/ 1749989 w 1859768"/>
              <a:gd name="connsiteY39" fmla="*/ 1342230 h 2207713"/>
              <a:gd name="connsiteX40" fmla="*/ 1312677 w 1859768"/>
              <a:gd name="connsiteY40" fmla="*/ 968809 h 2207713"/>
              <a:gd name="connsiteX41" fmla="*/ 1232104 w 1859768"/>
              <a:gd name="connsiteY41" fmla="*/ 979836 h 2207713"/>
              <a:gd name="connsiteX42" fmla="*/ 1510925 w 1859768"/>
              <a:gd name="connsiteY42" fmla="*/ 1199562 h 2207713"/>
              <a:gd name="connsiteX43" fmla="*/ 1217072 w 1859768"/>
              <a:gd name="connsiteY43" fmla="*/ 1054216 h 2207713"/>
              <a:gd name="connsiteX44" fmla="*/ 1661942 w 1859768"/>
              <a:gd name="connsiteY44" fmla="*/ 1353812 h 2207713"/>
              <a:gd name="connsiteX45" fmla="*/ 394807 w 1859768"/>
              <a:gd name="connsiteY45" fmla="*/ 1626455 h 2207713"/>
              <a:gd name="connsiteX46" fmla="*/ 466693 w 1859768"/>
              <a:gd name="connsiteY46" fmla="*/ 1595017 h 2207713"/>
              <a:gd name="connsiteX47" fmla="*/ 650821 w 1859768"/>
              <a:gd name="connsiteY47" fmla="*/ 1077380 h 2207713"/>
              <a:gd name="connsiteX48" fmla="*/ 591587 w 1859768"/>
              <a:gd name="connsiteY48" fmla="*/ 974474 h 2207713"/>
              <a:gd name="connsiteX49" fmla="*/ 557216 w 1859768"/>
              <a:gd name="connsiteY49" fmla="*/ 1094794 h 2207713"/>
              <a:gd name="connsiteX50" fmla="*/ 486148 w 1859768"/>
              <a:gd name="connsiteY50" fmla="*/ 1388665 h 2207713"/>
              <a:gd name="connsiteX51" fmla="*/ 452079 w 1859768"/>
              <a:gd name="connsiteY51" fmla="*/ 1431607 h 2207713"/>
              <a:gd name="connsiteX52" fmla="*/ 430714 w 1859768"/>
              <a:gd name="connsiteY52" fmla="*/ 1420233 h 2207713"/>
              <a:gd name="connsiteX53" fmla="*/ 493238 w 1859768"/>
              <a:gd name="connsiteY53" fmla="*/ 1142201 h 2207713"/>
              <a:gd name="connsiteX54" fmla="*/ 394807 w 1859768"/>
              <a:gd name="connsiteY54" fmla="*/ 1626455 h 2207713"/>
              <a:gd name="connsiteX55" fmla="*/ 1315388 w 1859768"/>
              <a:gd name="connsiteY55" fmla="*/ 2115696 h 2207713"/>
              <a:gd name="connsiteX56" fmla="*/ 1031118 w 1859768"/>
              <a:gd name="connsiteY56" fmla="*/ 1312715 h 2207713"/>
              <a:gd name="connsiteX57" fmla="*/ 1129348 w 1859768"/>
              <a:gd name="connsiteY57" fmla="*/ 1549780 h 2207713"/>
              <a:gd name="connsiteX58" fmla="*/ 1248211 w 1859768"/>
              <a:gd name="connsiteY58" fmla="*/ 1771927 h 2207713"/>
              <a:gd name="connsiteX59" fmla="*/ 1198290 w 1859768"/>
              <a:gd name="connsiteY59" fmla="*/ 1766808 h 2207713"/>
              <a:gd name="connsiteX60" fmla="*/ 990681 w 1859768"/>
              <a:gd name="connsiteY60" fmla="*/ 1391341 h 2207713"/>
              <a:gd name="connsiteX61" fmla="*/ 1315388 w 1859768"/>
              <a:gd name="connsiteY61" fmla="*/ 2115696 h 2207713"/>
              <a:gd name="connsiteX62" fmla="*/ 1350109 w 1859768"/>
              <a:gd name="connsiteY62" fmla="*/ 2206800 h 2207713"/>
              <a:gd name="connsiteX63" fmla="*/ 1016305 w 1859768"/>
              <a:gd name="connsiteY63" fmla="*/ 1939402 h 2207713"/>
              <a:gd name="connsiteX64" fmla="*/ 915052 w 1859768"/>
              <a:gd name="connsiteY64" fmla="*/ 1399068 h 2207713"/>
              <a:gd name="connsiteX65" fmla="*/ 854782 w 1859768"/>
              <a:gd name="connsiteY65" fmla="*/ 932137 h 2207713"/>
              <a:gd name="connsiteX66" fmla="*/ 770773 w 1859768"/>
              <a:gd name="connsiteY66" fmla="*/ 875318 h 2207713"/>
              <a:gd name="connsiteX67" fmla="*/ 825964 w 1859768"/>
              <a:gd name="connsiteY67" fmla="*/ 823117 h 2207713"/>
              <a:gd name="connsiteX68" fmla="*/ 778651 w 1859768"/>
              <a:gd name="connsiteY68" fmla="*/ 628353 h 2207713"/>
              <a:gd name="connsiteX69" fmla="*/ 674057 w 1859768"/>
              <a:gd name="connsiteY69" fmla="*/ 806473 h 2207713"/>
              <a:gd name="connsiteX70" fmla="*/ 678691 w 1859768"/>
              <a:gd name="connsiteY70" fmla="*/ 987300 h 2207713"/>
              <a:gd name="connsiteX71" fmla="*/ 573399 w 1859768"/>
              <a:gd name="connsiteY71" fmla="*/ 1572793 h 2207713"/>
              <a:gd name="connsiteX72" fmla="*/ 448294 w 1859768"/>
              <a:gd name="connsiteY72" fmla="*/ 1671763 h 2207713"/>
              <a:gd name="connsiteX73" fmla="*/ 347341 w 1859768"/>
              <a:gd name="connsiteY73" fmla="*/ 1644762 h 2207713"/>
              <a:gd name="connsiteX74" fmla="*/ 322256 w 1859768"/>
              <a:gd name="connsiteY74" fmla="*/ 1459939 h 2207713"/>
              <a:gd name="connsiteX75" fmla="*/ 495295 w 1859768"/>
              <a:gd name="connsiteY75" fmla="*/ 1011735 h 2207713"/>
              <a:gd name="connsiteX76" fmla="*/ 631502 w 1859768"/>
              <a:gd name="connsiteY76" fmla="*/ 767246 h 2207713"/>
              <a:gd name="connsiteX77" fmla="*/ 678184 w 1859768"/>
              <a:gd name="connsiteY77" fmla="*/ 678226 h 2207713"/>
              <a:gd name="connsiteX78" fmla="*/ 718531 w 1859768"/>
              <a:gd name="connsiteY78" fmla="*/ 365894 h 2207713"/>
              <a:gd name="connsiteX79" fmla="*/ 669080 w 1859768"/>
              <a:gd name="connsiteY79" fmla="*/ 150213 h 2207713"/>
              <a:gd name="connsiteX80" fmla="*/ 639037 w 1859768"/>
              <a:gd name="connsiteY80" fmla="*/ 0 h 2207713"/>
              <a:gd name="connsiteX81" fmla="*/ 685477 w 1859768"/>
              <a:gd name="connsiteY81" fmla="*/ 0 h 2207713"/>
              <a:gd name="connsiteX82" fmla="*/ 830123 w 1859768"/>
              <a:gd name="connsiteY82" fmla="*/ 644646 h 2207713"/>
              <a:gd name="connsiteX83" fmla="*/ 868286 w 1859768"/>
              <a:gd name="connsiteY83" fmla="*/ 801231 h 2207713"/>
              <a:gd name="connsiteX84" fmla="*/ 945378 w 1859768"/>
              <a:gd name="connsiteY84" fmla="*/ 881698 h 2207713"/>
              <a:gd name="connsiteX85" fmla="*/ 1208838 w 1859768"/>
              <a:gd name="connsiteY85" fmla="*/ 919029 h 2207713"/>
              <a:gd name="connsiteX86" fmla="*/ 1753984 w 1859768"/>
              <a:gd name="connsiteY86" fmla="*/ 1208539 h 2207713"/>
              <a:gd name="connsiteX87" fmla="*/ 1859768 w 1859768"/>
              <a:gd name="connsiteY87" fmla="*/ 1390144 h 2207713"/>
              <a:gd name="connsiteX88" fmla="*/ 1607507 w 1859768"/>
              <a:gd name="connsiteY88" fmla="*/ 1402956 h 2207713"/>
              <a:gd name="connsiteX89" fmla="*/ 1298703 w 1859768"/>
              <a:gd name="connsiteY89" fmla="*/ 1257406 h 2207713"/>
              <a:gd name="connsiteX90" fmla="*/ 1164863 w 1859768"/>
              <a:gd name="connsiteY90" fmla="*/ 1082843 h 2207713"/>
              <a:gd name="connsiteX91" fmla="*/ 1010750 w 1859768"/>
              <a:gd name="connsiteY91" fmla="*/ 956586 h 2207713"/>
              <a:gd name="connsiteX92" fmla="*/ 905506 w 1859768"/>
              <a:gd name="connsiteY92" fmla="*/ 929445 h 2207713"/>
              <a:gd name="connsiteX93" fmla="*/ 994250 w 1859768"/>
              <a:gd name="connsiteY93" fmla="*/ 1187151 h 2207713"/>
              <a:gd name="connsiteX94" fmla="*/ 1063313 w 1859768"/>
              <a:gd name="connsiteY94" fmla="*/ 1241331 h 2207713"/>
              <a:gd name="connsiteX95" fmla="*/ 1403427 w 1859768"/>
              <a:gd name="connsiteY95" fmla="*/ 1675440 h 2207713"/>
              <a:gd name="connsiteX96" fmla="*/ 1412888 w 1859768"/>
              <a:gd name="connsiteY96" fmla="*/ 2013308 h 2207713"/>
              <a:gd name="connsiteX97" fmla="*/ 1370292 w 1859768"/>
              <a:gd name="connsiteY97" fmla="*/ 2202341 h 2207713"/>
              <a:gd name="connsiteX98" fmla="*/ 1350109 w 1859768"/>
              <a:gd name="connsiteY98" fmla="*/ 2206800 h 220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1859768" h="2207713">
                <a:moveTo>
                  <a:pt x="0" y="118614"/>
                </a:moveTo>
                <a:lnTo>
                  <a:pt x="0" y="29419"/>
                </a:lnTo>
                <a:lnTo>
                  <a:pt x="16244" y="0"/>
                </a:lnTo>
                <a:lnTo>
                  <a:pt x="68915" y="0"/>
                </a:lnTo>
                <a:close/>
                <a:moveTo>
                  <a:pt x="1715656" y="494800"/>
                </a:moveTo>
                <a:cubicBezTo>
                  <a:pt x="1704862" y="495265"/>
                  <a:pt x="1693511" y="492713"/>
                  <a:pt x="1683714" y="491216"/>
                </a:cubicBezTo>
                <a:cubicBezTo>
                  <a:pt x="1567792" y="473756"/>
                  <a:pt x="1449925" y="461958"/>
                  <a:pt x="1337678" y="431097"/>
                </a:cubicBezTo>
                <a:cubicBezTo>
                  <a:pt x="1134061" y="375091"/>
                  <a:pt x="1009028" y="231185"/>
                  <a:pt x="950852" y="31845"/>
                </a:cubicBezTo>
                <a:lnTo>
                  <a:pt x="938957" y="0"/>
                </a:lnTo>
                <a:lnTo>
                  <a:pt x="1152830" y="0"/>
                </a:lnTo>
                <a:lnTo>
                  <a:pt x="1267279" y="105940"/>
                </a:lnTo>
                <a:cubicBezTo>
                  <a:pt x="1308707" y="144308"/>
                  <a:pt x="1349638" y="182194"/>
                  <a:pt x="1390620" y="219990"/>
                </a:cubicBezTo>
                <a:cubicBezTo>
                  <a:pt x="1386245" y="225654"/>
                  <a:pt x="1381298" y="231460"/>
                  <a:pt x="1376706" y="237482"/>
                </a:cubicBezTo>
                <a:cubicBezTo>
                  <a:pt x="1304559" y="222422"/>
                  <a:pt x="1267575" y="152885"/>
                  <a:pt x="1213653" y="110730"/>
                </a:cubicBezTo>
                <a:cubicBezTo>
                  <a:pt x="1155161" y="64853"/>
                  <a:pt x="1098884" y="19331"/>
                  <a:pt x="1013214" y="4927"/>
                </a:cubicBezTo>
                <a:cubicBezTo>
                  <a:pt x="1047417" y="278154"/>
                  <a:pt x="1317065" y="436272"/>
                  <a:pt x="1634702" y="427133"/>
                </a:cubicBezTo>
                <a:cubicBezTo>
                  <a:pt x="1577765" y="199027"/>
                  <a:pt x="1448459" y="58590"/>
                  <a:pt x="1297389" y="8655"/>
                </a:cubicBezTo>
                <a:lnTo>
                  <a:pt x="1259059" y="0"/>
                </a:lnTo>
                <a:lnTo>
                  <a:pt x="1410415" y="0"/>
                </a:lnTo>
                <a:lnTo>
                  <a:pt x="1499716" y="66646"/>
                </a:lnTo>
                <a:cubicBezTo>
                  <a:pt x="1554948" y="119466"/>
                  <a:pt x="1598789" y="185076"/>
                  <a:pt x="1637128" y="256403"/>
                </a:cubicBezTo>
                <a:cubicBezTo>
                  <a:pt x="1675184" y="326584"/>
                  <a:pt x="1755798" y="433557"/>
                  <a:pt x="1744255" y="480278"/>
                </a:cubicBezTo>
                <a:cubicBezTo>
                  <a:pt x="1736686" y="490852"/>
                  <a:pt x="1726450" y="494335"/>
                  <a:pt x="1715656" y="494800"/>
                </a:cubicBezTo>
                <a:close/>
                <a:moveTo>
                  <a:pt x="118121" y="857786"/>
                </a:moveTo>
                <a:cubicBezTo>
                  <a:pt x="321011" y="780677"/>
                  <a:pt x="535523" y="340321"/>
                  <a:pt x="433985" y="43220"/>
                </a:cubicBezTo>
                <a:cubicBezTo>
                  <a:pt x="410330" y="101200"/>
                  <a:pt x="389994" y="145563"/>
                  <a:pt x="374233" y="191214"/>
                </a:cubicBezTo>
                <a:cubicBezTo>
                  <a:pt x="357538" y="239229"/>
                  <a:pt x="345560" y="289103"/>
                  <a:pt x="330862" y="340269"/>
                </a:cubicBezTo>
                <a:cubicBezTo>
                  <a:pt x="314214" y="330754"/>
                  <a:pt x="303849" y="326966"/>
                  <a:pt x="304211" y="324744"/>
                </a:cubicBezTo>
                <a:cubicBezTo>
                  <a:pt x="311428" y="259327"/>
                  <a:pt x="319790" y="193622"/>
                  <a:pt x="328152" y="127918"/>
                </a:cubicBezTo>
                <a:cubicBezTo>
                  <a:pt x="110186" y="438886"/>
                  <a:pt x="47314" y="643052"/>
                  <a:pt x="118121" y="857786"/>
                </a:cubicBezTo>
                <a:close/>
                <a:moveTo>
                  <a:pt x="74903" y="966935"/>
                </a:moveTo>
                <a:cubicBezTo>
                  <a:pt x="38034" y="945758"/>
                  <a:pt x="15827" y="648523"/>
                  <a:pt x="69491" y="504187"/>
                </a:cubicBezTo>
                <a:cubicBezTo>
                  <a:pt x="133206" y="333209"/>
                  <a:pt x="216093" y="172655"/>
                  <a:pt x="326258" y="28833"/>
                </a:cubicBezTo>
                <a:lnTo>
                  <a:pt x="351236" y="0"/>
                </a:lnTo>
                <a:lnTo>
                  <a:pt x="500166" y="0"/>
                </a:lnTo>
                <a:lnTo>
                  <a:pt x="501007" y="11785"/>
                </a:lnTo>
                <a:cubicBezTo>
                  <a:pt x="557150" y="329413"/>
                  <a:pt x="461159" y="602456"/>
                  <a:pt x="245786" y="835475"/>
                </a:cubicBezTo>
                <a:cubicBezTo>
                  <a:pt x="201837" y="882723"/>
                  <a:pt x="98490" y="976231"/>
                  <a:pt x="74903" y="966935"/>
                </a:cubicBezTo>
                <a:close/>
                <a:moveTo>
                  <a:pt x="1661942" y="1353812"/>
                </a:moveTo>
                <a:cubicBezTo>
                  <a:pt x="1689964" y="1352207"/>
                  <a:pt x="1719270" y="1348345"/>
                  <a:pt x="1749989" y="1342230"/>
                </a:cubicBezTo>
                <a:cubicBezTo>
                  <a:pt x="1656665" y="1097504"/>
                  <a:pt x="1497337" y="963250"/>
                  <a:pt x="1312677" y="968809"/>
                </a:cubicBezTo>
                <a:cubicBezTo>
                  <a:pt x="1286297" y="969603"/>
                  <a:pt x="1259399" y="973250"/>
                  <a:pt x="1232104" y="979836"/>
                </a:cubicBezTo>
                <a:cubicBezTo>
                  <a:pt x="1319351" y="1062014"/>
                  <a:pt x="1460184" y="1072004"/>
                  <a:pt x="1510925" y="1199562"/>
                </a:cubicBezTo>
                <a:cubicBezTo>
                  <a:pt x="1413953" y="1150563"/>
                  <a:pt x="1328893" y="1083357"/>
                  <a:pt x="1217072" y="1054216"/>
                </a:cubicBezTo>
                <a:cubicBezTo>
                  <a:pt x="1332495" y="1265699"/>
                  <a:pt x="1465786" y="1365048"/>
                  <a:pt x="1661942" y="1353812"/>
                </a:cubicBezTo>
                <a:close/>
                <a:moveTo>
                  <a:pt x="394807" y="1626455"/>
                </a:moveTo>
                <a:cubicBezTo>
                  <a:pt x="431036" y="1610664"/>
                  <a:pt x="450719" y="1605418"/>
                  <a:pt x="466693" y="1595017"/>
                </a:cubicBezTo>
                <a:cubicBezTo>
                  <a:pt x="617981" y="1496170"/>
                  <a:pt x="702592" y="1260677"/>
                  <a:pt x="650821" y="1077380"/>
                </a:cubicBezTo>
                <a:cubicBezTo>
                  <a:pt x="640663" y="1042498"/>
                  <a:pt x="641972" y="997433"/>
                  <a:pt x="591587" y="974474"/>
                </a:cubicBezTo>
                <a:cubicBezTo>
                  <a:pt x="578978" y="1018116"/>
                  <a:pt x="566810" y="1056169"/>
                  <a:pt x="557216" y="1094794"/>
                </a:cubicBezTo>
                <a:cubicBezTo>
                  <a:pt x="533192" y="1193037"/>
                  <a:pt x="511601" y="1291280"/>
                  <a:pt x="486148" y="1388665"/>
                </a:cubicBezTo>
                <a:cubicBezTo>
                  <a:pt x="481894" y="1404645"/>
                  <a:pt x="464055" y="1417340"/>
                  <a:pt x="452079" y="1431607"/>
                </a:cubicBezTo>
                <a:cubicBezTo>
                  <a:pt x="445076" y="1427887"/>
                  <a:pt x="437717" y="1423952"/>
                  <a:pt x="430714" y="1420233"/>
                </a:cubicBezTo>
                <a:cubicBezTo>
                  <a:pt x="451292" y="1327723"/>
                  <a:pt x="472444" y="1235070"/>
                  <a:pt x="493238" y="1142201"/>
                </a:cubicBezTo>
                <a:cubicBezTo>
                  <a:pt x="405949" y="1288283"/>
                  <a:pt x="340614" y="1438288"/>
                  <a:pt x="394807" y="1626455"/>
                </a:cubicBezTo>
                <a:close/>
                <a:moveTo>
                  <a:pt x="1315388" y="2115696"/>
                </a:moveTo>
                <a:cubicBezTo>
                  <a:pt x="1459383" y="1841253"/>
                  <a:pt x="1300831" y="1370388"/>
                  <a:pt x="1031118" y="1312715"/>
                </a:cubicBezTo>
                <a:cubicBezTo>
                  <a:pt x="1065996" y="1397084"/>
                  <a:pt x="1095810" y="1474508"/>
                  <a:pt x="1129348" y="1549780"/>
                </a:cubicBezTo>
                <a:cubicBezTo>
                  <a:pt x="1161888" y="1623476"/>
                  <a:pt x="1222856" y="1683035"/>
                  <a:pt x="1248211" y="1771927"/>
                </a:cubicBezTo>
                <a:cubicBezTo>
                  <a:pt x="1222391" y="1769583"/>
                  <a:pt x="1201710" y="1773253"/>
                  <a:pt x="1198290" y="1766808"/>
                </a:cubicBezTo>
                <a:cubicBezTo>
                  <a:pt x="1127371" y="1641272"/>
                  <a:pt x="1057886" y="1514158"/>
                  <a:pt x="990681" y="1391341"/>
                </a:cubicBezTo>
                <a:cubicBezTo>
                  <a:pt x="855540" y="1570131"/>
                  <a:pt x="974506" y="1949897"/>
                  <a:pt x="1315388" y="2115696"/>
                </a:cubicBezTo>
                <a:close/>
                <a:moveTo>
                  <a:pt x="1350109" y="2206800"/>
                </a:moveTo>
                <a:cubicBezTo>
                  <a:pt x="1227294" y="2132029"/>
                  <a:pt x="1103839" y="2055898"/>
                  <a:pt x="1016305" y="1939402"/>
                </a:cubicBezTo>
                <a:cubicBezTo>
                  <a:pt x="894527" y="1777942"/>
                  <a:pt x="844899" y="1595932"/>
                  <a:pt x="915052" y="1399068"/>
                </a:cubicBezTo>
                <a:cubicBezTo>
                  <a:pt x="975348" y="1229938"/>
                  <a:pt x="907264" y="1082692"/>
                  <a:pt x="854782" y="932137"/>
                </a:cubicBezTo>
                <a:cubicBezTo>
                  <a:pt x="846533" y="908644"/>
                  <a:pt x="804422" y="896999"/>
                  <a:pt x="770773" y="875318"/>
                </a:cubicBezTo>
                <a:cubicBezTo>
                  <a:pt x="787545" y="859543"/>
                  <a:pt x="802883" y="845346"/>
                  <a:pt x="825964" y="823117"/>
                </a:cubicBezTo>
                <a:cubicBezTo>
                  <a:pt x="812484" y="768678"/>
                  <a:pt x="797092" y="705284"/>
                  <a:pt x="778651" y="628353"/>
                </a:cubicBezTo>
                <a:cubicBezTo>
                  <a:pt x="718445" y="684857"/>
                  <a:pt x="704504" y="750136"/>
                  <a:pt x="674057" y="806473"/>
                </a:cubicBezTo>
                <a:cubicBezTo>
                  <a:pt x="639013" y="871268"/>
                  <a:pt x="653565" y="926351"/>
                  <a:pt x="678691" y="987300"/>
                </a:cubicBezTo>
                <a:cubicBezTo>
                  <a:pt x="768807" y="1203882"/>
                  <a:pt x="699453" y="1395372"/>
                  <a:pt x="573399" y="1572793"/>
                </a:cubicBezTo>
                <a:cubicBezTo>
                  <a:pt x="543911" y="1614586"/>
                  <a:pt x="491566" y="1640205"/>
                  <a:pt x="448294" y="1671763"/>
                </a:cubicBezTo>
                <a:cubicBezTo>
                  <a:pt x="404448" y="1703465"/>
                  <a:pt x="371872" y="1682427"/>
                  <a:pt x="347341" y="1644762"/>
                </a:cubicBezTo>
                <a:cubicBezTo>
                  <a:pt x="310117" y="1587763"/>
                  <a:pt x="311251" y="1523568"/>
                  <a:pt x="322256" y="1459939"/>
                </a:cubicBezTo>
                <a:cubicBezTo>
                  <a:pt x="349914" y="1299003"/>
                  <a:pt x="405306" y="1149365"/>
                  <a:pt x="495295" y="1011735"/>
                </a:cubicBezTo>
                <a:cubicBezTo>
                  <a:pt x="545960" y="933888"/>
                  <a:pt x="586695" y="849101"/>
                  <a:pt x="631502" y="767246"/>
                </a:cubicBezTo>
                <a:cubicBezTo>
                  <a:pt x="647658" y="737930"/>
                  <a:pt x="657956" y="704608"/>
                  <a:pt x="678184" y="678226"/>
                </a:cubicBezTo>
                <a:cubicBezTo>
                  <a:pt x="752638" y="581017"/>
                  <a:pt x="749272" y="478997"/>
                  <a:pt x="718531" y="365894"/>
                </a:cubicBezTo>
                <a:cubicBezTo>
                  <a:pt x="699256" y="294803"/>
                  <a:pt x="683666" y="222633"/>
                  <a:pt x="669080" y="150213"/>
                </a:cubicBezTo>
                <a:lnTo>
                  <a:pt x="639037" y="0"/>
                </a:lnTo>
                <a:lnTo>
                  <a:pt x="685477" y="0"/>
                </a:lnTo>
                <a:lnTo>
                  <a:pt x="830123" y="644646"/>
                </a:lnTo>
                <a:cubicBezTo>
                  <a:pt x="841889" y="697081"/>
                  <a:pt x="858594" y="748580"/>
                  <a:pt x="868286" y="801231"/>
                </a:cubicBezTo>
                <a:cubicBezTo>
                  <a:pt x="876847" y="846862"/>
                  <a:pt x="902344" y="867547"/>
                  <a:pt x="945378" y="881698"/>
                </a:cubicBezTo>
                <a:cubicBezTo>
                  <a:pt x="1031306" y="909427"/>
                  <a:pt x="1113389" y="928992"/>
                  <a:pt x="1208838" y="919029"/>
                </a:cubicBezTo>
                <a:cubicBezTo>
                  <a:pt x="1450323" y="893401"/>
                  <a:pt x="1641860" y="979221"/>
                  <a:pt x="1753984" y="1208539"/>
                </a:cubicBezTo>
                <a:cubicBezTo>
                  <a:pt x="1782977" y="1267908"/>
                  <a:pt x="1856145" y="1343578"/>
                  <a:pt x="1859768" y="1390144"/>
                </a:cubicBezTo>
                <a:cubicBezTo>
                  <a:pt x="1836417" y="1439526"/>
                  <a:pt x="1688979" y="1406544"/>
                  <a:pt x="1607507" y="1402956"/>
                </a:cubicBezTo>
                <a:cubicBezTo>
                  <a:pt x="1486122" y="1397822"/>
                  <a:pt x="1378192" y="1354922"/>
                  <a:pt x="1298703" y="1257406"/>
                </a:cubicBezTo>
                <a:cubicBezTo>
                  <a:pt x="1252324" y="1200270"/>
                  <a:pt x="1195489" y="1147586"/>
                  <a:pt x="1164863" y="1082843"/>
                </a:cubicBezTo>
                <a:cubicBezTo>
                  <a:pt x="1130674" y="1011083"/>
                  <a:pt x="1077231" y="979459"/>
                  <a:pt x="1010750" y="956586"/>
                </a:cubicBezTo>
                <a:cubicBezTo>
                  <a:pt x="982871" y="947151"/>
                  <a:pt x="954125" y="941586"/>
                  <a:pt x="905506" y="929445"/>
                </a:cubicBezTo>
                <a:cubicBezTo>
                  <a:pt x="938069" y="1026569"/>
                  <a:pt x="961505" y="1108942"/>
                  <a:pt x="994250" y="1187151"/>
                </a:cubicBezTo>
                <a:cubicBezTo>
                  <a:pt x="1004360" y="1210786"/>
                  <a:pt x="1037660" y="1227381"/>
                  <a:pt x="1063313" y="1241331"/>
                </a:cubicBezTo>
                <a:cubicBezTo>
                  <a:pt x="1239665" y="1337051"/>
                  <a:pt x="1330749" y="1501044"/>
                  <a:pt x="1403427" y="1675440"/>
                </a:cubicBezTo>
                <a:cubicBezTo>
                  <a:pt x="1448273" y="1782871"/>
                  <a:pt x="1438875" y="1899660"/>
                  <a:pt x="1412888" y="2013308"/>
                </a:cubicBezTo>
                <a:cubicBezTo>
                  <a:pt x="1398883" y="2074648"/>
                  <a:pt x="1385094" y="2135629"/>
                  <a:pt x="1370292" y="2202341"/>
                </a:cubicBezTo>
                <a:cubicBezTo>
                  <a:pt x="1368001" y="2202917"/>
                  <a:pt x="1355826" y="2210234"/>
                  <a:pt x="1350109" y="2206800"/>
                </a:cubicBezTo>
                <a:close/>
              </a:path>
            </a:pathLst>
          </a:custGeom>
          <a:solidFill>
            <a:schemeClr val="tx1">
              <a:alpha val="12000"/>
            </a:schemeClr>
          </a:solidFill>
          <a:ln w="5543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69002426-033B-400A-C519-AF4C659C4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6200000" flipH="1">
            <a:off x="8812879" y="2130044"/>
            <a:ext cx="5509165" cy="1249078"/>
          </a:xfrm>
          <a:custGeom>
            <a:avLst/>
            <a:gdLst>
              <a:gd name="connsiteX0" fmla="*/ 5509165 w 5509165"/>
              <a:gd name="connsiteY0" fmla="*/ 1249078 h 1249078"/>
              <a:gd name="connsiteX1" fmla="*/ 0 w 5509165"/>
              <a:gd name="connsiteY1" fmla="*/ 1249078 h 1249078"/>
              <a:gd name="connsiteX2" fmla="*/ 0 w 5509165"/>
              <a:gd name="connsiteY2" fmla="*/ 376649 h 1249078"/>
              <a:gd name="connsiteX3" fmla="*/ 124275 w 5509165"/>
              <a:gd name="connsiteY3" fmla="*/ 338434 h 1249078"/>
              <a:gd name="connsiteX4" fmla="*/ 2337339 w 5509165"/>
              <a:gd name="connsiteY4" fmla="*/ 1263 h 1249078"/>
              <a:gd name="connsiteX5" fmla="*/ 4747463 w 5509165"/>
              <a:gd name="connsiteY5" fmla="*/ 509094 h 1249078"/>
              <a:gd name="connsiteX6" fmla="*/ 5475419 w 5509165"/>
              <a:gd name="connsiteY6" fmla="*/ 1196657 h 1249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509165" h="1249078">
                <a:moveTo>
                  <a:pt x="5509165" y="1249078"/>
                </a:moveTo>
                <a:lnTo>
                  <a:pt x="0" y="1249078"/>
                </a:lnTo>
                <a:lnTo>
                  <a:pt x="0" y="376649"/>
                </a:lnTo>
                <a:lnTo>
                  <a:pt x="124275" y="338434"/>
                </a:lnTo>
                <a:cubicBezTo>
                  <a:pt x="840589" y="132976"/>
                  <a:pt x="1609226" y="14590"/>
                  <a:pt x="2337339" y="1263"/>
                </a:cubicBezTo>
                <a:cubicBezTo>
                  <a:pt x="3273483" y="-15871"/>
                  <a:pt x="4142637" y="140664"/>
                  <a:pt x="4747463" y="509094"/>
                </a:cubicBezTo>
                <a:cubicBezTo>
                  <a:pt x="5039841" y="687195"/>
                  <a:pt x="5284004" y="923072"/>
                  <a:pt x="5475419" y="1196657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 w="3774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3980755-170E-8438-DC1B-7B3283F2A49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914400" y="2039112"/>
            <a:ext cx="7150608" cy="335657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933C021B-6AA4-3C5D-099F-96D113A149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74853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Quot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90FA743D-BDB5-4069-7325-E91CA7BC3E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1"/>
            <a:ext cx="3216357" cy="3480449"/>
          </a:xfrm>
          <a:custGeom>
            <a:avLst/>
            <a:gdLst>
              <a:gd name="connsiteX0" fmla="*/ 0 w 3216357"/>
              <a:gd name="connsiteY0" fmla="*/ 0 h 3480449"/>
              <a:gd name="connsiteX1" fmla="*/ 3216357 w 3216357"/>
              <a:gd name="connsiteY1" fmla="*/ 0 h 3480449"/>
              <a:gd name="connsiteX2" fmla="*/ 3215555 w 3216357"/>
              <a:gd name="connsiteY2" fmla="*/ 37372 h 3480449"/>
              <a:gd name="connsiteX3" fmla="*/ 1743546 w 3216357"/>
              <a:gd name="connsiteY3" fmla="*/ 3185195 h 3480449"/>
              <a:gd name="connsiteX4" fmla="*/ 112171 w 3216357"/>
              <a:gd name="connsiteY4" fmla="*/ 3438794 h 3480449"/>
              <a:gd name="connsiteX5" fmla="*/ 0 w 3216357"/>
              <a:gd name="connsiteY5" fmla="*/ 3408770 h 348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16357" h="3480449">
                <a:moveTo>
                  <a:pt x="0" y="0"/>
                </a:moveTo>
                <a:lnTo>
                  <a:pt x="3216357" y="0"/>
                </a:lnTo>
                <a:lnTo>
                  <a:pt x="3215555" y="37372"/>
                </a:lnTo>
                <a:cubicBezTo>
                  <a:pt x="3204137" y="529564"/>
                  <a:pt x="3121634" y="2470682"/>
                  <a:pt x="1743546" y="3185195"/>
                </a:cubicBezTo>
                <a:cubicBezTo>
                  <a:pt x="1289330" y="3420695"/>
                  <a:pt x="636456" y="3552958"/>
                  <a:pt x="112171" y="3438794"/>
                </a:cubicBezTo>
                <a:lnTo>
                  <a:pt x="0" y="3408770"/>
                </a:lnTo>
                <a:close/>
              </a:path>
            </a:pathLst>
          </a:custGeom>
          <a:solidFill>
            <a:schemeClr val="accent4">
              <a:alpha val="79000"/>
            </a:schemeClr>
          </a:solidFill>
          <a:ln w="3531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2FE03F25-D589-68A8-30C7-175547B6A9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037474" y="1618811"/>
            <a:ext cx="3154526" cy="5229819"/>
          </a:xfrm>
          <a:custGeom>
            <a:avLst/>
            <a:gdLst>
              <a:gd name="connsiteX0" fmla="*/ 2984957 w 3154526"/>
              <a:gd name="connsiteY0" fmla="*/ 4764199 h 5229819"/>
              <a:gd name="connsiteX1" fmla="*/ 3085247 w 3154526"/>
              <a:gd name="connsiteY1" fmla="*/ 4783935 h 5229819"/>
              <a:gd name="connsiteX2" fmla="*/ 3154526 w 3154526"/>
              <a:gd name="connsiteY2" fmla="*/ 4805985 h 5229819"/>
              <a:gd name="connsiteX3" fmla="*/ 3154526 w 3154526"/>
              <a:gd name="connsiteY3" fmla="*/ 4854317 h 5229819"/>
              <a:gd name="connsiteX4" fmla="*/ 3077489 w 3154526"/>
              <a:gd name="connsiteY4" fmla="*/ 4835342 h 5229819"/>
              <a:gd name="connsiteX5" fmla="*/ 2943802 w 3154526"/>
              <a:gd name="connsiteY5" fmla="*/ 4819637 h 5229819"/>
              <a:gd name="connsiteX6" fmla="*/ 2790751 w 3154526"/>
              <a:gd name="connsiteY6" fmla="*/ 4847576 h 5229819"/>
              <a:gd name="connsiteX7" fmla="*/ 2434897 w 3154526"/>
              <a:gd name="connsiteY7" fmla="*/ 5031577 h 5229819"/>
              <a:gd name="connsiteX8" fmla="*/ 2951768 w 3154526"/>
              <a:gd name="connsiteY8" fmla="*/ 4976098 h 5229819"/>
              <a:gd name="connsiteX9" fmla="*/ 3154526 w 3154526"/>
              <a:gd name="connsiteY9" fmla="*/ 4968709 h 5229819"/>
              <a:gd name="connsiteX10" fmla="*/ 3154526 w 3154526"/>
              <a:gd name="connsiteY10" fmla="*/ 5031765 h 5229819"/>
              <a:gd name="connsiteX11" fmla="*/ 3014835 w 3154526"/>
              <a:gd name="connsiteY11" fmla="*/ 5034301 h 5229819"/>
              <a:gd name="connsiteX12" fmla="*/ 2393353 w 3154526"/>
              <a:gd name="connsiteY12" fmla="*/ 5115550 h 5229819"/>
              <a:gd name="connsiteX13" fmla="*/ 2867479 w 3154526"/>
              <a:gd name="connsiteY13" fmla="*/ 5174972 h 5229819"/>
              <a:gd name="connsiteX14" fmla="*/ 3154526 w 3154526"/>
              <a:gd name="connsiteY14" fmla="*/ 5146324 h 5229819"/>
              <a:gd name="connsiteX15" fmla="*/ 3154526 w 3154526"/>
              <a:gd name="connsiteY15" fmla="*/ 5195560 h 5229819"/>
              <a:gd name="connsiteX16" fmla="*/ 2893424 w 3154526"/>
              <a:gd name="connsiteY16" fmla="*/ 5222073 h 5229819"/>
              <a:gd name="connsiteX17" fmla="*/ 2386859 w 3154526"/>
              <a:gd name="connsiteY17" fmla="*/ 5181967 h 5229819"/>
              <a:gd name="connsiteX18" fmla="*/ 2246076 w 3154526"/>
              <a:gd name="connsiteY18" fmla="*/ 5123402 h 5229819"/>
              <a:gd name="connsiteX19" fmla="*/ 2334992 w 3154526"/>
              <a:gd name="connsiteY19" fmla="*/ 5028470 h 5229819"/>
              <a:gd name="connsiteX20" fmla="*/ 2693848 w 3154526"/>
              <a:gd name="connsiteY20" fmla="*/ 4824451 h 5229819"/>
              <a:gd name="connsiteX21" fmla="*/ 2984957 w 3154526"/>
              <a:gd name="connsiteY21" fmla="*/ 4764199 h 5229819"/>
              <a:gd name="connsiteX22" fmla="*/ 2257356 w 3154526"/>
              <a:gd name="connsiteY22" fmla="*/ 4262588 h 5229819"/>
              <a:gd name="connsiteX23" fmla="*/ 2122814 w 3154526"/>
              <a:gd name="connsiteY23" fmla="*/ 4273357 h 5229819"/>
              <a:gd name="connsiteX24" fmla="*/ 2427819 w 3154526"/>
              <a:gd name="connsiteY24" fmla="*/ 4316623 h 5229819"/>
              <a:gd name="connsiteX25" fmla="*/ 2495745 w 3154526"/>
              <a:gd name="connsiteY25" fmla="*/ 4323417 h 5229819"/>
              <a:gd name="connsiteX26" fmla="*/ 2842012 w 3154526"/>
              <a:gd name="connsiteY26" fmla="*/ 4396980 h 5229819"/>
              <a:gd name="connsiteX27" fmla="*/ 2946172 w 3154526"/>
              <a:gd name="connsiteY27" fmla="*/ 4417967 h 5229819"/>
              <a:gd name="connsiteX28" fmla="*/ 2257356 w 3154526"/>
              <a:gd name="connsiteY28" fmla="*/ 4262588 h 5229819"/>
              <a:gd name="connsiteX29" fmla="*/ 2658537 w 3154526"/>
              <a:gd name="connsiteY29" fmla="*/ 3869558 h 5229819"/>
              <a:gd name="connsiteX30" fmla="*/ 2641175 w 3154526"/>
              <a:gd name="connsiteY30" fmla="*/ 3888643 h 5229819"/>
              <a:gd name="connsiteX31" fmla="*/ 3126479 w 3154526"/>
              <a:gd name="connsiteY31" fmla="*/ 4335544 h 5229819"/>
              <a:gd name="connsiteX32" fmla="*/ 3143670 w 3154526"/>
              <a:gd name="connsiteY32" fmla="*/ 4314908 h 5229819"/>
              <a:gd name="connsiteX33" fmla="*/ 2658537 w 3154526"/>
              <a:gd name="connsiteY33" fmla="*/ 3869558 h 5229819"/>
              <a:gd name="connsiteX34" fmla="*/ 2629101 w 3154526"/>
              <a:gd name="connsiteY34" fmla="*/ 3729983 h 5229819"/>
              <a:gd name="connsiteX35" fmla="*/ 2725377 w 3154526"/>
              <a:gd name="connsiteY35" fmla="*/ 3746294 h 5229819"/>
              <a:gd name="connsiteX36" fmla="*/ 3013384 w 3154526"/>
              <a:gd name="connsiteY36" fmla="*/ 3891324 h 5229819"/>
              <a:gd name="connsiteX37" fmla="*/ 3154526 w 3154526"/>
              <a:gd name="connsiteY37" fmla="*/ 3990464 h 5229819"/>
              <a:gd name="connsiteX38" fmla="*/ 3154526 w 3154526"/>
              <a:gd name="connsiteY38" fmla="*/ 4060395 h 5229819"/>
              <a:gd name="connsiteX39" fmla="*/ 3036403 w 3154526"/>
              <a:gd name="connsiteY39" fmla="*/ 3972021 h 5229819"/>
              <a:gd name="connsiteX40" fmla="*/ 2688997 w 3154526"/>
              <a:gd name="connsiteY40" fmla="*/ 3810128 h 5229819"/>
              <a:gd name="connsiteX41" fmla="*/ 3092476 w 3154526"/>
              <a:gd name="connsiteY41" fmla="*/ 4164235 h 5229819"/>
              <a:gd name="connsiteX42" fmla="*/ 3154526 w 3154526"/>
              <a:gd name="connsiteY42" fmla="*/ 4207256 h 5229819"/>
              <a:gd name="connsiteX43" fmla="*/ 3154526 w 3154526"/>
              <a:gd name="connsiteY43" fmla="*/ 4417507 h 5229819"/>
              <a:gd name="connsiteX44" fmla="*/ 3087942 w 3154526"/>
              <a:gd name="connsiteY44" fmla="*/ 4378606 h 5229819"/>
              <a:gd name="connsiteX45" fmla="*/ 3130359 w 3154526"/>
              <a:gd name="connsiteY45" fmla="*/ 4425849 h 5229819"/>
              <a:gd name="connsiteX46" fmla="*/ 3154526 w 3154526"/>
              <a:gd name="connsiteY46" fmla="*/ 4447989 h 5229819"/>
              <a:gd name="connsiteX47" fmla="*/ 3154526 w 3154526"/>
              <a:gd name="connsiteY47" fmla="*/ 4543354 h 5229819"/>
              <a:gd name="connsiteX48" fmla="*/ 3094526 w 3154526"/>
              <a:gd name="connsiteY48" fmla="*/ 4521621 h 5229819"/>
              <a:gd name="connsiteX49" fmla="*/ 2985083 w 3154526"/>
              <a:gd name="connsiteY49" fmla="*/ 4485238 h 5229819"/>
              <a:gd name="connsiteX50" fmla="*/ 2708626 w 3154526"/>
              <a:gd name="connsiteY50" fmla="*/ 4418017 h 5229819"/>
              <a:gd name="connsiteX51" fmla="*/ 2620844 w 3154526"/>
              <a:gd name="connsiteY51" fmla="*/ 4430706 h 5229819"/>
              <a:gd name="connsiteX52" fmla="*/ 2540001 w 3154526"/>
              <a:gd name="connsiteY52" fmla="*/ 4424025 h 5229819"/>
              <a:gd name="connsiteX53" fmla="*/ 1907604 w 3154526"/>
              <a:gd name="connsiteY53" fmla="*/ 4339664 h 5229819"/>
              <a:gd name="connsiteX54" fmla="*/ 1879113 w 3154526"/>
              <a:gd name="connsiteY54" fmla="*/ 4342926 h 5229819"/>
              <a:gd name="connsiteX55" fmla="*/ 1921270 w 3154526"/>
              <a:gd name="connsiteY55" fmla="*/ 4376988 h 5229819"/>
              <a:gd name="connsiteX56" fmla="*/ 2647281 w 3154526"/>
              <a:gd name="connsiteY56" fmla="*/ 4614572 h 5229819"/>
              <a:gd name="connsiteX57" fmla="*/ 3060973 w 3154526"/>
              <a:gd name="connsiteY57" fmla="*/ 4624283 h 5229819"/>
              <a:gd name="connsiteX58" fmla="*/ 3154526 w 3154526"/>
              <a:gd name="connsiteY58" fmla="*/ 4599347 h 5229819"/>
              <a:gd name="connsiteX59" fmla="*/ 3154526 w 3154526"/>
              <a:gd name="connsiteY59" fmla="*/ 4661496 h 5229819"/>
              <a:gd name="connsiteX60" fmla="*/ 3124590 w 3154526"/>
              <a:gd name="connsiteY60" fmla="*/ 4670972 h 5229819"/>
              <a:gd name="connsiteX61" fmla="*/ 2657957 w 3154526"/>
              <a:gd name="connsiteY61" fmla="*/ 4674486 h 5229819"/>
              <a:gd name="connsiteX62" fmla="*/ 1891952 w 3154526"/>
              <a:gd name="connsiteY62" fmla="*/ 4426992 h 5229819"/>
              <a:gd name="connsiteX63" fmla="*/ 1839998 w 3154526"/>
              <a:gd name="connsiteY63" fmla="*/ 4399458 h 5229819"/>
              <a:gd name="connsiteX64" fmla="*/ 1897411 w 3154526"/>
              <a:gd name="connsiteY64" fmla="*/ 4275071 h 5229819"/>
              <a:gd name="connsiteX65" fmla="*/ 2271660 w 3154526"/>
              <a:gd name="connsiteY65" fmla="*/ 4202654 h 5229819"/>
              <a:gd name="connsiteX66" fmla="*/ 2860369 w 3154526"/>
              <a:gd name="connsiteY66" fmla="*/ 4283351 h 5229819"/>
              <a:gd name="connsiteX67" fmla="*/ 2986729 w 3154526"/>
              <a:gd name="connsiteY67" fmla="*/ 4338210 h 5229819"/>
              <a:gd name="connsiteX68" fmla="*/ 2815025 w 3154526"/>
              <a:gd name="connsiteY68" fmla="*/ 4191559 h 5229819"/>
              <a:gd name="connsiteX69" fmla="*/ 2550431 w 3154526"/>
              <a:gd name="connsiteY69" fmla="*/ 3844543 h 5229819"/>
              <a:gd name="connsiteX70" fmla="*/ 2629101 w 3154526"/>
              <a:gd name="connsiteY70" fmla="*/ 3729983 h 5229819"/>
              <a:gd name="connsiteX71" fmla="*/ 2911098 w 3154526"/>
              <a:gd name="connsiteY71" fmla="*/ 3440435 h 5229819"/>
              <a:gd name="connsiteX72" fmla="*/ 2828048 w 3154526"/>
              <a:gd name="connsiteY72" fmla="*/ 3443932 h 5229819"/>
              <a:gd name="connsiteX73" fmla="*/ 2509409 w 3154526"/>
              <a:gd name="connsiteY73" fmla="*/ 3495655 h 5229819"/>
              <a:gd name="connsiteX74" fmla="*/ 2147895 w 3154526"/>
              <a:gd name="connsiteY74" fmla="*/ 3514483 h 5229819"/>
              <a:gd name="connsiteX75" fmla="*/ 2003552 w 3154526"/>
              <a:gd name="connsiteY75" fmla="*/ 3520439 h 5229819"/>
              <a:gd name="connsiteX76" fmla="*/ 2246830 w 3154526"/>
              <a:gd name="connsiteY76" fmla="*/ 3622276 h 5229819"/>
              <a:gd name="connsiteX77" fmla="*/ 2835671 w 3154526"/>
              <a:gd name="connsiteY77" fmla="*/ 3548747 h 5229819"/>
              <a:gd name="connsiteX78" fmla="*/ 2998953 w 3154526"/>
              <a:gd name="connsiteY78" fmla="*/ 3464237 h 5229819"/>
              <a:gd name="connsiteX79" fmla="*/ 2995075 w 3154526"/>
              <a:gd name="connsiteY79" fmla="*/ 3442088 h 5229819"/>
              <a:gd name="connsiteX80" fmla="*/ 2911098 w 3154526"/>
              <a:gd name="connsiteY80" fmla="*/ 3440435 h 5229819"/>
              <a:gd name="connsiteX81" fmla="*/ 2690666 w 3154526"/>
              <a:gd name="connsiteY81" fmla="*/ 3299672 h 5229819"/>
              <a:gd name="connsiteX82" fmla="*/ 2476905 w 3154526"/>
              <a:gd name="connsiteY82" fmla="*/ 3324782 h 5229819"/>
              <a:gd name="connsiteX83" fmla="*/ 2094849 w 3154526"/>
              <a:gd name="connsiteY83" fmla="*/ 3447220 h 5229819"/>
              <a:gd name="connsiteX84" fmla="*/ 2483888 w 3154526"/>
              <a:gd name="connsiteY84" fmla="*/ 3440295 h 5229819"/>
              <a:gd name="connsiteX85" fmla="*/ 3014076 w 3154526"/>
              <a:gd name="connsiteY85" fmla="*/ 3366305 h 5229819"/>
              <a:gd name="connsiteX86" fmla="*/ 2904378 w 3154526"/>
              <a:gd name="connsiteY86" fmla="*/ 3324561 h 5229819"/>
              <a:gd name="connsiteX87" fmla="*/ 2690666 w 3154526"/>
              <a:gd name="connsiteY87" fmla="*/ 3299672 h 5229819"/>
              <a:gd name="connsiteX88" fmla="*/ 2600173 w 3154526"/>
              <a:gd name="connsiteY88" fmla="*/ 3247414 h 5229819"/>
              <a:gd name="connsiteX89" fmla="*/ 3008079 w 3154526"/>
              <a:gd name="connsiteY89" fmla="*/ 3291395 h 5229819"/>
              <a:gd name="connsiteX90" fmla="*/ 3154526 w 3154526"/>
              <a:gd name="connsiteY90" fmla="*/ 3354047 h 5229819"/>
              <a:gd name="connsiteX91" fmla="*/ 3154526 w 3154526"/>
              <a:gd name="connsiteY91" fmla="*/ 3464030 h 5229819"/>
              <a:gd name="connsiteX92" fmla="*/ 3150012 w 3154526"/>
              <a:gd name="connsiteY92" fmla="*/ 3464430 h 5229819"/>
              <a:gd name="connsiteX93" fmla="*/ 3006185 w 3154526"/>
              <a:gd name="connsiteY93" fmla="*/ 3521395 h 5229819"/>
              <a:gd name="connsiteX94" fmla="*/ 2745224 w 3154526"/>
              <a:gd name="connsiteY94" fmla="*/ 3629721 h 5229819"/>
              <a:gd name="connsiteX95" fmla="*/ 2266244 w 3154526"/>
              <a:gd name="connsiteY95" fmla="*/ 3673727 h 5229819"/>
              <a:gd name="connsiteX96" fmla="*/ 1968615 w 3154526"/>
              <a:gd name="connsiteY96" fmla="*/ 3585320 h 5229819"/>
              <a:gd name="connsiteX97" fmla="*/ 1898396 w 3154526"/>
              <a:gd name="connsiteY97" fmla="*/ 3500287 h 5229819"/>
              <a:gd name="connsiteX98" fmla="*/ 1989083 w 3154526"/>
              <a:gd name="connsiteY98" fmla="*/ 3427016 h 5229819"/>
              <a:gd name="connsiteX99" fmla="*/ 2389567 w 3154526"/>
              <a:gd name="connsiteY99" fmla="*/ 3290809 h 5229819"/>
              <a:gd name="connsiteX100" fmla="*/ 2600173 w 3154526"/>
              <a:gd name="connsiteY100" fmla="*/ 3247414 h 5229819"/>
              <a:gd name="connsiteX101" fmla="*/ 2319352 w 3154526"/>
              <a:gd name="connsiteY101" fmla="*/ 2601737 h 5229819"/>
              <a:gd name="connsiteX102" fmla="*/ 2766163 w 3154526"/>
              <a:gd name="connsiteY102" fmla="*/ 2737145 h 5229819"/>
              <a:gd name="connsiteX103" fmla="*/ 2974746 w 3154526"/>
              <a:gd name="connsiteY103" fmla="*/ 2866399 h 5229819"/>
              <a:gd name="connsiteX104" fmla="*/ 3121568 w 3154526"/>
              <a:gd name="connsiteY104" fmla="*/ 2982134 h 5229819"/>
              <a:gd name="connsiteX105" fmla="*/ 3154526 w 3154526"/>
              <a:gd name="connsiteY105" fmla="*/ 3011886 h 5229819"/>
              <a:gd name="connsiteX106" fmla="*/ 3154526 w 3154526"/>
              <a:gd name="connsiteY106" fmla="*/ 3160319 h 5229819"/>
              <a:gd name="connsiteX107" fmla="*/ 3067546 w 3154526"/>
              <a:gd name="connsiteY107" fmla="*/ 3110720 h 5229819"/>
              <a:gd name="connsiteX108" fmla="*/ 2232937 w 3154526"/>
              <a:gd name="connsiteY108" fmla="*/ 2769088 h 5229819"/>
              <a:gd name="connsiteX109" fmla="*/ 2352619 w 3154526"/>
              <a:gd name="connsiteY109" fmla="*/ 2743180 h 5229819"/>
              <a:gd name="connsiteX110" fmla="*/ 2721589 w 3154526"/>
              <a:gd name="connsiteY110" fmla="*/ 2876160 h 5229819"/>
              <a:gd name="connsiteX111" fmla="*/ 3060914 w 3154526"/>
              <a:gd name="connsiteY111" fmla="*/ 3014259 h 5229819"/>
              <a:gd name="connsiteX112" fmla="*/ 2965264 w 3154526"/>
              <a:gd name="connsiteY112" fmla="*/ 2935323 h 5229819"/>
              <a:gd name="connsiteX113" fmla="*/ 2367226 w 3154526"/>
              <a:gd name="connsiteY113" fmla="*/ 2661486 h 5229819"/>
              <a:gd name="connsiteX114" fmla="*/ 2207259 w 3154526"/>
              <a:gd name="connsiteY114" fmla="*/ 2694665 h 5229819"/>
              <a:gd name="connsiteX115" fmla="*/ 2179723 w 3154526"/>
              <a:gd name="connsiteY115" fmla="*/ 2818255 h 5229819"/>
              <a:gd name="connsiteX116" fmla="*/ 2514888 w 3154526"/>
              <a:gd name="connsiteY116" fmla="*/ 3048475 h 5229819"/>
              <a:gd name="connsiteX117" fmla="*/ 3016861 w 3154526"/>
              <a:gd name="connsiteY117" fmla="*/ 3160740 h 5229819"/>
              <a:gd name="connsiteX118" fmla="*/ 3154526 w 3154526"/>
              <a:gd name="connsiteY118" fmla="*/ 3176279 h 5229819"/>
              <a:gd name="connsiteX119" fmla="*/ 3154526 w 3154526"/>
              <a:gd name="connsiteY119" fmla="*/ 3250361 h 5229819"/>
              <a:gd name="connsiteX120" fmla="*/ 3091307 w 3154526"/>
              <a:gd name="connsiteY120" fmla="*/ 3229805 h 5229819"/>
              <a:gd name="connsiteX121" fmla="*/ 2723879 w 3154526"/>
              <a:gd name="connsiteY121" fmla="*/ 3162709 h 5229819"/>
              <a:gd name="connsiteX122" fmla="*/ 2203034 w 3154526"/>
              <a:gd name="connsiteY122" fmla="*/ 2922890 h 5229819"/>
              <a:gd name="connsiteX123" fmla="*/ 2101110 w 3154526"/>
              <a:gd name="connsiteY123" fmla="*/ 2793332 h 5229819"/>
              <a:gd name="connsiteX124" fmla="*/ 2116325 w 3154526"/>
              <a:gd name="connsiteY124" fmla="*/ 2687419 h 5229819"/>
              <a:gd name="connsiteX125" fmla="*/ 2319352 w 3154526"/>
              <a:gd name="connsiteY125" fmla="*/ 2601737 h 5229819"/>
              <a:gd name="connsiteX126" fmla="*/ 1350946 w 3154526"/>
              <a:gd name="connsiteY126" fmla="*/ 1631006 h 5229819"/>
              <a:gd name="connsiteX127" fmla="*/ 1004901 w 3154526"/>
              <a:gd name="connsiteY127" fmla="*/ 1697258 h 5229819"/>
              <a:gd name="connsiteX128" fmla="*/ 955407 w 3154526"/>
              <a:gd name="connsiteY128" fmla="*/ 1725240 h 5229819"/>
              <a:gd name="connsiteX129" fmla="*/ 1056827 w 3154526"/>
              <a:gd name="connsiteY129" fmla="*/ 1829253 h 5229819"/>
              <a:gd name="connsiteX130" fmla="*/ 1626585 w 3154526"/>
              <a:gd name="connsiteY130" fmla="*/ 2030287 h 5229819"/>
              <a:gd name="connsiteX131" fmla="*/ 2214811 w 3154526"/>
              <a:gd name="connsiteY131" fmla="*/ 2140743 h 5229819"/>
              <a:gd name="connsiteX132" fmla="*/ 2475442 w 3154526"/>
              <a:gd name="connsiteY132" fmla="*/ 2220115 h 5229819"/>
              <a:gd name="connsiteX133" fmla="*/ 1255641 w 3154526"/>
              <a:gd name="connsiteY133" fmla="*/ 1766864 h 5229819"/>
              <a:gd name="connsiteX134" fmla="*/ 1305929 w 3154526"/>
              <a:gd name="connsiteY134" fmla="*/ 1722974 h 5229819"/>
              <a:gd name="connsiteX135" fmla="*/ 2002915 w 3154526"/>
              <a:gd name="connsiteY135" fmla="*/ 1923946 h 5229819"/>
              <a:gd name="connsiteX136" fmla="*/ 2449662 w 3154526"/>
              <a:gd name="connsiteY136" fmla="*/ 2126020 h 5229819"/>
              <a:gd name="connsiteX137" fmla="*/ 2505028 w 3154526"/>
              <a:gd name="connsiteY137" fmla="*/ 2142789 h 5229819"/>
              <a:gd name="connsiteX138" fmla="*/ 2446175 w 3154526"/>
              <a:gd name="connsiteY138" fmla="*/ 2082091 h 5229819"/>
              <a:gd name="connsiteX139" fmla="*/ 2312648 w 3154526"/>
              <a:gd name="connsiteY139" fmla="*/ 1997116 h 5229819"/>
              <a:gd name="connsiteX140" fmla="*/ 1350946 w 3154526"/>
              <a:gd name="connsiteY140" fmla="*/ 1631006 h 5229819"/>
              <a:gd name="connsiteX141" fmla="*/ 2656659 w 3154526"/>
              <a:gd name="connsiteY141" fmla="*/ 1238775 h 5229819"/>
              <a:gd name="connsiteX142" fmla="*/ 2625436 w 3154526"/>
              <a:gd name="connsiteY142" fmla="*/ 1397072 h 5229819"/>
              <a:gd name="connsiteX143" fmla="*/ 2875161 w 3154526"/>
              <a:gd name="connsiteY143" fmla="*/ 2321650 h 5229819"/>
              <a:gd name="connsiteX144" fmla="*/ 2925722 w 3154526"/>
              <a:gd name="connsiteY144" fmla="*/ 2392692 h 5229819"/>
              <a:gd name="connsiteX145" fmla="*/ 2811462 w 3154526"/>
              <a:gd name="connsiteY145" fmla="*/ 1947758 h 5229819"/>
              <a:gd name="connsiteX146" fmla="*/ 2718919 w 3154526"/>
              <a:gd name="connsiteY146" fmla="*/ 1497019 h 5229819"/>
              <a:gd name="connsiteX147" fmla="*/ 2753255 w 3154526"/>
              <a:gd name="connsiteY147" fmla="*/ 1529176 h 5229819"/>
              <a:gd name="connsiteX148" fmla="*/ 2881379 w 3154526"/>
              <a:gd name="connsiteY148" fmla="*/ 2022317 h 5229819"/>
              <a:gd name="connsiteX149" fmla="*/ 2996393 w 3154526"/>
              <a:gd name="connsiteY149" fmla="*/ 2365005 h 5229819"/>
              <a:gd name="connsiteX150" fmla="*/ 3100133 w 3154526"/>
              <a:gd name="connsiteY150" fmla="*/ 2512233 h 5229819"/>
              <a:gd name="connsiteX151" fmla="*/ 3079545 w 3154526"/>
              <a:gd name="connsiteY151" fmla="*/ 1967247 h 5229819"/>
              <a:gd name="connsiteX152" fmla="*/ 2899475 w 3154526"/>
              <a:gd name="connsiteY152" fmla="*/ 1449951 h 5229819"/>
              <a:gd name="connsiteX153" fmla="*/ 2656659 w 3154526"/>
              <a:gd name="connsiteY153" fmla="*/ 1238775 h 5229819"/>
              <a:gd name="connsiteX154" fmla="*/ 1367798 w 3154526"/>
              <a:gd name="connsiteY154" fmla="*/ 807514 h 5229819"/>
              <a:gd name="connsiteX155" fmla="*/ 1321670 w 3154526"/>
              <a:gd name="connsiteY155" fmla="*/ 812743 h 5229819"/>
              <a:gd name="connsiteX156" fmla="*/ 1326427 w 3154526"/>
              <a:gd name="connsiteY156" fmla="*/ 995044 h 5229819"/>
              <a:gd name="connsiteX157" fmla="*/ 1646715 w 3154526"/>
              <a:gd name="connsiteY157" fmla="*/ 1403714 h 5229819"/>
              <a:gd name="connsiteX158" fmla="*/ 1699020 w 3154526"/>
              <a:gd name="connsiteY158" fmla="*/ 1462003 h 5229819"/>
              <a:gd name="connsiteX159" fmla="*/ 2128129 w 3154526"/>
              <a:gd name="connsiteY159" fmla="*/ 1776540 h 5229819"/>
              <a:gd name="connsiteX160" fmla="*/ 2153908 w 3154526"/>
              <a:gd name="connsiteY160" fmla="*/ 1776925 h 5229819"/>
              <a:gd name="connsiteX161" fmla="*/ 1447891 w 3154526"/>
              <a:gd name="connsiteY161" fmla="*/ 949010 h 5229819"/>
              <a:gd name="connsiteX162" fmla="*/ 1451500 w 3154526"/>
              <a:gd name="connsiteY162" fmla="*/ 904772 h 5229819"/>
              <a:gd name="connsiteX163" fmla="*/ 1824226 w 3154526"/>
              <a:gd name="connsiteY163" fmla="*/ 1311217 h 5229819"/>
              <a:gd name="connsiteX164" fmla="*/ 2204689 w 3154526"/>
              <a:gd name="connsiteY164" fmla="*/ 1730927 h 5229819"/>
              <a:gd name="connsiteX165" fmla="*/ 1890667 w 3154526"/>
              <a:gd name="connsiteY165" fmla="*/ 1206353 h 5229819"/>
              <a:gd name="connsiteX166" fmla="*/ 1627192 w 3154526"/>
              <a:gd name="connsiteY166" fmla="*/ 933479 h 5229819"/>
              <a:gd name="connsiteX167" fmla="*/ 1367798 w 3154526"/>
              <a:gd name="connsiteY167" fmla="*/ 807514 h 5229819"/>
              <a:gd name="connsiteX168" fmla="*/ 283580 w 3154526"/>
              <a:gd name="connsiteY168" fmla="*/ 681216 h 5229819"/>
              <a:gd name="connsiteX169" fmla="*/ 110348 w 3154526"/>
              <a:gd name="connsiteY169" fmla="*/ 708025 h 5229819"/>
              <a:gd name="connsiteX170" fmla="*/ 85723 w 3154526"/>
              <a:gd name="connsiteY170" fmla="*/ 819576 h 5229819"/>
              <a:gd name="connsiteX171" fmla="*/ 199932 w 3154526"/>
              <a:gd name="connsiteY171" fmla="*/ 893664 h 5229819"/>
              <a:gd name="connsiteX172" fmla="*/ 740736 w 3154526"/>
              <a:gd name="connsiteY172" fmla="*/ 1064235 h 5229819"/>
              <a:gd name="connsiteX173" fmla="*/ 1110528 w 3154526"/>
              <a:gd name="connsiteY173" fmla="*/ 1146285 h 5229819"/>
              <a:gd name="connsiteX174" fmla="*/ 459412 w 3154526"/>
              <a:gd name="connsiteY174" fmla="*/ 885372 h 5229819"/>
              <a:gd name="connsiteX175" fmla="*/ 543138 w 3154526"/>
              <a:gd name="connsiteY175" fmla="*/ 845601 h 5229819"/>
              <a:gd name="connsiteX176" fmla="*/ 910153 w 3154526"/>
              <a:gd name="connsiteY176" fmla="*/ 948610 h 5229819"/>
              <a:gd name="connsiteX177" fmla="*/ 966399 w 3154526"/>
              <a:gd name="connsiteY177" fmla="*/ 962382 h 5229819"/>
              <a:gd name="connsiteX178" fmla="*/ 283580 w 3154526"/>
              <a:gd name="connsiteY178" fmla="*/ 681216 h 5229819"/>
              <a:gd name="connsiteX179" fmla="*/ 1590373 w 3154526"/>
              <a:gd name="connsiteY179" fmla="*/ 207352 h 5229819"/>
              <a:gd name="connsiteX180" fmla="*/ 1849000 w 3154526"/>
              <a:gd name="connsiteY180" fmla="*/ 1052202 h 5229819"/>
              <a:gd name="connsiteX181" fmla="*/ 1897521 w 3154526"/>
              <a:gd name="connsiteY181" fmla="*/ 1104633 h 5229819"/>
              <a:gd name="connsiteX182" fmla="*/ 1590373 w 3154526"/>
              <a:gd name="connsiteY182" fmla="*/ 207352 h 5229819"/>
              <a:gd name="connsiteX183" fmla="*/ 1477590 w 3154526"/>
              <a:gd name="connsiteY183" fmla="*/ 196987 h 5229819"/>
              <a:gd name="connsiteX184" fmla="*/ 1734197 w 3154526"/>
              <a:gd name="connsiteY184" fmla="*/ 915385 h 5229819"/>
              <a:gd name="connsiteX185" fmla="*/ 1477590 w 3154526"/>
              <a:gd name="connsiteY185" fmla="*/ 196987 h 5229819"/>
              <a:gd name="connsiteX186" fmla="*/ 1520807 w 3154526"/>
              <a:gd name="connsiteY186" fmla="*/ 401 h 5229819"/>
              <a:gd name="connsiteX187" fmla="*/ 1959261 w 3154526"/>
              <a:gd name="connsiteY187" fmla="*/ 1004279 h 5229819"/>
              <a:gd name="connsiteX188" fmla="*/ 1999831 w 3154526"/>
              <a:gd name="connsiteY188" fmla="*/ 1233302 h 5229819"/>
              <a:gd name="connsiteX189" fmla="*/ 2119085 w 3154526"/>
              <a:gd name="connsiteY189" fmla="*/ 1423964 h 5229819"/>
              <a:gd name="connsiteX190" fmla="*/ 2335471 w 3154526"/>
              <a:gd name="connsiteY190" fmla="*/ 1850384 h 5229819"/>
              <a:gd name="connsiteX191" fmla="*/ 2392591 w 3154526"/>
              <a:gd name="connsiteY191" fmla="*/ 1951489 h 5229819"/>
              <a:gd name="connsiteX192" fmla="*/ 2748943 w 3154526"/>
              <a:gd name="connsiteY192" fmla="*/ 2303364 h 5229819"/>
              <a:gd name="connsiteX193" fmla="*/ 2806241 w 3154526"/>
              <a:gd name="connsiteY193" fmla="*/ 2339964 h 5229819"/>
              <a:gd name="connsiteX194" fmla="*/ 2679338 w 3154526"/>
              <a:gd name="connsiteY194" fmla="*/ 2010074 h 5229819"/>
              <a:gd name="connsiteX195" fmla="*/ 2606989 w 3154526"/>
              <a:gd name="connsiteY195" fmla="*/ 1775538 h 5229819"/>
              <a:gd name="connsiteX196" fmla="*/ 2582155 w 3154526"/>
              <a:gd name="connsiteY196" fmla="*/ 1309760 h 5229819"/>
              <a:gd name="connsiteX197" fmla="*/ 2592851 w 3154526"/>
              <a:gd name="connsiteY197" fmla="*/ 1261833 h 5229819"/>
              <a:gd name="connsiteX198" fmla="*/ 2718128 w 3154526"/>
              <a:gd name="connsiteY198" fmla="*/ 1210907 h 5229819"/>
              <a:gd name="connsiteX199" fmla="*/ 2951511 w 3154526"/>
              <a:gd name="connsiteY199" fmla="*/ 1441852 h 5229819"/>
              <a:gd name="connsiteX200" fmla="*/ 3144770 w 3154526"/>
              <a:gd name="connsiteY200" fmla="*/ 2025597 h 5229819"/>
              <a:gd name="connsiteX201" fmla="*/ 3154526 w 3154526"/>
              <a:gd name="connsiteY201" fmla="*/ 2110676 h 5229819"/>
              <a:gd name="connsiteX202" fmla="*/ 3154526 w 3154526"/>
              <a:gd name="connsiteY202" fmla="*/ 2821253 h 5229819"/>
              <a:gd name="connsiteX203" fmla="*/ 2760231 w 3154526"/>
              <a:gd name="connsiteY203" fmla="*/ 2387604 h 5229819"/>
              <a:gd name="connsiteX204" fmla="*/ 2690109 w 3154526"/>
              <a:gd name="connsiteY204" fmla="*/ 2343136 h 5229819"/>
              <a:gd name="connsiteX205" fmla="*/ 2584945 w 3154526"/>
              <a:gd name="connsiteY205" fmla="*/ 2319604 h 5229819"/>
              <a:gd name="connsiteX206" fmla="*/ 2476459 w 3154526"/>
              <a:gd name="connsiteY206" fmla="*/ 2274585 h 5229819"/>
              <a:gd name="connsiteX207" fmla="*/ 1635021 w 3154526"/>
              <a:gd name="connsiteY207" fmla="*/ 2080790 h 5229819"/>
              <a:gd name="connsiteX208" fmla="*/ 994284 w 3154526"/>
              <a:gd name="connsiteY208" fmla="*/ 1848426 h 5229819"/>
              <a:gd name="connsiteX209" fmla="*/ 900907 w 3154526"/>
              <a:gd name="connsiteY209" fmla="*/ 1722986 h 5229819"/>
              <a:gd name="connsiteX210" fmla="*/ 1019942 w 3154526"/>
              <a:gd name="connsiteY210" fmla="*/ 1634959 h 5229819"/>
              <a:gd name="connsiteX211" fmla="*/ 1436756 w 3154526"/>
              <a:gd name="connsiteY211" fmla="*/ 1581585 h 5229819"/>
              <a:gd name="connsiteX212" fmla="*/ 1745065 w 3154526"/>
              <a:gd name="connsiteY212" fmla="*/ 1615304 h 5229819"/>
              <a:gd name="connsiteX213" fmla="*/ 1601192 w 3154526"/>
              <a:gd name="connsiteY213" fmla="*/ 1445865 h 5229819"/>
              <a:gd name="connsiteX214" fmla="*/ 1401935 w 3154526"/>
              <a:gd name="connsiteY214" fmla="*/ 1322332 h 5229819"/>
              <a:gd name="connsiteX215" fmla="*/ 1350058 w 3154526"/>
              <a:gd name="connsiteY215" fmla="*/ 1304329 h 5229819"/>
              <a:gd name="connsiteX216" fmla="*/ 1196299 w 3154526"/>
              <a:gd name="connsiteY216" fmla="*/ 1267380 h 5229819"/>
              <a:gd name="connsiteX217" fmla="*/ 1010774 w 3154526"/>
              <a:gd name="connsiteY217" fmla="*/ 1183133 h 5229819"/>
              <a:gd name="connsiteX218" fmla="*/ 762606 w 3154526"/>
              <a:gd name="connsiteY218" fmla="*/ 1122658 h 5229819"/>
              <a:gd name="connsiteX219" fmla="*/ 154893 w 3154526"/>
              <a:gd name="connsiteY219" fmla="*/ 930327 h 5229819"/>
              <a:gd name="connsiteX220" fmla="*/ 41348 w 3154526"/>
              <a:gd name="connsiteY220" fmla="*/ 855682 h 5229819"/>
              <a:gd name="connsiteX221" fmla="*/ 71618 w 3154526"/>
              <a:gd name="connsiteY221" fmla="*/ 669959 h 5229819"/>
              <a:gd name="connsiteX222" fmla="*/ 192882 w 3154526"/>
              <a:gd name="connsiteY222" fmla="*/ 633126 h 5229819"/>
              <a:gd name="connsiteX223" fmla="*/ 753661 w 3154526"/>
              <a:gd name="connsiteY223" fmla="*/ 741211 h 5229819"/>
              <a:gd name="connsiteX224" fmla="*/ 1255776 w 3154526"/>
              <a:gd name="connsiteY224" fmla="*/ 1147472 h 5229819"/>
              <a:gd name="connsiteX225" fmla="*/ 1455766 w 3154526"/>
              <a:gd name="connsiteY225" fmla="*/ 1276598 h 5229819"/>
              <a:gd name="connsiteX226" fmla="*/ 1288932 w 3154526"/>
              <a:gd name="connsiteY226" fmla="*/ 1033280 h 5229819"/>
              <a:gd name="connsiteX227" fmla="*/ 1232411 w 3154526"/>
              <a:gd name="connsiteY227" fmla="*/ 880301 h 5229819"/>
              <a:gd name="connsiteX228" fmla="*/ 1384570 w 3154526"/>
              <a:gd name="connsiteY228" fmla="*/ 733996 h 5229819"/>
              <a:gd name="connsiteX229" fmla="*/ 1507746 w 3154526"/>
              <a:gd name="connsiteY229" fmla="*/ 755398 h 5229819"/>
              <a:gd name="connsiteX230" fmla="*/ 1477350 w 3154526"/>
              <a:gd name="connsiteY230" fmla="*/ 678725 h 5229819"/>
              <a:gd name="connsiteX231" fmla="*/ 1417151 w 3154526"/>
              <a:gd name="connsiteY231" fmla="*/ 168105 h 5229819"/>
              <a:gd name="connsiteX232" fmla="*/ 1520807 w 3154526"/>
              <a:gd name="connsiteY232" fmla="*/ 401 h 5229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</a:cxnLst>
            <a:rect l="l" t="t" r="r" b="b"/>
            <a:pathLst>
              <a:path w="3154526" h="5229819">
                <a:moveTo>
                  <a:pt x="2984957" y="4764199"/>
                </a:moveTo>
                <a:cubicBezTo>
                  <a:pt x="3018240" y="4767408"/>
                  <a:pt x="3051712" y="4773969"/>
                  <a:pt x="3085247" y="4783935"/>
                </a:cubicBezTo>
                <a:lnTo>
                  <a:pt x="3154526" y="4805985"/>
                </a:lnTo>
                <a:lnTo>
                  <a:pt x="3154526" y="4854317"/>
                </a:lnTo>
                <a:lnTo>
                  <a:pt x="3077489" y="4835342"/>
                </a:lnTo>
                <a:cubicBezTo>
                  <a:pt x="3033509" y="4827066"/>
                  <a:pt x="2989112" y="4821557"/>
                  <a:pt x="2943802" y="4819637"/>
                </a:cubicBezTo>
                <a:cubicBezTo>
                  <a:pt x="2893293" y="4817421"/>
                  <a:pt x="2839830" y="4831234"/>
                  <a:pt x="2790751" y="4847576"/>
                </a:cubicBezTo>
                <a:cubicBezTo>
                  <a:pt x="2669496" y="4887789"/>
                  <a:pt x="2461044" y="5000040"/>
                  <a:pt x="2434897" y="5031577"/>
                </a:cubicBezTo>
                <a:cubicBezTo>
                  <a:pt x="2484364" y="5038618"/>
                  <a:pt x="2785484" y="4986917"/>
                  <a:pt x="2951768" y="4976098"/>
                </a:cubicBezTo>
                <a:lnTo>
                  <a:pt x="3154526" y="4968709"/>
                </a:lnTo>
                <a:lnTo>
                  <a:pt x="3154526" y="5031765"/>
                </a:lnTo>
                <a:lnTo>
                  <a:pt x="3014835" y="5034301"/>
                </a:lnTo>
                <a:cubicBezTo>
                  <a:pt x="2710439" y="5051677"/>
                  <a:pt x="2441583" y="5097943"/>
                  <a:pt x="2393353" y="5115550"/>
                </a:cubicBezTo>
                <a:cubicBezTo>
                  <a:pt x="2431157" y="5160603"/>
                  <a:pt x="2707409" y="5188478"/>
                  <a:pt x="2867479" y="5174972"/>
                </a:cubicBezTo>
                <a:lnTo>
                  <a:pt x="3154526" y="5146324"/>
                </a:lnTo>
                <a:lnTo>
                  <a:pt x="3154526" y="5195560"/>
                </a:lnTo>
                <a:lnTo>
                  <a:pt x="2893424" y="5222073"/>
                </a:lnTo>
                <a:cubicBezTo>
                  <a:pt x="2723102" y="5236843"/>
                  <a:pt x="2552184" y="5234050"/>
                  <a:pt x="2386859" y="5181967"/>
                </a:cubicBezTo>
                <a:cubicBezTo>
                  <a:pt x="2344695" y="5168797"/>
                  <a:pt x="2273873" y="5156530"/>
                  <a:pt x="2246076" y="5123402"/>
                </a:cubicBezTo>
                <a:cubicBezTo>
                  <a:pt x="2248155" y="5065206"/>
                  <a:pt x="2304768" y="5047057"/>
                  <a:pt x="2334992" y="5028470"/>
                </a:cubicBezTo>
                <a:cubicBezTo>
                  <a:pt x="2452848" y="4957239"/>
                  <a:pt x="2572264" y="4889215"/>
                  <a:pt x="2693848" y="4824451"/>
                </a:cubicBezTo>
                <a:cubicBezTo>
                  <a:pt x="2786948" y="4775123"/>
                  <a:pt x="2885106" y="4754573"/>
                  <a:pt x="2984957" y="4764199"/>
                </a:cubicBezTo>
                <a:close/>
                <a:moveTo>
                  <a:pt x="2257356" y="4262588"/>
                </a:moveTo>
                <a:cubicBezTo>
                  <a:pt x="2189977" y="4262303"/>
                  <a:pt x="2140260" y="4266339"/>
                  <a:pt x="2122814" y="4273357"/>
                </a:cubicBezTo>
                <a:cubicBezTo>
                  <a:pt x="2175826" y="4302827"/>
                  <a:pt x="2336755" y="4324727"/>
                  <a:pt x="2427819" y="4316623"/>
                </a:cubicBezTo>
                <a:cubicBezTo>
                  <a:pt x="2449822" y="4314531"/>
                  <a:pt x="2473394" y="4319027"/>
                  <a:pt x="2495745" y="4323417"/>
                </a:cubicBezTo>
                <a:cubicBezTo>
                  <a:pt x="2611332" y="4347235"/>
                  <a:pt x="2726479" y="4372552"/>
                  <a:pt x="2842012" y="4396980"/>
                </a:cubicBezTo>
                <a:cubicBezTo>
                  <a:pt x="2876678" y="4404585"/>
                  <a:pt x="2911453" y="4410971"/>
                  <a:pt x="2946172" y="4417967"/>
                </a:cubicBezTo>
                <a:cubicBezTo>
                  <a:pt x="2820585" y="4303185"/>
                  <a:pt x="2459492" y="4263443"/>
                  <a:pt x="2257356" y="4262588"/>
                </a:cubicBezTo>
                <a:close/>
                <a:moveTo>
                  <a:pt x="2658537" y="3869558"/>
                </a:moveTo>
                <a:cubicBezTo>
                  <a:pt x="2652732" y="3876123"/>
                  <a:pt x="2646980" y="3882078"/>
                  <a:pt x="2641175" y="3888643"/>
                </a:cubicBezTo>
                <a:cubicBezTo>
                  <a:pt x="2746782" y="4098095"/>
                  <a:pt x="2938317" y="4215122"/>
                  <a:pt x="3126479" y="4335544"/>
                </a:cubicBezTo>
                <a:cubicBezTo>
                  <a:pt x="3132006" y="4328648"/>
                  <a:pt x="3138143" y="4321804"/>
                  <a:pt x="3143670" y="4314908"/>
                </a:cubicBezTo>
                <a:cubicBezTo>
                  <a:pt x="2981663" y="4166330"/>
                  <a:pt x="2819935" y="4018083"/>
                  <a:pt x="2658537" y="3869558"/>
                </a:cubicBezTo>
                <a:close/>
                <a:moveTo>
                  <a:pt x="2629101" y="3729983"/>
                </a:moveTo>
                <a:cubicBezTo>
                  <a:pt x="2661589" y="3730947"/>
                  <a:pt x="2697073" y="3732787"/>
                  <a:pt x="2725377" y="3746294"/>
                </a:cubicBezTo>
                <a:cubicBezTo>
                  <a:pt x="2822777" y="3791583"/>
                  <a:pt x="2920786" y="3836926"/>
                  <a:pt x="3013384" y="3891324"/>
                </a:cubicBezTo>
                <a:lnTo>
                  <a:pt x="3154526" y="3990464"/>
                </a:lnTo>
                <a:lnTo>
                  <a:pt x="3154526" y="4060395"/>
                </a:lnTo>
                <a:lnTo>
                  <a:pt x="3036403" y="3972021"/>
                </a:lnTo>
                <a:cubicBezTo>
                  <a:pt x="2907615" y="3883525"/>
                  <a:pt x="2779554" y="3819455"/>
                  <a:pt x="2688997" y="3810128"/>
                </a:cubicBezTo>
                <a:cubicBezTo>
                  <a:pt x="2831670" y="3941058"/>
                  <a:pt x="2937046" y="4076752"/>
                  <a:pt x="3092476" y="4164235"/>
                </a:cubicBezTo>
                <a:lnTo>
                  <a:pt x="3154526" y="4207256"/>
                </a:lnTo>
                <a:lnTo>
                  <a:pt x="3154526" y="4417507"/>
                </a:lnTo>
                <a:lnTo>
                  <a:pt x="3087942" y="4378606"/>
                </a:lnTo>
                <a:cubicBezTo>
                  <a:pt x="3102143" y="4394351"/>
                  <a:pt x="3115996" y="4410565"/>
                  <a:pt x="3130359" y="4425849"/>
                </a:cubicBezTo>
                <a:lnTo>
                  <a:pt x="3154526" y="4447989"/>
                </a:lnTo>
                <a:lnTo>
                  <a:pt x="3154526" y="4543354"/>
                </a:lnTo>
                <a:lnTo>
                  <a:pt x="3094526" y="4521621"/>
                </a:lnTo>
                <a:cubicBezTo>
                  <a:pt x="3058315" y="4508467"/>
                  <a:pt x="3021946" y="4495799"/>
                  <a:pt x="2985083" y="4485238"/>
                </a:cubicBezTo>
                <a:cubicBezTo>
                  <a:pt x="2893993" y="4458928"/>
                  <a:pt x="2801476" y="4438333"/>
                  <a:pt x="2708626" y="4418017"/>
                </a:cubicBezTo>
                <a:cubicBezTo>
                  <a:pt x="2680283" y="4411879"/>
                  <a:pt x="2649801" y="4391731"/>
                  <a:pt x="2620844" y="4430706"/>
                </a:cubicBezTo>
                <a:cubicBezTo>
                  <a:pt x="2612114" y="4442549"/>
                  <a:pt x="2565967" y="4432721"/>
                  <a:pt x="2540001" y="4424025"/>
                </a:cubicBezTo>
                <a:cubicBezTo>
                  <a:pt x="2355773" y="4363740"/>
                  <a:pt x="2011228" y="4336407"/>
                  <a:pt x="1907604" y="4339664"/>
                </a:cubicBezTo>
                <a:cubicBezTo>
                  <a:pt x="1892800" y="4340130"/>
                  <a:pt x="1882913" y="4341219"/>
                  <a:pt x="1879113" y="4342926"/>
                </a:cubicBezTo>
                <a:cubicBezTo>
                  <a:pt x="1889398" y="4355183"/>
                  <a:pt x="1908839" y="4371612"/>
                  <a:pt x="1921270" y="4376988"/>
                </a:cubicBezTo>
                <a:cubicBezTo>
                  <a:pt x="2156448" y="4476588"/>
                  <a:pt x="2398951" y="4555928"/>
                  <a:pt x="2647281" y="4614572"/>
                </a:cubicBezTo>
                <a:cubicBezTo>
                  <a:pt x="2785895" y="4647295"/>
                  <a:pt x="2924346" y="4650622"/>
                  <a:pt x="3060973" y="4624283"/>
                </a:cubicBezTo>
                <a:lnTo>
                  <a:pt x="3154526" y="4599347"/>
                </a:lnTo>
                <a:lnTo>
                  <a:pt x="3154526" y="4661496"/>
                </a:lnTo>
                <a:lnTo>
                  <a:pt x="3124590" y="4670972"/>
                </a:lnTo>
                <a:cubicBezTo>
                  <a:pt x="2971313" y="4708028"/>
                  <a:pt x="2814417" y="4711286"/>
                  <a:pt x="2657957" y="4674486"/>
                </a:cubicBezTo>
                <a:cubicBezTo>
                  <a:pt x="2396648" y="4613183"/>
                  <a:pt x="2139893" y="4531689"/>
                  <a:pt x="1891952" y="4426992"/>
                </a:cubicBezTo>
                <a:cubicBezTo>
                  <a:pt x="1873862" y="4419591"/>
                  <a:pt x="1855934" y="4410359"/>
                  <a:pt x="1839998" y="4399458"/>
                </a:cubicBezTo>
                <a:cubicBezTo>
                  <a:pt x="1799184" y="4371042"/>
                  <a:pt x="1790516" y="4316218"/>
                  <a:pt x="1897411" y="4275071"/>
                </a:cubicBezTo>
                <a:cubicBezTo>
                  <a:pt x="2016133" y="4218356"/>
                  <a:pt x="2144967" y="4217510"/>
                  <a:pt x="2271660" y="4202654"/>
                </a:cubicBezTo>
                <a:cubicBezTo>
                  <a:pt x="2475666" y="4178813"/>
                  <a:pt x="2669842" y="4217414"/>
                  <a:pt x="2860369" y="4283351"/>
                </a:cubicBezTo>
                <a:cubicBezTo>
                  <a:pt x="2903590" y="4298455"/>
                  <a:pt x="2944719" y="4319831"/>
                  <a:pt x="2986729" y="4338210"/>
                </a:cubicBezTo>
                <a:cubicBezTo>
                  <a:pt x="2932216" y="4284031"/>
                  <a:pt x="2873289" y="4238074"/>
                  <a:pt x="2815025" y="4191559"/>
                </a:cubicBezTo>
                <a:cubicBezTo>
                  <a:pt x="2697609" y="4098146"/>
                  <a:pt x="2608526" y="3983216"/>
                  <a:pt x="2550431" y="3844543"/>
                </a:cubicBezTo>
                <a:cubicBezTo>
                  <a:pt x="2515920" y="3762290"/>
                  <a:pt x="2539341" y="3726831"/>
                  <a:pt x="2629101" y="3729983"/>
                </a:cubicBezTo>
                <a:close/>
                <a:moveTo>
                  <a:pt x="2911098" y="3440435"/>
                </a:moveTo>
                <a:cubicBezTo>
                  <a:pt x="2883171" y="3440018"/>
                  <a:pt x="2855398" y="3440459"/>
                  <a:pt x="2828048" y="3443932"/>
                </a:cubicBezTo>
                <a:cubicBezTo>
                  <a:pt x="2721421" y="3457758"/>
                  <a:pt x="2616099" y="3484600"/>
                  <a:pt x="2509409" y="3495655"/>
                </a:cubicBezTo>
                <a:cubicBezTo>
                  <a:pt x="2389696" y="3508042"/>
                  <a:pt x="2268567" y="3508631"/>
                  <a:pt x="2147895" y="3514483"/>
                </a:cubicBezTo>
                <a:cubicBezTo>
                  <a:pt x="2100059" y="3516800"/>
                  <a:pt x="2051667" y="3518454"/>
                  <a:pt x="2003552" y="3520439"/>
                </a:cubicBezTo>
                <a:cubicBezTo>
                  <a:pt x="2024103" y="3583357"/>
                  <a:pt x="2159850" y="3622437"/>
                  <a:pt x="2246830" y="3622276"/>
                </a:cubicBezTo>
                <a:cubicBezTo>
                  <a:pt x="2445349" y="3622231"/>
                  <a:pt x="2646030" y="3622068"/>
                  <a:pt x="2835671" y="3548747"/>
                </a:cubicBezTo>
                <a:cubicBezTo>
                  <a:pt x="2892607" y="3526938"/>
                  <a:pt x="2944804" y="3492738"/>
                  <a:pt x="2998953" y="3464237"/>
                </a:cubicBezTo>
                <a:cubicBezTo>
                  <a:pt x="2997770" y="3456761"/>
                  <a:pt x="2996257" y="3449563"/>
                  <a:pt x="2995075" y="3442088"/>
                </a:cubicBezTo>
                <a:cubicBezTo>
                  <a:pt x="2967107" y="3442128"/>
                  <a:pt x="2939025" y="3440852"/>
                  <a:pt x="2911098" y="3440435"/>
                </a:cubicBezTo>
                <a:close/>
                <a:moveTo>
                  <a:pt x="2690666" y="3299672"/>
                </a:moveTo>
                <a:cubicBezTo>
                  <a:pt x="2619313" y="3297305"/>
                  <a:pt x="2547952" y="3303272"/>
                  <a:pt x="2476905" y="3324782"/>
                </a:cubicBezTo>
                <a:cubicBezTo>
                  <a:pt x="2348716" y="3363474"/>
                  <a:pt x="2192655" y="3383779"/>
                  <a:pt x="2094849" y="3447220"/>
                </a:cubicBezTo>
                <a:cubicBezTo>
                  <a:pt x="2096255" y="3455637"/>
                  <a:pt x="2357319" y="3460692"/>
                  <a:pt x="2483888" y="3440295"/>
                </a:cubicBezTo>
                <a:cubicBezTo>
                  <a:pt x="2657838" y="3412319"/>
                  <a:pt x="2830319" y="3373155"/>
                  <a:pt x="3014076" y="3366305"/>
                </a:cubicBezTo>
                <a:cubicBezTo>
                  <a:pt x="2977564" y="3351780"/>
                  <a:pt x="2942256" y="3330600"/>
                  <a:pt x="2904378" y="3324561"/>
                </a:cubicBezTo>
                <a:cubicBezTo>
                  <a:pt x="2833363" y="3312737"/>
                  <a:pt x="2762018" y="3302038"/>
                  <a:pt x="2690666" y="3299672"/>
                </a:cubicBezTo>
                <a:close/>
                <a:moveTo>
                  <a:pt x="2600173" y="3247414"/>
                </a:moveTo>
                <a:cubicBezTo>
                  <a:pt x="2739107" y="3233347"/>
                  <a:pt x="2875094" y="3248675"/>
                  <a:pt x="3008079" y="3291395"/>
                </a:cubicBezTo>
                <a:lnTo>
                  <a:pt x="3154526" y="3354047"/>
                </a:lnTo>
                <a:lnTo>
                  <a:pt x="3154526" y="3464030"/>
                </a:lnTo>
                <a:lnTo>
                  <a:pt x="3150012" y="3464430"/>
                </a:lnTo>
                <a:cubicBezTo>
                  <a:pt x="3100914" y="3475356"/>
                  <a:pt x="3052436" y="3493594"/>
                  <a:pt x="3006185" y="3521395"/>
                </a:cubicBezTo>
                <a:cubicBezTo>
                  <a:pt x="2926027" y="3569462"/>
                  <a:pt x="2836047" y="3613915"/>
                  <a:pt x="2745224" y="3629721"/>
                </a:cubicBezTo>
                <a:cubicBezTo>
                  <a:pt x="2587573" y="3657570"/>
                  <a:pt x="2426338" y="3670362"/>
                  <a:pt x="2266244" y="3673727"/>
                </a:cubicBezTo>
                <a:cubicBezTo>
                  <a:pt x="2161862" y="3676071"/>
                  <a:pt x="2057516" y="3646772"/>
                  <a:pt x="1968615" y="3585320"/>
                </a:cubicBezTo>
                <a:cubicBezTo>
                  <a:pt x="1938796" y="3564615"/>
                  <a:pt x="1901796" y="3531306"/>
                  <a:pt x="1898396" y="3500287"/>
                </a:cubicBezTo>
                <a:cubicBezTo>
                  <a:pt x="1892616" y="3447557"/>
                  <a:pt x="1951307" y="3440648"/>
                  <a:pt x="1989083" y="3427016"/>
                </a:cubicBezTo>
                <a:cubicBezTo>
                  <a:pt x="2121741" y="3379493"/>
                  <a:pt x="2254677" y="3332301"/>
                  <a:pt x="2389567" y="3290809"/>
                </a:cubicBezTo>
                <a:cubicBezTo>
                  <a:pt x="2460502" y="3268829"/>
                  <a:pt x="2530706" y="3254447"/>
                  <a:pt x="2600173" y="3247414"/>
                </a:cubicBezTo>
                <a:close/>
                <a:moveTo>
                  <a:pt x="2319352" y="2601737"/>
                </a:moveTo>
                <a:cubicBezTo>
                  <a:pt x="2479864" y="2611004"/>
                  <a:pt x="2629308" y="2651575"/>
                  <a:pt x="2766163" y="2737145"/>
                </a:cubicBezTo>
                <a:cubicBezTo>
                  <a:pt x="2835451" y="2780619"/>
                  <a:pt x="2910653" y="2816308"/>
                  <a:pt x="2974746" y="2866399"/>
                </a:cubicBezTo>
                <a:cubicBezTo>
                  <a:pt x="3023787" y="2904282"/>
                  <a:pt x="3073991" y="2942035"/>
                  <a:pt x="3121568" y="2982134"/>
                </a:cubicBezTo>
                <a:lnTo>
                  <a:pt x="3154526" y="3011886"/>
                </a:lnTo>
                <a:lnTo>
                  <a:pt x="3154526" y="3160319"/>
                </a:lnTo>
                <a:lnTo>
                  <a:pt x="3067546" y="3110720"/>
                </a:lnTo>
                <a:cubicBezTo>
                  <a:pt x="2761030" y="2947917"/>
                  <a:pt x="2322476" y="2787314"/>
                  <a:pt x="2232937" y="2769088"/>
                </a:cubicBezTo>
                <a:cubicBezTo>
                  <a:pt x="2271002" y="2714002"/>
                  <a:pt x="2316500" y="2731147"/>
                  <a:pt x="2352619" y="2743180"/>
                </a:cubicBezTo>
                <a:cubicBezTo>
                  <a:pt x="2476839" y="2784028"/>
                  <a:pt x="2600565" y="2826985"/>
                  <a:pt x="2721589" y="2876160"/>
                </a:cubicBezTo>
                <a:cubicBezTo>
                  <a:pt x="2833126" y="2921442"/>
                  <a:pt x="2940747" y="2976218"/>
                  <a:pt x="3060914" y="3014259"/>
                </a:cubicBezTo>
                <a:cubicBezTo>
                  <a:pt x="3029142" y="2987854"/>
                  <a:pt x="2999137" y="2958837"/>
                  <a:pt x="2965264" y="2935323"/>
                </a:cubicBezTo>
                <a:cubicBezTo>
                  <a:pt x="2782298" y="2808284"/>
                  <a:pt x="2601431" y="2678353"/>
                  <a:pt x="2367226" y="2661486"/>
                </a:cubicBezTo>
                <a:cubicBezTo>
                  <a:pt x="2309507" y="2657418"/>
                  <a:pt x="2257578" y="2664297"/>
                  <a:pt x="2207259" y="2694665"/>
                </a:cubicBezTo>
                <a:cubicBezTo>
                  <a:pt x="2140333" y="2735581"/>
                  <a:pt x="2134004" y="2755005"/>
                  <a:pt x="2179723" y="2818255"/>
                </a:cubicBezTo>
                <a:cubicBezTo>
                  <a:pt x="2263765" y="2934592"/>
                  <a:pt x="2387980" y="2996333"/>
                  <a:pt x="2514888" y="3048475"/>
                </a:cubicBezTo>
                <a:cubicBezTo>
                  <a:pt x="2675451" y="3114433"/>
                  <a:pt x="2844900" y="3140546"/>
                  <a:pt x="3016861" y="3160740"/>
                </a:cubicBezTo>
                <a:lnTo>
                  <a:pt x="3154526" y="3176279"/>
                </a:lnTo>
                <a:lnTo>
                  <a:pt x="3154526" y="3250361"/>
                </a:lnTo>
                <a:lnTo>
                  <a:pt x="3091307" y="3229805"/>
                </a:lnTo>
                <a:cubicBezTo>
                  <a:pt x="2970331" y="3200913"/>
                  <a:pt x="2845789" y="3187995"/>
                  <a:pt x="2723879" y="3162709"/>
                </a:cubicBezTo>
                <a:cubicBezTo>
                  <a:pt x="2531918" y="3123378"/>
                  <a:pt x="2352246" y="3052849"/>
                  <a:pt x="2203034" y="2922890"/>
                </a:cubicBezTo>
                <a:cubicBezTo>
                  <a:pt x="2162204" y="2887714"/>
                  <a:pt x="2133093" y="2838189"/>
                  <a:pt x="2101110" y="2793332"/>
                </a:cubicBezTo>
                <a:cubicBezTo>
                  <a:pt x="2073799" y="2754715"/>
                  <a:pt x="2082736" y="2712782"/>
                  <a:pt x="2116325" y="2687419"/>
                </a:cubicBezTo>
                <a:cubicBezTo>
                  <a:pt x="2175646" y="2642160"/>
                  <a:pt x="2236186" y="2597005"/>
                  <a:pt x="2319352" y="2601737"/>
                </a:cubicBezTo>
                <a:close/>
                <a:moveTo>
                  <a:pt x="1350946" y="1631006"/>
                </a:moveTo>
                <a:cubicBezTo>
                  <a:pt x="1231934" y="1635465"/>
                  <a:pt x="1116058" y="1653099"/>
                  <a:pt x="1004901" y="1697258"/>
                </a:cubicBezTo>
                <a:cubicBezTo>
                  <a:pt x="987400" y="1704041"/>
                  <a:pt x="971905" y="1715913"/>
                  <a:pt x="955407" y="1725240"/>
                </a:cubicBezTo>
                <a:cubicBezTo>
                  <a:pt x="966639" y="1785816"/>
                  <a:pt x="1017519" y="1804655"/>
                  <a:pt x="1056827" y="1829253"/>
                </a:cubicBezTo>
                <a:cubicBezTo>
                  <a:pt x="1231268" y="1938043"/>
                  <a:pt x="1422837" y="1999155"/>
                  <a:pt x="1626585" y="2030287"/>
                </a:cubicBezTo>
                <a:cubicBezTo>
                  <a:pt x="1823957" y="2060561"/>
                  <a:pt x="2019631" y="2099599"/>
                  <a:pt x="2214811" y="2140743"/>
                </a:cubicBezTo>
                <a:cubicBezTo>
                  <a:pt x="2303499" y="2159472"/>
                  <a:pt x="2388397" y="2193234"/>
                  <a:pt x="2475442" y="2220115"/>
                </a:cubicBezTo>
                <a:cubicBezTo>
                  <a:pt x="2104592" y="1972985"/>
                  <a:pt x="1687908" y="1847862"/>
                  <a:pt x="1255641" y="1766864"/>
                </a:cubicBezTo>
                <a:cubicBezTo>
                  <a:pt x="1255251" y="1719208"/>
                  <a:pt x="1277138" y="1714955"/>
                  <a:pt x="1305929" y="1722974"/>
                </a:cubicBezTo>
                <a:cubicBezTo>
                  <a:pt x="1538973" y="1787671"/>
                  <a:pt x="1780869" y="1821795"/>
                  <a:pt x="2002915" y="1923946"/>
                </a:cubicBezTo>
                <a:cubicBezTo>
                  <a:pt x="2151427" y="1992395"/>
                  <a:pt x="2300710" y="2059069"/>
                  <a:pt x="2449662" y="2126020"/>
                </a:cubicBezTo>
                <a:cubicBezTo>
                  <a:pt x="2460594" y="2130960"/>
                  <a:pt x="2472685" y="2133234"/>
                  <a:pt x="2505028" y="2142789"/>
                </a:cubicBezTo>
                <a:cubicBezTo>
                  <a:pt x="2475571" y="2111055"/>
                  <a:pt x="2460365" y="2081474"/>
                  <a:pt x="2446175" y="2082091"/>
                </a:cubicBezTo>
                <a:cubicBezTo>
                  <a:pt x="2379269" y="2084602"/>
                  <a:pt x="2355631" y="2028791"/>
                  <a:pt x="2312648" y="1997116"/>
                </a:cubicBezTo>
                <a:cubicBezTo>
                  <a:pt x="2026480" y="1786187"/>
                  <a:pt x="1723671" y="1617449"/>
                  <a:pt x="1350946" y="1631006"/>
                </a:cubicBezTo>
                <a:close/>
                <a:moveTo>
                  <a:pt x="2656659" y="1238775"/>
                </a:moveTo>
                <a:cubicBezTo>
                  <a:pt x="2644606" y="1298568"/>
                  <a:pt x="2626428" y="1347692"/>
                  <a:pt x="2625436" y="1397072"/>
                </a:cubicBezTo>
                <a:cubicBezTo>
                  <a:pt x="2619407" y="1728988"/>
                  <a:pt x="2721248" y="2033054"/>
                  <a:pt x="2875161" y="2321650"/>
                </a:cubicBezTo>
                <a:cubicBezTo>
                  <a:pt x="2888582" y="2347082"/>
                  <a:pt x="2908758" y="2369104"/>
                  <a:pt x="2925722" y="2392692"/>
                </a:cubicBezTo>
                <a:cubicBezTo>
                  <a:pt x="2886672" y="2243683"/>
                  <a:pt x="2841864" y="2097249"/>
                  <a:pt x="2811462" y="1947758"/>
                </a:cubicBezTo>
                <a:cubicBezTo>
                  <a:pt x="2781284" y="1799209"/>
                  <a:pt x="2712820" y="1659639"/>
                  <a:pt x="2718919" y="1497019"/>
                </a:cubicBezTo>
                <a:cubicBezTo>
                  <a:pt x="2730586" y="1507553"/>
                  <a:pt x="2749788" y="1516279"/>
                  <a:pt x="2753255" y="1529176"/>
                </a:cubicBezTo>
                <a:cubicBezTo>
                  <a:pt x="2797108" y="1693348"/>
                  <a:pt x="2835310" y="1858876"/>
                  <a:pt x="2881379" y="2022317"/>
                </a:cubicBezTo>
                <a:cubicBezTo>
                  <a:pt x="2914140" y="2138215"/>
                  <a:pt x="2951889" y="2253316"/>
                  <a:pt x="2996393" y="2365005"/>
                </a:cubicBezTo>
                <a:cubicBezTo>
                  <a:pt x="3016804" y="2415622"/>
                  <a:pt x="3059865" y="2456828"/>
                  <a:pt x="3100133" y="2512233"/>
                </a:cubicBezTo>
                <a:cubicBezTo>
                  <a:pt x="3125902" y="2321819"/>
                  <a:pt x="3114999" y="2142982"/>
                  <a:pt x="3079545" y="1967247"/>
                </a:cubicBezTo>
                <a:cubicBezTo>
                  <a:pt x="3043195" y="1787746"/>
                  <a:pt x="2984240" y="1613666"/>
                  <a:pt x="2899475" y="1449951"/>
                </a:cubicBezTo>
                <a:cubicBezTo>
                  <a:pt x="2849352" y="1353137"/>
                  <a:pt x="2770149" y="1289757"/>
                  <a:pt x="2656659" y="1238775"/>
                </a:cubicBezTo>
                <a:close/>
                <a:moveTo>
                  <a:pt x="1367798" y="807514"/>
                </a:moveTo>
                <a:cubicBezTo>
                  <a:pt x="1352912" y="807830"/>
                  <a:pt x="1337552" y="809508"/>
                  <a:pt x="1321670" y="812743"/>
                </a:cubicBezTo>
                <a:cubicBezTo>
                  <a:pt x="1275978" y="877616"/>
                  <a:pt x="1280886" y="936724"/>
                  <a:pt x="1326427" y="995044"/>
                </a:cubicBezTo>
                <a:cubicBezTo>
                  <a:pt x="1433301" y="1131174"/>
                  <a:pt x="1539511" y="1267862"/>
                  <a:pt x="1646715" y="1403714"/>
                </a:cubicBezTo>
                <a:cubicBezTo>
                  <a:pt x="1662730" y="1424147"/>
                  <a:pt x="1685275" y="1440230"/>
                  <a:pt x="1699020" y="1462003"/>
                </a:cubicBezTo>
                <a:cubicBezTo>
                  <a:pt x="1800908" y="1623204"/>
                  <a:pt x="1970651" y="1691339"/>
                  <a:pt x="2128129" y="1776540"/>
                </a:cubicBezTo>
                <a:cubicBezTo>
                  <a:pt x="2132515" y="1779070"/>
                  <a:pt x="2139771" y="1776932"/>
                  <a:pt x="2153908" y="1776925"/>
                </a:cubicBezTo>
                <a:cubicBezTo>
                  <a:pt x="1913308" y="1495583"/>
                  <a:pt x="1480360" y="988380"/>
                  <a:pt x="1447891" y="949010"/>
                </a:cubicBezTo>
                <a:cubicBezTo>
                  <a:pt x="1438440" y="937747"/>
                  <a:pt x="1451500" y="904772"/>
                  <a:pt x="1451500" y="904772"/>
                </a:cubicBezTo>
                <a:cubicBezTo>
                  <a:pt x="1583380" y="1043065"/>
                  <a:pt x="1709693" y="1171351"/>
                  <a:pt x="1824226" y="1311217"/>
                </a:cubicBezTo>
                <a:cubicBezTo>
                  <a:pt x="1939592" y="1452076"/>
                  <a:pt x="2051809" y="1597271"/>
                  <a:pt x="2204689" y="1730927"/>
                </a:cubicBezTo>
                <a:cubicBezTo>
                  <a:pt x="2130020" y="1522613"/>
                  <a:pt x="2018534" y="1358739"/>
                  <a:pt x="1890667" y="1206353"/>
                </a:cubicBezTo>
                <a:cubicBezTo>
                  <a:pt x="1809499" y="1109621"/>
                  <a:pt x="1722572" y="1015464"/>
                  <a:pt x="1627192" y="933479"/>
                </a:cubicBezTo>
                <a:cubicBezTo>
                  <a:pt x="1552970" y="869801"/>
                  <a:pt x="1471998" y="805303"/>
                  <a:pt x="1367798" y="807514"/>
                </a:cubicBezTo>
                <a:close/>
                <a:moveTo>
                  <a:pt x="283580" y="681216"/>
                </a:moveTo>
                <a:cubicBezTo>
                  <a:pt x="225321" y="683247"/>
                  <a:pt x="165634" y="690991"/>
                  <a:pt x="110348" y="708025"/>
                </a:cubicBezTo>
                <a:cubicBezTo>
                  <a:pt x="47806" y="727198"/>
                  <a:pt x="38159" y="773680"/>
                  <a:pt x="85723" y="819576"/>
                </a:cubicBezTo>
                <a:cubicBezTo>
                  <a:pt x="117727" y="850303"/>
                  <a:pt x="158972" y="873839"/>
                  <a:pt x="199932" y="893664"/>
                </a:cubicBezTo>
                <a:cubicBezTo>
                  <a:pt x="371707" y="977029"/>
                  <a:pt x="555037" y="1023602"/>
                  <a:pt x="740736" y="1064235"/>
                </a:cubicBezTo>
                <a:cubicBezTo>
                  <a:pt x="864036" y="1091178"/>
                  <a:pt x="987282" y="1118732"/>
                  <a:pt x="1110528" y="1146285"/>
                </a:cubicBezTo>
                <a:cubicBezTo>
                  <a:pt x="928947" y="972356"/>
                  <a:pt x="701131" y="914563"/>
                  <a:pt x="459412" y="885372"/>
                </a:cubicBezTo>
                <a:cubicBezTo>
                  <a:pt x="478175" y="826159"/>
                  <a:pt x="516123" y="838350"/>
                  <a:pt x="543138" y="845601"/>
                </a:cubicBezTo>
                <a:cubicBezTo>
                  <a:pt x="666284" y="877754"/>
                  <a:pt x="787832" y="914071"/>
                  <a:pt x="910153" y="948610"/>
                </a:cubicBezTo>
                <a:cubicBezTo>
                  <a:pt x="924243" y="952594"/>
                  <a:pt x="938442" y="955357"/>
                  <a:pt x="966399" y="962382"/>
                </a:cubicBezTo>
                <a:cubicBezTo>
                  <a:pt x="763292" y="781678"/>
                  <a:pt x="547213" y="671132"/>
                  <a:pt x="283580" y="681216"/>
                </a:cubicBezTo>
                <a:close/>
                <a:moveTo>
                  <a:pt x="1590373" y="207352"/>
                </a:moveTo>
                <a:cubicBezTo>
                  <a:pt x="1587096" y="251312"/>
                  <a:pt x="1763468" y="775662"/>
                  <a:pt x="1849000" y="1052202"/>
                </a:cubicBezTo>
                <a:cubicBezTo>
                  <a:pt x="1854082" y="1067696"/>
                  <a:pt x="1873068" y="1078862"/>
                  <a:pt x="1897521" y="1104633"/>
                </a:cubicBezTo>
                <a:cubicBezTo>
                  <a:pt x="1921800" y="754017"/>
                  <a:pt x="1649474" y="209696"/>
                  <a:pt x="1590373" y="207352"/>
                </a:cubicBezTo>
                <a:close/>
                <a:moveTo>
                  <a:pt x="1477590" y="196987"/>
                </a:moveTo>
                <a:cubicBezTo>
                  <a:pt x="1437812" y="254076"/>
                  <a:pt x="1537127" y="801874"/>
                  <a:pt x="1734197" y="915385"/>
                </a:cubicBezTo>
                <a:cubicBezTo>
                  <a:pt x="1703208" y="682273"/>
                  <a:pt x="1525823" y="221435"/>
                  <a:pt x="1477590" y="196987"/>
                </a:cubicBezTo>
                <a:close/>
                <a:moveTo>
                  <a:pt x="1520807" y="401"/>
                </a:moveTo>
                <a:cubicBezTo>
                  <a:pt x="1579358" y="-18810"/>
                  <a:pt x="1968747" y="657606"/>
                  <a:pt x="1959261" y="1004279"/>
                </a:cubicBezTo>
                <a:cubicBezTo>
                  <a:pt x="1957114" y="1080597"/>
                  <a:pt x="1972663" y="1161825"/>
                  <a:pt x="1999831" y="1233302"/>
                </a:cubicBezTo>
                <a:cubicBezTo>
                  <a:pt x="2026326" y="1301958"/>
                  <a:pt x="2079241" y="1360300"/>
                  <a:pt x="2119085" y="1423964"/>
                </a:cubicBezTo>
                <a:cubicBezTo>
                  <a:pt x="2203893" y="1559417"/>
                  <a:pt x="2292245" y="1693025"/>
                  <a:pt x="2335471" y="1850384"/>
                </a:cubicBezTo>
                <a:cubicBezTo>
                  <a:pt x="2345481" y="1886581"/>
                  <a:pt x="2366083" y="1924618"/>
                  <a:pt x="2392591" y="1951489"/>
                </a:cubicBezTo>
                <a:cubicBezTo>
                  <a:pt x="2509236" y="2070951"/>
                  <a:pt x="2629256" y="2187019"/>
                  <a:pt x="2748943" y="2303364"/>
                </a:cubicBezTo>
                <a:cubicBezTo>
                  <a:pt x="2764224" y="2318204"/>
                  <a:pt x="2785533" y="2327420"/>
                  <a:pt x="2806241" y="2339964"/>
                </a:cubicBezTo>
                <a:cubicBezTo>
                  <a:pt x="2762509" y="2226497"/>
                  <a:pt x="2718237" y="2119129"/>
                  <a:pt x="2679338" y="2010074"/>
                </a:cubicBezTo>
                <a:cubicBezTo>
                  <a:pt x="2652046" y="1933055"/>
                  <a:pt x="2633007" y="1853061"/>
                  <a:pt x="2606989" y="1775538"/>
                </a:cubicBezTo>
                <a:cubicBezTo>
                  <a:pt x="2555401" y="1622372"/>
                  <a:pt x="2567060" y="1466379"/>
                  <a:pt x="2582155" y="1309760"/>
                </a:cubicBezTo>
                <a:cubicBezTo>
                  <a:pt x="2583890" y="1293627"/>
                  <a:pt x="2587787" y="1277372"/>
                  <a:pt x="2592851" y="1261833"/>
                </a:cubicBezTo>
                <a:cubicBezTo>
                  <a:pt x="2617403" y="1189295"/>
                  <a:pt x="2652398" y="1172350"/>
                  <a:pt x="2718128" y="1210907"/>
                </a:cubicBezTo>
                <a:cubicBezTo>
                  <a:pt x="2814833" y="1267504"/>
                  <a:pt x="2902198" y="1335891"/>
                  <a:pt x="2951511" y="1441852"/>
                </a:cubicBezTo>
                <a:cubicBezTo>
                  <a:pt x="3038773" y="1630286"/>
                  <a:pt x="3113633" y="1822140"/>
                  <a:pt x="3144770" y="2025597"/>
                </a:cubicBezTo>
                <a:lnTo>
                  <a:pt x="3154526" y="2110676"/>
                </a:lnTo>
                <a:lnTo>
                  <a:pt x="3154526" y="2821253"/>
                </a:lnTo>
                <a:lnTo>
                  <a:pt x="2760231" y="2387604"/>
                </a:lnTo>
                <a:cubicBezTo>
                  <a:pt x="2741167" y="2366906"/>
                  <a:pt x="2700516" y="2336662"/>
                  <a:pt x="2690109" y="2343136"/>
                </a:cubicBezTo>
                <a:cubicBezTo>
                  <a:pt x="2642229" y="2373715"/>
                  <a:pt x="2618013" y="2331373"/>
                  <a:pt x="2584945" y="2319604"/>
                </a:cubicBezTo>
                <a:cubicBezTo>
                  <a:pt x="2547993" y="2306578"/>
                  <a:pt x="2513851" y="2286113"/>
                  <a:pt x="2476459" y="2274585"/>
                </a:cubicBezTo>
                <a:cubicBezTo>
                  <a:pt x="2201011" y="2189017"/>
                  <a:pt x="1923696" y="2110661"/>
                  <a:pt x="1635021" y="2080790"/>
                </a:cubicBezTo>
                <a:cubicBezTo>
                  <a:pt x="1402684" y="2056710"/>
                  <a:pt x="1188399" y="1977966"/>
                  <a:pt x="994284" y="1848426"/>
                </a:cubicBezTo>
                <a:cubicBezTo>
                  <a:pt x="950197" y="1818806"/>
                  <a:pt x="889766" y="1793304"/>
                  <a:pt x="900907" y="1722986"/>
                </a:cubicBezTo>
                <a:cubicBezTo>
                  <a:pt x="911231" y="1658436"/>
                  <a:pt x="971752" y="1651685"/>
                  <a:pt x="1019942" y="1634959"/>
                </a:cubicBezTo>
                <a:cubicBezTo>
                  <a:pt x="1154986" y="1588257"/>
                  <a:pt x="1294758" y="1571459"/>
                  <a:pt x="1436756" y="1581585"/>
                </a:cubicBezTo>
                <a:cubicBezTo>
                  <a:pt x="1536337" y="1588349"/>
                  <a:pt x="1635547" y="1602764"/>
                  <a:pt x="1745065" y="1615304"/>
                </a:cubicBezTo>
                <a:cubicBezTo>
                  <a:pt x="1693416" y="1553077"/>
                  <a:pt x="1654406" y="1490407"/>
                  <a:pt x="1601192" y="1445865"/>
                </a:cubicBezTo>
                <a:cubicBezTo>
                  <a:pt x="1541977" y="1396196"/>
                  <a:pt x="1469385" y="1362268"/>
                  <a:pt x="1401935" y="1322332"/>
                </a:cubicBezTo>
                <a:cubicBezTo>
                  <a:pt x="1386168" y="1312982"/>
                  <a:pt x="1361963" y="1298292"/>
                  <a:pt x="1350058" y="1304329"/>
                </a:cubicBezTo>
                <a:cubicBezTo>
                  <a:pt x="1286876" y="1334200"/>
                  <a:pt x="1244919" y="1290939"/>
                  <a:pt x="1196299" y="1267380"/>
                </a:cubicBezTo>
                <a:cubicBezTo>
                  <a:pt x="1135027" y="1237503"/>
                  <a:pt x="1075019" y="1203742"/>
                  <a:pt x="1010774" y="1183133"/>
                </a:cubicBezTo>
                <a:cubicBezTo>
                  <a:pt x="929829" y="1156779"/>
                  <a:pt x="845805" y="1140912"/>
                  <a:pt x="762606" y="1122658"/>
                </a:cubicBezTo>
                <a:cubicBezTo>
                  <a:pt x="554386" y="1076085"/>
                  <a:pt x="347431" y="1025625"/>
                  <a:pt x="154893" y="930327"/>
                </a:cubicBezTo>
                <a:cubicBezTo>
                  <a:pt x="114267" y="910224"/>
                  <a:pt x="72689" y="886965"/>
                  <a:pt x="41348" y="855682"/>
                </a:cubicBezTo>
                <a:cubicBezTo>
                  <a:pt x="-23890" y="790745"/>
                  <a:pt x="-10548" y="712936"/>
                  <a:pt x="71618" y="669959"/>
                </a:cubicBezTo>
                <a:cubicBezTo>
                  <a:pt x="108660" y="650732"/>
                  <a:pt x="151808" y="635413"/>
                  <a:pt x="192882" y="633126"/>
                </a:cubicBezTo>
                <a:cubicBezTo>
                  <a:pt x="388435" y="621458"/>
                  <a:pt x="577746" y="642126"/>
                  <a:pt x="753661" y="741211"/>
                </a:cubicBezTo>
                <a:cubicBezTo>
                  <a:pt x="944176" y="848932"/>
                  <a:pt x="1100640" y="997646"/>
                  <a:pt x="1255776" y="1147472"/>
                </a:cubicBezTo>
                <a:cubicBezTo>
                  <a:pt x="1315230" y="1204844"/>
                  <a:pt x="1380518" y="1244899"/>
                  <a:pt x="1455766" y="1276598"/>
                </a:cubicBezTo>
                <a:cubicBezTo>
                  <a:pt x="1402679" y="1192433"/>
                  <a:pt x="1340907" y="1116120"/>
                  <a:pt x="1288932" y="1033280"/>
                </a:cubicBezTo>
                <a:cubicBezTo>
                  <a:pt x="1260385" y="987797"/>
                  <a:pt x="1238801" y="933085"/>
                  <a:pt x="1232411" y="880301"/>
                </a:cubicBezTo>
                <a:cubicBezTo>
                  <a:pt x="1221385" y="789633"/>
                  <a:pt x="1293466" y="725198"/>
                  <a:pt x="1384570" y="733996"/>
                </a:cubicBezTo>
                <a:cubicBezTo>
                  <a:pt x="1422941" y="737928"/>
                  <a:pt x="1460549" y="747017"/>
                  <a:pt x="1507746" y="755398"/>
                </a:cubicBezTo>
                <a:cubicBezTo>
                  <a:pt x="1495976" y="725193"/>
                  <a:pt x="1487937" y="701455"/>
                  <a:pt x="1477350" y="678725"/>
                </a:cubicBezTo>
                <a:cubicBezTo>
                  <a:pt x="1402121" y="514913"/>
                  <a:pt x="1405757" y="341942"/>
                  <a:pt x="1417151" y="168105"/>
                </a:cubicBezTo>
                <a:cubicBezTo>
                  <a:pt x="1422285" y="89280"/>
                  <a:pt x="1443928" y="28781"/>
                  <a:pt x="1520807" y="401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3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7CB19B63-2AAF-E86D-D7F1-B659DB36B5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188"/>
          <a:stretch>
            <a:fillRect/>
          </a:stretch>
        </p:blipFill>
        <p:spPr>
          <a:xfrm>
            <a:off x="-1" y="2673019"/>
            <a:ext cx="1697023" cy="1898712"/>
          </a:xfrm>
          <a:custGeom>
            <a:avLst/>
            <a:gdLst>
              <a:gd name="connsiteX0" fmla="*/ 0 w 1697023"/>
              <a:gd name="connsiteY0" fmla="*/ 0 h 1898712"/>
              <a:gd name="connsiteX1" fmla="*/ 1697023 w 1697023"/>
              <a:gd name="connsiteY1" fmla="*/ 0 h 1898712"/>
              <a:gd name="connsiteX2" fmla="*/ 1697023 w 1697023"/>
              <a:gd name="connsiteY2" fmla="*/ 1898712 h 1898712"/>
              <a:gd name="connsiteX3" fmla="*/ 0 w 1697023"/>
              <a:gd name="connsiteY3" fmla="*/ 1898712 h 1898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97023" h="1898712">
                <a:moveTo>
                  <a:pt x="0" y="0"/>
                </a:moveTo>
                <a:lnTo>
                  <a:pt x="1697023" y="0"/>
                </a:lnTo>
                <a:lnTo>
                  <a:pt x="1697023" y="1898712"/>
                </a:lnTo>
                <a:lnTo>
                  <a:pt x="0" y="1898712"/>
                </a:lnTo>
                <a:close/>
              </a:path>
            </a:pathLst>
          </a:custGeom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83712F38-4391-A499-56E2-8F095A50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2"/>
            <a:ext cx="2476443" cy="3377247"/>
          </a:xfrm>
          <a:custGeom>
            <a:avLst/>
            <a:gdLst>
              <a:gd name="connsiteX0" fmla="*/ 131832 w 2476443"/>
              <a:gd name="connsiteY0" fmla="*/ 2603380 h 3377247"/>
              <a:gd name="connsiteX1" fmla="*/ 40810 w 2476443"/>
              <a:gd name="connsiteY1" fmla="*/ 2609673 h 3377247"/>
              <a:gd name="connsiteX2" fmla="*/ 22360 w 2476443"/>
              <a:gd name="connsiteY2" fmla="*/ 2641458 h 3377247"/>
              <a:gd name="connsiteX3" fmla="*/ 197791 w 2476443"/>
              <a:gd name="connsiteY3" fmla="*/ 2748166 h 3377247"/>
              <a:gd name="connsiteX4" fmla="*/ 391786 w 2476443"/>
              <a:gd name="connsiteY4" fmla="*/ 2906949 h 3377247"/>
              <a:gd name="connsiteX5" fmla="*/ 554014 w 2476443"/>
              <a:gd name="connsiteY5" fmla="*/ 3133682 h 3377247"/>
              <a:gd name="connsiteX6" fmla="*/ 613883 w 2476443"/>
              <a:gd name="connsiteY6" fmla="*/ 3202133 h 3377247"/>
              <a:gd name="connsiteX7" fmla="*/ 362172 w 2476443"/>
              <a:gd name="connsiteY7" fmla="*/ 2717029 h 3377247"/>
              <a:gd name="connsiteX8" fmla="*/ 131832 w 2476443"/>
              <a:gd name="connsiteY8" fmla="*/ 2603380 h 3377247"/>
              <a:gd name="connsiteX9" fmla="*/ 0 w 2476443"/>
              <a:gd name="connsiteY9" fmla="*/ 2515796 h 3377247"/>
              <a:gd name="connsiteX10" fmla="*/ 1912 w 2476443"/>
              <a:gd name="connsiteY10" fmla="*/ 2516152 h 3377247"/>
              <a:gd name="connsiteX11" fmla="*/ 69005 w 2476443"/>
              <a:gd name="connsiteY11" fmla="*/ 2517494 h 3377247"/>
              <a:gd name="connsiteX12" fmla="*/ 514290 w 2476443"/>
              <a:gd name="connsiteY12" fmla="*/ 2765562 h 3377247"/>
              <a:gd name="connsiteX13" fmla="*/ 745978 w 2476443"/>
              <a:gd name="connsiteY13" fmla="*/ 3352952 h 3377247"/>
              <a:gd name="connsiteX14" fmla="*/ 1182 w 2476443"/>
              <a:gd name="connsiteY14" fmla="*/ 2979480 h 3377247"/>
              <a:gd name="connsiteX15" fmla="*/ 0 w 2476443"/>
              <a:gd name="connsiteY15" fmla="*/ 2976961 h 3377247"/>
              <a:gd name="connsiteX16" fmla="*/ 0 w 2476443"/>
              <a:gd name="connsiteY16" fmla="*/ 2788045 h 3377247"/>
              <a:gd name="connsiteX17" fmla="*/ 10452 w 2476443"/>
              <a:gd name="connsiteY17" fmla="*/ 2820897 h 3377247"/>
              <a:gd name="connsiteX18" fmla="*/ 521041 w 2476443"/>
              <a:gd name="connsiteY18" fmla="*/ 3232735 h 3377247"/>
              <a:gd name="connsiteX19" fmla="*/ 359810 w 2476443"/>
              <a:gd name="connsiteY19" fmla="*/ 2983868 h 3377247"/>
              <a:gd name="connsiteX20" fmla="*/ 305764 w 2476443"/>
              <a:gd name="connsiteY20" fmla="*/ 2955290 h 3377247"/>
              <a:gd name="connsiteX21" fmla="*/ 201687 w 2476443"/>
              <a:gd name="connsiteY21" fmla="*/ 2891456 h 3377247"/>
              <a:gd name="connsiteX22" fmla="*/ 40334 w 2476443"/>
              <a:gd name="connsiteY22" fmla="*/ 2731937 h 3377247"/>
              <a:gd name="connsiteX23" fmla="*/ 0 w 2476443"/>
              <a:gd name="connsiteY23" fmla="*/ 2710827 h 3377247"/>
              <a:gd name="connsiteX24" fmla="*/ 1373023 w 2476443"/>
              <a:gd name="connsiteY24" fmla="*/ 1747994 h 3377247"/>
              <a:gd name="connsiteX25" fmla="*/ 1503825 w 2476443"/>
              <a:gd name="connsiteY25" fmla="*/ 2063667 h 3377247"/>
              <a:gd name="connsiteX26" fmla="*/ 1662101 w 2476443"/>
              <a:gd name="connsiteY26" fmla="*/ 2359475 h 3377247"/>
              <a:gd name="connsiteX27" fmla="*/ 1595627 w 2476443"/>
              <a:gd name="connsiteY27" fmla="*/ 2352659 h 3377247"/>
              <a:gd name="connsiteX28" fmla="*/ 1319178 w 2476443"/>
              <a:gd name="connsiteY28" fmla="*/ 1852692 h 3377247"/>
              <a:gd name="connsiteX29" fmla="*/ 1751554 w 2476443"/>
              <a:gd name="connsiteY29" fmla="*/ 2817233 h 3377247"/>
              <a:gd name="connsiteX30" fmla="*/ 1373023 w 2476443"/>
              <a:gd name="connsiteY30" fmla="*/ 1747994 h 3377247"/>
              <a:gd name="connsiteX31" fmla="*/ 787749 w 2476443"/>
              <a:gd name="connsiteY31" fmla="*/ 1297597 h 3377247"/>
              <a:gd name="connsiteX32" fmla="*/ 741982 w 2476443"/>
              <a:gd name="connsiteY32" fmla="*/ 1457813 h 3377247"/>
              <a:gd name="connsiteX33" fmla="*/ 647348 w 2476443"/>
              <a:gd name="connsiteY33" fmla="*/ 1849128 h 3377247"/>
              <a:gd name="connsiteX34" fmla="*/ 601983 w 2476443"/>
              <a:gd name="connsiteY34" fmla="*/ 1906309 h 3377247"/>
              <a:gd name="connsiteX35" fmla="*/ 573533 w 2476443"/>
              <a:gd name="connsiteY35" fmla="*/ 1891163 h 3377247"/>
              <a:gd name="connsiteX36" fmla="*/ 656789 w 2476443"/>
              <a:gd name="connsiteY36" fmla="*/ 1520940 h 3377247"/>
              <a:gd name="connsiteX37" fmla="*/ 525720 w 2476443"/>
              <a:gd name="connsiteY37" fmla="*/ 2165766 h 3377247"/>
              <a:gd name="connsiteX38" fmla="*/ 621443 w 2476443"/>
              <a:gd name="connsiteY38" fmla="*/ 2123904 h 3377247"/>
              <a:gd name="connsiteX39" fmla="*/ 866625 w 2476443"/>
              <a:gd name="connsiteY39" fmla="*/ 1434625 h 3377247"/>
              <a:gd name="connsiteX40" fmla="*/ 787749 w 2476443"/>
              <a:gd name="connsiteY40" fmla="*/ 1297597 h 3377247"/>
              <a:gd name="connsiteX41" fmla="*/ 1747943 w 2476443"/>
              <a:gd name="connsiteY41" fmla="*/ 1290053 h 3377247"/>
              <a:gd name="connsiteX42" fmla="*/ 1640654 w 2476443"/>
              <a:gd name="connsiteY42" fmla="*/ 1304737 h 3377247"/>
              <a:gd name="connsiteX43" fmla="*/ 2011928 w 2476443"/>
              <a:gd name="connsiteY43" fmla="*/ 1597321 h 3377247"/>
              <a:gd name="connsiteX44" fmla="*/ 1620637 w 2476443"/>
              <a:gd name="connsiteY44" fmla="*/ 1403780 h 3377247"/>
              <a:gd name="connsiteX45" fmla="*/ 2330262 w 2476443"/>
              <a:gd name="connsiteY45" fmla="*/ 1787296 h 3377247"/>
              <a:gd name="connsiteX46" fmla="*/ 1747943 w 2476443"/>
              <a:gd name="connsiteY46" fmla="*/ 1290053 h 3377247"/>
              <a:gd name="connsiteX47" fmla="*/ 577889 w 2476443"/>
              <a:gd name="connsiteY47" fmla="*/ 57551 h 3377247"/>
              <a:gd name="connsiteX48" fmla="*/ 498324 w 2476443"/>
              <a:gd name="connsiteY48" fmla="*/ 254618 h 3377247"/>
              <a:gd name="connsiteX49" fmla="*/ 440571 w 2476443"/>
              <a:gd name="connsiteY49" fmla="*/ 453098 h 3377247"/>
              <a:gd name="connsiteX50" fmla="*/ 405083 w 2476443"/>
              <a:gd name="connsiteY50" fmla="*/ 432425 h 3377247"/>
              <a:gd name="connsiteX51" fmla="*/ 436963 w 2476443"/>
              <a:gd name="connsiteY51" fmla="*/ 170333 h 3377247"/>
              <a:gd name="connsiteX52" fmla="*/ 157288 w 2476443"/>
              <a:gd name="connsiteY52" fmla="*/ 1142217 h 3377247"/>
              <a:gd name="connsiteX53" fmla="*/ 577889 w 2476443"/>
              <a:gd name="connsiteY53" fmla="*/ 57551 h 3377247"/>
              <a:gd name="connsiteX54" fmla="*/ 1250303 w 2476443"/>
              <a:gd name="connsiteY54" fmla="*/ 0 h 3377247"/>
              <a:gd name="connsiteX55" fmla="*/ 1535094 w 2476443"/>
              <a:gd name="connsiteY55" fmla="*/ 0 h 3377247"/>
              <a:gd name="connsiteX56" fmla="*/ 1687492 w 2476443"/>
              <a:gd name="connsiteY56" fmla="*/ 141068 h 3377247"/>
              <a:gd name="connsiteX57" fmla="*/ 1851732 w 2476443"/>
              <a:gd name="connsiteY57" fmla="*/ 292935 h 3377247"/>
              <a:gd name="connsiteX58" fmla="*/ 1833204 w 2476443"/>
              <a:gd name="connsiteY58" fmla="*/ 316228 h 3377247"/>
              <a:gd name="connsiteX59" fmla="*/ 1616084 w 2476443"/>
              <a:gd name="connsiteY59" fmla="*/ 147446 h 3377247"/>
              <a:gd name="connsiteX60" fmla="*/ 1349183 w 2476443"/>
              <a:gd name="connsiteY60" fmla="*/ 6561 h 3377247"/>
              <a:gd name="connsiteX61" fmla="*/ 2176748 w 2476443"/>
              <a:gd name="connsiteY61" fmla="*/ 568765 h 3377247"/>
              <a:gd name="connsiteX62" fmla="*/ 1727587 w 2476443"/>
              <a:gd name="connsiteY62" fmla="*/ 11525 h 3377247"/>
              <a:gd name="connsiteX63" fmla="*/ 1676546 w 2476443"/>
              <a:gd name="connsiteY63" fmla="*/ 0 h 3377247"/>
              <a:gd name="connsiteX64" fmla="*/ 1878091 w 2476443"/>
              <a:gd name="connsiteY64" fmla="*/ 0 h 3377247"/>
              <a:gd name="connsiteX65" fmla="*/ 1997002 w 2476443"/>
              <a:gd name="connsiteY65" fmla="*/ 88744 h 3377247"/>
              <a:gd name="connsiteX66" fmla="*/ 2179979 w 2476443"/>
              <a:gd name="connsiteY66" fmla="*/ 341422 h 3377247"/>
              <a:gd name="connsiteX67" fmla="*/ 2322628 w 2476443"/>
              <a:gd name="connsiteY67" fmla="*/ 639532 h 3377247"/>
              <a:gd name="connsiteX68" fmla="*/ 2242012 w 2476443"/>
              <a:gd name="connsiteY68" fmla="*/ 654097 h 3377247"/>
              <a:gd name="connsiteX69" fmla="*/ 1781235 w 2476443"/>
              <a:gd name="connsiteY69" fmla="*/ 574043 h 3377247"/>
              <a:gd name="connsiteX70" fmla="*/ 1266142 w 2476443"/>
              <a:gd name="connsiteY70" fmla="*/ 42404 h 3377247"/>
              <a:gd name="connsiteX71" fmla="*/ 850933 w 2476443"/>
              <a:gd name="connsiteY71" fmla="*/ 0 h 3377247"/>
              <a:gd name="connsiteX72" fmla="*/ 912773 w 2476443"/>
              <a:gd name="connsiteY72" fmla="*/ 0 h 3377247"/>
              <a:gd name="connsiteX73" fmla="*/ 1105381 w 2476443"/>
              <a:gd name="connsiteY73" fmla="*/ 858402 h 3377247"/>
              <a:gd name="connsiteX74" fmla="*/ 1156198 w 2476443"/>
              <a:gd name="connsiteY74" fmla="*/ 1066909 h 3377247"/>
              <a:gd name="connsiteX75" fmla="*/ 1258853 w 2476443"/>
              <a:gd name="connsiteY75" fmla="*/ 1174057 h 3377247"/>
              <a:gd name="connsiteX76" fmla="*/ 1609673 w 2476443"/>
              <a:gd name="connsiteY76" fmla="*/ 1223767 h 3377247"/>
              <a:gd name="connsiteX77" fmla="*/ 2335582 w 2476443"/>
              <a:gd name="connsiteY77" fmla="*/ 1609274 h 3377247"/>
              <a:gd name="connsiteX78" fmla="*/ 2476443 w 2476443"/>
              <a:gd name="connsiteY78" fmla="*/ 1851097 h 3377247"/>
              <a:gd name="connsiteX79" fmla="*/ 2140536 w 2476443"/>
              <a:gd name="connsiteY79" fmla="*/ 1868158 h 3377247"/>
              <a:gd name="connsiteX80" fmla="*/ 1729336 w 2476443"/>
              <a:gd name="connsiteY80" fmla="*/ 1674345 h 3377247"/>
              <a:gd name="connsiteX81" fmla="*/ 1551117 w 2476443"/>
              <a:gd name="connsiteY81" fmla="*/ 1441900 h 3377247"/>
              <a:gd name="connsiteX82" fmla="*/ 1345901 w 2476443"/>
              <a:gd name="connsiteY82" fmla="*/ 1273777 h 3377247"/>
              <a:gd name="connsiteX83" fmla="*/ 1205760 w 2476443"/>
              <a:gd name="connsiteY83" fmla="*/ 1237636 h 3377247"/>
              <a:gd name="connsiteX84" fmla="*/ 1323931 w 2476443"/>
              <a:gd name="connsiteY84" fmla="*/ 1580795 h 3377247"/>
              <a:gd name="connsiteX85" fmla="*/ 1415894 w 2476443"/>
              <a:gd name="connsiteY85" fmla="*/ 1652940 h 3377247"/>
              <a:gd name="connsiteX86" fmla="*/ 1868785 w 2476443"/>
              <a:gd name="connsiteY86" fmla="*/ 2230994 h 3377247"/>
              <a:gd name="connsiteX87" fmla="*/ 1881383 w 2476443"/>
              <a:gd name="connsiteY87" fmla="*/ 2680895 h 3377247"/>
              <a:gd name="connsiteX88" fmla="*/ 1824663 w 2476443"/>
              <a:gd name="connsiteY88" fmla="*/ 2932609 h 3377247"/>
              <a:gd name="connsiteX89" fmla="*/ 1797788 w 2476443"/>
              <a:gd name="connsiteY89" fmla="*/ 2938546 h 3377247"/>
              <a:gd name="connsiteX90" fmla="*/ 1353298 w 2476443"/>
              <a:gd name="connsiteY90" fmla="*/ 2582483 h 3377247"/>
              <a:gd name="connsiteX91" fmla="*/ 1218472 w 2476443"/>
              <a:gd name="connsiteY91" fmla="*/ 1862981 h 3377247"/>
              <a:gd name="connsiteX92" fmla="*/ 1138217 w 2476443"/>
              <a:gd name="connsiteY92" fmla="*/ 1241221 h 3377247"/>
              <a:gd name="connsiteX93" fmla="*/ 1026352 w 2476443"/>
              <a:gd name="connsiteY93" fmla="*/ 1165562 h 3377247"/>
              <a:gd name="connsiteX94" fmla="*/ 1099843 w 2476443"/>
              <a:gd name="connsiteY94" fmla="*/ 1096051 h 3377247"/>
              <a:gd name="connsiteX95" fmla="*/ 1036842 w 2476443"/>
              <a:gd name="connsiteY95" fmla="*/ 836706 h 3377247"/>
              <a:gd name="connsiteX96" fmla="*/ 897565 w 2476443"/>
              <a:gd name="connsiteY96" fmla="*/ 1073889 h 3377247"/>
              <a:gd name="connsiteX97" fmla="*/ 903736 w 2476443"/>
              <a:gd name="connsiteY97" fmla="*/ 1314676 h 3377247"/>
              <a:gd name="connsiteX98" fmla="*/ 763530 w 2476443"/>
              <a:gd name="connsiteY98" fmla="*/ 2094311 h 3377247"/>
              <a:gd name="connsiteX99" fmla="*/ 596942 w 2476443"/>
              <a:gd name="connsiteY99" fmla="*/ 2226098 h 3377247"/>
              <a:gd name="connsiteX100" fmla="*/ 462515 w 2476443"/>
              <a:gd name="connsiteY100" fmla="*/ 2190144 h 3377247"/>
              <a:gd name="connsiteX101" fmla="*/ 429112 w 2476443"/>
              <a:gd name="connsiteY101" fmla="*/ 1944036 h 3377247"/>
              <a:gd name="connsiteX102" fmla="*/ 659528 w 2476443"/>
              <a:gd name="connsiteY102" fmla="*/ 1347213 h 3377247"/>
              <a:gd name="connsiteX103" fmla="*/ 840900 w 2476443"/>
              <a:gd name="connsiteY103" fmla="*/ 1021654 h 3377247"/>
              <a:gd name="connsiteX104" fmla="*/ 903061 w 2476443"/>
              <a:gd name="connsiteY104" fmla="*/ 903117 h 3377247"/>
              <a:gd name="connsiteX105" fmla="*/ 956786 w 2476443"/>
              <a:gd name="connsiteY105" fmla="*/ 487220 h 3377247"/>
              <a:gd name="connsiteX106" fmla="*/ 890938 w 2476443"/>
              <a:gd name="connsiteY106" fmla="*/ 200021 h 3377247"/>
              <a:gd name="connsiteX107" fmla="*/ 467701 w 2476443"/>
              <a:gd name="connsiteY107" fmla="*/ 0 h 3377247"/>
              <a:gd name="connsiteX108" fmla="*/ 666015 w 2476443"/>
              <a:gd name="connsiteY108" fmla="*/ 0 h 3377247"/>
              <a:gd name="connsiteX109" fmla="*/ 667134 w 2476443"/>
              <a:gd name="connsiteY109" fmla="*/ 15693 h 3377247"/>
              <a:gd name="connsiteX110" fmla="*/ 327285 w 2476443"/>
              <a:gd name="connsiteY110" fmla="*/ 1112507 h 3377247"/>
              <a:gd name="connsiteX111" fmla="*/ 99740 w 2476443"/>
              <a:gd name="connsiteY111" fmla="*/ 1287558 h 3377247"/>
              <a:gd name="connsiteX112" fmla="*/ 92533 w 2476443"/>
              <a:gd name="connsiteY112" fmla="*/ 671368 h 3377247"/>
              <a:gd name="connsiteX113" fmla="*/ 434441 w 2476443"/>
              <a:gd name="connsiteY113" fmla="*/ 38393 h 3377247"/>
              <a:gd name="connsiteX114" fmla="*/ 21630 w 2476443"/>
              <a:gd name="connsiteY114" fmla="*/ 0 h 3377247"/>
              <a:gd name="connsiteX115" fmla="*/ 91766 w 2476443"/>
              <a:gd name="connsiteY115" fmla="*/ 0 h 3377247"/>
              <a:gd name="connsiteX116" fmla="*/ 0 w 2476443"/>
              <a:gd name="connsiteY116" fmla="*/ 157944 h 3377247"/>
              <a:gd name="connsiteX117" fmla="*/ 0 w 2476443"/>
              <a:gd name="connsiteY117" fmla="*/ 39174 h 3377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2476443" h="3377247">
                <a:moveTo>
                  <a:pt x="131832" y="2603380"/>
                </a:moveTo>
                <a:cubicBezTo>
                  <a:pt x="102563" y="2602123"/>
                  <a:pt x="72184" y="2604330"/>
                  <a:pt x="40810" y="2609673"/>
                </a:cubicBezTo>
                <a:cubicBezTo>
                  <a:pt x="34977" y="2620459"/>
                  <a:pt x="28668" y="2630958"/>
                  <a:pt x="22360" y="2641458"/>
                </a:cubicBezTo>
                <a:cubicBezTo>
                  <a:pt x="81346" y="2676900"/>
                  <a:pt x="142625" y="2708523"/>
                  <a:pt x="197791" y="2748166"/>
                </a:cubicBezTo>
                <a:cubicBezTo>
                  <a:pt x="265416" y="2797243"/>
                  <a:pt x="336092" y="2845555"/>
                  <a:pt x="391786" y="2906949"/>
                </a:cubicBezTo>
                <a:cubicBezTo>
                  <a:pt x="453655" y="2975302"/>
                  <a:pt x="499684" y="3058169"/>
                  <a:pt x="554014" y="3133682"/>
                </a:cubicBezTo>
                <a:cubicBezTo>
                  <a:pt x="569495" y="3155327"/>
                  <a:pt x="589174" y="3174295"/>
                  <a:pt x="613883" y="3202133"/>
                </a:cubicBezTo>
                <a:cubicBezTo>
                  <a:pt x="622136" y="3034316"/>
                  <a:pt x="509181" y="2887202"/>
                  <a:pt x="362172" y="2717029"/>
                </a:cubicBezTo>
                <a:cubicBezTo>
                  <a:pt x="297457" y="2642095"/>
                  <a:pt x="219640" y="2607152"/>
                  <a:pt x="131832" y="2603380"/>
                </a:cubicBezTo>
                <a:close/>
                <a:moveTo>
                  <a:pt x="0" y="2515796"/>
                </a:moveTo>
                <a:lnTo>
                  <a:pt x="1912" y="2516152"/>
                </a:lnTo>
                <a:cubicBezTo>
                  <a:pt x="24328" y="2518579"/>
                  <a:pt x="46950" y="2519181"/>
                  <a:pt x="69005" y="2517494"/>
                </a:cubicBezTo>
                <a:cubicBezTo>
                  <a:pt x="274028" y="2501684"/>
                  <a:pt x="397138" y="2621123"/>
                  <a:pt x="514290" y="2765562"/>
                </a:cubicBezTo>
                <a:cubicBezTo>
                  <a:pt x="654816" y="2938984"/>
                  <a:pt x="780342" y="3318389"/>
                  <a:pt x="745978" y="3352952"/>
                </a:cubicBezTo>
                <a:cubicBezTo>
                  <a:pt x="561549" y="3451935"/>
                  <a:pt x="131922" y="3232761"/>
                  <a:pt x="1182" y="2979480"/>
                </a:cubicBezTo>
                <a:lnTo>
                  <a:pt x="0" y="2976961"/>
                </a:lnTo>
                <a:lnTo>
                  <a:pt x="0" y="2788045"/>
                </a:lnTo>
                <a:lnTo>
                  <a:pt x="10452" y="2820897"/>
                </a:lnTo>
                <a:cubicBezTo>
                  <a:pt x="111928" y="3094545"/>
                  <a:pt x="272910" y="3233685"/>
                  <a:pt x="521041" y="3232735"/>
                </a:cubicBezTo>
                <a:cubicBezTo>
                  <a:pt x="463785" y="3143773"/>
                  <a:pt x="413658" y="3062340"/>
                  <a:pt x="359810" y="2983868"/>
                </a:cubicBezTo>
                <a:cubicBezTo>
                  <a:pt x="349079" y="2968326"/>
                  <a:pt x="321489" y="2951748"/>
                  <a:pt x="305764" y="2955290"/>
                </a:cubicBezTo>
                <a:cubicBezTo>
                  <a:pt x="246868" y="2969267"/>
                  <a:pt x="229054" y="2923488"/>
                  <a:pt x="201687" y="2891456"/>
                </a:cubicBezTo>
                <a:cubicBezTo>
                  <a:pt x="152440" y="2833611"/>
                  <a:pt x="104267" y="2774584"/>
                  <a:pt x="40334" y="2731937"/>
                </a:cubicBezTo>
                <a:lnTo>
                  <a:pt x="0" y="2710827"/>
                </a:lnTo>
                <a:close/>
                <a:moveTo>
                  <a:pt x="1373023" y="1747994"/>
                </a:moveTo>
                <a:cubicBezTo>
                  <a:pt x="1419467" y="1860339"/>
                  <a:pt x="1459166" y="1963436"/>
                  <a:pt x="1503825" y="2063667"/>
                </a:cubicBezTo>
                <a:cubicBezTo>
                  <a:pt x="1547155" y="2161800"/>
                  <a:pt x="1628339" y="2241108"/>
                  <a:pt x="1662101" y="2359475"/>
                </a:cubicBezTo>
                <a:cubicBezTo>
                  <a:pt x="1627720" y="2356354"/>
                  <a:pt x="1600181" y="2361241"/>
                  <a:pt x="1595627" y="2352659"/>
                </a:cubicBezTo>
                <a:cubicBezTo>
                  <a:pt x="1501192" y="2185496"/>
                  <a:pt x="1408667" y="2016233"/>
                  <a:pt x="1319178" y="1852692"/>
                </a:cubicBezTo>
                <a:cubicBezTo>
                  <a:pt x="1139226" y="2090766"/>
                  <a:pt x="1297640" y="2596457"/>
                  <a:pt x="1751554" y="2817233"/>
                </a:cubicBezTo>
                <a:cubicBezTo>
                  <a:pt x="1943296" y="2451789"/>
                  <a:pt x="1732170" y="1824791"/>
                  <a:pt x="1373023" y="1747994"/>
                </a:cubicBezTo>
                <a:close/>
                <a:moveTo>
                  <a:pt x="787749" y="1297597"/>
                </a:moveTo>
                <a:cubicBezTo>
                  <a:pt x="770960" y="1355710"/>
                  <a:pt x="754757" y="1406381"/>
                  <a:pt x="741982" y="1457813"/>
                </a:cubicBezTo>
                <a:cubicBezTo>
                  <a:pt x="709992" y="1588633"/>
                  <a:pt x="681241" y="1719451"/>
                  <a:pt x="647348" y="1849128"/>
                </a:cubicBezTo>
                <a:cubicBezTo>
                  <a:pt x="641684" y="1870407"/>
                  <a:pt x="617930" y="1887311"/>
                  <a:pt x="601983" y="1906309"/>
                </a:cubicBezTo>
                <a:cubicBezTo>
                  <a:pt x="592658" y="1901356"/>
                  <a:pt x="582858" y="1896116"/>
                  <a:pt x="573533" y="1891163"/>
                </a:cubicBezTo>
                <a:cubicBezTo>
                  <a:pt x="600935" y="1767978"/>
                  <a:pt x="629100" y="1644603"/>
                  <a:pt x="656789" y="1520940"/>
                </a:cubicBezTo>
                <a:cubicBezTo>
                  <a:pt x="540556" y="1715461"/>
                  <a:pt x="453557" y="1915205"/>
                  <a:pt x="525720" y="2165766"/>
                </a:cubicBezTo>
                <a:cubicBezTo>
                  <a:pt x="573962" y="2144739"/>
                  <a:pt x="600172" y="2137753"/>
                  <a:pt x="621443" y="2123904"/>
                </a:cubicBezTo>
                <a:cubicBezTo>
                  <a:pt x="822895" y="1992280"/>
                  <a:pt x="935562" y="1678701"/>
                  <a:pt x="866625" y="1434625"/>
                </a:cubicBezTo>
                <a:cubicBezTo>
                  <a:pt x="853099" y="1388176"/>
                  <a:pt x="854841" y="1328168"/>
                  <a:pt x="787749" y="1297597"/>
                </a:cubicBezTo>
                <a:close/>
                <a:moveTo>
                  <a:pt x="1747943" y="1290053"/>
                </a:moveTo>
                <a:cubicBezTo>
                  <a:pt x="1712816" y="1291110"/>
                  <a:pt x="1677000" y="1295967"/>
                  <a:pt x="1640654" y="1304737"/>
                </a:cubicBezTo>
                <a:cubicBezTo>
                  <a:pt x="1756830" y="1414164"/>
                  <a:pt x="1944362" y="1427467"/>
                  <a:pt x="2011928" y="1597321"/>
                </a:cubicBezTo>
                <a:cubicBezTo>
                  <a:pt x="1882801" y="1532075"/>
                  <a:pt x="1769536" y="1442584"/>
                  <a:pt x="1620637" y="1403780"/>
                </a:cubicBezTo>
                <a:cubicBezTo>
                  <a:pt x="1796290" y="1725617"/>
                  <a:pt x="2003019" y="1852431"/>
                  <a:pt x="2330262" y="1787296"/>
                </a:cubicBezTo>
                <a:cubicBezTo>
                  <a:pt x="2205994" y="1461422"/>
                  <a:pt x="1993834" y="1282651"/>
                  <a:pt x="1747943" y="1290053"/>
                </a:cubicBezTo>
                <a:close/>
                <a:moveTo>
                  <a:pt x="577889" y="57551"/>
                </a:moveTo>
                <a:cubicBezTo>
                  <a:pt x="546390" y="134756"/>
                  <a:pt x="519311" y="193830"/>
                  <a:pt x="498324" y="254618"/>
                </a:cubicBezTo>
                <a:cubicBezTo>
                  <a:pt x="476093" y="318554"/>
                  <a:pt x="460143" y="384966"/>
                  <a:pt x="440571" y="453098"/>
                </a:cubicBezTo>
                <a:cubicBezTo>
                  <a:pt x="418403" y="440428"/>
                  <a:pt x="404601" y="435383"/>
                  <a:pt x="405083" y="432425"/>
                </a:cubicBezTo>
                <a:cubicBezTo>
                  <a:pt x="414693" y="345316"/>
                  <a:pt x="425828" y="257824"/>
                  <a:pt x="436963" y="170333"/>
                </a:cubicBezTo>
                <a:cubicBezTo>
                  <a:pt x="146722" y="584415"/>
                  <a:pt x="63003" y="856280"/>
                  <a:pt x="157288" y="1142217"/>
                </a:cubicBezTo>
                <a:cubicBezTo>
                  <a:pt x="427454" y="1039539"/>
                  <a:pt x="713096" y="453167"/>
                  <a:pt x="577889" y="57551"/>
                </a:cubicBezTo>
                <a:close/>
                <a:moveTo>
                  <a:pt x="1250303" y="0"/>
                </a:moveTo>
                <a:lnTo>
                  <a:pt x="1535094" y="0"/>
                </a:lnTo>
                <a:lnTo>
                  <a:pt x="1687492" y="141068"/>
                </a:lnTo>
                <a:cubicBezTo>
                  <a:pt x="1742658" y="192159"/>
                  <a:pt x="1797160" y="242607"/>
                  <a:pt x="1851732" y="292935"/>
                </a:cubicBezTo>
                <a:cubicBezTo>
                  <a:pt x="1845906" y="300477"/>
                  <a:pt x="1839318" y="308209"/>
                  <a:pt x="1833204" y="316228"/>
                </a:cubicBezTo>
                <a:cubicBezTo>
                  <a:pt x="1737134" y="296174"/>
                  <a:pt x="1687887" y="203580"/>
                  <a:pt x="1616084" y="147446"/>
                </a:cubicBezTo>
                <a:cubicBezTo>
                  <a:pt x="1538197" y="86357"/>
                  <a:pt x="1463260" y="25741"/>
                  <a:pt x="1349183" y="6561"/>
                </a:cubicBezTo>
                <a:cubicBezTo>
                  <a:pt x="1394727" y="370386"/>
                  <a:pt x="1753787" y="580934"/>
                  <a:pt x="2176748" y="568765"/>
                </a:cubicBezTo>
                <a:cubicBezTo>
                  <a:pt x="2100932" y="265021"/>
                  <a:pt x="1928750" y="78018"/>
                  <a:pt x="1727587" y="11525"/>
                </a:cubicBezTo>
                <a:lnTo>
                  <a:pt x="1676546" y="0"/>
                </a:lnTo>
                <a:lnTo>
                  <a:pt x="1878091" y="0"/>
                </a:lnTo>
                <a:lnTo>
                  <a:pt x="1997002" y="88744"/>
                </a:lnTo>
                <a:cubicBezTo>
                  <a:pt x="2070549" y="159079"/>
                  <a:pt x="2128927" y="246444"/>
                  <a:pt x="2179979" y="341422"/>
                </a:cubicBezTo>
                <a:cubicBezTo>
                  <a:pt x="2230653" y="434875"/>
                  <a:pt x="2337998" y="577318"/>
                  <a:pt x="2322628" y="639532"/>
                </a:cubicBezTo>
                <a:cubicBezTo>
                  <a:pt x="2302471" y="667691"/>
                  <a:pt x="2268104" y="658083"/>
                  <a:pt x="2242012" y="654097"/>
                </a:cubicBezTo>
                <a:cubicBezTo>
                  <a:pt x="2087651" y="630847"/>
                  <a:pt x="1930702" y="615137"/>
                  <a:pt x="1781235" y="574043"/>
                </a:cubicBezTo>
                <a:cubicBezTo>
                  <a:pt x="1510101" y="499466"/>
                  <a:pt x="1343609" y="307843"/>
                  <a:pt x="1266142" y="42404"/>
                </a:cubicBezTo>
                <a:close/>
                <a:moveTo>
                  <a:pt x="850933" y="0"/>
                </a:moveTo>
                <a:lnTo>
                  <a:pt x="912773" y="0"/>
                </a:lnTo>
                <a:lnTo>
                  <a:pt x="1105381" y="858402"/>
                </a:lnTo>
                <a:cubicBezTo>
                  <a:pt x="1121049" y="928224"/>
                  <a:pt x="1143293" y="996799"/>
                  <a:pt x="1156198" y="1066909"/>
                </a:cubicBezTo>
                <a:cubicBezTo>
                  <a:pt x="1167598" y="1127670"/>
                  <a:pt x="1201549" y="1155214"/>
                  <a:pt x="1258853" y="1174057"/>
                </a:cubicBezTo>
                <a:cubicBezTo>
                  <a:pt x="1373274" y="1210981"/>
                  <a:pt x="1482574" y="1237034"/>
                  <a:pt x="1609673" y="1223767"/>
                </a:cubicBezTo>
                <a:cubicBezTo>
                  <a:pt x="1931231" y="1189641"/>
                  <a:pt x="2186280" y="1303918"/>
                  <a:pt x="2335582" y="1609274"/>
                </a:cubicBezTo>
                <a:cubicBezTo>
                  <a:pt x="2374189" y="1688330"/>
                  <a:pt x="2471618" y="1789091"/>
                  <a:pt x="2476443" y="1851097"/>
                </a:cubicBezTo>
                <a:cubicBezTo>
                  <a:pt x="2445349" y="1916854"/>
                  <a:pt x="2249023" y="1872936"/>
                  <a:pt x="2140536" y="1868158"/>
                </a:cubicBezTo>
                <a:cubicBezTo>
                  <a:pt x="1978901" y="1861322"/>
                  <a:pt x="1835183" y="1804196"/>
                  <a:pt x="1729336" y="1674345"/>
                </a:cubicBezTo>
                <a:cubicBezTo>
                  <a:pt x="1667578" y="1598264"/>
                  <a:pt x="1591898" y="1528110"/>
                  <a:pt x="1551117" y="1441900"/>
                </a:cubicBezTo>
                <a:cubicBezTo>
                  <a:pt x="1505591" y="1346345"/>
                  <a:pt x="1434427" y="1304235"/>
                  <a:pt x="1345901" y="1273777"/>
                </a:cubicBezTo>
                <a:cubicBezTo>
                  <a:pt x="1308778" y="1261214"/>
                  <a:pt x="1270501" y="1253803"/>
                  <a:pt x="1205760" y="1237636"/>
                </a:cubicBezTo>
                <a:cubicBezTo>
                  <a:pt x="1249120" y="1366966"/>
                  <a:pt x="1280328" y="1476652"/>
                  <a:pt x="1323931" y="1580795"/>
                </a:cubicBezTo>
                <a:cubicBezTo>
                  <a:pt x="1337393" y="1612267"/>
                  <a:pt x="1381735" y="1634364"/>
                  <a:pt x="1415894" y="1652940"/>
                </a:cubicBezTo>
                <a:cubicBezTo>
                  <a:pt x="1650722" y="1780399"/>
                  <a:pt x="1772008" y="1998770"/>
                  <a:pt x="1868785" y="2230994"/>
                </a:cubicBezTo>
                <a:cubicBezTo>
                  <a:pt x="1928501" y="2374048"/>
                  <a:pt x="1915987" y="2529562"/>
                  <a:pt x="1881383" y="2680895"/>
                </a:cubicBezTo>
                <a:cubicBezTo>
                  <a:pt x="1862735" y="2762574"/>
                  <a:pt x="1844373" y="2843776"/>
                  <a:pt x="1824663" y="2932609"/>
                </a:cubicBezTo>
                <a:cubicBezTo>
                  <a:pt x="1821613" y="2933375"/>
                  <a:pt x="1805400" y="2943119"/>
                  <a:pt x="1797788" y="2938546"/>
                </a:cubicBezTo>
                <a:cubicBezTo>
                  <a:pt x="1634249" y="2838982"/>
                  <a:pt x="1469857" y="2737607"/>
                  <a:pt x="1353298" y="2582483"/>
                </a:cubicBezTo>
                <a:cubicBezTo>
                  <a:pt x="1191141" y="2367484"/>
                  <a:pt x="1125057" y="2125122"/>
                  <a:pt x="1218472" y="1862981"/>
                </a:cubicBezTo>
                <a:cubicBezTo>
                  <a:pt x="1298761" y="1637769"/>
                  <a:pt x="1208101" y="1441698"/>
                  <a:pt x="1138217" y="1241221"/>
                </a:cubicBezTo>
                <a:cubicBezTo>
                  <a:pt x="1127232" y="1209938"/>
                  <a:pt x="1071158" y="1194432"/>
                  <a:pt x="1026352" y="1165562"/>
                </a:cubicBezTo>
                <a:cubicBezTo>
                  <a:pt x="1048685" y="1144556"/>
                  <a:pt x="1069109" y="1125651"/>
                  <a:pt x="1099843" y="1096051"/>
                </a:cubicBezTo>
                <a:cubicBezTo>
                  <a:pt x="1081893" y="1023561"/>
                  <a:pt x="1061397" y="939147"/>
                  <a:pt x="1036842" y="836706"/>
                </a:cubicBezTo>
                <a:cubicBezTo>
                  <a:pt x="956672" y="911946"/>
                  <a:pt x="938108" y="998871"/>
                  <a:pt x="897565" y="1073889"/>
                </a:cubicBezTo>
                <a:cubicBezTo>
                  <a:pt x="850902" y="1160169"/>
                  <a:pt x="870278" y="1233517"/>
                  <a:pt x="903736" y="1314676"/>
                </a:cubicBezTo>
                <a:cubicBezTo>
                  <a:pt x="1023734" y="1603073"/>
                  <a:pt x="931382" y="1858059"/>
                  <a:pt x="763530" y="2094311"/>
                </a:cubicBezTo>
                <a:cubicBezTo>
                  <a:pt x="724265" y="2149961"/>
                  <a:pt x="654563" y="2184075"/>
                  <a:pt x="596942" y="2226098"/>
                </a:cubicBezTo>
                <a:cubicBezTo>
                  <a:pt x="538558" y="2268312"/>
                  <a:pt x="495180" y="2240298"/>
                  <a:pt x="462515" y="2190144"/>
                </a:cubicBezTo>
                <a:cubicBezTo>
                  <a:pt x="412948" y="2114244"/>
                  <a:pt x="414458" y="2028763"/>
                  <a:pt x="429112" y="1944036"/>
                </a:cubicBezTo>
                <a:cubicBezTo>
                  <a:pt x="465941" y="1729735"/>
                  <a:pt x="539700" y="1530479"/>
                  <a:pt x="659528" y="1347213"/>
                </a:cubicBezTo>
                <a:cubicBezTo>
                  <a:pt x="726993" y="1243553"/>
                  <a:pt x="781236" y="1130651"/>
                  <a:pt x="840900" y="1021654"/>
                </a:cubicBezTo>
                <a:cubicBezTo>
                  <a:pt x="862413" y="982618"/>
                  <a:pt x="876126" y="938246"/>
                  <a:pt x="903061" y="903117"/>
                </a:cubicBezTo>
                <a:cubicBezTo>
                  <a:pt x="1002203" y="773674"/>
                  <a:pt x="997721" y="637826"/>
                  <a:pt x="956786" y="487220"/>
                </a:cubicBezTo>
                <a:cubicBezTo>
                  <a:pt x="931120" y="392555"/>
                  <a:pt x="910361" y="296455"/>
                  <a:pt x="890938" y="200021"/>
                </a:cubicBezTo>
                <a:close/>
                <a:moveTo>
                  <a:pt x="467701" y="0"/>
                </a:moveTo>
                <a:lnTo>
                  <a:pt x="666015" y="0"/>
                </a:lnTo>
                <a:lnTo>
                  <a:pt x="667134" y="15693"/>
                </a:lnTo>
                <a:cubicBezTo>
                  <a:pt x="741894" y="438642"/>
                  <a:pt x="614073" y="802222"/>
                  <a:pt x="327285" y="1112507"/>
                </a:cubicBezTo>
                <a:cubicBezTo>
                  <a:pt x="268763" y="1175422"/>
                  <a:pt x="131148" y="1299936"/>
                  <a:pt x="99740" y="1287558"/>
                </a:cubicBezTo>
                <a:cubicBezTo>
                  <a:pt x="50645" y="1259359"/>
                  <a:pt x="21075" y="863564"/>
                  <a:pt x="92533" y="671368"/>
                </a:cubicBezTo>
                <a:cubicBezTo>
                  <a:pt x="177375" y="443697"/>
                  <a:pt x="287747" y="229905"/>
                  <a:pt x="434441" y="38393"/>
                </a:cubicBezTo>
                <a:close/>
                <a:moveTo>
                  <a:pt x="21630" y="0"/>
                </a:moveTo>
                <a:lnTo>
                  <a:pt x="91766" y="0"/>
                </a:lnTo>
                <a:lnTo>
                  <a:pt x="0" y="157944"/>
                </a:lnTo>
                <a:lnTo>
                  <a:pt x="0" y="39174"/>
                </a:lnTo>
                <a:close/>
              </a:path>
            </a:pathLst>
          </a:custGeom>
          <a:solidFill>
            <a:schemeClr val="tx1">
              <a:alpha val="12000"/>
            </a:schemeClr>
          </a:solidFill>
          <a:ln w="5543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7817C7-4A09-9188-0BD5-838E3AD61F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0"/>
            <a:ext cx="10360152" cy="2843784"/>
          </a:xfrm>
        </p:spPr>
        <p:txBody>
          <a:bodyPr anchor="b" anchorCtr="0"/>
          <a:lstStyle>
            <a:lvl1pPr algn="ctr">
              <a:defRPr sz="4800" cap="none" baseline="0"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ACAB76B7-8AE6-9FE8-3022-219618D5810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041114" y="3825875"/>
            <a:ext cx="8109772" cy="2644775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cap="all" baseline="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9632882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5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>
            <a:extLst>
              <a:ext uri="{FF2B5EF4-FFF2-40B4-BE49-F238E27FC236}">
                <a16:creationId xmlns:a16="http://schemas.microsoft.com/office/drawing/2014/main" id="{CADEA8BB-3550-ABDA-99A6-455084D5D4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>
            <a:off x="0" y="3271424"/>
            <a:ext cx="12192000" cy="3586577"/>
          </a:xfrm>
          <a:custGeom>
            <a:avLst/>
            <a:gdLst>
              <a:gd name="connsiteX0" fmla="*/ 1849560 w 12192000"/>
              <a:gd name="connsiteY0" fmla="*/ 803 h 3586577"/>
              <a:gd name="connsiteX1" fmla="*/ 2779308 w 12192000"/>
              <a:gd name="connsiteY1" fmla="*/ 191654 h 3586577"/>
              <a:gd name="connsiteX2" fmla="*/ 3529993 w 12192000"/>
              <a:gd name="connsiteY2" fmla="*/ 614650 h 3586577"/>
              <a:gd name="connsiteX3" fmla="*/ 5271921 w 12192000"/>
              <a:gd name="connsiteY3" fmla="*/ 1300408 h 3586577"/>
              <a:gd name="connsiteX4" fmla="*/ 6940105 w 12192000"/>
              <a:gd name="connsiteY4" fmla="*/ 1192018 h 3586577"/>
              <a:gd name="connsiteX5" fmla="*/ 8301823 w 12192000"/>
              <a:gd name="connsiteY5" fmla="*/ 780730 h 3586577"/>
              <a:gd name="connsiteX6" fmla="*/ 12120288 w 12192000"/>
              <a:gd name="connsiteY6" fmla="*/ 561429 h 3586577"/>
              <a:gd name="connsiteX7" fmla="*/ 12192000 w 12192000"/>
              <a:gd name="connsiteY7" fmla="*/ 591187 h 3586577"/>
              <a:gd name="connsiteX8" fmla="*/ 12192000 w 12192000"/>
              <a:gd name="connsiteY8" fmla="*/ 3586577 h 3586577"/>
              <a:gd name="connsiteX9" fmla="*/ 0 w 12192000"/>
              <a:gd name="connsiteY9" fmla="*/ 3586577 h 3586577"/>
              <a:gd name="connsiteX10" fmla="*/ 0 w 12192000"/>
              <a:gd name="connsiteY10" fmla="*/ 671712 h 3586577"/>
              <a:gd name="connsiteX11" fmla="*/ 66994 w 12192000"/>
              <a:gd name="connsiteY11" fmla="*/ 616810 h 3586577"/>
              <a:gd name="connsiteX12" fmla="*/ 314608 w 12192000"/>
              <a:gd name="connsiteY12" fmla="*/ 447849 h 3586577"/>
              <a:gd name="connsiteX13" fmla="*/ 1849560 w 12192000"/>
              <a:gd name="connsiteY13" fmla="*/ 803 h 3586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2000" h="3586577">
                <a:moveTo>
                  <a:pt x="1849560" y="803"/>
                </a:moveTo>
                <a:cubicBezTo>
                  <a:pt x="2158708" y="8598"/>
                  <a:pt x="2468821" y="73153"/>
                  <a:pt x="2779308" y="191654"/>
                </a:cubicBezTo>
                <a:cubicBezTo>
                  <a:pt x="3056080" y="297323"/>
                  <a:pt x="3289358" y="460148"/>
                  <a:pt x="3529993" y="614650"/>
                </a:cubicBezTo>
                <a:cubicBezTo>
                  <a:pt x="4050027" y="948769"/>
                  <a:pt x="4615367" y="1204778"/>
                  <a:pt x="5271921" y="1300408"/>
                </a:cubicBezTo>
                <a:cubicBezTo>
                  <a:pt x="5824636" y="1381128"/>
                  <a:pt x="6381038" y="1326165"/>
                  <a:pt x="6940105" y="1192018"/>
                </a:cubicBezTo>
                <a:cubicBezTo>
                  <a:pt x="7564423" y="1042204"/>
                  <a:pt x="7924583" y="909418"/>
                  <a:pt x="8301823" y="780730"/>
                </a:cubicBezTo>
                <a:cubicBezTo>
                  <a:pt x="8668653" y="655543"/>
                  <a:pt x="10619014" y="-9633"/>
                  <a:pt x="12120288" y="561429"/>
                </a:cubicBezTo>
                <a:lnTo>
                  <a:pt x="12192000" y="591187"/>
                </a:lnTo>
                <a:lnTo>
                  <a:pt x="12192000" y="3586577"/>
                </a:lnTo>
                <a:lnTo>
                  <a:pt x="0" y="3586577"/>
                </a:lnTo>
                <a:lnTo>
                  <a:pt x="0" y="671712"/>
                </a:lnTo>
                <a:lnTo>
                  <a:pt x="66994" y="616810"/>
                </a:lnTo>
                <a:cubicBezTo>
                  <a:pt x="145598" y="557990"/>
                  <a:pt x="228102" y="501632"/>
                  <a:pt x="314608" y="447849"/>
                </a:cubicBezTo>
                <a:cubicBezTo>
                  <a:pt x="821750" y="132484"/>
                  <a:pt x="1334314" y="-12190"/>
                  <a:pt x="1849560" y="803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 w="5232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0A8F0DB-3D3D-DC0F-84AC-4386B58AD6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>
            <a:off x="5591140" y="1"/>
            <a:ext cx="5362677" cy="590065"/>
          </a:xfrm>
          <a:custGeom>
            <a:avLst/>
            <a:gdLst>
              <a:gd name="connsiteX0" fmla="*/ 0 w 5362677"/>
              <a:gd name="connsiteY0" fmla="*/ 0 h 590065"/>
              <a:gd name="connsiteX1" fmla="*/ 5362677 w 5362677"/>
              <a:gd name="connsiteY1" fmla="*/ 0 h 590065"/>
              <a:gd name="connsiteX2" fmla="*/ 5169991 w 5362677"/>
              <a:gd name="connsiteY2" fmla="*/ 69942 h 590065"/>
              <a:gd name="connsiteX3" fmla="*/ 2860400 w 5362677"/>
              <a:gd name="connsiteY3" fmla="*/ 564669 h 590065"/>
              <a:gd name="connsiteX4" fmla="*/ 85760 w 5362677"/>
              <a:gd name="connsiteY4" fmla="*/ 60567 h 59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62677" h="590065">
                <a:moveTo>
                  <a:pt x="0" y="0"/>
                </a:moveTo>
                <a:lnTo>
                  <a:pt x="5362677" y="0"/>
                </a:lnTo>
                <a:lnTo>
                  <a:pt x="5169991" y="69942"/>
                </a:lnTo>
                <a:cubicBezTo>
                  <a:pt x="4068113" y="454981"/>
                  <a:pt x="3200546" y="538854"/>
                  <a:pt x="2860400" y="564669"/>
                </a:cubicBezTo>
                <a:cubicBezTo>
                  <a:pt x="1318014" y="681954"/>
                  <a:pt x="547573" y="372284"/>
                  <a:pt x="85760" y="60567"/>
                </a:cubicBezTo>
                <a:close/>
              </a:path>
            </a:pathLst>
          </a:custGeom>
          <a:solidFill>
            <a:schemeClr val="accent2">
              <a:alpha val="60000"/>
            </a:schemeClr>
          </a:solidFill>
          <a:ln w="4492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5" name="Title 1">
            <a:extLst>
              <a:ext uri="{FF2B5EF4-FFF2-40B4-BE49-F238E27FC236}">
                <a16:creationId xmlns:a16="http://schemas.microsoft.com/office/drawing/2014/main" id="{FDA50B04-DEA5-DCCF-0DAD-0D3B122FD652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914400" y="914400"/>
            <a:ext cx="10360152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Table Placeholder 4">
            <a:extLst>
              <a:ext uri="{FF2B5EF4-FFF2-40B4-BE49-F238E27FC236}">
                <a16:creationId xmlns:a16="http://schemas.microsoft.com/office/drawing/2014/main" id="{A8715227-A125-7CA3-B8F5-9D5894E8C981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914400" y="2039111"/>
            <a:ext cx="10360025" cy="3374136"/>
          </a:xfrm>
        </p:spPr>
        <p:txBody>
          <a:bodyPr/>
          <a:lstStyle/>
          <a:p>
            <a:r>
              <a:rPr lang="en-US"/>
              <a:t>Click icon to add table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CEC2E35B-5EFD-B330-984C-15A012C90B8A}"/>
              </a:ext>
            </a:extLst>
          </p:cNvPr>
          <p:cNvSpPr>
            <a:spLocks noGrp="1"/>
          </p:cNvSpPr>
          <p:nvPr userDrawn="1"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78965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ADCC72F6-C144-5508-40C5-E1B3FC085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flipH="1">
            <a:off x="8970744" y="5209684"/>
            <a:ext cx="3221255" cy="1682471"/>
            <a:chOff x="-1483620" y="3988558"/>
            <a:chExt cx="4239452" cy="2903598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FF76D2EA-2C6E-B0B2-DC0D-F9EF636E58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325717" y="5597818"/>
              <a:ext cx="2430115" cy="1294338"/>
            </a:xfrm>
            <a:custGeom>
              <a:avLst/>
              <a:gdLst>
                <a:gd name="connsiteX0" fmla="*/ 945169 w 2445355"/>
                <a:gd name="connsiteY0" fmla="*/ 789 h 1315293"/>
                <a:gd name="connsiteX1" fmla="*/ 1083192 w 2445355"/>
                <a:gd name="connsiteY1" fmla="*/ 15575 h 1315293"/>
                <a:gd name="connsiteX2" fmla="*/ 1778340 w 2445355"/>
                <a:gd name="connsiteY2" fmla="*/ 301396 h 1315293"/>
                <a:gd name="connsiteX3" fmla="*/ 2419558 w 2445355"/>
                <a:gd name="connsiteY3" fmla="*/ 1243748 h 1315293"/>
                <a:gd name="connsiteX4" fmla="*/ 2445355 w 2445355"/>
                <a:gd name="connsiteY4" fmla="*/ 1315293 h 1315293"/>
                <a:gd name="connsiteX5" fmla="*/ 0 w 2445355"/>
                <a:gd name="connsiteY5" fmla="*/ 1315293 h 1315293"/>
                <a:gd name="connsiteX6" fmla="*/ 18759 w 2445355"/>
                <a:gd name="connsiteY6" fmla="*/ 1065812 h 1315293"/>
                <a:gd name="connsiteX7" fmla="*/ 421385 w 2445355"/>
                <a:gd name="connsiteY7" fmla="*/ 160260 h 1315293"/>
                <a:gd name="connsiteX8" fmla="*/ 945169 w 2445355"/>
                <a:gd name="connsiteY8" fmla="*/ 789 h 1315293"/>
                <a:gd name="connsiteX0" fmla="*/ 2445355 w 2536795"/>
                <a:gd name="connsiteY0" fmla="*/ 1315293 h 1406733"/>
                <a:gd name="connsiteX1" fmla="*/ 0 w 2536795"/>
                <a:gd name="connsiteY1" fmla="*/ 1315293 h 1406733"/>
                <a:gd name="connsiteX2" fmla="*/ 18759 w 2536795"/>
                <a:gd name="connsiteY2" fmla="*/ 1065812 h 1406733"/>
                <a:gd name="connsiteX3" fmla="*/ 421385 w 2536795"/>
                <a:gd name="connsiteY3" fmla="*/ 160260 h 1406733"/>
                <a:gd name="connsiteX4" fmla="*/ 945169 w 2536795"/>
                <a:gd name="connsiteY4" fmla="*/ 789 h 1406733"/>
                <a:gd name="connsiteX5" fmla="*/ 1083192 w 2536795"/>
                <a:gd name="connsiteY5" fmla="*/ 15575 h 1406733"/>
                <a:gd name="connsiteX6" fmla="*/ 1778340 w 2536795"/>
                <a:gd name="connsiteY6" fmla="*/ 301396 h 1406733"/>
                <a:gd name="connsiteX7" fmla="*/ 2419558 w 2536795"/>
                <a:gd name="connsiteY7" fmla="*/ 1243748 h 1406733"/>
                <a:gd name="connsiteX8" fmla="*/ 2536795 w 2536795"/>
                <a:gd name="connsiteY8" fmla="*/ 1406733 h 1406733"/>
                <a:gd name="connsiteX0" fmla="*/ 2445355 w 2445355"/>
                <a:gd name="connsiteY0" fmla="*/ 1315293 h 1315293"/>
                <a:gd name="connsiteX1" fmla="*/ 0 w 2445355"/>
                <a:gd name="connsiteY1" fmla="*/ 1315293 h 1315293"/>
                <a:gd name="connsiteX2" fmla="*/ 18759 w 2445355"/>
                <a:gd name="connsiteY2" fmla="*/ 1065812 h 1315293"/>
                <a:gd name="connsiteX3" fmla="*/ 421385 w 2445355"/>
                <a:gd name="connsiteY3" fmla="*/ 160260 h 1315293"/>
                <a:gd name="connsiteX4" fmla="*/ 945169 w 2445355"/>
                <a:gd name="connsiteY4" fmla="*/ 789 h 1315293"/>
                <a:gd name="connsiteX5" fmla="*/ 1083192 w 2445355"/>
                <a:gd name="connsiteY5" fmla="*/ 15575 h 1315293"/>
                <a:gd name="connsiteX6" fmla="*/ 1778340 w 2445355"/>
                <a:gd name="connsiteY6" fmla="*/ 301396 h 1315293"/>
                <a:gd name="connsiteX7" fmla="*/ 2419558 w 2445355"/>
                <a:gd name="connsiteY7" fmla="*/ 1243748 h 1315293"/>
                <a:gd name="connsiteX8" fmla="*/ 2430115 w 2445355"/>
                <a:gd name="connsiteY8" fmla="*/ 1294338 h 1315293"/>
                <a:gd name="connsiteX0" fmla="*/ 2445355 w 2445355"/>
                <a:gd name="connsiteY0" fmla="*/ 1315293 h 1315293"/>
                <a:gd name="connsiteX1" fmla="*/ 0 w 2445355"/>
                <a:gd name="connsiteY1" fmla="*/ 1315293 h 1315293"/>
                <a:gd name="connsiteX2" fmla="*/ 18759 w 2445355"/>
                <a:gd name="connsiteY2" fmla="*/ 1065812 h 1315293"/>
                <a:gd name="connsiteX3" fmla="*/ 421385 w 2445355"/>
                <a:gd name="connsiteY3" fmla="*/ 160260 h 1315293"/>
                <a:gd name="connsiteX4" fmla="*/ 945169 w 2445355"/>
                <a:gd name="connsiteY4" fmla="*/ 789 h 1315293"/>
                <a:gd name="connsiteX5" fmla="*/ 1083192 w 2445355"/>
                <a:gd name="connsiteY5" fmla="*/ 15575 h 1315293"/>
                <a:gd name="connsiteX6" fmla="*/ 1778340 w 2445355"/>
                <a:gd name="connsiteY6" fmla="*/ 301396 h 1315293"/>
                <a:gd name="connsiteX7" fmla="*/ 2419558 w 2445355"/>
                <a:gd name="connsiteY7" fmla="*/ 1243748 h 1315293"/>
                <a:gd name="connsiteX8" fmla="*/ 2430115 w 2445355"/>
                <a:gd name="connsiteY8" fmla="*/ 1294338 h 1315293"/>
                <a:gd name="connsiteX0" fmla="*/ 0 w 2430115"/>
                <a:gd name="connsiteY0" fmla="*/ 1315293 h 1315293"/>
                <a:gd name="connsiteX1" fmla="*/ 18759 w 2430115"/>
                <a:gd name="connsiteY1" fmla="*/ 1065812 h 1315293"/>
                <a:gd name="connsiteX2" fmla="*/ 421385 w 2430115"/>
                <a:gd name="connsiteY2" fmla="*/ 160260 h 1315293"/>
                <a:gd name="connsiteX3" fmla="*/ 945169 w 2430115"/>
                <a:gd name="connsiteY3" fmla="*/ 789 h 1315293"/>
                <a:gd name="connsiteX4" fmla="*/ 1083192 w 2430115"/>
                <a:gd name="connsiteY4" fmla="*/ 15575 h 1315293"/>
                <a:gd name="connsiteX5" fmla="*/ 1778340 w 2430115"/>
                <a:gd name="connsiteY5" fmla="*/ 301396 h 1315293"/>
                <a:gd name="connsiteX6" fmla="*/ 2419558 w 2430115"/>
                <a:gd name="connsiteY6" fmla="*/ 1243748 h 1315293"/>
                <a:gd name="connsiteX7" fmla="*/ 2430115 w 2430115"/>
                <a:gd name="connsiteY7" fmla="*/ 1294338 h 1315293"/>
                <a:gd name="connsiteX0" fmla="*/ 0 w 2430115"/>
                <a:gd name="connsiteY0" fmla="*/ 1281003 h 1294338"/>
                <a:gd name="connsiteX1" fmla="*/ 18759 w 2430115"/>
                <a:gd name="connsiteY1" fmla="*/ 1065812 h 1294338"/>
                <a:gd name="connsiteX2" fmla="*/ 421385 w 2430115"/>
                <a:gd name="connsiteY2" fmla="*/ 160260 h 1294338"/>
                <a:gd name="connsiteX3" fmla="*/ 945169 w 2430115"/>
                <a:gd name="connsiteY3" fmla="*/ 789 h 1294338"/>
                <a:gd name="connsiteX4" fmla="*/ 1083192 w 2430115"/>
                <a:gd name="connsiteY4" fmla="*/ 15575 h 1294338"/>
                <a:gd name="connsiteX5" fmla="*/ 1778340 w 2430115"/>
                <a:gd name="connsiteY5" fmla="*/ 301396 h 1294338"/>
                <a:gd name="connsiteX6" fmla="*/ 2419558 w 2430115"/>
                <a:gd name="connsiteY6" fmla="*/ 1243748 h 1294338"/>
                <a:gd name="connsiteX7" fmla="*/ 2430115 w 2430115"/>
                <a:gd name="connsiteY7" fmla="*/ 1294338 h 1294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30115" h="1294338">
                  <a:moveTo>
                    <a:pt x="0" y="1281003"/>
                  </a:moveTo>
                  <a:lnTo>
                    <a:pt x="18759" y="1065812"/>
                  </a:lnTo>
                  <a:cubicBezTo>
                    <a:pt x="68103" y="677825"/>
                    <a:pt x="196828" y="335497"/>
                    <a:pt x="421385" y="160260"/>
                  </a:cubicBezTo>
                  <a:cubicBezTo>
                    <a:pt x="597747" y="22631"/>
                    <a:pt x="791587" y="-5390"/>
                    <a:pt x="945169" y="789"/>
                  </a:cubicBezTo>
                  <a:cubicBezTo>
                    <a:pt x="996362" y="2849"/>
                    <a:pt x="1043083" y="8708"/>
                    <a:pt x="1083192" y="15575"/>
                  </a:cubicBezTo>
                  <a:cubicBezTo>
                    <a:pt x="1244041" y="37412"/>
                    <a:pt x="1507299" y="98636"/>
                    <a:pt x="1778340" y="301396"/>
                  </a:cubicBezTo>
                  <a:cubicBezTo>
                    <a:pt x="2076448" y="524423"/>
                    <a:pt x="2262092" y="827463"/>
                    <a:pt x="2419558" y="1243748"/>
                  </a:cubicBezTo>
                  <a:cubicBezTo>
                    <a:pt x="2428157" y="1267596"/>
                    <a:pt x="2430115" y="1294338"/>
                    <a:pt x="2430115" y="1294338"/>
                  </a:cubicBezTo>
                </a:path>
              </a:pathLst>
            </a:custGeom>
            <a:noFill/>
            <a:ln w="38100" cap="flat">
              <a:solidFill>
                <a:schemeClr val="accent1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90315871-F40F-D512-8E3F-B40F36BD42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-1483620" y="3988558"/>
              <a:ext cx="2469462" cy="2893553"/>
            </a:xfrm>
            <a:custGeom>
              <a:avLst/>
              <a:gdLst>
                <a:gd name="connsiteX0" fmla="*/ 194658 w 2477082"/>
                <a:gd name="connsiteY0" fmla="*/ 123 h 2924552"/>
                <a:gd name="connsiteX1" fmla="*/ 1254757 w 2477082"/>
                <a:gd name="connsiteY1" fmla="*/ 251792 h 2924552"/>
                <a:gd name="connsiteX2" fmla="*/ 2447922 w 2477082"/>
                <a:gd name="connsiteY2" fmla="*/ 2893553 h 2924552"/>
                <a:gd name="connsiteX3" fmla="*/ 2441508 w 2477082"/>
                <a:gd name="connsiteY3" fmla="*/ 2924552 h 2924552"/>
                <a:gd name="connsiteX4" fmla="*/ 0 w 2477082"/>
                <a:gd name="connsiteY4" fmla="*/ 2924552 h 2924552"/>
                <a:gd name="connsiteX5" fmla="*/ 0 w 2477082"/>
                <a:gd name="connsiteY5" fmla="*/ 13617 h 2924552"/>
                <a:gd name="connsiteX6" fmla="*/ 59230 w 2477082"/>
                <a:gd name="connsiteY6" fmla="*/ 6396 h 2924552"/>
                <a:gd name="connsiteX7" fmla="*/ 194658 w 2477082"/>
                <a:gd name="connsiteY7" fmla="*/ 123 h 2924552"/>
                <a:gd name="connsiteX0" fmla="*/ 2441508 w 2532948"/>
                <a:gd name="connsiteY0" fmla="*/ 2924552 h 3015992"/>
                <a:gd name="connsiteX1" fmla="*/ 0 w 2532948"/>
                <a:gd name="connsiteY1" fmla="*/ 2924552 h 3015992"/>
                <a:gd name="connsiteX2" fmla="*/ 0 w 2532948"/>
                <a:gd name="connsiteY2" fmla="*/ 13617 h 3015992"/>
                <a:gd name="connsiteX3" fmla="*/ 59230 w 2532948"/>
                <a:gd name="connsiteY3" fmla="*/ 6396 h 3015992"/>
                <a:gd name="connsiteX4" fmla="*/ 194658 w 2532948"/>
                <a:gd name="connsiteY4" fmla="*/ 123 h 3015992"/>
                <a:gd name="connsiteX5" fmla="*/ 1254757 w 2532948"/>
                <a:gd name="connsiteY5" fmla="*/ 251792 h 3015992"/>
                <a:gd name="connsiteX6" fmla="*/ 2447922 w 2532948"/>
                <a:gd name="connsiteY6" fmla="*/ 2893553 h 3015992"/>
                <a:gd name="connsiteX7" fmla="*/ 2532948 w 2532948"/>
                <a:gd name="connsiteY7" fmla="*/ 3015992 h 3015992"/>
                <a:gd name="connsiteX0" fmla="*/ 0 w 2532948"/>
                <a:gd name="connsiteY0" fmla="*/ 2924552 h 3015992"/>
                <a:gd name="connsiteX1" fmla="*/ 0 w 2532948"/>
                <a:gd name="connsiteY1" fmla="*/ 13617 h 3015992"/>
                <a:gd name="connsiteX2" fmla="*/ 59230 w 2532948"/>
                <a:gd name="connsiteY2" fmla="*/ 6396 h 3015992"/>
                <a:gd name="connsiteX3" fmla="*/ 194658 w 2532948"/>
                <a:gd name="connsiteY3" fmla="*/ 123 h 3015992"/>
                <a:gd name="connsiteX4" fmla="*/ 1254757 w 2532948"/>
                <a:gd name="connsiteY4" fmla="*/ 251792 h 3015992"/>
                <a:gd name="connsiteX5" fmla="*/ 2447922 w 2532948"/>
                <a:gd name="connsiteY5" fmla="*/ 2893553 h 3015992"/>
                <a:gd name="connsiteX6" fmla="*/ 2532948 w 2532948"/>
                <a:gd name="connsiteY6" fmla="*/ 3015992 h 3015992"/>
                <a:gd name="connsiteX0" fmla="*/ 0 w 2532948"/>
                <a:gd name="connsiteY0" fmla="*/ 13617 h 3015992"/>
                <a:gd name="connsiteX1" fmla="*/ 59230 w 2532948"/>
                <a:gd name="connsiteY1" fmla="*/ 6396 h 3015992"/>
                <a:gd name="connsiteX2" fmla="*/ 194658 w 2532948"/>
                <a:gd name="connsiteY2" fmla="*/ 123 h 3015992"/>
                <a:gd name="connsiteX3" fmla="*/ 1254757 w 2532948"/>
                <a:gd name="connsiteY3" fmla="*/ 251792 h 3015992"/>
                <a:gd name="connsiteX4" fmla="*/ 2447922 w 2532948"/>
                <a:gd name="connsiteY4" fmla="*/ 2893553 h 3015992"/>
                <a:gd name="connsiteX5" fmla="*/ 2532948 w 2532948"/>
                <a:gd name="connsiteY5" fmla="*/ 3015992 h 3015992"/>
                <a:gd name="connsiteX0" fmla="*/ 0 w 2538663"/>
                <a:gd name="connsiteY0" fmla="*/ 25047 h 3015992"/>
                <a:gd name="connsiteX1" fmla="*/ 64945 w 2538663"/>
                <a:gd name="connsiteY1" fmla="*/ 6396 h 3015992"/>
                <a:gd name="connsiteX2" fmla="*/ 200373 w 2538663"/>
                <a:gd name="connsiteY2" fmla="*/ 123 h 3015992"/>
                <a:gd name="connsiteX3" fmla="*/ 1260472 w 2538663"/>
                <a:gd name="connsiteY3" fmla="*/ 251792 h 3015992"/>
                <a:gd name="connsiteX4" fmla="*/ 2453637 w 2538663"/>
                <a:gd name="connsiteY4" fmla="*/ 2893553 h 3015992"/>
                <a:gd name="connsiteX5" fmla="*/ 2538663 w 2538663"/>
                <a:gd name="connsiteY5" fmla="*/ 3015992 h 3015992"/>
                <a:gd name="connsiteX0" fmla="*/ 0 w 2538663"/>
                <a:gd name="connsiteY0" fmla="*/ 25047 h 3015992"/>
                <a:gd name="connsiteX1" fmla="*/ 63040 w 2538663"/>
                <a:gd name="connsiteY1" fmla="*/ 15921 h 3015992"/>
                <a:gd name="connsiteX2" fmla="*/ 200373 w 2538663"/>
                <a:gd name="connsiteY2" fmla="*/ 123 h 3015992"/>
                <a:gd name="connsiteX3" fmla="*/ 1260472 w 2538663"/>
                <a:gd name="connsiteY3" fmla="*/ 251792 h 3015992"/>
                <a:gd name="connsiteX4" fmla="*/ 2453637 w 2538663"/>
                <a:gd name="connsiteY4" fmla="*/ 2893553 h 3015992"/>
                <a:gd name="connsiteX5" fmla="*/ 2538663 w 2538663"/>
                <a:gd name="connsiteY5" fmla="*/ 3015992 h 3015992"/>
                <a:gd name="connsiteX0" fmla="*/ 0 w 2525328"/>
                <a:gd name="connsiteY0" fmla="*/ 28857 h 3015992"/>
                <a:gd name="connsiteX1" fmla="*/ 49705 w 2525328"/>
                <a:gd name="connsiteY1" fmla="*/ 15921 h 3015992"/>
                <a:gd name="connsiteX2" fmla="*/ 187038 w 2525328"/>
                <a:gd name="connsiteY2" fmla="*/ 123 h 3015992"/>
                <a:gd name="connsiteX3" fmla="*/ 1247137 w 2525328"/>
                <a:gd name="connsiteY3" fmla="*/ 251792 h 3015992"/>
                <a:gd name="connsiteX4" fmla="*/ 2440302 w 2525328"/>
                <a:gd name="connsiteY4" fmla="*/ 2893553 h 3015992"/>
                <a:gd name="connsiteX5" fmla="*/ 2525328 w 2525328"/>
                <a:gd name="connsiteY5" fmla="*/ 3015992 h 3015992"/>
                <a:gd name="connsiteX0" fmla="*/ 0 w 2469462"/>
                <a:gd name="connsiteY0" fmla="*/ 28857 h 2893553"/>
                <a:gd name="connsiteX1" fmla="*/ 49705 w 2469462"/>
                <a:gd name="connsiteY1" fmla="*/ 15921 h 2893553"/>
                <a:gd name="connsiteX2" fmla="*/ 187038 w 2469462"/>
                <a:gd name="connsiteY2" fmla="*/ 123 h 2893553"/>
                <a:gd name="connsiteX3" fmla="*/ 1247137 w 2469462"/>
                <a:gd name="connsiteY3" fmla="*/ 251792 h 2893553"/>
                <a:gd name="connsiteX4" fmla="*/ 2440302 w 2469462"/>
                <a:gd name="connsiteY4" fmla="*/ 2893553 h 2893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9462" h="2893553">
                  <a:moveTo>
                    <a:pt x="0" y="28857"/>
                  </a:moveTo>
                  <a:lnTo>
                    <a:pt x="49705" y="15921"/>
                  </a:lnTo>
                  <a:cubicBezTo>
                    <a:pt x="94327" y="12220"/>
                    <a:pt x="141445" y="627"/>
                    <a:pt x="187038" y="123"/>
                  </a:cubicBezTo>
                  <a:cubicBezTo>
                    <a:pt x="551780" y="-3908"/>
                    <a:pt x="940882" y="92105"/>
                    <a:pt x="1247137" y="251792"/>
                  </a:cubicBezTo>
                  <a:cubicBezTo>
                    <a:pt x="2215986" y="756901"/>
                    <a:pt x="2581199" y="2010367"/>
                    <a:pt x="2440302" y="2893553"/>
                  </a:cubicBezTo>
                </a:path>
              </a:pathLst>
            </a:custGeom>
            <a:noFill/>
            <a:ln w="63500" cap="flat">
              <a:solidFill>
                <a:schemeClr val="accent1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10C11C1A-EFCF-278A-D083-93F07D4DEA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10332231" y="4321742"/>
            <a:ext cx="1859768" cy="2536257"/>
          </a:xfrm>
          <a:custGeom>
            <a:avLst/>
            <a:gdLst>
              <a:gd name="connsiteX0" fmla="*/ 131832 w 2476443"/>
              <a:gd name="connsiteY0" fmla="*/ 2603380 h 3377247"/>
              <a:gd name="connsiteX1" fmla="*/ 40810 w 2476443"/>
              <a:gd name="connsiteY1" fmla="*/ 2609673 h 3377247"/>
              <a:gd name="connsiteX2" fmla="*/ 22360 w 2476443"/>
              <a:gd name="connsiteY2" fmla="*/ 2641458 h 3377247"/>
              <a:gd name="connsiteX3" fmla="*/ 197791 w 2476443"/>
              <a:gd name="connsiteY3" fmla="*/ 2748166 h 3377247"/>
              <a:gd name="connsiteX4" fmla="*/ 391786 w 2476443"/>
              <a:gd name="connsiteY4" fmla="*/ 2906949 h 3377247"/>
              <a:gd name="connsiteX5" fmla="*/ 554014 w 2476443"/>
              <a:gd name="connsiteY5" fmla="*/ 3133682 h 3377247"/>
              <a:gd name="connsiteX6" fmla="*/ 613883 w 2476443"/>
              <a:gd name="connsiteY6" fmla="*/ 3202133 h 3377247"/>
              <a:gd name="connsiteX7" fmla="*/ 362172 w 2476443"/>
              <a:gd name="connsiteY7" fmla="*/ 2717029 h 3377247"/>
              <a:gd name="connsiteX8" fmla="*/ 131832 w 2476443"/>
              <a:gd name="connsiteY8" fmla="*/ 2603380 h 3377247"/>
              <a:gd name="connsiteX9" fmla="*/ 0 w 2476443"/>
              <a:gd name="connsiteY9" fmla="*/ 2515796 h 3377247"/>
              <a:gd name="connsiteX10" fmla="*/ 1912 w 2476443"/>
              <a:gd name="connsiteY10" fmla="*/ 2516152 h 3377247"/>
              <a:gd name="connsiteX11" fmla="*/ 69005 w 2476443"/>
              <a:gd name="connsiteY11" fmla="*/ 2517494 h 3377247"/>
              <a:gd name="connsiteX12" fmla="*/ 514290 w 2476443"/>
              <a:gd name="connsiteY12" fmla="*/ 2765562 h 3377247"/>
              <a:gd name="connsiteX13" fmla="*/ 745978 w 2476443"/>
              <a:gd name="connsiteY13" fmla="*/ 3352952 h 3377247"/>
              <a:gd name="connsiteX14" fmla="*/ 1182 w 2476443"/>
              <a:gd name="connsiteY14" fmla="*/ 2979480 h 3377247"/>
              <a:gd name="connsiteX15" fmla="*/ 0 w 2476443"/>
              <a:gd name="connsiteY15" fmla="*/ 2976961 h 3377247"/>
              <a:gd name="connsiteX16" fmla="*/ 0 w 2476443"/>
              <a:gd name="connsiteY16" fmla="*/ 2788045 h 3377247"/>
              <a:gd name="connsiteX17" fmla="*/ 10452 w 2476443"/>
              <a:gd name="connsiteY17" fmla="*/ 2820897 h 3377247"/>
              <a:gd name="connsiteX18" fmla="*/ 521041 w 2476443"/>
              <a:gd name="connsiteY18" fmla="*/ 3232735 h 3377247"/>
              <a:gd name="connsiteX19" fmla="*/ 359810 w 2476443"/>
              <a:gd name="connsiteY19" fmla="*/ 2983868 h 3377247"/>
              <a:gd name="connsiteX20" fmla="*/ 305764 w 2476443"/>
              <a:gd name="connsiteY20" fmla="*/ 2955290 h 3377247"/>
              <a:gd name="connsiteX21" fmla="*/ 201687 w 2476443"/>
              <a:gd name="connsiteY21" fmla="*/ 2891456 h 3377247"/>
              <a:gd name="connsiteX22" fmla="*/ 40334 w 2476443"/>
              <a:gd name="connsiteY22" fmla="*/ 2731937 h 3377247"/>
              <a:gd name="connsiteX23" fmla="*/ 0 w 2476443"/>
              <a:gd name="connsiteY23" fmla="*/ 2710827 h 3377247"/>
              <a:gd name="connsiteX24" fmla="*/ 1373023 w 2476443"/>
              <a:gd name="connsiteY24" fmla="*/ 1747994 h 3377247"/>
              <a:gd name="connsiteX25" fmla="*/ 1503825 w 2476443"/>
              <a:gd name="connsiteY25" fmla="*/ 2063667 h 3377247"/>
              <a:gd name="connsiteX26" fmla="*/ 1662101 w 2476443"/>
              <a:gd name="connsiteY26" fmla="*/ 2359475 h 3377247"/>
              <a:gd name="connsiteX27" fmla="*/ 1595627 w 2476443"/>
              <a:gd name="connsiteY27" fmla="*/ 2352659 h 3377247"/>
              <a:gd name="connsiteX28" fmla="*/ 1319178 w 2476443"/>
              <a:gd name="connsiteY28" fmla="*/ 1852692 h 3377247"/>
              <a:gd name="connsiteX29" fmla="*/ 1751554 w 2476443"/>
              <a:gd name="connsiteY29" fmla="*/ 2817233 h 3377247"/>
              <a:gd name="connsiteX30" fmla="*/ 1373023 w 2476443"/>
              <a:gd name="connsiteY30" fmla="*/ 1747994 h 3377247"/>
              <a:gd name="connsiteX31" fmla="*/ 787749 w 2476443"/>
              <a:gd name="connsiteY31" fmla="*/ 1297597 h 3377247"/>
              <a:gd name="connsiteX32" fmla="*/ 741982 w 2476443"/>
              <a:gd name="connsiteY32" fmla="*/ 1457813 h 3377247"/>
              <a:gd name="connsiteX33" fmla="*/ 647348 w 2476443"/>
              <a:gd name="connsiteY33" fmla="*/ 1849128 h 3377247"/>
              <a:gd name="connsiteX34" fmla="*/ 601983 w 2476443"/>
              <a:gd name="connsiteY34" fmla="*/ 1906309 h 3377247"/>
              <a:gd name="connsiteX35" fmla="*/ 573533 w 2476443"/>
              <a:gd name="connsiteY35" fmla="*/ 1891163 h 3377247"/>
              <a:gd name="connsiteX36" fmla="*/ 656789 w 2476443"/>
              <a:gd name="connsiteY36" fmla="*/ 1520940 h 3377247"/>
              <a:gd name="connsiteX37" fmla="*/ 525720 w 2476443"/>
              <a:gd name="connsiteY37" fmla="*/ 2165766 h 3377247"/>
              <a:gd name="connsiteX38" fmla="*/ 621443 w 2476443"/>
              <a:gd name="connsiteY38" fmla="*/ 2123904 h 3377247"/>
              <a:gd name="connsiteX39" fmla="*/ 866625 w 2476443"/>
              <a:gd name="connsiteY39" fmla="*/ 1434625 h 3377247"/>
              <a:gd name="connsiteX40" fmla="*/ 787749 w 2476443"/>
              <a:gd name="connsiteY40" fmla="*/ 1297597 h 3377247"/>
              <a:gd name="connsiteX41" fmla="*/ 1747943 w 2476443"/>
              <a:gd name="connsiteY41" fmla="*/ 1290053 h 3377247"/>
              <a:gd name="connsiteX42" fmla="*/ 1640654 w 2476443"/>
              <a:gd name="connsiteY42" fmla="*/ 1304737 h 3377247"/>
              <a:gd name="connsiteX43" fmla="*/ 2011928 w 2476443"/>
              <a:gd name="connsiteY43" fmla="*/ 1597321 h 3377247"/>
              <a:gd name="connsiteX44" fmla="*/ 1620637 w 2476443"/>
              <a:gd name="connsiteY44" fmla="*/ 1403780 h 3377247"/>
              <a:gd name="connsiteX45" fmla="*/ 2330262 w 2476443"/>
              <a:gd name="connsiteY45" fmla="*/ 1787296 h 3377247"/>
              <a:gd name="connsiteX46" fmla="*/ 1747943 w 2476443"/>
              <a:gd name="connsiteY46" fmla="*/ 1290053 h 3377247"/>
              <a:gd name="connsiteX47" fmla="*/ 577889 w 2476443"/>
              <a:gd name="connsiteY47" fmla="*/ 57551 h 3377247"/>
              <a:gd name="connsiteX48" fmla="*/ 498324 w 2476443"/>
              <a:gd name="connsiteY48" fmla="*/ 254618 h 3377247"/>
              <a:gd name="connsiteX49" fmla="*/ 440571 w 2476443"/>
              <a:gd name="connsiteY49" fmla="*/ 453098 h 3377247"/>
              <a:gd name="connsiteX50" fmla="*/ 405083 w 2476443"/>
              <a:gd name="connsiteY50" fmla="*/ 432425 h 3377247"/>
              <a:gd name="connsiteX51" fmla="*/ 436963 w 2476443"/>
              <a:gd name="connsiteY51" fmla="*/ 170333 h 3377247"/>
              <a:gd name="connsiteX52" fmla="*/ 157288 w 2476443"/>
              <a:gd name="connsiteY52" fmla="*/ 1142217 h 3377247"/>
              <a:gd name="connsiteX53" fmla="*/ 577889 w 2476443"/>
              <a:gd name="connsiteY53" fmla="*/ 57551 h 3377247"/>
              <a:gd name="connsiteX54" fmla="*/ 1250303 w 2476443"/>
              <a:gd name="connsiteY54" fmla="*/ 0 h 3377247"/>
              <a:gd name="connsiteX55" fmla="*/ 1535094 w 2476443"/>
              <a:gd name="connsiteY55" fmla="*/ 0 h 3377247"/>
              <a:gd name="connsiteX56" fmla="*/ 1687492 w 2476443"/>
              <a:gd name="connsiteY56" fmla="*/ 141068 h 3377247"/>
              <a:gd name="connsiteX57" fmla="*/ 1851732 w 2476443"/>
              <a:gd name="connsiteY57" fmla="*/ 292935 h 3377247"/>
              <a:gd name="connsiteX58" fmla="*/ 1833204 w 2476443"/>
              <a:gd name="connsiteY58" fmla="*/ 316228 h 3377247"/>
              <a:gd name="connsiteX59" fmla="*/ 1616084 w 2476443"/>
              <a:gd name="connsiteY59" fmla="*/ 147446 h 3377247"/>
              <a:gd name="connsiteX60" fmla="*/ 1349183 w 2476443"/>
              <a:gd name="connsiteY60" fmla="*/ 6561 h 3377247"/>
              <a:gd name="connsiteX61" fmla="*/ 2176748 w 2476443"/>
              <a:gd name="connsiteY61" fmla="*/ 568765 h 3377247"/>
              <a:gd name="connsiteX62" fmla="*/ 1727587 w 2476443"/>
              <a:gd name="connsiteY62" fmla="*/ 11525 h 3377247"/>
              <a:gd name="connsiteX63" fmla="*/ 1676546 w 2476443"/>
              <a:gd name="connsiteY63" fmla="*/ 0 h 3377247"/>
              <a:gd name="connsiteX64" fmla="*/ 1878091 w 2476443"/>
              <a:gd name="connsiteY64" fmla="*/ 0 h 3377247"/>
              <a:gd name="connsiteX65" fmla="*/ 1997002 w 2476443"/>
              <a:gd name="connsiteY65" fmla="*/ 88744 h 3377247"/>
              <a:gd name="connsiteX66" fmla="*/ 2179979 w 2476443"/>
              <a:gd name="connsiteY66" fmla="*/ 341422 h 3377247"/>
              <a:gd name="connsiteX67" fmla="*/ 2322628 w 2476443"/>
              <a:gd name="connsiteY67" fmla="*/ 639532 h 3377247"/>
              <a:gd name="connsiteX68" fmla="*/ 2242012 w 2476443"/>
              <a:gd name="connsiteY68" fmla="*/ 654097 h 3377247"/>
              <a:gd name="connsiteX69" fmla="*/ 1781235 w 2476443"/>
              <a:gd name="connsiteY69" fmla="*/ 574043 h 3377247"/>
              <a:gd name="connsiteX70" fmla="*/ 1266142 w 2476443"/>
              <a:gd name="connsiteY70" fmla="*/ 42404 h 3377247"/>
              <a:gd name="connsiteX71" fmla="*/ 850933 w 2476443"/>
              <a:gd name="connsiteY71" fmla="*/ 0 h 3377247"/>
              <a:gd name="connsiteX72" fmla="*/ 912773 w 2476443"/>
              <a:gd name="connsiteY72" fmla="*/ 0 h 3377247"/>
              <a:gd name="connsiteX73" fmla="*/ 1105381 w 2476443"/>
              <a:gd name="connsiteY73" fmla="*/ 858402 h 3377247"/>
              <a:gd name="connsiteX74" fmla="*/ 1156198 w 2476443"/>
              <a:gd name="connsiteY74" fmla="*/ 1066909 h 3377247"/>
              <a:gd name="connsiteX75" fmla="*/ 1258853 w 2476443"/>
              <a:gd name="connsiteY75" fmla="*/ 1174057 h 3377247"/>
              <a:gd name="connsiteX76" fmla="*/ 1609673 w 2476443"/>
              <a:gd name="connsiteY76" fmla="*/ 1223767 h 3377247"/>
              <a:gd name="connsiteX77" fmla="*/ 2335582 w 2476443"/>
              <a:gd name="connsiteY77" fmla="*/ 1609274 h 3377247"/>
              <a:gd name="connsiteX78" fmla="*/ 2476443 w 2476443"/>
              <a:gd name="connsiteY78" fmla="*/ 1851097 h 3377247"/>
              <a:gd name="connsiteX79" fmla="*/ 2140536 w 2476443"/>
              <a:gd name="connsiteY79" fmla="*/ 1868158 h 3377247"/>
              <a:gd name="connsiteX80" fmla="*/ 1729336 w 2476443"/>
              <a:gd name="connsiteY80" fmla="*/ 1674345 h 3377247"/>
              <a:gd name="connsiteX81" fmla="*/ 1551117 w 2476443"/>
              <a:gd name="connsiteY81" fmla="*/ 1441900 h 3377247"/>
              <a:gd name="connsiteX82" fmla="*/ 1345901 w 2476443"/>
              <a:gd name="connsiteY82" fmla="*/ 1273777 h 3377247"/>
              <a:gd name="connsiteX83" fmla="*/ 1205760 w 2476443"/>
              <a:gd name="connsiteY83" fmla="*/ 1237636 h 3377247"/>
              <a:gd name="connsiteX84" fmla="*/ 1323931 w 2476443"/>
              <a:gd name="connsiteY84" fmla="*/ 1580795 h 3377247"/>
              <a:gd name="connsiteX85" fmla="*/ 1415894 w 2476443"/>
              <a:gd name="connsiteY85" fmla="*/ 1652940 h 3377247"/>
              <a:gd name="connsiteX86" fmla="*/ 1868785 w 2476443"/>
              <a:gd name="connsiteY86" fmla="*/ 2230994 h 3377247"/>
              <a:gd name="connsiteX87" fmla="*/ 1881383 w 2476443"/>
              <a:gd name="connsiteY87" fmla="*/ 2680895 h 3377247"/>
              <a:gd name="connsiteX88" fmla="*/ 1824663 w 2476443"/>
              <a:gd name="connsiteY88" fmla="*/ 2932609 h 3377247"/>
              <a:gd name="connsiteX89" fmla="*/ 1797788 w 2476443"/>
              <a:gd name="connsiteY89" fmla="*/ 2938546 h 3377247"/>
              <a:gd name="connsiteX90" fmla="*/ 1353298 w 2476443"/>
              <a:gd name="connsiteY90" fmla="*/ 2582483 h 3377247"/>
              <a:gd name="connsiteX91" fmla="*/ 1218472 w 2476443"/>
              <a:gd name="connsiteY91" fmla="*/ 1862981 h 3377247"/>
              <a:gd name="connsiteX92" fmla="*/ 1138217 w 2476443"/>
              <a:gd name="connsiteY92" fmla="*/ 1241221 h 3377247"/>
              <a:gd name="connsiteX93" fmla="*/ 1026352 w 2476443"/>
              <a:gd name="connsiteY93" fmla="*/ 1165562 h 3377247"/>
              <a:gd name="connsiteX94" fmla="*/ 1099843 w 2476443"/>
              <a:gd name="connsiteY94" fmla="*/ 1096051 h 3377247"/>
              <a:gd name="connsiteX95" fmla="*/ 1036842 w 2476443"/>
              <a:gd name="connsiteY95" fmla="*/ 836706 h 3377247"/>
              <a:gd name="connsiteX96" fmla="*/ 897565 w 2476443"/>
              <a:gd name="connsiteY96" fmla="*/ 1073889 h 3377247"/>
              <a:gd name="connsiteX97" fmla="*/ 903736 w 2476443"/>
              <a:gd name="connsiteY97" fmla="*/ 1314676 h 3377247"/>
              <a:gd name="connsiteX98" fmla="*/ 763530 w 2476443"/>
              <a:gd name="connsiteY98" fmla="*/ 2094311 h 3377247"/>
              <a:gd name="connsiteX99" fmla="*/ 596942 w 2476443"/>
              <a:gd name="connsiteY99" fmla="*/ 2226098 h 3377247"/>
              <a:gd name="connsiteX100" fmla="*/ 462515 w 2476443"/>
              <a:gd name="connsiteY100" fmla="*/ 2190144 h 3377247"/>
              <a:gd name="connsiteX101" fmla="*/ 429112 w 2476443"/>
              <a:gd name="connsiteY101" fmla="*/ 1944036 h 3377247"/>
              <a:gd name="connsiteX102" fmla="*/ 659528 w 2476443"/>
              <a:gd name="connsiteY102" fmla="*/ 1347213 h 3377247"/>
              <a:gd name="connsiteX103" fmla="*/ 840900 w 2476443"/>
              <a:gd name="connsiteY103" fmla="*/ 1021654 h 3377247"/>
              <a:gd name="connsiteX104" fmla="*/ 903061 w 2476443"/>
              <a:gd name="connsiteY104" fmla="*/ 903117 h 3377247"/>
              <a:gd name="connsiteX105" fmla="*/ 956786 w 2476443"/>
              <a:gd name="connsiteY105" fmla="*/ 487220 h 3377247"/>
              <a:gd name="connsiteX106" fmla="*/ 890938 w 2476443"/>
              <a:gd name="connsiteY106" fmla="*/ 200021 h 3377247"/>
              <a:gd name="connsiteX107" fmla="*/ 467701 w 2476443"/>
              <a:gd name="connsiteY107" fmla="*/ 0 h 3377247"/>
              <a:gd name="connsiteX108" fmla="*/ 666015 w 2476443"/>
              <a:gd name="connsiteY108" fmla="*/ 0 h 3377247"/>
              <a:gd name="connsiteX109" fmla="*/ 667134 w 2476443"/>
              <a:gd name="connsiteY109" fmla="*/ 15693 h 3377247"/>
              <a:gd name="connsiteX110" fmla="*/ 327285 w 2476443"/>
              <a:gd name="connsiteY110" fmla="*/ 1112507 h 3377247"/>
              <a:gd name="connsiteX111" fmla="*/ 99740 w 2476443"/>
              <a:gd name="connsiteY111" fmla="*/ 1287558 h 3377247"/>
              <a:gd name="connsiteX112" fmla="*/ 92533 w 2476443"/>
              <a:gd name="connsiteY112" fmla="*/ 671368 h 3377247"/>
              <a:gd name="connsiteX113" fmla="*/ 434441 w 2476443"/>
              <a:gd name="connsiteY113" fmla="*/ 38393 h 3377247"/>
              <a:gd name="connsiteX114" fmla="*/ 21630 w 2476443"/>
              <a:gd name="connsiteY114" fmla="*/ 0 h 3377247"/>
              <a:gd name="connsiteX115" fmla="*/ 91766 w 2476443"/>
              <a:gd name="connsiteY115" fmla="*/ 0 h 3377247"/>
              <a:gd name="connsiteX116" fmla="*/ 0 w 2476443"/>
              <a:gd name="connsiteY116" fmla="*/ 157944 h 3377247"/>
              <a:gd name="connsiteX117" fmla="*/ 0 w 2476443"/>
              <a:gd name="connsiteY117" fmla="*/ 39174 h 3377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2476443" h="3377247">
                <a:moveTo>
                  <a:pt x="131832" y="2603380"/>
                </a:moveTo>
                <a:cubicBezTo>
                  <a:pt x="102563" y="2602123"/>
                  <a:pt x="72184" y="2604330"/>
                  <a:pt x="40810" y="2609673"/>
                </a:cubicBezTo>
                <a:cubicBezTo>
                  <a:pt x="34977" y="2620459"/>
                  <a:pt x="28668" y="2630958"/>
                  <a:pt x="22360" y="2641458"/>
                </a:cubicBezTo>
                <a:cubicBezTo>
                  <a:pt x="81346" y="2676900"/>
                  <a:pt x="142625" y="2708523"/>
                  <a:pt x="197791" y="2748166"/>
                </a:cubicBezTo>
                <a:cubicBezTo>
                  <a:pt x="265416" y="2797243"/>
                  <a:pt x="336092" y="2845555"/>
                  <a:pt x="391786" y="2906949"/>
                </a:cubicBezTo>
                <a:cubicBezTo>
                  <a:pt x="453655" y="2975302"/>
                  <a:pt x="499684" y="3058169"/>
                  <a:pt x="554014" y="3133682"/>
                </a:cubicBezTo>
                <a:cubicBezTo>
                  <a:pt x="569495" y="3155327"/>
                  <a:pt x="589174" y="3174295"/>
                  <a:pt x="613883" y="3202133"/>
                </a:cubicBezTo>
                <a:cubicBezTo>
                  <a:pt x="622136" y="3034316"/>
                  <a:pt x="509181" y="2887202"/>
                  <a:pt x="362172" y="2717029"/>
                </a:cubicBezTo>
                <a:cubicBezTo>
                  <a:pt x="297457" y="2642095"/>
                  <a:pt x="219640" y="2607152"/>
                  <a:pt x="131832" y="2603380"/>
                </a:cubicBezTo>
                <a:close/>
                <a:moveTo>
                  <a:pt x="0" y="2515796"/>
                </a:moveTo>
                <a:lnTo>
                  <a:pt x="1912" y="2516152"/>
                </a:lnTo>
                <a:cubicBezTo>
                  <a:pt x="24328" y="2518579"/>
                  <a:pt x="46950" y="2519181"/>
                  <a:pt x="69005" y="2517494"/>
                </a:cubicBezTo>
                <a:cubicBezTo>
                  <a:pt x="274028" y="2501684"/>
                  <a:pt x="397138" y="2621123"/>
                  <a:pt x="514290" y="2765562"/>
                </a:cubicBezTo>
                <a:cubicBezTo>
                  <a:pt x="654816" y="2938984"/>
                  <a:pt x="780342" y="3318389"/>
                  <a:pt x="745978" y="3352952"/>
                </a:cubicBezTo>
                <a:cubicBezTo>
                  <a:pt x="561549" y="3451935"/>
                  <a:pt x="131922" y="3232761"/>
                  <a:pt x="1182" y="2979480"/>
                </a:cubicBezTo>
                <a:lnTo>
                  <a:pt x="0" y="2976961"/>
                </a:lnTo>
                <a:lnTo>
                  <a:pt x="0" y="2788045"/>
                </a:lnTo>
                <a:lnTo>
                  <a:pt x="10452" y="2820897"/>
                </a:lnTo>
                <a:cubicBezTo>
                  <a:pt x="111928" y="3094545"/>
                  <a:pt x="272910" y="3233685"/>
                  <a:pt x="521041" y="3232735"/>
                </a:cubicBezTo>
                <a:cubicBezTo>
                  <a:pt x="463785" y="3143773"/>
                  <a:pt x="413658" y="3062340"/>
                  <a:pt x="359810" y="2983868"/>
                </a:cubicBezTo>
                <a:cubicBezTo>
                  <a:pt x="349079" y="2968326"/>
                  <a:pt x="321489" y="2951748"/>
                  <a:pt x="305764" y="2955290"/>
                </a:cubicBezTo>
                <a:cubicBezTo>
                  <a:pt x="246868" y="2969267"/>
                  <a:pt x="229054" y="2923488"/>
                  <a:pt x="201687" y="2891456"/>
                </a:cubicBezTo>
                <a:cubicBezTo>
                  <a:pt x="152440" y="2833611"/>
                  <a:pt x="104267" y="2774584"/>
                  <a:pt x="40334" y="2731937"/>
                </a:cubicBezTo>
                <a:lnTo>
                  <a:pt x="0" y="2710827"/>
                </a:lnTo>
                <a:close/>
                <a:moveTo>
                  <a:pt x="1373023" y="1747994"/>
                </a:moveTo>
                <a:cubicBezTo>
                  <a:pt x="1419467" y="1860339"/>
                  <a:pt x="1459166" y="1963436"/>
                  <a:pt x="1503825" y="2063667"/>
                </a:cubicBezTo>
                <a:cubicBezTo>
                  <a:pt x="1547155" y="2161800"/>
                  <a:pt x="1628339" y="2241108"/>
                  <a:pt x="1662101" y="2359475"/>
                </a:cubicBezTo>
                <a:cubicBezTo>
                  <a:pt x="1627720" y="2356354"/>
                  <a:pt x="1600181" y="2361241"/>
                  <a:pt x="1595627" y="2352659"/>
                </a:cubicBezTo>
                <a:cubicBezTo>
                  <a:pt x="1501192" y="2185496"/>
                  <a:pt x="1408667" y="2016233"/>
                  <a:pt x="1319178" y="1852692"/>
                </a:cubicBezTo>
                <a:cubicBezTo>
                  <a:pt x="1139226" y="2090766"/>
                  <a:pt x="1297640" y="2596457"/>
                  <a:pt x="1751554" y="2817233"/>
                </a:cubicBezTo>
                <a:cubicBezTo>
                  <a:pt x="1943296" y="2451789"/>
                  <a:pt x="1732170" y="1824791"/>
                  <a:pt x="1373023" y="1747994"/>
                </a:cubicBezTo>
                <a:close/>
                <a:moveTo>
                  <a:pt x="787749" y="1297597"/>
                </a:moveTo>
                <a:cubicBezTo>
                  <a:pt x="770960" y="1355710"/>
                  <a:pt x="754757" y="1406381"/>
                  <a:pt x="741982" y="1457813"/>
                </a:cubicBezTo>
                <a:cubicBezTo>
                  <a:pt x="709992" y="1588633"/>
                  <a:pt x="681241" y="1719451"/>
                  <a:pt x="647348" y="1849128"/>
                </a:cubicBezTo>
                <a:cubicBezTo>
                  <a:pt x="641684" y="1870407"/>
                  <a:pt x="617930" y="1887311"/>
                  <a:pt x="601983" y="1906309"/>
                </a:cubicBezTo>
                <a:cubicBezTo>
                  <a:pt x="592658" y="1901356"/>
                  <a:pt x="582858" y="1896116"/>
                  <a:pt x="573533" y="1891163"/>
                </a:cubicBezTo>
                <a:cubicBezTo>
                  <a:pt x="600935" y="1767978"/>
                  <a:pt x="629100" y="1644603"/>
                  <a:pt x="656789" y="1520940"/>
                </a:cubicBezTo>
                <a:cubicBezTo>
                  <a:pt x="540556" y="1715461"/>
                  <a:pt x="453557" y="1915205"/>
                  <a:pt x="525720" y="2165766"/>
                </a:cubicBezTo>
                <a:cubicBezTo>
                  <a:pt x="573962" y="2144739"/>
                  <a:pt x="600172" y="2137753"/>
                  <a:pt x="621443" y="2123904"/>
                </a:cubicBezTo>
                <a:cubicBezTo>
                  <a:pt x="822895" y="1992280"/>
                  <a:pt x="935562" y="1678701"/>
                  <a:pt x="866625" y="1434625"/>
                </a:cubicBezTo>
                <a:cubicBezTo>
                  <a:pt x="853099" y="1388176"/>
                  <a:pt x="854841" y="1328168"/>
                  <a:pt x="787749" y="1297597"/>
                </a:cubicBezTo>
                <a:close/>
                <a:moveTo>
                  <a:pt x="1747943" y="1290053"/>
                </a:moveTo>
                <a:cubicBezTo>
                  <a:pt x="1712816" y="1291110"/>
                  <a:pt x="1677000" y="1295967"/>
                  <a:pt x="1640654" y="1304737"/>
                </a:cubicBezTo>
                <a:cubicBezTo>
                  <a:pt x="1756830" y="1414164"/>
                  <a:pt x="1944362" y="1427467"/>
                  <a:pt x="2011928" y="1597321"/>
                </a:cubicBezTo>
                <a:cubicBezTo>
                  <a:pt x="1882801" y="1532075"/>
                  <a:pt x="1769536" y="1442584"/>
                  <a:pt x="1620637" y="1403780"/>
                </a:cubicBezTo>
                <a:cubicBezTo>
                  <a:pt x="1796290" y="1725617"/>
                  <a:pt x="2003019" y="1852431"/>
                  <a:pt x="2330262" y="1787296"/>
                </a:cubicBezTo>
                <a:cubicBezTo>
                  <a:pt x="2205994" y="1461422"/>
                  <a:pt x="1993834" y="1282651"/>
                  <a:pt x="1747943" y="1290053"/>
                </a:cubicBezTo>
                <a:close/>
                <a:moveTo>
                  <a:pt x="577889" y="57551"/>
                </a:moveTo>
                <a:cubicBezTo>
                  <a:pt x="546390" y="134756"/>
                  <a:pt x="519311" y="193830"/>
                  <a:pt x="498324" y="254618"/>
                </a:cubicBezTo>
                <a:cubicBezTo>
                  <a:pt x="476093" y="318554"/>
                  <a:pt x="460143" y="384966"/>
                  <a:pt x="440571" y="453098"/>
                </a:cubicBezTo>
                <a:cubicBezTo>
                  <a:pt x="418403" y="440428"/>
                  <a:pt x="404601" y="435383"/>
                  <a:pt x="405083" y="432425"/>
                </a:cubicBezTo>
                <a:cubicBezTo>
                  <a:pt x="414693" y="345316"/>
                  <a:pt x="425828" y="257824"/>
                  <a:pt x="436963" y="170333"/>
                </a:cubicBezTo>
                <a:cubicBezTo>
                  <a:pt x="146722" y="584415"/>
                  <a:pt x="63003" y="856280"/>
                  <a:pt x="157288" y="1142217"/>
                </a:cubicBezTo>
                <a:cubicBezTo>
                  <a:pt x="427454" y="1039539"/>
                  <a:pt x="713096" y="453167"/>
                  <a:pt x="577889" y="57551"/>
                </a:cubicBezTo>
                <a:close/>
                <a:moveTo>
                  <a:pt x="1250303" y="0"/>
                </a:moveTo>
                <a:lnTo>
                  <a:pt x="1535094" y="0"/>
                </a:lnTo>
                <a:lnTo>
                  <a:pt x="1687492" y="141068"/>
                </a:lnTo>
                <a:cubicBezTo>
                  <a:pt x="1742658" y="192159"/>
                  <a:pt x="1797160" y="242607"/>
                  <a:pt x="1851732" y="292935"/>
                </a:cubicBezTo>
                <a:cubicBezTo>
                  <a:pt x="1845906" y="300477"/>
                  <a:pt x="1839318" y="308209"/>
                  <a:pt x="1833204" y="316228"/>
                </a:cubicBezTo>
                <a:cubicBezTo>
                  <a:pt x="1737134" y="296174"/>
                  <a:pt x="1687887" y="203580"/>
                  <a:pt x="1616084" y="147446"/>
                </a:cubicBezTo>
                <a:cubicBezTo>
                  <a:pt x="1538197" y="86357"/>
                  <a:pt x="1463260" y="25741"/>
                  <a:pt x="1349183" y="6561"/>
                </a:cubicBezTo>
                <a:cubicBezTo>
                  <a:pt x="1394727" y="370386"/>
                  <a:pt x="1753787" y="580934"/>
                  <a:pt x="2176748" y="568765"/>
                </a:cubicBezTo>
                <a:cubicBezTo>
                  <a:pt x="2100932" y="265021"/>
                  <a:pt x="1928750" y="78018"/>
                  <a:pt x="1727587" y="11525"/>
                </a:cubicBezTo>
                <a:lnTo>
                  <a:pt x="1676546" y="0"/>
                </a:lnTo>
                <a:lnTo>
                  <a:pt x="1878091" y="0"/>
                </a:lnTo>
                <a:lnTo>
                  <a:pt x="1997002" y="88744"/>
                </a:lnTo>
                <a:cubicBezTo>
                  <a:pt x="2070549" y="159079"/>
                  <a:pt x="2128927" y="246444"/>
                  <a:pt x="2179979" y="341422"/>
                </a:cubicBezTo>
                <a:cubicBezTo>
                  <a:pt x="2230653" y="434875"/>
                  <a:pt x="2337998" y="577318"/>
                  <a:pt x="2322628" y="639532"/>
                </a:cubicBezTo>
                <a:cubicBezTo>
                  <a:pt x="2302471" y="667691"/>
                  <a:pt x="2268104" y="658083"/>
                  <a:pt x="2242012" y="654097"/>
                </a:cubicBezTo>
                <a:cubicBezTo>
                  <a:pt x="2087651" y="630847"/>
                  <a:pt x="1930702" y="615137"/>
                  <a:pt x="1781235" y="574043"/>
                </a:cubicBezTo>
                <a:cubicBezTo>
                  <a:pt x="1510101" y="499466"/>
                  <a:pt x="1343609" y="307843"/>
                  <a:pt x="1266142" y="42404"/>
                </a:cubicBezTo>
                <a:close/>
                <a:moveTo>
                  <a:pt x="850933" y="0"/>
                </a:moveTo>
                <a:lnTo>
                  <a:pt x="912773" y="0"/>
                </a:lnTo>
                <a:lnTo>
                  <a:pt x="1105381" y="858402"/>
                </a:lnTo>
                <a:cubicBezTo>
                  <a:pt x="1121049" y="928224"/>
                  <a:pt x="1143293" y="996799"/>
                  <a:pt x="1156198" y="1066909"/>
                </a:cubicBezTo>
                <a:cubicBezTo>
                  <a:pt x="1167598" y="1127670"/>
                  <a:pt x="1201549" y="1155214"/>
                  <a:pt x="1258853" y="1174057"/>
                </a:cubicBezTo>
                <a:cubicBezTo>
                  <a:pt x="1373274" y="1210981"/>
                  <a:pt x="1482574" y="1237034"/>
                  <a:pt x="1609673" y="1223767"/>
                </a:cubicBezTo>
                <a:cubicBezTo>
                  <a:pt x="1931231" y="1189641"/>
                  <a:pt x="2186280" y="1303918"/>
                  <a:pt x="2335582" y="1609274"/>
                </a:cubicBezTo>
                <a:cubicBezTo>
                  <a:pt x="2374189" y="1688330"/>
                  <a:pt x="2471618" y="1789091"/>
                  <a:pt x="2476443" y="1851097"/>
                </a:cubicBezTo>
                <a:cubicBezTo>
                  <a:pt x="2445349" y="1916854"/>
                  <a:pt x="2249023" y="1872936"/>
                  <a:pt x="2140536" y="1868158"/>
                </a:cubicBezTo>
                <a:cubicBezTo>
                  <a:pt x="1978901" y="1861322"/>
                  <a:pt x="1835183" y="1804196"/>
                  <a:pt x="1729336" y="1674345"/>
                </a:cubicBezTo>
                <a:cubicBezTo>
                  <a:pt x="1667578" y="1598264"/>
                  <a:pt x="1591898" y="1528110"/>
                  <a:pt x="1551117" y="1441900"/>
                </a:cubicBezTo>
                <a:cubicBezTo>
                  <a:pt x="1505591" y="1346345"/>
                  <a:pt x="1434427" y="1304235"/>
                  <a:pt x="1345901" y="1273777"/>
                </a:cubicBezTo>
                <a:cubicBezTo>
                  <a:pt x="1308778" y="1261214"/>
                  <a:pt x="1270501" y="1253803"/>
                  <a:pt x="1205760" y="1237636"/>
                </a:cubicBezTo>
                <a:cubicBezTo>
                  <a:pt x="1249120" y="1366966"/>
                  <a:pt x="1280328" y="1476652"/>
                  <a:pt x="1323931" y="1580795"/>
                </a:cubicBezTo>
                <a:cubicBezTo>
                  <a:pt x="1337393" y="1612267"/>
                  <a:pt x="1381735" y="1634364"/>
                  <a:pt x="1415894" y="1652940"/>
                </a:cubicBezTo>
                <a:cubicBezTo>
                  <a:pt x="1650722" y="1780399"/>
                  <a:pt x="1772008" y="1998770"/>
                  <a:pt x="1868785" y="2230994"/>
                </a:cubicBezTo>
                <a:cubicBezTo>
                  <a:pt x="1928501" y="2374048"/>
                  <a:pt x="1915987" y="2529562"/>
                  <a:pt x="1881383" y="2680895"/>
                </a:cubicBezTo>
                <a:cubicBezTo>
                  <a:pt x="1862735" y="2762574"/>
                  <a:pt x="1844373" y="2843776"/>
                  <a:pt x="1824663" y="2932609"/>
                </a:cubicBezTo>
                <a:cubicBezTo>
                  <a:pt x="1821613" y="2933375"/>
                  <a:pt x="1805400" y="2943119"/>
                  <a:pt x="1797788" y="2938546"/>
                </a:cubicBezTo>
                <a:cubicBezTo>
                  <a:pt x="1634249" y="2838982"/>
                  <a:pt x="1469857" y="2737607"/>
                  <a:pt x="1353298" y="2582483"/>
                </a:cubicBezTo>
                <a:cubicBezTo>
                  <a:pt x="1191141" y="2367484"/>
                  <a:pt x="1125057" y="2125122"/>
                  <a:pt x="1218472" y="1862981"/>
                </a:cubicBezTo>
                <a:cubicBezTo>
                  <a:pt x="1298761" y="1637769"/>
                  <a:pt x="1208101" y="1441698"/>
                  <a:pt x="1138217" y="1241221"/>
                </a:cubicBezTo>
                <a:cubicBezTo>
                  <a:pt x="1127232" y="1209938"/>
                  <a:pt x="1071158" y="1194432"/>
                  <a:pt x="1026352" y="1165562"/>
                </a:cubicBezTo>
                <a:cubicBezTo>
                  <a:pt x="1048685" y="1144556"/>
                  <a:pt x="1069109" y="1125651"/>
                  <a:pt x="1099843" y="1096051"/>
                </a:cubicBezTo>
                <a:cubicBezTo>
                  <a:pt x="1081893" y="1023561"/>
                  <a:pt x="1061397" y="939147"/>
                  <a:pt x="1036842" y="836706"/>
                </a:cubicBezTo>
                <a:cubicBezTo>
                  <a:pt x="956672" y="911946"/>
                  <a:pt x="938108" y="998871"/>
                  <a:pt x="897565" y="1073889"/>
                </a:cubicBezTo>
                <a:cubicBezTo>
                  <a:pt x="850902" y="1160169"/>
                  <a:pt x="870278" y="1233517"/>
                  <a:pt x="903736" y="1314676"/>
                </a:cubicBezTo>
                <a:cubicBezTo>
                  <a:pt x="1023734" y="1603073"/>
                  <a:pt x="931382" y="1858059"/>
                  <a:pt x="763530" y="2094311"/>
                </a:cubicBezTo>
                <a:cubicBezTo>
                  <a:pt x="724265" y="2149961"/>
                  <a:pt x="654563" y="2184075"/>
                  <a:pt x="596942" y="2226098"/>
                </a:cubicBezTo>
                <a:cubicBezTo>
                  <a:pt x="538558" y="2268312"/>
                  <a:pt x="495180" y="2240298"/>
                  <a:pt x="462515" y="2190144"/>
                </a:cubicBezTo>
                <a:cubicBezTo>
                  <a:pt x="412948" y="2114244"/>
                  <a:pt x="414458" y="2028763"/>
                  <a:pt x="429112" y="1944036"/>
                </a:cubicBezTo>
                <a:cubicBezTo>
                  <a:pt x="465941" y="1729735"/>
                  <a:pt x="539700" y="1530479"/>
                  <a:pt x="659528" y="1347213"/>
                </a:cubicBezTo>
                <a:cubicBezTo>
                  <a:pt x="726993" y="1243553"/>
                  <a:pt x="781236" y="1130651"/>
                  <a:pt x="840900" y="1021654"/>
                </a:cubicBezTo>
                <a:cubicBezTo>
                  <a:pt x="862413" y="982618"/>
                  <a:pt x="876126" y="938246"/>
                  <a:pt x="903061" y="903117"/>
                </a:cubicBezTo>
                <a:cubicBezTo>
                  <a:pt x="1002203" y="773674"/>
                  <a:pt x="997721" y="637826"/>
                  <a:pt x="956786" y="487220"/>
                </a:cubicBezTo>
                <a:cubicBezTo>
                  <a:pt x="931120" y="392555"/>
                  <a:pt x="910361" y="296455"/>
                  <a:pt x="890938" y="200021"/>
                </a:cubicBezTo>
                <a:close/>
                <a:moveTo>
                  <a:pt x="467701" y="0"/>
                </a:moveTo>
                <a:lnTo>
                  <a:pt x="666015" y="0"/>
                </a:lnTo>
                <a:lnTo>
                  <a:pt x="667134" y="15693"/>
                </a:lnTo>
                <a:cubicBezTo>
                  <a:pt x="741894" y="438642"/>
                  <a:pt x="614073" y="802222"/>
                  <a:pt x="327285" y="1112507"/>
                </a:cubicBezTo>
                <a:cubicBezTo>
                  <a:pt x="268763" y="1175422"/>
                  <a:pt x="131148" y="1299936"/>
                  <a:pt x="99740" y="1287558"/>
                </a:cubicBezTo>
                <a:cubicBezTo>
                  <a:pt x="50645" y="1259359"/>
                  <a:pt x="21075" y="863564"/>
                  <a:pt x="92533" y="671368"/>
                </a:cubicBezTo>
                <a:cubicBezTo>
                  <a:pt x="177375" y="443697"/>
                  <a:pt x="287747" y="229905"/>
                  <a:pt x="434441" y="38393"/>
                </a:cubicBezTo>
                <a:close/>
                <a:moveTo>
                  <a:pt x="21630" y="0"/>
                </a:moveTo>
                <a:lnTo>
                  <a:pt x="91766" y="0"/>
                </a:lnTo>
                <a:lnTo>
                  <a:pt x="0" y="157944"/>
                </a:lnTo>
                <a:lnTo>
                  <a:pt x="0" y="39174"/>
                </a:lnTo>
                <a:close/>
              </a:path>
            </a:pathLst>
          </a:custGeom>
          <a:solidFill>
            <a:schemeClr val="tx1">
              <a:alpha val="12000"/>
            </a:schemeClr>
          </a:solidFill>
          <a:ln w="5543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B1E4400-E511-F21B-0AFD-0D362BA52F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782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652DDF7-8B1B-0F9B-3A02-A5BCF5FADED6}"/>
              </a:ext>
            </a:extLst>
          </p:cNvPr>
          <p:cNvCxnSpPr>
            <a:cxnSpLocks/>
            <a:endCxn id="6" idx="1"/>
          </p:cNvCxnSpPr>
          <p:nvPr userDrawn="1"/>
        </p:nvCxnSpPr>
        <p:spPr>
          <a:xfrm>
            <a:off x="10938933" y="6327754"/>
            <a:ext cx="414867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8896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  <p:sldLayoutId id="2147483702" r:id="rId19"/>
    <p:sldLayoutId id="2147483703" r:id="rId20"/>
    <p:sldLayoutId id="2147483704" r:id="rId21"/>
    <p:sldLayoutId id="2147483705" r:id="rId22"/>
    <p:sldLayoutId id="2147483711" r:id="rId23"/>
    <p:sldLayoutId id="2147483654" r:id="rId24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customXml" Target="../ink/ink6.xml"/><Relationship Id="rId18" Type="http://schemas.openxmlformats.org/officeDocument/2006/relationships/customXml" Target="../ink/ink11.xml"/><Relationship Id="rId26" Type="http://schemas.openxmlformats.org/officeDocument/2006/relationships/customXml" Target="../ink/ink17.xml"/><Relationship Id="rId3" Type="http://schemas.openxmlformats.org/officeDocument/2006/relationships/customXml" Target="../ink/ink1.xml"/><Relationship Id="rId21" Type="http://schemas.openxmlformats.org/officeDocument/2006/relationships/image" Target="../media/image10.png"/><Relationship Id="rId7" Type="http://schemas.openxmlformats.org/officeDocument/2006/relationships/customXml" Target="../ink/ink3.xml"/><Relationship Id="rId12" Type="http://schemas.openxmlformats.org/officeDocument/2006/relationships/image" Target="../media/image9.png"/><Relationship Id="rId17" Type="http://schemas.openxmlformats.org/officeDocument/2006/relationships/customXml" Target="../ink/ink10.xml"/><Relationship Id="rId25" Type="http://schemas.openxmlformats.org/officeDocument/2006/relationships/customXml" Target="../ink/ink16.xml"/><Relationship Id="rId2" Type="http://schemas.openxmlformats.org/officeDocument/2006/relationships/notesSlide" Target="../notesSlides/notesSlide2.xml"/><Relationship Id="rId16" Type="http://schemas.openxmlformats.org/officeDocument/2006/relationships/customXml" Target="../ink/ink9.xml"/><Relationship Id="rId20" Type="http://schemas.openxmlformats.org/officeDocument/2006/relationships/customXml" Target="../ink/ink13.xml"/><Relationship Id="rId29" Type="http://schemas.openxmlformats.org/officeDocument/2006/relationships/customXml" Target="../ink/ink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customXml" Target="../ink/ink5.xml"/><Relationship Id="rId24" Type="http://schemas.openxmlformats.org/officeDocument/2006/relationships/customXml" Target="../ink/ink15.xml"/><Relationship Id="rId5" Type="http://schemas.openxmlformats.org/officeDocument/2006/relationships/customXml" Target="../ink/ink2.xml"/><Relationship Id="rId15" Type="http://schemas.openxmlformats.org/officeDocument/2006/relationships/customXml" Target="../ink/ink8.xml"/><Relationship Id="rId23" Type="http://schemas.openxmlformats.org/officeDocument/2006/relationships/image" Target="../media/image11.png"/><Relationship Id="rId28" Type="http://schemas.openxmlformats.org/officeDocument/2006/relationships/customXml" Target="../ink/ink19.xml"/><Relationship Id="rId10" Type="http://schemas.openxmlformats.org/officeDocument/2006/relationships/image" Target="../media/image8.png"/><Relationship Id="rId19" Type="http://schemas.openxmlformats.org/officeDocument/2006/relationships/customXml" Target="../ink/ink12.xml"/><Relationship Id="rId31" Type="http://schemas.openxmlformats.org/officeDocument/2006/relationships/image" Target="../media/image5.jpg"/><Relationship Id="rId4" Type="http://schemas.openxmlformats.org/officeDocument/2006/relationships/image" Target="../media/image5.png"/><Relationship Id="rId9" Type="http://schemas.openxmlformats.org/officeDocument/2006/relationships/customXml" Target="../ink/ink4.xml"/><Relationship Id="rId14" Type="http://schemas.openxmlformats.org/officeDocument/2006/relationships/customXml" Target="../ink/ink7.xml"/><Relationship Id="rId22" Type="http://schemas.openxmlformats.org/officeDocument/2006/relationships/customXml" Target="../ink/ink14.xml"/><Relationship Id="rId27" Type="http://schemas.openxmlformats.org/officeDocument/2006/relationships/customXml" Target="../ink/ink18.xml"/><Relationship Id="rId30" Type="http://schemas.openxmlformats.org/officeDocument/2006/relationships/customXml" Target="../ink/ink2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6" Type="http://schemas.openxmlformats.org/officeDocument/2006/relationships/customXml" Target="../ink/ink33.xml"/><Relationship Id="rId21" Type="http://schemas.openxmlformats.org/officeDocument/2006/relationships/image" Target="../media/image23.png"/><Relationship Id="rId34" Type="http://schemas.openxmlformats.org/officeDocument/2006/relationships/customXml" Target="../ink/ink37.xml"/><Relationship Id="rId42" Type="http://schemas.openxmlformats.org/officeDocument/2006/relationships/customXml" Target="../ink/ink41.xml"/><Relationship Id="rId47" Type="http://schemas.openxmlformats.org/officeDocument/2006/relationships/customXml" Target="../ink/ink45.xml"/><Relationship Id="rId50" Type="http://schemas.openxmlformats.org/officeDocument/2006/relationships/image" Target="../media/image31.png"/><Relationship Id="rId55" Type="http://schemas.openxmlformats.org/officeDocument/2006/relationships/customXml" Target="../ink/ink51.xml"/><Relationship Id="rId63" Type="http://schemas.openxmlformats.org/officeDocument/2006/relationships/image" Target="../media/image34.png"/><Relationship Id="rId7" Type="http://schemas.openxmlformats.org/officeDocument/2006/relationships/image" Target="../media/image17.png"/><Relationship Id="rId2" Type="http://schemas.openxmlformats.org/officeDocument/2006/relationships/video" Target="../media/media1.mp4"/><Relationship Id="rId16" Type="http://schemas.openxmlformats.org/officeDocument/2006/relationships/customXml" Target="../ink/ink27.xml"/><Relationship Id="rId29" Type="http://schemas.openxmlformats.org/officeDocument/2006/relationships/image" Target="../media/image27.png"/><Relationship Id="rId11" Type="http://schemas.openxmlformats.org/officeDocument/2006/relationships/image" Target="../media/image19.png"/><Relationship Id="rId24" Type="http://schemas.openxmlformats.org/officeDocument/2006/relationships/customXml" Target="../ink/ink32.xml"/><Relationship Id="rId32" Type="http://schemas.openxmlformats.org/officeDocument/2006/relationships/customXml" Target="../ink/ink36.xml"/><Relationship Id="rId37" Type="http://schemas.openxmlformats.org/officeDocument/2006/relationships/image" Target="../media/image16.png"/><Relationship Id="rId40" Type="http://schemas.openxmlformats.org/officeDocument/2006/relationships/customXml" Target="../ink/ink40.xml"/><Relationship Id="rId45" Type="http://schemas.openxmlformats.org/officeDocument/2006/relationships/customXml" Target="../ink/ink44.xml"/><Relationship Id="rId53" Type="http://schemas.openxmlformats.org/officeDocument/2006/relationships/customXml" Target="../ink/ink49.xml"/><Relationship Id="rId58" Type="http://schemas.openxmlformats.org/officeDocument/2006/relationships/image" Target="../media/image33.png"/><Relationship Id="rId66" Type="http://schemas.openxmlformats.org/officeDocument/2006/relationships/customXml" Target="../ink/ink59.xml"/><Relationship Id="rId5" Type="http://schemas.openxmlformats.org/officeDocument/2006/relationships/image" Target="../media/image12.png"/><Relationship Id="rId61" Type="http://schemas.openxmlformats.org/officeDocument/2006/relationships/customXml" Target="../ink/ink56.xml"/><Relationship Id="rId19" Type="http://schemas.openxmlformats.org/officeDocument/2006/relationships/customXml" Target="../ink/ink29.xml"/><Relationship Id="rId14" Type="http://schemas.openxmlformats.org/officeDocument/2006/relationships/customXml" Target="../ink/ink26.xml"/><Relationship Id="rId22" Type="http://schemas.openxmlformats.org/officeDocument/2006/relationships/customXml" Target="../ink/ink31.xml"/><Relationship Id="rId27" Type="http://schemas.openxmlformats.org/officeDocument/2006/relationships/image" Target="../media/image26.png"/><Relationship Id="rId30" Type="http://schemas.openxmlformats.org/officeDocument/2006/relationships/customXml" Target="../ink/ink35.xml"/><Relationship Id="rId35" Type="http://schemas.openxmlformats.org/officeDocument/2006/relationships/image" Target="../media/image15.png"/><Relationship Id="rId43" Type="http://schemas.openxmlformats.org/officeDocument/2006/relationships/customXml" Target="../ink/ink42.xml"/><Relationship Id="rId48" Type="http://schemas.openxmlformats.org/officeDocument/2006/relationships/customXml" Target="../ink/ink46.xml"/><Relationship Id="rId56" Type="http://schemas.openxmlformats.org/officeDocument/2006/relationships/customXml" Target="../ink/ink52.xml"/><Relationship Id="rId64" Type="http://schemas.openxmlformats.org/officeDocument/2006/relationships/customXml" Target="../ink/ink58.xml"/><Relationship Id="rId8" Type="http://schemas.openxmlformats.org/officeDocument/2006/relationships/customXml" Target="../ink/ink23.xml"/><Relationship Id="rId51" Type="http://schemas.openxmlformats.org/officeDocument/2006/relationships/customXml" Target="../ink/ink48.xml"/><Relationship Id="rId3" Type="http://schemas.openxmlformats.org/officeDocument/2006/relationships/slideLayout" Target="../slideLayouts/slideLayout21.xml"/><Relationship Id="rId12" Type="http://schemas.openxmlformats.org/officeDocument/2006/relationships/customXml" Target="../ink/ink25.xml"/><Relationship Id="rId17" Type="http://schemas.openxmlformats.org/officeDocument/2006/relationships/image" Target="../media/image22.png"/><Relationship Id="rId25" Type="http://schemas.openxmlformats.org/officeDocument/2006/relationships/image" Target="../media/image25.png"/><Relationship Id="rId33" Type="http://schemas.openxmlformats.org/officeDocument/2006/relationships/image" Target="../media/image14.png"/><Relationship Id="rId38" Type="http://schemas.openxmlformats.org/officeDocument/2006/relationships/customXml" Target="../ink/ink39.xml"/><Relationship Id="rId46" Type="http://schemas.openxmlformats.org/officeDocument/2006/relationships/image" Target="../media/image30.png"/><Relationship Id="rId59" Type="http://schemas.openxmlformats.org/officeDocument/2006/relationships/customXml" Target="../ink/ink54.xml"/><Relationship Id="rId67" Type="http://schemas.openxmlformats.org/officeDocument/2006/relationships/image" Target="../media/image36.png"/><Relationship Id="rId20" Type="http://schemas.openxmlformats.org/officeDocument/2006/relationships/customXml" Target="../ink/ink30.xml"/><Relationship Id="rId41" Type="http://schemas.openxmlformats.org/officeDocument/2006/relationships/image" Target="../media/image29.png"/><Relationship Id="rId54" Type="http://schemas.openxmlformats.org/officeDocument/2006/relationships/customXml" Target="../ink/ink50.xml"/><Relationship Id="rId62" Type="http://schemas.openxmlformats.org/officeDocument/2006/relationships/customXml" Target="../ink/ink57.xml"/><Relationship Id="rId1" Type="http://schemas.microsoft.com/office/2007/relationships/media" Target="../media/media1.mp4"/><Relationship Id="rId6" Type="http://schemas.openxmlformats.org/officeDocument/2006/relationships/customXml" Target="../ink/ink22.xml"/><Relationship Id="rId15" Type="http://schemas.openxmlformats.org/officeDocument/2006/relationships/image" Target="../media/image21.png"/><Relationship Id="rId23" Type="http://schemas.openxmlformats.org/officeDocument/2006/relationships/image" Target="../media/image24.png"/><Relationship Id="rId28" Type="http://schemas.openxmlformats.org/officeDocument/2006/relationships/customXml" Target="../ink/ink34.xml"/><Relationship Id="rId36" Type="http://schemas.openxmlformats.org/officeDocument/2006/relationships/customXml" Target="../ink/ink38.xml"/><Relationship Id="rId49" Type="http://schemas.openxmlformats.org/officeDocument/2006/relationships/customXml" Target="../ink/ink47.xml"/><Relationship Id="rId57" Type="http://schemas.openxmlformats.org/officeDocument/2006/relationships/customXml" Target="../ink/ink53.xml"/><Relationship Id="rId10" Type="http://schemas.openxmlformats.org/officeDocument/2006/relationships/customXml" Target="../ink/ink24.xml"/><Relationship Id="rId31" Type="http://schemas.openxmlformats.org/officeDocument/2006/relationships/image" Target="../media/image13.png"/><Relationship Id="rId44" Type="http://schemas.openxmlformats.org/officeDocument/2006/relationships/customXml" Target="../ink/ink43.xml"/><Relationship Id="rId52" Type="http://schemas.openxmlformats.org/officeDocument/2006/relationships/image" Target="../media/image32.png"/><Relationship Id="rId60" Type="http://schemas.openxmlformats.org/officeDocument/2006/relationships/customXml" Target="../ink/ink55.xml"/><Relationship Id="rId65" Type="http://schemas.openxmlformats.org/officeDocument/2006/relationships/image" Target="../media/image35.pn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18.png"/><Relationship Id="rId13" Type="http://schemas.openxmlformats.org/officeDocument/2006/relationships/image" Target="../media/image20.png"/><Relationship Id="rId18" Type="http://schemas.openxmlformats.org/officeDocument/2006/relationships/customXml" Target="../ink/ink28.xml"/><Relationship Id="rId39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0.png"/><Relationship Id="rId13" Type="http://schemas.openxmlformats.org/officeDocument/2006/relationships/customXml" Target="../ink/ink65.xml"/><Relationship Id="rId18" Type="http://schemas.openxmlformats.org/officeDocument/2006/relationships/image" Target="../media/image13.jpg"/><Relationship Id="rId3" Type="http://schemas.openxmlformats.org/officeDocument/2006/relationships/customXml" Target="../ink/ink60.xml"/><Relationship Id="rId7" Type="http://schemas.openxmlformats.org/officeDocument/2006/relationships/customXml" Target="../ink/ink62.xml"/><Relationship Id="rId12" Type="http://schemas.openxmlformats.org/officeDocument/2006/relationships/image" Target="../media/image320.png"/><Relationship Id="rId17" Type="http://schemas.openxmlformats.org/officeDocument/2006/relationships/image" Target="../media/image340.png"/><Relationship Id="rId2" Type="http://schemas.openxmlformats.org/officeDocument/2006/relationships/notesSlide" Target="../notesSlides/notesSlide7.xml"/><Relationship Id="rId16" Type="http://schemas.openxmlformats.org/officeDocument/2006/relationships/customXml" Target="../ink/ink67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90.png"/><Relationship Id="rId11" Type="http://schemas.openxmlformats.org/officeDocument/2006/relationships/customXml" Target="../ink/ink64.xml"/><Relationship Id="rId5" Type="http://schemas.openxmlformats.org/officeDocument/2006/relationships/customXml" Target="../ink/ink61.xml"/><Relationship Id="rId15" Type="http://schemas.openxmlformats.org/officeDocument/2006/relationships/customXml" Target="../ink/ink66.xml"/><Relationship Id="rId10" Type="http://schemas.openxmlformats.org/officeDocument/2006/relationships/image" Target="../media/image310.png"/><Relationship Id="rId4" Type="http://schemas.openxmlformats.org/officeDocument/2006/relationships/image" Target="../media/image280.png"/><Relationship Id="rId9" Type="http://schemas.openxmlformats.org/officeDocument/2006/relationships/customXml" Target="../ink/ink63.xml"/><Relationship Id="rId14" Type="http://schemas.openxmlformats.org/officeDocument/2006/relationships/image" Target="../media/image3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092719-D5D9-FEC2-B9D6-942BD02028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45A4A65-E8B8-40CF-7ABD-97EA8FA9752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b="1" i="1" dirty="0">
                <a:solidFill>
                  <a:schemeClr val="bg1"/>
                </a:solidFill>
              </a:rPr>
              <a:t>Female Found On Moon &amp; American NASA Never Returned to Moon </a:t>
            </a:r>
          </a:p>
        </p:txBody>
      </p:sp>
    </p:spTree>
    <p:extLst>
      <p:ext uri="{BB962C8B-B14F-4D97-AF65-F5344CB8AC3E}">
        <p14:creationId xmlns:p14="http://schemas.microsoft.com/office/powerpoint/2010/main" val="13381671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46C7B-D29F-368C-FEEC-CDFA125F8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</a:p>
        </p:txBody>
      </p:sp>
      <p:graphicFrame>
        <p:nvGraphicFramePr>
          <p:cNvPr id="6" name="Table 4">
            <a:extLst>
              <a:ext uri="{FF2B5EF4-FFF2-40B4-BE49-F238E27FC236}">
                <a16:creationId xmlns:a16="http://schemas.microsoft.com/office/drawing/2014/main" id="{0D6FB95E-6987-A57C-3663-3FD6F6FAC24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8499091"/>
              </p:ext>
            </p:extLst>
          </p:nvPr>
        </p:nvGraphicFramePr>
        <p:xfrm>
          <a:off x="1484313" y="2667000"/>
          <a:ext cx="10018710" cy="4614818"/>
        </p:xfrm>
        <a:graphic>
          <a:graphicData uri="http://schemas.openxmlformats.org/drawingml/2006/table">
            <a:tbl>
              <a:tblPr firstRow="1" bandRow="1"/>
              <a:tblGrid>
                <a:gridCol w="10018710">
                  <a:extLst>
                    <a:ext uri="{9D8B030D-6E8A-4147-A177-3AD203B41FA5}">
                      <a16:colId xmlns:a16="http://schemas.microsoft.com/office/drawing/2014/main" val="1563570424"/>
                    </a:ext>
                  </a:extLst>
                </a:gridCol>
              </a:tblGrid>
              <a:tr h="782798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>
                          <a:latin typeface="+mn-lt"/>
                          <a:cs typeface="Gill Sans Light" panose="020B0302020104020203" pitchFamily="34" charset="-79"/>
                        </a:rPr>
                        <a:t>INTRODUCTION</a:t>
                      </a:r>
                    </a:p>
                    <a:p>
                      <a:pPr algn="r"/>
                      <a:r>
                        <a:rPr lang="en-US" sz="2400" b="0" dirty="0">
                          <a:latin typeface="+mj-lt"/>
                        </a:rPr>
                        <a:t>3</a:t>
                      </a:r>
                    </a:p>
                  </a:txBody>
                  <a:tcPr marL="218590" marR="21859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89471877"/>
                  </a:ext>
                </a:extLst>
              </a:tr>
              <a:tr h="979008">
                <a:tc>
                  <a:txBody>
                    <a:bodyPr/>
                    <a:lstStyle/>
                    <a:p>
                      <a:pPr algn="r"/>
                      <a:r>
                        <a:rPr lang="en-US" sz="2400" b="0" dirty="0"/>
                        <a:t>BUILDING CONFIDENCE</a:t>
                      </a:r>
                    </a:p>
                    <a:p>
                      <a:pPr marL="0" algn="r" defTabSz="914400" rtl="0" eaLnBrk="1" latinLnBrk="0" hangingPunct="1"/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218590" marR="218590" anchor="b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36238222"/>
                  </a:ext>
                </a:extLst>
              </a:tr>
              <a:tr h="998987">
                <a:tc>
                  <a:txBody>
                    <a:bodyPr/>
                    <a:lstStyle/>
                    <a:p>
                      <a:pPr algn="r"/>
                      <a:r>
                        <a:rPr lang="en-US" sz="2400" b="0" dirty="0"/>
                        <a:t>ENGAGING THE AUDIENCE</a:t>
                      </a:r>
                    </a:p>
                    <a:p>
                      <a:pPr marL="0" algn="r" defTabSz="914400" rtl="0" eaLnBrk="1" latinLnBrk="0" hangingPunct="1"/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218590" marR="218590" anchor="b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24452646"/>
                  </a:ext>
                </a:extLst>
              </a:tr>
              <a:tr h="959028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/>
                        <a:t>VISUAL AIDS</a:t>
                      </a:r>
                      <a:endParaRPr lang="en-US" sz="2400" b="0" dirty="0">
                        <a:latin typeface="+mn-lt"/>
                        <a:cs typeface="Gill Sans Light" panose="020B0302020104020203" pitchFamily="34" charset="-79"/>
                      </a:endParaRPr>
                    </a:p>
                    <a:p>
                      <a:pPr marL="0" algn="r" defTabSz="914400" rtl="0" eaLnBrk="1" latinLnBrk="0" hangingPunct="1"/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6</a:t>
                      </a:r>
                    </a:p>
                  </a:txBody>
                  <a:tcPr marL="218590" marR="218590" anchor="b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90977400"/>
                  </a:ext>
                </a:extLst>
              </a:tr>
              <a:tr h="854835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/>
                        <a:t>FINAL TIPS &amp; TAKEAWAYS</a:t>
                      </a:r>
                      <a:endParaRPr lang="en-US" sz="2400" b="0" dirty="0">
                        <a:latin typeface="+mn-lt"/>
                        <a:cs typeface="Gill Sans Light" panose="020B0302020104020203" pitchFamily="34" charset="-79"/>
                      </a:endParaRPr>
                    </a:p>
                    <a:p>
                      <a:pPr marL="0" algn="r" defTabSz="914400" rtl="0" eaLnBrk="1" latinLnBrk="0" hangingPunct="1"/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marL="218590" marR="218590" anchor="b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56376589"/>
                  </a:ext>
                </a:extLst>
              </a:tr>
            </a:tbl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D5F6C595-D347-6C67-CF00-9DE5F7348DAD}"/>
                  </a:ext>
                </a:extLst>
              </p14:cNvPr>
              <p14:cNvContentPartPr/>
              <p14:nvPr/>
            </p14:nvContentPartPr>
            <p14:xfrm>
              <a:off x="11183234" y="3261683"/>
              <a:ext cx="87480" cy="8892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D5F6C595-D347-6C67-CF00-9DE5F7348DAD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1120234" y="3199043"/>
                <a:ext cx="213120" cy="214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4A720D93-BD46-C0C2-5143-BD7F41EC9FED}"/>
                  </a:ext>
                </a:extLst>
              </p14:cNvPr>
              <p14:cNvContentPartPr/>
              <p14:nvPr/>
            </p14:nvContentPartPr>
            <p14:xfrm>
              <a:off x="9185594" y="2855243"/>
              <a:ext cx="1971000" cy="4464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4A720D93-BD46-C0C2-5143-BD7F41EC9FED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122594" y="2792243"/>
                <a:ext cx="2096640" cy="17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13E07290-323C-1ABA-1CDC-1AEFC4BD2E0F}"/>
                  </a:ext>
                </a:extLst>
              </p14:cNvPr>
              <p14:cNvContentPartPr/>
              <p14:nvPr/>
            </p14:nvContentPartPr>
            <p14:xfrm>
              <a:off x="9199994" y="2953523"/>
              <a:ext cx="2026800" cy="7236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13E07290-323C-1ABA-1CDC-1AEFC4BD2E0F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9136994" y="2890883"/>
                <a:ext cx="2152440" cy="19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C02EC0AE-FADF-CEC3-6017-EBE5083848C3}"/>
                  </a:ext>
                </a:extLst>
              </p14:cNvPr>
              <p14:cNvContentPartPr/>
              <p14:nvPr/>
            </p14:nvContentPartPr>
            <p14:xfrm>
              <a:off x="10592474" y="2813123"/>
              <a:ext cx="662040" cy="8532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C02EC0AE-FADF-CEC3-6017-EBE5083848C3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0529474" y="2750483"/>
                <a:ext cx="787680" cy="210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368C9DCB-86FA-4EEE-7160-09F71BFC38F9}"/>
                  </a:ext>
                </a:extLst>
              </p14:cNvPr>
              <p14:cNvContentPartPr/>
              <p14:nvPr/>
            </p14:nvContentPartPr>
            <p14:xfrm>
              <a:off x="11197634" y="4275803"/>
              <a:ext cx="360" cy="36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368C9DCB-86FA-4EEE-7160-09F71BFC38F9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1134634" y="4213163"/>
                <a:ext cx="126000" cy="12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D7041B6D-C7C3-36D1-F3C0-5A2B7493CA1B}"/>
                  </a:ext>
                </a:extLst>
              </p14:cNvPr>
              <p14:cNvContentPartPr/>
              <p14:nvPr/>
            </p14:nvContentPartPr>
            <p14:xfrm>
              <a:off x="11225714" y="5218643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D7041B6D-C7C3-36D1-F3C0-5A2B7493CA1B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1162714" y="5155643"/>
                <a:ext cx="126000" cy="12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5894C621-FF5C-D2CA-FF32-15BEA1AEAD1B}"/>
                  </a:ext>
                </a:extLst>
              </p14:cNvPr>
              <p14:cNvContentPartPr/>
              <p14:nvPr/>
            </p14:nvContentPartPr>
            <p14:xfrm>
              <a:off x="11211314" y="5345003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5894C621-FF5C-D2CA-FF32-15BEA1AEAD1B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1148674" y="5282363"/>
                <a:ext cx="126000" cy="126000"/>
              </a:xfrm>
              <a:prstGeom prst="rect">
                <a:avLst/>
              </a:prstGeom>
            </p:spPr>
          </p:pic>
        </mc:Fallback>
      </mc:AlternateContent>
      <p:grpSp>
        <p:nvGrpSpPr>
          <p:cNvPr id="17" name="Group 16">
            <a:extLst>
              <a:ext uri="{FF2B5EF4-FFF2-40B4-BE49-F238E27FC236}">
                <a16:creationId xmlns:a16="http://schemas.microsoft.com/office/drawing/2014/main" id="{7BF999D4-E819-BFAD-B49E-501C48AD5D9B}"/>
              </a:ext>
            </a:extLst>
          </p:cNvPr>
          <p:cNvGrpSpPr/>
          <p:nvPr/>
        </p:nvGrpSpPr>
        <p:grpSpPr>
          <a:xfrm>
            <a:off x="11042834" y="6119363"/>
            <a:ext cx="338040" cy="210960"/>
            <a:chOff x="11042834" y="6119363"/>
            <a:chExt cx="338040" cy="210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4CAEB57B-F46E-17B1-A9DA-F7085EB364F9}"/>
                    </a:ext>
                  </a:extLst>
                </p14:cNvPr>
                <p14:cNvContentPartPr/>
                <p14:nvPr/>
              </p14:nvContentPartPr>
              <p14:xfrm>
                <a:off x="11225714" y="6245723"/>
                <a:ext cx="360" cy="360"/>
              </p14:xfrm>
            </p:contentPart>
          </mc:Choice>
          <mc:Fallback xmlns=""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4CAEB57B-F46E-17B1-A9DA-F7085EB364F9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1162714" y="6183083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EC4F853D-AAAB-057E-9D9A-730F683B0365}"/>
                    </a:ext>
                  </a:extLst>
                </p14:cNvPr>
                <p14:cNvContentPartPr/>
                <p14:nvPr/>
              </p14:nvContentPartPr>
              <p14:xfrm>
                <a:off x="11225714" y="6119363"/>
                <a:ext cx="360" cy="360"/>
              </p14:xfrm>
            </p:contentPart>
          </mc:Choice>
          <mc:Fallback xmlns=""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EC4F853D-AAAB-057E-9D9A-730F683B0365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1162714" y="6056363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5AD17584-4395-5E22-F7CB-AEA19BDFF3D9}"/>
                    </a:ext>
                  </a:extLst>
                </p14:cNvPr>
                <p14:cNvContentPartPr/>
                <p14:nvPr/>
              </p14:nvContentPartPr>
              <p14:xfrm>
                <a:off x="11042834" y="6329963"/>
                <a:ext cx="360" cy="360"/>
              </p14:xfrm>
            </p:contentPart>
          </mc:Choice>
          <mc:Fallback xmlns=""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5AD17584-4395-5E22-F7CB-AEA19BDFF3D9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0979834" y="6266963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2F30CE20-238C-0339-6DE0-3AE3C3CDCF75}"/>
                    </a:ext>
                  </a:extLst>
                </p14:cNvPr>
                <p14:cNvContentPartPr/>
                <p14:nvPr/>
              </p14:nvContentPartPr>
              <p14:xfrm>
                <a:off x="11380514" y="6301523"/>
                <a:ext cx="360" cy="360"/>
              </p14:xfrm>
            </p:contentPart>
          </mc:Choice>
          <mc:Fallback xmlns=""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2F30CE20-238C-0339-6DE0-3AE3C3CDCF75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1317514" y="6238883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2484061F-00E0-9931-C561-D42B0F378668}"/>
                    </a:ext>
                  </a:extLst>
                </p14:cNvPr>
                <p14:cNvContentPartPr/>
                <p14:nvPr/>
              </p14:nvContentPartPr>
              <p14:xfrm>
                <a:off x="11197634" y="6203243"/>
                <a:ext cx="360" cy="360"/>
              </p14:xfrm>
            </p:contentPart>
          </mc:Choice>
          <mc:Fallback xmlns=""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2484061F-00E0-9931-C561-D42B0F378668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1134634" y="6140603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EED4BE82-DD33-577F-BD47-EEBCA2E3A8C7}"/>
                  </a:ext>
                </a:extLst>
              </p14:cNvPr>
              <p14:cNvContentPartPr/>
              <p14:nvPr/>
            </p14:nvContentPartPr>
            <p14:xfrm>
              <a:off x="7975994" y="6624443"/>
              <a:ext cx="3109320" cy="5832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EED4BE82-DD33-577F-BD47-EEBCA2E3A8C7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7912994" y="6561803"/>
                <a:ext cx="3234960" cy="18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64EB686A-AD4D-3E81-EC63-F80CEAB67402}"/>
                  </a:ext>
                </a:extLst>
              </p14:cNvPr>
              <p14:cNvContentPartPr/>
              <p14:nvPr/>
            </p14:nvContentPartPr>
            <p14:xfrm>
              <a:off x="7947914" y="6780323"/>
              <a:ext cx="3282480" cy="72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64EB686A-AD4D-3E81-EC63-F80CEAB67402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7884914" y="6654323"/>
                <a:ext cx="3408120" cy="252000"/>
              </a:xfrm>
              <a:prstGeom prst="rect">
                <a:avLst/>
              </a:prstGeom>
            </p:spPr>
          </p:pic>
        </mc:Fallback>
      </mc:AlternateContent>
      <p:grpSp>
        <p:nvGrpSpPr>
          <p:cNvPr id="23" name="Group 22">
            <a:extLst>
              <a:ext uri="{FF2B5EF4-FFF2-40B4-BE49-F238E27FC236}">
                <a16:creationId xmlns:a16="http://schemas.microsoft.com/office/drawing/2014/main" id="{79CEAE28-9585-D465-B9C3-B578C94E5FDF}"/>
              </a:ext>
            </a:extLst>
          </p:cNvPr>
          <p:cNvGrpSpPr/>
          <p:nvPr/>
        </p:nvGrpSpPr>
        <p:grpSpPr>
          <a:xfrm>
            <a:off x="11169194" y="6583403"/>
            <a:ext cx="70560" cy="112680"/>
            <a:chOff x="11169194" y="6583403"/>
            <a:chExt cx="70560" cy="1126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21" name="Ink 20">
                  <a:extLst>
                    <a:ext uri="{FF2B5EF4-FFF2-40B4-BE49-F238E27FC236}">
                      <a16:creationId xmlns:a16="http://schemas.microsoft.com/office/drawing/2014/main" id="{11B3A19C-8D4D-BDE6-C96E-6B3FC78DC77B}"/>
                    </a:ext>
                  </a:extLst>
                </p14:cNvPr>
                <p14:cNvContentPartPr/>
                <p14:nvPr/>
              </p14:nvContentPartPr>
              <p14:xfrm>
                <a:off x="11169194" y="6695723"/>
                <a:ext cx="360" cy="360"/>
              </p14:xfrm>
            </p:contentPart>
          </mc:Choice>
          <mc:Fallback xmlns="">
            <p:pic>
              <p:nvPicPr>
                <p:cNvPr id="21" name="Ink 20">
                  <a:extLst>
                    <a:ext uri="{FF2B5EF4-FFF2-40B4-BE49-F238E27FC236}">
                      <a16:creationId xmlns:a16="http://schemas.microsoft.com/office/drawing/2014/main" id="{11B3A19C-8D4D-BDE6-C96E-6B3FC78DC77B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1106554" y="6632723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72CE0BB6-8F09-9657-22CA-F53FE299D18E}"/>
                    </a:ext>
                  </a:extLst>
                </p14:cNvPr>
                <p14:cNvContentPartPr/>
                <p14:nvPr/>
              </p14:nvContentPartPr>
              <p14:xfrm>
                <a:off x="11239394" y="6583403"/>
                <a:ext cx="360" cy="360"/>
              </p14:xfrm>
            </p:contentPart>
          </mc:Choice>
          <mc:Fallback xmlns=""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72CE0BB6-8F09-9657-22CA-F53FE299D18E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1176754" y="6520763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06516345-F47E-E550-A834-158DE935C956}"/>
              </a:ext>
            </a:extLst>
          </p:cNvPr>
          <p:cNvGrpSpPr/>
          <p:nvPr/>
        </p:nvGrpSpPr>
        <p:grpSpPr>
          <a:xfrm>
            <a:off x="11056514" y="7033403"/>
            <a:ext cx="226080" cy="42840"/>
            <a:chOff x="11056514" y="7033403"/>
            <a:chExt cx="226080" cy="428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6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183D5617-4646-A617-840D-F15F4C5DFCB8}"/>
                    </a:ext>
                  </a:extLst>
                </p14:cNvPr>
                <p14:cNvContentPartPr/>
                <p14:nvPr/>
              </p14:nvContentPartPr>
              <p14:xfrm>
                <a:off x="11056514" y="7075883"/>
                <a:ext cx="360" cy="360"/>
              </p14:xfrm>
            </p:contentPart>
          </mc:Choice>
          <mc:Fallback xmlns=""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183D5617-4646-A617-840D-F15F4C5DFCB8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0993874" y="7012883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">
              <p14:nvContentPartPr>
                <p14:cNvPr id="25" name="Ink 24">
                  <a:extLst>
                    <a:ext uri="{FF2B5EF4-FFF2-40B4-BE49-F238E27FC236}">
                      <a16:creationId xmlns:a16="http://schemas.microsoft.com/office/drawing/2014/main" id="{83A040E9-0A21-F5F6-8C55-941E79DF134F}"/>
                    </a:ext>
                  </a:extLst>
                </p14:cNvPr>
                <p14:cNvContentPartPr/>
                <p14:nvPr/>
              </p14:nvContentPartPr>
              <p14:xfrm>
                <a:off x="11155514" y="7075883"/>
                <a:ext cx="360" cy="360"/>
              </p14:xfrm>
            </p:contentPart>
          </mc:Choice>
          <mc:Fallback xmlns="">
            <p:pic>
              <p:nvPicPr>
                <p:cNvPr id="25" name="Ink 24">
                  <a:extLst>
                    <a:ext uri="{FF2B5EF4-FFF2-40B4-BE49-F238E27FC236}">
                      <a16:creationId xmlns:a16="http://schemas.microsoft.com/office/drawing/2014/main" id="{83A040E9-0A21-F5F6-8C55-941E79DF134F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1092874" y="7012883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6E59A0EA-F52D-A723-8363-01CC21DEB7A7}"/>
                    </a:ext>
                  </a:extLst>
                </p14:cNvPr>
                <p14:cNvContentPartPr/>
                <p14:nvPr/>
              </p14:nvContentPartPr>
              <p14:xfrm>
                <a:off x="11239394" y="7033403"/>
                <a:ext cx="360" cy="360"/>
              </p14:xfrm>
            </p:contentPart>
          </mc:Choice>
          <mc:Fallback xmlns=""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6E59A0EA-F52D-A723-8363-01CC21DEB7A7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1176754" y="6970403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9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F4C25023-AA5D-C340-3460-90778F33E51C}"/>
                    </a:ext>
                  </a:extLst>
                </p14:cNvPr>
                <p14:cNvContentPartPr/>
                <p14:nvPr/>
              </p14:nvContentPartPr>
              <p14:xfrm>
                <a:off x="11282234" y="7075883"/>
                <a:ext cx="360" cy="360"/>
              </p14:xfrm>
            </p:contentPart>
          </mc:Choice>
          <mc:Fallback xmlns=""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F4C25023-AA5D-C340-3460-90778F33E51C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1219234" y="7012883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5E97D624-A94E-22A9-4120-D5298FA79780}"/>
                  </a:ext>
                </a:extLst>
              </p14:cNvPr>
              <p14:cNvContentPartPr/>
              <p14:nvPr/>
            </p14:nvContentPartPr>
            <p14:xfrm>
              <a:off x="11211314" y="4318283"/>
              <a:ext cx="360" cy="36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5E97D624-A94E-22A9-4120-D5298FA79780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1148674" y="4255643"/>
                <a:ext cx="126000" cy="126000"/>
              </a:xfrm>
              <a:prstGeom prst="rect">
                <a:avLst/>
              </a:prstGeom>
            </p:spPr>
          </p:pic>
        </mc:Fallback>
      </mc:AlternateContent>
      <p:pic>
        <p:nvPicPr>
          <p:cNvPr id="32" name="Picture 31">
            <a:extLst>
              <a:ext uri="{FF2B5EF4-FFF2-40B4-BE49-F238E27FC236}">
                <a16:creationId xmlns:a16="http://schemas.microsoft.com/office/drawing/2014/main" id="{289CB210-C5E4-70CB-61B4-27EABEABA69E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42735" y="2170223"/>
            <a:ext cx="7600950" cy="461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478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03EE45-3924-5A20-4FDE-7EA6BBEBD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power of communication</a:t>
            </a:r>
          </a:p>
        </p:txBody>
      </p:sp>
      <p:pic>
        <p:nvPicPr>
          <p:cNvPr id="8" name="Picture Placeholder 21" descr="Person in black skirt and white shirt holding some dandelions">
            <a:extLst>
              <a:ext uri="{FF2B5EF4-FFF2-40B4-BE49-F238E27FC236}">
                <a16:creationId xmlns:a16="http://schemas.microsoft.com/office/drawing/2014/main" id="{FFD2BD9F-962D-9BA5-14BE-C9CD52FEF9C7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" b="18"/>
          <a:stretch/>
        </p:blipFill>
        <p:spPr/>
      </p:pic>
    </p:spTree>
    <p:extLst>
      <p:ext uri="{BB962C8B-B14F-4D97-AF65-F5344CB8AC3E}">
        <p14:creationId xmlns:p14="http://schemas.microsoft.com/office/powerpoint/2010/main" val="2222324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1377AF6-2477-81EC-D1BC-43FD72DF1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r>
              <a:rPr lang="en-US"/>
              <a:t>overcoming nervousness</a:t>
            </a:r>
            <a:endParaRPr lang="en-US" dirty="0"/>
          </a:p>
        </p:txBody>
      </p:sp>
      <p:pic>
        <p:nvPicPr>
          <p:cNvPr id="4" name="Picture Placeholder 3" descr="A person holding a plant">
            <a:extLst>
              <a:ext uri="{FF2B5EF4-FFF2-40B4-BE49-F238E27FC236}">
                <a16:creationId xmlns:a16="http://schemas.microsoft.com/office/drawing/2014/main" id="{0DEBEDD0-2C97-CD36-23CF-99F082806824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3"/>
          <a:srcRect l="24497" r="24497"/>
          <a:stretch/>
        </p:blipFill>
        <p:spPr>
          <a:solidFill>
            <a:schemeClr val="tx1"/>
          </a:solidFill>
        </p:spPr>
      </p:pic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000EBDF4-3413-FCF9-2E25-9A254A61F23E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en-US" dirty="0"/>
              <a:t>CONFIDENCE-BUILDING STRATEGIES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5444D48-B8FD-0507-91E4-F3D4E3ED1B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90487"/>
            <a:ext cx="12192000" cy="667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0005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8">
            <a:extLst>
              <a:ext uri="{FF2B5EF4-FFF2-40B4-BE49-F238E27FC236}">
                <a16:creationId xmlns:a16="http://schemas.microsoft.com/office/drawing/2014/main" id="{A7BE12AD-D808-BDE0-3EB8-5BC50B1D8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engaging the audience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CFDA37B-399A-B9F0-7A7D-2A891EB7FFA6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/>
              <a:t>Make eye contact with your audience to create a sense of intimacy and involvement</a:t>
            </a:r>
          </a:p>
          <a:p>
            <a:r>
              <a:rPr lang="en-US" dirty="0"/>
              <a:t>Weave relatable stories into your presentation using narratives that make your message memorable and impactful</a:t>
            </a:r>
          </a:p>
          <a:p>
            <a:r>
              <a:rPr lang="en-US" dirty="0"/>
              <a:t>Encourage questions and provide thoughtful responses to enhance audience participation</a:t>
            </a:r>
          </a:p>
          <a:p>
            <a:r>
              <a:rPr lang="en-US" dirty="0"/>
              <a:t>Use live polls or surveys to gather audience opinions, promoting engagement and making sure the audience feel involved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0CD348E-9357-0442-4555-AF6B4AFE34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2" name="Moon. Appollo, Female in coma, Goddess Ammavaru Video">
            <a:hlinkClick r:id="" action="ppaction://media"/>
            <a:extLst>
              <a:ext uri="{FF2B5EF4-FFF2-40B4-BE49-F238E27FC236}">
                <a16:creationId xmlns:a16="http://schemas.microsoft.com/office/drawing/2014/main" id="{86241398-1F4C-1B4A-C217-6BC26EA3D33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80160" y="1828800"/>
            <a:ext cx="8244840" cy="50292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8B2FA52F-ACC0-369F-C61A-9DE1066FEEA3}"/>
                  </a:ext>
                </a:extLst>
              </p14:cNvPr>
              <p14:cNvContentPartPr/>
              <p14:nvPr/>
            </p14:nvContentPartPr>
            <p14:xfrm>
              <a:off x="1745474" y="2183068"/>
              <a:ext cx="870840" cy="6768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8B2FA52F-ACC0-369F-C61A-9DE1066FEEA3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691474" y="2075068"/>
                <a:ext cx="978480" cy="283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0ECCB6BF-BB68-3C20-B2D4-94CC0172EEB4}"/>
                  </a:ext>
                </a:extLst>
              </p14:cNvPr>
              <p14:cNvContentPartPr/>
              <p14:nvPr/>
            </p14:nvContentPartPr>
            <p14:xfrm>
              <a:off x="1772114" y="2390428"/>
              <a:ext cx="744480" cy="2988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0ECCB6BF-BB68-3C20-B2D4-94CC0172EEB4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718474" y="2282428"/>
                <a:ext cx="852120" cy="245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EF05E2A4-269A-24E6-4A4E-CE1ED16F0C9A}"/>
                  </a:ext>
                </a:extLst>
              </p14:cNvPr>
              <p14:cNvContentPartPr/>
              <p14:nvPr/>
            </p14:nvContentPartPr>
            <p14:xfrm>
              <a:off x="1724234" y="2475748"/>
              <a:ext cx="5760" cy="3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EF05E2A4-269A-24E6-4A4E-CE1ED16F0C9A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670234" y="2367748"/>
                <a:ext cx="1134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98476625-DAE9-401D-176C-3CCE9911E7BA}"/>
                  </a:ext>
                </a:extLst>
              </p14:cNvPr>
              <p14:cNvContentPartPr/>
              <p14:nvPr/>
            </p14:nvContentPartPr>
            <p14:xfrm>
              <a:off x="1772114" y="6527188"/>
              <a:ext cx="2194560" cy="72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98476625-DAE9-401D-176C-3CCE9911E7BA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718114" y="6311188"/>
                <a:ext cx="2302200" cy="43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7F37E411-2FF3-8324-ADD5-15F80C4A9609}"/>
                  </a:ext>
                </a:extLst>
              </p14:cNvPr>
              <p14:cNvContentPartPr/>
              <p14:nvPr/>
            </p14:nvContentPartPr>
            <p14:xfrm>
              <a:off x="2814674" y="1517428"/>
              <a:ext cx="3811320" cy="7200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7F37E411-2FF3-8324-ADD5-15F80C4A9609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2760674" y="1409788"/>
                <a:ext cx="3918960" cy="28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C483A540-5F5F-96DC-9106-62C63BA211C4}"/>
                  </a:ext>
                </a:extLst>
              </p14:cNvPr>
              <p14:cNvContentPartPr/>
              <p14:nvPr/>
            </p14:nvContentPartPr>
            <p14:xfrm>
              <a:off x="3839954" y="1462708"/>
              <a:ext cx="360" cy="36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C483A540-5F5F-96DC-9106-62C63BA211C4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3785954" y="1355068"/>
                <a:ext cx="1080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C1B52A72-1674-C8E3-66D3-B1869286D42D}"/>
                  </a:ext>
                </a:extLst>
              </p14:cNvPr>
              <p14:cNvContentPartPr/>
              <p14:nvPr/>
            </p14:nvContentPartPr>
            <p14:xfrm>
              <a:off x="4594154" y="1434628"/>
              <a:ext cx="5760" cy="3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C1B52A72-1674-C8E3-66D3-B1869286D42D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540514" y="1326628"/>
                <a:ext cx="1134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FE1090F9-A056-4145-F4C1-666C118A25E9}"/>
                  </a:ext>
                </a:extLst>
              </p14:cNvPr>
              <p14:cNvContentPartPr/>
              <p14:nvPr/>
            </p14:nvContentPartPr>
            <p14:xfrm>
              <a:off x="5682794" y="1462708"/>
              <a:ext cx="360" cy="3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FE1090F9-A056-4145-F4C1-666C118A25E9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5628794" y="1355068"/>
                <a:ext cx="1080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AFED8D97-FC7C-8722-94A1-29E614A9C4F3}"/>
                  </a:ext>
                </a:extLst>
              </p14:cNvPr>
              <p14:cNvContentPartPr/>
              <p14:nvPr/>
            </p14:nvContentPartPr>
            <p14:xfrm>
              <a:off x="3291314" y="1659628"/>
              <a:ext cx="3334680" cy="1476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AFED8D97-FC7C-8722-94A1-29E614A9C4F3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3237314" y="1551628"/>
                <a:ext cx="3442320" cy="230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B7FCE5B1-1189-B1C1-1818-EE2C06183682}"/>
                  </a:ext>
                </a:extLst>
              </p14:cNvPr>
              <p14:cNvContentPartPr/>
              <p14:nvPr/>
            </p14:nvContentPartPr>
            <p14:xfrm>
              <a:off x="3896474" y="1420228"/>
              <a:ext cx="2729520" cy="1476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B7FCE5B1-1189-B1C1-1818-EE2C06183682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3842474" y="1312228"/>
                <a:ext cx="2837160" cy="230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D17CA14B-1B20-5E8F-DC9B-6C2F91CE8891}"/>
                  </a:ext>
                </a:extLst>
              </p14:cNvPr>
              <p14:cNvContentPartPr/>
              <p14:nvPr/>
            </p14:nvContentPartPr>
            <p14:xfrm>
              <a:off x="2841314" y="1350028"/>
              <a:ext cx="985320" cy="7056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D17CA14B-1B20-5E8F-DC9B-6C2F91CE8891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2787314" y="1242028"/>
                <a:ext cx="1092960" cy="286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11834B20-275A-FAD3-3D7F-D2DF80FF2F95}"/>
                  </a:ext>
                </a:extLst>
              </p14:cNvPr>
              <p14:cNvContentPartPr/>
              <p14:nvPr/>
            </p14:nvContentPartPr>
            <p14:xfrm>
              <a:off x="2813234" y="1617508"/>
              <a:ext cx="379800" cy="2880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11834B20-275A-FAD3-3D7F-D2DF80FF2F95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2759594" y="1509508"/>
                <a:ext cx="487440" cy="24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76355755-BD16-CBDD-A695-CA3B2121AFFB}"/>
                  </a:ext>
                </a:extLst>
              </p14:cNvPr>
              <p14:cNvContentPartPr/>
              <p14:nvPr/>
            </p14:nvContentPartPr>
            <p14:xfrm>
              <a:off x="2983514" y="1616788"/>
              <a:ext cx="237960" cy="1548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76355755-BD16-CBDD-A695-CA3B2121AFFB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2929514" y="1509148"/>
                <a:ext cx="345600" cy="231120"/>
              </a:xfrm>
              <a:prstGeom prst="rect">
                <a:avLst/>
              </a:prstGeom>
            </p:spPr>
          </p:pic>
        </mc:Fallback>
      </mc:AlternateContent>
      <p:sp>
        <p:nvSpPr>
          <p:cNvPr id="25" name="TextBox 24">
            <a:extLst>
              <a:ext uri="{FF2B5EF4-FFF2-40B4-BE49-F238E27FC236}">
                <a16:creationId xmlns:a16="http://schemas.microsoft.com/office/drawing/2014/main" id="{2911737E-039E-C6DF-919B-C0E3EEAFC7D1}"/>
              </a:ext>
            </a:extLst>
          </p:cNvPr>
          <p:cNvSpPr txBox="1"/>
          <p:nvPr/>
        </p:nvSpPr>
        <p:spPr>
          <a:xfrm>
            <a:off x="1163090" y="392813"/>
            <a:ext cx="95846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FFFF00"/>
                </a:solidFill>
                <a:latin typeface="Berlin Sans FB Demi" panose="020E0802020502020306" pitchFamily="34" charset="0"/>
              </a:rPr>
              <a:t>Engaging the Audience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193E45A-8934-A4BF-7EB3-302668E5BBB7}"/>
              </a:ext>
            </a:extLst>
          </p:cNvPr>
          <p:cNvSpPr txBox="1"/>
          <p:nvPr/>
        </p:nvSpPr>
        <p:spPr>
          <a:xfrm>
            <a:off x="3363315" y="281354"/>
            <a:ext cx="43317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/>
              <a:t>     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F456622F-4672-EADF-8C64-19F3A338C227}"/>
                  </a:ext>
                </a:extLst>
              </p14:cNvPr>
              <p14:cNvContentPartPr/>
              <p14:nvPr/>
            </p14:nvContentPartPr>
            <p14:xfrm>
              <a:off x="6766394" y="1515988"/>
              <a:ext cx="2053080" cy="7416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F456622F-4672-EADF-8C64-19F3A338C227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6676394" y="1336348"/>
                <a:ext cx="2232720" cy="433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9C561C64-41AB-CAF9-DB4A-5BB5CA964F2E}"/>
                  </a:ext>
                </a:extLst>
              </p14:cNvPr>
              <p14:cNvContentPartPr/>
              <p14:nvPr/>
            </p14:nvContentPartPr>
            <p14:xfrm>
              <a:off x="8862314" y="1518508"/>
              <a:ext cx="210600" cy="1548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9C561C64-41AB-CAF9-DB4A-5BB5CA964F2E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8772674" y="1338868"/>
                <a:ext cx="390240" cy="375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F0579E32-A599-7C46-ABA3-C1DC10413DAD}"/>
                  </a:ext>
                </a:extLst>
              </p14:cNvPr>
              <p14:cNvContentPartPr/>
              <p14:nvPr/>
            </p14:nvContentPartPr>
            <p14:xfrm>
              <a:off x="1308074" y="1518508"/>
              <a:ext cx="1379160" cy="4284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F0579E32-A599-7C46-ABA3-C1DC10413DAD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1218074" y="1338508"/>
                <a:ext cx="1558800" cy="402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D72E6791-CA9A-1005-F2A9-B537F5CC9E0A}"/>
                  </a:ext>
                </a:extLst>
              </p14:cNvPr>
              <p14:cNvContentPartPr/>
              <p14:nvPr/>
            </p14:nvContentPartPr>
            <p14:xfrm>
              <a:off x="6808514" y="1476388"/>
              <a:ext cx="2232360" cy="1692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D72E6791-CA9A-1005-F2A9-B537F5CC9E0A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6718514" y="1296388"/>
                <a:ext cx="2412000" cy="376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25C82A2C-B4B5-DE60-7C0D-58AC5821D206}"/>
                  </a:ext>
                </a:extLst>
              </p14:cNvPr>
              <p14:cNvContentPartPr/>
              <p14:nvPr/>
            </p14:nvContentPartPr>
            <p14:xfrm>
              <a:off x="8327354" y="1603108"/>
              <a:ext cx="702360" cy="1548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25C82A2C-B4B5-DE60-7C0D-58AC5821D206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8237714" y="1423468"/>
                <a:ext cx="882000" cy="375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6950EF23-F14F-54FF-02AF-208AF3B56DB5}"/>
                  </a:ext>
                </a:extLst>
              </p14:cNvPr>
              <p14:cNvContentPartPr/>
              <p14:nvPr/>
            </p14:nvContentPartPr>
            <p14:xfrm>
              <a:off x="6780074" y="1603108"/>
              <a:ext cx="360" cy="36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6950EF23-F14F-54FF-02AF-208AF3B56DB5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6690434" y="1423468"/>
                <a:ext cx="1800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7FD37F12-640D-D01D-B2F0-DAC69A90CE84}"/>
                  </a:ext>
                </a:extLst>
              </p14:cNvPr>
              <p14:cNvContentPartPr/>
              <p14:nvPr/>
            </p14:nvContentPartPr>
            <p14:xfrm>
              <a:off x="6751994" y="1491148"/>
              <a:ext cx="360" cy="360"/>
            </p14:xfrm>
          </p:contentPart>
        </mc:Choice>
        <mc:Fallback xmlns=""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7FD37F12-640D-D01D-B2F0-DAC69A90CE84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6662354" y="1311148"/>
                <a:ext cx="1800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3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9AFF9741-33AB-D6DF-8CAE-E147C41A2FE4}"/>
                  </a:ext>
                </a:extLst>
              </p14:cNvPr>
              <p14:cNvContentPartPr/>
              <p14:nvPr/>
            </p14:nvContentPartPr>
            <p14:xfrm>
              <a:off x="1561154" y="1617508"/>
              <a:ext cx="360" cy="36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9AFF9741-33AB-D6DF-8CAE-E147C41A2FE4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1471154" y="1437868"/>
                <a:ext cx="1800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C4D7BF93-85C5-32DD-A22C-2B396FF4EA70}"/>
                  </a:ext>
                </a:extLst>
              </p14:cNvPr>
              <p14:cNvContentPartPr/>
              <p14:nvPr/>
            </p14:nvContentPartPr>
            <p14:xfrm>
              <a:off x="1912514" y="1617508"/>
              <a:ext cx="360" cy="36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C4D7BF93-85C5-32DD-A22C-2B396FF4EA70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1822874" y="1437868"/>
                <a:ext cx="1800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5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CD8B20F7-6B31-6F41-FFCE-0CA8C0502ACF}"/>
                  </a:ext>
                </a:extLst>
              </p14:cNvPr>
              <p14:cNvContentPartPr/>
              <p14:nvPr/>
            </p14:nvContentPartPr>
            <p14:xfrm>
              <a:off x="2390954" y="1617508"/>
              <a:ext cx="5760" cy="36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CD8B20F7-6B31-6F41-FFCE-0CA8C0502ACF}"/>
                  </a:ext>
                </a:extLst>
              </p:cNvPr>
              <p:cNvPicPr/>
              <p:nvPr/>
            </p:nvPicPr>
            <p:blipFill>
              <a:blip r:embed="rId46"/>
              <a:stretch>
                <a:fillRect/>
              </a:stretch>
            </p:blipFill>
            <p:spPr>
              <a:xfrm>
                <a:off x="2301314" y="1437868"/>
                <a:ext cx="1854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7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ED9F80FD-3F14-9744-271A-C832CBD96BA4}"/>
                  </a:ext>
                </a:extLst>
              </p14:cNvPr>
              <p14:cNvContentPartPr/>
              <p14:nvPr/>
            </p14:nvContentPartPr>
            <p14:xfrm>
              <a:off x="2700554" y="1631188"/>
              <a:ext cx="360" cy="36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ED9F80FD-3F14-9744-271A-C832CBD96BA4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2610554" y="1451548"/>
                <a:ext cx="1800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360DBA57-4BC6-E40B-4813-53435604819B}"/>
                  </a:ext>
                </a:extLst>
              </p14:cNvPr>
              <p14:cNvContentPartPr/>
              <p14:nvPr/>
            </p14:nvContentPartPr>
            <p14:xfrm>
              <a:off x="3164594" y="1617508"/>
              <a:ext cx="360" cy="36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360DBA57-4BC6-E40B-4813-53435604819B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3074954" y="1437868"/>
                <a:ext cx="1800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9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B4C42A57-54B9-45BF-5D96-D34F9E7AA54D}"/>
                  </a:ext>
                </a:extLst>
              </p14:cNvPr>
              <p14:cNvContentPartPr/>
              <p14:nvPr/>
            </p14:nvContentPartPr>
            <p14:xfrm>
              <a:off x="1308074" y="1532908"/>
              <a:ext cx="1856880" cy="8496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B4C42A57-54B9-45BF-5D96-D34F9E7AA54D}"/>
                  </a:ext>
                </a:extLst>
              </p:cNvPr>
              <p:cNvPicPr/>
              <p:nvPr/>
            </p:nvPicPr>
            <p:blipFill>
              <a:blip r:embed="rId50"/>
              <a:stretch>
                <a:fillRect/>
              </a:stretch>
            </p:blipFill>
            <p:spPr>
              <a:xfrm>
                <a:off x="1218074" y="1352908"/>
                <a:ext cx="2036520" cy="444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1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FD44674A-B1EA-6379-4779-D4AEE6155A11}"/>
                  </a:ext>
                </a:extLst>
              </p14:cNvPr>
              <p14:cNvContentPartPr/>
              <p14:nvPr/>
            </p14:nvContentPartPr>
            <p14:xfrm>
              <a:off x="1321754" y="1589428"/>
              <a:ext cx="360" cy="5760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FD44674A-B1EA-6379-4779-D4AEE6155A11}"/>
                  </a:ext>
                </a:extLst>
              </p:cNvPr>
              <p:cNvPicPr/>
              <p:nvPr/>
            </p:nvPicPr>
            <p:blipFill>
              <a:blip r:embed="rId52"/>
              <a:stretch>
                <a:fillRect/>
              </a:stretch>
            </p:blipFill>
            <p:spPr>
              <a:xfrm>
                <a:off x="1232114" y="1409428"/>
                <a:ext cx="180000" cy="36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3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17E5F2C4-5E88-7AC1-8FA8-A47D123DCB3D}"/>
                  </a:ext>
                </a:extLst>
              </p14:cNvPr>
              <p14:cNvContentPartPr/>
              <p14:nvPr/>
            </p14:nvContentPartPr>
            <p14:xfrm>
              <a:off x="1645754" y="1631188"/>
              <a:ext cx="360" cy="36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17E5F2C4-5E88-7AC1-8FA8-A47D123DCB3D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1555754" y="1451548"/>
                <a:ext cx="1800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191F2714-84D3-D376-A65E-5DE8CA9C9DCA}"/>
                  </a:ext>
                </a:extLst>
              </p14:cNvPr>
              <p14:cNvContentPartPr/>
              <p14:nvPr/>
            </p14:nvContentPartPr>
            <p14:xfrm>
              <a:off x="1997114" y="1617508"/>
              <a:ext cx="360" cy="36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191F2714-84D3-D376-A65E-5DE8CA9C9DCA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1907114" y="1437868"/>
                <a:ext cx="1800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5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BA39603B-6819-CEEF-0F8C-F002CB10A934}"/>
                  </a:ext>
                </a:extLst>
              </p14:cNvPr>
              <p14:cNvContentPartPr/>
              <p14:nvPr/>
            </p14:nvContentPartPr>
            <p14:xfrm>
              <a:off x="1997114" y="1617508"/>
              <a:ext cx="360" cy="36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BA39603B-6819-CEEF-0F8C-F002CB10A934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1907114" y="1437868"/>
                <a:ext cx="1800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75320673-4184-F50C-D6D9-A2730EFAC44F}"/>
                  </a:ext>
                </a:extLst>
              </p14:cNvPr>
              <p14:cNvContentPartPr/>
              <p14:nvPr/>
            </p14:nvContentPartPr>
            <p14:xfrm>
              <a:off x="2264594" y="1631188"/>
              <a:ext cx="360" cy="36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75320673-4184-F50C-D6D9-A2730EFAC44F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2174594" y="1451548"/>
                <a:ext cx="1800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7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D18D30FE-5E91-6436-F16E-F9D6AE7BE593}"/>
                  </a:ext>
                </a:extLst>
              </p14:cNvPr>
              <p14:cNvContentPartPr/>
              <p14:nvPr/>
            </p14:nvContentPartPr>
            <p14:xfrm>
              <a:off x="3305714" y="1603108"/>
              <a:ext cx="617760" cy="43920"/>
            </p14:xfrm>
          </p:contentPart>
        </mc:Choice>
        <mc:Fallback xmlns=""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D18D30FE-5E91-6436-F16E-F9D6AE7BE593}"/>
                  </a:ext>
                </a:extLst>
              </p:cNvPr>
              <p:cNvPicPr/>
              <p:nvPr/>
            </p:nvPicPr>
            <p:blipFill>
              <a:blip r:embed="rId58"/>
              <a:stretch>
                <a:fillRect/>
              </a:stretch>
            </p:blipFill>
            <p:spPr>
              <a:xfrm>
                <a:off x="3215714" y="1423468"/>
                <a:ext cx="797400" cy="403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9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EEB53812-84B4-C141-2796-302FCAEC1071}"/>
                  </a:ext>
                </a:extLst>
              </p14:cNvPr>
              <p14:cNvContentPartPr/>
              <p14:nvPr/>
            </p14:nvContentPartPr>
            <p14:xfrm>
              <a:off x="2826914" y="1491148"/>
              <a:ext cx="360" cy="360"/>
            </p14:xfrm>
          </p:contentPart>
        </mc:Choice>
        <mc:Fallback xmlns=""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EEB53812-84B4-C141-2796-302FCAEC1071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2737274" y="1311148"/>
                <a:ext cx="1800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80849962-67E2-667E-3F47-ECBF61752278}"/>
                  </a:ext>
                </a:extLst>
              </p14:cNvPr>
              <p14:cNvContentPartPr/>
              <p14:nvPr/>
            </p14:nvContentPartPr>
            <p14:xfrm>
              <a:off x="2826914" y="1491148"/>
              <a:ext cx="360" cy="36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80849962-67E2-667E-3F47-ECBF61752278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2737274" y="1311148"/>
                <a:ext cx="1800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1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759C7567-B64E-93AD-AF90-7A17DA4421B1}"/>
                  </a:ext>
                </a:extLst>
              </p14:cNvPr>
              <p14:cNvContentPartPr/>
              <p14:nvPr/>
            </p14:nvContentPartPr>
            <p14:xfrm>
              <a:off x="2826914" y="1491148"/>
              <a:ext cx="360" cy="360"/>
            </p14:xfrm>
          </p:contentPart>
        </mc:Choice>
        <mc:Fallback xmlns=""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759C7567-B64E-93AD-AF90-7A17DA4421B1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2737274" y="1311148"/>
                <a:ext cx="1800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46" name="Ink 45">
                <a:extLst>
                  <a:ext uri="{FF2B5EF4-FFF2-40B4-BE49-F238E27FC236}">
                    <a16:creationId xmlns:a16="http://schemas.microsoft.com/office/drawing/2014/main" id="{7FC4E86F-1649-81C7-B58C-393453E3ECA1}"/>
                  </a:ext>
                </a:extLst>
              </p14:cNvPr>
              <p14:cNvContentPartPr/>
              <p14:nvPr/>
            </p14:nvContentPartPr>
            <p14:xfrm>
              <a:off x="1336154" y="1490788"/>
              <a:ext cx="448920" cy="16200"/>
            </p14:xfrm>
          </p:contentPart>
        </mc:Choice>
        <mc:Fallback xmlns="">
          <p:pic>
            <p:nvPicPr>
              <p:cNvPr id="46" name="Ink 45">
                <a:extLst>
                  <a:ext uri="{FF2B5EF4-FFF2-40B4-BE49-F238E27FC236}">
                    <a16:creationId xmlns:a16="http://schemas.microsoft.com/office/drawing/2014/main" id="{7FC4E86F-1649-81C7-B58C-393453E3ECA1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1246514" y="1310788"/>
                <a:ext cx="628560" cy="37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F90E27D2-3819-D5D4-72B3-AFFCDDC6C95C}"/>
                  </a:ext>
                </a:extLst>
              </p14:cNvPr>
              <p14:cNvContentPartPr/>
              <p14:nvPr/>
            </p14:nvContentPartPr>
            <p14:xfrm>
              <a:off x="1828634" y="1504828"/>
              <a:ext cx="81360" cy="360"/>
            </p14:xfrm>
          </p:contentPart>
        </mc:Choice>
        <mc:Fallback xmlns=""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F90E27D2-3819-D5D4-72B3-AFFCDDC6C95C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1738634" y="1324828"/>
                <a:ext cx="2610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9FDE2A5B-377A-6F1F-BD7B-FFD1B4707F79}"/>
                  </a:ext>
                </a:extLst>
              </p14:cNvPr>
              <p14:cNvContentPartPr/>
              <p14:nvPr/>
            </p14:nvContentPartPr>
            <p14:xfrm>
              <a:off x="1983434" y="1420588"/>
              <a:ext cx="767520" cy="8460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9FDE2A5B-377A-6F1F-BD7B-FFD1B4707F79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1893434" y="1240948"/>
                <a:ext cx="947160" cy="444240"/>
              </a:xfrm>
              <a:prstGeom prst="rect">
                <a:avLst/>
              </a:prstGeom>
            </p:spPr>
          </p:pic>
        </mc:Fallback>
      </mc:AlternateContent>
      <p:sp>
        <p:nvSpPr>
          <p:cNvPr id="51" name="TextBox 50">
            <a:extLst>
              <a:ext uri="{FF2B5EF4-FFF2-40B4-BE49-F238E27FC236}">
                <a16:creationId xmlns:a16="http://schemas.microsoft.com/office/drawing/2014/main" id="{BF4BF812-0E91-B7DE-2F72-ED1BC5BAA525}"/>
              </a:ext>
            </a:extLst>
          </p:cNvPr>
          <p:cNvSpPr txBox="1"/>
          <p:nvPr/>
        </p:nvSpPr>
        <p:spPr>
          <a:xfrm>
            <a:off x="9678629" y="0"/>
            <a:ext cx="25133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FF00"/>
                </a:solidFill>
              </a:rPr>
              <a:t>In-built Audio-Video</a:t>
            </a:r>
          </a:p>
        </p:txBody>
      </p:sp>
    </p:spTree>
    <p:extLst>
      <p:ext uri="{BB962C8B-B14F-4D97-AF65-F5344CB8AC3E}">
        <p14:creationId xmlns:p14="http://schemas.microsoft.com/office/powerpoint/2010/main" val="1966913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97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>
            <a:extLst>
              <a:ext uri="{FF2B5EF4-FFF2-40B4-BE49-F238E27FC236}">
                <a16:creationId xmlns:a16="http://schemas.microsoft.com/office/drawing/2014/main" id="{2A3D95EF-8A67-7F71-37EF-9EB02511B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r>
              <a:rPr lang="en-US" dirty="0"/>
              <a:t>selecting visual aids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C7846849-DC0A-EE3B-2E5E-D669EC1273D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ENHANCING YOUR PRESENTATION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592F74-53AA-0BA5-5CB0-294F4217F2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0487"/>
            <a:ext cx="12192000" cy="667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7174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4E4F88F8-17E5-45E3-77B1-77FACD99FF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speaking engagement metrics</a:t>
            </a:r>
          </a:p>
        </p:txBody>
      </p:sp>
      <p:graphicFrame>
        <p:nvGraphicFramePr>
          <p:cNvPr id="8" name="Content Placeholder 4">
            <a:extLst>
              <a:ext uri="{FF2B5EF4-FFF2-40B4-BE49-F238E27FC236}">
                <a16:creationId xmlns:a16="http://schemas.microsoft.com/office/drawing/2014/main" id="{5B6855E3-2188-20C8-4DD6-E45BC792C983}"/>
              </a:ext>
            </a:extLst>
          </p:cNvPr>
          <p:cNvGraphicFramePr>
            <a:graphicFrameLocks noGrp="1"/>
          </p:cNvGraphicFramePr>
          <p:nvPr>
            <p:ph type="tbl" sz="quarter" idx="14"/>
            <p:extLst>
              <p:ext uri="{D42A27DB-BD31-4B8C-83A1-F6EECF244321}">
                <p14:modId xmlns:p14="http://schemas.microsoft.com/office/powerpoint/2010/main" val="1736418874"/>
              </p:ext>
            </p:extLst>
          </p:nvPr>
        </p:nvGraphicFramePr>
        <p:xfrm>
          <a:off x="914400" y="2038350"/>
          <a:ext cx="10515598" cy="3902538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3548095">
                  <a:extLst>
                    <a:ext uri="{9D8B030D-6E8A-4147-A177-3AD203B41FA5}">
                      <a16:colId xmlns:a16="http://schemas.microsoft.com/office/drawing/2014/main" val="1689330750"/>
                    </a:ext>
                  </a:extLst>
                </a:gridCol>
                <a:gridCol w="3548095">
                  <a:extLst>
                    <a:ext uri="{9D8B030D-6E8A-4147-A177-3AD203B41FA5}">
                      <a16:colId xmlns:a16="http://schemas.microsoft.com/office/drawing/2014/main" val="2660631934"/>
                    </a:ext>
                  </a:extLst>
                </a:gridCol>
                <a:gridCol w="1709704">
                  <a:extLst>
                    <a:ext uri="{9D8B030D-6E8A-4147-A177-3AD203B41FA5}">
                      <a16:colId xmlns:a16="http://schemas.microsoft.com/office/drawing/2014/main" val="3909717689"/>
                    </a:ext>
                  </a:extLst>
                </a:gridCol>
                <a:gridCol w="1709704">
                  <a:extLst>
                    <a:ext uri="{9D8B030D-6E8A-4147-A177-3AD203B41FA5}">
                      <a16:colId xmlns:a16="http://schemas.microsoft.com/office/drawing/2014/main" val="1603189107"/>
                    </a:ext>
                  </a:extLst>
                </a:gridCol>
              </a:tblGrid>
              <a:tr h="650423"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IMPACT FACTOR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MEASUREMENT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TARGET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ACHIEVED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79928716"/>
                  </a:ext>
                </a:extLst>
              </a:tr>
              <a:tr h="650423"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Audience interaction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Percentage (%)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85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88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60208656"/>
                  </a:ext>
                </a:extLst>
              </a:tr>
              <a:tr h="650423"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Knowledge retention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Percentage (%)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75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80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34243071"/>
                  </a:ext>
                </a:extLst>
              </a:tr>
              <a:tr h="650423"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Post-presentation surveys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Average rating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4.2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4.5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5808797"/>
                  </a:ext>
                </a:extLst>
              </a:tr>
              <a:tr h="650423"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Referral rate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Percentage (%)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50194648"/>
                  </a:ext>
                </a:extLst>
              </a:tr>
              <a:tr h="650423"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Collaboration opportunities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# of opportunities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0950325"/>
                  </a:ext>
                </a:extLst>
              </a:tr>
            </a:tbl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2469ED-926E-7CEE-5AF2-BF9AC726D0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pPr/>
              <a:t>7</a:t>
            </a:fld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5E789D23-0569-A09E-5385-0F3ACA2784DD}"/>
                  </a:ext>
                </a:extLst>
              </p14:cNvPr>
              <p14:cNvContentPartPr/>
              <p14:nvPr/>
            </p14:nvContentPartPr>
            <p14:xfrm>
              <a:off x="4627994" y="2278468"/>
              <a:ext cx="1631880" cy="2844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5E789D23-0569-A09E-5385-0F3ACA2784DD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564994" y="2215468"/>
                <a:ext cx="1757520" cy="154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A5573839-48FE-23B3-8BAF-88289FAB203B}"/>
                  </a:ext>
                </a:extLst>
              </p14:cNvPr>
              <p14:cNvContentPartPr/>
              <p14:nvPr/>
            </p14:nvContentPartPr>
            <p14:xfrm>
              <a:off x="4613594" y="2447668"/>
              <a:ext cx="166068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A5573839-48FE-23B3-8BAF-88289FAB203B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550594" y="2384668"/>
                <a:ext cx="1786320" cy="126000"/>
              </a:xfrm>
              <a:prstGeom prst="rect">
                <a:avLst/>
              </a:prstGeom>
            </p:spPr>
          </p:pic>
        </mc:Fallback>
      </mc:AlternateContent>
      <p:grpSp>
        <p:nvGrpSpPr>
          <p:cNvPr id="11" name="Group 10">
            <a:extLst>
              <a:ext uri="{FF2B5EF4-FFF2-40B4-BE49-F238E27FC236}">
                <a16:creationId xmlns:a16="http://schemas.microsoft.com/office/drawing/2014/main" id="{972EB075-4046-F8A6-9C4D-816157BA64E7}"/>
              </a:ext>
            </a:extLst>
          </p:cNvPr>
          <p:cNvGrpSpPr/>
          <p:nvPr/>
        </p:nvGrpSpPr>
        <p:grpSpPr>
          <a:xfrm>
            <a:off x="8158874" y="2320228"/>
            <a:ext cx="768960" cy="158040"/>
            <a:chOff x="8158874" y="2320228"/>
            <a:chExt cx="768960" cy="1580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DA6B71EB-7156-31D4-F3D9-4FAD856B5FAB}"/>
                    </a:ext>
                  </a:extLst>
                </p14:cNvPr>
                <p14:cNvContentPartPr/>
                <p14:nvPr/>
              </p14:nvContentPartPr>
              <p14:xfrm>
                <a:off x="8158874" y="2320228"/>
                <a:ext cx="716040" cy="15480"/>
              </p14:xfrm>
            </p:contentPart>
          </mc:Choice>
          <mc:Fallback xmlns=""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DA6B71EB-7156-31D4-F3D9-4FAD856B5FAB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8096234" y="2257228"/>
                  <a:ext cx="841680" cy="141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27768524-5624-44CA-15A7-AB0331FCD58B}"/>
                    </a:ext>
                  </a:extLst>
                </p14:cNvPr>
                <p14:cNvContentPartPr/>
                <p14:nvPr/>
              </p14:nvContentPartPr>
              <p14:xfrm>
                <a:off x="8242754" y="2320948"/>
                <a:ext cx="685080" cy="157320"/>
              </p14:xfrm>
            </p:contentPart>
          </mc:Choice>
          <mc:Fallback xmlns=""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27768524-5624-44CA-15A7-AB0331FCD58B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8180114" y="2257948"/>
                  <a:ext cx="810720" cy="2829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C4A04416-F8FC-518E-9AA0-5F7A25612143}"/>
                  </a:ext>
                </a:extLst>
              </p14:cNvPr>
              <p14:cNvContentPartPr/>
              <p14:nvPr/>
            </p14:nvContentPartPr>
            <p14:xfrm rot="10800000">
              <a:off x="9907903" y="2260391"/>
              <a:ext cx="1002302" cy="188434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C4A04416-F8FC-518E-9AA0-5F7A25612143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 rot="10800000">
                <a:off x="9844899" y="2197339"/>
                <a:ext cx="1127950" cy="31417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D6EAB119-7043-9AFC-6C7B-186EE9795460}"/>
                  </a:ext>
                </a:extLst>
              </p14:cNvPr>
              <p14:cNvContentPartPr/>
              <p14:nvPr/>
            </p14:nvContentPartPr>
            <p14:xfrm>
              <a:off x="10787234" y="2376748"/>
              <a:ext cx="2880" cy="3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D6EAB119-7043-9AFC-6C7B-186EE9795460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0724594" y="2314108"/>
                <a:ext cx="128520" cy="12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045CE82C-6EA9-E4DE-83EB-FB8DDDF412A3}"/>
                  </a:ext>
                </a:extLst>
              </p14:cNvPr>
              <p14:cNvContentPartPr/>
              <p14:nvPr/>
            </p14:nvContentPartPr>
            <p14:xfrm>
              <a:off x="10772834" y="2376748"/>
              <a:ext cx="2880" cy="36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045CE82C-6EA9-E4DE-83EB-FB8DDDF412A3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0710194" y="2314108"/>
                <a:ext cx="128520" cy="12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F533B4F1-861E-B595-C001-D1D753CF01AB}"/>
                  </a:ext>
                </a:extLst>
              </p14:cNvPr>
              <p14:cNvContentPartPr/>
              <p14:nvPr/>
            </p14:nvContentPartPr>
            <p14:xfrm>
              <a:off x="10086314" y="2376748"/>
              <a:ext cx="632880" cy="428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F533B4F1-861E-B595-C001-D1D753CF01AB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10023314" y="2313748"/>
                <a:ext cx="758520" cy="168480"/>
              </a:xfrm>
              <a:prstGeom prst="rect">
                <a:avLst/>
              </a:prstGeom>
            </p:spPr>
          </p:pic>
        </mc:Fallback>
      </mc:AlternateContent>
      <p:pic>
        <p:nvPicPr>
          <p:cNvPr id="19" name="Picture 18">
            <a:extLst>
              <a:ext uri="{FF2B5EF4-FFF2-40B4-BE49-F238E27FC236}">
                <a16:creationId xmlns:a16="http://schemas.microsoft.com/office/drawing/2014/main" id="{B10902BD-E9AB-9DF1-4D6F-9BFDDFF6E75B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989121" y="2038350"/>
            <a:ext cx="8202879" cy="481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99611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249AD37-9510-4A2D-B790-12C439A83F9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5DF9CEC-52C2-4D14-B2F5-11176002A8B6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4D8B1D1D-0064-435C-8533-29A36067B8E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60</TotalTime>
  <Words>159</Words>
  <Application>Microsoft Office PowerPoint</Application>
  <PresentationFormat>Widescreen</PresentationFormat>
  <Paragraphs>59</Paragraphs>
  <Slides>7</Slides>
  <Notes>7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Berlin Sans FB Demi</vt:lpstr>
      <vt:lpstr>Calibri</vt:lpstr>
      <vt:lpstr>Corbel</vt:lpstr>
      <vt:lpstr>Courier New</vt:lpstr>
      <vt:lpstr>Sagona Book</vt:lpstr>
      <vt:lpstr>Parallax</vt:lpstr>
      <vt:lpstr>Female Found On Moon &amp; American NASA Never Returned to Moon </vt:lpstr>
      <vt:lpstr>agenda</vt:lpstr>
      <vt:lpstr>the power of communication</vt:lpstr>
      <vt:lpstr>overcoming nervousness</vt:lpstr>
      <vt:lpstr>engaging the audience</vt:lpstr>
      <vt:lpstr>selecting visual aids</vt:lpstr>
      <vt:lpstr>speaking engagement metrics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rojukurthi sudhakar</dc:creator>
  <cp:lastModifiedBy>rojukurthi sudhakar</cp:lastModifiedBy>
  <cp:revision>2</cp:revision>
  <dcterms:created xsi:type="dcterms:W3CDTF">2025-11-05T16:51:31Z</dcterms:created>
  <dcterms:modified xsi:type="dcterms:W3CDTF">2025-12-06T18:55:35Z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