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3" r:id="rId5"/>
    <p:sldId id="274" r:id="rId6"/>
    <p:sldId id="271" r:id="rId7"/>
    <p:sldId id="259" r:id="rId8"/>
    <p:sldId id="261" r:id="rId9"/>
    <p:sldId id="262" r:id="rId10"/>
    <p:sldId id="260" r:id="rId11"/>
    <p:sldId id="263" r:id="rId12"/>
    <p:sldId id="270" r:id="rId13"/>
    <p:sldId id="265" r:id="rId14"/>
    <p:sldId id="266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69" r:id="rId2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75" autoAdjust="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891204326"/>
      </p:ext>
    </p:extLst>
  </p:cSld>
  <p:clrMapOvr>
    <a:masterClrMapping/>
  </p:clrMapOvr>
  <p:transition spd="slow" advTm="10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214176393"/>
      </p:ext>
    </p:extLst>
  </p:cSld>
  <p:clrMapOvr>
    <a:masterClrMapping/>
  </p:clrMapOvr>
  <p:transition spd="slow" advTm="10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26367848"/>
      </p:ext>
    </p:extLst>
  </p:cSld>
  <p:clrMapOvr>
    <a:masterClrMapping/>
  </p:clrMapOvr>
  <p:transition spd="slow" advTm="10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291755046"/>
      </p:ext>
    </p:extLst>
  </p:cSld>
  <p:clrMapOvr>
    <a:masterClrMapping/>
  </p:clrMapOvr>
  <p:transition spd="slow" advTm="10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62582285"/>
      </p:ext>
    </p:extLst>
  </p:cSld>
  <p:clrMapOvr>
    <a:masterClrMapping/>
  </p:clrMapOvr>
  <p:transition spd="slow" advTm="10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142929946"/>
      </p:ext>
    </p:extLst>
  </p:cSld>
  <p:clrMapOvr>
    <a:masterClrMapping/>
  </p:clrMapOvr>
  <p:transition spd="slow" advTm="10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05069408"/>
      </p:ext>
    </p:extLst>
  </p:cSld>
  <p:clrMapOvr>
    <a:masterClrMapping/>
  </p:clrMapOvr>
  <p:transition spd="slow" advTm="10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939542229"/>
      </p:ext>
    </p:extLst>
  </p:cSld>
  <p:clrMapOvr>
    <a:masterClrMapping/>
  </p:clrMapOvr>
  <p:transition spd="slow" advTm="10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07701652"/>
      </p:ext>
    </p:extLst>
  </p:cSld>
  <p:clrMapOvr>
    <a:masterClrMapping/>
  </p:clrMapOvr>
  <p:transition spd="slow" advTm="10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319296605"/>
      </p:ext>
    </p:extLst>
  </p:cSld>
  <p:clrMapOvr>
    <a:masterClrMapping/>
  </p:clrMapOvr>
  <p:transition spd="slow" advTm="10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795318963"/>
      </p:ext>
    </p:extLst>
  </p:cSld>
  <p:clrMapOvr>
    <a:masterClrMapping/>
  </p:clrMapOvr>
  <p:transition spd="slow" advTm="10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4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3B23A-20B4-4B7E-B316-586FDAD85C42}" type="datetimeFigureOut">
              <a:rPr lang="pl-PL" smtClean="0"/>
              <a:pPr/>
              <a:t>09.03.2022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6C5FC-DBF8-4A31-8DB7-C852123E599B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73268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88640"/>
            <a:ext cx="1988599" cy="20145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1408320" cy="1656184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378740" y="2203912"/>
            <a:ext cx="835292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8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DOLNOŚLĄSKI </a:t>
            </a:r>
          </a:p>
          <a:p>
            <a:pPr algn="ctr"/>
            <a:r>
              <a:rPr lang="pl-PL" sz="48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ZESPÓŁ SZKÓŁ </a:t>
            </a:r>
          </a:p>
          <a:p>
            <a:pPr algn="ctr"/>
            <a:r>
              <a:rPr lang="pl-PL" sz="48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W LUBINIE</a:t>
            </a:r>
          </a:p>
          <a:p>
            <a:endParaRPr lang="pl-PL" sz="2000" dirty="0" smtClean="0">
              <a:latin typeface="Myriad Pro" panose="020B0703030403020204" pitchFamily="34" charset="0"/>
              <a:cs typeface="Times New Roman" panose="02020603050405020304" pitchFamily="18" charset="0"/>
            </a:endParaRPr>
          </a:p>
          <a:p>
            <a:r>
              <a:rPr lang="pl-PL" sz="20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ul</a:t>
            </a:r>
            <a:r>
              <a:rPr lang="pl-PL" sz="20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. Marii Skłodowskiej-Curie 72                                   dzs.lubin.dolnyslask.pl</a:t>
            </a:r>
          </a:p>
          <a:p>
            <a:r>
              <a:rPr lang="pl-PL" sz="20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59-300 Lubin                                                                        </a:t>
            </a:r>
            <a:r>
              <a:rPr lang="pl-PL" sz="20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                                 </a:t>
            </a:r>
            <a:endParaRPr lang="pl-PL" sz="2000" dirty="0" smtClean="0">
              <a:latin typeface="Myriad Pro" panose="020B0703030403020204" pitchFamily="34" charset="0"/>
              <a:cs typeface="Times New Roman" panose="02020603050405020304" pitchFamily="18" charset="0"/>
            </a:endParaRPr>
          </a:p>
          <a:p>
            <a:r>
              <a:rPr lang="de-DE" sz="20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tel. 76 847 87 </a:t>
            </a:r>
            <a:r>
              <a:rPr lang="de-DE" sz="2000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37</a:t>
            </a:r>
            <a:endParaRPr lang="pl-PL" sz="2000" dirty="0" smtClean="0">
              <a:latin typeface="Myriad Pro" panose="020B0703030403020204" pitchFamily="34" charset="0"/>
              <a:cs typeface="Times New Roman" panose="02020603050405020304" pitchFamily="18" charset="0"/>
            </a:endParaRPr>
          </a:p>
          <a:p>
            <a:pPr algn="ctr"/>
            <a:endParaRPr lang="pl-PL" sz="1600" dirty="0">
              <a:latin typeface="Myriad Pro" panose="020B0703030403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749314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ZS w Lubini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76" y="404664"/>
            <a:ext cx="8424936" cy="9361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79512" y="1916832"/>
            <a:ext cx="885698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8800" b="1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REKRUTACJA</a:t>
            </a:r>
            <a:r>
              <a:rPr lang="pl-PL" sz="3600" b="1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pl-PL" sz="3600" b="1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NA NOWY </a:t>
            </a:r>
          </a:p>
          <a:p>
            <a:pPr algn="ctr"/>
            <a:r>
              <a:rPr lang="pl-PL" sz="3600" b="1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ROK SZKOLNY 2022/2023</a:t>
            </a:r>
          </a:p>
          <a:p>
            <a:pPr algn="ctr"/>
            <a:endParaRPr lang="pl-PL" sz="3600" b="1" dirty="0">
              <a:latin typeface="Myriad Pro" panose="020B0703030403020204" pitchFamily="34" charset="0"/>
              <a:cs typeface="Times New Roman" panose="02020603050405020304" pitchFamily="18" charset="0"/>
            </a:endParaRPr>
          </a:p>
          <a:p>
            <a:r>
              <a:rPr lang="pl-PL" sz="3600" b="1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● SZKOŁA POLICEALNA  </a:t>
            </a:r>
          </a:p>
          <a:p>
            <a:r>
              <a:rPr lang="pl-PL" sz="3600" b="1" dirty="0" smtClean="0">
                <a:latin typeface="Myriad Pro" panose="020B0703030403020204" pitchFamily="34" charset="0"/>
                <a:cs typeface="Times New Roman" panose="02020603050405020304" pitchFamily="18" charset="0"/>
              </a:rPr>
              <a:t>● TECHNIKUM                                                 					</a:t>
            </a:r>
            <a:r>
              <a:rPr lang="pl-PL" sz="2800" b="1" dirty="0" smtClean="0">
                <a:solidFill>
                  <a:srgbClr val="FF0000"/>
                </a:solidFill>
                <a:latin typeface="Myriad Pro" panose="020B0703030403020204" pitchFamily="34" charset="0"/>
                <a:cs typeface="Times New Roman" panose="02020603050405020304" pitchFamily="18" charset="0"/>
              </a:rPr>
              <a:t>SZKOŁA BEZPŁATNA!!!</a:t>
            </a:r>
          </a:p>
          <a:p>
            <a:pPr algn="ctr"/>
            <a:endParaRPr lang="pl-PL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trzałka w prawo 3"/>
          <p:cNvSpPr/>
          <p:nvPr/>
        </p:nvSpPr>
        <p:spPr>
          <a:xfrm>
            <a:off x="3707904" y="6237312"/>
            <a:ext cx="97840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98127728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43" y="404664"/>
            <a:ext cx="3897545" cy="554461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98" y="406763"/>
            <a:ext cx="4042457" cy="56145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88589641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610" y="0"/>
            <a:ext cx="482077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043645"/>
      </p:ext>
    </p:extLst>
  </p:cSld>
  <p:clrMapOvr>
    <a:masterClrMapping/>
  </p:clrMapOvr>
  <p:transition spd="slow" advTm="10000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0" y="0"/>
            <a:ext cx="493776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34996242"/>
      </p:ext>
    </p:extLst>
  </p:cSld>
  <p:clrMapOvr>
    <a:masterClrMapping/>
  </p:clrMapOvr>
  <p:transition spd="slow" advTm="10000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590" y="0"/>
            <a:ext cx="484882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09337795"/>
      </p:ext>
    </p:extLst>
  </p:cSld>
  <p:clrMapOvr>
    <a:masterClrMapping/>
  </p:clrMapOvr>
  <p:transition spd="slow" advTm="10000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877" y="0"/>
            <a:ext cx="4817057" cy="68133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17691165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92975448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87533140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2562094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86533539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Technik optyk</a:t>
            </a:r>
            <a:br>
              <a:rPr lang="pl-PL" dirty="0" smtClean="0"/>
            </a:br>
            <a:r>
              <a:rPr lang="pl-PL" dirty="0" smtClean="0"/>
              <a:t>Technik ortopeda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idx="1"/>
          </p:nvPr>
        </p:nvSpPr>
        <p:spPr>
          <a:xfrm>
            <a:off x="755576" y="1844824"/>
            <a:ext cx="7772400" cy="1500187"/>
          </a:xfrm>
        </p:spPr>
        <p:txBody>
          <a:bodyPr>
            <a:noAutofit/>
          </a:bodyPr>
          <a:lstStyle/>
          <a:p>
            <a:r>
              <a:rPr lang="pl-PL" sz="5400" b="1" dirty="0" smtClean="0">
                <a:solidFill>
                  <a:schemeClr val="tx1"/>
                </a:solidFill>
              </a:rPr>
              <a:t>Technikum dla młodzieży</a:t>
            </a:r>
            <a:endParaRPr lang="pl-PL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6666152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5" y="0"/>
            <a:ext cx="493053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01175691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49917042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8352928" cy="2232247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/>
              <a:t>Запрошуємо до </a:t>
            </a:r>
            <a:r>
              <a:rPr lang="ru-RU" sz="4000" dirty="0" smtClean="0"/>
              <a:t>ПОЛІЦІАЛЬНОЇ</a:t>
            </a:r>
            <a:r>
              <a:rPr lang="pl-PL" sz="4000" dirty="0" smtClean="0"/>
              <a:t> </a:t>
            </a:r>
            <a:r>
              <a:rPr lang="ru-RU" sz="4000" dirty="0" smtClean="0"/>
              <a:t>ШКОЛИ </a:t>
            </a:r>
            <a:r>
              <a:rPr lang="pl-PL" sz="4000" dirty="0"/>
              <a:t/>
            </a:r>
            <a:br>
              <a:rPr lang="pl-PL" sz="4000" dirty="0"/>
            </a:br>
            <a:r>
              <a:rPr lang="ru-RU" sz="4000" dirty="0" smtClean="0"/>
              <a:t>на професію</a:t>
            </a:r>
            <a:r>
              <a:rPr lang="pl-PL" sz="4000" dirty="0" smtClean="0"/>
              <a:t>:	</a:t>
            </a:r>
            <a:r>
              <a:rPr lang="pl-PL" dirty="0" smtClean="0"/>
              <a:t>	</a:t>
            </a:r>
            <a:br>
              <a:rPr lang="pl-PL" dirty="0" smtClean="0"/>
            </a:br>
            <a:r>
              <a:rPr lang="pl-PL" dirty="0"/>
              <a:t>	</a:t>
            </a:r>
            <a:r>
              <a:rPr lang="pl-PL" dirty="0" smtClean="0"/>
              <a:t>			</a:t>
            </a:r>
            <a:r>
              <a:rPr lang="uk-UA" sz="3100" b="1" dirty="0" smtClean="0">
                <a:solidFill>
                  <a:srgbClr val="FF0000"/>
                </a:solidFill>
              </a:rPr>
              <a:t>Безкоштовна</a:t>
            </a:r>
            <a:r>
              <a:rPr lang="uk-UA" b="1" dirty="0" smtClean="0">
                <a:solidFill>
                  <a:srgbClr val="FF0000"/>
                </a:solidFill>
              </a:rPr>
              <a:t> </a:t>
            </a:r>
            <a:r>
              <a:rPr lang="uk-UA" sz="3100" b="1" dirty="0" smtClean="0">
                <a:solidFill>
                  <a:srgbClr val="FF0000"/>
                </a:solidFill>
              </a:rPr>
              <a:t>школа</a:t>
            </a:r>
            <a:r>
              <a:rPr lang="pl-PL" sz="3100" b="1" dirty="0" smtClean="0">
                <a:solidFill>
                  <a:srgbClr val="FF0000"/>
                </a:solidFill>
              </a:rPr>
              <a:t>!!!!</a:t>
            </a:r>
            <a:endParaRPr lang="pl-PL" sz="3100" b="1" dirty="0">
              <a:solidFill>
                <a:srgbClr val="FF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67544" y="1844824"/>
            <a:ext cx="7304856" cy="4536504"/>
          </a:xfrm>
        </p:spPr>
        <p:txBody>
          <a:bodyPr/>
          <a:lstStyle/>
          <a:p>
            <a:pPr marL="457200" indent="-457200"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</a:rPr>
              <a:t>Технік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r>
              <a:rPr lang="uk-UA" dirty="0" smtClean="0">
                <a:solidFill>
                  <a:schemeClr val="tx1"/>
                </a:solidFill>
              </a:rPr>
              <a:t>ортопед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</a:rPr>
              <a:t>Технік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r>
              <a:rPr lang="uk-UA" dirty="0" smtClean="0">
                <a:solidFill>
                  <a:schemeClr val="tx1"/>
                </a:solidFill>
              </a:rPr>
              <a:t>оптик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</a:rPr>
              <a:t>Технік</a:t>
            </a:r>
            <a:r>
              <a:rPr lang="pl-PL" dirty="0" smtClean="0">
                <a:solidFill>
                  <a:schemeClr val="tx1"/>
                </a:solidFill>
              </a:rPr>
              <a:t> </a:t>
            </a:r>
            <a:r>
              <a:rPr lang="uk-UA" dirty="0" smtClean="0">
                <a:solidFill>
                  <a:schemeClr val="tx1"/>
                </a:solidFill>
              </a:rPr>
              <a:t>масажист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O</a:t>
            </a:r>
            <a:r>
              <a:rPr lang="uk-UA" dirty="0" smtClean="0">
                <a:solidFill>
                  <a:schemeClr val="tx1"/>
                </a:solidFill>
              </a:rPr>
              <a:t>пікун </a:t>
            </a:r>
            <a:r>
              <a:rPr lang="uk-UA" dirty="0">
                <a:solidFill>
                  <a:schemeClr val="tx1"/>
                </a:solidFill>
              </a:rPr>
              <a:t>медичний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</a:rPr>
              <a:t>Помічник інваліда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uk-UA" dirty="0" smtClean="0">
                <a:solidFill>
                  <a:schemeClr val="tx1"/>
                </a:solidFill>
              </a:rPr>
              <a:t>Няня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r>
              <a:rPr lang="uk-UA" dirty="0">
                <a:solidFill>
                  <a:schemeClr val="tx1"/>
                </a:solidFill>
              </a:rPr>
              <a:t>Працетерапевт</a:t>
            </a:r>
            <a:endParaRPr lang="pl-PL" dirty="0" smtClean="0">
              <a:solidFill>
                <a:schemeClr val="tx1"/>
              </a:solidFill>
            </a:endParaRPr>
          </a:p>
          <a:p>
            <a:pPr marL="457200" indent="-457200" algn="l">
              <a:buFontTx/>
              <a:buChar char="-"/>
            </a:pPr>
            <a:endParaRPr lang="pl-PL" dirty="0" smtClean="0"/>
          </a:p>
          <a:p>
            <a:pPr marL="457200" indent="-457200" algn="l">
              <a:buFontTx/>
              <a:buChar char="-"/>
            </a:pPr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428" y="3068960"/>
            <a:ext cx="3167345" cy="24482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75506955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27360863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9371665"/>
      </p:ext>
    </p:extLst>
  </p:cSld>
  <p:clrMapOvr>
    <a:masterClrMapping/>
  </p:clrMapOvr>
  <p:transition spd="slow" advTm="10000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76263379"/>
      </p:ext>
    </p:extLst>
  </p:cSld>
  <p:clrMapOvr>
    <a:masterClrMapping/>
  </p:clrMapOvr>
  <p:transition spd="slow" advTm="10000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3911860"/>
      </p:ext>
    </p:extLst>
  </p:cSld>
  <p:clrMapOvr>
    <a:masterClrMapping/>
  </p:clrMapOvr>
  <p:transition spd="slow" advTm="10000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82225352"/>
      </p:ext>
    </p:extLst>
  </p:cSld>
  <p:clrMapOvr>
    <a:masterClrMapping/>
  </p:clrMapOvr>
  <p:transition spd="slow" advTm="10000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12414060"/>
      </p:ext>
    </p:extLst>
  </p:cSld>
  <p:clrMapOvr>
    <a:masterClrMapping/>
  </p:clrMapOvr>
  <p:transition spd="slow" advTm="10000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3952867"/>
      </p:ext>
    </p:extLst>
  </p:cSld>
  <p:clrMapOvr>
    <a:masterClrMapping/>
  </p:clrMapOvr>
  <p:transition spd="slow" advTm="10000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98449347"/>
      </p:ext>
    </p:extLst>
  </p:cSld>
  <p:clrMapOvr>
    <a:masterClrMapping/>
  </p:clrMapOvr>
  <p:transition spd="slow" advTm="10000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97" y="0"/>
            <a:ext cx="4848606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71255202"/>
      </p:ext>
    </p:extLst>
  </p:cSld>
  <p:clrMapOvr>
    <a:masterClrMapping/>
  </p:clrMapOvr>
  <p:transition spd="slow" advTm="10000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98254" y="260648"/>
            <a:ext cx="8640960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latin typeface="Myriad Pro" panose="020B0703030403020204" pitchFamily="34" charset="0"/>
              </a:rPr>
              <a:t>Zarezerwuj sobie miejsce już dziś. </a:t>
            </a:r>
          </a:p>
          <a:p>
            <a:pPr algn="ctr"/>
            <a:r>
              <a:rPr lang="pl-PL" sz="4400" dirty="0" smtClean="0">
                <a:latin typeface="Myriad Pro" panose="020B0703030403020204" pitchFamily="34" charset="0"/>
              </a:rPr>
              <a:t> </a:t>
            </a:r>
            <a:endParaRPr lang="pl-PL" sz="4400" dirty="0" smtClean="0">
              <a:latin typeface="Myriad Pro" panose="020B0703030403020204" pitchFamily="34" charset="0"/>
            </a:endParaRPr>
          </a:p>
          <a:p>
            <a:pPr algn="ctr"/>
            <a:r>
              <a:rPr lang="pl-PL" sz="4400" dirty="0" smtClean="0">
                <a:latin typeface="Myriad Pro" panose="020B0703030403020204" pitchFamily="34" charset="0"/>
              </a:rPr>
              <a:t>Zapisy trwają</a:t>
            </a:r>
            <a:endParaRPr lang="pl-PL" sz="4400" dirty="0" smtClean="0">
              <a:latin typeface="Myriad Pro" panose="020B0703030403020204" pitchFamily="34" charset="0"/>
            </a:endParaRPr>
          </a:p>
          <a:p>
            <a:pPr algn="ctr"/>
            <a:endParaRPr lang="pl-PL" sz="4400" dirty="0" smtClean="0">
              <a:latin typeface="Myriad Pro" panose="020B0703030403020204" pitchFamily="34" charset="0"/>
            </a:endParaRPr>
          </a:p>
          <a:p>
            <a:pPr algn="ctr"/>
            <a:r>
              <a:rPr lang="pl-PL" sz="4400" dirty="0" smtClean="0">
                <a:latin typeface="Myriad Pro" panose="020B0703030403020204" pitchFamily="34" charset="0"/>
              </a:rPr>
              <a:t>Czekamy na Ciebie</a:t>
            </a:r>
            <a:r>
              <a:rPr lang="pl-PL" sz="4400" dirty="0" smtClean="0">
                <a:latin typeface="Myriad Pro" panose="020B0703030403020204" pitchFamily="34" charset="0"/>
              </a:rPr>
              <a:t>!</a:t>
            </a:r>
          </a:p>
          <a:p>
            <a:pPr algn="ctr"/>
            <a:r>
              <a:rPr lang="uk-UA" sz="5400" dirty="0" smtClean="0">
                <a:solidFill>
                  <a:srgbClr val="002060"/>
                </a:solidFill>
              </a:rPr>
              <a:t>Ми чекаємо на </a:t>
            </a:r>
            <a:r>
              <a:rPr lang="uk-UA" sz="5400" dirty="0" smtClean="0">
                <a:solidFill>
                  <a:srgbClr val="002060"/>
                </a:solidFill>
              </a:rPr>
              <a:t>Вас</a:t>
            </a:r>
            <a:endParaRPr lang="pl-PL" sz="4400" dirty="0">
              <a:latin typeface="Myriad Pro" panose="020B0703030403020204" pitchFamily="34" charset="0"/>
            </a:endParaRPr>
          </a:p>
          <a:p>
            <a:pPr algn="ctr"/>
            <a:r>
              <a:rPr lang="uk-UA" sz="4400" dirty="0" smtClean="0">
                <a:solidFill>
                  <a:srgbClr val="002060"/>
                </a:solidFill>
              </a:rPr>
              <a:t>ЦЕ ВАША ШКОЛА!</a:t>
            </a:r>
            <a:endParaRPr lang="pl-PL" sz="4400" b="1" i="1" dirty="0" smtClean="0">
              <a:solidFill>
                <a:srgbClr val="002060"/>
              </a:solidFill>
              <a:latin typeface="Myriad Pro" panose="020B0703030403020204" pitchFamily="34" charset="0"/>
            </a:endParaRPr>
          </a:p>
          <a:p>
            <a:pPr algn="ctr"/>
            <a:endParaRPr lang="pl-PL" sz="4400" b="1" i="1" dirty="0" smtClean="0">
              <a:solidFill>
                <a:srgbClr val="FF0000"/>
              </a:solidFill>
              <a:latin typeface="Myriad Pro" panose="020B0703030403020204" pitchFamily="34" charset="0"/>
            </a:endParaRPr>
          </a:p>
          <a:p>
            <a:pPr algn="ctr"/>
            <a:r>
              <a:rPr lang="pl-PL" sz="4400" b="1" i="1" dirty="0" smtClean="0">
                <a:solidFill>
                  <a:srgbClr val="FF0000"/>
                </a:solidFill>
                <a:latin typeface="Myriad Pro" panose="020B0703030403020204" pitchFamily="34" charset="0"/>
              </a:rPr>
              <a:t>TO </a:t>
            </a:r>
            <a:r>
              <a:rPr lang="pl-PL" sz="4400" b="1" i="1" dirty="0" smtClean="0">
                <a:solidFill>
                  <a:srgbClr val="FF0000"/>
                </a:solidFill>
                <a:latin typeface="Myriad Pro" panose="020B0703030403020204" pitchFamily="34" charset="0"/>
              </a:rPr>
              <a:t>TWOJA SZKOŁA</a:t>
            </a:r>
            <a:r>
              <a:rPr lang="pl-PL" sz="4400" b="1" i="1" dirty="0" smtClean="0">
                <a:solidFill>
                  <a:srgbClr val="FF0000"/>
                </a:solidFill>
                <a:latin typeface="Myriad Pro" panose="020B0703030403020204" pitchFamily="34" charset="0"/>
              </a:rPr>
              <a:t>!</a:t>
            </a:r>
          </a:p>
          <a:p>
            <a:pPr algn="ctr"/>
            <a:endParaRPr lang="pl-PL" sz="4400" b="1" i="1" dirty="0" smtClean="0">
              <a:solidFill>
                <a:srgbClr val="FF0000"/>
              </a:solidFill>
              <a:latin typeface="Myriad Pro" panose="020B0703030403020204" pitchFamily="34" charset="0"/>
            </a:endParaRPr>
          </a:p>
          <a:p>
            <a:pPr algn="ctr"/>
            <a:endParaRPr lang="pl-PL" sz="4000" b="1" i="1" dirty="0" smtClean="0">
              <a:solidFill>
                <a:srgbClr val="FF0000"/>
              </a:solidFill>
              <a:latin typeface="Myriad Pro" panose="020B0703030403020204" pitchFamily="34" charset="0"/>
            </a:endParaRPr>
          </a:p>
          <a:p>
            <a:pPr algn="ctr"/>
            <a:endParaRPr lang="pl-PL" sz="4400" b="1" i="1" dirty="0" smtClean="0">
              <a:solidFill>
                <a:srgbClr val="FF0000"/>
              </a:solidFill>
              <a:latin typeface="Myriad Pro" panose="020B0703030403020204" pitchFamily="34" charset="0"/>
            </a:endParaRPr>
          </a:p>
          <a:p>
            <a:pPr algn="ctr"/>
            <a:endParaRPr lang="pl-PL" sz="4400" b="1" i="1" dirty="0" smtClean="0">
              <a:solidFill>
                <a:srgbClr val="FF0000"/>
              </a:solidFill>
              <a:latin typeface="Myriad Pro" panose="020B0703030403020204" pitchFamily="34" charset="0"/>
            </a:endParaRPr>
          </a:p>
          <a:p>
            <a:endParaRPr lang="pl-PL" sz="2000" dirty="0"/>
          </a:p>
        </p:txBody>
      </p:sp>
    </p:spTree>
    <p:extLst>
      <p:ext uri="{BB962C8B-B14F-4D97-AF65-F5344CB8AC3E}">
        <p14:creationId xmlns="" xmlns:p14="http://schemas.microsoft.com/office/powerpoint/2010/main" val="1555498913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77</Words>
  <Application>Microsoft Office PowerPoint</Application>
  <PresentationFormat>Pokaz na ekranie (4:3)</PresentationFormat>
  <Paragraphs>35</Paragraphs>
  <Slides>25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6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Technik optyk Technik ortopeda</vt:lpstr>
      <vt:lpstr>Slajd 13</vt:lpstr>
      <vt:lpstr>Slajd 14</vt:lpstr>
      <vt:lpstr>Запрошуємо до ПОЛІЦІАЛЬНОЇ ШКОЛИ  на професію:       Безкоштовна школа!!!!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Biblioteka</dc:creator>
  <cp:lastModifiedBy>BJ</cp:lastModifiedBy>
  <cp:revision>35</cp:revision>
  <dcterms:created xsi:type="dcterms:W3CDTF">2022-03-07T07:27:40Z</dcterms:created>
  <dcterms:modified xsi:type="dcterms:W3CDTF">2022-03-09T14:15:20Z</dcterms:modified>
</cp:coreProperties>
</file>