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8B978-5DB7-4ADF-96A2-133CE34C37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EDFC33-BEC1-4203-BC6A-846ABA7100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4E4B01-50F2-493F-AE3E-762207827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C8E2-5197-421E-A28F-76275698FCEA}" type="datetimeFigureOut">
              <a:rPr lang="en-US" smtClean="0"/>
              <a:t>31-May-22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D1833-7D38-44ED-ABE2-32FA14E54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1B7BD-06B4-4BB6-A654-FE9989DB5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1A3B-1286-4394-AC67-D6079E5ED3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15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3DE2E-F7A8-4FEE-A28B-6C81E9B39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DC4066-1BFE-4BE6-BA32-9217BE4D6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29ADC6-3A3E-4AF9-9F27-1D0776184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C8E2-5197-421E-A28F-76275698FCEA}" type="datetimeFigureOut">
              <a:rPr lang="en-US" smtClean="0"/>
              <a:t>31-May-22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217E4-BB1C-4C96-86B3-31963CF10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F043DF-50B9-4A7D-8604-E64EDA0ED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1A3B-1286-4394-AC67-D6079E5ED3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51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145FF-CF98-4163-AA47-61C896621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EECB16-A773-408C-BB8A-583E7AA7B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AC9E00-8893-4087-8D4C-CF76BA1FE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C8E2-5197-421E-A28F-76275698FCEA}" type="datetimeFigureOut">
              <a:rPr lang="en-US" smtClean="0"/>
              <a:t>31-May-22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587E5F-A56F-4A80-8221-3F53CAC0A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53619E-F784-4B5D-8454-9F56FE177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1A3B-1286-4394-AC67-D6079E5ED3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385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C451C-2F58-42F7-B3DE-67AC6FE3A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AFFB58-4E23-4AF4-98D7-40AF5F78AA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D46BEC-2C79-41DD-9438-47B689C310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0065A1-16F9-44F9-B7A0-85B0C6A6D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C8E2-5197-421E-A28F-76275698FCEA}" type="datetimeFigureOut">
              <a:rPr lang="en-US" smtClean="0"/>
              <a:t>31-May-22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964C79-5B72-4160-A1F2-B8F74C9A1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33771-468E-44AA-ADF5-956FDF650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1A3B-1286-4394-AC67-D6079E5ED3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669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647C5-DE82-4706-922C-9886E61DD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EB75EA-C85D-468D-A69B-00EAA2ABD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00509F-4C76-4324-BFE5-C4E0BC4A8C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BE2F5E-7220-4CB6-9DC5-64543FC096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A4FEFD-6440-4C11-99A2-DA1B0DFD62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63DCBD-AFD3-494C-AE0C-75ECCD79E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C8E2-5197-421E-A28F-76275698FCEA}" type="datetimeFigureOut">
              <a:rPr lang="en-US" smtClean="0"/>
              <a:t>31-May-22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1C5C3E-12D0-499E-95D0-E623A066E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6944EE-BA8A-47F9-B10E-6C29273A0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1A3B-1286-4394-AC67-D6079E5ED3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459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CC5DD-0299-4CE7-92FE-76D3C8795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DFF63E-AE5D-4F9B-AD18-414C7DF13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C8E2-5197-421E-A28F-76275698FCEA}" type="datetimeFigureOut">
              <a:rPr lang="en-US" smtClean="0"/>
              <a:t>31-May-22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EDC681-65DD-421C-BC5E-0C7D5C56E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E58B1D-9B8A-48D8-92D4-EE2F30F44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1A3B-1286-4394-AC67-D6079E5ED3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983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CCF4F5-4C54-4A69-8649-210F64E1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C8E2-5197-421E-A28F-76275698FCEA}" type="datetimeFigureOut">
              <a:rPr lang="en-US" smtClean="0"/>
              <a:t>31-May-22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4B6BAA-89A4-4D6C-9AE1-C971F1298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6C6944-86D3-47DE-BFEE-38B47225C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1A3B-1286-4394-AC67-D6079E5ED3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516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F5956-FEA9-4006-A21D-E9C982B9A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5489F3-FE30-43C8-B8CD-F18DDFD9FF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C0BF65-9290-469E-9145-C666BAD4F1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A8E358-36DA-46A0-845B-FC5311DFF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C8E2-5197-421E-A28F-76275698FCEA}" type="datetimeFigureOut">
              <a:rPr lang="en-US" smtClean="0"/>
              <a:t>31-May-22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DBFB21-3220-4DED-A1CD-C4684EB7D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51C5A8-8645-4A9B-AEB4-A8CF73C16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1A3B-1286-4394-AC67-D6079E5ED3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55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3CB22-8D05-4A42-AF95-91FF4BAB6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F11C81-8410-48A9-8CA3-24C57697B2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1EC1D4-F247-4D0E-9989-D53F5A778E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C90E49-502B-482E-89DE-7B47C2B07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C8E2-5197-421E-A28F-76275698FCEA}" type="datetimeFigureOut">
              <a:rPr lang="en-US" smtClean="0"/>
              <a:t>31-May-22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EF097F-2557-4B6C-9E41-7D6C51129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E23A01-3BB9-4779-9D4E-849C0F586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1A3B-1286-4394-AC67-D6079E5ED3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162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D1198-1883-4377-BC13-40DB09E31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A05A20-8736-420A-BFDC-540250419F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6E2CF-70CA-4CC3-9A1E-46DF2BA39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C8E2-5197-421E-A28F-76275698FCEA}" type="datetimeFigureOut">
              <a:rPr lang="en-US" smtClean="0"/>
              <a:t>31-May-22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701D48-F90D-40F1-BD15-D52F6F983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4CEA1-A8A8-4326-AA98-D4A75BE99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1A3B-1286-4394-AC67-D6079E5ED3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919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092826-9E86-41C0-8D62-0E507DDBCA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2E9746-075E-476A-B42D-27D7FE2097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6C04A2-6FB5-4BFE-BAEB-118971903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C8E2-5197-421E-A28F-76275698FCEA}" type="datetimeFigureOut">
              <a:rPr lang="en-US" smtClean="0"/>
              <a:t>31-May-22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CBE19A-5BEA-4B46-8C19-5470BDEDA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E4B2C9-7608-4308-806F-B1F1294D3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1A3B-1286-4394-AC67-D6079E5ED3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833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AED3BB-D8D0-4D59-9016-19C13779A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66B6D7-AD50-424B-955A-152C59E88C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5DF365-1978-431C-A731-D4D3628F55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02C8E2-5197-421E-A28F-76275698FCEA}" type="datetimeFigureOut">
              <a:rPr lang="en-US" smtClean="0"/>
              <a:t>31-May-22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189501-CC10-4F3F-9119-6403FA2A7E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7F9A33-B933-4F1B-91AD-78C6683B5A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91A3B-1286-4394-AC67-D6079E5ED3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48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idland Incident">
            <a:hlinkClick r:id="" action="ppaction://media"/>
            <a:extLst>
              <a:ext uri="{FF2B5EF4-FFF2-40B4-BE49-F238E27FC236}">
                <a16:creationId xmlns:a16="http://schemas.microsoft.com/office/drawing/2014/main" id="{F79A94E0-2606-4C34-927F-748313FF504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18058" y="11430"/>
            <a:ext cx="3780471" cy="682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308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Issah, Sherrif</dc:creator>
  <cp:lastModifiedBy>Issah, Sherrif</cp:lastModifiedBy>
  <cp:revision>1</cp:revision>
  <dcterms:created xsi:type="dcterms:W3CDTF">2022-05-31T05:59:38Z</dcterms:created>
  <dcterms:modified xsi:type="dcterms:W3CDTF">2022-05-31T06:00:14Z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60d57e-af5b-4752-ac57-3e4f28ca11dc_Enabled">
    <vt:lpwstr>true</vt:lpwstr>
  </property>
  <property fmtid="{D5CDD505-2E9C-101B-9397-08002B2CF9AE}" pid="3" name="MSIP_Label_ea60d57e-af5b-4752-ac57-3e4f28ca11dc_SetDate">
    <vt:lpwstr>2022-05-31T05:59:44Z</vt:lpwstr>
  </property>
  <property fmtid="{D5CDD505-2E9C-101B-9397-08002B2CF9AE}" pid="4" name="MSIP_Label_ea60d57e-af5b-4752-ac57-3e4f28ca11dc_Method">
    <vt:lpwstr>Standard</vt:lpwstr>
  </property>
  <property fmtid="{D5CDD505-2E9C-101B-9397-08002B2CF9AE}" pid="5" name="MSIP_Label_ea60d57e-af5b-4752-ac57-3e4f28ca11dc_Name">
    <vt:lpwstr>ea60d57e-af5b-4752-ac57-3e4f28ca11dc</vt:lpwstr>
  </property>
  <property fmtid="{D5CDD505-2E9C-101B-9397-08002B2CF9AE}" pid="6" name="MSIP_Label_ea60d57e-af5b-4752-ac57-3e4f28ca11dc_SiteId">
    <vt:lpwstr>36da45f1-dd2c-4d1f-af13-5abe46b99921</vt:lpwstr>
  </property>
  <property fmtid="{D5CDD505-2E9C-101B-9397-08002B2CF9AE}" pid="7" name="MSIP_Label_ea60d57e-af5b-4752-ac57-3e4f28ca11dc_ActionId">
    <vt:lpwstr>5b5fa400-ad23-438f-bcdc-5de3602ba0c6</vt:lpwstr>
  </property>
  <property fmtid="{D5CDD505-2E9C-101B-9397-08002B2CF9AE}" pid="8" name="MSIP_Label_ea60d57e-af5b-4752-ac57-3e4f28ca11dc_ContentBits">
    <vt:lpwstr>0</vt:lpwstr>
  </property>
</Properties>
</file>