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P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858" y="72"/>
      </p:cViewPr>
      <p:guideLst/>
    </p:cSldViewPr>
  </p:slideViewPr>
  <p:notesTextViewPr>
    <p:cViewPr>
      <p:scale>
        <a:sx n="1" d="1"/>
        <a:sy n="1" d="1"/>
      </p:scale>
      <p:origin x="0" y="-156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PK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320572-8357-4494-A53F-D6AAC6D7BF16}" type="datetimeFigureOut">
              <a:rPr lang="en-PK" smtClean="0"/>
              <a:t>12/10/2023</a:t>
            </a:fld>
            <a:endParaRPr lang="en-PK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PK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P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734497-CCE9-4C6F-9A6D-D87F65F24929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5211023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Problem solving with critical reading</a:t>
            </a:r>
            <a:endParaRPr lang="en-P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734497-CCE9-4C6F-9A6D-D87F65F24929}" type="slidenum">
              <a:rPr lang="en-PK" smtClean="0"/>
              <a:t>1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7536410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What is Critical Thinking</a:t>
            </a:r>
          </a:p>
          <a:p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Critical thinking is the ability to analyze and evaluate information to make informed decisions. It involves questioning assumptions, considering multiple perspectives, and weighing evidence</a:t>
            </a:r>
            <a:endParaRPr lang="en-P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734497-CCE9-4C6F-9A6D-D87F65F24929}" type="slidenum">
              <a:rPr lang="en-PK" smtClean="0"/>
              <a:t>2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4949109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problem solving process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problem solving process involves identifying a problem, gathering information, analyzing the information, developing potential solutions, selecting the best solution, and implementing it.</a:t>
            </a:r>
            <a:endParaRPr lang="en-P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P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734497-CCE9-4C6F-9A6D-D87F65F24929}" type="slidenum">
              <a:rPr lang="en-PK" smtClean="0"/>
              <a:t>3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22921599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Barriers to critical thinking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One common barrier to critical thinking is confirmation bias. This occurs when individuals seek out information that confirms their existing beliefs and ignore information that contradicts them.</a:t>
            </a:r>
            <a:endParaRPr lang="en-PK" dirty="0"/>
          </a:p>
          <a:p>
            <a:endParaRPr lang="en-P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734497-CCE9-4C6F-9A6D-D87F65F24929}" type="slidenum">
              <a:rPr lang="en-PK" smtClean="0"/>
              <a:t>4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37123879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Practical Applications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practical tip is to consider multiple perspectives. </a:t>
            </a:r>
            <a:endParaRPr lang="en-PK" dirty="0"/>
          </a:p>
          <a:p>
            <a:endParaRPr lang="en-P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734497-CCE9-4C6F-9A6D-D87F65F24929}" type="slidenum">
              <a:rPr lang="en-PK" smtClean="0"/>
              <a:t>5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30125216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applying critical thinking, we can solve complex problems and make better decisions. </a:t>
            </a:r>
            <a:endParaRPr lang="en-PK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P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734497-CCE9-4C6F-9A6D-D87F65F24929}" type="slidenum">
              <a:rPr lang="en-PK" smtClean="0"/>
              <a:t>6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4039538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9C5DD-0C87-4AEC-B313-64A1CC0347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PK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B0B58B-082B-47B1-8A22-7D6C2B6740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PK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419D10-1D15-4916-8E69-877D3507A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EE1F7-4D63-4ACB-93C2-0BB97C5D61CB}" type="datetimeFigureOut">
              <a:rPr lang="en-PK" smtClean="0"/>
              <a:t>12/10/2023</a:t>
            </a:fld>
            <a:endParaRPr lang="en-P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6245F-C9E1-4D47-866E-CB203BF977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8CE89F-0CBC-48D5-930E-93305950F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B6F02-2B53-4EA4-805E-319D058BBB8C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3805157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403AE7-28E2-4785-A804-A92F8098FD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K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2F0B83-F54A-4689-A57F-3C0FB97C1F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K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5FE26D-14BD-4E97-8A86-63553CC58F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EE1F7-4D63-4ACB-93C2-0BB97C5D61CB}" type="datetimeFigureOut">
              <a:rPr lang="en-PK" smtClean="0"/>
              <a:t>12/10/2023</a:t>
            </a:fld>
            <a:endParaRPr lang="en-P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499D5-7CA2-4F6D-95AC-13AB326EB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30DB2C-FEB4-4C6C-8A50-E39411F908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B6F02-2B53-4EA4-805E-319D058BBB8C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732654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6F6AFB-71D0-42A1-8303-88A7D0E8D5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PK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88EC07-8DB2-4FD8-9E20-036366A338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E6C89E-94B6-4E09-8E86-7F25E07F57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EE1F7-4D63-4ACB-93C2-0BB97C5D61CB}" type="datetimeFigureOut">
              <a:rPr lang="en-PK" smtClean="0"/>
              <a:t>12/10/2023</a:t>
            </a:fld>
            <a:endParaRPr lang="en-P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9C7EE7-1B92-40E9-9059-D448E5C52D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8C2CD7-8A96-4910-A815-5B060BC351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B6F02-2B53-4EA4-805E-319D058BBB8C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30228077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C2BCC8-01F1-48A6-BA9E-EE64AD84EF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K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66DF8E-1DAF-4118-9DB7-046347226C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K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D4FAF3-0809-4D7D-9575-D8C993918F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K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D1F010-E329-42CF-82F3-6E23518AF4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EE1F7-4D63-4ACB-93C2-0BB97C5D61CB}" type="datetimeFigureOut">
              <a:rPr lang="en-PK" smtClean="0"/>
              <a:t>12/10/2023</a:t>
            </a:fld>
            <a:endParaRPr lang="en-PK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2E5A34-2855-4CF4-AE8B-64E7770393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3E9CEE-DD91-435F-A149-6DAD6A7F2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B6F02-2B53-4EA4-805E-319D058BBB8C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1385545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E4443C-DEE7-483A-AB8E-C7725E7218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PK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300934-624B-469A-994A-F3BD7F0729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10576C-2DA1-4AA2-9DF7-67FCEF5F26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K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A946D2-7F11-476E-8FFA-6DFC7EB7AA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8590125-8EC6-4755-BBE1-9D7773FCA9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K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BB988FB-5485-41CE-B093-3846475670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EE1F7-4D63-4ACB-93C2-0BB97C5D61CB}" type="datetimeFigureOut">
              <a:rPr lang="en-PK" smtClean="0"/>
              <a:t>12/10/2023</a:t>
            </a:fld>
            <a:endParaRPr lang="en-PK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43F410-A468-46A0-9739-AAB23D7197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ABFAC79-C23B-461D-A953-6A7167252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B6F02-2B53-4EA4-805E-319D058BBB8C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364803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0DBAFC-4D32-480A-A281-BCC355487D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K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7D445F-354F-4F43-9064-F92D9F6370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EE1F7-4D63-4ACB-93C2-0BB97C5D61CB}" type="datetimeFigureOut">
              <a:rPr lang="en-PK" smtClean="0"/>
              <a:t>12/10/2023</a:t>
            </a:fld>
            <a:endParaRPr lang="en-PK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8DD7DE-8989-46FE-A50F-51F2063F6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31439B-4070-41B2-83E7-43F0472F8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B6F02-2B53-4EA4-805E-319D058BBB8C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2043909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E406B6D-1B04-4638-8515-0EA96E0EF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EE1F7-4D63-4ACB-93C2-0BB97C5D61CB}" type="datetimeFigureOut">
              <a:rPr lang="en-PK" smtClean="0"/>
              <a:t>12/10/2023</a:t>
            </a:fld>
            <a:endParaRPr lang="en-PK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7C4BD67-366A-4929-859A-0DD5785421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401267-E43F-4955-A986-42E8768633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B6F02-2B53-4EA4-805E-319D058BBB8C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3380115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CBFD47-A77F-45B9-883B-9AF3402C38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PK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F8B991-288F-41AF-BA73-4ECB9BB2A7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K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2E24A0-F6D3-45AC-8939-14EFD2EF9E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295449-B49B-4ED8-B877-69F5EC478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EE1F7-4D63-4ACB-93C2-0BB97C5D61CB}" type="datetimeFigureOut">
              <a:rPr lang="en-PK" smtClean="0"/>
              <a:t>12/10/2023</a:t>
            </a:fld>
            <a:endParaRPr lang="en-PK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609BA0-137A-43E7-BA26-82E6808F6D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2B7B73-13C3-4E0A-9ED4-7E628AA61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B6F02-2B53-4EA4-805E-319D058BBB8C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3317769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E6623-EDA8-4B9A-854A-4E0AFDA85D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PK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EE3B759-6373-444D-9C86-49EBBA37FEC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PK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2C9E28-CAAB-4EA2-864D-B642298959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412361-662C-4CE5-91A3-76EC3FEC87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EE1F7-4D63-4ACB-93C2-0BB97C5D61CB}" type="datetimeFigureOut">
              <a:rPr lang="en-PK" smtClean="0"/>
              <a:t>12/10/2023</a:t>
            </a:fld>
            <a:endParaRPr lang="en-PK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DD03FB-2CDF-4E92-915D-BCD51A3034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29CF08-F5FB-41DD-9A2A-F772C00221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B6F02-2B53-4EA4-805E-319D058BBB8C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21607542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2C684-8C08-47D5-BC12-583DDF6705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K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CCFAC7-9C68-4F6F-871D-3D4F0F8E93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K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0DE341-E4A1-49F6-94D0-458D1EFA20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EE1F7-4D63-4ACB-93C2-0BB97C5D61CB}" type="datetimeFigureOut">
              <a:rPr lang="en-PK" smtClean="0"/>
              <a:t>12/10/2023</a:t>
            </a:fld>
            <a:endParaRPr lang="en-P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65E751-394E-4CF4-9CA1-B3FEFF2A68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2C9077-2AB4-44B9-ABEE-BE4DEE34A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B6F02-2B53-4EA4-805E-319D058BBB8C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3816166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627E98A-8A10-453F-B182-01B687B5FF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PK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8B5233-2AA5-4D20-9C44-49C2FE1631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K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BA373E-0A92-4E4C-9C5B-B060FF7C9A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EE1F7-4D63-4ACB-93C2-0BB97C5D61CB}" type="datetimeFigureOut">
              <a:rPr lang="en-PK" smtClean="0"/>
              <a:t>12/10/2023</a:t>
            </a:fld>
            <a:endParaRPr lang="en-P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467CE-3EA5-402F-AF21-0DA25B27D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6C9793-37B8-4F18-924C-9FE84B8E6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B6F02-2B53-4EA4-805E-319D058BBB8C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272959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2AEE1A-4101-49B2-8124-0D45EB045B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PK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8FB5AF-9CD1-4314-8931-09A49ADE1E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K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DB7901-E3D6-4B80-85AA-0E5C290ACD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EE1F7-4D63-4ACB-93C2-0BB97C5D61CB}" type="datetimeFigureOut">
              <a:rPr lang="en-PK" smtClean="0"/>
              <a:t>12/10/2023</a:t>
            </a:fld>
            <a:endParaRPr lang="en-P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699E28-B078-41CD-868C-5CE4027FAE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P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D5582F-8634-490A-B053-8FFD7BFAB5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0B6F02-2B53-4EA4-805E-319D058BBB8C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2078068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P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82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3C440-70AD-4568-9404-DE26F60979E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Problem solving with critical reading</a:t>
            </a:r>
            <a:endParaRPr lang="en-PK" dirty="0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AC56DB67-D015-44AC-8E2F-FF4E4EF0C10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PK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053145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665">
        <p15:prstTrans prst="drape"/>
      </p:transition>
    </mc:Choice>
    <mc:Fallback xmlns="">
      <p:transition spd="slow" advTm="66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82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F3C698-F515-4EF1-93EF-D50FF7041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681037"/>
            <a:ext cx="1051560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Critical Thinking?</a:t>
            </a:r>
            <a:endParaRPr lang="en-P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2FD935-151E-47B3-B300-928C4DA265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Critical thinking is the ability to analyze and evaluate information to make informed decisions. It involves questioning assumptions, considering multiple perspectives, and weighing evidence.</a:t>
            </a:r>
            <a:endParaRPr lang="en-P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677881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920">
        <p15:prstTrans prst="drape"/>
      </p:transition>
    </mc:Choice>
    <mc:Fallback xmlns="">
      <p:transition spd="slow" advTm="119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82000"/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64BD35-7C8D-4EB0-944A-8984FC03D1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problem solving process</a:t>
            </a:r>
            <a:endParaRPr lang="en-P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56A95C-3E0E-4B82-8B25-FA49CC7403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883" y="1690688"/>
            <a:ext cx="10515600" cy="4351338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problem solving process involves identifying a problem, gathering information, analyzing the information, developing potential solutions, selecting the best solution, and implementing it.</a:t>
            </a:r>
            <a:endParaRPr lang="en-P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779611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708">
        <p15:prstTrans prst="drape"/>
      </p:transition>
    </mc:Choice>
    <mc:Fallback xmlns="">
      <p:transition spd="slow" advTm="127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82000"/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46A8CB-5319-4176-A742-6211333B98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Barriers to critical thinking</a:t>
            </a:r>
            <a:endParaRPr lang="en-PK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6FC833-1F5A-4D84-B380-3DC88F2B41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One common barrier to critical thinking is confirmation bias. This occurs when individuals seek out information that confirms their existing beliefs and ignore information that contradicts them.</a:t>
            </a:r>
            <a:endParaRPr lang="en-PK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566989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792">
        <p15:prstTrans prst="drape"/>
      </p:transition>
    </mc:Choice>
    <mc:Fallback xmlns="">
      <p:transition spd="slow" advTm="127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1F139A-393B-4E1E-A548-8011A49A2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Practical Applications</a:t>
            </a:r>
            <a:endParaRPr lang="en-P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03A314-F904-44E0-8493-31C5074097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practical tip is to consider multiple perspectives. </a:t>
            </a:r>
            <a:endParaRPr lang="en-PK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53327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7656">
        <p15:prstTrans prst="drape"/>
      </p:transition>
    </mc:Choice>
    <mc:Fallback xmlns="">
      <p:transition spd="slow" advTm="76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99DFAC-51B7-4F17-BBE8-348EF5B2A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  <a:endParaRPr lang="en-P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ACD052-691B-468E-8D45-31798938F9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applying critical thinking, we can solve complex problems and make better decisions. </a:t>
            </a:r>
            <a:endParaRPr lang="en-P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326439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881">
        <p15:prstTrans prst="drape"/>
      </p:transition>
    </mc:Choice>
    <mc:Fallback xmlns="">
      <p:transition spd="slow" advTm="98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1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2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2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2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2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265</Words>
  <Application>Microsoft Office PowerPoint</Application>
  <PresentationFormat>Widescreen</PresentationFormat>
  <Paragraphs>28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Office Theme</vt:lpstr>
      <vt:lpstr>Problem solving with critical reading</vt:lpstr>
      <vt:lpstr>What is Critical Thinking?</vt:lpstr>
      <vt:lpstr>The problem solving process</vt:lpstr>
      <vt:lpstr>Barriers to critical thinking</vt:lpstr>
      <vt:lpstr>Practical Applications</vt:lpstr>
      <vt:lpstr>Conclusion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solving with critical reading</dc:title>
  <dc:creator>Asghar Ali</dc:creator>
  <cp:lastModifiedBy>Asghar Ali</cp:lastModifiedBy>
  <cp:revision>5</cp:revision>
  <dcterms:created xsi:type="dcterms:W3CDTF">2023-09-25T18:22:33Z</dcterms:created>
  <dcterms:modified xsi:type="dcterms:W3CDTF">2023-10-12T04:18:57Z</dcterms:modified>
</cp:coreProperties>
</file>