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presProps" Target="presProps.xml" /><Relationship Id="rId5" Type="http://schemas.openxmlformats.org/officeDocument/2006/relationships/slide" Target="slides/slide4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71963-2A5C-DE47-B652-6B39AFB3AA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/>
              <a:t>Modern</a:t>
            </a:r>
            <a:r>
              <a:rPr lang="zh-CN" altLang="en-US"/>
              <a:t>  </a:t>
            </a:r>
            <a:r>
              <a:rPr lang="en-US" altLang="zh-CN"/>
              <a:t>agriculture</a:t>
            </a:r>
            <a:r>
              <a:rPr lang="zh-CN" altLang="en-US"/>
              <a:t>  </a:t>
            </a:r>
            <a:r>
              <a:rPr lang="en-US" altLang="zh-CN"/>
              <a:t>practice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1312E0-E6E5-4843-AAD7-65C852C30C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/>
              <a:t>Presented</a:t>
            </a:r>
            <a:r>
              <a:rPr lang="zh-CN" altLang="en-US"/>
              <a:t> </a:t>
            </a:r>
            <a:r>
              <a:rPr lang="en-US" altLang="zh-CN"/>
              <a:t>by</a:t>
            </a:r>
            <a:r>
              <a:rPr lang="zh-CN" altLang="en-US"/>
              <a:t> </a:t>
            </a:r>
            <a:r>
              <a:rPr lang="en-US" altLang="zh-CN"/>
              <a:t>:Mohd.aShrafuddin</a:t>
            </a:r>
            <a:r>
              <a:rPr lang="zh-CN" altLang="en-US"/>
              <a:t> </a:t>
            </a:r>
            <a:r>
              <a:rPr lang="en-US" altLang="zh-CN"/>
              <a:t>quazi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62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D95B8-F482-C341-A3D4-91D20F41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55DC07F-D4D5-E747-B5E6-85D7FDCAC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49" y="-366026"/>
            <a:ext cx="12282572" cy="7781043"/>
          </a:xfrm>
        </p:spPr>
      </p:pic>
    </p:spTree>
    <p:extLst>
      <p:ext uri="{BB962C8B-B14F-4D97-AF65-F5344CB8AC3E}">
        <p14:creationId xmlns:p14="http://schemas.microsoft.com/office/powerpoint/2010/main" val="2211009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E4069-3A83-2A4E-B629-EBC7BC19C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66B32DC-040B-B346-B01E-15AA3C656C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1751821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805C2-67F8-B340-BD33-9D5AD0BA8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8A8A9A0-00E2-3944-AA61-E03D375227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774781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1078A-910D-574A-87D9-7FC9E3DD8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734815F-F2ED-1843-9357-68D7659775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01444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6EBC6-A88D-0E49-90AC-9BE7F0355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54B863C-4ADE-3743-9C15-6531A8408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-160422"/>
            <a:ext cx="12192000" cy="7201123"/>
          </a:xfrm>
        </p:spPr>
      </p:pic>
    </p:spTree>
    <p:extLst>
      <p:ext uri="{BB962C8B-B14F-4D97-AF65-F5344CB8AC3E}">
        <p14:creationId xmlns:p14="http://schemas.microsoft.com/office/powerpoint/2010/main" val="2818368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3AE49-2C02-0D4C-A26C-BAD736789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A695A7C-6E06-1B4C-B14C-BB6712907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3145999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59A0B-9824-FD42-9E5A-DD8E95CF4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F5F98A8-D853-2F43-9FEE-CA198D36E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88465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00FB-80A9-F649-B4A8-464E56DC0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286508D-7972-3D4E-B1B8-19540C185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24183826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Gallery</vt:lpstr>
      <vt:lpstr>Modern  agriculture 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 agriculture  practice</dc:title>
  <dc:creator>Unknown User</dc:creator>
  <cp:lastModifiedBy>Ashraf Quazi</cp:lastModifiedBy>
  <cp:revision>1</cp:revision>
  <dcterms:created xsi:type="dcterms:W3CDTF">2022-02-02T07:36:13Z</dcterms:created>
  <dcterms:modified xsi:type="dcterms:W3CDTF">2022-02-02T07:53:30Z</dcterms:modified>
</cp:coreProperties>
</file>