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3" r:id="rId4"/>
    <p:sldId id="259" r:id="rId5"/>
    <p:sldId id="267" r:id="rId6"/>
    <p:sldId id="260" r:id="rId7"/>
    <p:sldId id="261" r:id="rId8"/>
    <p:sldId id="262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30A72F9-B0BF-49B5-BFCC-78790DFABA7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640283-B5FB-4AB8-8FDA-DFCBA619A1E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havi\Downloads\WhatsApp Image 2022-07-13 at 9.29.59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8229601" cy="56324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53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nhavi\Downloads\WhatsApp Image 2022-07-13 at 9.34.20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73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Janhavi\Downloads\IMG_20200602_1425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52400"/>
            <a:ext cx="4419600" cy="6448425"/>
          </a:xfrm>
          <a:prstGeom prst="rect">
            <a:avLst/>
          </a:prstGeom>
          <a:noFill/>
        </p:spPr>
      </p:pic>
    </p:spTree>
  </p:cSld>
  <p:clrMapOvr>
    <a:masterClrMapping/>
  </p:clrMapOvr>
  <p:transition advTm="2359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anhavi\Downloads\WhatsApp Image 2022-07-13 at 9.29.47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-228601"/>
            <a:ext cx="9524999" cy="7239001"/>
          </a:xfrm>
          <a:prstGeom prst="rect">
            <a:avLst/>
          </a:prstGeom>
          <a:noFill/>
        </p:spPr>
      </p:pic>
    </p:spTree>
  </p:cSld>
  <p:clrMapOvr>
    <a:masterClrMapping/>
  </p:clrMapOvr>
  <p:transition advTm="2516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anhavi\Downloads\IMG_20170629_2050474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38200" y="-457200"/>
            <a:ext cx="104394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240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anhavi\Downloads\WhatsApp Image 2022-07-13 at 9.25.38 AM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0"/>
            <a:ext cx="762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29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anhavi\Downloads\WhatsApp Image 2022-07-13 at 9.28.01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2400"/>
            <a:ext cx="9144001" cy="7010400"/>
          </a:xfrm>
          <a:prstGeom prst="rect">
            <a:avLst/>
          </a:prstGeom>
          <a:noFill/>
        </p:spPr>
      </p:pic>
    </p:spTree>
  </p:cSld>
  <p:clrMapOvr>
    <a:masterClrMapping/>
  </p:clrMapOvr>
  <p:transition advTm="228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anhavi\Downloads\WhatsApp Image 2022-07-13 at 9.24.48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7200" y="1"/>
            <a:ext cx="9601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86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anhavi\Downloads\WhatsApp Image 2022-07-13 at 9.26.26 AM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0"/>
            <a:ext cx="4724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42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anhavi\Downloads\WhatsApp Image 2022-07-13 at 9.26.26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0"/>
            <a:ext cx="3657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6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Janhavi\Downloads\WhatsApp Image 2022-07-13 at 9.41.59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0"/>
            <a:ext cx="5257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4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anhavi\Downloads\WhatsApp Image 2022-07-13 at 9.51.46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0"/>
            <a:ext cx="5181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43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anhavi\Downloads\WhatsApp Image 2022-07-13 at 9.51.46 AM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7162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23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anhavi\Downloads\WhatsApp Image 2022-07-13 at 9.51.47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0"/>
            <a:ext cx="7315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343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anhavi\Downloads\WhatsApp Image 2022-07-13 at 9.51.47 AM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312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anhavi\Downloads\WhatsApp Image 2022-07-13 at 9.51.47 AM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11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Janhavi\Downloads\WhatsApp Image 2022-07-13 at 9.51.48 A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359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</TotalTime>
  <Words>0</Words>
  <Application>Microsoft Office PowerPoint</Application>
  <PresentationFormat>On-screen Show (4:3)</PresentationFormat>
  <Paragraphs>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Trek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Janhavi</dc:creator>
  <cp:lastModifiedBy>Janhavi</cp:lastModifiedBy>
  <cp:revision>4</cp:revision>
  <dcterms:created xsi:type="dcterms:W3CDTF">2022-07-13T04:03:25Z</dcterms:created>
  <dcterms:modified xsi:type="dcterms:W3CDTF">2022-07-13T04:37:39Z</dcterms:modified>
</cp:coreProperties>
</file>