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6858000" cx="12192000"/>
  <p:notesSz cx="6858000" cy="9144000"/>
  <p:embeddedFontLst>
    <p:embeddedFont>
      <p:font typeface="Libre Baskerville"/>
      <p:regular r:id="rId14"/>
      <p:bold r:id="rId15"/>
      <p: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E33529B-F3B4-4C7E-B0AF-A3446A084EE8}">
  <a:tblStyle styleId="{0E33529B-F3B4-4C7E-B0AF-A3446A084EE8}" styleName="Table_0">
    <a:wholeTbl>
      <a:tcTxStyle b="off" i="off">
        <a:font>
          <a:latin typeface="Lucida Sans Unicode"/>
          <a:ea typeface="Lucida Sans Unicode"/>
          <a:cs typeface="Lucida Sans Unicode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7F0F4"/>
          </a:solidFill>
        </a:fill>
      </a:tcStyle>
    </a:wholeTbl>
    <a:band1H>
      <a:tcTxStyle/>
      <a:tcStyle>
        <a:fill>
          <a:solidFill>
            <a:srgbClr val="CCDFE8"/>
          </a:solidFill>
        </a:fill>
      </a:tcStyle>
    </a:band1H>
    <a:band2H>
      <a:tcTxStyle/>
    </a:band2H>
    <a:band1V>
      <a:tcTxStyle/>
      <a:tcStyle>
        <a:fill>
          <a:solidFill>
            <a:srgbClr val="CCDFE8"/>
          </a:solidFill>
        </a:fill>
      </a:tcStyle>
    </a:band1V>
    <a:band2V>
      <a:tcTxStyle/>
    </a:band2V>
    <a:lastCol>
      <a:tcTxStyle b="on" i="off">
        <a:font>
          <a:latin typeface="Lucida Sans Unicode"/>
          <a:ea typeface="Lucida Sans Unicode"/>
          <a:cs typeface="Lucida Sans Unicode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Lucida Sans Unicode"/>
          <a:ea typeface="Lucida Sans Unicode"/>
          <a:cs typeface="Lucida Sans Unicode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Lucida Sans Unicode"/>
          <a:ea typeface="Lucida Sans Unicode"/>
          <a:cs typeface="Lucida Sans Unicode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Lucida Sans Unicode"/>
          <a:ea typeface="Lucida Sans Unicode"/>
          <a:cs typeface="Lucida Sans Unicode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font" Target="fonts/LibreBaskerville-bold.fntdata"/><Relationship Id="rId14" Type="http://schemas.openxmlformats.org/officeDocument/2006/relationships/font" Target="fonts/LibreBaskerville-regular.fntdata"/><Relationship Id="rId16" Type="http://schemas.openxmlformats.org/officeDocument/2006/relationships/font" Target="fonts/LibreBaskerville-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>
            <a:gsLst>
              <a:gs pos="0">
                <a:srgbClr val="007795"/>
              </a:gs>
              <a:gs pos="55000">
                <a:srgbClr val="47BBE0"/>
              </a:gs>
              <a:gs pos="100000">
                <a:srgbClr val="007795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21" name="Google Shape;21;p2"/>
          <p:cNvSpPr txBox="1"/>
          <p:nvPr>
            <p:ph type="ctrTitle"/>
          </p:nvPr>
        </p:nvSpPr>
        <p:spPr>
          <a:xfrm>
            <a:off x="914400" y="1752602"/>
            <a:ext cx="10363200" cy="182976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Lucida Sans"/>
              <a:buNone/>
              <a:defRPr b="1" sz="48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"/>
          <p:cNvSpPr txBox="1"/>
          <p:nvPr>
            <p:ph idx="1" type="subTitle"/>
          </p:nvPr>
        </p:nvSpPr>
        <p:spPr>
          <a:xfrm>
            <a:off x="914400" y="3611607"/>
            <a:ext cx="10363200" cy="11997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lvl="0" marR="64008" algn="r">
              <a:spcBef>
                <a:spcPts val="400"/>
              </a:spcBef>
              <a:spcAft>
                <a:spcPts val="0"/>
              </a:spcAft>
              <a:buSzPts val="1836"/>
              <a:buNone/>
              <a:defRPr>
                <a:solidFill>
                  <a:schemeClr val="dk2"/>
                </a:solidFill>
              </a:defRPr>
            </a:lvl1pPr>
            <a:lvl2pPr lvl="1" algn="ctr">
              <a:spcBef>
                <a:spcPts val="324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23" name="Google Shape;23;p2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24" name="Google Shape;24;p2"/>
            <p:cNvSpPr/>
            <p:nvPr/>
          </p:nvSpPr>
          <p:spPr>
            <a:xfrm>
              <a:off x="1687513" y="4832896"/>
              <a:ext cx="7456487" cy="518816"/>
            </a:xfrm>
            <a:custGeom>
              <a:rect b="b" l="l" r="r" t="t"/>
              <a:pathLst>
                <a:path extrusionOk="0" h="367" w="469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rgbClr val="9CCADC">
                <a:alpha val="40000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35443" y="5135526"/>
              <a:ext cx="9108557" cy="838200"/>
            </a:xfrm>
            <a:custGeom>
              <a:rect b="b" l="l" r="r" t="t"/>
              <a:pathLst>
                <a:path extrusionOk="0" h="528" w="5760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0" y="4883888"/>
              <a:ext cx="9144000" cy="1981200"/>
            </a:xfrm>
            <a:custGeom>
              <a:rect b="b" l="l" r="r" t="t"/>
              <a:pathLst>
                <a:path extrusionOk="0" h="1248" w="5760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2">
                <a:alphaModFix amt="50000"/>
              </a:blip>
              <a:tile algn="t" flip="none" tx="0" sx="50000" ty="0" sy="50000"/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endParaRPr>
            </a:p>
          </p:txBody>
        </p:sp>
        <p:cxnSp>
          <p:nvCxnSpPr>
            <p:cNvPr id="27" name="Google Shape;27;p2"/>
            <p:cNvCxnSpPr/>
            <p:nvPr/>
          </p:nvCxnSpPr>
          <p:spPr>
            <a:xfrm>
              <a:off x="-3765" y="4880373"/>
              <a:ext cx="9147765" cy="839943"/>
            </a:xfrm>
            <a:prstGeom prst="straightConnector1">
              <a:avLst/>
            </a:prstGeom>
            <a:noFill/>
            <a:ln cap="flat" cmpd="sng" w="12050">
              <a:solidFill>
                <a:srgbClr val="93C5D8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28" name="Google Shape;28;p2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E7F0F4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indent="0" lvl="1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indent="0" lvl="2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indent="0" lvl="3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indent="0" lvl="4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indent="0" lvl="5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indent="0" lvl="6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indent="0" lvl="7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indent="0" lvl="8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"/>
          <p:cNvSpPr txBox="1"/>
          <p:nvPr>
            <p:ph idx="1" type="body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🞂"/>
              <a:defRPr/>
            </a:lvl1pPr>
            <a:lvl2pPr indent="-342900" lvl="1" marL="914400" algn="l">
              <a:spcBef>
                <a:spcPts val="324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33" name="Google Shape;33;p3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6" name="Google Shape;36;p3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gradFill>
          <a:gsLst>
            <a:gs pos="0">
              <a:srgbClr val="B1B1B1"/>
            </a:gs>
            <a:gs pos="40000">
              <a:srgbClr val="9E9E9E"/>
            </a:gs>
            <a:gs pos="100000">
              <a:schemeClr val="dk1"/>
            </a:gs>
          </a:gsLst>
          <a:path path="circle">
            <a:fillToRect b="100%" l="100%"/>
          </a:path>
          <a:tileRect r="-100%" t="-100%"/>
        </a:gra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4"/>
          <p:cNvSpPr txBox="1"/>
          <p:nvPr>
            <p:ph type="title"/>
          </p:nvPr>
        </p:nvSpPr>
        <p:spPr>
          <a:xfrm>
            <a:off x="963168" y="1059712"/>
            <a:ext cx="10363200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Lucida Sans"/>
              <a:buNone/>
              <a:defRPr b="1" sz="48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"/>
          <p:cNvSpPr txBox="1"/>
          <p:nvPr>
            <p:ph idx="1" type="body"/>
          </p:nvPr>
        </p:nvSpPr>
        <p:spPr>
          <a:xfrm>
            <a:off x="5230284" y="2931712"/>
            <a:ext cx="6096000" cy="14548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564"/>
              <a:buNone/>
              <a:defRPr sz="23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24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5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35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35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0" name="Google Shape;40;p4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4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3" name="Google Shape;43;p4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fmla="val 50000" name="adj"/>
            </a:avLst>
          </a:prstGeom>
          <a:gradFill>
            <a:gsLst>
              <a:gs pos="0">
                <a:srgbClr val="1488A5"/>
              </a:gs>
              <a:gs pos="72000">
                <a:srgbClr val="4DB7DA"/>
              </a:gs>
              <a:gs pos="100000">
                <a:srgbClr val="7CC2DD"/>
              </a:gs>
            </a:gsLst>
            <a:lin ang="16200000" scaled="0"/>
          </a:gradFill>
          <a:ln cap="rnd" cmpd="sng" w="9525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dir="5400000" dist="25400">
              <a:srgbClr val="000000">
                <a:alpha val="4588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44" name="Google Shape;44;p4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fmla="val 50000" name="adj"/>
            </a:avLst>
          </a:prstGeom>
          <a:gradFill>
            <a:gsLst>
              <a:gs pos="0">
                <a:srgbClr val="1488A5"/>
              </a:gs>
              <a:gs pos="72000">
                <a:srgbClr val="4DB7DA"/>
              </a:gs>
              <a:gs pos="100000">
                <a:srgbClr val="7CC2DD"/>
              </a:gs>
            </a:gsLst>
            <a:lin ang="16200000" scaled="0"/>
          </a:gradFill>
          <a:ln cap="rnd" cmpd="sng" w="9525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dir="5400000" dist="25400">
              <a:srgbClr val="000000">
                <a:alpha val="4588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bg>
      <p:bgPr>
        <a:gradFill>
          <a:gsLst>
            <a:gs pos="0">
              <a:srgbClr val="B1B1B1"/>
            </a:gs>
            <a:gs pos="40000">
              <a:srgbClr val="9E9E9E"/>
            </a:gs>
            <a:gs pos="100000">
              <a:schemeClr val="dk1"/>
            </a:gs>
          </a:gsLst>
          <a:path path="circle">
            <a:fillToRect b="100%" l="100%"/>
          </a:path>
          <a:tileRect r="-100%" t="-100%"/>
        </a:gradFill>
      </p:bgPr>
    </p:bg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 txBox="1"/>
          <p:nvPr>
            <p:ph idx="1" type="body"/>
          </p:nvPr>
        </p:nvSpPr>
        <p:spPr>
          <a:xfrm>
            <a:off x="609600" y="1481329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9504" lvl="0" marL="457200" algn="l">
              <a:spcBef>
                <a:spcPts val="400"/>
              </a:spcBef>
              <a:spcAft>
                <a:spcPts val="0"/>
              </a:spcAft>
              <a:buSzPts val="1904"/>
              <a:buChar char="🞂"/>
              <a:defRPr sz="2800"/>
            </a:lvl1pPr>
            <a:lvl2pPr indent="-381000" lvl="1" marL="914400" algn="l">
              <a:spcBef>
                <a:spcPts val="324"/>
              </a:spcBef>
              <a:spcAft>
                <a:spcPts val="0"/>
              </a:spcAft>
              <a:buSzPts val="2400"/>
              <a:buChar char="◦"/>
              <a:defRPr sz="2400"/>
            </a:lvl2pPr>
            <a:lvl3pPr indent="-355600" lvl="2" marL="1371600" algn="l">
              <a:spcBef>
                <a:spcPts val="35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7" name="Google Shape;47;p5"/>
          <p:cNvSpPr txBox="1"/>
          <p:nvPr>
            <p:ph idx="2" type="body"/>
          </p:nvPr>
        </p:nvSpPr>
        <p:spPr>
          <a:xfrm>
            <a:off x="6197600" y="1481329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9504" lvl="0" marL="457200" algn="l">
              <a:spcBef>
                <a:spcPts val="400"/>
              </a:spcBef>
              <a:spcAft>
                <a:spcPts val="0"/>
              </a:spcAft>
              <a:buSzPts val="1904"/>
              <a:buChar char="🞂"/>
              <a:defRPr sz="2800"/>
            </a:lvl1pPr>
            <a:lvl2pPr indent="-381000" lvl="1" marL="914400" algn="l">
              <a:spcBef>
                <a:spcPts val="324"/>
              </a:spcBef>
              <a:spcAft>
                <a:spcPts val="0"/>
              </a:spcAft>
              <a:buSzPts val="2400"/>
              <a:buChar char="◦"/>
              <a:defRPr sz="2400"/>
            </a:lvl2pPr>
            <a:lvl3pPr indent="-355600" lvl="2" marL="1371600" algn="l">
              <a:spcBef>
                <a:spcPts val="35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8" name="Google Shape;48;p5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5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5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1" name="Google Shape;51;p5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showMasterSp="0" type="twoTxTwoObj">
  <p:cSld name="TWO_OBJECTS_WITH_TEXT">
    <p:bg>
      <p:bgPr>
        <a:blipFill rotWithShape="1">
          <a:blip r:embed="rId2">
            <a:alphaModFix/>
          </a:blip>
          <a:tile algn="tl" flip="none" tx="0" sx="50000" ty="0" sy="50000"/>
        </a:blip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6"/>
          <p:cNvSpPr txBox="1"/>
          <p:nvPr>
            <p:ph type="title"/>
          </p:nvPr>
        </p:nvSpPr>
        <p:spPr>
          <a:xfrm>
            <a:off x="609600" y="2730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6"/>
          <p:cNvSpPr txBox="1"/>
          <p:nvPr>
            <p:ph idx="1" type="body"/>
          </p:nvPr>
        </p:nvSpPr>
        <p:spPr>
          <a:xfrm>
            <a:off x="609600" y="5410200"/>
            <a:ext cx="5386917" cy="762000"/>
          </a:xfrm>
          <a:prstGeom prst="rect">
            <a:avLst/>
          </a:prstGeom>
          <a:solidFill>
            <a:schemeClr val="accent1"/>
          </a:solidFill>
          <a:ln cap="flat" cmpd="sng" w="965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8287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632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24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2" type="body"/>
          </p:nvPr>
        </p:nvSpPr>
        <p:spPr>
          <a:xfrm>
            <a:off x="6193369" y="5410200"/>
            <a:ext cx="5389033" cy="762000"/>
          </a:xfrm>
          <a:prstGeom prst="rect">
            <a:avLst/>
          </a:prstGeom>
          <a:solidFill>
            <a:schemeClr val="accent1"/>
          </a:solidFill>
          <a:ln cap="flat" cmpd="sng" w="965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8287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632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24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3" type="body"/>
          </p:nvPr>
        </p:nvSpPr>
        <p:spPr>
          <a:xfrm>
            <a:off x="609600" y="1444295"/>
            <a:ext cx="5386917" cy="3941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2232" lvl="0" marL="457200" algn="l">
              <a:spcBef>
                <a:spcPts val="400"/>
              </a:spcBef>
              <a:spcAft>
                <a:spcPts val="0"/>
              </a:spcAft>
              <a:buSzPts val="1632"/>
              <a:buChar char="🞂"/>
              <a:defRPr sz="2400"/>
            </a:lvl1pPr>
            <a:lvl2pPr indent="-355600" lvl="1" marL="914400" algn="l">
              <a:spcBef>
                <a:spcPts val="324"/>
              </a:spcBef>
              <a:spcAft>
                <a:spcPts val="0"/>
              </a:spcAft>
              <a:buSzPts val="2000"/>
              <a:buChar char="◦"/>
              <a:defRPr sz="2000"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spcBef>
                <a:spcPts val="35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spcBef>
                <a:spcPts val="35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4" type="body"/>
          </p:nvPr>
        </p:nvSpPr>
        <p:spPr>
          <a:xfrm>
            <a:off x="6193368" y="1444295"/>
            <a:ext cx="5389033" cy="3941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2232" lvl="0" marL="457200" algn="l">
              <a:spcBef>
                <a:spcPts val="0"/>
              </a:spcBef>
              <a:spcAft>
                <a:spcPts val="0"/>
              </a:spcAft>
              <a:buSzPts val="1632"/>
              <a:buChar char="🞂"/>
              <a:defRPr sz="2400"/>
            </a:lvl1pPr>
            <a:lvl2pPr indent="-355600" lvl="1" marL="914400" algn="l">
              <a:spcBef>
                <a:spcPts val="324"/>
              </a:spcBef>
              <a:spcAft>
                <a:spcPts val="0"/>
              </a:spcAft>
              <a:buSzPts val="2000"/>
              <a:buChar char="◦"/>
              <a:defRPr sz="2000"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spcBef>
                <a:spcPts val="35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spcBef>
                <a:spcPts val="35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58" name="Google Shape;58;p6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6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6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gradFill>
          <a:gsLst>
            <a:gs pos="0">
              <a:srgbClr val="B1B1B1"/>
            </a:gs>
            <a:gs pos="40000">
              <a:srgbClr val="9E9E9E"/>
            </a:gs>
            <a:gs pos="100000">
              <a:schemeClr val="dk1"/>
            </a:gs>
          </a:gsLst>
          <a:path path="circle">
            <a:fillToRect b="100%" l="100%"/>
          </a:path>
          <a:tileRect r="-100%" t="-100%"/>
        </a:gra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7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7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5" name="Google Shape;65;p7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8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8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8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bg>
      <p:bgPr>
        <a:blipFill rotWithShape="1">
          <a:blip r:embed="rId2">
            <a:alphaModFix/>
          </a:blip>
          <a:tile algn="tl" flip="none" tx="0" sx="50000" ty="0" sy="50000"/>
        </a:blip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9"/>
          <p:cNvSpPr txBox="1"/>
          <p:nvPr>
            <p:ph type="title"/>
          </p:nvPr>
        </p:nvSpPr>
        <p:spPr>
          <a:xfrm>
            <a:off x="1219200" y="4876800"/>
            <a:ext cx="9975701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00"/>
              <a:buFont typeface="Lucida Sans"/>
              <a:buNone/>
              <a:defRPr b="0" sz="25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9"/>
          <p:cNvSpPr txBox="1"/>
          <p:nvPr>
            <p:ph idx="1" type="body"/>
          </p:nvPr>
        </p:nvSpPr>
        <p:spPr>
          <a:xfrm>
            <a:off x="5892800" y="5355102"/>
            <a:ext cx="5299456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400"/>
              </a:spcBef>
              <a:spcAft>
                <a:spcPts val="0"/>
              </a:spcAft>
              <a:buSzPts val="1088"/>
              <a:buNone/>
              <a:defRPr sz="1600"/>
            </a:lvl1pPr>
            <a:lvl2pPr indent="-228600" lvl="1" marL="914400" algn="l">
              <a:spcBef>
                <a:spcPts val="324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35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35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350"/>
              </a:spcBef>
              <a:spcAft>
                <a:spcPts val="0"/>
              </a:spcAft>
              <a:buSzPts val="900"/>
              <a:buNone/>
              <a:defRPr sz="9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73" name="Google Shape;73;p9"/>
          <p:cNvSpPr txBox="1"/>
          <p:nvPr>
            <p:ph idx="2" type="body"/>
          </p:nvPr>
        </p:nvSpPr>
        <p:spPr>
          <a:xfrm>
            <a:off x="1219200" y="274320"/>
            <a:ext cx="9973056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6776" lvl="0" marL="457200" algn="l">
              <a:spcBef>
                <a:spcPts val="400"/>
              </a:spcBef>
              <a:spcAft>
                <a:spcPts val="0"/>
              </a:spcAft>
              <a:buSzPts val="2176"/>
              <a:buChar char="🞂"/>
              <a:defRPr sz="3200"/>
            </a:lvl1pPr>
            <a:lvl2pPr indent="-406400" lvl="1" marL="914400" algn="l">
              <a:spcBef>
                <a:spcPts val="324"/>
              </a:spcBef>
              <a:spcAft>
                <a:spcPts val="0"/>
              </a:spcAft>
              <a:buSzPts val="2800"/>
              <a:buChar char="◦"/>
              <a:defRPr sz="2800"/>
            </a:lvl2pPr>
            <a:lvl3pPr indent="-381000" lvl="2" marL="1371600" algn="l">
              <a:spcBef>
                <a:spcPts val="350"/>
              </a:spcBef>
              <a:spcAft>
                <a:spcPts val="0"/>
              </a:spcAft>
              <a:buSzPts val="2400"/>
              <a:buChar char="●"/>
              <a:defRPr sz="2400"/>
            </a:lvl3pPr>
            <a:lvl4pPr indent="-355600" lvl="3" marL="1828800" algn="l">
              <a:spcBef>
                <a:spcPts val="350"/>
              </a:spcBef>
              <a:spcAft>
                <a:spcPts val="0"/>
              </a:spcAft>
              <a:buSzPts val="2000"/>
              <a:buChar char="●"/>
              <a:defRPr sz="2000"/>
            </a:lvl4pPr>
            <a:lvl5pPr indent="-355600" lvl="4" marL="2286000" algn="l">
              <a:spcBef>
                <a:spcPts val="350"/>
              </a:spcBef>
              <a:spcAft>
                <a:spcPts val="0"/>
              </a:spcAft>
              <a:buSzPts val="2000"/>
              <a:buChar char="●"/>
              <a:defRPr sz="20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74" name="Google Shape;74;p9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9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9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bg>
      <p:bgPr>
        <a:gradFill>
          <a:gsLst>
            <a:gs pos="0">
              <a:srgbClr val="B1B1B1"/>
            </a:gs>
            <a:gs pos="40000">
              <a:srgbClr val="9E9E9E"/>
            </a:gs>
            <a:gs pos="100000">
              <a:schemeClr val="dk1"/>
            </a:gs>
          </a:gsLst>
          <a:path path="circle">
            <a:fillToRect b="100%" l="100%"/>
          </a:path>
          <a:tileRect r="-100%" t="-100%"/>
        </a:gra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0"/>
          <p:cNvSpPr txBox="1"/>
          <p:nvPr>
            <p:ph idx="1" type="body"/>
          </p:nvPr>
        </p:nvSpPr>
        <p:spPr>
          <a:xfrm>
            <a:off x="1521643" y="5443402"/>
            <a:ext cx="9550400" cy="6482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rmAutofit/>
          </a:bodyPr>
          <a:lstStyle>
            <a:lvl1pPr indent="-228600" lvl="0" marL="457200" marR="18288" algn="r">
              <a:spcBef>
                <a:spcPts val="400"/>
              </a:spcBef>
              <a:spcAft>
                <a:spcPts val="0"/>
              </a:spcAft>
              <a:buSzPts val="952"/>
              <a:buNone/>
              <a:defRPr sz="1400"/>
            </a:lvl1pPr>
            <a:lvl2pPr indent="-304800" lvl="1" marL="914400" algn="l">
              <a:spcBef>
                <a:spcPts val="324"/>
              </a:spcBef>
              <a:spcAft>
                <a:spcPts val="0"/>
              </a:spcAft>
              <a:buSzPts val="1200"/>
              <a:buChar char="◦"/>
              <a:defRPr sz="1200"/>
            </a:lvl2pPr>
            <a:lvl3pPr indent="-292100" lvl="2" marL="1371600" algn="l">
              <a:spcBef>
                <a:spcPts val="350"/>
              </a:spcBef>
              <a:spcAft>
                <a:spcPts val="0"/>
              </a:spcAft>
              <a:buSzPts val="1000"/>
              <a:buChar char="●"/>
              <a:defRPr sz="1000"/>
            </a:lvl3pPr>
            <a:lvl4pPr indent="-285750" lvl="3" marL="1828800" algn="l">
              <a:spcBef>
                <a:spcPts val="350"/>
              </a:spcBef>
              <a:spcAft>
                <a:spcPts val="0"/>
              </a:spcAft>
              <a:buSzPts val="900"/>
              <a:buChar char="●"/>
              <a:defRPr sz="900"/>
            </a:lvl4pPr>
            <a:lvl5pPr indent="-285750" lvl="4" marL="2286000" algn="l">
              <a:spcBef>
                <a:spcPts val="350"/>
              </a:spcBef>
              <a:spcAft>
                <a:spcPts val="0"/>
              </a:spcAft>
              <a:buSzPts val="900"/>
              <a:buChar char="●"/>
              <a:defRPr sz="9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79" name="Google Shape;79;p10"/>
          <p:cNvSpPr/>
          <p:nvPr>
            <p:ph idx="2" type="pic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dk2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" name="Google Shape;80;p10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0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0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indent="0" lvl="1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indent="0" lvl="2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indent="0" lvl="3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indent="0" lvl="4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indent="0" lvl="5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indent="0" lvl="6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indent="0" lvl="7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indent="0" lvl="8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3" name="Google Shape;83;p10"/>
          <p:cNvSpPr txBox="1"/>
          <p:nvPr>
            <p:ph type="title"/>
          </p:nvPr>
        </p:nvSpPr>
        <p:spPr>
          <a:xfrm>
            <a:off x="304800" y="4865122"/>
            <a:ext cx="10767243" cy="5626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Lucida Sans"/>
              <a:buNone/>
              <a:defRPr b="0" sz="30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0"/>
          <p:cNvSpPr/>
          <p:nvPr/>
        </p:nvSpPr>
        <p:spPr>
          <a:xfrm>
            <a:off x="665697" y="5944936"/>
            <a:ext cx="6587499" cy="921076"/>
          </a:xfrm>
          <a:custGeom>
            <a:rect b="b" l="l" r="r" t="t"/>
            <a:pathLst>
              <a:path extrusionOk="0" h="337" w="7485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rgbClr val="9CCADC">
              <a:alpha val="40000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85" name="Google Shape;85;p10"/>
          <p:cNvSpPr/>
          <p:nvPr/>
        </p:nvSpPr>
        <p:spPr>
          <a:xfrm>
            <a:off x="647623" y="5939011"/>
            <a:ext cx="4920601" cy="933450"/>
          </a:xfrm>
          <a:custGeom>
            <a:rect b="b" l="l" r="r" t="t"/>
            <a:pathLst>
              <a:path extrusionOk="0" h="588" w="5591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86" name="Google Shape;86;p10"/>
          <p:cNvSpPr/>
          <p:nvPr/>
        </p:nvSpPr>
        <p:spPr>
          <a:xfrm>
            <a:off x="-8056" y="5791253"/>
            <a:ext cx="4536419" cy="1080868"/>
          </a:xfrm>
          <a:prstGeom prst="rtTriangle">
            <a:avLst/>
          </a:prstGeom>
          <a:blipFill rotWithShape="1">
            <a:blip r:embed="rId2">
              <a:alphaModFix amt="50000"/>
            </a:blip>
            <a:tile algn="t" flip="none" tx="0" sx="50000" ty="0" sy="50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cxnSp>
        <p:nvCxnSpPr>
          <p:cNvPr id="87" name="Google Shape;87;p10"/>
          <p:cNvCxnSpPr/>
          <p:nvPr/>
        </p:nvCxnSpPr>
        <p:spPr>
          <a:xfrm>
            <a:off x="-12316" y="5787739"/>
            <a:ext cx="4540679" cy="1084383"/>
          </a:xfrm>
          <a:prstGeom prst="straightConnector1">
            <a:avLst/>
          </a:prstGeom>
          <a:noFill/>
          <a:ln cap="flat" cmpd="sng" w="12050">
            <a:solidFill>
              <a:srgbClr val="93C5D8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88" name="Google Shape;88;p10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fmla="val 50000" name="adj"/>
            </a:avLst>
          </a:prstGeom>
          <a:gradFill>
            <a:gsLst>
              <a:gs pos="0">
                <a:srgbClr val="1488A5"/>
              </a:gs>
              <a:gs pos="72000">
                <a:srgbClr val="4DB7DA"/>
              </a:gs>
              <a:gs pos="100000">
                <a:srgbClr val="7CC2DD"/>
              </a:gs>
            </a:gsLst>
            <a:lin ang="16200000" scaled="0"/>
          </a:gradFill>
          <a:ln cap="rnd" cmpd="sng" w="9525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dir="5400000" dist="25400">
              <a:srgbClr val="000000">
                <a:alpha val="4588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89" name="Google Shape;89;p10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fmla="val 50000" name="adj"/>
            </a:avLst>
          </a:prstGeom>
          <a:gradFill>
            <a:gsLst>
              <a:gs pos="0">
                <a:srgbClr val="1488A5"/>
              </a:gs>
              <a:gs pos="72000">
                <a:srgbClr val="4DB7DA"/>
              </a:gs>
              <a:gs pos="100000">
                <a:srgbClr val="7CC2DD"/>
              </a:gs>
            </a:gsLst>
            <a:lin ang="16200000" scaled="0"/>
          </a:gradFill>
          <a:ln cap="rnd" cmpd="sng" w="9525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dir="5400000" dist="25400">
              <a:srgbClr val="000000">
                <a:alpha val="4588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1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1"/>
          <p:cNvSpPr txBox="1"/>
          <p:nvPr>
            <p:ph idx="1" type="body"/>
          </p:nvPr>
        </p:nvSpPr>
        <p:spPr>
          <a:xfrm rot="5400000">
            <a:off x="3902965" y="-1812035"/>
            <a:ext cx="4386071" cy="1097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🞂"/>
              <a:defRPr/>
            </a:lvl1pPr>
            <a:lvl2pPr indent="-342900" lvl="1" marL="914400" algn="l">
              <a:spcBef>
                <a:spcPts val="324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93" name="Google Shape;93;p11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1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1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 txBox="1"/>
          <p:nvPr>
            <p:ph type="title"/>
          </p:nvPr>
        </p:nvSpPr>
        <p:spPr>
          <a:xfrm rot="5400000">
            <a:off x="7513950" y="1886041"/>
            <a:ext cx="5592761" cy="2369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2"/>
          <p:cNvSpPr txBox="1"/>
          <p:nvPr>
            <p:ph idx="1" type="body"/>
          </p:nvPr>
        </p:nvSpPr>
        <p:spPr>
          <a:xfrm rot="5400000">
            <a:off x="2029620" y="-1145379"/>
            <a:ext cx="5592760" cy="84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🞂"/>
              <a:defRPr/>
            </a:lvl1pPr>
            <a:lvl2pPr indent="-342900" lvl="1" marL="914400" algn="l">
              <a:spcBef>
                <a:spcPts val="324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99" name="Google Shape;99;p12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12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2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3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665697" y="5944936"/>
            <a:ext cx="6587499" cy="921076"/>
          </a:xfrm>
          <a:custGeom>
            <a:rect b="b" l="l" r="r" t="t"/>
            <a:pathLst>
              <a:path extrusionOk="0" h="337" w="7485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rgbClr val="9CCADC">
              <a:alpha val="40000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1" name="Google Shape;11;p1"/>
          <p:cNvSpPr/>
          <p:nvPr/>
        </p:nvSpPr>
        <p:spPr>
          <a:xfrm>
            <a:off x="647623" y="5939011"/>
            <a:ext cx="4920601" cy="933450"/>
          </a:xfrm>
          <a:custGeom>
            <a:rect b="b" l="l" r="r" t="t"/>
            <a:pathLst>
              <a:path extrusionOk="0" h="588" w="5591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2" name="Google Shape;12;p1"/>
          <p:cNvSpPr/>
          <p:nvPr/>
        </p:nvSpPr>
        <p:spPr>
          <a:xfrm>
            <a:off x="-8056" y="5791253"/>
            <a:ext cx="4536419" cy="1080868"/>
          </a:xfrm>
          <a:prstGeom prst="rtTriangle">
            <a:avLst/>
          </a:prstGeom>
          <a:blipFill rotWithShape="1">
            <a:blip r:embed="rId1">
              <a:alphaModFix amt="50000"/>
            </a:blip>
            <a:tile algn="t" flip="none" tx="0" sx="50000" ty="0" sy="50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cxnSp>
        <p:nvCxnSpPr>
          <p:cNvPr id="13" name="Google Shape;13;p1"/>
          <p:cNvCxnSpPr/>
          <p:nvPr/>
        </p:nvCxnSpPr>
        <p:spPr>
          <a:xfrm>
            <a:off x="-12316" y="5787739"/>
            <a:ext cx="4540679" cy="1084383"/>
          </a:xfrm>
          <a:prstGeom prst="straightConnector1">
            <a:avLst/>
          </a:prstGeom>
          <a:noFill/>
          <a:ln cap="flat" cmpd="sng" w="12050">
            <a:solidFill>
              <a:srgbClr val="93C5D8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4" name="Google Shape;14;p1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  <a:defRPr b="1" i="0" sz="4100" u="none" cap="none" strike="noStrike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5" name="Google Shape;15;p1"/>
          <p:cNvSpPr txBox="1"/>
          <p:nvPr>
            <p:ph idx="1" type="body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5186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836"/>
              <a:buFont typeface="Noto Sans Symbols"/>
              <a:buChar char="🞂"/>
              <a:defRPr b="0" i="0" sz="27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indent="-374650" lvl="1" marL="914400" marR="0" rtl="0" algn="l">
              <a:spcBef>
                <a:spcPts val="324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Verdana"/>
              <a:buChar char="◦"/>
              <a:defRPr b="0" i="0" sz="23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indent="-361950" lvl="2" marL="13716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210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indent="-349250" lvl="3" marL="18288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indent="-342900" lvl="4" marL="22860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indent="-342900" lvl="5" marL="27432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■"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indent="-330200" lvl="6" marL="32004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■"/>
              <a:defRPr b="0" i="0" sz="16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indent="-330200" lvl="7" marL="36576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■"/>
              <a:defRPr b="0" i="0" sz="16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indent="-330200" lvl="8" marL="41148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■"/>
              <a:defRPr b="0" i="0" sz="16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/>
        </p:txBody>
      </p:sp>
      <p:sp>
        <p:nvSpPr>
          <p:cNvPr id="16" name="Google Shape;16;p1"/>
          <p:cNvSpPr txBox="1"/>
          <p:nvPr>
            <p:ph idx="10" type="dt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/>
        </p:txBody>
      </p:sp>
      <p:sp>
        <p:nvSpPr>
          <p:cNvPr id="17" name="Google Shape;17;p1"/>
          <p:cNvSpPr txBox="1"/>
          <p:nvPr>
            <p:ph idx="11" type="ftr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/>
        </p:txBody>
      </p:sp>
      <p:sp>
        <p:nvSpPr>
          <p:cNvPr id="18" name="Google Shape;18;p1"/>
          <p:cNvSpPr txBox="1"/>
          <p:nvPr>
            <p:ph idx="12" type="sldNum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indent="0" lvl="1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indent="0" lvl="2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indent="0" lvl="3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indent="0" lvl="4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indent="0" lvl="5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indent="0" lvl="6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indent="0" lvl="7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indent="0" lvl="8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transition spd="slow">
    <p:fade thruBlk="1"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3"/>
          <p:cNvSpPr/>
          <p:nvPr/>
        </p:nvSpPr>
        <p:spPr>
          <a:xfrm>
            <a:off x="1506715" y="2050943"/>
            <a:ext cx="10396025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EXIT PROCESS</a:t>
            </a:r>
            <a:endParaRPr b="1" sz="115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descr="letter head.jpg" id="107" name="Google Shape;10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4131" y="207702"/>
            <a:ext cx="3875732" cy="9387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 txBox="1"/>
          <p:nvPr>
            <p:ph idx="1" type="body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90500" lvl="2" marL="1257300" rtl="0" algn="l">
              <a:spcBef>
                <a:spcPts val="0"/>
              </a:spcBef>
              <a:spcAft>
                <a:spcPts val="0"/>
              </a:spcAft>
              <a:buSzPts val="2400"/>
              <a:buFont typeface="Noto Sans Symbols"/>
              <a:buNone/>
            </a:pPr>
            <a:r>
              <a:t/>
            </a:r>
            <a:endParaRPr b="1" sz="2400"/>
          </a:p>
          <a:p>
            <a:pPr indent="-342900" lvl="2" marL="1257300" rtl="0" algn="l">
              <a:spcBef>
                <a:spcPts val="350"/>
              </a:spcBef>
              <a:spcAft>
                <a:spcPts val="0"/>
              </a:spcAft>
              <a:buSzPts val="2400"/>
              <a:buFont typeface="Noto Sans Symbols"/>
              <a:buChar char="❖"/>
            </a:pPr>
            <a:r>
              <a:rPr b="1" lang="en-US" sz="2400"/>
              <a:t>Types of Separation</a:t>
            </a:r>
            <a:endParaRPr/>
          </a:p>
          <a:p>
            <a:pPr indent="-342900" lvl="3" marL="1714500" rtl="0" algn="l">
              <a:spcBef>
                <a:spcPts val="35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b="1" lang="en-US" sz="2400"/>
              <a:t>Voluntary</a:t>
            </a:r>
            <a:endParaRPr/>
          </a:p>
          <a:p>
            <a:pPr indent="-342900" lvl="3" marL="1714500" rtl="0" algn="l">
              <a:spcBef>
                <a:spcPts val="35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b="1" lang="en-US" sz="2400"/>
              <a:t>Involuntary</a:t>
            </a:r>
            <a:endParaRPr/>
          </a:p>
          <a:p>
            <a:pPr indent="-76200" lvl="2" marL="859536" rtl="0" algn="l">
              <a:spcBef>
                <a:spcPts val="35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1" sz="2400"/>
          </a:p>
          <a:p>
            <a:pPr indent="-342900" lvl="2" marL="1257300" rtl="0" algn="l">
              <a:spcBef>
                <a:spcPts val="350"/>
              </a:spcBef>
              <a:spcAft>
                <a:spcPts val="0"/>
              </a:spcAft>
              <a:buSzPts val="2400"/>
              <a:buFont typeface="Noto Sans Symbols"/>
              <a:buChar char="❖"/>
            </a:pPr>
            <a:r>
              <a:rPr b="1" lang="en-US" sz="2400"/>
              <a:t>Reasons of Separation</a:t>
            </a:r>
            <a:endParaRPr/>
          </a:p>
          <a:p>
            <a:pPr indent="-190500" lvl="2" marL="1257300" rtl="0" algn="l">
              <a:spcBef>
                <a:spcPts val="350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t/>
            </a:r>
            <a:endParaRPr b="1" sz="2400"/>
          </a:p>
          <a:p>
            <a:pPr indent="-514350" lvl="2" marL="1428750" rtl="0" algn="l">
              <a:spcBef>
                <a:spcPts val="350"/>
              </a:spcBef>
              <a:spcAft>
                <a:spcPts val="0"/>
              </a:spcAft>
              <a:buSzPts val="2400"/>
              <a:buFont typeface="Noto Sans Symbols"/>
              <a:buChar char="❖"/>
            </a:pPr>
            <a:r>
              <a:rPr b="1" lang="en-US" sz="2400"/>
              <a:t>Resignation Process</a:t>
            </a:r>
            <a:endParaRPr/>
          </a:p>
          <a:p>
            <a:pPr indent="-139446" lvl="0" marL="365760" rtl="0" algn="l">
              <a:spcBef>
                <a:spcPts val="400"/>
              </a:spcBef>
              <a:spcAft>
                <a:spcPts val="0"/>
              </a:spcAft>
              <a:buSzPts val="1836"/>
              <a:buNone/>
            </a:pPr>
            <a:r>
              <a:t/>
            </a:r>
            <a:endParaRPr/>
          </a:p>
        </p:txBody>
      </p:sp>
      <p:sp>
        <p:nvSpPr>
          <p:cNvPr id="113" name="Google Shape;113;p14"/>
          <p:cNvSpPr txBox="1"/>
          <p:nvPr>
            <p:ph type="title"/>
          </p:nvPr>
        </p:nvSpPr>
        <p:spPr>
          <a:xfrm>
            <a:off x="691487" y="32922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Lucida Sans"/>
              <a:buNone/>
            </a:pPr>
            <a:r>
              <a:rPr lang="en-US" sz="6000">
                <a:latin typeface="Lucida Sans"/>
                <a:ea typeface="Lucida Sans"/>
                <a:cs typeface="Lucida Sans"/>
                <a:sym typeface="Lucida Sans"/>
              </a:rPr>
              <a:t>OVERVIEW</a:t>
            </a:r>
            <a:endParaRPr sz="6000"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descr="C:\Users\Jera\Desktop\SEPARATION PROCESS\SEPARATION PIC.png" id="114" name="Google Shape;11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39839" y="1705970"/>
            <a:ext cx="4473989" cy="33859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etter head.jpg" id="115" name="Google Shape;115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915933" y="5636525"/>
            <a:ext cx="3538855" cy="85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5"/>
          <p:cNvSpPr txBox="1"/>
          <p:nvPr>
            <p:ph idx="1" type="body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ct val="68000"/>
              <a:buFont typeface="Noto Sans Symbols"/>
              <a:buChar char="⮚"/>
            </a:pPr>
            <a:r>
              <a:rPr lang="en-US" sz="2800"/>
              <a:t>means any termination of employment that is not involuntary and that is not the result of the employee's death, disability.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None/>
            </a:pPr>
            <a:r>
              <a:t/>
            </a:r>
            <a:endParaRPr b="1" sz="2800"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None/>
            </a:pPr>
            <a:r>
              <a:rPr b="1" lang="en-US" sz="2800"/>
              <a:t>REASONS FOR VOLUNTARY SEPARATION:</a:t>
            </a:r>
            <a:endParaRPr sz="2800"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 sz="2800"/>
              <a:t>Health Issue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 sz="2800"/>
              <a:t>Family Issue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 sz="2800"/>
              <a:t>Better Compensation and Opportunity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 sz="2800"/>
              <a:t>Career Shift/ Advance Opportunity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 sz="2800"/>
              <a:t>Studies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 sz="2800"/>
              <a:t>Issues with Immediate Supervisor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 sz="2800"/>
              <a:t>Relocation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 sz="2100"/>
              <a:t>Proximity Issues (difficulty in commuting, distance from home to office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 sz="2100"/>
              <a:t>Work Abroad</a:t>
            </a:r>
            <a:endParaRPr sz="2100"/>
          </a:p>
          <a:p>
            <a:pPr indent="-396900" lvl="0" marL="514350" rtl="0" algn="l">
              <a:spcBef>
                <a:spcPts val="400"/>
              </a:spcBef>
              <a:spcAft>
                <a:spcPts val="0"/>
              </a:spcAft>
              <a:buSzPct val="68000"/>
              <a:buNone/>
            </a:pPr>
            <a:r>
              <a:t/>
            </a:r>
            <a:endParaRPr sz="3200"/>
          </a:p>
          <a:p>
            <a:pPr indent="-156933" lvl="0" marL="365760" rtl="0" algn="l">
              <a:spcBef>
                <a:spcPts val="400"/>
              </a:spcBef>
              <a:spcAft>
                <a:spcPts val="0"/>
              </a:spcAft>
              <a:buSzPct val="68000"/>
              <a:buNone/>
            </a:pPr>
            <a:r>
              <a:t/>
            </a:r>
            <a:endParaRPr/>
          </a:p>
        </p:txBody>
      </p:sp>
      <p:sp>
        <p:nvSpPr>
          <p:cNvPr id="121" name="Google Shape;121;p15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US"/>
              <a:t>VOLUNTARY SEPARATION</a:t>
            </a:r>
            <a:endParaRPr/>
          </a:p>
        </p:txBody>
      </p:sp>
      <p:pic>
        <p:nvPicPr>
          <p:cNvPr descr="letter head.jpg" id="122" name="Google Shape;122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20650" y="6141492"/>
            <a:ext cx="3538855" cy="5088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6"/>
          <p:cNvSpPr txBox="1"/>
          <p:nvPr>
            <p:ph idx="1" type="body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514350" lvl="0" marL="514350" rtl="0" algn="l">
              <a:spcBef>
                <a:spcPts val="0"/>
              </a:spcBef>
              <a:spcAft>
                <a:spcPts val="0"/>
              </a:spcAft>
              <a:buSzPct val="68000"/>
              <a:buFont typeface="Noto Sans Symbols"/>
              <a:buChar char="⮚"/>
            </a:pPr>
            <a:r>
              <a:rPr lang="en-US" sz="3200"/>
              <a:t>refers to dismissal from employment due to the actions or decisions of the employer and not the employee.</a:t>
            </a:r>
            <a:endParaRPr/>
          </a:p>
          <a:p>
            <a:pPr indent="-406529" lvl="0" marL="514350" rtl="0" algn="l">
              <a:spcBef>
                <a:spcPts val="400"/>
              </a:spcBef>
              <a:spcAft>
                <a:spcPts val="0"/>
              </a:spcAft>
              <a:buSzPct val="68000"/>
              <a:buFont typeface="Noto Sans Symbols"/>
              <a:buNone/>
            </a:pPr>
            <a:r>
              <a:t/>
            </a:r>
            <a:endParaRPr/>
          </a:p>
          <a:p>
            <a:pPr indent="-514350" lvl="0" marL="514350" rtl="0" algn="l">
              <a:spcBef>
                <a:spcPts val="400"/>
              </a:spcBef>
              <a:spcAft>
                <a:spcPts val="0"/>
              </a:spcAft>
              <a:buSzPct val="68000"/>
              <a:buNone/>
            </a:pPr>
            <a:r>
              <a:rPr lang="en-US"/>
              <a:t>   </a:t>
            </a:r>
            <a:r>
              <a:rPr b="1" lang="en-US"/>
              <a:t>Reasons for InVoluntary Separation:</a:t>
            </a:r>
            <a:endParaRPr/>
          </a:p>
          <a:p>
            <a:pPr indent="-514371" lvl="0" marL="51435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/>
              <a:t>Admin Case				</a:t>
            </a:r>
            <a:endParaRPr/>
          </a:p>
          <a:p>
            <a:pPr indent="-514371" lvl="0" marL="51435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/>
              <a:t>Non-Regularization</a:t>
            </a:r>
            <a:endParaRPr/>
          </a:p>
          <a:p>
            <a:pPr indent="-514371" lvl="0" marL="51435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/>
              <a:t> Redundancy</a:t>
            </a:r>
            <a:endParaRPr/>
          </a:p>
          <a:p>
            <a:pPr indent="-514371" lvl="0" marL="51435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/>
              <a:t>Retrenchment</a:t>
            </a:r>
            <a:endParaRPr/>
          </a:p>
          <a:p>
            <a:pPr indent="-514371" lvl="0" marL="51435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/>
              <a:t>Termination due to illness/ disability</a:t>
            </a:r>
            <a:endParaRPr/>
          </a:p>
          <a:p>
            <a:pPr indent="-514371" lvl="0" marL="51435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/>
              <a:t>Retirement</a:t>
            </a:r>
            <a:endParaRPr/>
          </a:p>
          <a:p>
            <a:pPr indent="-514371" lvl="0" marL="51435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US"/>
              <a:t>Death</a:t>
            </a:r>
            <a:endParaRPr/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SzPct val="68000"/>
              <a:buNone/>
            </a:pPr>
            <a:r>
              <a:t/>
            </a:r>
            <a:endParaRPr/>
          </a:p>
          <a:p>
            <a:pPr indent="-148211" lvl="0" marL="365760" rtl="0" algn="l">
              <a:spcBef>
                <a:spcPts val="400"/>
              </a:spcBef>
              <a:spcAft>
                <a:spcPts val="0"/>
              </a:spcAft>
              <a:buSzPct val="68000"/>
              <a:buNone/>
            </a:pPr>
            <a:r>
              <a:t/>
            </a:r>
            <a:endParaRPr/>
          </a:p>
        </p:txBody>
      </p:sp>
      <p:sp>
        <p:nvSpPr>
          <p:cNvPr id="128" name="Google Shape;128;p16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US"/>
              <a:t>INVOLUNTARY SEPARATION</a:t>
            </a:r>
            <a:endParaRPr/>
          </a:p>
        </p:txBody>
      </p:sp>
      <p:pic>
        <p:nvPicPr>
          <p:cNvPr descr="letter head.jpg" id="129" name="Google Shape;129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20650" y="6141492"/>
            <a:ext cx="3538855" cy="5088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4" name="Google Shape;134;p17"/>
          <p:cNvGraphicFramePr/>
          <p:nvPr/>
        </p:nvGraphicFramePr>
        <p:xfrm>
          <a:off x="636895" y="146749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{0E33529B-F3B4-4C7E-B0AF-A3446A084EE8}</a:tableStyleId>
              </a:tblPr>
              <a:tblGrid>
                <a:gridCol w="3657600"/>
                <a:gridCol w="3657600"/>
                <a:gridCol w="36576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500" u="none" cap="none" strike="noStrike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EMPLOYEE</a:t>
                      </a:r>
                      <a:endParaRPr b="1" sz="25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500" u="none" cap="none" strike="noStrike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RM/OIC/VM</a:t>
                      </a:r>
                      <a:endParaRPr b="1" sz="25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500" u="none" cap="none" strike="noStrike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GM/MD</a:t>
                      </a:r>
                      <a:endParaRPr b="1" sz="2500" u="none" cap="none" strike="noStrike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35" name="Google Shape;135;p17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US"/>
              <a:t>RESIGNATION PROCESS:</a:t>
            </a:r>
            <a:endParaRPr/>
          </a:p>
        </p:txBody>
      </p:sp>
      <p:pic>
        <p:nvPicPr>
          <p:cNvPr descr="letter head.jpg" id="136" name="Google Shape;13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20650" y="6141492"/>
            <a:ext cx="3538855" cy="508806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7"/>
          <p:cNvSpPr/>
          <p:nvPr/>
        </p:nvSpPr>
        <p:spPr>
          <a:xfrm>
            <a:off x="1835752" y="2056548"/>
            <a:ext cx="1125811" cy="483079"/>
          </a:xfrm>
          <a:prstGeom prst="rect">
            <a:avLst/>
          </a:prstGeom>
          <a:noFill/>
          <a:ln cap="flat" cmpd="thickThin" w="55000">
            <a:solidFill>
              <a:srgbClr val="A317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START</a:t>
            </a:r>
            <a:endParaRPr sz="18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138" name="Google Shape;138;p17"/>
          <p:cNvSpPr/>
          <p:nvPr/>
        </p:nvSpPr>
        <p:spPr>
          <a:xfrm>
            <a:off x="2279175" y="2688607"/>
            <a:ext cx="218365" cy="309667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thickThin" w="55000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39" name="Google Shape;139;p17"/>
          <p:cNvSpPr/>
          <p:nvPr/>
        </p:nvSpPr>
        <p:spPr>
          <a:xfrm>
            <a:off x="981093" y="3091081"/>
            <a:ext cx="2932980" cy="1480919"/>
          </a:xfrm>
          <a:prstGeom prst="rect">
            <a:avLst/>
          </a:prstGeom>
          <a:noFill/>
          <a:ln cap="flat" cmpd="thickThin" w="55000">
            <a:solidFill>
              <a:srgbClr val="A317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Employee submits resignation letter to his/her immediate superior and secure approval</a:t>
            </a:r>
            <a:endParaRPr sz="18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140" name="Google Shape;140;p17"/>
          <p:cNvSpPr/>
          <p:nvPr/>
        </p:nvSpPr>
        <p:spPr>
          <a:xfrm>
            <a:off x="4722850" y="2852374"/>
            <a:ext cx="2933100" cy="2058600"/>
          </a:xfrm>
          <a:prstGeom prst="rect">
            <a:avLst/>
          </a:prstGeom>
          <a:noFill/>
          <a:ln cap="flat" cmpd="thickThin" w="55000">
            <a:solidFill>
              <a:srgbClr val="A317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Immediate superior will approve the resignation letter, finalize last day of work, and secure final approval of the GM/MD. (</a:t>
            </a:r>
            <a:r>
              <a:rPr b="1" lang="en-US" sz="13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Discuss leave balance if any</a:t>
            </a:r>
            <a:r>
              <a:rPr lang="en-US" sz="18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)</a:t>
            </a:r>
            <a:endParaRPr/>
          </a:p>
        </p:txBody>
      </p:sp>
      <p:sp>
        <p:nvSpPr>
          <p:cNvPr id="141" name="Google Shape;141;p17"/>
          <p:cNvSpPr/>
          <p:nvPr/>
        </p:nvSpPr>
        <p:spPr>
          <a:xfrm>
            <a:off x="4012441" y="3766781"/>
            <a:ext cx="582623" cy="163773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thickThin" w="55000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42" name="Google Shape;142;p17"/>
          <p:cNvSpPr/>
          <p:nvPr/>
        </p:nvSpPr>
        <p:spPr>
          <a:xfrm>
            <a:off x="7765577" y="3425587"/>
            <a:ext cx="571250" cy="206993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thickThin" w="55000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43" name="Google Shape;143;p17"/>
          <p:cNvSpPr/>
          <p:nvPr/>
        </p:nvSpPr>
        <p:spPr>
          <a:xfrm>
            <a:off x="8450967" y="2945505"/>
            <a:ext cx="2794788" cy="903077"/>
          </a:xfrm>
          <a:prstGeom prst="rect">
            <a:avLst/>
          </a:prstGeom>
          <a:noFill/>
          <a:ln cap="flat" cmpd="thickThin" w="55000">
            <a:solidFill>
              <a:srgbClr val="A317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GM/MD will approve the agreed effective date of resignation</a:t>
            </a:r>
            <a:endParaRPr/>
          </a:p>
        </p:txBody>
      </p:sp>
      <p:sp>
        <p:nvSpPr>
          <p:cNvPr id="144" name="Google Shape;144;p17"/>
          <p:cNvSpPr/>
          <p:nvPr/>
        </p:nvSpPr>
        <p:spPr>
          <a:xfrm>
            <a:off x="9678534" y="3987419"/>
            <a:ext cx="218365" cy="309667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thickThin" w="55000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45" name="Google Shape;145;p17"/>
          <p:cNvSpPr/>
          <p:nvPr/>
        </p:nvSpPr>
        <p:spPr>
          <a:xfrm>
            <a:off x="8482812" y="4451308"/>
            <a:ext cx="2794788" cy="903077"/>
          </a:xfrm>
          <a:prstGeom prst="rect">
            <a:avLst/>
          </a:prstGeom>
          <a:noFill/>
          <a:ln cap="flat" cmpd="thickThin" w="55000">
            <a:solidFill>
              <a:srgbClr val="A317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GM/MD will notify HR via email and submit the signed copy. </a:t>
            </a:r>
            <a:endParaRPr/>
          </a:p>
        </p:txBody>
      </p:sp>
      <p:sp>
        <p:nvSpPr>
          <p:cNvPr id="146" name="Google Shape;146;p17"/>
          <p:cNvSpPr/>
          <p:nvPr/>
        </p:nvSpPr>
        <p:spPr>
          <a:xfrm>
            <a:off x="9494509" y="5492896"/>
            <a:ext cx="870857" cy="307401"/>
          </a:xfrm>
          <a:prstGeom prst="ellipse">
            <a:avLst/>
          </a:prstGeom>
          <a:solidFill>
            <a:schemeClr val="lt1"/>
          </a:solidFill>
          <a:ln cap="flat" cmpd="thickThin" w="550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latin typeface="Lucida Sans"/>
                <a:ea typeface="Lucida Sans"/>
                <a:cs typeface="Lucida Sans"/>
                <a:sym typeface="Lucida Sans"/>
              </a:rPr>
              <a:t>A</a:t>
            </a:r>
            <a:endParaRPr b="1" sz="1800">
              <a:latin typeface="Lucida Sans"/>
              <a:ea typeface="Lucida Sans"/>
              <a:cs typeface="Lucida Sans"/>
              <a:sym typeface="Lucida Sans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1" name="Google Shape;151;p18"/>
          <p:cNvGraphicFramePr/>
          <p:nvPr/>
        </p:nvGraphicFramePr>
        <p:xfrm>
          <a:off x="636895" y="107169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{0E33529B-F3B4-4C7E-B0AF-A3446A084EE8}</a:tableStyleId>
              </a:tblPr>
              <a:tblGrid>
                <a:gridCol w="3657600"/>
                <a:gridCol w="3657600"/>
                <a:gridCol w="36576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500"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HR</a:t>
                      </a:r>
                      <a:endParaRPr b="1" sz="25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5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500"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52" name="Google Shape;152;p18"/>
          <p:cNvSpPr txBox="1"/>
          <p:nvPr>
            <p:ph type="title"/>
          </p:nvPr>
        </p:nvSpPr>
        <p:spPr>
          <a:xfrm>
            <a:off x="609600" y="-8021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US"/>
              <a:t>RESIGNATION PROCESS</a:t>
            </a:r>
            <a:endParaRPr/>
          </a:p>
        </p:txBody>
      </p:sp>
      <p:pic>
        <p:nvPicPr>
          <p:cNvPr descr="letter head.jpg" id="153" name="Google Shape;153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66314" y="6250676"/>
            <a:ext cx="3538855" cy="508806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8"/>
          <p:cNvSpPr/>
          <p:nvPr/>
        </p:nvSpPr>
        <p:spPr>
          <a:xfrm>
            <a:off x="2238232" y="1924324"/>
            <a:ext cx="218365" cy="309667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thickThin" w="55000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55" name="Google Shape;155;p18"/>
          <p:cNvSpPr/>
          <p:nvPr/>
        </p:nvSpPr>
        <p:spPr>
          <a:xfrm>
            <a:off x="1865409" y="1596779"/>
            <a:ext cx="870857" cy="204716"/>
          </a:xfrm>
          <a:prstGeom prst="ellipse">
            <a:avLst/>
          </a:prstGeom>
          <a:solidFill>
            <a:schemeClr val="lt1"/>
          </a:solidFill>
          <a:ln cap="flat" cmpd="thickThin" w="550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latin typeface="Lucida Sans"/>
                <a:ea typeface="Lucida Sans"/>
                <a:cs typeface="Lucida Sans"/>
                <a:sym typeface="Lucida Sans"/>
              </a:rPr>
              <a:t>A</a:t>
            </a:r>
            <a:endParaRPr b="1" sz="1800"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56" name="Google Shape;156;p18"/>
          <p:cNvSpPr/>
          <p:nvPr/>
        </p:nvSpPr>
        <p:spPr>
          <a:xfrm>
            <a:off x="859809" y="2326798"/>
            <a:ext cx="3002507" cy="1003247"/>
          </a:xfrm>
          <a:prstGeom prst="rect">
            <a:avLst/>
          </a:prstGeom>
          <a:noFill/>
          <a:ln cap="flat" cmpd="thickThin" w="55000">
            <a:solidFill>
              <a:srgbClr val="A317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HR will acknowledge the receipt of the resignation letter and update payroll system.</a:t>
            </a:r>
            <a:endParaRPr sz="16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157" name="Google Shape;157;p18"/>
          <p:cNvSpPr/>
          <p:nvPr/>
        </p:nvSpPr>
        <p:spPr>
          <a:xfrm>
            <a:off x="956072" y="3775735"/>
            <a:ext cx="2932980" cy="1028268"/>
          </a:xfrm>
          <a:prstGeom prst="rect">
            <a:avLst/>
          </a:prstGeom>
          <a:noFill/>
          <a:ln cap="flat" cmpd="thickThin" w="55000">
            <a:solidFill>
              <a:srgbClr val="A317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HR will send out clearance process within last week of employee cc: RM/OIC/VM/GM</a:t>
            </a:r>
            <a:endParaRPr/>
          </a:p>
        </p:txBody>
      </p:sp>
      <p:sp>
        <p:nvSpPr>
          <p:cNvPr id="158" name="Google Shape;158;p18"/>
          <p:cNvSpPr/>
          <p:nvPr/>
        </p:nvSpPr>
        <p:spPr>
          <a:xfrm>
            <a:off x="8480826" y="3966450"/>
            <a:ext cx="2208000" cy="483000"/>
          </a:xfrm>
          <a:prstGeom prst="rect">
            <a:avLst/>
          </a:prstGeom>
          <a:noFill/>
          <a:ln cap="flat" cmpd="thickThin" w="55000">
            <a:solidFill>
              <a:srgbClr val="A317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END of PROCESS</a:t>
            </a:r>
            <a:endParaRPr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159" name="Google Shape;159;p18"/>
          <p:cNvSpPr/>
          <p:nvPr/>
        </p:nvSpPr>
        <p:spPr>
          <a:xfrm>
            <a:off x="2254155" y="3400557"/>
            <a:ext cx="218365" cy="309667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thickThin" w="55000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60" name="Google Shape;160;p18"/>
          <p:cNvSpPr txBox="1"/>
          <p:nvPr/>
        </p:nvSpPr>
        <p:spPr>
          <a:xfrm>
            <a:off x="2019869" y="5540991"/>
            <a:ext cx="9266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Note: For food, HR will not provide endorsement letter for separated employees who will be transferring to the same brand within the cooling period of one year.</a:t>
            </a:r>
            <a:endParaRPr sz="1800">
              <a:solidFill>
                <a:schemeClr val="dk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61" name="Google Shape;161;p18"/>
          <p:cNvSpPr/>
          <p:nvPr/>
        </p:nvSpPr>
        <p:spPr>
          <a:xfrm>
            <a:off x="4012441" y="4126096"/>
            <a:ext cx="582623" cy="163773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thickThin" w="55000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62" name="Google Shape;162;p18"/>
          <p:cNvSpPr/>
          <p:nvPr/>
        </p:nvSpPr>
        <p:spPr>
          <a:xfrm>
            <a:off x="4718453" y="3775735"/>
            <a:ext cx="2932980" cy="1028268"/>
          </a:xfrm>
          <a:prstGeom prst="rect">
            <a:avLst/>
          </a:prstGeom>
          <a:noFill/>
          <a:ln cap="flat" cmpd="thickThin" w="55000">
            <a:solidFill>
              <a:srgbClr val="A317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HR will send out clearance completion for final pay computation cc: RM/OIC/VM/GM</a:t>
            </a:r>
            <a:endParaRPr/>
          </a:p>
        </p:txBody>
      </p:sp>
      <p:sp>
        <p:nvSpPr>
          <p:cNvPr id="163" name="Google Shape;163;p18"/>
          <p:cNvSpPr/>
          <p:nvPr/>
        </p:nvSpPr>
        <p:spPr>
          <a:xfrm>
            <a:off x="7754768" y="4126095"/>
            <a:ext cx="582623" cy="163773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thickThin" w="55000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9"/>
          <p:cNvSpPr/>
          <p:nvPr/>
        </p:nvSpPr>
        <p:spPr>
          <a:xfrm>
            <a:off x="1506715" y="2050943"/>
            <a:ext cx="10396025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THANK YOU</a:t>
            </a:r>
            <a:endParaRPr b="1" sz="115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descr="letter head.jpg" id="169" name="Google Shape;16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4131" y="207702"/>
            <a:ext cx="3875732" cy="9387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Concourse">
  <a:themeElements>
    <a:clrScheme name="Concourse">
      <a:dk1>
        <a:srgbClr val="000000"/>
      </a:dk1>
      <a:lt1>
        <a:srgbClr val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