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6" r:id="rId2"/>
    <p:sldId id="265" r:id="rId3"/>
    <p:sldId id="257" r:id="rId4"/>
    <p:sldId id="258" r:id="rId5"/>
    <p:sldId id="259" r:id="rId6"/>
    <p:sldId id="266" r:id="rId7"/>
    <p:sldId id="261" r:id="rId8"/>
    <p:sldId id="260" r:id="rId9"/>
    <p:sldId id="262" r:id="rId10"/>
    <p:sldId id="263" r:id="rId11"/>
    <p:sldId id="264" r:id="rId12"/>
    <p:sldId id="267" r:id="rId13"/>
    <p:sldId id="268" r:id="rId14"/>
  </p:sldIdLst>
  <p:sldSz cx="14630400" cy="8229600"/>
  <p:notesSz cx="8229600" cy="14630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7C80"/>
    <a:srgbClr val="29123A"/>
    <a:srgbClr val="3C1A56"/>
    <a:srgbClr val="FF0000"/>
    <a:srgbClr val="FF3300"/>
    <a:srgbClr val="FF3399"/>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88" autoAdjust="0"/>
    <p:restoredTop sz="94610"/>
  </p:normalViewPr>
  <p:slideViewPr>
    <p:cSldViewPr snapToGrid="0" snapToObjects="1">
      <p:cViewPr varScale="1">
        <p:scale>
          <a:sx n="62" d="100"/>
          <a:sy n="62" d="100"/>
        </p:scale>
        <p:origin x="56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351009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8839720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dirty="0"/>
          </a:p>
        </p:txBody>
      </p:sp>
    </p:spTree>
    <p:extLst>
      <p:ext uri="{BB962C8B-B14F-4D97-AF65-F5344CB8AC3E}">
        <p14:creationId xmlns:p14="http://schemas.microsoft.com/office/powerpoint/2010/main" val="2917380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005840" y="7627622"/>
            <a:ext cx="3291840" cy="438150"/>
          </a:xfrm>
          <a:prstGeom prst="rect">
            <a:avLst/>
          </a:prstGeom>
        </p:spPr>
        <p:txBody>
          <a:bodyPr/>
          <a:lstStyle/>
          <a:p>
            <a:fld id="{C764DE79-268F-4C1A-8933-263129D2AF90}" type="datetimeFigureOut">
              <a:rPr lang="en-US" smtClean="0"/>
              <a:t>12/18/2023</a:t>
            </a:fld>
            <a:endParaRPr lang="en-US" dirty="0"/>
          </a:p>
        </p:txBody>
      </p:sp>
      <p:sp>
        <p:nvSpPr>
          <p:cNvPr id="3" name="Footer Placeholder 2"/>
          <p:cNvSpPr>
            <a:spLocks noGrp="1"/>
          </p:cNvSpPr>
          <p:nvPr>
            <p:ph type="ftr" sz="quarter" idx="11"/>
          </p:nvPr>
        </p:nvSpPr>
        <p:spPr>
          <a:xfrm>
            <a:off x="4846320" y="7627622"/>
            <a:ext cx="4937760" cy="438150"/>
          </a:xfrm>
          <a:prstGeom prst="rect">
            <a:avLst/>
          </a:prstGeom>
        </p:spPr>
        <p:txBody>
          <a:bodyPr/>
          <a:lstStyle/>
          <a:p>
            <a:endParaRPr lang="en-US" dirty="0"/>
          </a:p>
        </p:txBody>
      </p:sp>
      <p:sp>
        <p:nvSpPr>
          <p:cNvPr id="4" name="Slide Number Placeholder 3"/>
          <p:cNvSpPr>
            <a:spLocks noGrp="1"/>
          </p:cNvSpPr>
          <p:nvPr>
            <p:ph type="sldNum" sz="quarter" idx="12"/>
          </p:nvPr>
        </p:nvSpPr>
        <p:spPr>
          <a:xfrm>
            <a:off x="10332720" y="7627622"/>
            <a:ext cx="3291840" cy="438150"/>
          </a:xfrm>
          <a:prstGeom prst="rect">
            <a:avLst/>
          </a:prstGeom>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727012422"/>
      </p:ext>
    </p:extLst>
  </p:cSld>
  <p:clrMapOvr>
    <a:masterClrMapping/>
  </p:clrMapOvr>
  <p:transition spd="med">
    <p:pull/>
  </p:transition>
  <p:hf sldNum="0" hdr="0" ftr="0" dt="0"/>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transition spd="med">
    <p:pull/>
  </p:transition>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3.jpg"/></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10C17"/>
          </a:solidFill>
          <a:ln/>
        </p:spPr>
      </p:sp>
      <p:sp>
        <p:nvSpPr>
          <p:cNvPr id="3" name="Shape 1"/>
          <p:cNvSpPr/>
          <p:nvPr/>
        </p:nvSpPr>
        <p:spPr>
          <a:xfrm>
            <a:off x="0" y="0"/>
            <a:ext cx="14630400" cy="8229600"/>
          </a:xfrm>
          <a:prstGeom prst="rect">
            <a:avLst/>
          </a:prstGeom>
          <a:solidFill>
            <a:srgbClr val="241631"/>
          </a:solidFill>
          <a:ln/>
        </p:spPr>
      </p:sp>
      <p:pic>
        <p:nvPicPr>
          <p:cNvPr id="4"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5" name="Text 2"/>
          <p:cNvSpPr/>
          <p:nvPr/>
        </p:nvSpPr>
        <p:spPr>
          <a:xfrm>
            <a:off x="833199" y="2501384"/>
            <a:ext cx="5364480" cy="833199"/>
          </a:xfrm>
          <a:prstGeom prst="rect">
            <a:avLst/>
          </a:prstGeom>
          <a:noFill/>
          <a:ln/>
        </p:spPr>
        <p:txBody>
          <a:bodyPr wrap="none" rtlCol="0" anchor="t"/>
          <a:lstStyle/>
          <a:p>
            <a:pPr marL="0" indent="0">
              <a:lnSpc>
                <a:spcPts val="6561"/>
              </a:lnSpc>
              <a:buNone/>
            </a:pPr>
            <a:r>
              <a:rPr lang="en-US" sz="5249" b="1" dirty="0">
                <a:solidFill>
                  <a:srgbClr val="FF726D"/>
                </a:solidFill>
                <a:latin typeface="Inconsolata" pitchFamily="34" charset="0"/>
                <a:ea typeface="Inconsolata" pitchFamily="34" charset="-122"/>
                <a:cs typeface="Inconsolata" pitchFamily="34" charset="-120"/>
              </a:rPr>
              <a:t>Tourism in India</a:t>
            </a:r>
            <a:endParaRPr lang="en-US" sz="5249" dirty="0"/>
          </a:p>
        </p:txBody>
      </p:sp>
      <p:sp>
        <p:nvSpPr>
          <p:cNvPr id="6" name="Text 3"/>
          <p:cNvSpPr/>
          <p:nvPr/>
        </p:nvSpPr>
        <p:spPr>
          <a:xfrm>
            <a:off x="833199" y="3667839"/>
            <a:ext cx="7477601" cy="1421606"/>
          </a:xfrm>
          <a:prstGeom prst="rect">
            <a:avLst/>
          </a:prstGeom>
          <a:noFill/>
          <a:ln/>
        </p:spPr>
        <p:txBody>
          <a:bodyPr wrap="square" rtlCol="0" anchor="t"/>
          <a:lstStyle/>
          <a:p>
            <a:pPr marL="0" indent="0" algn="just">
              <a:lnSpc>
                <a:spcPts val="2799"/>
              </a:lnSpc>
              <a:buNone/>
            </a:pPr>
            <a:r>
              <a:rPr lang="en-US" sz="1750" dirty="0">
                <a:solidFill>
                  <a:srgbClr val="DAD1E6"/>
                </a:solidFill>
                <a:latin typeface="Fira Sans" pitchFamily="34" charset="0"/>
                <a:ea typeface="Fira Sans" pitchFamily="34" charset="-122"/>
                <a:cs typeface="Fira Sans" pitchFamily="34" charset="-120"/>
              </a:rPr>
              <a:t>India is one of the most diverse and culturally rich countries in the world. Its tourism industry attracts millions of visitors every year. In this presentation, we will explore the different types of tourism, benefits of tourism, and popular destinations in India.</a:t>
            </a:r>
            <a:endParaRPr lang="en-US" sz="1750" dirty="0"/>
          </a:p>
        </p:txBody>
      </p:sp>
      <p:sp>
        <p:nvSpPr>
          <p:cNvPr id="9" name="Text 5"/>
          <p:cNvSpPr/>
          <p:nvPr/>
        </p:nvSpPr>
        <p:spPr>
          <a:xfrm>
            <a:off x="1299685" y="5339357"/>
            <a:ext cx="4897993" cy="890961"/>
          </a:xfrm>
          <a:prstGeom prst="rect">
            <a:avLst/>
          </a:prstGeom>
          <a:noFill/>
          <a:ln/>
        </p:spPr>
        <p:txBody>
          <a:bodyPr wrap="none" rtlCol="0" anchor="t"/>
          <a:lstStyle/>
          <a:p>
            <a:pPr marL="0" indent="0" algn="l">
              <a:lnSpc>
                <a:spcPts val="3062"/>
              </a:lnSpc>
              <a:buNone/>
            </a:pPr>
            <a:endParaRPr lang="en-US" sz="2187" dirty="0"/>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2"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1+#ppt_w/2"/>
                                          </p:val>
                                        </p:tav>
                                        <p:tav tm="100000">
                                          <p:val>
                                            <p:strVal val="#ppt_x"/>
                                          </p:val>
                                        </p:tav>
                                      </p:tavLst>
                                    </p:anim>
                                    <p:anim calcmode="lin" valueType="num">
                                      <p:cBhvr additive="base">
                                        <p:cTn id="29"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634" y="-357"/>
            <a:ext cx="14631668" cy="8230313"/>
          </a:xfrm>
          <a:prstGeom prst="rect">
            <a:avLst/>
          </a:prstGeom>
        </p:spPr>
      </p:pic>
      <p:sp>
        <p:nvSpPr>
          <p:cNvPr id="9" name="TextBox 8"/>
          <p:cNvSpPr txBox="1"/>
          <p:nvPr/>
        </p:nvSpPr>
        <p:spPr>
          <a:xfrm>
            <a:off x="956638" y="1651820"/>
            <a:ext cx="6125484" cy="5790431"/>
          </a:xfrm>
          <a:prstGeom prst="rect">
            <a:avLst/>
          </a:prstGeom>
          <a:noFill/>
        </p:spPr>
        <p:txBody>
          <a:bodyPr wrap="square" rtlCol="0">
            <a:spAutoFit/>
          </a:bodyPr>
          <a:lstStyle/>
          <a:p>
            <a:pPr algn="just"/>
            <a:r>
              <a:rPr lang="en-US" sz="2057" dirty="0">
                <a:solidFill>
                  <a:schemeClr val="bg1"/>
                </a:solidFill>
              </a:rPr>
              <a:t>The World Economic Forum's </a:t>
            </a:r>
            <a:r>
              <a:rPr lang="en-US" sz="2057" i="1" dirty="0">
                <a:solidFill>
                  <a:schemeClr val="bg1"/>
                </a:solidFill>
              </a:rPr>
              <a:t>Travel and Tourism Development Index</a:t>
            </a:r>
            <a:r>
              <a:rPr lang="en-US" sz="2057" dirty="0">
                <a:solidFill>
                  <a:schemeClr val="bg1"/>
                </a:solidFill>
              </a:rPr>
              <a:t> 2021, which replaced its previous </a:t>
            </a:r>
            <a:r>
              <a:rPr lang="en-US" sz="2057" i="1" dirty="0">
                <a:solidFill>
                  <a:schemeClr val="bg1"/>
                </a:solidFill>
              </a:rPr>
              <a:t>Travel and Tourism Competitiveness Report,</a:t>
            </a:r>
            <a:r>
              <a:rPr lang="en-US" sz="2057" dirty="0">
                <a:solidFill>
                  <a:schemeClr val="bg1"/>
                </a:solidFill>
              </a:rPr>
              <a:t> ranks India 54th out of 117 countries </a:t>
            </a:r>
            <a:r>
              <a:rPr lang="en-US" sz="2057" dirty="0" smtClean="0">
                <a:solidFill>
                  <a:schemeClr val="bg1"/>
                </a:solidFill>
              </a:rPr>
              <a:t>overall.</a:t>
            </a:r>
            <a:r>
              <a:rPr lang="en-US" sz="2057" baseline="30000" dirty="0">
                <a:solidFill>
                  <a:schemeClr val="bg1"/>
                </a:solidFill>
              </a:rPr>
              <a:t> </a:t>
            </a:r>
            <a:r>
              <a:rPr lang="en-US" sz="2057" dirty="0" smtClean="0">
                <a:solidFill>
                  <a:schemeClr val="bg1"/>
                </a:solidFill>
              </a:rPr>
              <a:t>The </a:t>
            </a:r>
            <a:r>
              <a:rPr lang="en-US" sz="2057" dirty="0">
                <a:solidFill>
                  <a:schemeClr val="bg1"/>
                </a:solidFill>
              </a:rPr>
              <a:t>last edition of the </a:t>
            </a:r>
            <a:r>
              <a:rPr lang="en-US" sz="2057" i="1" dirty="0">
                <a:solidFill>
                  <a:schemeClr val="bg1"/>
                </a:solidFill>
              </a:rPr>
              <a:t>Travel and Tourism Competitiveness Report</a:t>
            </a:r>
            <a:r>
              <a:rPr lang="en-US" sz="2057" dirty="0">
                <a:solidFill>
                  <a:schemeClr val="bg1"/>
                </a:solidFill>
              </a:rPr>
              <a:t>, published in 2019, had ranked India 34th out of 140 countries overall. The report ranked the price competitiveness of India's tourism sector 13th out of 140 countries. It mentioned that India has quite good air transport infrastructure (ranked 33rd), particularly given the country's stage of development, and reasonable ground and port infrastructure (ranked 28th). The country also scored high on natural resources (ranked 14th), and cultural resources and business travel (ranked 8th</a:t>
            </a:r>
            <a:r>
              <a:rPr lang="en-US" sz="2057" dirty="0" smtClean="0">
                <a:solidFill>
                  <a:schemeClr val="bg1"/>
                </a:solidFill>
              </a:rPr>
              <a:t>).</a:t>
            </a:r>
            <a:r>
              <a:rPr lang="en-US" sz="2057" baseline="30000" dirty="0">
                <a:solidFill>
                  <a:schemeClr val="bg1"/>
                </a:solidFill>
              </a:rPr>
              <a:t> </a:t>
            </a:r>
            <a:r>
              <a:rPr lang="en-US" sz="2057" dirty="0" smtClean="0">
                <a:solidFill>
                  <a:schemeClr val="bg1"/>
                </a:solidFill>
              </a:rPr>
              <a:t>The</a:t>
            </a:r>
            <a:r>
              <a:rPr lang="en-US" sz="2057" dirty="0">
                <a:solidFill>
                  <a:schemeClr val="bg1"/>
                </a:solidFill>
              </a:rPr>
              <a:t> World Tourism Organization reported that India's receipts from tourism during 2012 ranked 16th in the world, and 7th among Asian and </a:t>
            </a:r>
            <a:r>
              <a:rPr lang="en-US" sz="2057" dirty="0" smtClean="0">
                <a:solidFill>
                  <a:schemeClr val="bg1"/>
                </a:solidFill>
              </a:rPr>
              <a:t>Pacific</a:t>
            </a:r>
            <a:r>
              <a:rPr lang="en-US" sz="2057" dirty="0">
                <a:solidFill>
                  <a:schemeClr val="bg1"/>
                </a:solidFill>
              </a:rPr>
              <a:t> </a:t>
            </a:r>
            <a:r>
              <a:rPr lang="en-US" sz="2057" dirty="0" smtClean="0">
                <a:solidFill>
                  <a:schemeClr val="bg1"/>
                </a:solidFill>
              </a:rPr>
              <a:t>countries</a:t>
            </a:r>
            <a:r>
              <a:rPr lang="en-US" sz="2057" dirty="0"/>
              <a:t>.</a:t>
            </a:r>
            <a:endParaRPr lang="en-US" sz="1851" dirty="0">
              <a:solidFill>
                <a:schemeClr val="bg1"/>
              </a:solidFill>
            </a:endParaRPr>
          </a:p>
        </p:txBody>
      </p:sp>
      <p:sp>
        <p:nvSpPr>
          <p:cNvPr id="8" name="Rectangle 7"/>
          <p:cNvSpPr/>
          <p:nvPr/>
        </p:nvSpPr>
        <p:spPr>
          <a:xfrm>
            <a:off x="4861417" y="2938284"/>
            <a:ext cx="190008" cy="411532"/>
          </a:xfrm>
          <a:prstGeom prst="rect">
            <a:avLst/>
          </a:prstGeom>
          <a:noFill/>
        </p:spPr>
        <p:txBody>
          <a:bodyPr wrap="none" lIns="94053" tIns="47026" rIns="94053" bIns="47026">
            <a:spAutoFit/>
          </a:bodyPr>
          <a:lstStyle/>
          <a:p>
            <a:pPr algn="ctr"/>
            <a:endParaRPr lang="en-US" sz="2057" dirty="0">
              <a:ln w="0"/>
              <a:effectLst>
                <a:outerShdw blurRad="38100" dist="19050" dir="2700000" algn="tl" rotWithShape="0">
                  <a:schemeClr val="dk1">
                    <a:alpha val="40000"/>
                  </a:schemeClr>
                </a:outerShdw>
              </a:effectLst>
            </a:endParaRPr>
          </a:p>
        </p:txBody>
      </p:sp>
      <p:sp>
        <p:nvSpPr>
          <p:cNvPr id="7" name="TextBox 6"/>
          <p:cNvSpPr txBox="1"/>
          <p:nvPr/>
        </p:nvSpPr>
        <p:spPr>
          <a:xfrm>
            <a:off x="1291028" y="263950"/>
            <a:ext cx="5456704" cy="1200329"/>
          </a:xfrm>
          <a:prstGeom prst="rect">
            <a:avLst/>
          </a:prstGeom>
          <a:noFill/>
        </p:spPr>
        <p:txBody>
          <a:bodyPr wrap="square" rtlCol="0">
            <a:spAutoFit/>
          </a:bodyPr>
          <a:lstStyle/>
          <a:p>
            <a:r>
              <a:rPr lang="en-US" sz="7200" dirty="0">
                <a:solidFill>
                  <a:srgbClr val="FF7C80"/>
                </a:solidFill>
              </a:rPr>
              <a:t>I</a:t>
            </a:r>
            <a:r>
              <a:rPr lang="en-US" sz="7200" dirty="0" smtClean="0">
                <a:solidFill>
                  <a:srgbClr val="FF7C80"/>
                </a:solidFill>
              </a:rPr>
              <a:t>ntroduction</a:t>
            </a:r>
            <a:endParaRPr lang="en-IN" sz="7200" dirty="0">
              <a:solidFill>
                <a:srgbClr val="FF7C80"/>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95071" y="356"/>
            <a:ext cx="6135330" cy="8229600"/>
          </a:xfrm>
          <a:prstGeom prst="rect">
            <a:avLst/>
          </a:prstGeom>
        </p:spPr>
      </p:pic>
    </p:spTree>
    <p:extLst>
      <p:ext uri="{BB962C8B-B14F-4D97-AF65-F5344CB8AC3E}">
        <p14:creationId xmlns:p14="http://schemas.microsoft.com/office/powerpoint/2010/main" val="2905325746"/>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7"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par>
                                <p:cTn id="16" presetID="37"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900" decel="100000" fill="hold"/>
                                        <p:tgtEl>
                                          <p:spTgt spid="9"/>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10C17"/>
          </a:solidFill>
          <a:ln/>
        </p:spPr>
      </p:sp>
      <p:sp>
        <p:nvSpPr>
          <p:cNvPr id="3" name="Shape 1"/>
          <p:cNvSpPr/>
          <p:nvPr/>
        </p:nvSpPr>
        <p:spPr>
          <a:xfrm>
            <a:off x="0" y="0"/>
            <a:ext cx="14630400" cy="8229600"/>
          </a:xfrm>
          <a:prstGeom prst="rect">
            <a:avLst/>
          </a:prstGeom>
          <a:solidFill>
            <a:srgbClr val="241631"/>
          </a:solidFill>
          <a:ln/>
        </p:spPr>
      </p:sp>
      <p:sp>
        <p:nvSpPr>
          <p:cNvPr id="4" name="Text 2"/>
          <p:cNvSpPr/>
          <p:nvPr/>
        </p:nvSpPr>
        <p:spPr>
          <a:xfrm>
            <a:off x="2037993" y="1009531"/>
            <a:ext cx="4511040" cy="694373"/>
          </a:xfrm>
          <a:prstGeom prst="rect">
            <a:avLst/>
          </a:prstGeom>
          <a:noFill/>
          <a:ln/>
        </p:spPr>
        <p:txBody>
          <a:bodyPr wrap="none" rtlCol="0" anchor="t"/>
          <a:lstStyle/>
          <a:p>
            <a:pPr marL="0" indent="0">
              <a:lnSpc>
                <a:spcPts val="5468"/>
              </a:lnSpc>
              <a:buNone/>
            </a:pPr>
            <a:r>
              <a:rPr lang="en-US" sz="4374" b="1" dirty="0">
                <a:solidFill>
                  <a:srgbClr val="FF726D"/>
                </a:solidFill>
                <a:latin typeface="Inconsolata" pitchFamily="34" charset="0"/>
                <a:ea typeface="Inconsolata" pitchFamily="34" charset="-122"/>
                <a:cs typeface="Inconsolata" pitchFamily="34" charset="-120"/>
              </a:rPr>
              <a:t>Cultural Tourism</a:t>
            </a:r>
            <a:endParaRPr lang="en-US" sz="4374" dirty="0"/>
          </a:p>
        </p:txBody>
      </p:sp>
      <p:sp>
        <p:nvSpPr>
          <p:cNvPr id="6" name="Text 3"/>
          <p:cNvSpPr/>
          <p:nvPr/>
        </p:nvSpPr>
        <p:spPr>
          <a:xfrm>
            <a:off x="2010409" y="5584507"/>
            <a:ext cx="4775402" cy="347186"/>
          </a:xfrm>
          <a:prstGeom prst="rect">
            <a:avLst/>
          </a:prstGeom>
          <a:noFill/>
          <a:ln/>
        </p:spPr>
        <p:txBody>
          <a:bodyPr wrap="none" rtlCol="0" anchor="t"/>
          <a:lstStyle/>
          <a:p>
            <a:pPr>
              <a:lnSpc>
                <a:spcPts val="2734"/>
              </a:lnSpc>
            </a:pPr>
            <a:r>
              <a:rPr lang="en-US" sz="2400" dirty="0">
                <a:solidFill>
                  <a:srgbClr val="FF7C80"/>
                </a:solidFill>
                <a:latin typeface="Inconsolata"/>
                <a:ea typeface="Inconsolata"/>
              </a:rPr>
              <a:t>Madurai's </a:t>
            </a:r>
            <a:r>
              <a:rPr lang="en-US" sz="2400" dirty="0" err="1">
                <a:solidFill>
                  <a:srgbClr val="FF7C80"/>
                </a:solidFill>
                <a:latin typeface="Inconsolata"/>
                <a:ea typeface="Inconsolata"/>
              </a:rPr>
              <a:t>Meenakshi</a:t>
            </a:r>
            <a:r>
              <a:rPr lang="en-US" sz="2400" dirty="0">
                <a:solidFill>
                  <a:srgbClr val="FF7C80"/>
                </a:solidFill>
                <a:latin typeface="Inconsolata"/>
                <a:ea typeface="Inconsolata"/>
              </a:rPr>
              <a:t> Amman Temple</a:t>
            </a:r>
            <a:endParaRPr lang="en-US" sz="2187" dirty="0">
              <a:solidFill>
                <a:srgbClr val="FF7C80"/>
              </a:solidFill>
              <a:latin typeface="Inconsolata"/>
              <a:ea typeface="Inconsolata"/>
            </a:endParaRPr>
          </a:p>
        </p:txBody>
      </p:sp>
      <p:sp>
        <p:nvSpPr>
          <p:cNvPr id="7" name="Text 4"/>
          <p:cNvSpPr/>
          <p:nvPr/>
        </p:nvSpPr>
        <p:spPr>
          <a:xfrm>
            <a:off x="2037993" y="6153745"/>
            <a:ext cx="5110520" cy="1066205"/>
          </a:xfrm>
          <a:prstGeom prst="rect">
            <a:avLst/>
          </a:prstGeom>
          <a:noFill/>
          <a:ln/>
        </p:spPr>
        <p:txBody>
          <a:bodyPr wrap="square" rtlCol="0" anchor="t"/>
          <a:lstStyle/>
          <a:p>
            <a:pPr algn="just">
              <a:lnSpc>
                <a:spcPts val="2799"/>
              </a:lnSpc>
            </a:pPr>
            <a:r>
              <a:rPr lang="en-US" sz="1750" dirty="0">
                <a:solidFill>
                  <a:schemeClr val="bg1"/>
                </a:solidFill>
                <a:latin typeface="Fira Sans"/>
                <a:ea typeface="Fira Sans"/>
              </a:rPr>
              <a:t>From Madurai's </a:t>
            </a:r>
            <a:r>
              <a:rPr lang="en-US" sz="1750" dirty="0" err="1">
                <a:solidFill>
                  <a:schemeClr val="bg1"/>
                </a:solidFill>
                <a:latin typeface="Fira Sans"/>
                <a:ea typeface="Fira Sans"/>
              </a:rPr>
              <a:t>Meenakshi</a:t>
            </a:r>
            <a:r>
              <a:rPr lang="en-US" sz="1750" dirty="0">
                <a:solidFill>
                  <a:schemeClr val="bg1"/>
                </a:solidFill>
                <a:latin typeface="Fira Sans"/>
                <a:ea typeface="Fira Sans"/>
              </a:rPr>
              <a:t> Amman Temple to the monolithic structures and blissful rock carvings at </a:t>
            </a:r>
            <a:r>
              <a:rPr lang="en-US" sz="1750" dirty="0" err="1">
                <a:solidFill>
                  <a:schemeClr val="bg1"/>
                </a:solidFill>
                <a:latin typeface="Fira Sans"/>
                <a:ea typeface="Fira Sans"/>
              </a:rPr>
              <a:t>Mahabalipuram</a:t>
            </a:r>
            <a:r>
              <a:rPr lang="en-US" sz="1750" dirty="0">
                <a:solidFill>
                  <a:schemeClr val="bg1"/>
                </a:solidFill>
                <a:latin typeface="Fira Sans"/>
                <a:ea typeface="Fira Sans"/>
              </a:rPr>
              <a:t>, Tamil Nadu is a land of exquisite </a:t>
            </a:r>
            <a:r>
              <a:rPr lang="en-US" sz="1750" dirty="0" smtClean="0">
                <a:solidFill>
                  <a:schemeClr val="bg1"/>
                </a:solidFill>
                <a:latin typeface="Fira Sans"/>
                <a:ea typeface="Fira Sans"/>
              </a:rPr>
              <a:t>cultural heritage</a:t>
            </a:r>
            <a:r>
              <a:rPr lang="en-US" sz="1750" dirty="0" smtClean="0">
                <a:solidFill>
                  <a:schemeClr val="bg1"/>
                </a:solidFill>
              </a:rPr>
              <a:t>.</a:t>
            </a:r>
            <a:endParaRPr lang="en-US" sz="1750" dirty="0">
              <a:solidFill>
                <a:schemeClr val="bg1"/>
              </a:solidFill>
            </a:endParaRPr>
          </a:p>
        </p:txBody>
      </p:sp>
      <p:sp>
        <p:nvSpPr>
          <p:cNvPr id="9" name="Text 5"/>
          <p:cNvSpPr/>
          <p:nvPr/>
        </p:nvSpPr>
        <p:spPr>
          <a:xfrm>
            <a:off x="7481768" y="5584507"/>
            <a:ext cx="2221944" cy="347186"/>
          </a:xfrm>
          <a:prstGeom prst="rect">
            <a:avLst/>
          </a:prstGeom>
          <a:noFill/>
          <a:ln/>
        </p:spPr>
        <p:txBody>
          <a:bodyPr wrap="none" rtlCol="0" anchor="t"/>
          <a:lstStyle/>
          <a:p>
            <a:pPr>
              <a:lnSpc>
                <a:spcPts val="2734"/>
              </a:lnSpc>
            </a:pPr>
            <a:r>
              <a:rPr lang="en-US" sz="2400" dirty="0"/>
              <a:t> </a:t>
            </a:r>
            <a:r>
              <a:rPr lang="en-US" sz="2400" dirty="0" err="1">
                <a:solidFill>
                  <a:srgbClr val="FF7C80"/>
                </a:solidFill>
              </a:rPr>
              <a:t>Amba</a:t>
            </a:r>
            <a:r>
              <a:rPr lang="en-US" sz="2400" dirty="0">
                <a:solidFill>
                  <a:srgbClr val="FF7C80"/>
                </a:solidFill>
              </a:rPr>
              <a:t> Vilas Palace</a:t>
            </a:r>
            <a:endParaRPr lang="en-US" sz="2187" dirty="0">
              <a:solidFill>
                <a:srgbClr val="FF7C80"/>
              </a:solidFill>
            </a:endParaRPr>
          </a:p>
        </p:txBody>
      </p:sp>
      <p:sp>
        <p:nvSpPr>
          <p:cNvPr id="10" name="Text 6"/>
          <p:cNvSpPr/>
          <p:nvPr/>
        </p:nvSpPr>
        <p:spPr>
          <a:xfrm>
            <a:off x="7481768" y="6153864"/>
            <a:ext cx="5110639" cy="1450094"/>
          </a:xfrm>
          <a:prstGeom prst="rect">
            <a:avLst/>
          </a:prstGeom>
          <a:noFill/>
          <a:ln/>
        </p:spPr>
        <p:txBody>
          <a:bodyPr wrap="square" rtlCol="0" anchor="t"/>
          <a:lstStyle/>
          <a:p>
            <a:pPr algn="just">
              <a:lnSpc>
                <a:spcPts val="2799"/>
              </a:lnSpc>
            </a:pPr>
            <a:r>
              <a:rPr lang="en-US" sz="1600" dirty="0">
                <a:solidFill>
                  <a:schemeClr val="bg1"/>
                </a:solidFill>
                <a:latin typeface="Inconsolata"/>
                <a:ea typeface="Inconsolata"/>
              </a:rPr>
              <a:t>Mysore has been considered to be the cultural capital of Karnataka and for all the right reasons. With palaces galore and myriad of museums and galleries, you would be amazed by the rich culture of the city. </a:t>
            </a:r>
            <a:endParaRPr lang="en-US" sz="1750" dirty="0">
              <a:solidFill>
                <a:schemeClr val="bg1"/>
              </a:solidFill>
              <a:latin typeface="Inconsolata"/>
              <a:ea typeface="Inconsolata"/>
            </a:endParaRPr>
          </a:p>
        </p:txBody>
      </p:sp>
      <p:pic>
        <p:nvPicPr>
          <p:cNvPr id="11" name="Picture 10"/>
          <p:cNvPicPr>
            <a:picLocks noChangeAspect="1"/>
          </p:cNvPicPr>
          <p:nvPr/>
        </p:nvPicPr>
        <p:blipFill>
          <a:blip r:embed="rId3"/>
          <a:stretch>
            <a:fillRect/>
          </a:stretch>
        </p:blipFill>
        <p:spPr>
          <a:xfrm>
            <a:off x="2037993" y="2148245"/>
            <a:ext cx="5110520" cy="3160730"/>
          </a:xfrm>
          <a:prstGeom prst="rect">
            <a:avLst/>
          </a:prstGeom>
        </p:spPr>
      </p:pic>
      <p:pic>
        <p:nvPicPr>
          <p:cNvPr id="12" name="Picture 11"/>
          <p:cNvPicPr>
            <a:picLocks noChangeAspect="1"/>
          </p:cNvPicPr>
          <p:nvPr/>
        </p:nvPicPr>
        <p:blipFill>
          <a:blip r:embed="rId4"/>
          <a:stretch>
            <a:fillRect/>
          </a:stretch>
        </p:blipFill>
        <p:spPr>
          <a:xfrm>
            <a:off x="7481768" y="2148245"/>
            <a:ext cx="5110639" cy="316073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down)">
                                      <p:cBhvr>
                                        <p:cTn id="15" dur="580">
                                          <p:stCondLst>
                                            <p:cond delay="0"/>
                                          </p:stCondLst>
                                        </p:cTn>
                                        <p:tgtEl>
                                          <p:spTgt spid="11"/>
                                        </p:tgtEl>
                                      </p:cBhvr>
                                    </p:animEffect>
                                    <p:anim calcmode="lin" valueType="num">
                                      <p:cBhvr>
                                        <p:cTn id="16"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21" dur="26">
                                          <p:stCondLst>
                                            <p:cond delay="650"/>
                                          </p:stCondLst>
                                        </p:cTn>
                                        <p:tgtEl>
                                          <p:spTgt spid="11"/>
                                        </p:tgtEl>
                                      </p:cBhvr>
                                      <p:to x="100000" y="60000"/>
                                    </p:animScale>
                                    <p:animScale>
                                      <p:cBhvr>
                                        <p:cTn id="22" dur="166" decel="50000">
                                          <p:stCondLst>
                                            <p:cond delay="676"/>
                                          </p:stCondLst>
                                        </p:cTn>
                                        <p:tgtEl>
                                          <p:spTgt spid="11"/>
                                        </p:tgtEl>
                                      </p:cBhvr>
                                      <p:to x="100000" y="100000"/>
                                    </p:animScale>
                                    <p:animScale>
                                      <p:cBhvr>
                                        <p:cTn id="23" dur="26">
                                          <p:stCondLst>
                                            <p:cond delay="1312"/>
                                          </p:stCondLst>
                                        </p:cTn>
                                        <p:tgtEl>
                                          <p:spTgt spid="11"/>
                                        </p:tgtEl>
                                      </p:cBhvr>
                                      <p:to x="100000" y="80000"/>
                                    </p:animScale>
                                    <p:animScale>
                                      <p:cBhvr>
                                        <p:cTn id="24" dur="166" decel="50000">
                                          <p:stCondLst>
                                            <p:cond delay="1338"/>
                                          </p:stCondLst>
                                        </p:cTn>
                                        <p:tgtEl>
                                          <p:spTgt spid="11"/>
                                        </p:tgtEl>
                                      </p:cBhvr>
                                      <p:to x="100000" y="100000"/>
                                    </p:animScale>
                                    <p:animScale>
                                      <p:cBhvr>
                                        <p:cTn id="25" dur="26">
                                          <p:stCondLst>
                                            <p:cond delay="1642"/>
                                          </p:stCondLst>
                                        </p:cTn>
                                        <p:tgtEl>
                                          <p:spTgt spid="11"/>
                                        </p:tgtEl>
                                      </p:cBhvr>
                                      <p:to x="100000" y="90000"/>
                                    </p:animScale>
                                    <p:animScale>
                                      <p:cBhvr>
                                        <p:cTn id="26" dur="166" decel="50000">
                                          <p:stCondLst>
                                            <p:cond delay="1668"/>
                                          </p:stCondLst>
                                        </p:cTn>
                                        <p:tgtEl>
                                          <p:spTgt spid="11"/>
                                        </p:tgtEl>
                                      </p:cBhvr>
                                      <p:to x="100000" y="100000"/>
                                    </p:animScale>
                                    <p:animScale>
                                      <p:cBhvr>
                                        <p:cTn id="27" dur="26">
                                          <p:stCondLst>
                                            <p:cond delay="1808"/>
                                          </p:stCondLst>
                                        </p:cTn>
                                        <p:tgtEl>
                                          <p:spTgt spid="11"/>
                                        </p:tgtEl>
                                      </p:cBhvr>
                                      <p:to x="100000" y="95000"/>
                                    </p:animScale>
                                    <p:animScale>
                                      <p:cBhvr>
                                        <p:cTn id="28" dur="166" decel="50000">
                                          <p:stCondLst>
                                            <p:cond delay="1834"/>
                                          </p:stCondLst>
                                        </p:cTn>
                                        <p:tgtEl>
                                          <p:spTgt spid="11"/>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Effect transition="in" filter="fade">
                                      <p:cBhvr>
                                        <p:cTn id="35" dur="500"/>
                                        <p:tgtEl>
                                          <p:spTgt spid="6"/>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randombar(horizontal)">
                                      <p:cBhvr>
                                        <p:cTn id="38" dur="500"/>
                                        <p:tgtEl>
                                          <p:spTgt spid="7"/>
                                        </p:tgtEl>
                                      </p:cBhvr>
                                    </p:animEffect>
                                  </p:childTnLst>
                                </p:cTn>
                              </p:par>
                            </p:childTnLst>
                          </p:cTn>
                        </p:par>
                      </p:childTnLst>
                    </p:cTn>
                  </p:par>
                  <p:par>
                    <p:cTn id="39" fill="hold">
                      <p:stCondLst>
                        <p:cond delay="indefinite"/>
                      </p:stCondLst>
                      <p:childTnLst>
                        <p:par>
                          <p:cTn id="40" fill="hold">
                            <p:stCondLst>
                              <p:cond delay="0"/>
                            </p:stCondLst>
                            <p:childTnLst>
                              <p:par>
                                <p:cTn id="41" presetID="31" presetClass="entr" presetSubtype="0" fill="hold" nodeType="click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1000" fill="hold"/>
                                        <p:tgtEl>
                                          <p:spTgt spid="12"/>
                                        </p:tgtEl>
                                        <p:attrNameLst>
                                          <p:attrName>ppt_w</p:attrName>
                                        </p:attrNameLst>
                                      </p:cBhvr>
                                      <p:tavLst>
                                        <p:tav tm="0">
                                          <p:val>
                                            <p:fltVal val="0"/>
                                          </p:val>
                                        </p:tav>
                                        <p:tav tm="100000">
                                          <p:val>
                                            <p:strVal val="#ppt_w"/>
                                          </p:val>
                                        </p:tav>
                                      </p:tavLst>
                                    </p:anim>
                                    <p:anim calcmode="lin" valueType="num">
                                      <p:cBhvr>
                                        <p:cTn id="44" dur="1000" fill="hold"/>
                                        <p:tgtEl>
                                          <p:spTgt spid="12"/>
                                        </p:tgtEl>
                                        <p:attrNameLst>
                                          <p:attrName>ppt_h</p:attrName>
                                        </p:attrNameLst>
                                      </p:cBhvr>
                                      <p:tavLst>
                                        <p:tav tm="0">
                                          <p:val>
                                            <p:fltVal val="0"/>
                                          </p:val>
                                        </p:tav>
                                        <p:tav tm="100000">
                                          <p:val>
                                            <p:strVal val="#ppt_h"/>
                                          </p:val>
                                        </p:tav>
                                      </p:tavLst>
                                    </p:anim>
                                    <p:anim calcmode="lin" valueType="num">
                                      <p:cBhvr>
                                        <p:cTn id="45" dur="1000" fill="hold"/>
                                        <p:tgtEl>
                                          <p:spTgt spid="12"/>
                                        </p:tgtEl>
                                        <p:attrNameLst>
                                          <p:attrName>style.rotation</p:attrName>
                                        </p:attrNameLst>
                                      </p:cBhvr>
                                      <p:tavLst>
                                        <p:tav tm="0">
                                          <p:val>
                                            <p:fltVal val="90"/>
                                          </p:val>
                                        </p:tav>
                                        <p:tav tm="100000">
                                          <p:val>
                                            <p:fltVal val="0"/>
                                          </p:val>
                                        </p:tav>
                                      </p:tavLst>
                                    </p:anim>
                                    <p:animEffect transition="in" filter="fade">
                                      <p:cBhvr>
                                        <p:cTn id="46" dur="1000"/>
                                        <p:tgtEl>
                                          <p:spTgt spid="12"/>
                                        </p:tgtEl>
                                      </p:cBhvr>
                                    </p:animEffect>
                                  </p:childTnLst>
                                </p:cTn>
                              </p:par>
                            </p:childTnLst>
                          </p:cTn>
                        </p:par>
                      </p:childTnLst>
                    </p:cTn>
                  </p:par>
                  <p:par>
                    <p:cTn id="47" fill="hold">
                      <p:stCondLst>
                        <p:cond delay="indefinite"/>
                      </p:stCondLst>
                      <p:childTnLst>
                        <p:par>
                          <p:cTn id="48" fill="hold">
                            <p:stCondLst>
                              <p:cond delay="0"/>
                            </p:stCondLst>
                            <p:childTnLst>
                              <p:par>
                                <p:cTn id="49" presetID="43" presetClass="entr" presetSubtype="0" fill="hold" grpId="0" nodeType="click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fade">
                                      <p:cBhvr>
                                        <p:cTn id="51" dur="100"/>
                                        <p:tgtEl>
                                          <p:spTgt spid="9"/>
                                        </p:tgtEl>
                                      </p:cBhvr>
                                    </p:animEffect>
                                    <p:anim calcmode="lin" valueType="num">
                                      <p:cBhvr>
                                        <p:cTn id="52" dur="400" fill="hold"/>
                                        <p:tgtEl>
                                          <p:spTgt spid="9"/>
                                        </p:tgtEl>
                                        <p:attrNameLst>
                                          <p:attrName>ppt_x</p:attrName>
                                        </p:attrNameLst>
                                      </p:cBhvr>
                                      <p:tavLst>
                                        <p:tav tm="0">
                                          <p:val>
                                            <p:strVal val="#ppt_x"/>
                                          </p:val>
                                        </p:tav>
                                        <p:tav tm="100000">
                                          <p:val>
                                            <p:strVal val="#ppt_x"/>
                                          </p:val>
                                        </p:tav>
                                      </p:tavLst>
                                    </p:anim>
                                    <p:anim calcmode="lin" valueType="num">
                                      <p:cBhvr>
                                        <p:cTn id="53" dur="400" fill="hold"/>
                                        <p:tgtEl>
                                          <p:spTgt spid="9"/>
                                        </p:tgtEl>
                                        <p:attrNameLst>
                                          <p:attrName>ppt_y</p:attrName>
                                        </p:attrNameLst>
                                      </p:cBhvr>
                                      <p:tavLst>
                                        <p:tav tm="0">
                                          <p:val>
                                            <p:strVal val="#ppt_y+0.31"/>
                                          </p:val>
                                        </p:tav>
                                        <p:tav tm="100000">
                                          <p:val>
                                            <p:strVal val="#ppt_y+0.31"/>
                                          </p:val>
                                        </p:tav>
                                      </p:tavLst>
                                    </p:anim>
                                    <p:anim calcmode="lin" valueType="num">
                                      <p:cBhvr>
                                        <p:cTn id="54" dur="600" decel="50000" fill="hold">
                                          <p:stCondLst>
                                            <p:cond delay="400"/>
                                          </p:stCondLst>
                                        </p:cTn>
                                        <p:tgtEl>
                                          <p:spTgt spid="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5" dur="600" decel="50000" fill="hold">
                                          <p:stCondLst>
                                            <p:cond delay="400"/>
                                          </p:stCondLst>
                                        </p:cTn>
                                        <p:tgtEl>
                                          <p:spTgt spid="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56" presetID="50" presetClass="entr" presetSubtype="0" decel="100000"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 calcmode="lin" valueType="num">
                                      <p:cBhvr>
                                        <p:cTn id="58" dur="1000" fill="hold"/>
                                        <p:tgtEl>
                                          <p:spTgt spid="10"/>
                                        </p:tgtEl>
                                        <p:attrNameLst>
                                          <p:attrName>ppt_w</p:attrName>
                                        </p:attrNameLst>
                                      </p:cBhvr>
                                      <p:tavLst>
                                        <p:tav tm="0">
                                          <p:val>
                                            <p:strVal val="#ppt_w+.3"/>
                                          </p:val>
                                        </p:tav>
                                        <p:tav tm="100000">
                                          <p:val>
                                            <p:strVal val="#ppt_w"/>
                                          </p:val>
                                        </p:tav>
                                      </p:tavLst>
                                    </p:anim>
                                    <p:anim calcmode="lin" valueType="num">
                                      <p:cBhvr>
                                        <p:cTn id="59" dur="1000" fill="hold"/>
                                        <p:tgtEl>
                                          <p:spTgt spid="10"/>
                                        </p:tgtEl>
                                        <p:attrNameLst>
                                          <p:attrName>ppt_h</p:attrName>
                                        </p:attrNameLst>
                                      </p:cBhvr>
                                      <p:tavLst>
                                        <p:tav tm="0">
                                          <p:val>
                                            <p:strVal val="#ppt_h"/>
                                          </p:val>
                                        </p:tav>
                                        <p:tav tm="100000">
                                          <p:val>
                                            <p:strVal val="#ppt_h"/>
                                          </p:val>
                                        </p:tav>
                                      </p:tavLst>
                                    </p:anim>
                                    <p:animEffect transition="in" filter="fade">
                                      <p:cBhvr>
                                        <p:cTn id="60"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9"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10C17"/>
          </a:solidFill>
          <a:ln/>
        </p:spPr>
      </p:sp>
      <p:sp>
        <p:nvSpPr>
          <p:cNvPr id="3" name="Shape 1"/>
          <p:cNvSpPr/>
          <p:nvPr/>
        </p:nvSpPr>
        <p:spPr>
          <a:xfrm>
            <a:off x="0" y="0"/>
            <a:ext cx="14630400" cy="8229600"/>
          </a:xfrm>
          <a:prstGeom prst="rect">
            <a:avLst/>
          </a:prstGeom>
          <a:solidFill>
            <a:srgbClr val="241631"/>
          </a:solidFill>
          <a:ln/>
        </p:spPr>
      </p:sp>
      <p:pic>
        <p:nvPicPr>
          <p:cNvPr id="4" name="Image 0" descr="preencoded.png"/>
          <p:cNvPicPr>
            <a:picLocks noChangeAspect="1"/>
          </p:cNvPicPr>
          <p:nvPr/>
        </p:nvPicPr>
        <p:blipFill>
          <a:blip r:embed="rId3"/>
          <a:stretch>
            <a:fillRect/>
          </a:stretch>
        </p:blipFill>
        <p:spPr>
          <a:xfrm>
            <a:off x="10972800" y="0"/>
            <a:ext cx="3657600" cy="8229600"/>
          </a:xfrm>
          <a:prstGeom prst="rect">
            <a:avLst/>
          </a:prstGeom>
        </p:spPr>
      </p:pic>
      <p:sp>
        <p:nvSpPr>
          <p:cNvPr id="5" name="Text 2"/>
          <p:cNvSpPr/>
          <p:nvPr/>
        </p:nvSpPr>
        <p:spPr>
          <a:xfrm>
            <a:off x="833199" y="614363"/>
            <a:ext cx="4443889" cy="694373"/>
          </a:xfrm>
          <a:prstGeom prst="rect">
            <a:avLst/>
          </a:prstGeom>
          <a:noFill/>
          <a:ln/>
        </p:spPr>
        <p:txBody>
          <a:bodyPr wrap="none" rtlCol="0" anchor="t"/>
          <a:lstStyle/>
          <a:p>
            <a:pPr marL="0" indent="0">
              <a:lnSpc>
                <a:spcPts val="5468"/>
              </a:lnSpc>
              <a:buNone/>
            </a:pPr>
            <a:r>
              <a:rPr lang="en-US" sz="4374" b="1" dirty="0">
                <a:solidFill>
                  <a:srgbClr val="FF726D"/>
                </a:solidFill>
                <a:latin typeface="Inconsolata" pitchFamily="34" charset="0"/>
                <a:ea typeface="Inconsolata" pitchFamily="34" charset="-122"/>
                <a:cs typeface="Inconsolata" pitchFamily="34" charset="-120"/>
              </a:rPr>
              <a:t>Nature Tourism</a:t>
            </a:r>
            <a:endParaRPr lang="en-US" sz="4374" dirty="0"/>
          </a:p>
        </p:txBody>
      </p:sp>
      <p:sp>
        <p:nvSpPr>
          <p:cNvPr id="6" name="Shape 3"/>
          <p:cNvSpPr/>
          <p:nvPr/>
        </p:nvSpPr>
        <p:spPr>
          <a:xfrm>
            <a:off x="833198" y="1690568"/>
            <a:ext cx="9306401" cy="1898094"/>
          </a:xfrm>
          <a:prstGeom prst="roundRect">
            <a:avLst>
              <a:gd name="adj" fmla="val 3865"/>
            </a:avLst>
          </a:prstGeom>
          <a:solidFill>
            <a:srgbClr val="312140"/>
          </a:solidFill>
          <a:ln/>
        </p:spPr>
      </p:sp>
      <p:sp>
        <p:nvSpPr>
          <p:cNvPr id="7" name="Text 4"/>
          <p:cNvSpPr/>
          <p:nvPr/>
        </p:nvSpPr>
        <p:spPr>
          <a:xfrm>
            <a:off x="1055370" y="1864162"/>
            <a:ext cx="2331720" cy="347186"/>
          </a:xfrm>
          <a:prstGeom prst="rect">
            <a:avLst/>
          </a:prstGeom>
          <a:noFill/>
          <a:ln/>
        </p:spPr>
        <p:txBody>
          <a:bodyPr wrap="none" rtlCol="0" anchor="t"/>
          <a:lstStyle/>
          <a:p>
            <a:pPr marL="0" indent="0">
              <a:lnSpc>
                <a:spcPts val="2734"/>
              </a:lnSpc>
              <a:buNone/>
            </a:pPr>
            <a:r>
              <a:rPr lang="en-US" sz="2187" b="1" dirty="0" err="1" smtClean="0">
                <a:solidFill>
                  <a:srgbClr val="FF726D"/>
                </a:solidFill>
                <a:latin typeface="Inconsolata" pitchFamily="34" charset="0"/>
                <a:ea typeface="Inconsolata" pitchFamily="34" charset="-122"/>
                <a:cs typeface="Inconsolata" pitchFamily="34" charset="-120"/>
              </a:rPr>
              <a:t>Munner</a:t>
            </a:r>
            <a:endParaRPr lang="en-US" sz="2187" dirty="0"/>
          </a:p>
        </p:txBody>
      </p:sp>
      <p:sp>
        <p:nvSpPr>
          <p:cNvPr id="8" name="Text 5"/>
          <p:cNvSpPr/>
          <p:nvPr/>
        </p:nvSpPr>
        <p:spPr>
          <a:xfrm>
            <a:off x="1055370" y="2433518"/>
            <a:ext cx="8862060" cy="710803"/>
          </a:xfrm>
          <a:prstGeom prst="rect">
            <a:avLst/>
          </a:prstGeom>
          <a:noFill/>
          <a:ln/>
        </p:spPr>
        <p:txBody>
          <a:bodyPr wrap="square" rtlCol="0" anchor="t"/>
          <a:lstStyle/>
          <a:p>
            <a:pPr>
              <a:lnSpc>
                <a:spcPts val="2799"/>
              </a:lnSpc>
            </a:pPr>
            <a:r>
              <a:rPr lang="en-US" sz="1750" dirty="0">
                <a:solidFill>
                  <a:schemeClr val="bg1"/>
                </a:solidFill>
                <a:latin typeface="Fira Sans"/>
                <a:ea typeface="Fira Sans"/>
              </a:rPr>
              <a:t>Covered with an extensive layer of forests, grasslands and tea orchards and dotted with several species of exotic flora including the rare </a:t>
            </a:r>
            <a:r>
              <a:rPr lang="en-US" sz="1750" dirty="0" err="1">
                <a:solidFill>
                  <a:schemeClr val="bg1"/>
                </a:solidFill>
                <a:latin typeface="Fira Sans"/>
                <a:ea typeface="Fira Sans"/>
              </a:rPr>
              <a:t>Neelakurinji</a:t>
            </a:r>
            <a:r>
              <a:rPr lang="en-US" sz="1750" dirty="0">
                <a:solidFill>
                  <a:schemeClr val="bg1"/>
                </a:solidFill>
                <a:latin typeface="Fira Sans"/>
                <a:ea typeface="Fira Sans"/>
              </a:rPr>
              <a:t> flower, </a:t>
            </a:r>
            <a:r>
              <a:rPr lang="en-US" sz="1750" dirty="0" err="1">
                <a:solidFill>
                  <a:schemeClr val="bg1"/>
                </a:solidFill>
                <a:latin typeface="Fira Sans"/>
                <a:ea typeface="Fira Sans"/>
              </a:rPr>
              <a:t>Munnar</a:t>
            </a:r>
            <a:r>
              <a:rPr lang="en-US" sz="1750" dirty="0">
                <a:solidFill>
                  <a:schemeClr val="bg1"/>
                </a:solidFill>
                <a:latin typeface="Fira Sans"/>
                <a:ea typeface="Fira Sans"/>
              </a:rPr>
              <a:t> at an elevation of 1,700 meters is a snug hideout for eco </a:t>
            </a:r>
            <a:r>
              <a:rPr lang="en-US" sz="1750" dirty="0" err="1">
                <a:solidFill>
                  <a:schemeClr val="bg1"/>
                </a:solidFill>
                <a:latin typeface="Fira Sans"/>
                <a:ea typeface="Fira Sans"/>
              </a:rPr>
              <a:t>travellers</a:t>
            </a:r>
            <a:r>
              <a:rPr lang="en-US" sz="1750" dirty="0">
                <a:solidFill>
                  <a:schemeClr val="bg1"/>
                </a:solidFill>
                <a:latin typeface="Fira Sans"/>
                <a:ea typeface="Fira Sans"/>
              </a:rPr>
              <a:t>.</a:t>
            </a:r>
            <a:r>
              <a:rPr lang="en-US" sz="1600" dirty="0">
                <a:latin typeface="Fira Sans"/>
                <a:ea typeface="Fira Sans"/>
              </a:rPr>
              <a:t> </a:t>
            </a:r>
            <a:endParaRPr lang="en-US" sz="1750" dirty="0">
              <a:latin typeface="Fira Sans"/>
              <a:ea typeface="Fira Sans"/>
            </a:endParaRPr>
          </a:p>
        </p:txBody>
      </p:sp>
      <p:sp>
        <p:nvSpPr>
          <p:cNvPr id="9" name="Shape 6"/>
          <p:cNvSpPr/>
          <p:nvPr/>
        </p:nvSpPr>
        <p:spPr>
          <a:xfrm>
            <a:off x="833199" y="3697998"/>
            <a:ext cx="9306401" cy="1724501"/>
          </a:xfrm>
          <a:prstGeom prst="roundRect">
            <a:avLst>
              <a:gd name="adj" fmla="val 3865"/>
            </a:avLst>
          </a:prstGeom>
          <a:solidFill>
            <a:srgbClr val="312140"/>
          </a:solidFill>
          <a:ln/>
        </p:spPr>
      </p:sp>
      <p:sp>
        <p:nvSpPr>
          <p:cNvPr id="10" name="Text 7"/>
          <p:cNvSpPr/>
          <p:nvPr/>
        </p:nvSpPr>
        <p:spPr>
          <a:xfrm>
            <a:off x="1055370" y="3810833"/>
            <a:ext cx="2221944" cy="347186"/>
          </a:xfrm>
          <a:prstGeom prst="rect">
            <a:avLst/>
          </a:prstGeom>
          <a:noFill/>
          <a:ln/>
        </p:spPr>
        <p:txBody>
          <a:bodyPr wrap="none" rtlCol="0" anchor="t"/>
          <a:lstStyle/>
          <a:p>
            <a:pPr marL="0" indent="0">
              <a:lnSpc>
                <a:spcPts val="2734"/>
              </a:lnSpc>
              <a:buNone/>
            </a:pPr>
            <a:r>
              <a:rPr lang="en-US" sz="2187" b="1" dirty="0">
                <a:solidFill>
                  <a:srgbClr val="FF726D"/>
                </a:solidFill>
                <a:latin typeface="Inconsolata" pitchFamily="34" charset="0"/>
                <a:ea typeface="Inconsolata" pitchFamily="34" charset="-122"/>
                <a:cs typeface="Inconsolata" pitchFamily="34" charset="-120"/>
              </a:rPr>
              <a:t>Majuli Island</a:t>
            </a:r>
            <a:endParaRPr lang="en-US" sz="2187" dirty="0"/>
          </a:p>
        </p:txBody>
      </p:sp>
      <p:sp>
        <p:nvSpPr>
          <p:cNvPr id="11" name="Text 8"/>
          <p:cNvSpPr/>
          <p:nvPr/>
        </p:nvSpPr>
        <p:spPr>
          <a:xfrm>
            <a:off x="1055370" y="4380190"/>
            <a:ext cx="8862060" cy="710803"/>
          </a:xfrm>
          <a:prstGeom prst="rect">
            <a:avLst/>
          </a:prstGeom>
          <a:noFill/>
          <a:ln/>
        </p:spPr>
        <p:txBody>
          <a:bodyPr wrap="square" rtlCol="0" anchor="t"/>
          <a:lstStyle/>
          <a:p>
            <a:pPr marL="0" indent="0">
              <a:lnSpc>
                <a:spcPts val="2799"/>
              </a:lnSpc>
              <a:buNone/>
            </a:pPr>
            <a:r>
              <a:rPr lang="en-US" sz="1750" dirty="0">
                <a:solidFill>
                  <a:srgbClr val="DAD1E6"/>
                </a:solidFill>
                <a:latin typeface="Fira Sans" pitchFamily="34" charset="0"/>
                <a:ea typeface="Fira Sans" pitchFamily="34" charset="-122"/>
                <a:cs typeface="Fira Sans" pitchFamily="34" charset="-120"/>
              </a:rPr>
              <a:t>Majuli island is the world's largest river island and home to a variety of flora, fauna, and endangered species of birds.</a:t>
            </a:r>
            <a:endParaRPr lang="en-US" sz="1750" dirty="0"/>
          </a:p>
        </p:txBody>
      </p:sp>
      <p:sp>
        <p:nvSpPr>
          <p:cNvPr id="12" name="Shape 9"/>
          <p:cNvSpPr/>
          <p:nvPr/>
        </p:nvSpPr>
        <p:spPr>
          <a:xfrm>
            <a:off x="833199" y="5535335"/>
            <a:ext cx="9306401" cy="2079903"/>
          </a:xfrm>
          <a:prstGeom prst="roundRect">
            <a:avLst>
              <a:gd name="adj" fmla="val 3205"/>
            </a:avLst>
          </a:prstGeom>
          <a:solidFill>
            <a:srgbClr val="312140"/>
          </a:solidFill>
          <a:ln/>
        </p:spPr>
      </p:sp>
      <p:sp>
        <p:nvSpPr>
          <p:cNvPr id="13" name="Text 10"/>
          <p:cNvSpPr/>
          <p:nvPr/>
        </p:nvSpPr>
        <p:spPr>
          <a:xfrm>
            <a:off x="1055370" y="5757505"/>
            <a:ext cx="3429000" cy="347186"/>
          </a:xfrm>
          <a:prstGeom prst="rect">
            <a:avLst/>
          </a:prstGeom>
          <a:noFill/>
          <a:ln/>
        </p:spPr>
        <p:txBody>
          <a:bodyPr wrap="none" rtlCol="0" anchor="t"/>
          <a:lstStyle/>
          <a:p>
            <a:pPr marL="0" indent="0">
              <a:lnSpc>
                <a:spcPts val="2734"/>
              </a:lnSpc>
              <a:buNone/>
            </a:pPr>
            <a:r>
              <a:rPr lang="en-US" sz="2187" b="1" dirty="0">
                <a:solidFill>
                  <a:srgbClr val="FF726D"/>
                </a:solidFill>
                <a:latin typeface="Inconsolata" pitchFamily="34" charset="0"/>
                <a:ea typeface="Inconsolata" pitchFamily="34" charset="-122"/>
                <a:cs typeface="Inconsolata" pitchFamily="34" charset="-120"/>
              </a:rPr>
              <a:t>Jim Corbett National Park</a:t>
            </a:r>
            <a:endParaRPr lang="en-US" sz="2187" dirty="0"/>
          </a:p>
        </p:txBody>
      </p:sp>
      <p:sp>
        <p:nvSpPr>
          <p:cNvPr id="14" name="Text 11"/>
          <p:cNvSpPr/>
          <p:nvPr/>
        </p:nvSpPr>
        <p:spPr>
          <a:xfrm>
            <a:off x="1055370" y="6326862"/>
            <a:ext cx="8862060" cy="1066205"/>
          </a:xfrm>
          <a:prstGeom prst="rect">
            <a:avLst/>
          </a:prstGeom>
          <a:noFill/>
          <a:ln/>
        </p:spPr>
        <p:txBody>
          <a:bodyPr wrap="square" rtlCol="0" anchor="t"/>
          <a:lstStyle/>
          <a:p>
            <a:pPr marL="0" indent="0">
              <a:lnSpc>
                <a:spcPts val="2799"/>
              </a:lnSpc>
              <a:buNone/>
            </a:pPr>
            <a:r>
              <a:rPr lang="en-US" sz="1750" dirty="0">
                <a:solidFill>
                  <a:srgbClr val="DAD1E6"/>
                </a:solidFill>
                <a:latin typeface="Fira Sans" pitchFamily="34" charset="0"/>
                <a:ea typeface="Fira Sans" pitchFamily="34" charset="-122"/>
                <a:cs typeface="Fira Sans" pitchFamily="34" charset="-120"/>
              </a:rPr>
              <a:t>If you're a wildlife enthusiast, then Jim Corbett National Park is a must-visit destination. It's home to several species of animals, including tigers, leopards, and elephants.</a:t>
            </a:r>
            <a:endParaRPr lang="en-US" sz="1750" dirty="0"/>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23" presetClass="entr" presetSubtype="16"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ircle(in)">
                                      <p:cBhvr>
                                        <p:cTn id="20" dur="2000"/>
                                        <p:tgtEl>
                                          <p:spTgt spid="7"/>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10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par>
                                <p:cTn id="31" presetID="50" presetClass="entr" presetSubtype="0" decel="10000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1000" fill="hold"/>
                                        <p:tgtEl>
                                          <p:spTgt spid="11"/>
                                        </p:tgtEl>
                                        <p:attrNameLst>
                                          <p:attrName>ppt_w</p:attrName>
                                        </p:attrNameLst>
                                      </p:cBhvr>
                                      <p:tavLst>
                                        <p:tav tm="0">
                                          <p:val>
                                            <p:strVal val="#ppt_w+.3"/>
                                          </p:val>
                                        </p:tav>
                                        <p:tav tm="100000">
                                          <p:val>
                                            <p:strVal val="#ppt_w"/>
                                          </p:val>
                                        </p:tav>
                                      </p:tavLst>
                                    </p:anim>
                                    <p:anim calcmode="lin" valueType="num">
                                      <p:cBhvr>
                                        <p:cTn id="34" dur="1000" fill="hold"/>
                                        <p:tgtEl>
                                          <p:spTgt spid="11"/>
                                        </p:tgtEl>
                                        <p:attrNameLst>
                                          <p:attrName>ppt_h</p:attrName>
                                        </p:attrNameLst>
                                      </p:cBhvr>
                                      <p:tavLst>
                                        <p:tav tm="0">
                                          <p:val>
                                            <p:strVal val="#ppt_h"/>
                                          </p:val>
                                        </p:tav>
                                        <p:tav tm="100000">
                                          <p:val>
                                            <p:strVal val="#ppt_h"/>
                                          </p:val>
                                        </p:tav>
                                      </p:tavLst>
                                    </p:anim>
                                    <p:animEffect transition="in" filter="fade">
                                      <p:cBhvr>
                                        <p:cTn id="35" dur="10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49" presetClass="entr" presetSubtype="0" decel="100000"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p:cTn id="40" dur="500" fill="hold"/>
                                        <p:tgtEl>
                                          <p:spTgt spid="13"/>
                                        </p:tgtEl>
                                        <p:attrNameLst>
                                          <p:attrName>ppt_w</p:attrName>
                                        </p:attrNameLst>
                                      </p:cBhvr>
                                      <p:tavLst>
                                        <p:tav tm="0">
                                          <p:val>
                                            <p:fltVal val="0"/>
                                          </p:val>
                                        </p:tav>
                                        <p:tav tm="100000">
                                          <p:val>
                                            <p:strVal val="#ppt_w"/>
                                          </p:val>
                                        </p:tav>
                                      </p:tavLst>
                                    </p:anim>
                                    <p:anim calcmode="lin" valueType="num">
                                      <p:cBhvr>
                                        <p:cTn id="41" dur="500" fill="hold"/>
                                        <p:tgtEl>
                                          <p:spTgt spid="13"/>
                                        </p:tgtEl>
                                        <p:attrNameLst>
                                          <p:attrName>ppt_h</p:attrName>
                                        </p:attrNameLst>
                                      </p:cBhvr>
                                      <p:tavLst>
                                        <p:tav tm="0">
                                          <p:val>
                                            <p:fltVal val="0"/>
                                          </p:val>
                                        </p:tav>
                                        <p:tav tm="100000">
                                          <p:val>
                                            <p:strVal val="#ppt_h"/>
                                          </p:val>
                                        </p:tav>
                                      </p:tavLst>
                                    </p:anim>
                                    <p:anim calcmode="lin" valueType="num">
                                      <p:cBhvr>
                                        <p:cTn id="42" dur="500" fill="hold"/>
                                        <p:tgtEl>
                                          <p:spTgt spid="13"/>
                                        </p:tgtEl>
                                        <p:attrNameLst>
                                          <p:attrName>style.rotation</p:attrName>
                                        </p:attrNameLst>
                                      </p:cBhvr>
                                      <p:tavLst>
                                        <p:tav tm="0">
                                          <p:val>
                                            <p:fltVal val="360"/>
                                          </p:val>
                                        </p:tav>
                                        <p:tav tm="100000">
                                          <p:val>
                                            <p:fltVal val="0"/>
                                          </p:val>
                                        </p:tav>
                                      </p:tavLst>
                                    </p:anim>
                                    <p:animEffect transition="in" filter="fade">
                                      <p:cBhvr>
                                        <p:cTn id="43" dur="500"/>
                                        <p:tgtEl>
                                          <p:spTgt spid="13"/>
                                        </p:tgtEl>
                                      </p:cBhvr>
                                    </p:animEffect>
                                  </p:childTnLst>
                                </p:cTn>
                              </p:par>
                              <p:par>
                                <p:cTn id="44" presetID="17" presetClass="entr" presetSubtype="10" fill="hold" grpId="0"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p:cTn id="46" dur="500" fill="hold"/>
                                        <p:tgtEl>
                                          <p:spTgt spid="14"/>
                                        </p:tgtEl>
                                        <p:attrNameLst>
                                          <p:attrName>ppt_w</p:attrName>
                                        </p:attrNameLst>
                                      </p:cBhvr>
                                      <p:tavLst>
                                        <p:tav tm="0">
                                          <p:val>
                                            <p:fltVal val="0"/>
                                          </p:val>
                                        </p:tav>
                                        <p:tav tm="100000">
                                          <p:val>
                                            <p:strVal val="#ppt_w"/>
                                          </p:val>
                                        </p:tav>
                                      </p:tavLst>
                                    </p:anim>
                                    <p:anim calcmode="lin" valueType="num">
                                      <p:cBhvr>
                                        <p:cTn id="47" dur="5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10" grpId="0" animBg="1"/>
      <p:bldP spid="11" grpId="0" animBg="1"/>
      <p:bldP spid="13" grpId="0" animBg="1"/>
      <p:bldP spid="1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10C17"/>
          </a:solidFill>
          <a:ln/>
        </p:spPr>
      </p:sp>
      <p:sp>
        <p:nvSpPr>
          <p:cNvPr id="3" name="Shape 1"/>
          <p:cNvSpPr/>
          <p:nvPr/>
        </p:nvSpPr>
        <p:spPr>
          <a:xfrm>
            <a:off x="0" y="0"/>
            <a:ext cx="14630400" cy="8229600"/>
          </a:xfrm>
          <a:prstGeom prst="rect">
            <a:avLst/>
          </a:prstGeom>
          <a:solidFill>
            <a:srgbClr val="241631"/>
          </a:solidFill>
          <a:ln/>
        </p:spPr>
      </p:sp>
      <p:sp>
        <p:nvSpPr>
          <p:cNvPr id="4" name="Text 2"/>
          <p:cNvSpPr/>
          <p:nvPr/>
        </p:nvSpPr>
        <p:spPr>
          <a:xfrm>
            <a:off x="2037993" y="1973818"/>
            <a:ext cx="9720870" cy="694373"/>
          </a:xfrm>
          <a:prstGeom prst="rect">
            <a:avLst/>
          </a:prstGeom>
          <a:noFill/>
          <a:ln/>
        </p:spPr>
        <p:txBody>
          <a:bodyPr wrap="none" rtlCol="0" anchor="t"/>
          <a:lstStyle/>
          <a:p>
            <a:pPr marL="0" indent="0">
              <a:lnSpc>
                <a:spcPts val="5468"/>
              </a:lnSpc>
              <a:buNone/>
            </a:pPr>
            <a:r>
              <a:rPr lang="en-US" sz="4374" b="1" dirty="0">
                <a:solidFill>
                  <a:srgbClr val="FF726D"/>
                </a:solidFill>
                <a:latin typeface="Inconsolata" pitchFamily="34" charset="0"/>
                <a:ea typeface="Inconsolata" pitchFamily="34" charset="-122"/>
                <a:cs typeface="Inconsolata" pitchFamily="34" charset="-120"/>
              </a:rPr>
              <a:t>Government Benefits from Tourism</a:t>
            </a:r>
            <a:endParaRPr lang="en-US" sz="4374" dirty="0"/>
          </a:p>
        </p:txBody>
      </p:sp>
      <p:sp>
        <p:nvSpPr>
          <p:cNvPr id="5" name="Text 3"/>
          <p:cNvSpPr/>
          <p:nvPr/>
        </p:nvSpPr>
        <p:spPr>
          <a:xfrm>
            <a:off x="2037992" y="3223617"/>
            <a:ext cx="3156347" cy="416481"/>
          </a:xfrm>
          <a:prstGeom prst="rect">
            <a:avLst/>
          </a:prstGeom>
          <a:noFill/>
          <a:ln/>
        </p:spPr>
        <p:txBody>
          <a:bodyPr wrap="none" rtlCol="0" anchor="t"/>
          <a:lstStyle/>
          <a:p>
            <a:pPr marL="0" indent="0">
              <a:lnSpc>
                <a:spcPts val="3281"/>
              </a:lnSpc>
              <a:buNone/>
            </a:pPr>
            <a:r>
              <a:rPr lang="en-US" sz="2624" b="1" dirty="0">
                <a:solidFill>
                  <a:srgbClr val="FF726D"/>
                </a:solidFill>
                <a:latin typeface="Inconsolata" pitchFamily="34" charset="0"/>
                <a:ea typeface="Inconsolata" pitchFamily="34" charset="-122"/>
                <a:cs typeface="Inconsolata" pitchFamily="34" charset="-120"/>
              </a:rPr>
              <a:t>Growth in Economy</a:t>
            </a:r>
            <a:endParaRPr lang="en-US" sz="2624" dirty="0"/>
          </a:p>
        </p:txBody>
      </p:sp>
      <p:sp>
        <p:nvSpPr>
          <p:cNvPr id="6" name="Text 4"/>
          <p:cNvSpPr/>
          <p:nvPr/>
        </p:nvSpPr>
        <p:spPr>
          <a:xfrm>
            <a:off x="2037993" y="3862268"/>
            <a:ext cx="3156347" cy="1777008"/>
          </a:xfrm>
          <a:prstGeom prst="rect">
            <a:avLst/>
          </a:prstGeom>
          <a:noFill/>
          <a:ln/>
        </p:spPr>
        <p:txBody>
          <a:bodyPr wrap="square" rtlCol="0" anchor="t"/>
          <a:lstStyle/>
          <a:p>
            <a:pPr marL="0" indent="0" algn="just">
              <a:lnSpc>
                <a:spcPts val="2799"/>
              </a:lnSpc>
              <a:buNone/>
            </a:pPr>
            <a:r>
              <a:rPr lang="en-US" sz="1750" dirty="0">
                <a:solidFill>
                  <a:srgbClr val="DAD1E6"/>
                </a:solidFill>
                <a:latin typeface="Fira Sans" pitchFamily="34" charset="0"/>
                <a:ea typeface="Fira Sans" pitchFamily="34" charset="-122"/>
                <a:cs typeface="Fira Sans" pitchFamily="34" charset="-120"/>
              </a:rPr>
              <a:t>Tourism industry is an important source of revenue for the government which contributes to the growth of the economy.</a:t>
            </a:r>
            <a:endParaRPr lang="en-US" sz="1750" dirty="0"/>
          </a:p>
        </p:txBody>
      </p:sp>
      <p:sp>
        <p:nvSpPr>
          <p:cNvPr id="7" name="Text 5"/>
          <p:cNvSpPr/>
          <p:nvPr/>
        </p:nvSpPr>
        <p:spPr>
          <a:xfrm>
            <a:off x="5743932" y="3223617"/>
            <a:ext cx="3156347" cy="832961"/>
          </a:xfrm>
          <a:prstGeom prst="rect">
            <a:avLst/>
          </a:prstGeom>
          <a:noFill/>
          <a:ln/>
        </p:spPr>
        <p:txBody>
          <a:bodyPr wrap="square" rtlCol="0" anchor="t"/>
          <a:lstStyle/>
          <a:p>
            <a:pPr marL="0" indent="0">
              <a:lnSpc>
                <a:spcPts val="3281"/>
              </a:lnSpc>
              <a:buNone/>
            </a:pPr>
            <a:r>
              <a:rPr lang="en-US" sz="2624" b="1" dirty="0">
                <a:solidFill>
                  <a:srgbClr val="FF726D"/>
                </a:solidFill>
                <a:latin typeface="Inconsolata" pitchFamily="34" charset="0"/>
                <a:ea typeface="Inconsolata" pitchFamily="34" charset="-122"/>
                <a:cs typeface="Inconsolata" pitchFamily="34" charset="-120"/>
              </a:rPr>
              <a:t>Employment Opportunities</a:t>
            </a:r>
            <a:endParaRPr lang="en-US" sz="2624" dirty="0"/>
          </a:p>
        </p:txBody>
      </p:sp>
      <p:sp>
        <p:nvSpPr>
          <p:cNvPr id="8" name="Text 6"/>
          <p:cNvSpPr/>
          <p:nvPr/>
        </p:nvSpPr>
        <p:spPr>
          <a:xfrm>
            <a:off x="5743932" y="4278749"/>
            <a:ext cx="3156347" cy="1421606"/>
          </a:xfrm>
          <a:prstGeom prst="rect">
            <a:avLst/>
          </a:prstGeom>
          <a:noFill/>
          <a:ln/>
        </p:spPr>
        <p:txBody>
          <a:bodyPr wrap="square" rtlCol="0" anchor="t"/>
          <a:lstStyle/>
          <a:p>
            <a:pPr marL="0" indent="0" algn="just">
              <a:lnSpc>
                <a:spcPts val="2799"/>
              </a:lnSpc>
              <a:buNone/>
            </a:pPr>
            <a:r>
              <a:rPr lang="en-US" sz="1750" dirty="0">
                <a:solidFill>
                  <a:srgbClr val="DAD1E6"/>
                </a:solidFill>
                <a:latin typeface="Fira Sans" pitchFamily="34" charset="0"/>
                <a:ea typeface="Fira Sans" pitchFamily="34" charset="-122"/>
                <a:cs typeface="Fira Sans" pitchFamily="34" charset="-120"/>
              </a:rPr>
              <a:t>Tourism provides employment opportunities for local people which reduces unemployment rates in the country.</a:t>
            </a:r>
            <a:endParaRPr lang="en-US" sz="1750" dirty="0"/>
          </a:p>
        </p:txBody>
      </p:sp>
      <p:sp>
        <p:nvSpPr>
          <p:cNvPr id="9" name="Text 7"/>
          <p:cNvSpPr/>
          <p:nvPr/>
        </p:nvSpPr>
        <p:spPr>
          <a:xfrm>
            <a:off x="9449872" y="3223617"/>
            <a:ext cx="3156347" cy="832961"/>
          </a:xfrm>
          <a:prstGeom prst="rect">
            <a:avLst/>
          </a:prstGeom>
          <a:noFill/>
          <a:ln/>
        </p:spPr>
        <p:txBody>
          <a:bodyPr wrap="square" rtlCol="0" anchor="t"/>
          <a:lstStyle/>
          <a:p>
            <a:pPr marL="0" indent="0">
              <a:lnSpc>
                <a:spcPts val="3281"/>
              </a:lnSpc>
              <a:buNone/>
            </a:pPr>
            <a:r>
              <a:rPr lang="en-US" sz="2624" b="1" dirty="0">
                <a:solidFill>
                  <a:srgbClr val="FF726D"/>
                </a:solidFill>
                <a:latin typeface="Inconsolata" pitchFamily="34" charset="0"/>
                <a:ea typeface="Inconsolata" pitchFamily="34" charset="-122"/>
                <a:cs typeface="Inconsolata" pitchFamily="34" charset="-120"/>
              </a:rPr>
              <a:t>Preservation of Heritage</a:t>
            </a:r>
            <a:endParaRPr lang="en-US" sz="2624" dirty="0"/>
          </a:p>
        </p:txBody>
      </p:sp>
      <p:sp>
        <p:nvSpPr>
          <p:cNvPr id="10" name="Text 8"/>
          <p:cNvSpPr/>
          <p:nvPr/>
        </p:nvSpPr>
        <p:spPr>
          <a:xfrm>
            <a:off x="9449872" y="4278749"/>
            <a:ext cx="3156347" cy="1777008"/>
          </a:xfrm>
          <a:prstGeom prst="rect">
            <a:avLst/>
          </a:prstGeom>
          <a:noFill/>
          <a:ln/>
        </p:spPr>
        <p:txBody>
          <a:bodyPr wrap="square" rtlCol="0" anchor="t"/>
          <a:lstStyle/>
          <a:p>
            <a:pPr marL="0" indent="0">
              <a:lnSpc>
                <a:spcPts val="2799"/>
              </a:lnSpc>
              <a:buNone/>
            </a:pPr>
            <a:r>
              <a:rPr lang="en-US" sz="1750" dirty="0">
                <a:solidFill>
                  <a:srgbClr val="DAD1E6"/>
                </a:solidFill>
                <a:latin typeface="Fira Sans" pitchFamily="34" charset="0"/>
                <a:ea typeface="Fira Sans" pitchFamily="34" charset="-122"/>
                <a:cs typeface="Fira Sans" pitchFamily="34" charset="-120"/>
              </a:rPr>
              <a:t>Tourism helps to preserve the country's heritage, culture and historic monuments by generating funds for their maintenance and restoration.</a:t>
            </a:r>
            <a:endParaRPr lang="en-US" sz="1750" dirty="0"/>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5"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500"/>
                                        <p:tgtEl>
                                          <p:spTgt spid="5"/>
                                        </p:tgtEl>
                                      </p:cBhvr>
                                    </p:animEffect>
                                    <p:anim calcmode="lin" valueType="num">
                                      <p:cBhvr>
                                        <p:cTn id="13" dur="1500" fill="hold"/>
                                        <p:tgtEl>
                                          <p:spTgt spid="5"/>
                                        </p:tgtEl>
                                        <p:attrNameLst>
                                          <p:attrName>style.rotation</p:attrName>
                                        </p:attrNameLst>
                                      </p:cBhvr>
                                      <p:tavLst>
                                        <p:tav tm="0">
                                          <p:val>
                                            <p:fltVal val="720"/>
                                          </p:val>
                                        </p:tav>
                                        <p:tav tm="100000">
                                          <p:val>
                                            <p:fltVal val="0"/>
                                          </p:val>
                                        </p:tav>
                                      </p:tavLst>
                                    </p:anim>
                                    <p:anim calcmode="lin" valueType="num">
                                      <p:cBhvr>
                                        <p:cTn id="14" dur="1500" fill="hold"/>
                                        <p:tgtEl>
                                          <p:spTgt spid="5"/>
                                        </p:tgtEl>
                                        <p:attrNameLst>
                                          <p:attrName>ppt_h</p:attrName>
                                        </p:attrNameLst>
                                      </p:cBhvr>
                                      <p:tavLst>
                                        <p:tav tm="0">
                                          <p:val>
                                            <p:fltVal val="0"/>
                                          </p:val>
                                        </p:tav>
                                        <p:tav tm="100000">
                                          <p:val>
                                            <p:strVal val="#ppt_h"/>
                                          </p:val>
                                        </p:tav>
                                      </p:tavLst>
                                    </p:anim>
                                    <p:anim calcmode="lin" valueType="num">
                                      <p:cBhvr>
                                        <p:cTn id="15" dur="1500" fill="hold"/>
                                        <p:tgtEl>
                                          <p:spTgt spid="5"/>
                                        </p:tgtEl>
                                        <p:attrNameLst>
                                          <p:attrName>ppt_w</p:attrName>
                                        </p:attrNameLst>
                                      </p:cBhvr>
                                      <p:tavLst>
                                        <p:tav tm="0">
                                          <p:val>
                                            <p:fltVal val="0"/>
                                          </p:val>
                                        </p:tav>
                                        <p:tav tm="100000">
                                          <p:val>
                                            <p:strVal val="#ppt_w"/>
                                          </p:val>
                                        </p:tav>
                                      </p:tavLst>
                                    </p:anim>
                                  </p:childTnLst>
                                </p:cTn>
                              </p:par>
                              <p:par>
                                <p:cTn id="16" presetID="45"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000"/>
                                        <p:tgtEl>
                                          <p:spTgt spid="6"/>
                                        </p:tgtEl>
                                      </p:cBhvr>
                                    </p:animEffect>
                                    <p:anim calcmode="lin" valueType="num">
                                      <p:cBhvr>
                                        <p:cTn id="19" dur="2000" fill="hold"/>
                                        <p:tgtEl>
                                          <p:spTgt spid="6"/>
                                        </p:tgtEl>
                                        <p:attrNameLst>
                                          <p:attrName>ppt_w</p:attrName>
                                        </p:attrNameLst>
                                      </p:cBhvr>
                                      <p:tavLst>
                                        <p:tav tm="0" fmla="#ppt_w*sin(2.5*pi*$)">
                                          <p:val>
                                            <p:fltVal val="0"/>
                                          </p:val>
                                        </p:tav>
                                        <p:tav tm="100000">
                                          <p:val>
                                            <p:fltVal val="1"/>
                                          </p:val>
                                        </p:tav>
                                      </p:tavLst>
                                    </p:anim>
                                    <p:anim calcmode="lin" valueType="num">
                                      <p:cBhvr>
                                        <p:cTn id="20"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9" presetClass="entr" presetSubtype="1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3000" fill="hold"/>
                                        <p:tgtEl>
                                          <p:spTgt spid="7"/>
                                        </p:tgtEl>
                                        <p:attrNameLst>
                                          <p:attrName>ppt_w</p:attrName>
                                        </p:attrNameLst>
                                      </p:cBhvr>
                                      <p:tavLst>
                                        <p:tav tm="0" fmla="#ppt_w*sin(2.5*pi*$)">
                                          <p:val>
                                            <p:fltVal val="0"/>
                                          </p:val>
                                        </p:tav>
                                        <p:tav tm="100000">
                                          <p:val>
                                            <p:fltVal val="1"/>
                                          </p:val>
                                        </p:tav>
                                      </p:tavLst>
                                    </p:anim>
                                    <p:anim calcmode="lin" valueType="num">
                                      <p:cBhvr>
                                        <p:cTn id="26" dur="3000" fill="hold"/>
                                        <p:tgtEl>
                                          <p:spTgt spid="7"/>
                                        </p:tgtEl>
                                        <p:attrNameLst>
                                          <p:attrName>ppt_h</p:attrName>
                                        </p:attrNameLst>
                                      </p:cBhvr>
                                      <p:tavLst>
                                        <p:tav tm="0">
                                          <p:val>
                                            <p:strVal val="#ppt_h"/>
                                          </p:val>
                                        </p:tav>
                                        <p:tav tm="100000">
                                          <p:val>
                                            <p:strVal val="#ppt_h"/>
                                          </p:val>
                                        </p:tav>
                                      </p:tavLst>
                                    </p:anim>
                                  </p:childTnLst>
                                </p:cTn>
                              </p:par>
                              <p:par>
                                <p:cTn id="27" presetID="31" presetClass="entr" presetSubtype="0"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1000" fill="hold"/>
                                        <p:tgtEl>
                                          <p:spTgt spid="8"/>
                                        </p:tgtEl>
                                        <p:attrNameLst>
                                          <p:attrName>ppt_w</p:attrName>
                                        </p:attrNameLst>
                                      </p:cBhvr>
                                      <p:tavLst>
                                        <p:tav tm="0">
                                          <p:val>
                                            <p:fltVal val="0"/>
                                          </p:val>
                                        </p:tav>
                                        <p:tav tm="100000">
                                          <p:val>
                                            <p:strVal val="#ppt_w"/>
                                          </p:val>
                                        </p:tav>
                                      </p:tavLst>
                                    </p:anim>
                                    <p:anim calcmode="lin" valueType="num">
                                      <p:cBhvr>
                                        <p:cTn id="30" dur="1000" fill="hold"/>
                                        <p:tgtEl>
                                          <p:spTgt spid="8"/>
                                        </p:tgtEl>
                                        <p:attrNameLst>
                                          <p:attrName>ppt_h</p:attrName>
                                        </p:attrNameLst>
                                      </p:cBhvr>
                                      <p:tavLst>
                                        <p:tav tm="0">
                                          <p:val>
                                            <p:fltVal val="0"/>
                                          </p:val>
                                        </p:tav>
                                        <p:tav tm="100000">
                                          <p:val>
                                            <p:strVal val="#ppt_h"/>
                                          </p:val>
                                        </p:tav>
                                      </p:tavLst>
                                    </p:anim>
                                    <p:anim calcmode="lin" valueType="num">
                                      <p:cBhvr>
                                        <p:cTn id="31" dur="1000" fill="hold"/>
                                        <p:tgtEl>
                                          <p:spTgt spid="8"/>
                                        </p:tgtEl>
                                        <p:attrNameLst>
                                          <p:attrName>style.rotation</p:attrName>
                                        </p:attrNameLst>
                                      </p:cBhvr>
                                      <p:tavLst>
                                        <p:tav tm="0">
                                          <p:val>
                                            <p:fltVal val="90"/>
                                          </p:val>
                                        </p:tav>
                                        <p:tav tm="100000">
                                          <p:val>
                                            <p:fltVal val="0"/>
                                          </p:val>
                                        </p:tav>
                                      </p:tavLst>
                                    </p:anim>
                                    <p:animEffect transition="in" filter="fade">
                                      <p:cBhvr>
                                        <p:cTn id="32" dur="10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55" presetClass="entr" presetSubtype="0" fill="hold" grpId="1"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strVal val="#ppt_w*0.70"/>
                                          </p:val>
                                        </p:tav>
                                        <p:tav tm="100000">
                                          <p:val>
                                            <p:strVal val="#ppt_w"/>
                                          </p:val>
                                        </p:tav>
                                      </p:tavLst>
                                    </p:anim>
                                    <p:anim calcmode="lin" valueType="num">
                                      <p:cBhvr>
                                        <p:cTn id="38" dur="1000" fill="hold"/>
                                        <p:tgtEl>
                                          <p:spTgt spid="9"/>
                                        </p:tgtEl>
                                        <p:attrNameLst>
                                          <p:attrName>ppt_h</p:attrName>
                                        </p:attrNameLst>
                                      </p:cBhvr>
                                      <p:tavLst>
                                        <p:tav tm="0">
                                          <p:val>
                                            <p:strVal val="#ppt_h"/>
                                          </p:val>
                                        </p:tav>
                                        <p:tav tm="100000">
                                          <p:val>
                                            <p:strVal val="#ppt_h"/>
                                          </p:val>
                                        </p:tav>
                                      </p:tavLst>
                                    </p:anim>
                                    <p:animEffect transition="in" filter="fade">
                                      <p:cBhvr>
                                        <p:cTn id="39" dur="1000"/>
                                        <p:tgtEl>
                                          <p:spTgt spid="9"/>
                                        </p:tgtEl>
                                      </p:cBhvr>
                                    </p:animEffect>
                                  </p:childTnLst>
                                </p:cTn>
                              </p:par>
                              <p:par>
                                <p:cTn id="40" presetID="8" presetClass="entr" presetSubtype="16"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diamond(in)">
                                      <p:cBhvr>
                                        <p:cTn id="4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1"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stretch>
            <a:fillRect/>
          </a:stretch>
        </p:blipFill>
        <p:spPr>
          <a:xfrm>
            <a:off x="-634" y="-357"/>
            <a:ext cx="14631668" cy="8230313"/>
          </a:xfrm>
          <a:prstGeom prst="rect">
            <a:avLst/>
          </a:prstGeom>
        </p:spPr>
      </p:pic>
      <p:sp>
        <p:nvSpPr>
          <p:cNvPr id="16" name="Shape 3"/>
          <p:cNvSpPr/>
          <p:nvPr/>
        </p:nvSpPr>
        <p:spPr>
          <a:xfrm>
            <a:off x="10759676" y="2521032"/>
            <a:ext cx="3301140" cy="3642101"/>
          </a:xfrm>
          <a:prstGeom prst="roundRect">
            <a:avLst>
              <a:gd name="adj" fmla="val 9769"/>
            </a:avLst>
          </a:prstGeom>
          <a:solidFill>
            <a:srgbClr val="312140"/>
          </a:solidFill>
          <a:ln/>
        </p:spPr>
      </p:sp>
      <p:sp>
        <p:nvSpPr>
          <p:cNvPr id="15" name="Shape 3"/>
          <p:cNvSpPr/>
          <p:nvPr/>
        </p:nvSpPr>
        <p:spPr>
          <a:xfrm>
            <a:off x="7528442" y="2510724"/>
            <a:ext cx="3107703" cy="3642101"/>
          </a:xfrm>
          <a:prstGeom prst="roundRect">
            <a:avLst>
              <a:gd name="adj" fmla="val 9769"/>
            </a:avLst>
          </a:prstGeom>
          <a:solidFill>
            <a:srgbClr val="312140"/>
          </a:solidFill>
          <a:ln/>
        </p:spPr>
      </p:sp>
      <p:sp>
        <p:nvSpPr>
          <p:cNvPr id="12" name="Shape 3"/>
          <p:cNvSpPr/>
          <p:nvPr/>
        </p:nvSpPr>
        <p:spPr>
          <a:xfrm>
            <a:off x="4107051" y="2510725"/>
            <a:ext cx="3301140" cy="3642101"/>
          </a:xfrm>
          <a:prstGeom prst="roundRect">
            <a:avLst>
              <a:gd name="adj" fmla="val 9769"/>
            </a:avLst>
          </a:prstGeom>
          <a:solidFill>
            <a:srgbClr val="312140"/>
          </a:solidFill>
          <a:ln/>
        </p:spPr>
      </p:sp>
      <p:sp>
        <p:nvSpPr>
          <p:cNvPr id="4" name="Text 2"/>
          <p:cNvSpPr/>
          <p:nvPr/>
        </p:nvSpPr>
        <p:spPr>
          <a:xfrm>
            <a:off x="4424014" y="509530"/>
            <a:ext cx="9046641" cy="1190353"/>
          </a:xfrm>
          <a:prstGeom prst="rect">
            <a:avLst/>
          </a:prstGeom>
          <a:noFill/>
          <a:ln/>
        </p:spPr>
        <p:txBody>
          <a:bodyPr wrap="square" rtlCol="0" anchor="t"/>
          <a:lstStyle/>
          <a:p>
            <a:pPr>
              <a:lnSpc>
                <a:spcPts val="4687"/>
              </a:lnSpc>
            </a:pPr>
            <a:r>
              <a:rPr lang="en-US" sz="4800" dirty="0">
                <a:solidFill>
                  <a:srgbClr val="FF7C80"/>
                </a:solidFill>
                <a:latin typeface="Poppins" pitchFamily="34" charset="0"/>
                <a:ea typeface="Poppins" pitchFamily="34" charset="-122"/>
                <a:cs typeface="Poppins" pitchFamily="34" charset="-120"/>
              </a:rPr>
              <a:t>Foreigners' Attraction to Indian Tourism Sites</a:t>
            </a:r>
            <a:endParaRPr lang="en-US" sz="4800" dirty="0">
              <a:solidFill>
                <a:srgbClr val="FF7C80"/>
              </a:solidFill>
            </a:endParaRPr>
          </a:p>
        </p:txBody>
      </p:sp>
      <p:sp>
        <p:nvSpPr>
          <p:cNvPr id="5" name="Text 3"/>
          <p:cNvSpPr/>
          <p:nvPr/>
        </p:nvSpPr>
        <p:spPr>
          <a:xfrm>
            <a:off x="4424019" y="2811937"/>
            <a:ext cx="2705440" cy="713967"/>
          </a:xfrm>
          <a:prstGeom prst="rect">
            <a:avLst/>
          </a:prstGeom>
          <a:noFill/>
          <a:ln/>
        </p:spPr>
        <p:txBody>
          <a:bodyPr wrap="square" rtlCol="0" anchor="t"/>
          <a:lstStyle/>
          <a:p>
            <a:pPr>
              <a:lnSpc>
                <a:spcPts val="2812"/>
              </a:lnSpc>
            </a:pPr>
            <a:r>
              <a:rPr lang="en-US" sz="2800" dirty="0">
                <a:solidFill>
                  <a:srgbClr val="FF7C80"/>
                </a:solidFill>
                <a:latin typeface="Poppins" pitchFamily="34" charset="0"/>
                <a:ea typeface="Poppins" pitchFamily="34" charset="-122"/>
                <a:cs typeface="Poppins" pitchFamily="34" charset="-120"/>
              </a:rPr>
              <a:t>Rich Cultural Heritage</a:t>
            </a:r>
            <a:endParaRPr lang="en-US" sz="2800" dirty="0">
              <a:solidFill>
                <a:srgbClr val="FF7C80"/>
              </a:solidFill>
            </a:endParaRPr>
          </a:p>
        </p:txBody>
      </p:sp>
      <p:sp>
        <p:nvSpPr>
          <p:cNvPr id="6" name="Text 4"/>
          <p:cNvSpPr/>
          <p:nvPr/>
        </p:nvSpPr>
        <p:spPr>
          <a:xfrm>
            <a:off x="4424014" y="3725454"/>
            <a:ext cx="2705440" cy="2288311"/>
          </a:xfrm>
          <a:prstGeom prst="rect">
            <a:avLst/>
          </a:prstGeom>
          <a:noFill/>
          <a:ln/>
        </p:spPr>
        <p:txBody>
          <a:bodyPr wrap="square" rtlCol="0" anchor="t"/>
          <a:lstStyle/>
          <a:p>
            <a:pPr algn="just">
              <a:lnSpc>
                <a:spcPts val="2399"/>
              </a:lnSpc>
            </a:pPr>
            <a:r>
              <a:rPr lang="en-US" sz="2000" dirty="0">
                <a:solidFill>
                  <a:srgbClr val="E5E0DF"/>
                </a:solidFill>
                <a:latin typeface="Roboto" pitchFamily="34" charset="0"/>
                <a:ea typeface="Roboto" pitchFamily="34" charset="-122"/>
                <a:cs typeface="Roboto" pitchFamily="34" charset="-120"/>
              </a:rPr>
              <a:t>Experience India's ancient traditions, vibrant festivals, and profound spirituality that captivates visitors from around the globe.</a:t>
            </a:r>
            <a:endParaRPr lang="en-US" sz="2000" dirty="0"/>
          </a:p>
        </p:txBody>
      </p:sp>
      <p:sp>
        <p:nvSpPr>
          <p:cNvPr id="7" name="Text 5"/>
          <p:cNvSpPr/>
          <p:nvPr/>
        </p:nvSpPr>
        <p:spPr>
          <a:xfrm>
            <a:off x="7651973" y="2811937"/>
            <a:ext cx="2705440" cy="713967"/>
          </a:xfrm>
          <a:prstGeom prst="rect">
            <a:avLst/>
          </a:prstGeom>
          <a:noFill/>
          <a:ln/>
        </p:spPr>
        <p:txBody>
          <a:bodyPr wrap="square" rtlCol="0" anchor="t"/>
          <a:lstStyle/>
          <a:p>
            <a:pPr>
              <a:lnSpc>
                <a:spcPts val="2812"/>
              </a:lnSpc>
            </a:pPr>
            <a:r>
              <a:rPr lang="en-US" sz="2800" dirty="0">
                <a:solidFill>
                  <a:srgbClr val="FF7C80"/>
                </a:solidFill>
                <a:latin typeface="Poppins" pitchFamily="34" charset="0"/>
                <a:ea typeface="Poppins" pitchFamily="34" charset="-122"/>
                <a:cs typeface="Poppins" pitchFamily="34" charset="-120"/>
              </a:rPr>
              <a:t>Breathtaking Landscapes</a:t>
            </a:r>
            <a:endParaRPr lang="en-US" sz="2800" dirty="0">
              <a:solidFill>
                <a:srgbClr val="FF7C80"/>
              </a:solidFill>
            </a:endParaRPr>
          </a:p>
        </p:txBody>
      </p:sp>
      <p:sp>
        <p:nvSpPr>
          <p:cNvPr id="8" name="Text 6"/>
          <p:cNvSpPr/>
          <p:nvPr/>
        </p:nvSpPr>
        <p:spPr>
          <a:xfrm>
            <a:off x="7651973" y="3782010"/>
            <a:ext cx="2705440" cy="1980094"/>
          </a:xfrm>
          <a:prstGeom prst="rect">
            <a:avLst/>
          </a:prstGeom>
          <a:noFill/>
          <a:ln/>
        </p:spPr>
        <p:txBody>
          <a:bodyPr wrap="square" rtlCol="0" anchor="t"/>
          <a:lstStyle/>
          <a:p>
            <a:pPr algn="just">
              <a:lnSpc>
                <a:spcPts val="2399"/>
              </a:lnSpc>
            </a:pPr>
            <a:r>
              <a:rPr lang="en-US" sz="2000" dirty="0">
                <a:solidFill>
                  <a:srgbClr val="E5E0DF"/>
                </a:solidFill>
                <a:latin typeface="Roboto" pitchFamily="34" charset="0"/>
                <a:ea typeface="Roboto" pitchFamily="34" charset="-122"/>
                <a:cs typeface="Roboto" pitchFamily="34" charset="-120"/>
              </a:rPr>
              <a:t>From snow-capped mountains to pristine beaches, India offers a diverse range of natural wonders that mesmerize foreigners.</a:t>
            </a:r>
            <a:endParaRPr lang="en-US" sz="2000" dirty="0"/>
          </a:p>
        </p:txBody>
      </p:sp>
      <p:sp>
        <p:nvSpPr>
          <p:cNvPr id="9" name="Text 7"/>
          <p:cNvSpPr/>
          <p:nvPr/>
        </p:nvSpPr>
        <p:spPr>
          <a:xfrm>
            <a:off x="10879927" y="2783459"/>
            <a:ext cx="2705440" cy="713967"/>
          </a:xfrm>
          <a:prstGeom prst="rect">
            <a:avLst/>
          </a:prstGeom>
          <a:noFill/>
          <a:ln/>
        </p:spPr>
        <p:txBody>
          <a:bodyPr wrap="square" rtlCol="0" anchor="t"/>
          <a:lstStyle/>
          <a:p>
            <a:pPr>
              <a:lnSpc>
                <a:spcPts val="2812"/>
              </a:lnSpc>
            </a:pPr>
            <a:r>
              <a:rPr lang="en-US" sz="2800" dirty="0">
                <a:solidFill>
                  <a:srgbClr val="FF7C80"/>
                </a:solidFill>
                <a:latin typeface="Poppins" pitchFamily="34" charset="0"/>
                <a:ea typeface="Poppins" pitchFamily="34" charset="-122"/>
                <a:cs typeface="Poppins" pitchFamily="34" charset="-120"/>
              </a:rPr>
              <a:t>Hospitality &amp; Warmth</a:t>
            </a:r>
            <a:endParaRPr lang="en-US" sz="2800" dirty="0">
              <a:solidFill>
                <a:srgbClr val="FF7C80"/>
              </a:solidFill>
            </a:endParaRPr>
          </a:p>
        </p:txBody>
      </p:sp>
      <p:sp>
        <p:nvSpPr>
          <p:cNvPr id="10" name="Text 8"/>
          <p:cNvSpPr/>
          <p:nvPr/>
        </p:nvSpPr>
        <p:spPr>
          <a:xfrm>
            <a:off x="10879932" y="3791341"/>
            <a:ext cx="2705440" cy="2175506"/>
          </a:xfrm>
          <a:prstGeom prst="rect">
            <a:avLst/>
          </a:prstGeom>
          <a:noFill/>
          <a:ln/>
        </p:spPr>
        <p:txBody>
          <a:bodyPr wrap="square" rtlCol="0" anchor="t"/>
          <a:lstStyle/>
          <a:p>
            <a:pPr algn="just">
              <a:lnSpc>
                <a:spcPts val="2399"/>
              </a:lnSpc>
            </a:pPr>
            <a:r>
              <a:rPr lang="en-US" sz="2000" dirty="0">
                <a:solidFill>
                  <a:srgbClr val="E5E0DF"/>
                </a:solidFill>
                <a:latin typeface="Roboto" pitchFamily="34" charset="0"/>
                <a:ea typeface="Roboto" pitchFamily="34" charset="-122"/>
                <a:cs typeface="Roboto" pitchFamily="34" charset="-120"/>
              </a:rPr>
              <a:t>Immerse yourself in India's legendary hospitality as locals welcome you with open hearts and share their vibrant culture.</a:t>
            </a:r>
            <a:endParaRPr lang="en-US" sz="2000" dirty="0"/>
          </a:p>
        </p:txBody>
      </p:sp>
      <p:pic>
        <p:nvPicPr>
          <p:cNvPr id="14" name="Image 0" descr="preencoded.png"/>
          <p:cNvPicPr>
            <a:picLocks noChangeAspect="1"/>
          </p:cNvPicPr>
          <p:nvPr/>
        </p:nvPicPr>
        <p:blipFill>
          <a:blip r:embed="rId4"/>
          <a:stretch>
            <a:fillRect/>
          </a:stretch>
        </p:blipFill>
        <p:spPr>
          <a:xfrm>
            <a:off x="0" y="356"/>
            <a:ext cx="3657600" cy="8229600"/>
          </a:xfrm>
          <a:prstGeom prst="rect">
            <a:avLst/>
          </a:prstGeom>
        </p:spPr>
      </p:pic>
    </p:spTree>
    <p:extLst>
      <p:ext uri="{BB962C8B-B14F-4D97-AF65-F5344CB8AC3E}">
        <p14:creationId xmlns:p14="http://schemas.microsoft.com/office/powerpoint/2010/main" val="3670400344"/>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strVal val="#ppt_w*0.70"/>
                                          </p:val>
                                        </p:tav>
                                        <p:tav tm="100000">
                                          <p:val>
                                            <p:strVal val="#ppt_w"/>
                                          </p:val>
                                        </p:tav>
                                      </p:tavLst>
                                    </p:anim>
                                    <p:anim calcmode="lin" valueType="num">
                                      <p:cBhvr>
                                        <p:cTn id="8" dur="1000" fill="hold"/>
                                        <p:tgtEl>
                                          <p:spTgt spid="14"/>
                                        </p:tgtEl>
                                        <p:attrNameLst>
                                          <p:attrName>ppt_h</p:attrName>
                                        </p:attrNameLst>
                                      </p:cBhvr>
                                      <p:tavLst>
                                        <p:tav tm="0">
                                          <p:val>
                                            <p:strVal val="#ppt_h"/>
                                          </p:val>
                                        </p:tav>
                                        <p:tav tm="100000">
                                          <p:val>
                                            <p:strVal val="#ppt_h"/>
                                          </p:val>
                                        </p:tav>
                                      </p:tavLst>
                                    </p:anim>
                                    <p:animEffect transition="in" filter="fade">
                                      <p:cBhvr>
                                        <p:cTn id="9" dur="1000"/>
                                        <p:tgtEl>
                                          <p:spTgt spid="14"/>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grpId="1" nodeType="clickEffect">
                                  <p:stCondLst>
                                    <p:cond delay="0"/>
                                  </p:stCondLst>
                                  <p:childTnLst>
                                    <p:set>
                                      <p:cBhvr>
                                        <p:cTn id="13" dur="1" fill="hold">
                                          <p:stCondLst>
                                            <p:cond delay="0"/>
                                          </p:stCondLst>
                                        </p:cTn>
                                        <p:tgtEl>
                                          <p:spTgt spid="4"/>
                                        </p:tgtEl>
                                        <p:attrNameLst>
                                          <p:attrName>style.visibility</p:attrName>
                                        </p:attrNameLst>
                                      </p:cBhvr>
                                      <p:to>
                                        <p:strVal val="visible"/>
                                      </p:to>
                                    </p:set>
                                    <p:animScale>
                                      <p:cBhvr>
                                        <p:cTn id="14"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4"/>
                                        </p:tgtEl>
                                        <p:attrNameLst>
                                          <p:attrName>ppt_x</p:attrName>
                                          <p:attrName>ppt_y</p:attrName>
                                        </p:attrNameLst>
                                      </p:cBhvr>
                                    </p:animMotion>
                                    <p:animEffect transition="in" filter="fade">
                                      <p:cBhvr>
                                        <p:cTn id="16" dur="1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par>
                                <p:cTn id="24" presetID="49" presetClass="entr" presetSubtype="0" decel="10000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fltVal val="0"/>
                                          </p:val>
                                        </p:tav>
                                        <p:tav tm="100000">
                                          <p:val>
                                            <p:strVal val="#ppt_w"/>
                                          </p:val>
                                        </p:tav>
                                      </p:tavLst>
                                    </p:anim>
                                    <p:anim calcmode="lin" valueType="num">
                                      <p:cBhvr>
                                        <p:cTn id="27" dur="1000" fill="hold"/>
                                        <p:tgtEl>
                                          <p:spTgt spid="6"/>
                                        </p:tgtEl>
                                        <p:attrNameLst>
                                          <p:attrName>ppt_h</p:attrName>
                                        </p:attrNameLst>
                                      </p:cBhvr>
                                      <p:tavLst>
                                        <p:tav tm="0">
                                          <p:val>
                                            <p:fltVal val="0"/>
                                          </p:val>
                                        </p:tav>
                                        <p:tav tm="100000">
                                          <p:val>
                                            <p:strVal val="#ppt_h"/>
                                          </p:val>
                                        </p:tav>
                                      </p:tavLst>
                                    </p:anim>
                                    <p:anim calcmode="lin" valueType="num">
                                      <p:cBhvr>
                                        <p:cTn id="28" dur="1000" fill="hold"/>
                                        <p:tgtEl>
                                          <p:spTgt spid="6"/>
                                        </p:tgtEl>
                                        <p:attrNameLst>
                                          <p:attrName>style.rotation</p:attrName>
                                        </p:attrNameLst>
                                      </p:cBhvr>
                                      <p:tavLst>
                                        <p:tav tm="0">
                                          <p:val>
                                            <p:fltVal val="360"/>
                                          </p:val>
                                        </p:tav>
                                        <p:tav tm="100000">
                                          <p:val>
                                            <p:fltVal val="0"/>
                                          </p:val>
                                        </p:tav>
                                      </p:tavLst>
                                    </p:anim>
                                    <p:animEffect transition="in" filter="fade">
                                      <p:cBhvr>
                                        <p:cTn id="29" dur="10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23" presetClass="entr" presetSubtype="16" fill="hold" grpId="0" nodeType="click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p:cTn id="34" dur="500" fill="hold"/>
                                        <p:tgtEl>
                                          <p:spTgt spid="7"/>
                                        </p:tgtEl>
                                        <p:attrNameLst>
                                          <p:attrName>ppt_w</p:attrName>
                                        </p:attrNameLst>
                                      </p:cBhvr>
                                      <p:tavLst>
                                        <p:tav tm="0">
                                          <p:val>
                                            <p:fltVal val="0"/>
                                          </p:val>
                                        </p:tav>
                                        <p:tav tm="100000">
                                          <p:val>
                                            <p:strVal val="#ppt_w"/>
                                          </p:val>
                                        </p:tav>
                                      </p:tavLst>
                                    </p:anim>
                                    <p:anim calcmode="lin" valueType="num">
                                      <p:cBhvr>
                                        <p:cTn id="35" dur="500" fill="hold"/>
                                        <p:tgtEl>
                                          <p:spTgt spid="7"/>
                                        </p:tgtEl>
                                        <p:attrNameLst>
                                          <p:attrName>ppt_h</p:attrName>
                                        </p:attrNameLst>
                                      </p:cBhvr>
                                      <p:tavLst>
                                        <p:tav tm="0">
                                          <p:val>
                                            <p:fltVal val="0"/>
                                          </p:val>
                                        </p:tav>
                                        <p:tav tm="100000">
                                          <p:val>
                                            <p:strVal val="#ppt_h"/>
                                          </p:val>
                                        </p:tav>
                                      </p:tavLst>
                                    </p:anim>
                                  </p:childTnLst>
                                </p:cTn>
                              </p:par>
                              <p:par>
                                <p:cTn id="36" presetID="47" presetClass="entr" presetSubtype="0"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fade">
                                      <p:cBhvr>
                                        <p:cTn id="38" dur="1000"/>
                                        <p:tgtEl>
                                          <p:spTgt spid="8"/>
                                        </p:tgtEl>
                                      </p:cBhvr>
                                    </p:animEffect>
                                    <p:anim calcmode="lin" valueType="num">
                                      <p:cBhvr>
                                        <p:cTn id="39" dur="1000" fill="hold"/>
                                        <p:tgtEl>
                                          <p:spTgt spid="8"/>
                                        </p:tgtEl>
                                        <p:attrNameLst>
                                          <p:attrName>ppt_x</p:attrName>
                                        </p:attrNameLst>
                                      </p:cBhvr>
                                      <p:tavLst>
                                        <p:tav tm="0">
                                          <p:val>
                                            <p:strVal val="#ppt_x"/>
                                          </p:val>
                                        </p:tav>
                                        <p:tav tm="100000">
                                          <p:val>
                                            <p:strVal val="#ppt_x"/>
                                          </p:val>
                                        </p:tav>
                                      </p:tavLst>
                                    </p:anim>
                                    <p:anim calcmode="lin" valueType="num">
                                      <p:cBhvr>
                                        <p:cTn id="4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5" presetClass="entr" presetSubtype="0" fill="hold" grpId="0" nodeType="click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500" decel="50000" fill="hold">
                                          <p:stCondLst>
                                            <p:cond delay="0"/>
                                          </p:stCondLst>
                                        </p:cTn>
                                        <p:tgtEl>
                                          <p:spTgt spid="9"/>
                                        </p:tgtEl>
                                        <p:attrNameLst>
                                          <p:attrName>style.rotation</p:attrName>
                                        </p:attrNameLst>
                                      </p:cBhvr>
                                      <p:tavLst>
                                        <p:tav tm="0">
                                          <p:val>
                                            <p:fltVal val="-90"/>
                                          </p:val>
                                        </p:tav>
                                        <p:tav tm="100000">
                                          <p:val>
                                            <p:fltVal val="0"/>
                                          </p:val>
                                        </p:tav>
                                      </p:tavLst>
                                    </p:anim>
                                    <p:anim calcmode="lin" valueType="num">
                                      <p:cBhvr>
                                        <p:cTn id="46" dur="500" decel="50000" fill="hold">
                                          <p:stCondLst>
                                            <p:cond delay="0"/>
                                          </p:stCondLst>
                                        </p:cTn>
                                        <p:tgtEl>
                                          <p:spTgt spid="9"/>
                                        </p:tgtEl>
                                        <p:attrNameLst>
                                          <p:attrName>ppt_w</p:attrName>
                                        </p:attrNameLst>
                                      </p:cBhvr>
                                      <p:tavLst>
                                        <p:tav tm="0">
                                          <p:val>
                                            <p:strVal val="#ppt_w"/>
                                          </p:val>
                                        </p:tav>
                                        <p:tav tm="100000">
                                          <p:val>
                                            <p:strVal val="#ppt_w*.05"/>
                                          </p:val>
                                        </p:tav>
                                      </p:tavLst>
                                    </p:anim>
                                    <p:anim calcmode="lin" valueType="num">
                                      <p:cBhvr>
                                        <p:cTn id="47" dur="500" accel="50000" fill="hold">
                                          <p:stCondLst>
                                            <p:cond delay="500"/>
                                          </p:stCondLst>
                                        </p:cTn>
                                        <p:tgtEl>
                                          <p:spTgt spid="9"/>
                                        </p:tgtEl>
                                        <p:attrNameLst>
                                          <p:attrName>ppt_w</p:attrName>
                                        </p:attrNameLst>
                                      </p:cBhvr>
                                      <p:tavLst>
                                        <p:tav tm="0">
                                          <p:val>
                                            <p:strVal val="#ppt_w*.05"/>
                                          </p:val>
                                        </p:tav>
                                        <p:tav tm="100000">
                                          <p:val>
                                            <p:strVal val="#ppt_w"/>
                                          </p:val>
                                        </p:tav>
                                      </p:tavLst>
                                    </p:anim>
                                    <p:anim calcmode="lin" valueType="num">
                                      <p:cBhvr>
                                        <p:cTn id="48" dur="1000" fill="hold"/>
                                        <p:tgtEl>
                                          <p:spTgt spid="9"/>
                                        </p:tgtEl>
                                        <p:attrNameLst>
                                          <p:attrName>ppt_h</p:attrName>
                                        </p:attrNameLst>
                                      </p:cBhvr>
                                      <p:tavLst>
                                        <p:tav tm="0">
                                          <p:val>
                                            <p:strVal val="#ppt_h"/>
                                          </p:val>
                                        </p:tav>
                                        <p:tav tm="100000">
                                          <p:val>
                                            <p:strVal val="#ppt_h"/>
                                          </p:val>
                                        </p:tav>
                                      </p:tavLst>
                                    </p:anim>
                                    <p:anim calcmode="lin" valueType="num">
                                      <p:cBhvr>
                                        <p:cTn id="49" dur="500" decel="50000" fill="hold">
                                          <p:stCondLst>
                                            <p:cond delay="0"/>
                                          </p:stCondLst>
                                        </p:cTn>
                                        <p:tgtEl>
                                          <p:spTgt spid="9"/>
                                        </p:tgtEl>
                                        <p:attrNameLst>
                                          <p:attrName>ppt_x</p:attrName>
                                        </p:attrNameLst>
                                      </p:cBhvr>
                                      <p:tavLst>
                                        <p:tav tm="0">
                                          <p:val>
                                            <p:strVal val="#ppt_x+.4"/>
                                          </p:val>
                                        </p:tav>
                                        <p:tav tm="100000">
                                          <p:val>
                                            <p:strVal val="#ppt_x"/>
                                          </p:val>
                                        </p:tav>
                                      </p:tavLst>
                                    </p:anim>
                                    <p:anim calcmode="lin" valueType="num">
                                      <p:cBhvr>
                                        <p:cTn id="50" dur="500" decel="50000" fill="hold">
                                          <p:stCondLst>
                                            <p:cond delay="0"/>
                                          </p:stCondLst>
                                        </p:cTn>
                                        <p:tgtEl>
                                          <p:spTgt spid="9"/>
                                        </p:tgtEl>
                                        <p:attrNameLst>
                                          <p:attrName>ppt_y</p:attrName>
                                        </p:attrNameLst>
                                      </p:cBhvr>
                                      <p:tavLst>
                                        <p:tav tm="0">
                                          <p:val>
                                            <p:strVal val="#ppt_y-.2"/>
                                          </p:val>
                                        </p:tav>
                                        <p:tav tm="100000">
                                          <p:val>
                                            <p:strVal val="#ppt_y+.1"/>
                                          </p:val>
                                        </p:tav>
                                      </p:tavLst>
                                    </p:anim>
                                    <p:anim calcmode="lin" valueType="num">
                                      <p:cBhvr>
                                        <p:cTn id="51" dur="500" accel="50000" fill="hold">
                                          <p:stCondLst>
                                            <p:cond delay="500"/>
                                          </p:stCondLst>
                                        </p:cTn>
                                        <p:tgtEl>
                                          <p:spTgt spid="9"/>
                                        </p:tgtEl>
                                        <p:attrNameLst>
                                          <p:attrName>ppt_y</p:attrName>
                                        </p:attrNameLst>
                                      </p:cBhvr>
                                      <p:tavLst>
                                        <p:tav tm="0">
                                          <p:val>
                                            <p:strVal val="#ppt_y+.1"/>
                                          </p:val>
                                        </p:tav>
                                        <p:tav tm="100000">
                                          <p:val>
                                            <p:strVal val="#ppt_y"/>
                                          </p:val>
                                        </p:tav>
                                      </p:tavLst>
                                    </p:anim>
                                    <p:animEffect transition="in" filter="fade">
                                      <p:cBhvr>
                                        <p:cTn id="52" dur="1000" decel="50000">
                                          <p:stCondLst>
                                            <p:cond delay="0"/>
                                          </p:stCondLst>
                                        </p:cTn>
                                        <p:tgtEl>
                                          <p:spTgt spid="9"/>
                                        </p:tgtEl>
                                      </p:cBhvr>
                                    </p:animEffect>
                                  </p:childTnLst>
                                </p:cTn>
                              </p:par>
                              <p:par>
                                <p:cTn id="53" presetID="50" presetClass="entr" presetSubtype="0" decel="100000"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1000" fill="hold"/>
                                        <p:tgtEl>
                                          <p:spTgt spid="10"/>
                                        </p:tgtEl>
                                        <p:attrNameLst>
                                          <p:attrName>ppt_w</p:attrName>
                                        </p:attrNameLst>
                                      </p:cBhvr>
                                      <p:tavLst>
                                        <p:tav tm="0">
                                          <p:val>
                                            <p:strVal val="#ppt_w+.3"/>
                                          </p:val>
                                        </p:tav>
                                        <p:tav tm="100000">
                                          <p:val>
                                            <p:strVal val="#ppt_w"/>
                                          </p:val>
                                        </p:tav>
                                      </p:tavLst>
                                    </p:anim>
                                    <p:anim calcmode="lin" valueType="num">
                                      <p:cBhvr>
                                        <p:cTn id="56" dur="1000" fill="hold"/>
                                        <p:tgtEl>
                                          <p:spTgt spid="10"/>
                                        </p:tgtEl>
                                        <p:attrNameLst>
                                          <p:attrName>ppt_h</p:attrName>
                                        </p:attrNameLst>
                                      </p:cBhvr>
                                      <p:tavLst>
                                        <p:tav tm="0">
                                          <p:val>
                                            <p:strVal val="#ppt_h"/>
                                          </p:val>
                                        </p:tav>
                                        <p:tav tm="100000">
                                          <p:val>
                                            <p:strVal val="#ppt_h"/>
                                          </p:val>
                                        </p:tav>
                                      </p:tavLst>
                                    </p:anim>
                                    <p:animEffect transition="in" filter="fade">
                                      <p:cBhvr>
                                        <p:cTn id="57"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animBg="1"/>
      <p:bldP spid="5" grpId="0" animBg="1"/>
      <p:bldP spid="6" grpId="0" animBg="1"/>
      <p:bldP spid="7" grpId="0" animBg="1"/>
      <p:bldP spid="8"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10C17"/>
          </a:solidFill>
          <a:ln/>
        </p:spPr>
      </p:sp>
      <p:sp>
        <p:nvSpPr>
          <p:cNvPr id="3" name="Shape 1"/>
          <p:cNvSpPr/>
          <p:nvPr/>
        </p:nvSpPr>
        <p:spPr>
          <a:xfrm>
            <a:off x="0" y="0"/>
            <a:ext cx="14630400" cy="8229600"/>
          </a:xfrm>
          <a:prstGeom prst="rect">
            <a:avLst/>
          </a:prstGeom>
          <a:solidFill>
            <a:srgbClr val="241631"/>
          </a:solidFill>
          <a:ln/>
        </p:spPr>
      </p:sp>
      <p:sp>
        <p:nvSpPr>
          <p:cNvPr id="4" name="Text 2"/>
          <p:cNvSpPr/>
          <p:nvPr/>
        </p:nvSpPr>
        <p:spPr>
          <a:xfrm>
            <a:off x="2037993" y="2077998"/>
            <a:ext cx="5074920" cy="694373"/>
          </a:xfrm>
          <a:prstGeom prst="rect">
            <a:avLst/>
          </a:prstGeom>
          <a:noFill/>
          <a:ln/>
        </p:spPr>
        <p:txBody>
          <a:bodyPr wrap="none" rtlCol="0" anchor="t"/>
          <a:lstStyle/>
          <a:p>
            <a:pPr marL="0" indent="0">
              <a:lnSpc>
                <a:spcPts val="5468"/>
              </a:lnSpc>
              <a:buNone/>
            </a:pPr>
            <a:r>
              <a:rPr lang="en-US" sz="4374" b="1" dirty="0">
                <a:solidFill>
                  <a:srgbClr val="FF726D"/>
                </a:solidFill>
                <a:latin typeface="Inconsolata" pitchFamily="34" charset="0"/>
                <a:ea typeface="Inconsolata" pitchFamily="34" charset="-122"/>
                <a:cs typeface="Inconsolata" pitchFamily="34" charset="-120"/>
              </a:rPr>
              <a:t>West India Tourism</a:t>
            </a:r>
            <a:endParaRPr lang="en-US" sz="4374" dirty="0"/>
          </a:p>
        </p:txBody>
      </p:sp>
      <p:sp>
        <p:nvSpPr>
          <p:cNvPr id="5" name="Text 3"/>
          <p:cNvSpPr/>
          <p:nvPr/>
        </p:nvSpPr>
        <p:spPr>
          <a:xfrm>
            <a:off x="2260759" y="3446502"/>
            <a:ext cx="2666286" cy="416481"/>
          </a:xfrm>
          <a:prstGeom prst="rect">
            <a:avLst/>
          </a:prstGeom>
          <a:noFill/>
          <a:ln/>
        </p:spPr>
        <p:txBody>
          <a:bodyPr wrap="none" rtlCol="0" anchor="t"/>
          <a:lstStyle/>
          <a:p>
            <a:pPr marL="0" indent="0">
              <a:lnSpc>
                <a:spcPts val="3281"/>
              </a:lnSpc>
              <a:buNone/>
            </a:pPr>
            <a:r>
              <a:rPr lang="en-US" sz="2624" b="1" dirty="0">
                <a:solidFill>
                  <a:srgbClr val="FF726D"/>
                </a:solidFill>
                <a:latin typeface="Inconsolata" pitchFamily="34" charset="0"/>
                <a:ea typeface="Inconsolata" pitchFamily="34" charset="-122"/>
                <a:cs typeface="Inconsolata" pitchFamily="34" charset="-120"/>
              </a:rPr>
              <a:t>Goa</a:t>
            </a:r>
            <a:endParaRPr lang="en-US" sz="2624" dirty="0"/>
          </a:p>
        </p:txBody>
      </p:sp>
      <p:sp>
        <p:nvSpPr>
          <p:cNvPr id="6" name="Text 4"/>
          <p:cNvSpPr/>
          <p:nvPr/>
        </p:nvSpPr>
        <p:spPr>
          <a:xfrm>
            <a:off x="5781913" y="3446502"/>
            <a:ext cx="2666286" cy="416481"/>
          </a:xfrm>
          <a:prstGeom prst="rect">
            <a:avLst/>
          </a:prstGeom>
          <a:noFill/>
          <a:ln/>
        </p:spPr>
        <p:txBody>
          <a:bodyPr wrap="none" rtlCol="0" anchor="t"/>
          <a:lstStyle/>
          <a:p>
            <a:pPr marL="0" indent="0">
              <a:lnSpc>
                <a:spcPts val="3281"/>
              </a:lnSpc>
              <a:buNone/>
            </a:pPr>
            <a:r>
              <a:rPr lang="en-US" sz="2624" b="1" dirty="0">
                <a:solidFill>
                  <a:srgbClr val="FF726D"/>
                </a:solidFill>
                <a:latin typeface="Inconsolata" pitchFamily="34" charset="0"/>
                <a:ea typeface="Inconsolata" pitchFamily="34" charset="-122"/>
                <a:cs typeface="Inconsolata" pitchFamily="34" charset="-120"/>
              </a:rPr>
              <a:t>Mumbai</a:t>
            </a:r>
            <a:endParaRPr lang="en-US" sz="2624" dirty="0"/>
          </a:p>
        </p:txBody>
      </p:sp>
      <p:sp>
        <p:nvSpPr>
          <p:cNvPr id="7" name="Text 5"/>
          <p:cNvSpPr/>
          <p:nvPr/>
        </p:nvSpPr>
        <p:spPr>
          <a:xfrm>
            <a:off x="9299258" y="3446502"/>
            <a:ext cx="2666286" cy="416481"/>
          </a:xfrm>
          <a:prstGeom prst="rect">
            <a:avLst/>
          </a:prstGeom>
          <a:noFill/>
          <a:ln/>
        </p:spPr>
        <p:txBody>
          <a:bodyPr wrap="none" rtlCol="0" anchor="t"/>
          <a:lstStyle/>
          <a:p>
            <a:pPr marL="0" indent="0">
              <a:lnSpc>
                <a:spcPts val="3281"/>
              </a:lnSpc>
              <a:buNone/>
            </a:pPr>
            <a:r>
              <a:rPr lang="en-US" sz="2624" b="1" dirty="0">
                <a:solidFill>
                  <a:srgbClr val="FF726D"/>
                </a:solidFill>
                <a:latin typeface="Inconsolata" pitchFamily="34" charset="0"/>
                <a:ea typeface="Inconsolata" pitchFamily="34" charset="-122"/>
                <a:cs typeface="Inconsolata" pitchFamily="34" charset="-120"/>
              </a:rPr>
              <a:t>Udaipur</a:t>
            </a:r>
            <a:endParaRPr lang="en-US" sz="2624" dirty="0"/>
          </a:p>
        </p:txBody>
      </p:sp>
      <p:sp>
        <p:nvSpPr>
          <p:cNvPr id="8" name="Shape 6"/>
          <p:cNvSpPr/>
          <p:nvPr/>
        </p:nvSpPr>
        <p:spPr>
          <a:xfrm>
            <a:off x="2037993" y="4092773"/>
            <a:ext cx="10553343" cy="2058710"/>
          </a:xfrm>
          <a:prstGeom prst="rect">
            <a:avLst/>
          </a:prstGeom>
          <a:solidFill>
            <a:srgbClr val="312140"/>
          </a:solidFill>
          <a:ln/>
        </p:spPr>
      </p:sp>
      <p:sp>
        <p:nvSpPr>
          <p:cNvPr id="9" name="Text 7"/>
          <p:cNvSpPr/>
          <p:nvPr/>
        </p:nvSpPr>
        <p:spPr>
          <a:xfrm>
            <a:off x="2260759" y="4233624"/>
            <a:ext cx="3069193" cy="1777008"/>
          </a:xfrm>
          <a:prstGeom prst="rect">
            <a:avLst/>
          </a:prstGeom>
          <a:noFill/>
          <a:ln/>
        </p:spPr>
        <p:txBody>
          <a:bodyPr wrap="square" rtlCol="0" anchor="t"/>
          <a:lstStyle/>
          <a:p>
            <a:pPr marL="0" indent="0">
              <a:lnSpc>
                <a:spcPts val="2799"/>
              </a:lnSpc>
              <a:buNone/>
            </a:pPr>
            <a:r>
              <a:rPr lang="en-US" sz="1750" dirty="0">
                <a:solidFill>
                  <a:srgbClr val="DAD1E6"/>
                </a:solidFill>
                <a:latin typeface="Fira Sans" pitchFamily="34" charset="0"/>
                <a:ea typeface="Fira Sans" pitchFamily="34" charset="-122"/>
                <a:cs typeface="Fira Sans" pitchFamily="34" charset="-120"/>
              </a:rPr>
              <a:t>Known for its beautiful beaches, nightlife and Portuguese architecture, Goa is a perfect destination for a relaxing holiday.</a:t>
            </a:r>
            <a:endParaRPr lang="en-US" sz="1750" dirty="0"/>
          </a:p>
        </p:txBody>
      </p:sp>
      <p:sp>
        <p:nvSpPr>
          <p:cNvPr id="10" name="Text 8"/>
          <p:cNvSpPr/>
          <p:nvPr/>
        </p:nvSpPr>
        <p:spPr>
          <a:xfrm>
            <a:off x="5781913" y="4233624"/>
            <a:ext cx="3065383" cy="1777008"/>
          </a:xfrm>
          <a:prstGeom prst="rect">
            <a:avLst/>
          </a:prstGeom>
          <a:noFill/>
          <a:ln/>
        </p:spPr>
        <p:txBody>
          <a:bodyPr wrap="square" rtlCol="0" anchor="t"/>
          <a:lstStyle/>
          <a:p>
            <a:pPr marL="0" indent="0">
              <a:lnSpc>
                <a:spcPts val="2799"/>
              </a:lnSpc>
              <a:buNone/>
            </a:pPr>
            <a:r>
              <a:rPr lang="en-US" sz="1750" dirty="0">
                <a:solidFill>
                  <a:srgbClr val="DAD1E6"/>
                </a:solidFill>
                <a:latin typeface="Fira Sans" pitchFamily="34" charset="0"/>
                <a:ea typeface="Fira Sans" pitchFamily="34" charset="-122"/>
                <a:cs typeface="Fira Sans" pitchFamily="34" charset="-120"/>
              </a:rPr>
              <a:t>The financial capital of India, Mumbai is a city that never sleeps. From Bollywood to street food, Mumbai has something for everyone.</a:t>
            </a:r>
            <a:endParaRPr lang="en-US" sz="1750" dirty="0"/>
          </a:p>
        </p:txBody>
      </p:sp>
      <p:sp>
        <p:nvSpPr>
          <p:cNvPr id="11" name="Text 9"/>
          <p:cNvSpPr/>
          <p:nvPr/>
        </p:nvSpPr>
        <p:spPr>
          <a:xfrm>
            <a:off x="9299258" y="4233624"/>
            <a:ext cx="3069193" cy="1421606"/>
          </a:xfrm>
          <a:prstGeom prst="rect">
            <a:avLst/>
          </a:prstGeom>
          <a:noFill/>
          <a:ln/>
        </p:spPr>
        <p:txBody>
          <a:bodyPr wrap="square" rtlCol="0" anchor="t"/>
          <a:lstStyle/>
          <a:p>
            <a:pPr marL="0" indent="0">
              <a:lnSpc>
                <a:spcPts val="2799"/>
              </a:lnSpc>
              <a:buNone/>
            </a:pPr>
            <a:r>
              <a:rPr lang="en-US" sz="1750" dirty="0">
                <a:solidFill>
                  <a:srgbClr val="DAD1E6"/>
                </a:solidFill>
                <a:latin typeface="Fira Sans" pitchFamily="34" charset="0"/>
                <a:ea typeface="Fira Sans" pitchFamily="34" charset="-122"/>
                <a:cs typeface="Fira Sans" pitchFamily="34" charset="-120"/>
              </a:rPr>
              <a:t>A city of lakes, Udaipur is known for its magnificent palaces, museums, and historic landmarks.</a:t>
            </a:r>
            <a:endParaRPr lang="en-US" sz="1750" dirty="0"/>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1000" fill="hold"/>
                                        <p:tgtEl>
                                          <p:spTgt spid="4"/>
                                        </p:tgtEl>
                                        <p:attrNameLst>
                                          <p:attrName>ppt_y</p:attrName>
                                        </p:attrNameLst>
                                      </p:cBhvr>
                                      <p:tavLst>
                                        <p:tav tm="0">
                                          <p:val>
                                            <p:strVal val="#ppt_y"/>
                                          </p:val>
                                        </p:tav>
                                        <p:tav tm="100000">
                                          <p:val>
                                            <p:strVal val="#ppt_y"/>
                                          </p:val>
                                        </p:tav>
                                      </p:tavLst>
                                    </p:anim>
                                    <p:anim calcmode="lin" valueType="num">
                                      <p:cBhvr>
                                        <p:cTn id="9" dur="10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10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1000" tmFilter="0,0; .5, 1; 1, 1"/>
                                        <p:tgtEl>
                                          <p:spTgt spid="4"/>
                                        </p:tgtEl>
                                      </p:cBhvr>
                                    </p:animEffect>
                                  </p:childTnLst>
                                </p:cTn>
                              </p:par>
                            </p:childTnLst>
                          </p:cTn>
                        </p:par>
                      </p:childTnLst>
                    </p:cTn>
                  </p:par>
                  <p:par>
                    <p:cTn id="12" fill="hold">
                      <p:stCondLst>
                        <p:cond delay="indefinite"/>
                      </p:stCondLst>
                      <p:childTnLst>
                        <p:par>
                          <p:cTn id="13" fill="hold">
                            <p:stCondLst>
                              <p:cond delay="0"/>
                            </p:stCondLst>
                            <p:childTnLst>
                              <p:par>
                                <p:cTn id="14" presetID="49" presetClass="entr" presetSubtype="0" decel="10000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1000" fill="hold"/>
                                        <p:tgtEl>
                                          <p:spTgt spid="5"/>
                                        </p:tgtEl>
                                        <p:attrNameLst>
                                          <p:attrName>ppt_w</p:attrName>
                                        </p:attrNameLst>
                                      </p:cBhvr>
                                      <p:tavLst>
                                        <p:tav tm="0">
                                          <p:val>
                                            <p:fltVal val="0"/>
                                          </p:val>
                                        </p:tav>
                                        <p:tav tm="100000">
                                          <p:val>
                                            <p:strVal val="#ppt_w"/>
                                          </p:val>
                                        </p:tav>
                                      </p:tavLst>
                                    </p:anim>
                                    <p:anim calcmode="lin" valueType="num">
                                      <p:cBhvr>
                                        <p:cTn id="17" dur="1000" fill="hold"/>
                                        <p:tgtEl>
                                          <p:spTgt spid="5"/>
                                        </p:tgtEl>
                                        <p:attrNameLst>
                                          <p:attrName>ppt_h</p:attrName>
                                        </p:attrNameLst>
                                      </p:cBhvr>
                                      <p:tavLst>
                                        <p:tav tm="0">
                                          <p:val>
                                            <p:fltVal val="0"/>
                                          </p:val>
                                        </p:tav>
                                        <p:tav tm="100000">
                                          <p:val>
                                            <p:strVal val="#ppt_h"/>
                                          </p:val>
                                        </p:tav>
                                      </p:tavLst>
                                    </p:anim>
                                    <p:anim calcmode="lin" valueType="num">
                                      <p:cBhvr>
                                        <p:cTn id="18" dur="1000" fill="hold"/>
                                        <p:tgtEl>
                                          <p:spTgt spid="5"/>
                                        </p:tgtEl>
                                        <p:attrNameLst>
                                          <p:attrName>style.rotation</p:attrName>
                                        </p:attrNameLst>
                                      </p:cBhvr>
                                      <p:tavLst>
                                        <p:tav tm="0">
                                          <p:val>
                                            <p:fltVal val="360"/>
                                          </p:val>
                                        </p:tav>
                                        <p:tav tm="100000">
                                          <p:val>
                                            <p:fltVal val="0"/>
                                          </p:val>
                                        </p:tav>
                                      </p:tavLst>
                                    </p:anim>
                                    <p:animEffect transition="in" filter="fade">
                                      <p:cBhvr>
                                        <p:cTn id="19" dur="1000"/>
                                        <p:tgtEl>
                                          <p:spTgt spid="5"/>
                                        </p:tgtEl>
                                      </p:cBhvr>
                                    </p:animEffect>
                                  </p:childTnLst>
                                </p:cTn>
                              </p:par>
                              <p:par>
                                <p:cTn id="20" presetID="10" presetClass="entr" presetSubtype="0" fill="hold" nodeType="with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fade">
                                      <p:cBhvr>
                                        <p:cTn id="22" dur="1000"/>
                                        <p:tgtEl>
                                          <p:spTgt spid="9">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6" presetClass="entr" presetSubtype="0" fill="hold" grpId="0" nodeType="click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 by="(-#ppt_w*2)" calcmode="lin" valueType="num">
                                      <p:cBhvr rctx="PPT">
                                        <p:cTn id="27" dur="750" autoRev="1" fill="hold">
                                          <p:stCondLst>
                                            <p:cond delay="0"/>
                                          </p:stCondLst>
                                        </p:cTn>
                                        <p:tgtEl>
                                          <p:spTgt spid="6"/>
                                        </p:tgtEl>
                                        <p:attrNameLst>
                                          <p:attrName>ppt_w</p:attrName>
                                        </p:attrNameLst>
                                      </p:cBhvr>
                                    </p:anim>
                                    <p:anim by="(#ppt_w*0.50)" calcmode="lin" valueType="num">
                                      <p:cBhvr>
                                        <p:cTn id="28" dur="750" decel="50000" autoRev="1" fill="hold">
                                          <p:stCondLst>
                                            <p:cond delay="0"/>
                                          </p:stCondLst>
                                        </p:cTn>
                                        <p:tgtEl>
                                          <p:spTgt spid="6"/>
                                        </p:tgtEl>
                                        <p:attrNameLst>
                                          <p:attrName>ppt_x</p:attrName>
                                        </p:attrNameLst>
                                      </p:cBhvr>
                                    </p:anim>
                                    <p:anim from="(-#ppt_h/2)" to="(#ppt_y)" calcmode="lin" valueType="num">
                                      <p:cBhvr>
                                        <p:cTn id="29" dur="1500" fill="hold">
                                          <p:stCondLst>
                                            <p:cond delay="0"/>
                                          </p:stCondLst>
                                        </p:cTn>
                                        <p:tgtEl>
                                          <p:spTgt spid="6"/>
                                        </p:tgtEl>
                                        <p:attrNameLst>
                                          <p:attrName>ppt_y</p:attrName>
                                        </p:attrNameLst>
                                      </p:cBhvr>
                                    </p:anim>
                                    <p:animRot by="21600000">
                                      <p:cBhvr>
                                        <p:cTn id="30" dur="1500" fill="hold">
                                          <p:stCondLst>
                                            <p:cond delay="0"/>
                                          </p:stCondLst>
                                        </p:cTn>
                                        <p:tgtEl>
                                          <p:spTgt spid="6"/>
                                        </p:tgtEl>
                                        <p:attrNameLst>
                                          <p:attrName>r</p:attrName>
                                        </p:attrNameLst>
                                      </p:cBhvr>
                                    </p:animRot>
                                  </p:childTnLst>
                                </p:cTn>
                              </p:par>
                              <p:par>
                                <p:cTn id="31" presetID="50" presetClass="entr" presetSubtype="0" decel="10000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1500" fill="hold"/>
                                        <p:tgtEl>
                                          <p:spTgt spid="10"/>
                                        </p:tgtEl>
                                        <p:attrNameLst>
                                          <p:attrName>ppt_w</p:attrName>
                                        </p:attrNameLst>
                                      </p:cBhvr>
                                      <p:tavLst>
                                        <p:tav tm="0">
                                          <p:val>
                                            <p:strVal val="#ppt_w+.3"/>
                                          </p:val>
                                        </p:tav>
                                        <p:tav tm="100000">
                                          <p:val>
                                            <p:strVal val="#ppt_w"/>
                                          </p:val>
                                        </p:tav>
                                      </p:tavLst>
                                    </p:anim>
                                    <p:anim calcmode="lin" valueType="num">
                                      <p:cBhvr>
                                        <p:cTn id="34" dur="1500" fill="hold"/>
                                        <p:tgtEl>
                                          <p:spTgt spid="10"/>
                                        </p:tgtEl>
                                        <p:attrNameLst>
                                          <p:attrName>ppt_h</p:attrName>
                                        </p:attrNameLst>
                                      </p:cBhvr>
                                      <p:tavLst>
                                        <p:tav tm="0">
                                          <p:val>
                                            <p:strVal val="#ppt_h"/>
                                          </p:val>
                                        </p:tav>
                                        <p:tav tm="100000">
                                          <p:val>
                                            <p:strVal val="#ppt_h"/>
                                          </p:val>
                                        </p:tav>
                                      </p:tavLst>
                                    </p:anim>
                                    <p:animEffect transition="in" filter="fade">
                                      <p:cBhvr>
                                        <p:cTn id="35" dur="1500"/>
                                        <p:tgtEl>
                                          <p:spTgt spid="10"/>
                                        </p:tgtEl>
                                      </p:cBhvr>
                                    </p:animEffect>
                                  </p:childTnLst>
                                </p:cTn>
                              </p:par>
                            </p:childTnLst>
                          </p:cTn>
                        </p:par>
                      </p:childTnLst>
                    </p:cTn>
                  </p:par>
                  <p:par>
                    <p:cTn id="36" fill="hold">
                      <p:stCondLst>
                        <p:cond delay="indefinite"/>
                      </p:stCondLst>
                      <p:childTnLst>
                        <p:par>
                          <p:cTn id="37" fill="hold">
                            <p:stCondLst>
                              <p:cond delay="0"/>
                            </p:stCondLst>
                            <p:childTnLst>
                              <p:par>
                                <p:cTn id="38" presetID="13" presetClass="entr" presetSubtype="16"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plus(in)">
                                      <p:cBhvr>
                                        <p:cTn id="40" dur="1500"/>
                                        <p:tgtEl>
                                          <p:spTgt spid="7"/>
                                        </p:tgtEl>
                                      </p:cBhvr>
                                    </p:animEffect>
                                  </p:childTnLst>
                                </p:cTn>
                              </p:par>
                              <p:par>
                                <p:cTn id="41" presetID="53" presetClass="entr" presetSubtype="528"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1000" fill="hold"/>
                                        <p:tgtEl>
                                          <p:spTgt spid="11"/>
                                        </p:tgtEl>
                                        <p:attrNameLst>
                                          <p:attrName>ppt_w</p:attrName>
                                        </p:attrNameLst>
                                      </p:cBhvr>
                                      <p:tavLst>
                                        <p:tav tm="0">
                                          <p:val>
                                            <p:fltVal val="0"/>
                                          </p:val>
                                        </p:tav>
                                        <p:tav tm="100000">
                                          <p:val>
                                            <p:strVal val="#ppt_w"/>
                                          </p:val>
                                        </p:tav>
                                      </p:tavLst>
                                    </p:anim>
                                    <p:anim calcmode="lin" valueType="num">
                                      <p:cBhvr>
                                        <p:cTn id="44" dur="1000" fill="hold"/>
                                        <p:tgtEl>
                                          <p:spTgt spid="11"/>
                                        </p:tgtEl>
                                        <p:attrNameLst>
                                          <p:attrName>ppt_h</p:attrName>
                                        </p:attrNameLst>
                                      </p:cBhvr>
                                      <p:tavLst>
                                        <p:tav tm="0">
                                          <p:val>
                                            <p:fltVal val="0"/>
                                          </p:val>
                                        </p:tav>
                                        <p:tav tm="100000">
                                          <p:val>
                                            <p:strVal val="#ppt_h"/>
                                          </p:val>
                                        </p:tav>
                                      </p:tavLst>
                                    </p:anim>
                                    <p:animEffect transition="in" filter="fade">
                                      <p:cBhvr>
                                        <p:cTn id="45" dur="1000"/>
                                        <p:tgtEl>
                                          <p:spTgt spid="11"/>
                                        </p:tgtEl>
                                      </p:cBhvr>
                                    </p:animEffect>
                                    <p:anim calcmode="lin" valueType="num">
                                      <p:cBhvr>
                                        <p:cTn id="46" dur="1000" fill="hold"/>
                                        <p:tgtEl>
                                          <p:spTgt spid="11"/>
                                        </p:tgtEl>
                                        <p:attrNameLst>
                                          <p:attrName>ppt_x</p:attrName>
                                        </p:attrNameLst>
                                      </p:cBhvr>
                                      <p:tavLst>
                                        <p:tav tm="0">
                                          <p:val>
                                            <p:fltVal val="0.5"/>
                                          </p:val>
                                        </p:tav>
                                        <p:tav tm="100000">
                                          <p:val>
                                            <p:strVal val="#ppt_x"/>
                                          </p:val>
                                        </p:tav>
                                      </p:tavLst>
                                    </p:anim>
                                    <p:anim calcmode="lin" valueType="num">
                                      <p:cBhvr>
                                        <p:cTn id="47" dur="1000" fill="hold"/>
                                        <p:tgtEl>
                                          <p:spTgt spid="11"/>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0"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10C17"/>
          </a:solidFill>
          <a:ln/>
        </p:spPr>
      </p:sp>
      <p:sp>
        <p:nvSpPr>
          <p:cNvPr id="3" name="Shape 1"/>
          <p:cNvSpPr/>
          <p:nvPr/>
        </p:nvSpPr>
        <p:spPr>
          <a:xfrm>
            <a:off x="0" y="0"/>
            <a:ext cx="14630400" cy="8229600"/>
          </a:xfrm>
          <a:prstGeom prst="rect">
            <a:avLst/>
          </a:prstGeom>
          <a:solidFill>
            <a:srgbClr val="241631"/>
          </a:solidFill>
          <a:ln/>
        </p:spPr>
      </p:sp>
      <p:pic>
        <p:nvPicPr>
          <p:cNvPr id="4"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5" name="Shape 2"/>
          <p:cNvSpPr/>
          <p:nvPr/>
        </p:nvSpPr>
        <p:spPr>
          <a:xfrm>
            <a:off x="0" y="-5667"/>
            <a:ext cx="14630400" cy="8229600"/>
          </a:xfrm>
          <a:prstGeom prst="rect">
            <a:avLst/>
          </a:prstGeom>
          <a:solidFill>
            <a:srgbClr val="241631">
              <a:alpha val="80000"/>
            </a:srgbClr>
          </a:solidFill>
          <a:ln/>
        </p:spPr>
      </p:sp>
      <p:sp>
        <p:nvSpPr>
          <p:cNvPr id="6" name="Text 3"/>
          <p:cNvSpPr/>
          <p:nvPr/>
        </p:nvSpPr>
        <p:spPr>
          <a:xfrm>
            <a:off x="2037993" y="712589"/>
            <a:ext cx="5074920" cy="694373"/>
          </a:xfrm>
          <a:prstGeom prst="rect">
            <a:avLst/>
          </a:prstGeom>
          <a:noFill/>
          <a:ln/>
        </p:spPr>
        <p:txBody>
          <a:bodyPr wrap="none" rtlCol="0" anchor="t"/>
          <a:lstStyle/>
          <a:p>
            <a:pPr marL="0" indent="0">
              <a:lnSpc>
                <a:spcPts val="5468"/>
              </a:lnSpc>
              <a:buNone/>
            </a:pPr>
            <a:r>
              <a:rPr lang="en-US" sz="4374" b="1" dirty="0">
                <a:solidFill>
                  <a:srgbClr val="FF726D"/>
                </a:solidFill>
                <a:latin typeface="Inconsolata" pitchFamily="34" charset="0"/>
                <a:ea typeface="Inconsolata" pitchFamily="34" charset="-122"/>
                <a:cs typeface="Inconsolata" pitchFamily="34" charset="-120"/>
              </a:rPr>
              <a:t>East India Tourism</a:t>
            </a:r>
            <a:endParaRPr lang="en-US" sz="4374" dirty="0"/>
          </a:p>
        </p:txBody>
      </p:sp>
      <p:sp>
        <p:nvSpPr>
          <p:cNvPr id="7" name="Shape 4"/>
          <p:cNvSpPr/>
          <p:nvPr/>
        </p:nvSpPr>
        <p:spPr>
          <a:xfrm>
            <a:off x="2357438" y="1740218"/>
            <a:ext cx="27742" cy="5776793"/>
          </a:xfrm>
          <a:prstGeom prst="rect">
            <a:avLst/>
          </a:prstGeom>
          <a:solidFill>
            <a:srgbClr val="FF6680"/>
          </a:solidFill>
          <a:ln/>
        </p:spPr>
      </p:sp>
      <p:sp>
        <p:nvSpPr>
          <p:cNvPr id="8" name="Shape 5"/>
          <p:cNvSpPr/>
          <p:nvPr/>
        </p:nvSpPr>
        <p:spPr>
          <a:xfrm>
            <a:off x="2621220" y="2149852"/>
            <a:ext cx="777597" cy="27742"/>
          </a:xfrm>
          <a:prstGeom prst="rect">
            <a:avLst/>
          </a:prstGeom>
          <a:solidFill>
            <a:srgbClr val="FF6680"/>
          </a:solidFill>
          <a:ln/>
        </p:spPr>
      </p:sp>
      <p:sp>
        <p:nvSpPr>
          <p:cNvPr id="9" name="Shape 6"/>
          <p:cNvSpPr/>
          <p:nvPr/>
        </p:nvSpPr>
        <p:spPr>
          <a:xfrm>
            <a:off x="2121277" y="1913811"/>
            <a:ext cx="499943" cy="499943"/>
          </a:xfrm>
          <a:prstGeom prst="roundRect">
            <a:avLst>
              <a:gd name="adj" fmla="val 13333"/>
            </a:avLst>
          </a:prstGeom>
          <a:solidFill>
            <a:srgbClr val="312140"/>
          </a:solidFill>
          <a:ln/>
        </p:spPr>
      </p:sp>
      <p:sp>
        <p:nvSpPr>
          <p:cNvPr id="10" name="Text 7"/>
          <p:cNvSpPr/>
          <p:nvPr/>
        </p:nvSpPr>
        <p:spPr>
          <a:xfrm>
            <a:off x="2287369" y="1955483"/>
            <a:ext cx="167640" cy="416481"/>
          </a:xfrm>
          <a:prstGeom prst="rect">
            <a:avLst/>
          </a:prstGeom>
          <a:noFill/>
          <a:ln/>
        </p:spPr>
        <p:txBody>
          <a:bodyPr wrap="none" rtlCol="0" anchor="t"/>
          <a:lstStyle/>
          <a:p>
            <a:pPr marL="0" indent="0" algn="ctr">
              <a:lnSpc>
                <a:spcPts val="3281"/>
              </a:lnSpc>
              <a:buNone/>
            </a:pPr>
            <a:r>
              <a:rPr lang="en-US" sz="2624" b="1" dirty="0">
                <a:solidFill>
                  <a:srgbClr val="FF726D"/>
                </a:solidFill>
                <a:latin typeface="Inconsolata" pitchFamily="34" charset="0"/>
                <a:ea typeface="Inconsolata" pitchFamily="34" charset="-122"/>
                <a:cs typeface="Inconsolata" pitchFamily="34" charset="-120"/>
              </a:rPr>
              <a:t>1</a:t>
            </a:r>
            <a:endParaRPr lang="en-US" sz="2624" dirty="0"/>
          </a:p>
        </p:txBody>
      </p:sp>
      <p:sp>
        <p:nvSpPr>
          <p:cNvPr id="11" name="Text 8"/>
          <p:cNvSpPr/>
          <p:nvPr/>
        </p:nvSpPr>
        <p:spPr>
          <a:xfrm>
            <a:off x="3593306" y="1962388"/>
            <a:ext cx="2331720" cy="347186"/>
          </a:xfrm>
          <a:prstGeom prst="rect">
            <a:avLst/>
          </a:prstGeom>
          <a:noFill/>
          <a:ln/>
        </p:spPr>
        <p:txBody>
          <a:bodyPr wrap="none" rtlCol="0" anchor="t"/>
          <a:lstStyle/>
          <a:p>
            <a:pPr marL="0" indent="0" algn="l">
              <a:lnSpc>
                <a:spcPts val="2734"/>
              </a:lnSpc>
              <a:buNone/>
            </a:pPr>
            <a:r>
              <a:rPr lang="en-US" sz="2187" b="1" dirty="0">
                <a:solidFill>
                  <a:srgbClr val="FF726D"/>
                </a:solidFill>
                <a:latin typeface="Inconsolata" pitchFamily="34" charset="0"/>
                <a:ea typeface="Inconsolata" pitchFamily="34" charset="-122"/>
                <a:cs typeface="Inconsolata" pitchFamily="34" charset="-120"/>
              </a:rPr>
              <a:t>Konark Sun Temple</a:t>
            </a:r>
            <a:endParaRPr lang="en-US" sz="2187" dirty="0"/>
          </a:p>
        </p:txBody>
      </p:sp>
      <p:sp>
        <p:nvSpPr>
          <p:cNvPr id="12" name="Text 9"/>
          <p:cNvSpPr/>
          <p:nvPr/>
        </p:nvSpPr>
        <p:spPr>
          <a:xfrm>
            <a:off x="3593306" y="2531745"/>
            <a:ext cx="8999101" cy="710803"/>
          </a:xfrm>
          <a:prstGeom prst="rect">
            <a:avLst/>
          </a:prstGeom>
          <a:noFill/>
          <a:ln/>
        </p:spPr>
        <p:txBody>
          <a:bodyPr wrap="square" rtlCol="0" anchor="t"/>
          <a:lstStyle/>
          <a:p>
            <a:pPr marL="0" indent="0" algn="l">
              <a:lnSpc>
                <a:spcPts val="2799"/>
              </a:lnSpc>
              <a:buNone/>
            </a:pPr>
            <a:r>
              <a:rPr lang="en-US" sz="1750" dirty="0">
                <a:solidFill>
                  <a:srgbClr val="DAD1E6"/>
                </a:solidFill>
                <a:latin typeface="Fira Sans" pitchFamily="34" charset="0"/>
                <a:ea typeface="Fira Sans" pitchFamily="34" charset="-122"/>
                <a:cs typeface="Fira Sans" pitchFamily="34" charset="-120"/>
              </a:rPr>
              <a:t>Located in Orissa, the Sun Temple is an architectural marvel and a UNESCO World Heritage Site.</a:t>
            </a:r>
            <a:endParaRPr lang="en-US" sz="1750" dirty="0"/>
          </a:p>
        </p:txBody>
      </p:sp>
      <p:sp>
        <p:nvSpPr>
          <p:cNvPr id="13" name="Shape 10"/>
          <p:cNvSpPr/>
          <p:nvPr/>
        </p:nvSpPr>
        <p:spPr>
          <a:xfrm>
            <a:off x="2621220" y="4149507"/>
            <a:ext cx="777597" cy="27742"/>
          </a:xfrm>
          <a:prstGeom prst="rect">
            <a:avLst/>
          </a:prstGeom>
          <a:solidFill>
            <a:srgbClr val="FF6680"/>
          </a:solidFill>
          <a:ln/>
        </p:spPr>
      </p:sp>
      <p:sp>
        <p:nvSpPr>
          <p:cNvPr id="14" name="Shape 11"/>
          <p:cNvSpPr/>
          <p:nvPr/>
        </p:nvSpPr>
        <p:spPr>
          <a:xfrm>
            <a:off x="2121277" y="3913465"/>
            <a:ext cx="499943" cy="499943"/>
          </a:xfrm>
          <a:prstGeom prst="roundRect">
            <a:avLst>
              <a:gd name="adj" fmla="val 13333"/>
            </a:avLst>
          </a:prstGeom>
          <a:solidFill>
            <a:srgbClr val="312140"/>
          </a:solidFill>
          <a:ln/>
        </p:spPr>
      </p:sp>
      <p:sp>
        <p:nvSpPr>
          <p:cNvPr id="15" name="Text 12"/>
          <p:cNvSpPr/>
          <p:nvPr/>
        </p:nvSpPr>
        <p:spPr>
          <a:xfrm>
            <a:off x="2287369" y="3955137"/>
            <a:ext cx="167640" cy="416481"/>
          </a:xfrm>
          <a:prstGeom prst="rect">
            <a:avLst/>
          </a:prstGeom>
          <a:noFill/>
          <a:ln/>
        </p:spPr>
        <p:txBody>
          <a:bodyPr wrap="none" rtlCol="0" anchor="t"/>
          <a:lstStyle/>
          <a:p>
            <a:pPr marL="0" indent="0" algn="ctr">
              <a:lnSpc>
                <a:spcPts val="3281"/>
              </a:lnSpc>
              <a:buNone/>
            </a:pPr>
            <a:r>
              <a:rPr lang="en-US" sz="2624" b="1" dirty="0">
                <a:solidFill>
                  <a:srgbClr val="FF726D"/>
                </a:solidFill>
                <a:latin typeface="Inconsolata" pitchFamily="34" charset="0"/>
                <a:ea typeface="Inconsolata" pitchFamily="34" charset="-122"/>
                <a:cs typeface="Inconsolata" pitchFamily="34" charset="-120"/>
              </a:rPr>
              <a:t>2</a:t>
            </a:r>
            <a:endParaRPr lang="en-US" sz="2624" dirty="0"/>
          </a:p>
        </p:txBody>
      </p:sp>
      <p:sp>
        <p:nvSpPr>
          <p:cNvPr id="16" name="Text 13"/>
          <p:cNvSpPr/>
          <p:nvPr/>
        </p:nvSpPr>
        <p:spPr>
          <a:xfrm>
            <a:off x="3593306" y="3962043"/>
            <a:ext cx="3017520" cy="347186"/>
          </a:xfrm>
          <a:prstGeom prst="rect">
            <a:avLst/>
          </a:prstGeom>
          <a:noFill/>
          <a:ln/>
        </p:spPr>
        <p:txBody>
          <a:bodyPr wrap="none" rtlCol="0" anchor="t"/>
          <a:lstStyle/>
          <a:p>
            <a:pPr marL="0" indent="0" algn="l">
              <a:lnSpc>
                <a:spcPts val="2734"/>
              </a:lnSpc>
              <a:buNone/>
            </a:pPr>
            <a:r>
              <a:rPr lang="en-US" sz="2187" b="1" dirty="0">
                <a:solidFill>
                  <a:srgbClr val="FF726D"/>
                </a:solidFill>
                <a:latin typeface="Inconsolata" pitchFamily="34" charset="0"/>
                <a:ea typeface="Inconsolata" pitchFamily="34" charset="-122"/>
                <a:cs typeface="Inconsolata" pitchFamily="34" charset="-120"/>
              </a:rPr>
              <a:t>Darjeeling Tea Gardens</a:t>
            </a:r>
            <a:endParaRPr lang="en-US" sz="2187" dirty="0"/>
          </a:p>
        </p:txBody>
      </p:sp>
      <p:sp>
        <p:nvSpPr>
          <p:cNvPr id="17" name="Text 14"/>
          <p:cNvSpPr/>
          <p:nvPr/>
        </p:nvSpPr>
        <p:spPr>
          <a:xfrm>
            <a:off x="3593306" y="4531400"/>
            <a:ext cx="8999101" cy="710803"/>
          </a:xfrm>
          <a:prstGeom prst="rect">
            <a:avLst/>
          </a:prstGeom>
          <a:noFill/>
          <a:ln/>
        </p:spPr>
        <p:txBody>
          <a:bodyPr wrap="square" rtlCol="0" anchor="t"/>
          <a:lstStyle/>
          <a:p>
            <a:pPr marL="0" indent="0" algn="l">
              <a:lnSpc>
                <a:spcPts val="2799"/>
              </a:lnSpc>
              <a:buNone/>
            </a:pPr>
            <a:r>
              <a:rPr lang="en-US" sz="1750" dirty="0">
                <a:solidFill>
                  <a:srgbClr val="DAD1E6"/>
                </a:solidFill>
                <a:latin typeface="Fira Sans" pitchFamily="34" charset="0"/>
                <a:ea typeface="Fira Sans" pitchFamily="34" charset="-122"/>
                <a:cs typeface="Fira Sans" pitchFamily="34" charset="-120"/>
              </a:rPr>
              <a:t>Darjeeling is famous for its tea gardens, scenic views of the Himalayas and the famous Toy Train.</a:t>
            </a:r>
            <a:endParaRPr lang="en-US" sz="1750" dirty="0"/>
          </a:p>
        </p:txBody>
      </p:sp>
      <p:sp>
        <p:nvSpPr>
          <p:cNvPr id="18" name="Shape 15"/>
          <p:cNvSpPr/>
          <p:nvPr/>
        </p:nvSpPr>
        <p:spPr>
          <a:xfrm>
            <a:off x="2621220" y="6149161"/>
            <a:ext cx="777597" cy="27742"/>
          </a:xfrm>
          <a:prstGeom prst="rect">
            <a:avLst/>
          </a:prstGeom>
          <a:solidFill>
            <a:srgbClr val="FF6680"/>
          </a:solidFill>
          <a:ln/>
        </p:spPr>
      </p:sp>
      <p:sp>
        <p:nvSpPr>
          <p:cNvPr id="19" name="Shape 16"/>
          <p:cNvSpPr/>
          <p:nvPr/>
        </p:nvSpPr>
        <p:spPr>
          <a:xfrm>
            <a:off x="2121277" y="5913120"/>
            <a:ext cx="499943" cy="499943"/>
          </a:xfrm>
          <a:prstGeom prst="roundRect">
            <a:avLst>
              <a:gd name="adj" fmla="val 13333"/>
            </a:avLst>
          </a:prstGeom>
          <a:solidFill>
            <a:srgbClr val="312140"/>
          </a:solidFill>
          <a:ln/>
        </p:spPr>
      </p:sp>
      <p:sp>
        <p:nvSpPr>
          <p:cNvPr id="20" name="Text 17"/>
          <p:cNvSpPr/>
          <p:nvPr/>
        </p:nvSpPr>
        <p:spPr>
          <a:xfrm>
            <a:off x="2287369" y="5954792"/>
            <a:ext cx="167640" cy="416481"/>
          </a:xfrm>
          <a:prstGeom prst="rect">
            <a:avLst/>
          </a:prstGeom>
          <a:noFill/>
          <a:ln/>
        </p:spPr>
        <p:txBody>
          <a:bodyPr wrap="none" rtlCol="0" anchor="t"/>
          <a:lstStyle/>
          <a:p>
            <a:pPr marL="0" indent="0" algn="ctr">
              <a:lnSpc>
                <a:spcPts val="3281"/>
              </a:lnSpc>
              <a:buNone/>
            </a:pPr>
            <a:r>
              <a:rPr lang="en-US" sz="2624" b="1" dirty="0">
                <a:solidFill>
                  <a:srgbClr val="FF726D"/>
                </a:solidFill>
                <a:latin typeface="Inconsolata" pitchFamily="34" charset="0"/>
                <a:ea typeface="Inconsolata" pitchFamily="34" charset="-122"/>
                <a:cs typeface="Inconsolata" pitchFamily="34" charset="-120"/>
              </a:rPr>
              <a:t>3</a:t>
            </a:r>
            <a:endParaRPr lang="en-US" sz="2624" dirty="0"/>
          </a:p>
        </p:txBody>
      </p:sp>
      <p:sp>
        <p:nvSpPr>
          <p:cNvPr id="21" name="Text 18"/>
          <p:cNvSpPr/>
          <p:nvPr/>
        </p:nvSpPr>
        <p:spPr>
          <a:xfrm>
            <a:off x="3593306" y="5961698"/>
            <a:ext cx="3154680" cy="347186"/>
          </a:xfrm>
          <a:prstGeom prst="rect">
            <a:avLst/>
          </a:prstGeom>
          <a:noFill/>
          <a:ln/>
        </p:spPr>
        <p:txBody>
          <a:bodyPr wrap="none" rtlCol="0" anchor="t"/>
          <a:lstStyle/>
          <a:p>
            <a:pPr marL="0" indent="0" algn="l">
              <a:lnSpc>
                <a:spcPts val="2734"/>
              </a:lnSpc>
              <a:buNone/>
            </a:pPr>
            <a:r>
              <a:rPr lang="en-US" sz="2187" b="1" dirty="0">
                <a:solidFill>
                  <a:srgbClr val="FF726D"/>
                </a:solidFill>
                <a:latin typeface="Inconsolata" pitchFamily="34" charset="0"/>
                <a:ea typeface="Inconsolata" pitchFamily="34" charset="-122"/>
                <a:cs typeface="Inconsolata" pitchFamily="34" charset="-120"/>
              </a:rPr>
              <a:t>Cherrapunjee, Meghalaya</a:t>
            </a:r>
            <a:endParaRPr lang="en-US" sz="2187" dirty="0"/>
          </a:p>
        </p:txBody>
      </p:sp>
      <p:sp>
        <p:nvSpPr>
          <p:cNvPr id="22" name="Text 19"/>
          <p:cNvSpPr/>
          <p:nvPr/>
        </p:nvSpPr>
        <p:spPr>
          <a:xfrm>
            <a:off x="3593306" y="6531054"/>
            <a:ext cx="8999101" cy="710803"/>
          </a:xfrm>
          <a:prstGeom prst="rect">
            <a:avLst/>
          </a:prstGeom>
          <a:noFill/>
          <a:ln/>
        </p:spPr>
        <p:txBody>
          <a:bodyPr wrap="square" rtlCol="0" anchor="t"/>
          <a:lstStyle/>
          <a:p>
            <a:pPr marL="0" indent="0" algn="l">
              <a:lnSpc>
                <a:spcPts val="2799"/>
              </a:lnSpc>
              <a:buNone/>
            </a:pPr>
            <a:r>
              <a:rPr lang="en-US" sz="1750" dirty="0">
                <a:solidFill>
                  <a:srgbClr val="DAD1E6"/>
                </a:solidFill>
                <a:latin typeface="Fira Sans" pitchFamily="34" charset="0"/>
                <a:ea typeface="Fira Sans" pitchFamily="34" charset="-122"/>
                <a:cs typeface="Fira Sans" pitchFamily="34" charset="-120"/>
              </a:rPr>
              <a:t>Known as the wettest place on Earth, Cherrapunjee is a popular destination for nature lovers and adventurous activities such as trekking and caving.</a:t>
            </a:r>
            <a:endParaRPr lang="en-US" sz="1750" dirty="0"/>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3"/>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25"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1000" decel="50000" fill="hold">
                                          <p:stCondLst>
                                            <p:cond delay="0"/>
                                          </p:stCondLst>
                                        </p:cTn>
                                        <p:tgtEl>
                                          <p:spTgt spid="11"/>
                                        </p:tgtEl>
                                        <p:attrNameLst>
                                          <p:attrName>style.rotation</p:attrName>
                                        </p:attrNameLst>
                                      </p:cBhvr>
                                      <p:tavLst>
                                        <p:tav tm="0">
                                          <p:val>
                                            <p:fltVal val="-90"/>
                                          </p:val>
                                        </p:tav>
                                        <p:tav tm="100000">
                                          <p:val>
                                            <p:fltVal val="0"/>
                                          </p:val>
                                        </p:tav>
                                      </p:tavLst>
                                    </p:anim>
                                    <p:anim calcmode="lin" valueType="num">
                                      <p:cBhvr>
                                        <p:cTn id="15" dur="1000" decel="50000" fill="hold">
                                          <p:stCondLst>
                                            <p:cond delay="0"/>
                                          </p:stCondLst>
                                        </p:cTn>
                                        <p:tgtEl>
                                          <p:spTgt spid="11"/>
                                        </p:tgtEl>
                                        <p:attrNameLst>
                                          <p:attrName>ppt_w</p:attrName>
                                        </p:attrNameLst>
                                      </p:cBhvr>
                                      <p:tavLst>
                                        <p:tav tm="0">
                                          <p:val>
                                            <p:strVal val="#ppt_w"/>
                                          </p:val>
                                        </p:tav>
                                        <p:tav tm="100000">
                                          <p:val>
                                            <p:strVal val="#ppt_w*.05"/>
                                          </p:val>
                                        </p:tav>
                                      </p:tavLst>
                                    </p:anim>
                                    <p:anim calcmode="lin" valueType="num">
                                      <p:cBhvr>
                                        <p:cTn id="16" dur="1000" accel="50000" fill="hold">
                                          <p:stCondLst>
                                            <p:cond delay="1000"/>
                                          </p:stCondLst>
                                        </p:cTn>
                                        <p:tgtEl>
                                          <p:spTgt spid="11"/>
                                        </p:tgtEl>
                                        <p:attrNameLst>
                                          <p:attrName>ppt_w</p:attrName>
                                        </p:attrNameLst>
                                      </p:cBhvr>
                                      <p:tavLst>
                                        <p:tav tm="0">
                                          <p:val>
                                            <p:strVal val="#ppt_w*.05"/>
                                          </p:val>
                                        </p:tav>
                                        <p:tav tm="100000">
                                          <p:val>
                                            <p:strVal val="#ppt_w"/>
                                          </p:val>
                                        </p:tav>
                                      </p:tavLst>
                                    </p:anim>
                                    <p:anim calcmode="lin" valueType="num">
                                      <p:cBhvr>
                                        <p:cTn id="17" dur="2000" fill="hold"/>
                                        <p:tgtEl>
                                          <p:spTgt spid="11"/>
                                        </p:tgtEl>
                                        <p:attrNameLst>
                                          <p:attrName>ppt_h</p:attrName>
                                        </p:attrNameLst>
                                      </p:cBhvr>
                                      <p:tavLst>
                                        <p:tav tm="0">
                                          <p:val>
                                            <p:strVal val="#ppt_h"/>
                                          </p:val>
                                        </p:tav>
                                        <p:tav tm="100000">
                                          <p:val>
                                            <p:strVal val="#ppt_h"/>
                                          </p:val>
                                        </p:tav>
                                      </p:tavLst>
                                    </p:anim>
                                    <p:anim calcmode="lin" valueType="num">
                                      <p:cBhvr>
                                        <p:cTn id="18" dur="1000" decel="50000" fill="hold">
                                          <p:stCondLst>
                                            <p:cond delay="0"/>
                                          </p:stCondLst>
                                        </p:cTn>
                                        <p:tgtEl>
                                          <p:spTgt spid="11"/>
                                        </p:tgtEl>
                                        <p:attrNameLst>
                                          <p:attrName>ppt_x</p:attrName>
                                        </p:attrNameLst>
                                      </p:cBhvr>
                                      <p:tavLst>
                                        <p:tav tm="0">
                                          <p:val>
                                            <p:strVal val="#ppt_x+.4"/>
                                          </p:val>
                                        </p:tav>
                                        <p:tav tm="100000">
                                          <p:val>
                                            <p:strVal val="#ppt_x"/>
                                          </p:val>
                                        </p:tav>
                                      </p:tavLst>
                                    </p:anim>
                                    <p:anim calcmode="lin" valueType="num">
                                      <p:cBhvr>
                                        <p:cTn id="19" dur="1000" decel="50000" fill="hold">
                                          <p:stCondLst>
                                            <p:cond delay="0"/>
                                          </p:stCondLst>
                                        </p:cTn>
                                        <p:tgtEl>
                                          <p:spTgt spid="11"/>
                                        </p:tgtEl>
                                        <p:attrNameLst>
                                          <p:attrName>ppt_y</p:attrName>
                                        </p:attrNameLst>
                                      </p:cBhvr>
                                      <p:tavLst>
                                        <p:tav tm="0">
                                          <p:val>
                                            <p:strVal val="#ppt_y-.2"/>
                                          </p:val>
                                        </p:tav>
                                        <p:tav tm="100000">
                                          <p:val>
                                            <p:strVal val="#ppt_y+.1"/>
                                          </p:val>
                                        </p:tav>
                                      </p:tavLst>
                                    </p:anim>
                                    <p:anim calcmode="lin" valueType="num">
                                      <p:cBhvr>
                                        <p:cTn id="20" dur="1000" accel="50000" fill="hold">
                                          <p:stCondLst>
                                            <p:cond delay="1000"/>
                                          </p:stCondLst>
                                        </p:cTn>
                                        <p:tgtEl>
                                          <p:spTgt spid="11"/>
                                        </p:tgtEl>
                                        <p:attrNameLst>
                                          <p:attrName>ppt_y</p:attrName>
                                        </p:attrNameLst>
                                      </p:cBhvr>
                                      <p:tavLst>
                                        <p:tav tm="0">
                                          <p:val>
                                            <p:strVal val="#ppt_y+.1"/>
                                          </p:val>
                                        </p:tav>
                                        <p:tav tm="100000">
                                          <p:val>
                                            <p:strVal val="#ppt_y"/>
                                          </p:val>
                                        </p:tav>
                                      </p:tavLst>
                                    </p:anim>
                                    <p:animEffect transition="in" filter="fade">
                                      <p:cBhvr>
                                        <p:cTn id="21" dur="2000" decel="50000">
                                          <p:stCondLst>
                                            <p:cond delay="0"/>
                                          </p:stCondLst>
                                        </p:cTn>
                                        <p:tgtEl>
                                          <p:spTgt spid="11"/>
                                        </p:tgtEl>
                                      </p:cBhvr>
                                    </p:animEffect>
                                  </p:childTnLst>
                                </p:cTn>
                              </p:par>
                              <p:par>
                                <p:cTn id="22" presetID="50" presetClass="entr" presetSubtype="0" decel="10000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p:cTn id="24" dur="2000" fill="hold"/>
                                        <p:tgtEl>
                                          <p:spTgt spid="12"/>
                                        </p:tgtEl>
                                        <p:attrNameLst>
                                          <p:attrName>ppt_w</p:attrName>
                                        </p:attrNameLst>
                                      </p:cBhvr>
                                      <p:tavLst>
                                        <p:tav tm="0">
                                          <p:val>
                                            <p:strVal val="#ppt_w+.3"/>
                                          </p:val>
                                        </p:tav>
                                        <p:tav tm="100000">
                                          <p:val>
                                            <p:strVal val="#ppt_w"/>
                                          </p:val>
                                        </p:tav>
                                      </p:tavLst>
                                    </p:anim>
                                    <p:anim calcmode="lin" valueType="num">
                                      <p:cBhvr>
                                        <p:cTn id="25" dur="2000" fill="hold"/>
                                        <p:tgtEl>
                                          <p:spTgt spid="12"/>
                                        </p:tgtEl>
                                        <p:attrNameLst>
                                          <p:attrName>ppt_h</p:attrName>
                                        </p:attrNameLst>
                                      </p:cBhvr>
                                      <p:tavLst>
                                        <p:tav tm="0">
                                          <p:val>
                                            <p:strVal val="#ppt_h"/>
                                          </p:val>
                                        </p:tav>
                                        <p:tav tm="100000">
                                          <p:val>
                                            <p:strVal val="#ppt_h"/>
                                          </p:val>
                                        </p:tav>
                                      </p:tavLst>
                                    </p:anim>
                                    <p:animEffect transition="in" filter="fade">
                                      <p:cBhvr>
                                        <p:cTn id="26" dur="2000"/>
                                        <p:tgtEl>
                                          <p:spTgt spid="12"/>
                                        </p:tgtEl>
                                      </p:cBhvr>
                                    </p:animEffect>
                                  </p:childTnLst>
                                </p:cTn>
                              </p:par>
                            </p:childTnLst>
                          </p:cTn>
                        </p:par>
                      </p:childTnLst>
                    </p:cTn>
                  </p:par>
                  <p:par>
                    <p:cTn id="27" fill="hold">
                      <p:stCondLst>
                        <p:cond delay="indefinite"/>
                      </p:stCondLst>
                      <p:childTnLst>
                        <p:par>
                          <p:cTn id="28" fill="hold">
                            <p:stCondLst>
                              <p:cond delay="0"/>
                            </p:stCondLst>
                            <p:childTnLst>
                              <p:par>
                                <p:cTn id="29" presetID="30" presetClass="entr" presetSubtype="0"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600" decel="100000"/>
                                        <p:tgtEl>
                                          <p:spTgt spid="16"/>
                                        </p:tgtEl>
                                      </p:cBhvr>
                                    </p:animEffect>
                                    <p:anim calcmode="lin" valueType="num">
                                      <p:cBhvr>
                                        <p:cTn id="32" dur="1600" decel="100000" fill="hold"/>
                                        <p:tgtEl>
                                          <p:spTgt spid="16"/>
                                        </p:tgtEl>
                                        <p:attrNameLst>
                                          <p:attrName>style.rotation</p:attrName>
                                        </p:attrNameLst>
                                      </p:cBhvr>
                                      <p:tavLst>
                                        <p:tav tm="0">
                                          <p:val>
                                            <p:fltVal val="-90"/>
                                          </p:val>
                                        </p:tav>
                                        <p:tav tm="100000">
                                          <p:val>
                                            <p:fltVal val="0"/>
                                          </p:val>
                                        </p:tav>
                                      </p:tavLst>
                                    </p:anim>
                                    <p:anim calcmode="lin" valueType="num">
                                      <p:cBhvr>
                                        <p:cTn id="33" dur="1600" decel="100000" fill="hold"/>
                                        <p:tgtEl>
                                          <p:spTgt spid="16"/>
                                        </p:tgtEl>
                                        <p:attrNameLst>
                                          <p:attrName>ppt_x</p:attrName>
                                        </p:attrNameLst>
                                      </p:cBhvr>
                                      <p:tavLst>
                                        <p:tav tm="0">
                                          <p:val>
                                            <p:strVal val="#ppt_x+0.4"/>
                                          </p:val>
                                        </p:tav>
                                        <p:tav tm="100000">
                                          <p:val>
                                            <p:strVal val="#ppt_x-0.05"/>
                                          </p:val>
                                        </p:tav>
                                      </p:tavLst>
                                    </p:anim>
                                    <p:anim calcmode="lin" valueType="num">
                                      <p:cBhvr>
                                        <p:cTn id="34" dur="1600" decel="100000" fill="hold"/>
                                        <p:tgtEl>
                                          <p:spTgt spid="16"/>
                                        </p:tgtEl>
                                        <p:attrNameLst>
                                          <p:attrName>ppt_y</p:attrName>
                                        </p:attrNameLst>
                                      </p:cBhvr>
                                      <p:tavLst>
                                        <p:tav tm="0">
                                          <p:val>
                                            <p:strVal val="#ppt_y-0.4"/>
                                          </p:val>
                                        </p:tav>
                                        <p:tav tm="100000">
                                          <p:val>
                                            <p:strVal val="#ppt_y+0.1"/>
                                          </p:val>
                                        </p:tav>
                                      </p:tavLst>
                                    </p:anim>
                                    <p:anim calcmode="lin" valueType="num">
                                      <p:cBhvr>
                                        <p:cTn id="35" dur="400" accel="100000" fill="hold">
                                          <p:stCondLst>
                                            <p:cond delay="1600"/>
                                          </p:stCondLst>
                                        </p:cTn>
                                        <p:tgtEl>
                                          <p:spTgt spid="16"/>
                                        </p:tgtEl>
                                        <p:attrNameLst>
                                          <p:attrName>ppt_x</p:attrName>
                                        </p:attrNameLst>
                                      </p:cBhvr>
                                      <p:tavLst>
                                        <p:tav tm="0">
                                          <p:val>
                                            <p:strVal val="#ppt_x-0.05"/>
                                          </p:val>
                                        </p:tav>
                                        <p:tav tm="100000">
                                          <p:val>
                                            <p:strVal val="#ppt_x"/>
                                          </p:val>
                                        </p:tav>
                                      </p:tavLst>
                                    </p:anim>
                                    <p:anim calcmode="lin" valueType="num">
                                      <p:cBhvr>
                                        <p:cTn id="36" dur="400" accel="100000" fill="hold">
                                          <p:stCondLst>
                                            <p:cond delay="1600"/>
                                          </p:stCondLst>
                                        </p:cTn>
                                        <p:tgtEl>
                                          <p:spTgt spid="16"/>
                                        </p:tgtEl>
                                        <p:attrNameLst>
                                          <p:attrName>ppt_y</p:attrName>
                                        </p:attrNameLst>
                                      </p:cBhvr>
                                      <p:tavLst>
                                        <p:tav tm="0">
                                          <p:val>
                                            <p:strVal val="#ppt_y+0.1"/>
                                          </p:val>
                                        </p:tav>
                                        <p:tav tm="100000">
                                          <p:val>
                                            <p:strVal val="#ppt_y"/>
                                          </p:val>
                                        </p:tav>
                                      </p:tavLst>
                                    </p:anim>
                                  </p:childTnLst>
                                </p:cTn>
                              </p:par>
                              <p:par>
                                <p:cTn id="37" presetID="4" presetClass="entr" presetSubtype="16"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box(in)">
                                      <p:cBhvr>
                                        <p:cTn id="39" dur="2000"/>
                                        <p:tgtEl>
                                          <p:spTgt spid="17"/>
                                        </p:tgtEl>
                                      </p:cBhvr>
                                    </p:animEffect>
                                  </p:childTnLst>
                                </p:cTn>
                              </p:par>
                            </p:childTnLst>
                          </p:cTn>
                        </p:par>
                      </p:childTnLst>
                    </p:cTn>
                  </p:par>
                  <p:par>
                    <p:cTn id="40" fill="hold">
                      <p:stCondLst>
                        <p:cond delay="indefinite"/>
                      </p:stCondLst>
                      <p:childTnLst>
                        <p:par>
                          <p:cTn id="41" fill="hold">
                            <p:stCondLst>
                              <p:cond delay="0"/>
                            </p:stCondLst>
                            <p:childTnLst>
                              <p:par>
                                <p:cTn id="42" presetID="37" presetClass="entr" presetSubtype="0" fill="hold" grpId="0" nodeType="click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1000"/>
                                        <p:tgtEl>
                                          <p:spTgt spid="21"/>
                                        </p:tgtEl>
                                      </p:cBhvr>
                                    </p:animEffect>
                                    <p:anim calcmode="lin" valueType="num">
                                      <p:cBhvr>
                                        <p:cTn id="45" dur="1000" fill="hold"/>
                                        <p:tgtEl>
                                          <p:spTgt spid="21"/>
                                        </p:tgtEl>
                                        <p:attrNameLst>
                                          <p:attrName>ppt_x</p:attrName>
                                        </p:attrNameLst>
                                      </p:cBhvr>
                                      <p:tavLst>
                                        <p:tav tm="0">
                                          <p:val>
                                            <p:strVal val="#ppt_x"/>
                                          </p:val>
                                        </p:tav>
                                        <p:tav tm="100000">
                                          <p:val>
                                            <p:strVal val="#ppt_x"/>
                                          </p:val>
                                        </p:tav>
                                      </p:tavLst>
                                    </p:anim>
                                    <p:anim calcmode="lin" valueType="num">
                                      <p:cBhvr>
                                        <p:cTn id="46" dur="900" decel="100000" fill="hold"/>
                                        <p:tgtEl>
                                          <p:spTgt spid="21"/>
                                        </p:tgtEl>
                                        <p:attrNameLst>
                                          <p:attrName>ppt_y</p:attrName>
                                        </p:attrNameLst>
                                      </p:cBhvr>
                                      <p:tavLst>
                                        <p:tav tm="0">
                                          <p:val>
                                            <p:strVal val="#ppt_y+1"/>
                                          </p:val>
                                        </p:tav>
                                        <p:tav tm="100000">
                                          <p:val>
                                            <p:strVal val="#ppt_y-.03"/>
                                          </p:val>
                                        </p:tav>
                                      </p:tavLst>
                                    </p:anim>
                                    <p:anim calcmode="lin" valueType="num">
                                      <p:cBhvr>
                                        <p:cTn id="47" dur="100" accel="100000" fill="hold">
                                          <p:stCondLst>
                                            <p:cond delay="900"/>
                                          </p:stCondLst>
                                        </p:cTn>
                                        <p:tgtEl>
                                          <p:spTgt spid="21"/>
                                        </p:tgtEl>
                                        <p:attrNameLst>
                                          <p:attrName>ppt_y</p:attrName>
                                        </p:attrNameLst>
                                      </p:cBhvr>
                                      <p:tavLst>
                                        <p:tav tm="0">
                                          <p:val>
                                            <p:strVal val="#ppt_y-.03"/>
                                          </p:val>
                                        </p:tav>
                                        <p:tav tm="100000">
                                          <p:val>
                                            <p:strVal val="#ppt_y"/>
                                          </p:val>
                                        </p:tav>
                                      </p:tavLst>
                                    </p:anim>
                                  </p:childTnLst>
                                </p:cTn>
                              </p:par>
                              <p:par>
                                <p:cTn id="48" presetID="22" presetClass="entr" presetSubtype="4" fill="hold" grpId="0" nodeType="withEffect">
                                  <p:stCondLst>
                                    <p:cond delay="0"/>
                                  </p:stCondLst>
                                  <p:childTnLst>
                                    <p:set>
                                      <p:cBhvr>
                                        <p:cTn id="49" dur="1" fill="hold">
                                          <p:stCondLst>
                                            <p:cond delay="0"/>
                                          </p:stCondLst>
                                        </p:cTn>
                                        <p:tgtEl>
                                          <p:spTgt spid="22"/>
                                        </p:tgtEl>
                                        <p:attrNameLst>
                                          <p:attrName>style.visibility</p:attrName>
                                        </p:attrNameLst>
                                      </p:cBhvr>
                                      <p:to>
                                        <p:strVal val="visible"/>
                                      </p:to>
                                    </p:set>
                                    <p:animEffect transition="in" filter="wipe(down)">
                                      <p:cBhvr>
                                        <p:cTn id="50" dur="10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2" grpId="0" animBg="1"/>
      <p:bldP spid="16" grpId="0" animBg="1"/>
      <p:bldP spid="17" grpId="0" animBg="1"/>
      <p:bldP spid="21" grpId="0" animBg="1"/>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10C17"/>
          </a:solidFill>
          <a:ln/>
        </p:spPr>
      </p:sp>
      <p:sp>
        <p:nvSpPr>
          <p:cNvPr id="3" name="Shape 1"/>
          <p:cNvSpPr/>
          <p:nvPr/>
        </p:nvSpPr>
        <p:spPr>
          <a:xfrm>
            <a:off x="0" y="0"/>
            <a:ext cx="14630400" cy="8229600"/>
          </a:xfrm>
          <a:prstGeom prst="rect">
            <a:avLst/>
          </a:prstGeom>
          <a:solidFill>
            <a:srgbClr val="241631"/>
          </a:solidFill>
          <a:ln/>
        </p:spPr>
      </p:sp>
      <p:sp>
        <p:nvSpPr>
          <p:cNvPr id="4" name="Text 2"/>
          <p:cNvSpPr/>
          <p:nvPr/>
        </p:nvSpPr>
        <p:spPr>
          <a:xfrm>
            <a:off x="2037993" y="831890"/>
            <a:ext cx="5356860" cy="694373"/>
          </a:xfrm>
          <a:prstGeom prst="rect">
            <a:avLst/>
          </a:prstGeom>
          <a:noFill/>
          <a:ln/>
        </p:spPr>
        <p:txBody>
          <a:bodyPr wrap="none" rtlCol="0" anchor="t"/>
          <a:lstStyle/>
          <a:p>
            <a:pPr marL="0" indent="0">
              <a:lnSpc>
                <a:spcPts val="5468"/>
              </a:lnSpc>
              <a:buNone/>
            </a:pPr>
            <a:r>
              <a:rPr lang="en-US" sz="4374" b="1" dirty="0">
                <a:solidFill>
                  <a:srgbClr val="FF726D"/>
                </a:solidFill>
                <a:latin typeface="Inconsolata" pitchFamily="34" charset="0"/>
                <a:ea typeface="Inconsolata" pitchFamily="34" charset="-122"/>
                <a:cs typeface="Inconsolata" pitchFamily="34" charset="-120"/>
              </a:rPr>
              <a:t>North India Tourism</a:t>
            </a:r>
            <a:endParaRPr lang="en-US" sz="4374" dirty="0"/>
          </a:p>
        </p:txBody>
      </p:sp>
      <p:pic>
        <p:nvPicPr>
          <p:cNvPr id="5" name="Image 0" descr="preencoded.png"/>
          <p:cNvPicPr>
            <a:picLocks noChangeAspect="1"/>
          </p:cNvPicPr>
          <p:nvPr/>
        </p:nvPicPr>
        <p:blipFill>
          <a:blip r:embed="rId3"/>
          <a:stretch>
            <a:fillRect/>
          </a:stretch>
        </p:blipFill>
        <p:spPr>
          <a:xfrm>
            <a:off x="2037993" y="1970603"/>
            <a:ext cx="5110520" cy="3158490"/>
          </a:xfrm>
          <a:prstGeom prst="rect">
            <a:avLst/>
          </a:prstGeom>
        </p:spPr>
      </p:pic>
      <p:sp>
        <p:nvSpPr>
          <p:cNvPr id="6" name="Text 3"/>
          <p:cNvSpPr/>
          <p:nvPr/>
        </p:nvSpPr>
        <p:spPr>
          <a:xfrm>
            <a:off x="2037993" y="5406747"/>
            <a:ext cx="2221944" cy="347186"/>
          </a:xfrm>
          <a:prstGeom prst="rect">
            <a:avLst/>
          </a:prstGeom>
          <a:noFill/>
          <a:ln/>
        </p:spPr>
        <p:txBody>
          <a:bodyPr wrap="none" rtlCol="0" anchor="t"/>
          <a:lstStyle/>
          <a:p>
            <a:pPr marL="0" indent="0" algn="l">
              <a:lnSpc>
                <a:spcPts val="2734"/>
              </a:lnSpc>
              <a:buNone/>
            </a:pPr>
            <a:r>
              <a:rPr lang="en-US" sz="2187" b="1" dirty="0">
                <a:solidFill>
                  <a:srgbClr val="FF726D"/>
                </a:solidFill>
                <a:latin typeface="Inconsolata" pitchFamily="34" charset="0"/>
                <a:ea typeface="Inconsolata" pitchFamily="34" charset="-122"/>
                <a:cs typeface="Inconsolata" pitchFamily="34" charset="-120"/>
              </a:rPr>
              <a:t>Leh Ladakh</a:t>
            </a:r>
            <a:endParaRPr lang="en-US" sz="2187" dirty="0"/>
          </a:p>
        </p:txBody>
      </p:sp>
      <p:sp>
        <p:nvSpPr>
          <p:cNvPr id="7" name="Text 4"/>
          <p:cNvSpPr/>
          <p:nvPr/>
        </p:nvSpPr>
        <p:spPr>
          <a:xfrm>
            <a:off x="2037993" y="5976104"/>
            <a:ext cx="5110520" cy="1421606"/>
          </a:xfrm>
          <a:prstGeom prst="rect">
            <a:avLst/>
          </a:prstGeom>
          <a:noFill/>
          <a:ln/>
        </p:spPr>
        <p:txBody>
          <a:bodyPr wrap="square" rtlCol="0" anchor="t"/>
          <a:lstStyle/>
          <a:p>
            <a:pPr marL="0" indent="0" algn="l">
              <a:lnSpc>
                <a:spcPts val="2799"/>
              </a:lnSpc>
              <a:buNone/>
            </a:pPr>
            <a:r>
              <a:rPr lang="en-US" sz="1750" dirty="0">
                <a:solidFill>
                  <a:srgbClr val="DAD1E6"/>
                </a:solidFill>
                <a:latin typeface="Fira Sans" pitchFamily="34" charset="0"/>
                <a:ea typeface="Fira Sans" pitchFamily="34" charset="-122"/>
                <a:cs typeface="Fira Sans" pitchFamily="34" charset="-120"/>
              </a:rPr>
              <a:t>In the northernmost part of India, Leh Ladakh is surrounded by the Himalayan and Karakoram mountain ranges. It's a paradise for adventure lovers.</a:t>
            </a:r>
            <a:endParaRPr lang="en-US" sz="1750" dirty="0"/>
          </a:p>
        </p:txBody>
      </p:sp>
      <p:pic>
        <p:nvPicPr>
          <p:cNvPr id="8" name="Image 1" descr="preencoded.png"/>
          <p:cNvPicPr>
            <a:picLocks noChangeAspect="1"/>
          </p:cNvPicPr>
          <p:nvPr/>
        </p:nvPicPr>
        <p:blipFill>
          <a:blip r:embed="rId4"/>
          <a:stretch>
            <a:fillRect/>
          </a:stretch>
        </p:blipFill>
        <p:spPr>
          <a:xfrm>
            <a:off x="7481768" y="1970603"/>
            <a:ext cx="5110639" cy="3158609"/>
          </a:xfrm>
          <a:prstGeom prst="rect">
            <a:avLst/>
          </a:prstGeom>
        </p:spPr>
      </p:pic>
      <p:sp>
        <p:nvSpPr>
          <p:cNvPr id="9" name="Text 5"/>
          <p:cNvSpPr/>
          <p:nvPr/>
        </p:nvSpPr>
        <p:spPr>
          <a:xfrm>
            <a:off x="7481768" y="5406866"/>
            <a:ext cx="3017520" cy="347186"/>
          </a:xfrm>
          <a:prstGeom prst="rect">
            <a:avLst/>
          </a:prstGeom>
          <a:noFill/>
          <a:ln/>
        </p:spPr>
        <p:txBody>
          <a:bodyPr wrap="none" rtlCol="0" anchor="t"/>
          <a:lstStyle/>
          <a:p>
            <a:pPr marL="0" indent="0" algn="l">
              <a:lnSpc>
                <a:spcPts val="2734"/>
              </a:lnSpc>
              <a:buNone/>
            </a:pPr>
            <a:r>
              <a:rPr lang="en-US" sz="2187" b="1" dirty="0">
                <a:solidFill>
                  <a:srgbClr val="FF726D"/>
                </a:solidFill>
                <a:latin typeface="Inconsolata" pitchFamily="34" charset="0"/>
                <a:ea typeface="Inconsolata" pitchFamily="34" charset="-122"/>
                <a:cs typeface="Inconsolata" pitchFamily="34" charset="-120"/>
              </a:rPr>
              <a:t>Golden Temple Amritsar</a:t>
            </a:r>
            <a:endParaRPr lang="en-US" sz="2187" dirty="0"/>
          </a:p>
        </p:txBody>
      </p:sp>
      <p:sp>
        <p:nvSpPr>
          <p:cNvPr id="10" name="Text 6"/>
          <p:cNvSpPr/>
          <p:nvPr/>
        </p:nvSpPr>
        <p:spPr>
          <a:xfrm>
            <a:off x="7481768" y="5976223"/>
            <a:ext cx="5110639" cy="1066205"/>
          </a:xfrm>
          <a:prstGeom prst="rect">
            <a:avLst/>
          </a:prstGeom>
          <a:noFill/>
          <a:ln/>
        </p:spPr>
        <p:txBody>
          <a:bodyPr wrap="square" rtlCol="0" anchor="t"/>
          <a:lstStyle/>
          <a:p>
            <a:pPr marL="0" indent="0" algn="l">
              <a:lnSpc>
                <a:spcPts val="2799"/>
              </a:lnSpc>
              <a:buNone/>
            </a:pPr>
            <a:r>
              <a:rPr lang="en-US" sz="1750" dirty="0">
                <a:solidFill>
                  <a:srgbClr val="DAD1E6"/>
                </a:solidFill>
                <a:latin typeface="Fira Sans" pitchFamily="34" charset="0"/>
                <a:ea typeface="Fira Sans" pitchFamily="34" charset="-122"/>
                <a:cs typeface="Fira Sans" pitchFamily="34" charset="-120"/>
              </a:rPr>
              <a:t>This beautiful temple in Amritsar is known for its golden dome and is a place of worship for the Sikh community.</a:t>
            </a:r>
            <a:endParaRPr lang="en-US" sz="1750" dirty="0"/>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5"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randombar(vertical)">
                                      <p:cBhvr>
                                        <p:cTn id="12" dur="1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p:tgtEl>
                                          <p:spTgt spid="6"/>
                                        </p:tgtEl>
                                        <p:attrNameLst>
                                          <p:attrName>ppt_y</p:attrName>
                                        </p:attrNameLst>
                                      </p:cBhvr>
                                      <p:tavLst>
                                        <p:tav tm="0">
                                          <p:val>
                                            <p:strVal val="#ppt_y+#ppt_h*1.125000"/>
                                          </p:val>
                                        </p:tav>
                                        <p:tav tm="100000">
                                          <p:val>
                                            <p:strVal val="#ppt_y"/>
                                          </p:val>
                                        </p:tav>
                                      </p:tavLst>
                                    </p:anim>
                                    <p:animEffect transition="in" filter="wipe(up)">
                                      <p:cBhvr>
                                        <p:cTn id="18" dur="500"/>
                                        <p:tgtEl>
                                          <p:spTgt spid="6"/>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down)">
                                      <p:cBhvr>
                                        <p:cTn id="21" dur="500"/>
                                        <p:tgtEl>
                                          <p:spTgt spid="7"/>
                                        </p:tgtEl>
                                      </p:cBhvr>
                                    </p:animEffect>
                                  </p:childTnLst>
                                </p:cTn>
                              </p:par>
                            </p:childTnLst>
                          </p:cTn>
                        </p:par>
                      </p:childTnLst>
                    </p:cTn>
                  </p:par>
                  <p:par>
                    <p:cTn id="22" fill="hold">
                      <p:stCondLst>
                        <p:cond delay="indefinite"/>
                      </p:stCondLst>
                      <p:childTnLst>
                        <p:par>
                          <p:cTn id="23" fill="hold">
                            <p:stCondLst>
                              <p:cond delay="0"/>
                            </p:stCondLst>
                            <p:childTnLst>
                              <p:par>
                                <p:cTn id="24" presetID="31" presetClass="entr" presetSubtype="0" fill="hold"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1000" fill="hold"/>
                                        <p:tgtEl>
                                          <p:spTgt spid="8"/>
                                        </p:tgtEl>
                                        <p:attrNameLst>
                                          <p:attrName>ppt_w</p:attrName>
                                        </p:attrNameLst>
                                      </p:cBhvr>
                                      <p:tavLst>
                                        <p:tav tm="0">
                                          <p:val>
                                            <p:fltVal val="0"/>
                                          </p:val>
                                        </p:tav>
                                        <p:tav tm="100000">
                                          <p:val>
                                            <p:strVal val="#ppt_w"/>
                                          </p:val>
                                        </p:tav>
                                      </p:tavLst>
                                    </p:anim>
                                    <p:anim calcmode="lin" valueType="num">
                                      <p:cBhvr>
                                        <p:cTn id="27" dur="1000" fill="hold"/>
                                        <p:tgtEl>
                                          <p:spTgt spid="8"/>
                                        </p:tgtEl>
                                        <p:attrNameLst>
                                          <p:attrName>ppt_h</p:attrName>
                                        </p:attrNameLst>
                                      </p:cBhvr>
                                      <p:tavLst>
                                        <p:tav tm="0">
                                          <p:val>
                                            <p:fltVal val="0"/>
                                          </p:val>
                                        </p:tav>
                                        <p:tav tm="100000">
                                          <p:val>
                                            <p:strVal val="#ppt_h"/>
                                          </p:val>
                                        </p:tav>
                                      </p:tavLst>
                                    </p:anim>
                                    <p:anim calcmode="lin" valueType="num">
                                      <p:cBhvr>
                                        <p:cTn id="28" dur="1000" fill="hold"/>
                                        <p:tgtEl>
                                          <p:spTgt spid="8"/>
                                        </p:tgtEl>
                                        <p:attrNameLst>
                                          <p:attrName>style.rotation</p:attrName>
                                        </p:attrNameLst>
                                      </p:cBhvr>
                                      <p:tavLst>
                                        <p:tav tm="0">
                                          <p:val>
                                            <p:fltVal val="90"/>
                                          </p:val>
                                        </p:tav>
                                        <p:tav tm="100000">
                                          <p:val>
                                            <p:fltVal val="0"/>
                                          </p:val>
                                        </p:tav>
                                      </p:tavLst>
                                    </p:anim>
                                    <p:animEffect transition="in" filter="fade">
                                      <p:cBhvr>
                                        <p:cTn id="29" dur="10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par>
                                <p:cTn id="36" presetID="53" presetClass="entr" presetSubtype="16" fill="hold" grpId="1"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p:cTn id="38" dur="1000" fill="hold"/>
                                        <p:tgtEl>
                                          <p:spTgt spid="10"/>
                                        </p:tgtEl>
                                        <p:attrNameLst>
                                          <p:attrName>ppt_w</p:attrName>
                                        </p:attrNameLst>
                                      </p:cBhvr>
                                      <p:tavLst>
                                        <p:tav tm="0">
                                          <p:val>
                                            <p:fltVal val="0"/>
                                          </p:val>
                                        </p:tav>
                                        <p:tav tm="100000">
                                          <p:val>
                                            <p:strVal val="#ppt_w"/>
                                          </p:val>
                                        </p:tav>
                                      </p:tavLst>
                                    </p:anim>
                                    <p:anim calcmode="lin" valueType="num">
                                      <p:cBhvr>
                                        <p:cTn id="39" dur="1000" fill="hold"/>
                                        <p:tgtEl>
                                          <p:spTgt spid="10"/>
                                        </p:tgtEl>
                                        <p:attrNameLst>
                                          <p:attrName>ppt_h</p:attrName>
                                        </p:attrNameLst>
                                      </p:cBhvr>
                                      <p:tavLst>
                                        <p:tav tm="0">
                                          <p:val>
                                            <p:fltVal val="0"/>
                                          </p:val>
                                        </p:tav>
                                        <p:tav tm="100000">
                                          <p:val>
                                            <p:strVal val="#ppt_h"/>
                                          </p:val>
                                        </p:tav>
                                      </p:tavLst>
                                    </p:anim>
                                    <p:animEffect transition="in" filter="fade">
                                      <p:cBhvr>
                                        <p:cTn id="40"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9" grpId="0" animBg="1"/>
      <p:bldP spid="10"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14" name="Shape 11"/>
          <p:cNvSpPr/>
          <p:nvPr/>
        </p:nvSpPr>
        <p:spPr>
          <a:xfrm>
            <a:off x="4490799" y="5789414"/>
            <a:ext cx="499943" cy="499943"/>
          </a:xfrm>
          <a:prstGeom prst="roundRect">
            <a:avLst>
              <a:gd name="adj" fmla="val 13333"/>
            </a:avLst>
          </a:prstGeom>
          <a:solidFill>
            <a:srgbClr val="312140"/>
          </a:solidFill>
          <a:ln/>
        </p:spPr>
      </p:sp>
      <p:sp>
        <p:nvSpPr>
          <p:cNvPr id="10" name="Shape 7"/>
          <p:cNvSpPr/>
          <p:nvPr/>
        </p:nvSpPr>
        <p:spPr>
          <a:xfrm>
            <a:off x="4490799" y="4037171"/>
            <a:ext cx="499943" cy="499943"/>
          </a:xfrm>
          <a:prstGeom prst="roundRect">
            <a:avLst>
              <a:gd name="adj" fmla="val 13333"/>
            </a:avLst>
          </a:prstGeom>
          <a:solidFill>
            <a:srgbClr val="312140"/>
          </a:solidFill>
          <a:ln/>
        </p:spPr>
      </p:sp>
      <p:sp>
        <p:nvSpPr>
          <p:cNvPr id="6" name="Shape 3"/>
          <p:cNvSpPr/>
          <p:nvPr/>
        </p:nvSpPr>
        <p:spPr>
          <a:xfrm>
            <a:off x="4490799" y="2284868"/>
            <a:ext cx="499943" cy="499943"/>
          </a:xfrm>
          <a:prstGeom prst="roundRect">
            <a:avLst>
              <a:gd name="adj" fmla="val 13333"/>
            </a:avLst>
          </a:prstGeom>
          <a:solidFill>
            <a:srgbClr val="312140"/>
          </a:solidFill>
          <a:ln/>
        </p:spPr>
        <p:txBody>
          <a:bodyPr/>
          <a:lstStyle/>
          <a:p>
            <a:endParaRPr lang="en-IN" dirty="0"/>
          </a:p>
        </p:txBody>
      </p:sp>
      <p:sp>
        <p:nvSpPr>
          <p:cNvPr id="2" name="Shape 0"/>
          <p:cNvSpPr/>
          <p:nvPr/>
        </p:nvSpPr>
        <p:spPr>
          <a:xfrm>
            <a:off x="0" y="0"/>
            <a:ext cx="14630400" cy="8229600"/>
          </a:xfrm>
          <a:prstGeom prst="rect">
            <a:avLst/>
          </a:prstGeom>
          <a:solidFill>
            <a:srgbClr val="110C17"/>
          </a:solidFill>
          <a:ln/>
        </p:spPr>
      </p:sp>
      <p:sp>
        <p:nvSpPr>
          <p:cNvPr id="23" name="Shape 1"/>
          <p:cNvSpPr/>
          <p:nvPr/>
        </p:nvSpPr>
        <p:spPr>
          <a:xfrm>
            <a:off x="0" y="29979"/>
            <a:ext cx="14630400" cy="8229600"/>
          </a:xfrm>
          <a:prstGeom prst="rect">
            <a:avLst/>
          </a:prstGeom>
          <a:solidFill>
            <a:srgbClr val="241631"/>
          </a:solidFill>
          <a:ln/>
        </p:spPr>
      </p:sp>
      <p:sp>
        <p:nvSpPr>
          <p:cNvPr id="19" name="Shape 3"/>
          <p:cNvSpPr/>
          <p:nvPr/>
        </p:nvSpPr>
        <p:spPr>
          <a:xfrm>
            <a:off x="4288461" y="2033442"/>
            <a:ext cx="9581661" cy="1659851"/>
          </a:xfrm>
          <a:prstGeom prst="roundRect">
            <a:avLst>
              <a:gd name="adj" fmla="val 11214"/>
            </a:avLst>
          </a:prstGeom>
          <a:solidFill>
            <a:srgbClr val="312140"/>
          </a:solidFill>
          <a:ln/>
        </p:spPr>
      </p:sp>
      <p:sp>
        <p:nvSpPr>
          <p:cNvPr id="22" name="Shape 3"/>
          <p:cNvSpPr/>
          <p:nvPr/>
        </p:nvSpPr>
        <p:spPr>
          <a:xfrm>
            <a:off x="4288460" y="5771644"/>
            <a:ext cx="9581661" cy="1635561"/>
          </a:xfrm>
          <a:prstGeom prst="roundRect">
            <a:avLst>
              <a:gd name="adj" fmla="val 11214"/>
            </a:avLst>
          </a:prstGeom>
          <a:solidFill>
            <a:srgbClr val="312140"/>
          </a:solidFill>
          <a:ln/>
        </p:spPr>
      </p:sp>
      <p:sp>
        <p:nvSpPr>
          <p:cNvPr id="21" name="Shape 3"/>
          <p:cNvSpPr/>
          <p:nvPr/>
        </p:nvSpPr>
        <p:spPr>
          <a:xfrm>
            <a:off x="4288461" y="3931682"/>
            <a:ext cx="9581661" cy="1635561"/>
          </a:xfrm>
          <a:prstGeom prst="roundRect">
            <a:avLst>
              <a:gd name="adj" fmla="val 11214"/>
            </a:avLst>
          </a:prstGeom>
          <a:solidFill>
            <a:srgbClr val="312140"/>
          </a:solidFill>
          <a:ln/>
        </p:spPr>
      </p:sp>
      <p:pic>
        <p:nvPicPr>
          <p:cNvPr id="4" name="Image 0" descr="preencoded.png"/>
          <p:cNvPicPr>
            <a:picLocks noChangeAspect="1"/>
          </p:cNvPicPr>
          <p:nvPr/>
        </p:nvPicPr>
        <p:blipFill>
          <a:blip r:embed="rId3"/>
          <a:stretch>
            <a:fillRect/>
          </a:stretch>
        </p:blipFill>
        <p:spPr>
          <a:xfrm>
            <a:off x="0" y="0"/>
            <a:ext cx="3657600" cy="8229600"/>
          </a:xfrm>
          <a:prstGeom prst="rect">
            <a:avLst/>
          </a:prstGeom>
        </p:spPr>
      </p:pic>
      <p:sp>
        <p:nvSpPr>
          <p:cNvPr id="5" name="Text 2"/>
          <p:cNvSpPr/>
          <p:nvPr/>
        </p:nvSpPr>
        <p:spPr>
          <a:xfrm>
            <a:off x="4490799" y="1083707"/>
            <a:ext cx="5356860" cy="694373"/>
          </a:xfrm>
          <a:prstGeom prst="rect">
            <a:avLst/>
          </a:prstGeom>
          <a:noFill/>
          <a:ln/>
        </p:spPr>
        <p:txBody>
          <a:bodyPr wrap="none" rtlCol="0" anchor="t"/>
          <a:lstStyle/>
          <a:p>
            <a:pPr marL="0" indent="0">
              <a:lnSpc>
                <a:spcPts val="5468"/>
              </a:lnSpc>
              <a:buNone/>
            </a:pPr>
            <a:r>
              <a:rPr lang="en-US" sz="4374" b="1" dirty="0">
                <a:solidFill>
                  <a:srgbClr val="FF726D"/>
                </a:solidFill>
                <a:latin typeface="Inconsolata" pitchFamily="34" charset="0"/>
                <a:ea typeface="Inconsolata" pitchFamily="34" charset="-122"/>
                <a:cs typeface="Inconsolata" pitchFamily="34" charset="-120"/>
              </a:rPr>
              <a:t>South India Tourism</a:t>
            </a:r>
            <a:endParaRPr lang="en-US" sz="4374" dirty="0"/>
          </a:p>
        </p:txBody>
      </p:sp>
      <p:sp>
        <p:nvSpPr>
          <p:cNvPr id="8" name="Text 5"/>
          <p:cNvSpPr/>
          <p:nvPr/>
        </p:nvSpPr>
        <p:spPr>
          <a:xfrm>
            <a:off x="5212912" y="2361248"/>
            <a:ext cx="2679803" cy="347185"/>
          </a:xfrm>
          <a:prstGeom prst="rect">
            <a:avLst/>
          </a:prstGeom>
          <a:noFill/>
          <a:ln/>
        </p:spPr>
        <p:txBody>
          <a:bodyPr wrap="none" rtlCol="0" anchor="t"/>
          <a:lstStyle/>
          <a:p>
            <a:pPr marL="0" indent="0">
              <a:lnSpc>
                <a:spcPts val="2734"/>
              </a:lnSpc>
              <a:buNone/>
            </a:pPr>
            <a:r>
              <a:rPr lang="en-US" sz="2187" b="1" dirty="0">
                <a:solidFill>
                  <a:srgbClr val="FF726D"/>
                </a:solidFill>
                <a:latin typeface="Inconsolata" pitchFamily="34" charset="0"/>
                <a:ea typeface="Inconsolata" pitchFamily="34" charset="-122"/>
                <a:cs typeface="Inconsolata" pitchFamily="34" charset="-120"/>
              </a:rPr>
              <a:t>Kerala Backwaters</a:t>
            </a:r>
            <a:endParaRPr lang="en-US" sz="2187" dirty="0"/>
          </a:p>
        </p:txBody>
      </p:sp>
      <p:sp>
        <p:nvSpPr>
          <p:cNvPr id="9" name="Text 6"/>
          <p:cNvSpPr/>
          <p:nvPr/>
        </p:nvSpPr>
        <p:spPr>
          <a:xfrm>
            <a:off x="5212913" y="2930604"/>
            <a:ext cx="8584287" cy="710803"/>
          </a:xfrm>
          <a:prstGeom prst="rect">
            <a:avLst/>
          </a:prstGeom>
          <a:noFill/>
          <a:ln/>
        </p:spPr>
        <p:txBody>
          <a:bodyPr wrap="square" rtlCol="0" anchor="t"/>
          <a:lstStyle/>
          <a:p>
            <a:pPr marL="0" indent="0">
              <a:lnSpc>
                <a:spcPts val="2799"/>
              </a:lnSpc>
              <a:buNone/>
            </a:pPr>
            <a:r>
              <a:rPr lang="en-US" sz="1750" dirty="0">
                <a:solidFill>
                  <a:srgbClr val="DAD1E6"/>
                </a:solidFill>
                <a:latin typeface="Fira Sans" pitchFamily="34" charset="0"/>
                <a:ea typeface="Fira Sans" pitchFamily="34" charset="-122"/>
                <a:cs typeface="Fira Sans" pitchFamily="34" charset="-120"/>
              </a:rPr>
              <a:t>Kerala is known for its beautiful waterways and lush landscapes. A boat ride through the backwaters will leave you mesmerized.</a:t>
            </a:r>
            <a:endParaRPr lang="en-US" sz="1750" dirty="0"/>
          </a:p>
        </p:txBody>
      </p:sp>
      <p:sp>
        <p:nvSpPr>
          <p:cNvPr id="12" name="Text 9"/>
          <p:cNvSpPr/>
          <p:nvPr/>
        </p:nvSpPr>
        <p:spPr>
          <a:xfrm>
            <a:off x="5212913" y="4113490"/>
            <a:ext cx="2221944" cy="347186"/>
          </a:xfrm>
          <a:prstGeom prst="rect">
            <a:avLst/>
          </a:prstGeom>
          <a:noFill/>
          <a:ln/>
        </p:spPr>
        <p:txBody>
          <a:bodyPr wrap="none" rtlCol="0" anchor="t"/>
          <a:lstStyle/>
          <a:p>
            <a:pPr marL="0" indent="0">
              <a:lnSpc>
                <a:spcPts val="2734"/>
              </a:lnSpc>
              <a:buNone/>
            </a:pPr>
            <a:r>
              <a:rPr lang="en-US" sz="2187" b="1" dirty="0">
                <a:solidFill>
                  <a:srgbClr val="FF726D"/>
                </a:solidFill>
                <a:latin typeface="Inconsolata" pitchFamily="34" charset="0"/>
                <a:ea typeface="Inconsolata" pitchFamily="34" charset="-122"/>
                <a:cs typeface="Inconsolata" pitchFamily="34" charset="-120"/>
              </a:rPr>
              <a:t>Hampi</a:t>
            </a:r>
            <a:endParaRPr lang="en-US" sz="2187" dirty="0"/>
          </a:p>
        </p:txBody>
      </p:sp>
      <p:sp>
        <p:nvSpPr>
          <p:cNvPr id="13" name="Text 10"/>
          <p:cNvSpPr/>
          <p:nvPr/>
        </p:nvSpPr>
        <p:spPr>
          <a:xfrm>
            <a:off x="5212913" y="4682847"/>
            <a:ext cx="8584287" cy="710803"/>
          </a:xfrm>
          <a:prstGeom prst="rect">
            <a:avLst/>
          </a:prstGeom>
          <a:noFill/>
          <a:ln/>
        </p:spPr>
        <p:txBody>
          <a:bodyPr wrap="square" rtlCol="0" anchor="t"/>
          <a:lstStyle/>
          <a:p>
            <a:pPr marL="0" indent="0">
              <a:lnSpc>
                <a:spcPts val="2799"/>
              </a:lnSpc>
              <a:buNone/>
            </a:pPr>
            <a:r>
              <a:rPr lang="en-US" sz="1750" dirty="0">
                <a:solidFill>
                  <a:srgbClr val="DAD1E6"/>
                </a:solidFill>
                <a:latin typeface="Fira Sans" pitchFamily="34" charset="0"/>
                <a:ea typeface="Fira Sans" pitchFamily="34" charset="-122"/>
                <a:cs typeface="Fira Sans" pitchFamily="34" charset="-120"/>
              </a:rPr>
              <a:t>Hampi is a UNESCO World Heritage Site known for its ancient ruins, temples and stunning landscapes.</a:t>
            </a:r>
            <a:endParaRPr lang="en-US" sz="1750" dirty="0"/>
          </a:p>
        </p:txBody>
      </p:sp>
      <p:sp>
        <p:nvSpPr>
          <p:cNvPr id="16" name="Text 13"/>
          <p:cNvSpPr/>
          <p:nvPr/>
        </p:nvSpPr>
        <p:spPr>
          <a:xfrm>
            <a:off x="5212913" y="5865733"/>
            <a:ext cx="2221944" cy="347186"/>
          </a:xfrm>
          <a:prstGeom prst="rect">
            <a:avLst/>
          </a:prstGeom>
          <a:noFill/>
          <a:ln/>
        </p:spPr>
        <p:txBody>
          <a:bodyPr wrap="none" rtlCol="0" anchor="t"/>
          <a:lstStyle/>
          <a:p>
            <a:pPr marL="0" indent="0">
              <a:lnSpc>
                <a:spcPts val="2734"/>
              </a:lnSpc>
              <a:buNone/>
            </a:pPr>
            <a:r>
              <a:rPr lang="en-US" sz="2187" b="1" dirty="0">
                <a:solidFill>
                  <a:srgbClr val="FF726D"/>
                </a:solidFill>
                <a:latin typeface="Inconsolata" pitchFamily="34" charset="0"/>
                <a:ea typeface="Inconsolata" pitchFamily="34" charset="-122"/>
                <a:cs typeface="Inconsolata" pitchFamily="34" charset="-120"/>
              </a:rPr>
              <a:t>Mysore Palace</a:t>
            </a:r>
            <a:endParaRPr lang="en-US" sz="2187" dirty="0"/>
          </a:p>
        </p:txBody>
      </p:sp>
      <p:sp>
        <p:nvSpPr>
          <p:cNvPr id="17" name="Text 14"/>
          <p:cNvSpPr/>
          <p:nvPr/>
        </p:nvSpPr>
        <p:spPr>
          <a:xfrm>
            <a:off x="5212913" y="6435090"/>
            <a:ext cx="8584287" cy="710803"/>
          </a:xfrm>
          <a:prstGeom prst="rect">
            <a:avLst/>
          </a:prstGeom>
          <a:noFill/>
          <a:ln/>
        </p:spPr>
        <p:txBody>
          <a:bodyPr wrap="square" rtlCol="0" anchor="t"/>
          <a:lstStyle/>
          <a:p>
            <a:pPr marL="0" indent="0">
              <a:lnSpc>
                <a:spcPts val="2799"/>
              </a:lnSpc>
              <a:buNone/>
            </a:pPr>
            <a:r>
              <a:rPr lang="en-US" sz="1750" dirty="0">
                <a:solidFill>
                  <a:srgbClr val="DAD1E6"/>
                </a:solidFill>
                <a:latin typeface="Fira Sans" pitchFamily="34" charset="0"/>
                <a:ea typeface="Fira Sans" pitchFamily="34" charset="-122"/>
                <a:cs typeface="Fira Sans" pitchFamily="34" charset="-120"/>
              </a:rPr>
              <a:t>Mysore Palace is a magnificent palace that is also one of the most famous landmarks of Mysore city</a:t>
            </a:r>
            <a:endParaRPr lang="en-US" sz="1750" dirty="0"/>
          </a:p>
        </p:txBody>
      </p:sp>
      <p:sp>
        <p:nvSpPr>
          <p:cNvPr id="28" name="Shape 3"/>
          <p:cNvSpPr/>
          <p:nvPr/>
        </p:nvSpPr>
        <p:spPr>
          <a:xfrm>
            <a:off x="4490799" y="2335423"/>
            <a:ext cx="428523" cy="428523"/>
          </a:xfrm>
          <a:prstGeom prst="roundRect">
            <a:avLst>
              <a:gd name="adj" fmla="val 20000"/>
            </a:avLst>
          </a:prstGeom>
          <a:solidFill>
            <a:srgbClr val="3D3D42"/>
          </a:solidFill>
          <a:ln w="13811">
            <a:solidFill>
              <a:srgbClr val="494950"/>
            </a:solidFill>
            <a:prstDash val="solid"/>
          </a:ln>
        </p:spPr>
      </p:sp>
      <p:sp>
        <p:nvSpPr>
          <p:cNvPr id="7" name="Text 4"/>
          <p:cNvSpPr/>
          <p:nvPr/>
        </p:nvSpPr>
        <p:spPr>
          <a:xfrm>
            <a:off x="4656892" y="2326600"/>
            <a:ext cx="167640" cy="416481"/>
          </a:xfrm>
          <a:prstGeom prst="rect">
            <a:avLst/>
          </a:prstGeom>
          <a:noFill/>
          <a:ln/>
        </p:spPr>
        <p:txBody>
          <a:bodyPr wrap="none" rtlCol="0" anchor="t"/>
          <a:lstStyle/>
          <a:p>
            <a:pPr marL="0" indent="0" algn="ctr">
              <a:lnSpc>
                <a:spcPts val="3281"/>
              </a:lnSpc>
              <a:buNone/>
            </a:pPr>
            <a:r>
              <a:rPr lang="en-US" sz="2624" b="1" dirty="0">
                <a:solidFill>
                  <a:srgbClr val="FF726D"/>
                </a:solidFill>
                <a:latin typeface="Inconsolata" pitchFamily="34" charset="0"/>
                <a:ea typeface="Inconsolata" pitchFamily="34" charset="-122"/>
                <a:cs typeface="Inconsolata" pitchFamily="34" charset="-120"/>
              </a:rPr>
              <a:t>1</a:t>
            </a:r>
            <a:endParaRPr lang="en-US" sz="2624" dirty="0"/>
          </a:p>
        </p:txBody>
      </p:sp>
      <p:sp>
        <p:nvSpPr>
          <p:cNvPr id="29" name="Shape 3"/>
          <p:cNvSpPr/>
          <p:nvPr/>
        </p:nvSpPr>
        <p:spPr>
          <a:xfrm>
            <a:off x="4490799" y="4080201"/>
            <a:ext cx="428523" cy="428523"/>
          </a:xfrm>
          <a:prstGeom prst="roundRect">
            <a:avLst>
              <a:gd name="adj" fmla="val 20000"/>
            </a:avLst>
          </a:prstGeom>
          <a:solidFill>
            <a:srgbClr val="3D3D42"/>
          </a:solidFill>
          <a:ln w="13811">
            <a:solidFill>
              <a:srgbClr val="494950"/>
            </a:solidFill>
            <a:prstDash val="solid"/>
          </a:ln>
        </p:spPr>
      </p:sp>
      <p:sp>
        <p:nvSpPr>
          <p:cNvPr id="11" name="Text 8"/>
          <p:cNvSpPr/>
          <p:nvPr/>
        </p:nvSpPr>
        <p:spPr>
          <a:xfrm>
            <a:off x="4656892" y="4078843"/>
            <a:ext cx="167640" cy="416481"/>
          </a:xfrm>
          <a:prstGeom prst="rect">
            <a:avLst/>
          </a:prstGeom>
          <a:noFill/>
          <a:ln/>
        </p:spPr>
        <p:txBody>
          <a:bodyPr wrap="none" rtlCol="0" anchor="t"/>
          <a:lstStyle/>
          <a:p>
            <a:pPr marL="0" indent="0" algn="ctr">
              <a:lnSpc>
                <a:spcPts val="3281"/>
              </a:lnSpc>
              <a:buNone/>
            </a:pPr>
            <a:r>
              <a:rPr lang="en-US" sz="2624" b="1" dirty="0">
                <a:solidFill>
                  <a:srgbClr val="FF726D"/>
                </a:solidFill>
                <a:latin typeface="Inconsolata" pitchFamily="34" charset="0"/>
                <a:ea typeface="Inconsolata" pitchFamily="34" charset="-122"/>
                <a:cs typeface="Inconsolata" pitchFamily="34" charset="-120"/>
              </a:rPr>
              <a:t>2</a:t>
            </a:r>
            <a:endParaRPr lang="en-US" sz="2624" dirty="0"/>
          </a:p>
        </p:txBody>
      </p:sp>
      <p:sp>
        <p:nvSpPr>
          <p:cNvPr id="30" name="Shape 3"/>
          <p:cNvSpPr/>
          <p:nvPr/>
        </p:nvSpPr>
        <p:spPr>
          <a:xfrm>
            <a:off x="4526450" y="5865733"/>
            <a:ext cx="428523" cy="428523"/>
          </a:xfrm>
          <a:prstGeom prst="roundRect">
            <a:avLst>
              <a:gd name="adj" fmla="val 20000"/>
            </a:avLst>
          </a:prstGeom>
          <a:solidFill>
            <a:srgbClr val="3D3D42"/>
          </a:solidFill>
          <a:ln w="13811">
            <a:solidFill>
              <a:srgbClr val="494950"/>
            </a:solidFill>
            <a:prstDash val="solid"/>
          </a:ln>
        </p:spPr>
      </p:sp>
      <p:sp>
        <p:nvSpPr>
          <p:cNvPr id="15" name="Text 12"/>
          <p:cNvSpPr/>
          <p:nvPr/>
        </p:nvSpPr>
        <p:spPr>
          <a:xfrm>
            <a:off x="4656892" y="5831086"/>
            <a:ext cx="167640" cy="416481"/>
          </a:xfrm>
          <a:prstGeom prst="rect">
            <a:avLst/>
          </a:prstGeom>
          <a:noFill/>
          <a:ln/>
        </p:spPr>
        <p:txBody>
          <a:bodyPr wrap="none" rtlCol="0" anchor="t"/>
          <a:lstStyle/>
          <a:p>
            <a:pPr marL="0" indent="0" algn="ctr">
              <a:lnSpc>
                <a:spcPts val="3281"/>
              </a:lnSpc>
              <a:buNone/>
            </a:pPr>
            <a:r>
              <a:rPr lang="en-US" sz="2624" b="1" dirty="0">
                <a:solidFill>
                  <a:srgbClr val="FF726D"/>
                </a:solidFill>
                <a:latin typeface="Inconsolata" pitchFamily="34" charset="0"/>
                <a:ea typeface="Inconsolata" pitchFamily="34" charset="-122"/>
                <a:cs typeface="Inconsolata" pitchFamily="34" charset="-120"/>
              </a:rPr>
              <a:t>3</a:t>
            </a:r>
            <a:endParaRPr lang="en-US" sz="2624" dirty="0"/>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9"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ssolve">
                                      <p:cBhvr>
                                        <p:cTn id="13" dur="10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50" presetClass="entr" presetSubtype="0" decel="10000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1000" fill="hold"/>
                                        <p:tgtEl>
                                          <p:spTgt spid="8"/>
                                        </p:tgtEl>
                                        <p:attrNameLst>
                                          <p:attrName>ppt_w</p:attrName>
                                        </p:attrNameLst>
                                      </p:cBhvr>
                                      <p:tavLst>
                                        <p:tav tm="0">
                                          <p:val>
                                            <p:strVal val="#ppt_w+.3"/>
                                          </p:val>
                                        </p:tav>
                                        <p:tav tm="100000">
                                          <p:val>
                                            <p:strVal val="#ppt_w"/>
                                          </p:val>
                                        </p:tav>
                                      </p:tavLst>
                                    </p:anim>
                                    <p:anim calcmode="lin" valueType="num">
                                      <p:cBhvr>
                                        <p:cTn id="19" dur="1000" fill="hold"/>
                                        <p:tgtEl>
                                          <p:spTgt spid="8"/>
                                        </p:tgtEl>
                                        <p:attrNameLst>
                                          <p:attrName>ppt_h</p:attrName>
                                        </p:attrNameLst>
                                      </p:cBhvr>
                                      <p:tavLst>
                                        <p:tav tm="0">
                                          <p:val>
                                            <p:strVal val="#ppt_h"/>
                                          </p:val>
                                        </p:tav>
                                        <p:tav tm="100000">
                                          <p:val>
                                            <p:strVal val="#ppt_h"/>
                                          </p:val>
                                        </p:tav>
                                      </p:tavLst>
                                    </p:anim>
                                    <p:animEffect transition="in" filter="fade">
                                      <p:cBhvr>
                                        <p:cTn id="20" dur="1000"/>
                                        <p:tgtEl>
                                          <p:spTgt spid="8"/>
                                        </p:tgtEl>
                                      </p:cBhvr>
                                    </p:animEffect>
                                  </p:childTnLst>
                                </p:cTn>
                              </p:par>
                              <p:par>
                                <p:cTn id="21" presetID="49" presetClass="entr" presetSubtype="0" decel="10000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 calcmode="lin" valueType="num">
                                      <p:cBhvr>
                                        <p:cTn id="25" dur="500" fill="hold"/>
                                        <p:tgtEl>
                                          <p:spTgt spid="9"/>
                                        </p:tgtEl>
                                        <p:attrNameLst>
                                          <p:attrName>style.rotation</p:attrName>
                                        </p:attrNameLst>
                                      </p:cBhvr>
                                      <p:tavLst>
                                        <p:tav tm="0">
                                          <p:val>
                                            <p:fltVal val="360"/>
                                          </p:val>
                                        </p:tav>
                                        <p:tav tm="100000">
                                          <p:val>
                                            <p:fltVal val="0"/>
                                          </p:val>
                                        </p:tav>
                                      </p:tavLst>
                                    </p:anim>
                                    <p:animEffect transition="in" filter="fade">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8" presetClass="entr" presetSubtype="16"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diamond(in)">
                                      <p:cBhvr>
                                        <p:cTn id="31" dur="1500"/>
                                        <p:tgtEl>
                                          <p:spTgt spid="12"/>
                                        </p:tgtEl>
                                      </p:cBhvr>
                                    </p:animEffect>
                                  </p:childTnLst>
                                </p:cTn>
                              </p:par>
                              <p:par>
                                <p:cTn id="32" presetID="53" presetClass="entr" presetSubtype="16" fill="hold" nodeType="withEffect">
                                  <p:stCondLst>
                                    <p:cond delay="0"/>
                                  </p:stCondLst>
                                  <p:childTnLst>
                                    <p:set>
                                      <p:cBhvr>
                                        <p:cTn id="33" dur="1" fill="hold">
                                          <p:stCondLst>
                                            <p:cond delay="0"/>
                                          </p:stCondLst>
                                        </p:cTn>
                                        <p:tgtEl>
                                          <p:spTgt spid="13">
                                            <p:txEl>
                                              <p:pRg st="0" end="0"/>
                                            </p:txEl>
                                          </p:spTgt>
                                        </p:tgtEl>
                                        <p:attrNameLst>
                                          <p:attrName>style.visibility</p:attrName>
                                        </p:attrNameLst>
                                      </p:cBhvr>
                                      <p:to>
                                        <p:strVal val="visible"/>
                                      </p:to>
                                    </p:set>
                                    <p:anim calcmode="lin" valueType="num">
                                      <p:cBhvr>
                                        <p:cTn id="34" dur="1000" fill="hold"/>
                                        <p:tgtEl>
                                          <p:spTgt spid="13">
                                            <p:txEl>
                                              <p:pRg st="0" end="0"/>
                                            </p:txEl>
                                          </p:spTgt>
                                        </p:tgtEl>
                                        <p:attrNameLst>
                                          <p:attrName>ppt_w</p:attrName>
                                        </p:attrNameLst>
                                      </p:cBhvr>
                                      <p:tavLst>
                                        <p:tav tm="0">
                                          <p:val>
                                            <p:fltVal val="0"/>
                                          </p:val>
                                        </p:tav>
                                        <p:tav tm="100000">
                                          <p:val>
                                            <p:strVal val="#ppt_w"/>
                                          </p:val>
                                        </p:tav>
                                      </p:tavLst>
                                    </p:anim>
                                    <p:anim calcmode="lin" valueType="num">
                                      <p:cBhvr>
                                        <p:cTn id="35" dur="1000" fill="hold"/>
                                        <p:tgtEl>
                                          <p:spTgt spid="13">
                                            <p:txEl>
                                              <p:pRg st="0" end="0"/>
                                            </p:txEl>
                                          </p:spTgt>
                                        </p:tgtEl>
                                        <p:attrNameLst>
                                          <p:attrName>ppt_h</p:attrName>
                                        </p:attrNameLst>
                                      </p:cBhvr>
                                      <p:tavLst>
                                        <p:tav tm="0">
                                          <p:val>
                                            <p:fltVal val="0"/>
                                          </p:val>
                                        </p:tav>
                                        <p:tav tm="100000">
                                          <p:val>
                                            <p:strVal val="#ppt_h"/>
                                          </p:val>
                                        </p:tav>
                                      </p:tavLst>
                                    </p:anim>
                                    <p:animEffect transition="in" filter="fade">
                                      <p:cBhvr>
                                        <p:cTn id="36" dur="1000"/>
                                        <p:tgtEl>
                                          <p:spTgt spid="13">
                                            <p:txEl>
                                              <p:pRg st="0" end="0"/>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47" presetClass="entr" presetSubtype="0" fill="hold" grpId="0" nodeType="click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1000"/>
                                        <p:tgtEl>
                                          <p:spTgt spid="16"/>
                                        </p:tgtEl>
                                      </p:cBhvr>
                                    </p:animEffect>
                                    <p:anim calcmode="lin" valueType="num">
                                      <p:cBhvr>
                                        <p:cTn id="42" dur="1000" fill="hold"/>
                                        <p:tgtEl>
                                          <p:spTgt spid="16"/>
                                        </p:tgtEl>
                                        <p:attrNameLst>
                                          <p:attrName>ppt_x</p:attrName>
                                        </p:attrNameLst>
                                      </p:cBhvr>
                                      <p:tavLst>
                                        <p:tav tm="0">
                                          <p:val>
                                            <p:strVal val="#ppt_x"/>
                                          </p:val>
                                        </p:tav>
                                        <p:tav tm="100000">
                                          <p:val>
                                            <p:strVal val="#ppt_x"/>
                                          </p:val>
                                        </p:tav>
                                      </p:tavLst>
                                    </p:anim>
                                    <p:anim calcmode="lin" valueType="num">
                                      <p:cBhvr>
                                        <p:cTn id="43" dur="1000" fill="hold"/>
                                        <p:tgtEl>
                                          <p:spTgt spid="16"/>
                                        </p:tgtEl>
                                        <p:attrNameLst>
                                          <p:attrName>ppt_y</p:attrName>
                                        </p:attrNameLst>
                                      </p:cBhvr>
                                      <p:tavLst>
                                        <p:tav tm="0">
                                          <p:val>
                                            <p:strVal val="#ppt_y-.1"/>
                                          </p:val>
                                        </p:tav>
                                        <p:tav tm="100000">
                                          <p:val>
                                            <p:strVal val="#ppt_y"/>
                                          </p:val>
                                        </p:tav>
                                      </p:tavLst>
                                    </p:anim>
                                  </p:childTnLst>
                                </p:cTn>
                              </p:par>
                              <p:par>
                                <p:cTn id="44" presetID="49" presetClass="entr" presetSubtype="0" decel="100000" fill="hold" grpId="0" nodeType="with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p:cTn id="46" dur="500" fill="hold"/>
                                        <p:tgtEl>
                                          <p:spTgt spid="17"/>
                                        </p:tgtEl>
                                        <p:attrNameLst>
                                          <p:attrName>ppt_w</p:attrName>
                                        </p:attrNameLst>
                                      </p:cBhvr>
                                      <p:tavLst>
                                        <p:tav tm="0">
                                          <p:val>
                                            <p:fltVal val="0"/>
                                          </p:val>
                                        </p:tav>
                                        <p:tav tm="100000">
                                          <p:val>
                                            <p:strVal val="#ppt_w"/>
                                          </p:val>
                                        </p:tav>
                                      </p:tavLst>
                                    </p:anim>
                                    <p:anim calcmode="lin" valueType="num">
                                      <p:cBhvr>
                                        <p:cTn id="47" dur="500" fill="hold"/>
                                        <p:tgtEl>
                                          <p:spTgt spid="17"/>
                                        </p:tgtEl>
                                        <p:attrNameLst>
                                          <p:attrName>ppt_h</p:attrName>
                                        </p:attrNameLst>
                                      </p:cBhvr>
                                      <p:tavLst>
                                        <p:tav tm="0">
                                          <p:val>
                                            <p:fltVal val="0"/>
                                          </p:val>
                                        </p:tav>
                                        <p:tav tm="100000">
                                          <p:val>
                                            <p:strVal val="#ppt_h"/>
                                          </p:val>
                                        </p:tav>
                                      </p:tavLst>
                                    </p:anim>
                                    <p:anim calcmode="lin" valueType="num">
                                      <p:cBhvr>
                                        <p:cTn id="48" dur="500" fill="hold"/>
                                        <p:tgtEl>
                                          <p:spTgt spid="17"/>
                                        </p:tgtEl>
                                        <p:attrNameLst>
                                          <p:attrName>style.rotation</p:attrName>
                                        </p:attrNameLst>
                                      </p:cBhvr>
                                      <p:tavLst>
                                        <p:tav tm="0">
                                          <p:val>
                                            <p:fltVal val="360"/>
                                          </p:val>
                                        </p:tav>
                                        <p:tav tm="100000">
                                          <p:val>
                                            <p:fltVal val="0"/>
                                          </p:val>
                                        </p:tav>
                                      </p:tavLst>
                                    </p:anim>
                                    <p:animEffect transition="in" filter="fade">
                                      <p:cBhvr>
                                        <p:cTn id="4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2" grpId="0" animBg="1"/>
      <p:bldP spid="16"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634" y="-357"/>
            <a:ext cx="14631668" cy="8230313"/>
          </a:xfrm>
          <a:prstGeom prst="rect">
            <a:avLst/>
          </a:prstGeom>
        </p:spPr>
      </p:pic>
      <p:sp>
        <p:nvSpPr>
          <p:cNvPr id="22" name="Shape 3"/>
          <p:cNvSpPr/>
          <p:nvPr/>
        </p:nvSpPr>
        <p:spPr>
          <a:xfrm>
            <a:off x="4529349" y="6318726"/>
            <a:ext cx="9581661" cy="1786888"/>
          </a:xfrm>
          <a:prstGeom prst="roundRect">
            <a:avLst>
              <a:gd name="adj" fmla="val 11214"/>
            </a:avLst>
          </a:prstGeom>
          <a:solidFill>
            <a:srgbClr val="312140"/>
          </a:solidFill>
          <a:ln/>
        </p:spPr>
      </p:sp>
      <p:sp>
        <p:nvSpPr>
          <p:cNvPr id="21" name="Shape 3"/>
          <p:cNvSpPr/>
          <p:nvPr/>
        </p:nvSpPr>
        <p:spPr>
          <a:xfrm>
            <a:off x="4529348" y="4203642"/>
            <a:ext cx="9581661" cy="2041898"/>
          </a:xfrm>
          <a:prstGeom prst="roundRect">
            <a:avLst>
              <a:gd name="adj" fmla="val 11214"/>
            </a:avLst>
          </a:prstGeom>
          <a:solidFill>
            <a:srgbClr val="312140"/>
          </a:solidFill>
          <a:ln/>
        </p:spPr>
      </p:sp>
      <p:sp>
        <p:nvSpPr>
          <p:cNvPr id="20" name="Shape 3"/>
          <p:cNvSpPr/>
          <p:nvPr/>
        </p:nvSpPr>
        <p:spPr>
          <a:xfrm>
            <a:off x="4529349" y="2587415"/>
            <a:ext cx="9581661" cy="1543041"/>
          </a:xfrm>
          <a:prstGeom prst="roundRect">
            <a:avLst>
              <a:gd name="adj" fmla="val 11214"/>
            </a:avLst>
          </a:prstGeom>
          <a:solidFill>
            <a:srgbClr val="312140"/>
          </a:solidFill>
          <a:ln/>
        </p:spPr>
      </p:sp>
      <p:sp>
        <p:nvSpPr>
          <p:cNvPr id="5" name="Text 2"/>
          <p:cNvSpPr/>
          <p:nvPr/>
        </p:nvSpPr>
        <p:spPr>
          <a:xfrm>
            <a:off x="4894287" y="1219134"/>
            <a:ext cx="7976915" cy="1190353"/>
          </a:xfrm>
          <a:prstGeom prst="rect">
            <a:avLst/>
          </a:prstGeom>
          <a:noFill/>
          <a:ln/>
        </p:spPr>
        <p:txBody>
          <a:bodyPr wrap="square" rtlCol="0" anchor="t"/>
          <a:lstStyle/>
          <a:p>
            <a:pPr>
              <a:lnSpc>
                <a:spcPts val="4687"/>
              </a:lnSpc>
            </a:pPr>
            <a:r>
              <a:rPr lang="en-US" sz="3749" dirty="0">
                <a:solidFill>
                  <a:srgbClr val="FF7C80"/>
                </a:solidFill>
                <a:latin typeface="Poppins" pitchFamily="34" charset="0"/>
                <a:ea typeface="Poppins" pitchFamily="34" charset="-122"/>
                <a:cs typeface="Poppins" pitchFamily="34" charset="-120"/>
              </a:rPr>
              <a:t>Benefits of Tourism for the Indian Government</a:t>
            </a:r>
            <a:endParaRPr lang="en-US" sz="3749" dirty="0">
              <a:solidFill>
                <a:srgbClr val="FF7C80"/>
              </a:solidFill>
            </a:endParaRPr>
          </a:p>
        </p:txBody>
      </p:sp>
      <p:sp>
        <p:nvSpPr>
          <p:cNvPr id="6" name="Shape 3"/>
          <p:cNvSpPr/>
          <p:nvPr/>
        </p:nvSpPr>
        <p:spPr>
          <a:xfrm>
            <a:off x="4894287" y="2843929"/>
            <a:ext cx="428523" cy="428523"/>
          </a:xfrm>
          <a:prstGeom prst="roundRect">
            <a:avLst>
              <a:gd name="adj" fmla="val 20000"/>
            </a:avLst>
          </a:prstGeom>
          <a:solidFill>
            <a:srgbClr val="3D3D42"/>
          </a:solidFill>
          <a:ln w="13811">
            <a:solidFill>
              <a:srgbClr val="494950"/>
            </a:solidFill>
            <a:prstDash val="solid"/>
          </a:ln>
        </p:spPr>
      </p:sp>
      <p:sp>
        <p:nvSpPr>
          <p:cNvPr id="7" name="Text 4"/>
          <p:cNvSpPr/>
          <p:nvPr/>
        </p:nvSpPr>
        <p:spPr>
          <a:xfrm>
            <a:off x="5066042" y="2879648"/>
            <a:ext cx="84909" cy="356984"/>
          </a:xfrm>
          <a:prstGeom prst="rect">
            <a:avLst/>
          </a:prstGeom>
          <a:noFill/>
          <a:ln/>
        </p:spPr>
        <p:txBody>
          <a:bodyPr wrap="none" rtlCol="0" anchor="t"/>
          <a:lstStyle/>
          <a:p>
            <a:pPr algn="ctr">
              <a:lnSpc>
                <a:spcPts val="2812"/>
              </a:lnSpc>
            </a:pPr>
            <a:r>
              <a:rPr lang="en-US" sz="2249" dirty="0">
                <a:solidFill>
                  <a:srgbClr val="FF7C80"/>
                </a:solidFill>
                <a:latin typeface="Poppins" pitchFamily="34" charset="0"/>
                <a:ea typeface="Poppins" pitchFamily="34" charset="-122"/>
                <a:cs typeface="Poppins" pitchFamily="34" charset="-120"/>
              </a:rPr>
              <a:t>1</a:t>
            </a:r>
            <a:endParaRPr lang="en-US" sz="2249" dirty="0">
              <a:solidFill>
                <a:srgbClr val="FF7C80"/>
              </a:solidFill>
            </a:endParaRPr>
          </a:p>
        </p:txBody>
      </p:sp>
      <p:sp>
        <p:nvSpPr>
          <p:cNvPr id="8" name="Text 5"/>
          <p:cNvSpPr/>
          <p:nvPr/>
        </p:nvSpPr>
        <p:spPr>
          <a:xfrm>
            <a:off x="5513240" y="2909343"/>
            <a:ext cx="2109651" cy="297588"/>
          </a:xfrm>
          <a:prstGeom prst="rect">
            <a:avLst/>
          </a:prstGeom>
          <a:noFill/>
          <a:ln/>
        </p:spPr>
        <p:txBody>
          <a:bodyPr wrap="none" rtlCol="0" anchor="t"/>
          <a:lstStyle/>
          <a:p>
            <a:pPr>
              <a:lnSpc>
                <a:spcPts val="2343"/>
              </a:lnSpc>
            </a:pPr>
            <a:r>
              <a:rPr lang="en-US" sz="1874" dirty="0">
                <a:solidFill>
                  <a:srgbClr val="FF7C80"/>
                </a:solidFill>
                <a:latin typeface="Poppins" pitchFamily="34" charset="0"/>
                <a:ea typeface="Poppins" pitchFamily="34" charset="-122"/>
                <a:cs typeface="Poppins" pitchFamily="34" charset="-120"/>
              </a:rPr>
              <a:t>Economic Growth</a:t>
            </a:r>
            <a:endParaRPr lang="en-US" sz="1874" dirty="0">
              <a:solidFill>
                <a:srgbClr val="FF7C80"/>
              </a:solidFill>
            </a:endParaRPr>
          </a:p>
        </p:txBody>
      </p:sp>
      <p:sp>
        <p:nvSpPr>
          <p:cNvPr id="9" name="Text 6"/>
          <p:cNvSpPr/>
          <p:nvPr/>
        </p:nvSpPr>
        <p:spPr>
          <a:xfrm>
            <a:off x="5513242" y="3397366"/>
            <a:ext cx="7357960" cy="609260"/>
          </a:xfrm>
          <a:prstGeom prst="rect">
            <a:avLst/>
          </a:prstGeom>
          <a:noFill/>
          <a:ln/>
        </p:spPr>
        <p:txBody>
          <a:bodyPr wrap="square" rtlCol="0" anchor="t"/>
          <a:lstStyle/>
          <a:p>
            <a:pPr>
              <a:lnSpc>
                <a:spcPts val="2399"/>
              </a:lnSpc>
            </a:pPr>
            <a:r>
              <a:rPr lang="en-US" sz="1371" dirty="0">
                <a:solidFill>
                  <a:schemeClr val="bg1"/>
                </a:solidFill>
              </a:rPr>
              <a:t>Tourism boosts the revenue of the economy, creates thousands of jobs, develops the infrastructures of a country, and plants a sense of cultural exchange between foreigners and citizens</a:t>
            </a:r>
            <a:r>
              <a:rPr lang="en-US" sz="1371" dirty="0"/>
              <a:t>.</a:t>
            </a:r>
            <a:endParaRPr lang="en-US" sz="1500" dirty="0"/>
          </a:p>
        </p:txBody>
      </p:sp>
      <p:sp>
        <p:nvSpPr>
          <p:cNvPr id="10" name="Shape 7"/>
          <p:cNvSpPr/>
          <p:nvPr/>
        </p:nvSpPr>
        <p:spPr>
          <a:xfrm>
            <a:off x="4894287" y="4345852"/>
            <a:ext cx="428523" cy="428523"/>
          </a:xfrm>
          <a:prstGeom prst="roundRect">
            <a:avLst>
              <a:gd name="adj" fmla="val 20000"/>
            </a:avLst>
          </a:prstGeom>
          <a:solidFill>
            <a:srgbClr val="3D3D42"/>
          </a:solidFill>
          <a:ln w="13811">
            <a:solidFill>
              <a:srgbClr val="494950"/>
            </a:solidFill>
            <a:prstDash val="solid"/>
          </a:ln>
        </p:spPr>
      </p:sp>
      <p:sp>
        <p:nvSpPr>
          <p:cNvPr id="11" name="Text 8"/>
          <p:cNvSpPr/>
          <p:nvPr/>
        </p:nvSpPr>
        <p:spPr>
          <a:xfrm>
            <a:off x="5026853" y="4381570"/>
            <a:ext cx="163286" cy="356984"/>
          </a:xfrm>
          <a:prstGeom prst="rect">
            <a:avLst/>
          </a:prstGeom>
          <a:noFill/>
          <a:ln/>
        </p:spPr>
        <p:txBody>
          <a:bodyPr wrap="none" rtlCol="0" anchor="t"/>
          <a:lstStyle/>
          <a:p>
            <a:pPr algn="ctr">
              <a:lnSpc>
                <a:spcPts val="2812"/>
              </a:lnSpc>
            </a:pPr>
            <a:r>
              <a:rPr lang="en-US" sz="2249" dirty="0">
                <a:solidFill>
                  <a:srgbClr val="FF7C80"/>
                </a:solidFill>
                <a:latin typeface="Poppins" pitchFamily="34" charset="0"/>
                <a:ea typeface="Poppins" pitchFamily="34" charset="-122"/>
                <a:cs typeface="Poppins" pitchFamily="34" charset="-120"/>
              </a:rPr>
              <a:t>2</a:t>
            </a:r>
            <a:endParaRPr lang="en-US" sz="2249" dirty="0">
              <a:solidFill>
                <a:srgbClr val="FF7C80"/>
              </a:solidFill>
            </a:endParaRPr>
          </a:p>
        </p:txBody>
      </p:sp>
      <p:sp>
        <p:nvSpPr>
          <p:cNvPr id="12" name="Text 9"/>
          <p:cNvSpPr/>
          <p:nvPr/>
        </p:nvSpPr>
        <p:spPr>
          <a:xfrm>
            <a:off x="5513240" y="4411266"/>
            <a:ext cx="2161903" cy="297588"/>
          </a:xfrm>
          <a:prstGeom prst="rect">
            <a:avLst/>
          </a:prstGeom>
          <a:noFill/>
          <a:ln/>
        </p:spPr>
        <p:txBody>
          <a:bodyPr wrap="none" rtlCol="0" anchor="t"/>
          <a:lstStyle/>
          <a:p>
            <a:pPr>
              <a:lnSpc>
                <a:spcPts val="2343"/>
              </a:lnSpc>
            </a:pPr>
            <a:r>
              <a:rPr lang="en-US" sz="1874" dirty="0">
                <a:solidFill>
                  <a:srgbClr val="FF7C80"/>
                </a:solidFill>
                <a:latin typeface="Poppins" pitchFamily="34" charset="0"/>
                <a:ea typeface="Poppins" pitchFamily="34" charset="-122"/>
                <a:cs typeface="Poppins" pitchFamily="34" charset="-120"/>
              </a:rPr>
              <a:t>Cultural Exchange</a:t>
            </a:r>
            <a:endParaRPr lang="en-US" sz="1874" dirty="0">
              <a:solidFill>
                <a:srgbClr val="FF7C80"/>
              </a:solidFill>
            </a:endParaRPr>
          </a:p>
        </p:txBody>
      </p:sp>
      <p:sp>
        <p:nvSpPr>
          <p:cNvPr id="13" name="Text 10"/>
          <p:cNvSpPr/>
          <p:nvPr/>
        </p:nvSpPr>
        <p:spPr>
          <a:xfrm>
            <a:off x="5513242" y="4899287"/>
            <a:ext cx="7357960" cy="1230106"/>
          </a:xfrm>
          <a:prstGeom prst="rect">
            <a:avLst/>
          </a:prstGeom>
          <a:noFill/>
          <a:ln/>
        </p:spPr>
        <p:txBody>
          <a:bodyPr wrap="square" rtlCol="0" anchor="t"/>
          <a:lstStyle/>
          <a:p>
            <a:pPr algn="just">
              <a:lnSpc>
                <a:spcPts val="2399"/>
              </a:lnSpc>
            </a:pPr>
            <a:r>
              <a:rPr lang="en-US" sz="1371" dirty="0">
                <a:solidFill>
                  <a:schemeClr val="bg1"/>
                </a:solidFill>
              </a:rPr>
              <a:t>It helps you develop enhanced cultural sensitivity that aids in interpersonal relationships. It also provides a more enlightened perspective on global issues. Additionally, cultural tourism offers insights into traditions and customs different from your own. It even provides opportunities for language learning.</a:t>
            </a:r>
            <a:endParaRPr lang="en-US" sz="1500" dirty="0">
              <a:solidFill>
                <a:schemeClr val="bg1"/>
              </a:solidFill>
            </a:endParaRPr>
          </a:p>
        </p:txBody>
      </p:sp>
      <p:sp>
        <p:nvSpPr>
          <p:cNvPr id="14" name="Shape 11"/>
          <p:cNvSpPr/>
          <p:nvPr/>
        </p:nvSpPr>
        <p:spPr>
          <a:xfrm>
            <a:off x="4895206" y="6369370"/>
            <a:ext cx="428523" cy="428523"/>
          </a:xfrm>
          <a:prstGeom prst="roundRect">
            <a:avLst>
              <a:gd name="adj" fmla="val 20000"/>
            </a:avLst>
          </a:prstGeom>
          <a:solidFill>
            <a:srgbClr val="3D3D42"/>
          </a:solidFill>
          <a:ln w="13811">
            <a:solidFill>
              <a:srgbClr val="494950"/>
            </a:solidFill>
            <a:prstDash val="solid"/>
          </a:ln>
        </p:spPr>
      </p:sp>
      <p:sp>
        <p:nvSpPr>
          <p:cNvPr id="15" name="Text 12"/>
          <p:cNvSpPr/>
          <p:nvPr/>
        </p:nvSpPr>
        <p:spPr>
          <a:xfrm>
            <a:off x="5023588" y="6405138"/>
            <a:ext cx="169817" cy="356984"/>
          </a:xfrm>
          <a:prstGeom prst="rect">
            <a:avLst/>
          </a:prstGeom>
          <a:noFill/>
          <a:ln/>
        </p:spPr>
        <p:txBody>
          <a:bodyPr wrap="none" rtlCol="0" anchor="t"/>
          <a:lstStyle/>
          <a:p>
            <a:pPr algn="ctr">
              <a:lnSpc>
                <a:spcPts val="2812"/>
              </a:lnSpc>
            </a:pPr>
            <a:r>
              <a:rPr lang="en-US" sz="2249" dirty="0">
                <a:solidFill>
                  <a:srgbClr val="FF7C80"/>
                </a:solidFill>
                <a:latin typeface="Poppins" pitchFamily="34" charset="0"/>
                <a:ea typeface="Poppins" pitchFamily="34" charset="-122"/>
                <a:cs typeface="Poppins" pitchFamily="34" charset="-120"/>
              </a:rPr>
              <a:t>3</a:t>
            </a:r>
            <a:endParaRPr lang="en-US" sz="2249" dirty="0">
              <a:solidFill>
                <a:srgbClr val="FF7C80"/>
              </a:solidFill>
            </a:endParaRPr>
          </a:p>
        </p:txBody>
      </p:sp>
      <p:sp>
        <p:nvSpPr>
          <p:cNvPr id="16" name="Text 13"/>
          <p:cNvSpPr/>
          <p:nvPr/>
        </p:nvSpPr>
        <p:spPr>
          <a:xfrm>
            <a:off x="5476296" y="6503009"/>
            <a:ext cx="2834640" cy="297588"/>
          </a:xfrm>
          <a:prstGeom prst="rect">
            <a:avLst/>
          </a:prstGeom>
          <a:noFill/>
          <a:ln/>
        </p:spPr>
        <p:txBody>
          <a:bodyPr wrap="none" rtlCol="0" anchor="t"/>
          <a:lstStyle/>
          <a:p>
            <a:pPr>
              <a:lnSpc>
                <a:spcPts val="2343"/>
              </a:lnSpc>
            </a:pPr>
            <a:r>
              <a:rPr lang="en-US" sz="1874" dirty="0">
                <a:solidFill>
                  <a:srgbClr val="FF7C80"/>
                </a:solidFill>
                <a:latin typeface="Poppins" pitchFamily="34" charset="0"/>
                <a:ea typeface="Poppins" pitchFamily="34" charset="-122"/>
                <a:cs typeface="Poppins" pitchFamily="34" charset="-120"/>
              </a:rPr>
              <a:t>Preservation of Heritage</a:t>
            </a:r>
            <a:endParaRPr lang="en-US" sz="1874" dirty="0">
              <a:solidFill>
                <a:srgbClr val="FF7C80"/>
              </a:solidFill>
            </a:endParaRPr>
          </a:p>
        </p:txBody>
      </p:sp>
      <p:sp>
        <p:nvSpPr>
          <p:cNvPr id="17" name="Text 14"/>
          <p:cNvSpPr/>
          <p:nvPr/>
        </p:nvSpPr>
        <p:spPr>
          <a:xfrm>
            <a:off x="5513242" y="6996055"/>
            <a:ext cx="7357960" cy="967415"/>
          </a:xfrm>
          <a:prstGeom prst="rect">
            <a:avLst/>
          </a:prstGeom>
          <a:noFill/>
          <a:ln/>
        </p:spPr>
        <p:txBody>
          <a:bodyPr wrap="square" rtlCol="0" anchor="t"/>
          <a:lstStyle/>
          <a:p>
            <a:pPr algn="just">
              <a:lnSpc>
                <a:spcPts val="2399"/>
              </a:lnSpc>
            </a:pPr>
            <a:r>
              <a:rPr lang="en-US" sz="1371" dirty="0">
                <a:solidFill>
                  <a:schemeClr val="bg1"/>
                </a:solidFill>
              </a:rPr>
              <a:t>Heritage tourism has become a significant area of the worldwide tourism industry. It helps make ancient preservation economically viable by using heritage attractions and culture to draw in and assist tourists. Heritage tourism can bring cultural prosperity at the places of heritage attractions</a:t>
            </a:r>
            <a:r>
              <a:rPr lang="en-US" sz="1371" dirty="0"/>
              <a:t>.</a:t>
            </a:r>
            <a:endParaRPr lang="en-US" sz="1500" dirty="0"/>
          </a:p>
        </p:txBody>
      </p:sp>
      <p:pic>
        <p:nvPicPr>
          <p:cNvPr id="18" name="Picture 17"/>
          <p:cNvPicPr>
            <a:picLocks noChangeAspect="1"/>
          </p:cNvPicPr>
          <p:nvPr/>
        </p:nvPicPr>
        <p:blipFill>
          <a:blip r:embed="rId4"/>
          <a:stretch>
            <a:fillRect/>
          </a:stretch>
        </p:blipFill>
        <p:spPr>
          <a:xfrm>
            <a:off x="0" y="-357"/>
            <a:ext cx="3657917" cy="8230313"/>
          </a:xfrm>
          <a:prstGeom prst="rect">
            <a:avLst/>
          </a:prstGeom>
        </p:spPr>
      </p:pic>
    </p:spTree>
    <p:extLst>
      <p:ext uri="{BB962C8B-B14F-4D97-AF65-F5344CB8AC3E}">
        <p14:creationId xmlns:p14="http://schemas.microsoft.com/office/powerpoint/2010/main" val="1225132536"/>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1000" fill="hold"/>
                                        <p:tgtEl>
                                          <p:spTgt spid="5"/>
                                        </p:tgtEl>
                                        <p:attrNameLst>
                                          <p:attrName>ppt_w</p:attrName>
                                        </p:attrNameLst>
                                      </p:cBhvr>
                                      <p:tavLst>
                                        <p:tav tm="0">
                                          <p:val>
                                            <p:strVal val="#ppt_w*0.70"/>
                                          </p:val>
                                        </p:tav>
                                        <p:tav tm="100000">
                                          <p:val>
                                            <p:strVal val="#ppt_w"/>
                                          </p:val>
                                        </p:tav>
                                      </p:tavLst>
                                    </p:anim>
                                    <p:anim calcmode="lin" valueType="num">
                                      <p:cBhvr>
                                        <p:cTn id="15" dur="1000" fill="hold"/>
                                        <p:tgtEl>
                                          <p:spTgt spid="5"/>
                                        </p:tgtEl>
                                        <p:attrNameLst>
                                          <p:attrName>ppt_h</p:attrName>
                                        </p:attrNameLst>
                                      </p:cBhvr>
                                      <p:tavLst>
                                        <p:tav tm="0">
                                          <p:val>
                                            <p:strVal val="#ppt_h"/>
                                          </p:val>
                                        </p:tav>
                                        <p:tav tm="100000">
                                          <p:val>
                                            <p:strVal val="#ppt_h"/>
                                          </p:val>
                                        </p:tav>
                                      </p:tavLst>
                                    </p:anim>
                                    <p:animEffect transition="in" filter="fade">
                                      <p:cBhvr>
                                        <p:cTn id="16" dur="1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heel(1)">
                                      <p:cBhvr>
                                        <p:cTn id="21" dur="1500"/>
                                        <p:tgtEl>
                                          <p:spTgt spid="8"/>
                                        </p:tgtEl>
                                      </p:cBhvr>
                                    </p:animEffect>
                                  </p:childTnLst>
                                </p:cTn>
                              </p:par>
                              <p:par>
                                <p:cTn id="22" presetID="43"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150"/>
                                        <p:tgtEl>
                                          <p:spTgt spid="9"/>
                                        </p:tgtEl>
                                      </p:cBhvr>
                                    </p:animEffect>
                                    <p:anim calcmode="lin" valueType="num">
                                      <p:cBhvr>
                                        <p:cTn id="25" dur="600" fill="hold"/>
                                        <p:tgtEl>
                                          <p:spTgt spid="9"/>
                                        </p:tgtEl>
                                        <p:attrNameLst>
                                          <p:attrName>ppt_x</p:attrName>
                                        </p:attrNameLst>
                                      </p:cBhvr>
                                      <p:tavLst>
                                        <p:tav tm="0">
                                          <p:val>
                                            <p:strVal val="#ppt_x"/>
                                          </p:val>
                                        </p:tav>
                                        <p:tav tm="100000">
                                          <p:val>
                                            <p:strVal val="#ppt_x"/>
                                          </p:val>
                                        </p:tav>
                                      </p:tavLst>
                                    </p:anim>
                                    <p:anim calcmode="lin" valueType="num">
                                      <p:cBhvr>
                                        <p:cTn id="26" dur="600" fill="hold"/>
                                        <p:tgtEl>
                                          <p:spTgt spid="9"/>
                                        </p:tgtEl>
                                        <p:attrNameLst>
                                          <p:attrName>ppt_y</p:attrName>
                                        </p:attrNameLst>
                                      </p:cBhvr>
                                      <p:tavLst>
                                        <p:tav tm="0">
                                          <p:val>
                                            <p:strVal val="#ppt_y+0.31"/>
                                          </p:val>
                                        </p:tav>
                                        <p:tav tm="100000">
                                          <p:val>
                                            <p:strVal val="#ppt_y+0.31"/>
                                          </p:val>
                                        </p:tav>
                                      </p:tavLst>
                                    </p:anim>
                                    <p:anim calcmode="lin" valueType="num">
                                      <p:cBhvr>
                                        <p:cTn id="27" dur="900" decel="50000" fill="hold">
                                          <p:stCondLst>
                                            <p:cond delay="600"/>
                                          </p:stCondLst>
                                        </p:cTn>
                                        <p:tgtEl>
                                          <p:spTgt spid="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8" dur="900" decel="50000" fill="hold">
                                          <p:stCondLst>
                                            <p:cond delay="600"/>
                                          </p:stCondLst>
                                        </p:cTn>
                                        <p:tgtEl>
                                          <p:spTgt spid="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6"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wipe(down)">
                                      <p:cBhvr>
                                        <p:cTn id="33" dur="580">
                                          <p:stCondLst>
                                            <p:cond delay="0"/>
                                          </p:stCondLst>
                                        </p:cTn>
                                        <p:tgtEl>
                                          <p:spTgt spid="12"/>
                                        </p:tgtEl>
                                      </p:cBhvr>
                                    </p:animEffect>
                                    <p:anim calcmode="lin" valueType="num">
                                      <p:cBhvr>
                                        <p:cTn id="34"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35"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36"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37"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38"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39" dur="26">
                                          <p:stCondLst>
                                            <p:cond delay="650"/>
                                          </p:stCondLst>
                                        </p:cTn>
                                        <p:tgtEl>
                                          <p:spTgt spid="12"/>
                                        </p:tgtEl>
                                      </p:cBhvr>
                                      <p:to x="100000" y="60000"/>
                                    </p:animScale>
                                    <p:animScale>
                                      <p:cBhvr>
                                        <p:cTn id="40" dur="166" decel="50000">
                                          <p:stCondLst>
                                            <p:cond delay="676"/>
                                          </p:stCondLst>
                                        </p:cTn>
                                        <p:tgtEl>
                                          <p:spTgt spid="12"/>
                                        </p:tgtEl>
                                      </p:cBhvr>
                                      <p:to x="100000" y="100000"/>
                                    </p:animScale>
                                    <p:animScale>
                                      <p:cBhvr>
                                        <p:cTn id="41" dur="26">
                                          <p:stCondLst>
                                            <p:cond delay="1312"/>
                                          </p:stCondLst>
                                        </p:cTn>
                                        <p:tgtEl>
                                          <p:spTgt spid="12"/>
                                        </p:tgtEl>
                                      </p:cBhvr>
                                      <p:to x="100000" y="80000"/>
                                    </p:animScale>
                                    <p:animScale>
                                      <p:cBhvr>
                                        <p:cTn id="42" dur="166" decel="50000">
                                          <p:stCondLst>
                                            <p:cond delay="1338"/>
                                          </p:stCondLst>
                                        </p:cTn>
                                        <p:tgtEl>
                                          <p:spTgt spid="12"/>
                                        </p:tgtEl>
                                      </p:cBhvr>
                                      <p:to x="100000" y="100000"/>
                                    </p:animScale>
                                    <p:animScale>
                                      <p:cBhvr>
                                        <p:cTn id="43" dur="26">
                                          <p:stCondLst>
                                            <p:cond delay="1642"/>
                                          </p:stCondLst>
                                        </p:cTn>
                                        <p:tgtEl>
                                          <p:spTgt spid="12"/>
                                        </p:tgtEl>
                                      </p:cBhvr>
                                      <p:to x="100000" y="90000"/>
                                    </p:animScale>
                                    <p:animScale>
                                      <p:cBhvr>
                                        <p:cTn id="44" dur="166" decel="50000">
                                          <p:stCondLst>
                                            <p:cond delay="1668"/>
                                          </p:stCondLst>
                                        </p:cTn>
                                        <p:tgtEl>
                                          <p:spTgt spid="12"/>
                                        </p:tgtEl>
                                      </p:cBhvr>
                                      <p:to x="100000" y="100000"/>
                                    </p:animScale>
                                    <p:animScale>
                                      <p:cBhvr>
                                        <p:cTn id="45" dur="26">
                                          <p:stCondLst>
                                            <p:cond delay="1808"/>
                                          </p:stCondLst>
                                        </p:cTn>
                                        <p:tgtEl>
                                          <p:spTgt spid="12"/>
                                        </p:tgtEl>
                                      </p:cBhvr>
                                      <p:to x="100000" y="95000"/>
                                    </p:animScale>
                                    <p:animScale>
                                      <p:cBhvr>
                                        <p:cTn id="46" dur="166" decel="50000">
                                          <p:stCondLst>
                                            <p:cond delay="1834"/>
                                          </p:stCondLst>
                                        </p:cTn>
                                        <p:tgtEl>
                                          <p:spTgt spid="12"/>
                                        </p:tgtEl>
                                      </p:cBhvr>
                                      <p:to x="100000" y="100000"/>
                                    </p:animScale>
                                  </p:childTnLst>
                                </p:cTn>
                              </p:par>
                              <p:par>
                                <p:cTn id="47" presetID="18" presetClass="entr" presetSubtype="1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strips(downLeft)">
                                      <p:cBhvr>
                                        <p:cTn id="49" dur="1500"/>
                                        <p:tgtEl>
                                          <p:spTgt spid="13"/>
                                        </p:tgtEl>
                                      </p:cBhvr>
                                    </p:animEffect>
                                  </p:childTnLst>
                                </p:cTn>
                              </p:par>
                            </p:childTnLst>
                          </p:cTn>
                        </p:par>
                      </p:childTnLst>
                    </p:cTn>
                  </p:par>
                  <p:par>
                    <p:cTn id="50" fill="hold">
                      <p:stCondLst>
                        <p:cond delay="indefinite"/>
                      </p:stCondLst>
                      <p:childTnLst>
                        <p:par>
                          <p:cTn id="51" fill="hold">
                            <p:stCondLst>
                              <p:cond delay="0"/>
                            </p:stCondLst>
                            <p:childTnLst>
                              <p:par>
                                <p:cTn id="52" presetID="23" presetClass="entr" presetSubtype="16" fill="hold" nodeType="clickEffect">
                                  <p:stCondLst>
                                    <p:cond delay="0"/>
                                  </p:stCondLst>
                                  <p:childTnLst>
                                    <p:set>
                                      <p:cBhvr>
                                        <p:cTn id="53" dur="1" fill="hold">
                                          <p:stCondLst>
                                            <p:cond delay="0"/>
                                          </p:stCondLst>
                                        </p:cTn>
                                        <p:tgtEl>
                                          <p:spTgt spid="16">
                                            <p:txEl>
                                              <p:pRg st="0" end="0"/>
                                            </p:txEl>
                                          </p:spTgt>
                                        </p:tgtEl>
                                        <p:attrNameLst>
                                          <p:attrName>style.visibility</p:attrName>
                                        </p:attrNameLst>
                                      </p:cBhvr>
                                      <p:to>
                                        <p:strVal val="visible"/>
                                      </p:to>
                                    </p:set>
                                    <p:anim calcmode="lin" valueType="num">
                                      <p:cBhvr>
                                        <p:cTn id="54" dur="5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55" dur="500" fill="hold"/>
                                        <p:tgtEl>
                                          <p:spTgt spid="16">
                                            <p:txEl>
                                              <p:pRg st="0" end="0"/>
                                            </p:txEl>
                                          </p:spTgt>
                                        </p:tgtEl>
                                        <p:attrNameLst>
                                          <p:attrName>ppt_h</p:attrName>
                                        </p:attrNameLst>
                                      </p:cBhvr>
                                      <p:tavLst>
                                        <p:tav tm="0">
                                          <p:val>
                                            <p:fltVal val="0"/>
                                          </p:val>
                                        </p:tav>
                                        <p:tav tm="100000">
                                          <p:val>
                                            <p:strVal val="#ppt_h"/>
                                          </p:val>
                                        </p:tav>
                                      </p:tavLst>
                                    </p:anim>
                                  </p:childTnLst>
                                </p:cTn>
                              </p:par>
                              <p:par>
                                <p:cTn id="56" presetID="41" presetClass="entr" presetSubtype="0" fill="hold" grpId="0" nodeType="withEffect">
                                  <p:stCondLst>
                                    <p:cond delay="0"/>
                                  </p:stCondLst>
                                  <p:iterate type="lt">
                                    <p:tmPct val="10000"/>
                                  </p:iterate>
                                  <p:childTnLst>
                                    <p:set>
                                      <p:cBhvr>
                                        <p:cTn id="57" dur="1" fill="hold">
                                          <p:stCondLst>
                                            <p:cond delay="0"/>
                                          </p:stCondLst>
                                        </p:cTn>
                                        <p:tgtEl>
                                          <p:spTgt spid="17"/>
                                        </p:tgtEl>
                                        <p:attrNameLst>
                                          <p:attrName>style.visibility</p:attrName>
                                        </p:attrNameLst>
                                      </p:cBhvr>
                                      <p:to>
                                        <p:strVal val="visible"/>
                                      </p:to>
                                    </p:set>
                                    <p:anim calcmode="lin" valueType="num">
                                      <p:cBhvr>
                                        <p:cTn id="58" dur="15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59" dur="150" fill="hold"/>
                                        <p:tgtEl>
                                          <p:spTgt spid="17"/>
                                        </p:tgtEl>
                                        <p:attrNameLst>
                                          <p:attrName>ppt_y</p:attrName>
                                        </p:attrNameLst>
                                      </p:cBhvr>
                                      <p:tavLst>
                                        <p:tav tm="0">
                                          <p:val>
                                            <p:strVal val="#ppt_y"/>
                                          </p:val>
                                        </p:tav>
                                        <p:tav tm="100000">
                                          <p:val>
                                            <p:strVal val="#ppt_y"/>
                                          </p:val>
                                        </p:tav>
                                      </p:tavLst>
                                    </p:anim>
                                    <p:anim calcmode="lin" valueType="num">
                                      <p:cBhvr>
                                        <p:cTn id="60" dur="15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61" dur="15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62" dur="150" tmFilter="0,0; .5, 1; 1, 1"/>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2" grpId="0" animBg="1"/>
      <p:bldP spid="13" grpId="0" animBg="1"/>
      <p:bldP spid="1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4500" y="2278251"/>
            <a:ext cx="3831435" cy="5566654"/>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37348" y="2278251"/>
            <a:ext cx="3772259" cy="5566654"/>
          </a:xfrm>
          <a:prstGeom prst="rect">
            <a:avLst/>
          </a:prstGeom>
        </p:spPr>
      </p:pic>
      <p:sp>
        <p:nvSpPr>
          <p:cNvPr id="7" name="TextBox 6"/>
          <p:cNvSpPr txBox="1"/>
          <p:nvPr/>
        </p:nvSpPr>
        <p:spPr>
          <a:xfrm>
            <a:off x="3177152" y="325464"/>
            <a:ext cx="10120393" cy="923330"/>
          </a:xfrm>
          <a:prstGeom prst="rect">
            <a:avLst/>
          </a:prstGeom>
          <a:noFill/>
        </p:spPr>
        <p:txBody>
          <a:bodyPr wrap="square" rtlCol="0">
            <a:spAutoFit/>
          </a:bodyPr>
          <a:lstStyle/>
          <a:p>
            <a:r>
              <a:rPr lang="en-US" sz="5400" dirty="0" smtClean="0">
                <a:solidFill>
                  <a:srgbClr val="FF7C80"/>
                </a:solidFill>
              </a:rPr>
              <a:t>Tourist arrivals in india</a:t>
            </a:r>
            <a:r>
              <a:rPr lang="en-US" sz="5400" dirty="0">
                <a:solidFill>
                  <a:srgbClr val="FF7C80"/>
                </a:solidFill>
              </a:rPr>
              <a:t>-</a:t>
            </a:r>
            <a:r>
              <a:rPr lang="en-US" sz="5400" dirty="0" smtClean="0">
                <a:solidFill>
                  <a:srgbClr val="FF7C80"/>
                </a:solidFill>
              </a:rPr>
              <a:t>2019</a:t>
            </a:r>
            <a:endParaRPr lang="en-IN" sz="5400" dirty="0">
              <a:solidFill>
                <a:srgbClr val="FF7C80"/>
              </a:solidFill>
            </a:endParaRPr>
          </a:p>
        </p:txBody>
      </p:sp>
    </p:spTree>
    <p:extLst>
      <p:ext uri="{BB962C8B-B14F-4D97-AF65-F5344CB8AC3E}">
        <p14:creationId xmlns:p14="http://schemas.microsoft.com/office/powerpoint/2010/main" val="3221451028"/>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500"/>
                                        <p:tgtEl>
                                          <p:spTgt spid="7"/>
                                        </p:tgtEl>
                                      </p:cBhvr>
                                    </p:animEffect>
                                    <p:anim calcmode="lin" valueType="num">
                                      <p:cBhvr>
                                        <p:cTn id="8" dur="1500" fill="hold"/>
                                        <p:tgtEl>
                                          <p:spTgt spid="7"/>
                                        </p:tgtEl>
                                        <p:attrNameLst>
                                          <p:attrName>ppt_x</p:attrName>
                                        </p:attrNameLst>
                                      </p:cBhvr>
                                      <p:tavLst>
                                        <p:tav tm="0">
                                          <p:val>
                                            <p:strVal val="#ppt_x"/>
                                          </p:val>
                                        </p:tav>
                                        <p:tav tm="100000">
                                          <p:val>
                                            <p:strVal val="#ppt_x"/>
                                          </p:val>
                                        </p:tav>
                                      </p:tavLst>
                                    </p:anim>
                                    <p:anim calcmode="lin" valueType="num">
                                      <p:cBhvr>
                                        <p:cTn id="9" dur="1500" fill="hold"/>
                                        <p:tgtEl>
                                          <p:spTgt spid="7"/>
                                        </p:tgtEl>
                                        <p:attrNameLst>
                                          <p:attrName>ppt_y</p:attrName>
                                        </p:attrNameLst>
                                      </p:cBhvr>
                                      <p:tavLst>
                                        <p:tav tm="0">
                                          <p:val>
                                            <p:strVal val="#ppt_y+.1"/>
                                          </p:val>
                                        </p:tav>
                                        <p:tav tm="100000">
                                          <p:val>
                                            <p:strVal val="#ppt_y"/>
                                          </p:val>
                                        </p:tav>
                                      </p:tavLst>
                                    </p:anim>
                                  </p:childTnLst>
                                </p:cTn>
                              </p:par>
                              <p:par>
                                <p:cTn id="10" presetID="55"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ppt_w</p:attrName>
                                        </p:attrNameLst>
                                      </p:cBhvr>
                                      <p:tavLst>
                                        <p:tav tm="0">
                                          <p:val>
                                            <p:strVal val="#ppt_w*0.70"/>
                                          </p:val>
                                        </p:tav>
                                        <p:tav tm="100000">
                                          <p:val>
                                            <p:strVal val="#ppt_w"/>
                                          </p:val>
                                        </p:tav>
                                      </p:tavLst>
                                    </p:anim>
                                    <p:anim calcmode="lin" valueType="num">
                                      <p:cBhvr>
                                        <p:cTn id="13" dur="1000" fill="hold"/>
                                        <p:tgtEl>
                                          <p:spTgt spid="5"/>
                                        </p:tgtEl>
                                        <p:attrNameLst>
                                          <p:attrName>ppt_h</p:attrName>
                                        </p:attrNameLst>
                                      </p:cBhvr>
                                      <p:tavLst>
                                        <p:tav tm="0">
                                          <p:val>
                                            <p:strVal val="#ppt_h"/>
                                          </p:val>
                                        </p:tav>
                                        <p:tav tm="100000">
                                          <p:val>
                                            <p:strVal val="#ppt_h"/>
                                          </p:val>
                                        </p:tav>
                                      </p:tavLst>
                                    </p:anim>
                                    <p:animEffect transition="in" filter="fade">
                                      <p:cBhvr>
                                        <p:cTn id="14" dur="1000"/>
                                        <p:tgtEl>
                                          <p:spTgt spid="5"/>
                                        </p:tgtEl>
                                      </p:cBhvr>
                                    </p:animEffect>
                                  </p:childTnLst>
                                </p:cTn>
                              </p:par>
                              <p:par>
                                <p:cTn id="15" presetID="25"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6"/>
                                        </p:tgtEl>
                                        <p:attrNameLst>
                                          <p:attrName>ppt_w</p:attrName>
                                        </p:attrNameLst>
                                      </p:cBhvr>
                                      <p:tavLst>
                                        <p:tav tm="0">
                                          <p:val>
                                            <p:strVal val="#ppt_w*.05"/>
                                          </p:val>
                                        </p:tav>
                                        <p:tav tm="100000">
                                          <p:val>
                                            <p:strVal val="#ppt_w"/>
                                          </p:val>
                                        </p:tav>
                                      </p:tavLst>
                                    </p:anim>
                                    <p:anim calcmode="lin" valueType="num">
                                      <p:cBhvr>
                                        <p:cTn id="20" dur="1000" fill="hold"/>
                                        <p:tgtEl>
                                          <p:spTgt spid="6"/>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6"/>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Thank You For Watching Images – Browse 2,426 Stock Photos, Vectors, and  Video | Adobe 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4630400" cy="823676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87457" y="232475"/>
            <a:ext cx="5532895" cy="1323439"/>
          </a:xfrm>
          <a:prstGeom prst="rect">
            <a:avLst/>
          </a:prstGeom>
          <a:noFill/>
        </p:spPr>
        <p:txBody>
          <a:bodyPr wrap="square" rtlCol="0">
            <a:spAutoFit/>
          </a:bodyPr>
          <a:lstStyle/>
          <a:p>
            <a:r>
              <a:rPr lang="en-US" sz="8000" dirty="0" smtClean="0">
                <a:solidFill>
                  <a:schemeClr val="bg1"/>
                </a:solidFill>
              </a:rPr>
              <a:t>STD-11th</a:t>
            </a:r>
            <a:endParaRPr lang="en-IN" sz="8000" dirty="0">
              <a:solidFill>
                <a:schemeClr val="bg1"/>
              </a:solidFill>
            </a:endParaRPr>
          </a:p>
        </p:txBody>
      </p:sp>
      <p:sp>
        <p:nvSpPr>
          <p:cNvPr id="5" name="TextBox 4"/>
          <p:cNvSpPr txBox="1"/>
          <p:nvPr/>
        </p:nvSpPr>
        <p:spPr>
          <a:xfrm>
            <a:off x="10631837" y="5966847"/>
            <a:ext cx="4231038" cy="2123658"/>
          </a:xfrm>
          <a:prstGeom prst="rect">
            <a:avLst/>
          </a:prstGeom>
          <a:noFill/>
        </p:spPr>
        <p:txBody>
          <a:bodyPr wrap="square" rtlCol="0">
            <a:spAutoFit/>
          </a:bodyPr>
          <a:lstStyle/>
          <a:p>
            <a:r>
              <a:rPr lang="en-US" sz="4400" dirty="0" err="1" smtClean="0">
                <a:solidFill>
                  <a:schemeClr val="bg1"/>
                </a:solidFill>
              </a:rPr>
              <a:t>Detroja</a:t>
            </a:r>
            <a:r>
              <a:rPr lang="en-US" sz="4400" dirty="0" smtClean="0">
                <a:solidFill>
                  <a:schemeClr val="bg1"/>
                </a:solidFill>
              </a:rPr>
              <a:t> </a:t>
            </a:r>
            <a:r>
              <a:rPr lang="en-US" sz="4400" dirty="0" err="1" smtClean="0">
                <a:solidFill>
                  <a:schemeClr val="bg1"/>
                </a:solidFill>
              </a:rPr>
              <a:t>jenish</a:t>
            </a:r>
            <a:r>
              <a:rPr lang="en-US" sz="4400" dirty="0" smtClean="0">
                <a:solidFill>
                  <a:schemeClr val="bg1"/>
                </a:solidFill>
              </a:rPr>
              <a:t> </a:t>
            </a:r>
          </a:p>
          <a:p>
            <a:r>
              <a:rPr lang="en-US" sz="4400" dirty="0" err="1" smtClean="0">
                <a:solidFill>
                  <a:schemeClr val="bg1"/>
                </a:solidFill>
              </a:rPr>
              <a:t>Zala</a:t>
            </a:r>
            <a:r>
              <a:rPr lang="en-US" sz="4400" dirty="0" smtClean="0">
                <a:solidFill>
                  <a:schemeClr val="bg1"/>
                </a:solidFill>
              </a:rPr>
              <a:t> </a:t>
            </a:r>
            <a:r>
              <a:rPr lang="en-US" sz="4400" dirty="0" err="1" smtClean="0">
                <a:solidFill>
                  <a:schemeClr val="bg1"/>
                </a:solidFill>
              </a:rPr>
              <a:t>mohitrajsinh</a:t>
            </a:r>
            <a:endParaRPr lang="en-US" sz="4400" dirty="0" smtClean="0">
              <a:solidFill>
                <a:schemeClr val="bg1"/>
              </a:solidFill>
            </a:endParaRPr>
          </a:p>
          <a:p>
            <a:r>
              <a:rPr lang="en-US" sz="4400" smtClean="0">
                <a:solidFill>
                  <a:schemeClr val="bg1"/>
                </a:solidFill>
              </a:rPr>
              <a:t>Tank smit</a:t>
            </a:r>
            <a:endParaRPr lang="en-IN" sz="4400" dirty="0">
              <a:solidFill>
                <a:schemeClr val="bg1"/>
              </a:solidFill>
            </a:endParaRPr>
          </a:p>
        </p:txBody>
      </p:sp>
    </p:spTree>
    <p:extLst>
      <p:ext uri="{BB962C8B-B14F-4D97-AF65-F5344CB8AC3E}">
        <p14:creationId xmlns:p14="http://schemas.microsoft.com/office/powerpoint/2010/main" val="3071111608"/>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221</TotalTime>
  <Words>730</Words>
  <Application>Microsoft Office PowerPoint</Application>
  <PresentationFormat>Custom</PresentationFormat>
  <Paragraphs>87</Paragraphs>
  <Slides>13</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vt:i4>
      </vt:variant>
    </vt:vector>
  </HeadingPairs>
  <TitlesOfParts>
    <vt:vector size="20" baseType="lpstr">
      <vt:lpstr>Arial</vt:lpstr>
      <vt:lpstr>Calibri</vt:lpstr>
      <vt:lpstr>Fira Sans</vt:lpstr>
      <vt:lpstr>Inconsolata</vt:lpstr>
      <vt:lpstr>Poppins</vt:lpstr>
      <vt:lpstr>Roboto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Microsoft account</cp:lastModifiedBy>
  <cp:revision>41</cp:revision>
  <dcterms:created xsi:type="dcterms:W3CDTF">2023-12-07T10:41:53Z</dcterms:created>
  <dcterms:modified xsi:type="dcterms:W3CDTF">2023-12-18T10:39:04Z</dcterms:modified>
</cp:coreProperties>
</file>