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B42E2B-2F00-4424-BB08-AF29B44FC3EF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7B6C21F-13BD-4629-AF13-8237B6197D76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creenshot (16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156" y="0"/>
            <a:ext cx="9163156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92D050"/>
                </a:solidFill>
              </a:rPr>
              <a:t>Definition of  pollution 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Type of pollution.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Air pollution.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Water pollution.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Noise pollution 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Land pollution 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Radio Active pollution.</a:t>
            </a:r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      </a:t>
            </a:r>
            <a:r>
              <a:rPr lang="en-US" dirty="0" smtClean="0">
                <a:solidFill>
                  <a:schemeClr val="bg2"/>
                </a:solidFill>
              </a:rPr>
              <a:t>OVERVIEW</a:t>
            </a:r>
            <a:endParaRPr lang="en-US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92D050"/>
                </a:solidFill>
              </a:rPr>
              <a:t>When  Harmful   Substances  </a:t>
            </a:r>
            <a:r>
              <a:rPr lang="en-US" dirty="0" smtClean="0">
                <a:solidFill>
                  <a:srgbClr val="92D050"/>
                </a:solidFill>
              </a:rPr>
              <a:t>C</a:t>
            </a:r>
            <a:r>
              <a:rPr lang="en-US" dirty="0" smtClean="0">
                <a:solidFill>
                  <a:srgbClr val="92D050"/>
                </a:solidFill>
              </a:rPr>
              <a:t>ontaminate  the  Environment, it is Called Pollution .</a:t>
            </a:r>
          </a:p>
          <a:p>
            <a:pPr>
              <a:buNone/>
            </a:pPr>
            <a:endParaRPr lang="en-US" dirty="0" smtClean="0">
              <a:solidFill>
                <a:srgbClr val="92D05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92D050"/>
                </a:solidFill>
              </a:rPr>
              <a:t>Pollution refers to the very bed condition of environment in terms of quantity and quality.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</a:t>
            </a:r>
            <a:r>
              <a:rPr smtClean="0">
                <a:solidFill>
                  <a:schemeClr val="bg2"/>
                </a:solidFill>
              </a:rPr>
              <a:t>DEFINITION OF POLLUTION </a:t>
            </a:r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4" name="Picture 3" descr="landfi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8400" y="4267200"/>
            <a:ext cx="3886200" cy="22616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There are Five  types   of  pollution.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92D050"/>
                </a:solidFill>
              </a:rPr>
              <a:t>Air pollution 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Water pollution 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Noise pollution 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 </a:t>
            </a:r>
            <a:r>
              <a:rPr lang="en-US" dirty="0" smtClean="0">
                <a:solidFill>
                  <a:srgbClr val="92D050"/>
                </a:solidFill>
              </a:rPr>
              <a:t>Land pollution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rgbClr val="92D050"/>
                </a:solidFill>
              </a:rPr>
              <a:t>Radio Active pollution        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      </a:t>
            </a:r>
            <a:r>
              <a:rPr smtClean="0">
                <a:solidFill>
                  <a:schemeClr val="bg2"/>
                </a:solidFill>
              </a:rPr>
              <a:t>TYPES OF POLLUTION </a:t>
            </a:r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4" name="Picture 3" descr="Screenshot (17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2667000"/>
            <a:ext cx="4305795" cy="27084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</TotalTime>
  <Words>91</Words>
  <Application>Microsoft Office PowerPoint</Application>
  <PresentationFormat>On-screen Show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Paper</vt:lpstr>
      <vt:lpstr>Slide 1</vt:lpstr>
      <vt:lpstr>                      OVERVIEW</vt:lpstr>
      <vt:lpstr>     DEFINITION OF POLLUTION </vt:lpstr>
      <vt:lpstr>           TYPES OF POLLUTION 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REHAN MEENA</dc:creator>
  <cp:lastModifiedBy>REHAN MEENA</cp:lastModifiedBy>
  <cp:revision>7</cp:revision>
  <dcterms:created xsi:type="dcterms:W3CDTF">2023-10-11T16:44:11Z</dcterms:created>
  <dcterms:modified xsi:type="dcterms:W3CDTF">2023-10-11T17:09:20Z</dcterms:modified>
</cp:coreProperties>
</file>