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4" r:id="rId3"/>
    <p:sldId id="265" r:id="rId4"/>
    <p:sldId id="259" r:id="rId5"/>
    <p:sldId id="262" r:id="rId6"/>
    <p:sldId id="261" r:id="rId7"/>
    <p:sldId id="263" r:id="rId8"/>
    <p:sldId id="266" r:id="rId9"/>
    <p:sldId id="267"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0DF5F2E-8EB5-47EE-8AC0-9DD4559AF98D}" v="293" dt="2023-07-27T03:46:38.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7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5" Type="http://schemas.microsoft.com/office/2016/11/relationships/changesInfo" Target="changesInfos/changesInfo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onam Bhavya Sri" userId="e2aac12c-3814-4de1-b82e-f0bde0d591da" providerId="ADAL" clId="{A0DF5F2E-8EB5-47EE-8AC0-9DD4559AF98D}"/>
    <pc:docChg chg="undo custSel addSld delSld modSld">
      <pc:chgData name="Bonam Bhavya Sri" userId="e2aac12c-3814-4de1-b82e-f0bde0d591da" providerId="ADAL" clId="{A0DF5F2E-8EB5-47EE-8AC0-9DD4559AF98D}" dt="2023-07-27T03:46:38.202" v="663"/>
      <pc:docMkLst>
        <pc:docMk/>
      </pc:docMkLst>
      <pc:sldChg chg="addSp delSp modSp mod modTransition setBg modAnim">
        <pc:chgData name="Bonam Bhavya Sri" userId="e2aac12c-3814-4de1-b82e-f0bde0d591da" providerId="ADAL" clId="{A0DF5F2E-8EB5-47EE-8AC0-9DD4559AF98D}" dt="2023-07-27T03:45:05.213" v="638" actId="478"/>
        <pc:sldMkLst>
          <pc:docMk/>
          <pc:sldMk cId="974212166" sldId="256"/>
        </pc:sldMkLst>
        <pc:spChg chg="del mod">
          <ac:chgData name="Bonam Bhavya Sri" userId="e2aac12c-3814-4de1-b82e-f0bde0d591da" providerId="ADAL" clId="{A0DF5F2E-8EB5-47EE-8AC0-9DD4559AF98D}" dt="2023-07-27T02:35:45.601" v="329" actId="478"/>
          <ac:spMkLst>
            <pc:docMk/>
            <pc:sldMk cId="974212166" sldId="256"/>
            <ac:spMk id="2" creationId="{45FDD12C-74DD-4A03-8AA3-0D47F9115B82}"/>
          </ac:spMkLst>
        </pc:spChg>
        <pc:spChg chg="add del mod">
          <ac:chgData name="Bonam Bhavya Sri" userId="e2aac12c-3814-4de1-b82e-f0bde0d591da" providerId="ADAL" clId="{A0DF5F2E-8EB5-47EE-8AC0-9DD4559AF98D}" dt="2023-07-27T02:35:51.361" v="331" actId="478"/>
          <ac:spMkLst>
            <pc:docMk/>
            <pc:sldMk cId="974212166" sldId="256"/>
            <ac:spMk id="4" creationId="{D3DE1991-2D75-456D-BC78-34F1EEF245CD}"/>
          </ac:spMkLst>
        </pc:spChg>
        <pc:spChg chg="add mod">
          <ac:chgData name="Bonam Bhavya Sri" userId="e2aac12c-3814-4de1-b82e-f0bde0d591da" providerId="ADAL" clId="{A0DF5F2E-8EB5-47EE-8AC0-9DD4559AF98D}" dt="2023-07-27T02:53:17.421" v="488" actId="14100"/>
          <ac:spMkLst>
            <pc:docMk/>
            <pc:sldMk cId="974212166" sldId="256"/>
            <ac:spMk id="6" creationId="{7ABB8D07-DD80-4D6F-9777-5DC22A89FAED}"/>
          </ac:spMkLst>
        </pc:spChg>
        <pc:spChg chg="add del mod">
          <ac:chgData name="Bonam Bhavya Sri" userId="e2aac12c-3814-4de1-b82e-f0bde0d591da" providerId="ADAL" clId="{A0DF5F2E-8EB5-47EE-8AC0-9DD4559AF98D}" dt="2023-07-27T03:45:05.213" v="638" actId="478"/>
          <ac:spMkLst>
            <pc:docMk/>
            <pc:sldMk cId="974212166" sldId="256"/>
            <ac:spMk id="7" creationId="{558BB49C-201A-460C-8415-6788A275B1A1}"/>
          </ac:spMkLst>
        </pc:spChg>
        <pc:spChg chg="add del">
          <ac:chgData name="Bonam Bhavya Sri" userId="e2aac12c-3814-4de1-b82e-f0bde0d591da" providerId="ADAL" clId="{A0DF5F2E-8EB5-47EE-8AC0-9DD4559AF98D}" dt="2023-07-26T16:36:52.181" v="2" actId="26606"/>
          <ac:spMkLst>
            <pc:docMk/>
            <pc:sldMk cId="974212166" sldId="256"/>
            <ac:spMk id="79" creationId="{A134706B-150F-487B-B4FB-34C10219C72F}"/>
          </ac:spMkLst>
        </pc:spChg>
        <pc:spChg chg="add del">
          <ac:chgData name="Bonam Bhavya Sri" userId="e2aac12c-3814-4de1-b82e-f0bde0d591da" providerId="ADAL" clId="{A0DF5F2E-8EB5-47EE-8AC0-9DD4559AF98D}" dt="2023-07-26T16:36:52.181" v="2" actId="26606"/>
          <ac:spMkLst>
            <pc:docMk/>
            <pc:sldMk cId="974212166" sldId="256"/>
            <ac:spMk id="81" creationId="{25FD23E7-C75D-4AFA-A4D4-BE5558110941}"/>
          </ac:spMkLst>
        </pc:spChg>
        <pc:spChg chg="add del">
          <ac:chgData name="Bonam Bhavya Sri" userId="e2aac12c-3814-4de1-b82e-f0bde0d591da" providerId="ADAL" clId="{A0DF5F2E-8EB5-47EE-8AC0-9DD4559AF98D}" dt="2023-07-26T16:36:52.181" v="2" actId="26606"/>
          <ac:spMkLst>
            <pc:docMk/>
            <pc:sldMk cId="974212166" sldId="256"/>
            <ac:spMk id="83" creationId="{D6705569-F545-4F47-A260-A9202826EA20}"/>
          </ac:spMkLst>
        </pc:spChg>
        <pc:spChg chg="add">
          <ac:chgData name="Bonam Bhavya Sri" userId="e2aac12c-3814-4de1-b82e-f0bde0d591da" providerId="ADAL" clId="{A0DF5F2E-8EB5-47EE-8AC0-9DD4559AF98D}" dt="2023-07-26T16:36:52.181" v="2" actId="26606"/>
          <ac:spMkLst>
            <pc:docMk/>
            <pc:sldMk cId="974212166" sldId="256"/>
            <ac:spMk id="85" creationId="{65219498-D544-41AC-98FE-8F956EF66A62}"/>
          </ac:spMkLst>
        </pc:spChg>
        <pc:spChg chg="add">
          <ac:chgData name="Bonam Bhavya Sri" userId="e2aac12c-3814-4de1-b82e-f0bde0d591da" providerId="ADAL" clId="{A0DF5F2E-8EB5-47EE-8AC0-9DD4559AF98D}" dt="2023-07-26T16:36:52.181" v="2" actId="26606"/>
          <ac:spMkLst>
            <pc:docMk/>
            <pc:sldMk cId="974212166" sldId="256"/>
            <ac:spMk id="86" creationId="{F500DBFC-17A9-4E0A-AEE2-A49F9AEEF0FD}"/>
          </ac:spMkLst>
        </pc:spChg>
        <pc:spChg chg="add del">
          <ac:chgData name="Bonam Bhavya Sri" userId="e2aac12c-3814-4de1-b82e-f0bde0d591da" providerId="ADAL" clId="{A0DF5F2E-8EB5-47EE-8AC0-9DD4559AF98D}" dt="2023-07-26T16:35:23.043" v="1" actId="26606"/>
          <ac:spMkLst>
            <pc:docMk/>
            <pc:sldMk cId="974212166" sldId="256"/>
            <ac:spMk id="88" creationId="{B7BD7FCF-A254-4A97-A15C-319B67622677}"/>
          </ac:spMkLst>
        </pc:spChg>
        <pc:spChg chg="add del">
          <ac:chgData name="Bonam Bhavya Sri" userId="e2aac12c-3814-4de1-b82e-f0bde0d591da" providerId="ADAL" clId="{A0DF5F2E-8EB5-47EE-8AC0-9DD4559AF98D}" dt="2023-07-26T16:35:23.043" v="1" actId="26606"/>
          <ac:spMkLst>
            <pc:docMk/>
            <pc:sldMk cId="974212166" sldId="256"/>
            <ac:spMk id="90" creationId="{52FFAF72-6204-4676-9C6F-9A4CC4D91805}"/>
          </ac:spMkLst>
        </pc:spChg>
        <pc:grpChg chg="add">
          <ac:chgData name="Bonam Bhavya Sri" userId="e2aac12c-3814-4de1-b82e-f0bde0d591da" providerId="ADAL" clId="{A0DF5F2E-8EB5-47EE-8AC0-9DD4559AF98D}" dt="2023-07-26T16:36:52.181" v="2" actId="26606"/>
          <ac:grpSpMkLst>
            <pc:docMk/>
            <pc:sldMk cId="974212166" sldId="256"/>
            <ac:grpSpMk id="92" creationId="{D74613BB-817C-4C4F-8A24-4936F2F064C0}"/>
          </ac:grpSpMkLst>
        </pc:grpChg>
        <pc:picChg chg="add mod">
          <ac:chgData name="Bonam Bhavya Sri" userId="e2aac12c-3814-4de1-b82e-f0bde0d591da" providerId="ADAL" clId="{A0DF5F2E-8EB5-47EE-8AC0-9DD4559AF98D}" dt="2023-07-27T03:40:22.979" v="617" actId="14100"/>
          <ac:picMkLst>
            <pc:docMk/>
            <pc:sldMk cId="974212166" sldId="256"/>
            <ac:picMk id="5" creationId="{EB82DA6D-29CB-4FF0-87C3-ACC71E74FA73}"/>
          </ac:picMkLst>
        </pc:picChg>
        <pc:picChg chg="mod">
          <ac:chgData name="Bonam Bhavya Sri" userId="e2aac12c-3814-4de1-b82e-f0bde0d591da" providerId="ADAL" clId="{A0DF5F2E-8EB5-47EE-8AC0-9DD4559AF98D}" dt="2023-07-27T02:12:28.948" v="244" actId="1076"/>
          <ac:picMkLst>
            <pc:docMk/>
            <pc:sldMk cId="974212166" sldId="256"/>
            <ac:picMk id="31" creationId="{70CA12A5-0AE9-4F6F-9114-F2B40B2807C0}"/>
          </ac:picMkLst>
        </pc:picChg>
      </pc:sldChg>
      <pc:sldChg chg="modSp mod modTransition modAnim">
        <pc:chgData name="Bonam Bhavya Sri" userId="e2aac12c-3814-4de1-b82e-f0bde0d591da" providerId="ADAL" clId="{A0DF5F2E-8EB5-47EE-8AC0-9DD4559AF98D}" dt="2023-07-27T02:23:27.163" v="304"/>
        <pc:sldMkLst>
          <pc:docMk/>
          <pc:sldMk cId="4030572294" sldId="259"/>
        </pc:sldMkLst>
        <pc:spChg chg="mod">
          <ac:chgData name="Bonam Bhavya Sri" userId="e2aac12c-3814-4de1-b82e-f0bde0d591da" providerId="ADAL" clId="{A0DF5F2E-8EB5-47EE-8AC0-9DD4559AF98D}" dt="2023-07-26T17:08:40.336" v="172" actId="1076"/>
          <ac:spMkLst>
            <pc:docMk/>
            <pc:sldMk cId="4030572294" sldId="259"/>
            <ac:spMk id="3" creationId="{E9D0622D-1CA3-44A2-85E2-843C83D6736E}"/>
          </ac:spMkLst>
        </pc:spChg>
        <pc:spChg chg="mod">
          <ac:chgData name="Bonam Bhavya Sri" userId="e2aac12c-3814-4de1-b82e-f0bde0d591da" providerId="ADAL" clId="{A0DF5F2E-8EB5-47EE-8AC0-9DD4559AF98D}" dt="2023-07-26T17:06:28.237" v="149" actId="14100"/>
          <ac:spMkLst>
            <pc:docMk/>
            <pc:sldMk cId="4030572294" sldId="259"/>
            <ac:spMk id="7" creationId="{FF8A2E7E-3EEC-4FA5-B498-37FFD349F86B}"/>
          </ac:spMkLst>
        </pc:spChg>
        <pc:spChg chg="mod">
          <ac:chgData name="Bonam Bhavya Sri" userId="e2aac12c-3814-4de1-b82e-f0bde0d591da" providerId="ADAL" clId="{A0DF5F2E-8EB5-47EE-8AC0-9DD4559AF98D}" dt="2023-07-26T17:07:31.342" v="161" actId="14100"/>
          <ac:spMkLst>
            <pc:docMk/>
            <pc:sldMk cId="4030572294" sldId="259"/>
            <ac:spMk id="11" creationId="{354E59A4-808A-4121-BB16-F4F0779FFEBA}"/>
          </ac:spMkLst>
        </pc:spChg>
        <pc:spChg chg="mod">
          <ac:chgData name="Bonam Bhavya Sri" userId="e2aac12c-3814-4de1-b82e-f0bde0d591da" providerId="ADAL" clId="{A0DF5F2E-8EB5-47EE-8AC0-9DD4559AF98D}" dt="2023-07-26T17:08:42.674" v="173" actId="1076"/>
          <ac:spMkLst>
            <pc:docMk/>
            <pc:sldMk cId="4030572294" sldId="259"/>
            <ac:spMk id="20" creationId="{1EC40FAC-8877-4D8A-AB8F-A81B865C5CF6}"/>
          </ac:spMkLst>
        </pc:spChg>
      </pc:sldChg>
      <pc:sldChg chg="modTransition modAnim">
        <pc:chgData name="Bonam Bhavya Sri" userId="e2aac12c-3814-4de1-b82e-f0bde0d591da" providerId="ADAL" clId="{A0DF5F2E-8EB5-47EE-8AC0-9DD4559AF98D}" dt="2023-07-27T02:24:25.772" v="313"/>
        <pc:sldMkLst>
          <pc:docMk/>
          <pc:sldMk cId="527348027" sldId="261"/>
        </pc:sldMkLst>
      </pc:sldChg>
      <pc:sldChg chg="modTransition modAnim">
        <pc:chgData name="Bonam Bhavya Sri" userId="e2aac12c-3814-4de1-b82e-f0bde0d591da" providerId="ADAL" clId="{A0DF5F2E-8EB5-47EE-8AC0-9DD4559AF98D}" dt="2023-07-27T02:23:35.085" v="306"/>
        <pc:sldMkLst>
          <pc:docMk/>
          <pc:sldMk cId="428540404" sldId="262"/>
        </pc:sldMkLst>
      </pc:sldChg>
      <pc:sldChg chg="modSp mod modTransition modAnim">
        <pc:chgData name="Bonam Bhavya Sri" userId="e2aac12c-3814-4de1-b82e-f0bde0d591da" providerId="ADAL" clId="{A0DF5F2E-8EB5-47EE-8AC0-9DD4559AF98D}" dt="2023-07-27T02:24:42.099" v="316"/>
        <pc:sldMkLst>
          <pc:docMk/>
          <pc:sldMk cId="170139709" sldId="263"/>
        </pc:sldMkLst>
        <pc:picChg chg="mod">
          <ac:chgData name="Bonam Bhavya Sri" userId="e2aac12c-3814-4de1-b82e-f0bde0d591da" providerId="ADAL" clId="{A0DF5F2E-8EB5-47EE-8AC0-9DD4559AF98D}" dt="2023-07-26T17:11:07.559" v="202" actId="1076"/>
          <ac:picMkLst>
            <pc:docMk/>
            <pc:sldMk cId="170139709" sldId="263"/>
            <ac:picMk id="5" creationId="{2EEF07A4-5004-4766-B6BF-CFCE714ADB9A}"/>
          </ac:picMkLst>
        </pc:picChg>
      </pc:sldChg>
      <pc:sldChg chg="modSp mod modTransition modAnim">
        <pc:chgData name="Bonam Bhavya Sri" userId="e2aac12c-3814-4de1-b82e-f0bde0d591da" providerId="ADAL" clId="{A0DF5F2E-8EB5-47EE-8AC0-9DD4559AF98D}" dt="2023-07-27T02:16:22.796" v="269"/>
        <pc:sldMkLst>
          <pc:docMk/>
          <pc:sldMk cId="4266667125" sldId="264"/>
        </pc:sldMkLst>
        <pc:spChg chg="mod">
          <ac:chgData name="Bonam Bhavya Sri" userId="e2aac12c-3814-4de1-b82e-f0bde0d591da" providerId="ADAL" clId="{A0DF5F2E-8EB5-47EE-8AC0-9DD4559AF98D}" dt="2023-07-27T02:14:07.177" v="260" actId="5793"/>
          <ac:spMkLst>
            <pc:docMk/>
            <pc:sldMk cId="4266667125" sldId="264"/>
            <ac:spMk id="5" creationId="{88B25E77-6643-439E-B3ED-EACFE26A9D1F}"/>
          </ac:spMkLst>
        </pc:spChg>
        <pc:spChg chg="mod">
          <ac:chgData name="Bonam Bhavya Sri" userId="e2aac12c-3814-4de1-b82e-f0bde0d591da" providerId="ADAL" clId="{A0DF5F2E-8EB5-47EE-8AC0-9DD4559AF98D}" dt="2023-07-26T17:05:35.323" v="140" actId="1076"/>
          <ac:spMkLst>
            <pc:docMk/>
            <pc:sldMk cId="4266667125" sldId="264"/>
            <ac:spMk id="8" creationId="{F83195CD-F8E4-4097-ABEC-B4B425FE58D8}"/>
          </ac:spMkLst>
        </pc:spChg>
        <pc:picChg chg="mod">
          <ac:chgData name="Bonam Bhavya Sri" userId="e2aac12c-3814-4de1-b82e-f0bde0d591da" providerId="ADAL" clId="{A0DF5F2E-8EB5-47EE-8AC0-9DD4559AF98D}" dt="2023-07-26T17:18:50.978" v="243" actId="1076"/>
          <ac:picMkLst>
            <pc:docMk/>
            <pc:sldMk cId="4266667125" sldId="264"/>
            <ac:picMk id="7" creationId="{8E52CF1E-362A-4879-8734-9DDAE2940E09}"/>
          </ac:picMkLst>
        </pc:picChg>
      </pc:sldChg>
      <pc:sldChg chg="modTransition modAnim">
        <pc:chgData name="Bonam Bhavya Sri" userId="e2aac12c-3814-4de1-b82e-f0bde0d591da" providerId="ADAL" clId="{A0DF5F2E-8EB5-47EE-8AC0-9DD4559AF98D}" dt="2023-07-27T02:23:20.354" v="303"/>
        <pc:sldMkLst>
          <pc:docMk/>
          <pc:sldMk cId="3125636500" sldId="265"/>
        </pc:sldMkLst>
      </pc:sldChg>
      <pc:sldChg chg="addSp modSp mod modTransition modAnim">
        <pc:chgData name="Bonam Bhavya Sri" userId="e2aac12c-3814-4de1-b82e-f0bde0d591da" providerId="ADAL" clId="{A0DF5F2E-8EB5-47EE-8AC0-9DD4559AF98D}" dt="2023-07-27T02:26:17.249" v="327"/>
        <pc:sldMkLst>
          <pc:docMk/>
          <pc:sldMk cId="763167629" sldId="266"/>
        </pc:sldMkLst>
        <pc:spChg chg="mod">
          <ac:chgData name="Bonam Bhavya Sri" userId="e2aac12c-3814-4de1-b82e-f0bde0d591da" providerId="ADAL" clId="{A0DF5F2E-8EB5-47EE-8AC0-9DD4559AF98D}" dt="2023-07-26T16:45:54.750" v="116" actId="20577"/>
          <ac:spMkLst>
            <pc:docMk/>
            <pc:sldMk cId="763167629" sldId="266"/>
            <ac:spMk id="5" creationId="{BDF9796E-06B3-4082-BA6A-85C97CE97874}"/>
          </ac:spMkLst>
        </pc:spChg>
        <pc:spChg chg="add mod">
          <ac:chgData name="Bonam Bhavya Sri" userId="e2aac12c-3814-4de1-b82e-f0bde0d591da" providerId="ADAL" clId="{A0DF5F2E-8EB5-47EE-8AC0-9DD4559AF98D}" dt="2023-07-26T16:46:44.855" v="130" actId="207"/>
          <ac:spMkLst>
            <pc:docMk/>
            <pc:sldMk cId="763167629" sldId="266"/>
            <ac:spMk id="6" creationId="{344A0ACD-98CF-4C6F-8CFE-C04FAFED1E63}"/>
          </ac:spMkLst>
        </pc:spChg>
        <pc:graphicFrameChg chg="add mod modGraphic">
          <ac:chgData name="Bonam Bhavya Sri" userId="e2aac12c-3814-4de1-b82e-f0bde0d591da" providerId="ADAL" clId="{A0DF5F2E-8EB5-47EE-8AC0-9DD4559AF98D}" dt="2023-07-26T16:46:32.323" v="127" actId="1036"/>
          <ac:graphicFrameMkLst>
            <pc:docMk/>
            <pc:sldMk cId="763167629" sldId="266"/>
            <ac:graphicFrameMk id="4" creationId="{C2A705F8-E181-4C70-B401-04B83811249E}"/>
          </ac:graphicFrameMkLst>
        </pc:graphicFrameChg>
        <pc:picChg chg="add mod">
          <ac:chgData name="Bonam Bhavya Sri" userId="e2aac12c-3814-4de1-b82e-f0bde0d591da" providerId="ADAL" clId="{A0DF5F2E-8EB5-47EE-8AC0-9DD4559AF98D}" dt="2023-07-26T16:46:18.225" v="119" actId="1076"/>
          <ac:picMkLst>
            <pc:docMk/>
            <pc:sldMk cId="763167629" sldId="266"/>
            <ac:picMk id="1026" creationId="{106238F0-4B6D-463D-ACB6-1EC31DA86F47}"/>
          </ac:picMkLst>
        </pc:picChg>
        <pc:cxnChg chg="add mod">
          <ac:chgData name="Bonam Bhavya Sri" userId="e2aac12c-3814-4de1-b82e-f0bde0d591da" providerId="ADAL" clId="{A0DF5F2E-8EB5-47EE-8AC0-9DD4559AF98D}" dt="2023-07-26T17:11:49.953" v="214" actId="1076"/>
          <ac:cxnSpMkLst>
            <pc:docMk/>
            <pc:sldMk cId="763167629" sldId="266"/>
            <ac:cxnSpMk id="3" creationId="{A582E54F-BA5E-4B92-988C-DA3FAB07C6DB}"/>
          </ac:cxnSpMkLst>
        </pc:cxnChg>
      </pc:sldChg>
      <pc:sldChg chg="addSp delSp modSp new mod modTransition setBg">
        <pc:chgData name="Bonam Bhavya Sri" userId="e2aac12c-3814-4de1-b82e-f0bde0d591da" providerId="ADAL" clId="{A0DF5F2E-8EB5-47EE-8AC0-9DD4559AF98D}" dt="2023-07-27T03:46:38.202" v="663"/>
        <pc:sldMkLst>
          <pc:docMk/>
          <pc:sldMk cId="627288545" sldId="267"/>
        </pc:sldMkLst>
        <pc:spChg chg="del">
          <ac:chgData name="Bonam Bhavya Sri" userId="e2aac12c-3814-4de1-b82e-f0bde0d591da" providerId="ADAL" clId="{A0DF5F2E-8EB5-47EE-8AC0-9DD4559AF98D}" dt="2023-07-27T02:54:34.158" v="492" actId="478"/>
          <ac:spMkLst>
            <pc:docMk/>
            <pc:sldMk cId="627288545" sldId="267"/>
            <ac:spMk id="2" creationId="{A8A32EE6-7932-4B17-B8A7-184A9C43C735}"/>
          </ac:spMkLst>
        </pc:spChg>
        <pc:spChg chg="del mod">
          <ac:chgData name="Bonam Bhavya Sri" userId="e2aac12c-3814-4de1-b82e-f0bde0d591da" providerId="ADAL" clId="{A0DF5F2E-8EB5-47EE-8AC0-9DD4559AF98D}" dt="2023-07-27T02:54:36.963" v="494" actId="478"/>
          <ac:spMkLst>
            <pc:docMk/>
            <pc:sldMk cId="627288545" sldId="267"/>
            <ac:spMk id="3" creationId="{1C0F88A0-DD65-4AAF-9A42-89A1EAFDF12B}"/>
          </ac:spMkLst>
        </pc:spChg>
        <pc:spChg chg="add mod">
          <ac:chgData name="Bonam Bhavya Sri" userId="e2aac12c-3814-4de1-b82e-f0bde0d591da" providerId="ADAL" clId="{A0DF5F2E-8EB5-47EE-8AC0-9DD4559AF98D}" dt="2023-07-27T03:46:11.519" v="658" actId="14100"/>
          <ac:spMkLst>
            <pc:docMk/>
            <pc:sldMk cId="627288545" sldId="267"/>
            <ac:spMk id="6" creationId="{E17F4567-9F97-4D2E-8DC8-D6FFE9F5E663}"/>
          </ac:spMkLst>
        </pc:spChg>
        <pc:picChg chg="add mod">
          <ac:chgData name="Bonam Bhavya Sri" userId="e2aac12c-3814-4de1-b82e-f0bde0d591da" providerId="ADAL" clId="{A0DF5F2E-8EB5-47EE-8AC0-9DD4559AF98D}" dt="2023-07-27T03:45:58.288" v="655"/>
          <ac:picMkLst>
            <pc:docMk/>
            <pc:sldMk cId="627288545" sldId="267"/>
            <ac:picMk id="4" creationId="{4848276D-0FD2-4966-903D-76344737919A}"/>
          </ac:picMkLst>
        </pc:picChg>
        <pc:picChg chg="add del">
          <ac:chgData name="Bonam Bhavya Sri" userId="e2aac12c-3814-4de1-b82e-f0bde0d591da" providerId="ADAL" clId="{A0DF5F2E-8EB5-47EE-8AC0-9DD4559AF98D}" dt="2023-07-27T03:33:39.504" v="512"/>
          <ac:picMkLst>
            <pc:docMk/>
            <pc:sldMk cId="627288545" sldId="267"/>
            <ac:picMk id="5" creationId="{D2D4E08F-28CE-4061-A872-CC97D48F3335}"/>
          </ac:picMkLst>
        </pc:picChg>
      </pc:sldChg>
      <pc:sldChg chg="new del">
        <pc:chgData name="Bonam Bhavya Sri" userId="e2aac12c-3814-4de1-b82e-f0bde0d591da" providerId="ADAL" clId="{A0DF5F2E-8EB5-47EE-8AC0-9DD4559AF98D}" dt="2023-07-26T17:13:02.017" v="233" actId="680"/>
        <pc:sldMkLst>
          <pc:docMk/>
          <pc:sldMk cId="2595698218" sldId="267"/>
        </pc:sldMkLst>
      </pc:sldChg>
      <pc:sldChg chg="new del">
        <pc:chgData name="Bonam Bhavya Sri" userId="e2aac12c-3814-4de1-b82e-f0bde0d591da" providerId="ADAL" clId="{A0DF5F2E-8EB5-47EE-8AC0-9DD4559AF98D}" dt="2023-07-26T17:14:22.106" v="241" actId="680"/>
        <pc:sldMkLst>
          <pc:docMk/>
          <pc:sldMk cId="2869590101" sldId="267"/>
        </pc:sldMkLst>
      </pc:sldChg>
      <pc:sldChg chg="addSp delSp modSp new del mod setBg">
        <pc:chgData name="Bonam Bhavya Sri" userId="e2aac12c-3814-4de1-b82e-f0bde0d591da" providerId="ADAL" clId="{A0DF5F2E-8EB5-47EE-8AC0-9DD4559AF98D}" dt="2023-07-27T02:46:49.808" v="465" actId="2696"/>
        <pc:sldMkLst>
          <pc:docMk/>
          <pc:sldMk cId="2984570363" sldId="267"/>
        </pc:sldMkLst>
        <pc:spChg chg="del mod">
          <ac:chgData name="Bonam Bhavya Sri" userId="e2aac12c-3814-4de1-b82e-f0bde0d591da" providerId="ADAL" clId="{A0DF5F2E-8EB5-47EE-8AC0-9DD4559AF98D}" dt="2023-07-27T02:36:39.993" v="343" actId="478"/>
          <ac:spMkLst>
            <pc:docMk/>
            <pc:sldMk cId="2984570363" sldId="267"/>
            <ac:spMk id="2" creationId="{8B549E53-96BB-49B9-AFA7-680B7D856444}"/>
          </ac:spMkLst>
        </pc:spChg>
        <pc:spChg chg="del">
          <ac:chgData name="Bonam Bhavya Sri" userId="e2aac12c-3814-4de1-b82e-f0bde0d591da" providerId="ADAL" clId="{A0DF5F2E-8EB5-47EE-8AC0-9DD4559AF98D}" dt="2023-07-27T02:36:42.938" v="344" actId="478"/>
          <ac:spMkLst>
            <pc:docMk/>
            <pc:sldMk cId="2984570363" sldId="267"/>
            <ac:spMk id="3" creationId="{F1E70D66-C753-4F51-9736-8877C4F723FC}"/>
          </ac:spMkLst>
        </pc:spChg>
        <pc:spChg chg="add del mod">
          <ac:chgData name="Bonam Bhavya Sri" userId="e2aac12c-3814-4de1-b82e-f0bde0d591da" providerId="ADAL" clId="{A0DF5F2E-8EB5-47EE-8AC0-9DD4559AF98D}" dt="2023-07-27T02:42:31.862" v="363" actId="478"/>
          <ac:spMkLst>
            <pc:docMk/>
            <pc:sldMk cId="2984570363" sldId="267"/>
            <ac:spMk id="7" creationId="{75AE92AC-5396-4CFC-9F46-9B1743FA74DD}"/>
          </ac:spMkLst>
        </pc:spChg>
        <pc:spChg chg="add mod">
          <ac:chgData name="Bonam Bhavya Sri" userId="e2aac12c-3814-4de1-b82e-f0bde0d591da" providerId="ADAL" clId="{A0DF5F2E-8EB5-47EE-8AC0-9DD4559AF98D}" dt="2023-07-27T02:42:54.284" v="365" actId="207"/>
          <ac:spMkLst>
            <pc:docMk/>
            <pc:sldMk cId="2984570363" sldId="267"/>
            <ac:spMk id="8" creationId="{3FCFC49D-8EC4-462E-9287-0EA13A834E8B}"/>
          </ac:spMkLst>
        </pc:spChg>
        <pc:spChg chg="add del">
          <ac:chgData name="Bonam Bhavya Sri" userId="e2aac12c-3814-4de1-b82e-f0bde0d591da" providerId="ADAL" clId="{A0DF5F2E-8EB5-47EE-8AC0-9DD4559AF98D}" dt="2023-07-27T02:36:59.024" v="347" actId="26606"/>
          <ac:spMkLst>
            <pc:docMk/>
            <pc:sldMk cId="2984570363" sldId="267"/>
            <ac:spMk id="9" creationId="{69D184B2-2226-4E31-BCCB-444330767440}"/>
          </ac:spMkLst>
        </pc:spChg>
        <pc:spChg chg="add del">
          <ac:chgData name="Bonam Bhavya Sri" userId="e2aac12c-3814-4de1-b82e-f0bde0d591da" providerId="ADAL" clId="{A0DF5F2E-8EB5-47EE-8AC0-9DD4559AF98D}" dt="2023-07-27T02:36:59.024" v="347" actId="26606"/>
          <ac:spMkLst>
            <pc:docMk/>
            <pc:sldMk cId="2984570363" sldId="267"/>
            <ac:spMk id="11" creationId="{1AC4D4E3-486A-464A-8EC8-D44881097267}"/>
          </ac:spMkLst>
        </pc:spChg>
        <pc:spChg chg="add del">
          <ac:chgData name="Bonam Bhavya Sri" userId="e2aac12c-3814-4de1-b82e-f0bde0d591da" providerId="ADAL" clId="{A0DF5F2E-8EB5-47EE-8AC0-9DD4559AF98D}" dt="2023-07-27T02:36:59.024" v="347" actId="26606"/>
          <ac:spMkLst>
            <pc:docMk/>
            <pc:sldMk cId="2984570363" sldId="267"/>
            <ac:spMk id="13" creationId="{864DE13E-58EB-4475-B79C-0D4FC651239B}"/>
          </ac:spMkLst>
        </pc:spChg>
        <pc:picChg chg="add del mod">
          <ac:chgData name="Bonam Bhavya Sri" userId="e2aac12c-3814-4de1-b82e-f0bde0d591da" providerId="ADAL" clId="{A0DF5F2E-8EB5-47EE-8AC0-9DD4559AF98D}" dt="2023-07-27T02:41:45.473" v="352"/>
          <ac:picMkLst>
            <pc:docMk/>
            <pc:sldMk cId="2984570363" sldId="267"/>
            <ac:picMk id="4" creationId="{A93DC36F-9D0E-4A04-AF43-816C2FA3F864}"/>
          </ac:picMkLst>
        </pc:picChg>
        <pc:picChg chg="add del">
          <ac:chgData name="Bonam Bhavya Sri" userId="e2aac12c-3814-4de1-b82e-f0bde0d591da" providerId="ADAL" clId="{A0DF5F2E-8EB5-47EE-8AC0-9DD4559AF98D}" dt="2023-07-27T02:41:44.357" v="351"/>
          <ac:picMkLst>
            <pc:docMk/>
            <pc:sldMk cId="2984570363" sldId="267"/>
            <ac:picMk id="5" creationId="{1A399530-AB2A-4C47-AE16-47990296820A}"/>
          </ac:picMkLst>
        </pc:picChg>
        <pc:picChg chg="add mod">
          <ac:chgData name="Bonam Bhavya Sri" userId="e2aac12c-3814-4de1-b82e-f0bde0d591da" providerId="ADAL" clId="{A0DF5F2E-8EB5-47EE-8AC0-9DD4559AF98D}" dt="2023-07-27T02:43:49.952" v="435" actId="14100"/>
          <ac:picMkLst>
            <pc:docMk/>
            <pc:sldMk cId="2984570363" sldId="267"/>
            <ac:picMk id="6" creationId="{82ADC8E4-A386-4E40-BE84-C3220AF79445}"/>
          </ac:picMkLst>
        </pc:picChg>
      </pc:sldChg>
      <pc:sldChg chg="new del">
        <pc:chgData name="Bonam Bhavya Sri" userId="e2aac12c-3814-4de1-b82e-f0bde0d591da" providerId="ADAL" clId="{A0DF5F2E-8EB5-47EE-8AC0-9DD4559AF98D}" dt="2023-07-27T02:19:00.213" v="283" actId="680"/>
        <pc:sldMkLst>
          <pc:docMk/>
          <pc:sldMk cId="3369390806" sldId="267"/>
        </pc:sldMkLst>
      </pc:sldChg>
      <pc:sldChg chg="addSp delSp modSp new del mod setBg">
        <pc:chgData name="Bonam Bhavya Sri" userId="e2aac12c-3814-4de1-b82e-f0bde0d591da" providerId="ADAL" clId="{A0DF5F2E-8EB5-47EE-8AC0-9DD4559AF98D}" dt="2023-07-27T03:45:26.686" v="639" actId="2696"/>
        <pc:sldMkLst>
          <pc:docMk/>
          <pc:sldMk cId="2965209894" sldId="268"/>
        </pc:sldMkLst>
        <pc:spChg chg="del mod">
          <ac:chgData name="Bonam Bhavya Sri" userId="e2aac12c-3814-4de1-b82e-f0bde0d591da" providerId="ADAL" clId="{A0DF5F2E-8EB5-47EE-8AC0-9DD4559AF98D}" dt="2023-07-27T03:33:51.491" v="516" actId="478"/>
          <ac:spMkLst>
            <pc:docMk/>
            <pc:sldMk cId="2965209894" sldId="268"/>
            <ac:spMk id="2" creationId="{CC4D178D-7499-4665-A032-BB852FD8DFC4}"/>
          </ac:spMkLst>
        </pc:spChg>
        <pc:spChg chg="del">
          <ac:chgData name="Bonam Bhavya Sri" userId="e2aac12c-3814-4de1-b82e-f0bde0d591da" providerId="ADAL" clId="{A0DF5F2E-8EB5-47EE-8AC0-9DD4559AF98D}" dt="2023-07-27T03:33:49.423" v="514" actId="478"/>
          <ac:spMkLst>
            <pc:docMk/>
            <pc:sldMk cId="2965209894" sldId="268"/>
            <ac:spMk id="3" creationId="{9971BC07-57C4-44BE-9E67-4B75128D087D}"/>
          </ac:spMkLst>
        </pc:spChg>
        <pc:spChg chg="add">
          <ac:chgData name="Bonam Bhavya Sri" userId="e2aac12c-3814-4de1-b82e-f0bde0d591da" providerId="ADAL" clId="{A0DF5F2E-8EB5-47EE-8AC0-9DD4559AF98D}" dt="2023-07-27T03:33:56.186" v="519" actId="26606"/>
          <ac:spMkLst>
            <pc:docMk/>
            <pc:sldMk cId="2965209894" sldId="268"/>
            <ac:spMk id="9" creationId="{42A4FC2C-047E-45A5-965D-8E1E3BF09BC6}"/>
          </ac:spMkLst>
        </pc:spChg>
        <pc:picChg chg="add mod">
          <ac:chgData name="Bonam Bhavya Sri" userId="e2aac12c-3814-4de1-b82e-f0bde0d591da" providerId="ADAL" clId="{A0DF5F2E-8EB5-47EE-8AC0-9DD4559AF98D}" dt="2023-07-27T03:34:07.506" v="522" actId="962"/>
          <ac:picMkLst>
            <pc:docMk/>
            <pc:sldMk cId="2965209894" sldId="268"/>
            <ac:picMk id="4" creationId="{E08BEF4B-0ED0-41FC-AFC6-64DFEED0182B}"/>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84D357-5927-46D8-8C8E-C2E536C9A9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B49EC964-11C5-4044-9225-A6647FC5A01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E8605B4D-DE69-4643-9A90-FBE1A2FDA9CA}"/>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4D131EEF-09B4-47B3-81FA-F20775A832C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D48F3A1C-9032-43E3-8C16-6B77473CA083}"/>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13426190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FB0801-B638-4A2F-8E0F-E51A5C10269E}"/>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980AE4F-B3AF-4B8E-B686-0505445A84F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C8ED38F2-6CB8-4B2A-A4B5-7AE057A2A8A6}"/>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8D15D057-A063-476D-A57F-161D3F08E6E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13E7A55-EC8C-4ACB-9A8C-51744C9D15EF}"/>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27843822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4DDBE-992C-41BE-96DA-97AE6D5B1EE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D4D3250-94A0-4208-AC72-66A94E788034}"/>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3E8CE2A-F91F-48FA-AF81-D649564C424D}"/>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6CD39397-A6FB-4DE9-B8C1-F91C1F3AFE72}"/>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E39E8C5-948F-4FC0-A5D7-68120AA64A2D}"/>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30281473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84C5DE-75D7-40A4-9E8A-9226D79E61AC}"/>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483A45CC-DA5F-4269-A32B-38E3076648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BA758229-AE72-40B2-91F2-04A7377B85E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F58D2CC4-192A-4898-8B86-49957FC96208}"/>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6" name="Footer Placeholder 5">
            <a:extLst>
              <a:ext uri="{FF2B5EF4-FFF2-40B4-BE49-F238E27FC236}">
                <a16:creationId xmlns:a16="http://schemas.microsoft.com/office/drawing/2014/main" id="{9498FED5-3502-490B-B33E-FE6D1CC0048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2F6C4077-1EC2-42BA-B96E-F515C28922D0}"/>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42370233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9132EF-CC85-4BBE-91E6-D5CFBD477ECB}"/>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9F9F6F5F-5662-44C8-A927-894C0EC6031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3BAD2BA-D56B-4DB7-A6A0-D8CCF9B08F6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FD46DDC3-0551-41BB-8F7A-73A0644A0FE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7298973-D477-4705-9B66-EA6D826296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17370A40-29A5-4EEE-A96A-9BFC18D83A0B}"/>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8" name="Footer Placeholder 7">
            <a:extLst>
              <a:ext uri="{FF2B5EF4-FFF2-40B4-BE49-F238E27FC236}">
                <a16:creationId xmlns:a16="http://schemas.microsoft.com/office/drawing/2014/main" id="{5E3301A9-FD08-48D7-8576-278FC83C600C}"/>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3A58B3DC-8EDB-452D-8787-E51FD45063CA}"/>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2943581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7E63DA-FAF9-4EBB-9F9E-0F348F0FF6A5}"/>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9969DA25-23B7-4F9B-BD80-921EB2529210}"/>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4" name="Footer Placeholder 3">
            <a:extLst>
              <a:ext uri="{FF2B5EF4-FFF2-40B4-BE49-F238E27FC236}">
                <a16:creationId xmlns:a16="http://schemas.microsoft.com/office/drawing/2014/main" id="{74BADAC6-0B0E-448A-AA47-864436C33A1F}"/>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B066FAA-E3C6-4757-80A1-2B92CFBDF2C1}"/>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438657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CF748E6-BCBD-4E28-AEC0-04A2B23B5DA5}"/>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3" name="Footer Placeholder 2">
            <a:extLst>
              <a:ext uri="{FF2B5EF4-FFF2-40B4-BE49-F238E27FC236}">
                <a16:creationId xmlns:a16="http://schemas.microsoft.com/office/drawing/2014/main" id="{F3A1D011-EFF1-4729-A733-CBEFD6CC23BE}"/>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BE19CE26-8494-40E7-8D79-D6EB575DF605}"/>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42332673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4BCA47-7E77-4B86-B1A6-EBCCB4EA06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0CAB79F-C9FB-43B3-888B-DC319583978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C8F5F41C-7620-466E-A501-6C25FB0140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DF33E14-1A77-4F8D-ABF2-A57E34DD578A}"/>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6" name="Footer Placeholder 5">
            <a:extLst>
              <a:ext uri="{FF2B5EF4-FFF2-40B4-BE49-F238E27FC236}">
                <a16:creationId xmlns:a16="http://schemas.microsoft.com/office/drawing/2014/main" id="{21D905F4-DEAE-4ECB-B2FD-5085F63F7BB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846FDBE2-EC40-489B-AD04-0118DDC52343}"/>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1654906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2FF756-5EDA-4920-99A4-CA021D21428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F3EF98C9-13E5-4AC1-8F04-D28CD180FF2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BAA97958-F59A-4310-A663-02CB4E8C387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CD7DD1-7775-489C-8065-82956EDFC665}"/>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6" name="Footer Placeholder 5">
            <a:extLst>
              <a:ext uri="{FF2B5EF4-FFF2-40B4-BE49-F238E27FC236}">
                <a16:creationId xmlns:a16="http://schemas.microsoft.com/office/drawing/2014/main" id="{76E534E6-572D-4751-841B-03253F92A0A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0A475C3-B332-4AEA-ABCB-258127DFB858}"/>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20000004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9A52B6-CE94-4CC0-9B91-D0825FC158BF}"/>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6BDB8244-F70D-4A2F-99A6-3E41CD1BF4F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2EC2F51-6FBB-4C7E-88D0-F6BFE405FEFE}"/>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9537B67C-26DF-4A56-AFBC-46719EAC49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49DFFCCC-F4CF-4FF5-B4A9-4163B600F53A}"/>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2234793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690176E-278D-45DE-B71F-888DCC50CEA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8E3EB27-BB6D-4604-BCF3-C9E1C61B3EC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B71A257F-D5A5-452B-8366-0CFBC61DB7CB}"/>
              </a:ext>
            </a:extLst>
          </p:cNvPr>
          <p:cNvSpPr>
            <a:spLocks noGrp="1"/>
          </p:cNvSpPr>
          <p:nvPr>
            <p:ph type="dt" sz="half" idx="10"/>
          </p:nvPr>
        </p:nvSpPr>
        <p:spPr/>
        <p:txBody>
          <a:body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583A9699-8098-4DB8-A5E1-C46B56C278E4}"/>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F5437F4-A4A8-49E9-B795-32CC97A1C154}"/>
              </a:ext>
            </a:extLst>
          </p:cNvPr>
          <p:cNvSpPr>
            <a:spLocks noGrp="1"/>
          </p:cNvSpPr>
          <p:nvPr>
            <p:ph type="sldNum" sz="quarter" idx="12"/>
          </p:nvPr>
        </p:nvSpPr>
        <p:spPr/>
        <p:txBody>
          <a:bodyPr/>
          <a:lstStyle/>
          <a:p>
            <a:fld id="{4BB07229-89F8-4FCB-A5A2-01912539B783}" type="slidenum">
              <a:rPr lang="en-IN" smtClean="0"/>
              <a:t>‹#›</a:t>
            </a:fld>
            <a:endParaRPr lang="en-IN"/>
          </a:p>
        </p:txBody>
      </p:sp>
    </p:spTree>
    <p:extLst>
      <p:ext uri="{BB962C8B-B14F-4D97-AF65-F5344CB8AC3E}">
        <p14:creationId xmlns:p14="http://schemas.microsoft.com/office/powerpoint/2010/main" val="36559686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D088C31-F2F5-41A0-8462-34ECD7C5992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7BB59C0-1B92-4DB1-AC46-7BA63BB951B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459D355A-2A80-4839-933D-B68F135EEA7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549CB8-3D1F-4441-A78D-C3223B200F94}" type="datetimeFigureOut">
              <a:rPr lang="en-IN" smtClean="0"/>
              <a:t>27-07-2023</a:t>
            </a:fld>
            <a:endParaRPr lang="en-IN"/>
          </a:p>
        </p:txBody>
      </p:sp>
      <p:sp>
        <p:nvSpPr>
          <p:cNvPr id="5" name="Footer Placeholder 4">
            <a:extLst>
              <a:ext uri="{FF2B5EF4-FFF2-40B4-BE49-F238E27FC236}">
                <a16:creationId xmlns:a16="http://schemas.microsoft.com/office/drawing/2014/main" id="{D7565CFC-1D81-4BBC-82F0-43C883702A6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78A21A85-F182-409F-8506-71383C13609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B07229-89F8-4FCB-A5A2-01912539B783}" type="slidenum">
              <a:rPr lang="en-IN" smtClean="0"/>
              <a:t>‹#›</a:t>
            </a:fld>
            <a:endParaRPr lang="en-IN"/>
          </a:p>
        </p:txBody>
      </p:sp>
    </p:spTree>
    <p:extLst>
      <p:ext uri="{BB962C8B-B14F-4D97-AF65-F5344CB8AC3E}">
        <p14:creationId xmlns:p14="http://schemas.microsoft.com/office/powerpoint/2010/main" val="131881202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2E9F6">
                <a:alpha val="98000"/>
              </a:srgbClr>
            </a:gs>
            <a:gs pos="0">
              <a:srgbClr val="B8CAE8">
                <a:alpha val="17000"/>
              </a:srgbClr>
            </a:gs>
            <a:gs pos="0">
              <a:schemeClr val="accent1">
                <a:lumMod val="5000"/>
                <a:lumOff val="95000"/>
              </a:schemeClr>
            </a:gs>
            <a:gs pos="2000">
              <a:schemeClr val="accent1">
                <a:lumMod val="46000"/>
                <a:lumOff val="54000"/>
              </a:schemeClr>
            </a:gs>
            <a:gs pos="1750">
              <a:srgbClr val="ABC0E4">
                <a:lumMod val="82000"/>
                <a:lumOff val="18000"/>
                <a:alpha val="38000"/>
              </a:srgbClr>
            </a:gs>
            <a:gs pos="1500">
              <a:srgbClr val="ABC0E4"/>
            </a:gs>
            <a:gs pos="1000">
              <a:srgbClr val="ABC0E4"/>
            </a:gs>
            <a:gs pos="0">
              <a:schemeClr val="accent1">
                <a:lumMod val="45000"/>
                <a:lumOff val="55000"/>
              </a:schemeClr>
            </a:gs>
            <a:gs pos="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useBgFill="1">
        <p:nvSpPr>
          <p:cNvPr id="85" name="Rectangle 87">
            <a:extLst>
              <a:ext uri="{FF2B5EF4-FFF2-40B4-BE49-F238E27FC236}">
                <a16:creationId xmlns:a16="http://schemas.microsoft.com/office/drawing/2014/main" id="{65219498-D544-41AC-98FE-8F956EF66A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6" name="Rectangle 89">
            <a:extLst>
              <a:ext uri="{FF2B5EF4-FFF2-40B4-BE49-F238E27FC236}">
                <a16:creationId xmlns:a16="http://schemas.microsoft.com/office/drawing/2014/main" id="{F500DBFC-17A9-4E0A-AEE2-A49F9AEEF0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2" name="Group 91">
            <a:extLst>
              <a:ext uri="{FF2B5EF4-FFF2-40B4-BE49-F238E27FC236}">
                <a16:creationId xmlns:a16="http://schemas.microsoft.com/office/drawing/2014/main" id="{D74613BB-817C-4C4F-8A24-4936F2F064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01023" y="52996"/>
            <a:ext cx="6093363" cy="6805005"/>
            <a:chOff x="6101023" y="52996"/>
            <a:chExt cx="6093363" cy="6805005"/>
          </a:xfrm>
        </p:grpSpPr>
        <p:sp>
          <p:nvSpPr>
            <p:cNvPr id="93" name="Freeform: Shape 92">
              <a:extLst>
                <a:ext uri="{FF2B5EF4-FFF2-40B4-BE49-F238E27FC236}">
                  <a16:creationId xmlns:a16="http://schemas.microsoft.com/office/drawing/2014/main" id="{926C820D-9A01-44F0-AE18-C2DAB089B8C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3517682 w 5890490"/>
                <a:gd name="connsiteY0" fmla="*/ 0 h 6578439"/>
                <a:gd name="connsiteX1" fmla="*/ 5849513 w 5890490"/>
                <a:gd name="connsiteY1" fmla="*/ 841730 h 6578439"/>
                <a:gd name="connsiteX2" fmla="*/ 5890490 w 5890490"/>
                <a:gd name="connsiteY2" fmla="*/ 879060 h 6578439"/>
                <a:gd name="connsiteX3" fmla="*/ 5890490 w 5890490"/>
                <a:gd name="connsiteY3" fmla="*/ 1816052 h 6578439"/>
                <a:gd name="connsiteX4" fmla="*/ 5856961 w 5890490"/>
                <a:gd name="connsiteY4" fmla="*/ 1771023 h 6578439"/>
                <a:gd name="connsiteX5" fmla="*/ 5655397 w 5890490"/>
                <a:gd name="connsiteY5" fmla="*/ 1548813 h 6578439"/>
                <a:gd name="connsiteX6" fmla="*/ 3517682 w 5890490"/>
                <a:gd name="connsiteY6" fmla="*/ 658717 h 6578439"/>
                <a:gd name="connsiteX7" fmla="*/ 2395696 w 5890490"/>
                <a:gd name="connsiteY7" fmla="*/ 850721 h 6578439"/>
                <a:gd name="connsiteX8" fmla="*/ 1519955 w 5890490"/>
                <a:gd name="connsiteY8" fmla="*/ 1450441 h 6578439"/>
                <a:gd name="connsiteX9" fmla="*/ 1223630 w 5890490"/>
                <a:gd name="connsiteY9" fmla="*/ 1841430 h 6578439"/>
                <a:gd name="connsiteX10" fmla="*/ 1075857 w 5890490"/>
                <a:gd name="connsiteY10" fmla="*/ 2329343 h 6578439"/>
                <a:gd name="connsiteX11" fmla="*/ 731010 w 5890490"/>
                <a:gd name="connsiteY11" fmla="*/ 3483744 h 6578439"/>
                <a:gd name="connsiteX12" fmla="*/ 741000 w 5890490"/>
                <a:gd name="connsiteY12" fmla="*/ 4479719 h 6578439"/>
                <a:gd name="connsiteX13" fmla="*/ 1315615 w 5890490"/>
                <a:gd name="connsiteY13" fmla="*/ 5443827 h 6578439"/>
                <a:gd name="connsiteX14" fmla="*/ 2277503 w 5890490"/>
                <a:gd name="connsiteY14" fmla="*/ 6259386 h 6578439"/>
                <a:gd name="connsiteX15" fmla="*/ 3439448 w 5890490"/>
                <a:gd name="connsiteY15" fmla="*/ 6551739 h 6578439"/>
                <a:gd name="connsiteX16" fmla="*/ 4408732 w 5890490"/>
                <a:gd name="connsiteY16" fmla="*/ 6255172 h 6578439"/>
                <a:gd name="connsiteX17" fmla="*/ 5343243 w 5890490"/>
                <a:gd name="connsiteY17" fmla="*/ 5442509 h 6578439"/>
                <a:gd name="connsiteX18" fmla="*/ 5745566 w 5890490"/>
                <a:gd name="connsiteY18" fmla="*/ 5056656 h 6578439"/>
                <a:gd name="connsiteX19" fmla="*/ 5890490 w 5890490"/>
                <a:gd name="connsiteY19" fmla="*/ 4920880 h 6578439"/>
                <a:gd name="connsiteX20" fmla="*/ 5890490 w 5890490"/>
                <a:gd name="connsiteY20" fmla="*/ 5821966 h 6578439"/>
                <a:gd name="connsiteX21" fmla="*/ 5802002 w 5890490"/>
                <a:gd name="connsiteY21" fmla="*/ 5907904 h 6578439"/>
                <a:gd name="connsiteX22" fmla="*/ 5294358 w 5890490"/>
                <a:gd name="connsiteY22" fmla="*/ 6397505 h 6578439"/>
                <a:gd name="connsiteX23" fmla="*/ 5077178 w 5890490"/>
                <a:gd name="connsiteY23" fmla="*/ 6578439 h 6578439"/>
                <a:gd name="connsiteX24" fmla="*/ 1567290 w 5890490"/>
                <a:gd name="connsiteY24" fmla="*/ 6578439 h 6578439"/>
                <a:gd name="connsiteX25" fmla="*/ 1508588 w 5890490"/>
                <a:gd name="connsiteY25" fmla="*/ 6535186 h 6578439"/>
                <a:gd name="connsiteX26" fmla="*/ 826498 w 5890490"/>
                <a:gd name="connsiteY26" fmla="*/ 5876034 h 6578439"/>
                <a:gd name="connsiteX27" fmla="*/ 122403 w 5890490"/>
                <a:gd name="connsiteY27" fmla="*/ 3255655 h 6578439"/>
                <a:gd name="connsiteX28" fmla="*/ 1061197 w 5890490"/>
                <a:gd name="connsiteY28" fmla="*/ 984650 h 6578439"/>
                <a:gd name="connsiteX29" fmla="*/ 3517682 w 5890490"/>
                <a:gd name="connsiteY29"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890490" h="6578439">
                  <a:moveTo>
                    <a:pt x="3517682" y="0"/>
                  </a:moveTo>
                  <a:cubicBezTo>
                    <a:pt x="4402016" y="0"/>
                    <a:pt x="5213741" y="315483"/>
                    <a:pt x="5849513" y="841730"/>
                  </a:cubicBezTo>
                  <a:lnTo>
                    <a:pt x="5890490" y="879060"/>
                  </a:lnTo>
                  <a:lnTo>
                    <a:pt x="5890490" y="1816052"/>
                  </a:lnTo>
                  <a:lnTo>
                    <a:pt x="5856961" y="1771023"/>
                  </a:lnTo>
                  <a:cubicBezTo>
                    <a:pt x="5793650" y="1694076"/>
                    <a:pt x="5726429" y="1619959"/>
                    <a:pt x="5655397" y="1548813"/>
                  </a:cubicBezTo>
                  <a:cubicBezTo>
                    <a:pt x="5082208" y="974906"/>
                    <a:pt x="4322973" y="658717"/>
                    <a:pt x="3517682" y="658717"/>
                  </a:cubicBezTo>
                  <a:cubicBezTo>
                    <a:pt x="3085520" y="658717"/>
                    <a:pt x="2718488" y="721533"/>
                    <a:pt x="2395696" y="850721"/>
                  </a:cubicBezTo>
                  <a:cubicBezTo>
                    <a:pt x="2079132" y="977407"/>
                    <a:pt x="1792668" y="1173626"/>
                    <a:pt x="1519955" y="1450441"/>
                  </a:cubicBezTo>
                  <a:cubicBezTo>
                    <a:pt x="1330275" y="1642840"/>
                    <a:pt x="1263719" y="1756094"/>
                    <a:pt x="1223630" y="1841430"/>
                  </a:cubicBezTo>
                  <a:cubicBezTo>
                    <a:pt x="1166545" y="1962981"/>
                    <a:pt x="1128532" y="2116663"/>
                    <a:pt x="1075857" y="2329343"/>
                  </a:cubicBezTo>
                  <a:cubicBezTo>
                    <a:pt x="1008652" y="2601153"/>
                    <a:pt x="916537" y="2973574"/>
                    <a:pt x="731010" y="3483744"/>
                  </a:cubicBezTo>
                  <a:cubicBezTo>
                    <a:pt x="617488" y="3795981"/>
                    <a:pt x="620731" y="4121653"/>
                    <a:pt x="741000" y="4479719"/>
                  </a:cubicBezTo>
                  <a:cubicBezTo>
                    <a:pt x="847257" y="4796172"/>
                    <a:pt x="1045888" y="5129481"/>
                    <a:pt x="1315615" y="5443827"/>
                  </a:cubicBezTo>
                  <a:cubicBezTo>
                    <a:pt x="1630753" y="5810980"/>
                    <a:pt x="1945371" y="6077784"/>
                    <a:pt x="2277503" y="6259386"/>
                  </a:cubicBezTo>
                  <a:cubicBezTo>
                    <a:pt x="2637530" y="6456133"/>
                    <a:pt x="3017536" y="6551739"/>
                    <a:pt x="3439448" y="6551739"/>
                  </a:cubicBezTo>
                  <a:cubicBezTo>
                    <a:pt x="3781571" y="6551739"/>
                    <a:pt x="4089573" y="6457449"/>
                    <a:pt x="4408732" y="6255172"/>
                  </a:cubicBezTo>
                  <a:cubicBezTo>
                    <a:pt x="4738010" y="6046310"/>
                    <a:pt x="5050941" y="5739207"/>
                    <a:pt x="5343243" y="5442509"/>
                  </a:cubicBezTo>
                  <a:cubicBezTo>
                    <a:pt x="5479860" y="5303970"/>
                    <a:pt x="5614918" y="5178206"/>
                    <a:pt x="5745566" y="5056656"/>
                  </a:cubicBezTo>
                  <a:lnTo>
                    <a:pt x="5890490" y="4920880"/>
                  </a:lnTo>
                  <a:lnTo>
                    <a:pt x="5890490" y="5821966"/>
                  </a:lnTo>
                  <a:lnTo>
                    <a:pt x="5802002"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4" name="Freeform: Shape 93">
              <a:extLst>
                <a:ext uri="{FF2B5EF4-FFF2-40B4-BE49-F238E27FC236}">
                  <a16:creationId xmlns:a16="http://schemas.microsoft.com/office/drawing/2014/main" id="{458B604F-996E-4349-B131-E04ED285D8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5" y="52996"/>
              <a:ext cx="6093361" cy="6805003"/>
            </a:xfrm>
            <a:custGeom>
              <a:avLst/>
              <a:gdLst>
                <a:gd name="connsiteX0" fmla="*/ 3391253 w 5890489"/>
                <a:gd name="connsiteY0" fmla="*/ 0 h 6578438"/>
                <a:gd name="connsiteX1" fmla="*/ 3434974 w 5890489"/>
                <a:gd name="connsiteY1" fmla="*/ 646 h 6578438"/>
                <a:gd name="connsiteX2" fmla="*/ 3522419 w 5890489"/>
                <a:gd name="connsiteY2" fmla="*/ 2712 h 6578438"/>
                <a:gd name="connsiteX3" fmla="*/ 3610261 w 5890489"/>
                <a:gd name="connsiteY3" fmla="*/ 6458 h 6578438"/>
                <a:gd name="connsiteX4" fmla="*/ 3786872 w 5890489"/>
                <a:gd name="connsiteY4" fmla="*/ 20667 h 6578438"/>
                <a:gd name="connsiteX5" fmla="*/ 3962291 w 5890489"/>
                <a:gd name="connsiteY5" fmla="*/ 43530 h 6578438"/>
                <a:gd name="connsiteX6" fmla="*/ 4135855 w 5890489"/>
                <a:gd name="connsiteY6" fmla="*/ 75176 h 6578438"/>
                <a:gd name="connsiteX7" fmla="*/ 4307299 w 5890489"/>
                <a:gd name="connsiteY7" fmla="*/ 114315 h 6578438"/>
                <a:gd name="connsiteX8" fmla="*/ 4476358 w 5890489"/>
                <a:gd name="connsiteY8" fmla="*/ 160816 h 6578438"/>
                <a:gd name="connsiteX9" fmla="*/ 4559829 w 5890489"/>
                <a:gd name="connsiteY9" fmla="*/ 186779 h 6578438"/>
                <a:gd name="connsiteX10" fmla="*/ 4642901 w 5890489"/>
                <a:gd name="connsiteY10" fmla="*/ 213648 h 6578438"/>
                <a:gd name="connsiteX11" fmla="*/ 5280847 w 5890489"/>
                <a:gd name="connsiteY11" fmla="*/ 485936 h 6578438"/>
                <a:gd name="connsiteX12" fmla="*/ 5865400 w 5890489"/>
                <a:gd name="connsiteY12" fmla="*/ 851099 h 6578438"/>
                <a:gd name="connsiteX13" fmla="*/ 5890489 w 5890489"/>
                <a:gd name="connsiteY13" fmla="*/ 870950 h 6578438"/>
                <a:gd name="connsiteX14" fmla="*/ 5890489 w 5890489"/>
                <a:gd name="connsiteY14" fmla="*/ 1321814 h 6578438"/>
                <a:gd name="connsiteX15" fmla="*/ 5887395 w 5890489"/>
                <a:gd name="connsiteY15" fmla="*/ 1318952 h 6578438"/>
                <a:gd name="connsiteX16" fmla="*/ 5830291 w 5890489"/>
                <a:gd name="connsiteY16" fmla="*/ 1265992 h 6578438"/>
                <a:gd name="connsiteX17" fmla="*/ 5815981 w 5890489"/>
                <a:gd name="connsiteY17" fmla="*/ 1252687 h 6578438"/>
                <a:gd name="connsiteX18" fmla="*/ 5801142 w 5890489"/>
                <a:gd name="connsiteY18" fmla="*/ 1240158 h 6578438"/>
                <a:gd name="connsiteX19" fmla="*/ 5771464 w 5890489"/>
                <a:gd name="connsiteY19" fmla="*/ 1214969 h 6578438"/>
                <a:gd name="connsiteX20" fmla="*/ 5651030 w 5890489"/>
                <a:gd name="connsiteY20" fmla="*/ 1115767 h 6578438"/>
                <a:gd name="connsiteX21" fmla="*/ 5123183 w 5890489"/>
                <a:gd name="connsiteY21" fmla="*/ 780443 h 6578438"/>
                <a:gd name="connsiteX22" fmla="*/ 4533860 w 5890489"/>
                <a:gd name="connsiteY22" fmla="*/ 567701 h 6578438"/>
                <a:gd name="connsiteX23" fmla="*/ 4457281 w 5890489"/>
                <a:gd name="connsiteY23" fmla="*/ 550780 h 6578438"/>
                <a:gd name="connsiteX24" fmla="*/ 4380568 w 5890489"/>
                <a:gd name="connsiteY24" fmla="*/ 535279 h 6578438"/>
                <a:gd name="connsiteX25" fmla="*/ 4303325 w 5890489"/>
                <a:gd name="connsiteY25" fmla="*/ 522879 h 6578438"/>
                <a:gd name="connsiteX26" fmla="*/ 4264769 w 5890489"/>
                <a:gd name="connsiteY26" fmla="*/ 516679 h 6578438"/>
                <a:gd name="connsiteX27" fmla="*/ 4226082 w 5890489"/>
                <a:gd name="connsiteY27" fmla="*/ 511253 h 6578438"/>
                <a:gd name="connsiteX28" fmla="*/ 4070934 w 5890489"/>
                <a:gd name="connsiteY28" fmla="*/ 494848 h 6578438"/>
                <a:gd name="connsiteX29" fmla="*/ 3915521 w 5890489"/>
                <a:gd name="connsiteY29" fmla="*/ 486065 h 6578438"/>
                <a:gd name="connsiteX30" fmla="*/ 3760241 w 5890489"/>
                <a:gd name="connsiteY30" fmla="*/ 484257 h 6578438"/>
                <a:gd name="connsiteX31" fmla="*/ 3682734 w 5890489"/>
                <a:gd name="connsiteY31" fmla="*/ 486581 h 6578438"/>
                <a:gd name="connsiteX32" fmla="*/ 3605491 w 5890489"/>
                <a:gd name="connsiteY32" fmla="*/ 488907 h 6578438"/>
                <a:gd name="connsiteX33" fmla="*/ 3527454 w 5890489"/>
                <a:gd name="connsiteY33" fmla="*/ 493169 h 6578438"/>
                <a:gd name="connsiteX34" fmla="*/ 3449151 w 5890489"/>
                <a:gd name="connsiteY34" fmla="*/ 498336 h 6578438"/>
                <a:gd name="connsiteX35" fmla="*/ 3410067 w 5890489"/>
                <a:gd name="connsiteY35" fmla="*/ 500532 h 6578438"/>
                <a:gd name="connsiteX36" fmla="*/ 3371246 w 5890489"/>
                <a:gd name="connsiteY36" fmla="*/ 504279 h 6578438"/>
                <a:gd name="connsiteX37" fmla="*/ 3293739 w 5890489"/>
                <a:gd name="connsiteY37" fmla="*/ 511512 h 6578438"/>
                <a:gd name="connsiteX38" fmla="*/ 2689445 w 5890489"/>
                <a:gd name="connsiteY38" fmla="*/ 610198 h 6578438"/>
                <a:gd name="connsiteX39" fmla="*/ 2117875 w 5890489"/>
                <a:gd name="connsiteY39" fmla="*/ 800335 h 6578438"/>
                <a:gd name="connsiteX40" fmla="*/ 1981276 w 5890489"/>
                <a:gd name="connsiteY40" fmla="*/ 865566 h 6578438"/>
                <a:gd name="connsiteX41" fmla="*/ 1847991 w 5890489"/>
                <a:gd name="connsiteY41" fmla="*/ 938676 h 6578438"/>
                <a:gd name="connsiteX42" fmla="*/ 1783069 w 5890489"/>
                <a:gd name="connsiteY42" fmla="*/ 978718 h 6578438"/>
                <a:gd name="connsiteX43" fmla="*/ 1750609 w 5890489"/>
                <a:gd name="connsiteY43" fmla="*/ 998869 h 6578438"/>
                <a:gd name="connsiteX44" fmla="*/ 1734312 w 5890489"/>
                <a:gd name="connsiteY44" fmla="*/ 1008945 h 6578438"/>
                <a:gd name="connsiteX45" fmla="*/ 1718547 w 5890489"/>
                <a:gd name="connsiteY45" fmla="*/ 1019924 h 6578438"/>
                <a:gd name="connsiteX46" fmla="*/ 1655481 w 5890489"/>
                <a:gd name="connsiteY46" fmla="*/ 1063582 h 6578438"/>
                <a:gd name="connsiteX47" fmla="*/ 1593077 w 5890489"/>
                <a:gd name="connsiteY47" fmla="*/ 1108664 h 6578438"/>
                <a:gd name="connsiteX48" fmla="*/ 1532263 w 5890489"/>
                <a:gd name="connsiteY48" fmla="*/ 1156197 h 6578438"/>
                <a:gd name="connsiteX49" fmla="*/ 1472509 w 5890489"/>
                <a:gd name="connsiteY49" fmla="*/ 1205152 h 6578438"/>
                <a:gd name="connsiteX50" fmla="*/ 1414212 w 5890489"/>
                <a:gd name="connsiteY50" fmla="*/ 1256175 h 6578438"/>
                <a:gd name="connsiteX51" fmla="*/ 1357242 w 5890489"/>
                <a:gd name="connsiteY51" fmla="*/ 1308359 h 6578438"/>
                <a:gd name="connsiteX52" fmla="*/ 1153072 w 5890489"/>
                <a:gd name="connsiteY52" fmla="*/ 1529498 h 6578438"/>
                <a:gd name="connsiteX53" fmla="*/ 1002694 w 5890489"/>
                <a:gd name="connsiteY53" fmla="*/ 1770658 h 6578438"/>
                <a:gd name="connsiteX54" fmla="*/ 974076 w 5890489"/>
                <a:gd name="connsiteY54" fmla="*/ 1835371 h 6578438"/>
                <a:gd name="connsiteX55" fmla="*/ 949564 w 5890489"/>
                <a:gd name="connsiteY55" fmla="*/ 1903573 h 6578438"/>
                <a:gd name="connsiteX56" fmla="*/ 927173 w 5890489"/>
                <a:gd name="connsiteY56" fmla="*/ 1974229 h 6578438"/>
                <a:gd name="connsiteX57" fmla="*/ 906107 w 5890489"/>
                <a:gd name="connsiteY57" fmla="*/ 2046952 h 6578438"/>
                <a:gd name="connsiteX58" fmla="*/ 751092 w 5890489"/>
                <a:gd name="connsiteY58" fmla="*/ 2676266 h 6578438"/>
                <a:gd name="connsiteX59" fmla="*/ 547189 w 5890489"/>
                <a:gd name="connsiteY59" fmla="*/ 3308422 h 6578438"/>
                <a:gd name="connsiteX60" fmla="*/ 441195 w 5890489"/>
                <a:gd name="connsiteY60" fmla="*/ 3866306 h 6578438"/>
                <a:gd name="connsiteX61" fmla="*/ 527182 w 5890489"/>
                <a:gd name="connsiteY61" fmla="*/ 4439174 h 6578438"/>
                <a:gd name="connsiteX62" fmla="*/ 775073 w 5890489"/>
                <a:gd name="connsiteY62" fmla="*/ 4987240 h 6578438"/>
                <a:gd name="connsiteX63" fmla="*/ 943206 w 5890489"/>
                <a:gd name="connsiteY63" fmla="*/ 5244933 h 6578438"/>
                <a:gd name="connsiteX64" fmla="*/ 1133728 w 5890489"/>
                <a:gd name="connsiteY64" fmla="*/ 5490356 h 6578438"/>
                <a:gd name="connsiteX65" fmla="*/ 1359626 w 5890489"/>
                <a:gd name="connsiteY65" fmla="*/ 5709815 h 6578438"/>
                <a:gd name="connsiteX66" fmla="*/ 1481254 w 5890489"/>
                <a:gd name="connsiteY66" fmla="*/ 5809146 h 6578438"/>
                <a:gd name="connsiteX67" fmla="*/ 1543260 w 5890489"/>
                <a:gd name="connsiteY67" fmla="*/ 5856940 h 6578438"/>
                <a:gd name="connsiteX68" fmla="*/ 1607518 w 5890489"/>
                <a:gd name="connsiteY68" fmla="*/ 5901374 h 6578438"/>
                <a:gd name="connsiteX69" fmla="*/ 2145566 w 5890489"/>
                <a:gd name="connsiteY69" fmla="*/ 6193814 h 6578438"/>
                <a:gd name="connsiteX70" fmla="*/ 2214991 w 5890489"/>
                <a:gd name="connsiteY70" fmla="*/ 6221844 h 6578438"/>
                <a:gd name="connsiteX71" fmla="*/ 2249307 w 5890489"/>
                <a:gd name="connsiteY71" fmla="*/ 6236182 h 6578438"/>
                <a:gd name="connsiteX72" fmla="*/ 2284285 w 5890489"/>
                <a:gd name="connsiteY72" fmla="*/ 6248711 h 6578438"/>
                <a:gd name="connsiteX73" fmla="*/ 2354241 w 5890489"/>
                <a:gd name="connsiteY73" fmla="*/ 6273124 h 6578438"/>
                <a:gd name="connsiteX74" fmla="*/ 2371597 w 5890489"/>
                <a:gd name="connsiteY74" fmla="*/ 6279324 h 6578438"/>
                <a:gd name="connsiteX75" fmla="*/ 2387894 w 5890489"/>
                <a:gd name="connsiteY75" fmla="*/ 6287719 h 6578438"/>
                <a:gd name="connsiteX76" fmla="*/ 2421414 w 5890489"/>
                <a:gd name="connsiteY76" fmla="*/ 6302186 h 6578438"/>
                <a:gd name="connsiteX77" fmla="*/ 2489117 w 5890489"/>
                <a:gd name="connsiteY77" fmla="*/ 6329441 h 6578438"/>
                <a:gd name="connsiteX78" fmla="*/ 2522902 w 5890489"/>
                <a:gd name="connsiteY78" fmla="*/ 6343134 h 6578438"/>
                <a:gd name="connsiteX79" fmla="*/ 2556953 w 5890489"/>
                <a:gd name="connsiteY79" fmla="*/ 6356051 h 6578438"/>
                <a:gd name="connsiteX80" fmla="*/ 2695009 w 5890489"/>
                <a:gd name="connsiteY80" fmla="*/ 6401905 h 6578438"/>
                <a:gd name="connsiteX81" fmla="*/ 3268035 w 5890489"/>
                <a:gd name="connsiteY81" fmla="*/ 6501238 h 6578438"/>
                <a:gd name="connsiteX82" fmla="*/ 3341038 w 5890489"/>
                <a:gd name="connsiteY82" fmla="*/ 6506145 h 6578438"/>
                <a:gd name="connsiteX83" fmla="*/ 3414703 w 5890489"/>
                <a:gd name="connsiteY83" fmla="*/ 6507050 h 6578438"/>
                <a:gd name="connsiteX84" fmla="*/ 3488237 w 5890489"/>
                <a:gd name="connsiteY84" fmla="*/ 6508212 h 6578438"/>
                <a:gd name="connsiteX85" fmla="*/ 3524142 w 5890489"/>
                <a:gd name="connsiteY85" fmla="*/ 6507955 h 6578438"/>
                <a:gd name="connsiteX86" fmla="*/ 3559252 w 5890489"/>
                <a:gd name="connsiteY86" fmla="*/ 6506921 h 6578438"/>
                <a:gd name="connsiteX87" fmla="*/ 3629207 w 5890489"/>
                <a:gd name="connsiteY87" fmla="*/ 6503045 h 6578438"/>
                <a:gd name="connsiteX88" fmla="*/ 3698633 w 5890489"/>
                <a:gd name="connsiteY88" fmla="*/ 6496845 h 6578438"/>
                <a:gd name="connsiteX89" fmla="*/ 3733213 w 5890489"/>
                <a:gd name="connsiteY89" fmla="*/ 6493357 h 6578438"/>
                <a:gd name="connsiteX90" fmla="*/ 3767529 w 5890489"/>
                <a:gd name="connsiteY90" fmla="*/ 6488707 h 6578438"/>
                <a:gd name="connsiteX91" fmla="*/ 3801845 w 5890489"/>
                <a:gd name="connsiteY91" fmla="*/ 6484057 h 6578438"/>
                <a:gd name="connsiteX92" fmla="*/ 3835895 w 5890489"/>
                <a:gd name="connsiteY92" fmla="*/ 6478116 h 6578438"/>
                <a:gd name="connsiteX93" fmla="*/ 4364801 w 5890489"/>
                <a:gd name="connsiteY93" fmla="*/ 6308517 h 6578438"/>
                <a:gd name="connsiteX94" fmla="*/ 4861379 w 5890489"/>
                <a:gd name="connsiteY94" fmla="*/ 6000576 h 6578438"/>
                <a:gd name="connsiteX95" fmla="*/ 5341263 w 5890489"/>
                <a:gd name="connsiteY95" fmla="*/ 5605834 h 6578438"/>
                <a:gd name="connsiteX96" fmla="*/ 5587301 w 5890489"/>
                <a:gd name="connsiteY96" fmla="*/ 5390379 h 6578438"/>
                <a:gd name="connsiteX97" fmla="*/ 5849105 w 5890489"/>
                <a:gd name="connsiteY97" fmla="*/ 5176344 h 6578438"/>
                <a:gd name="connsiteX98" fmla="*/ 5890489 w 5890489"/>
                <a:gd name="connsiteY98" fmla="*/ 5145260 h 6578438"/>
                <a:gd name="connsiteX99" fmla="*/ 5890489 w 5890489"/>
                <a:gd name="connsiteY99" fmla="*/ 5995323 h 6578438"/>
                <a:gd name="connsiteX100" fmla="*/ 5811477 w 5890489"/>
                <a:gd name="connsiteY100" fmla="*/ 6077819 h 6578438"/>
                <a:gd name="connsiteX101" fmla="*/ 5301384 w 5890489"/>
                <a:gd name="connsiteY101" fmla="*/ 6542958 h 6578438"/>
                <a:gd name="connsiteX102" fmla="*/ 5252008 w 5890489"/>
                <a:gd name="connsiteY102" fmla="*/ 6578438 h 6578438"/>
                <a:gd name="connsiteX103" fmla="*/ 1653730 w 5890489"/>
                <a:gd name="connsiteY103" fmla="*/ 6578438 h 6578438"/>
                <a:gd name="connsiteX104" fmla="*/ 1549768 w 5890489"/>
                <a:gd name="connsiteY104" fmla="*/ 6488821 h 6578438"/>
                <a:gd name="connsiteX105" fmla="*/ 1298282 w 5890489"/>
                <a:gd name="connsiteY105" fmla="*/ 6243932 h 6578438"/>
                <a:gd name="connsiteX106" fmla="*/ 1237999 w 5890489"/>
                <a:gd name="connsiteY106" fmla="*/ 6181671 h 6578438"/>
                <a:gd name="connsiteX107" fmla="*/ 1179967 w 5890489"/>
                <a:gd name="connsiteY107" fmla="*/ 6117862 h 6578438"/>
                <a:gd name="connsiteX108" fmla="*/ 1121936 w 5890489"/>
                <a:gd name="connsiteY108" fmla="*/ 6054569 h 6578438"/>
                <a:gd name="connsiteX109" fmla="*/ 1065628 w 5890489"/>
                <a:gd name="connsiteY109" fmla="*/ 5990243 h 6578438"/>
                <a:gd name="connsiteX110" fmla="*/ 954335 w 5890489"/>
                <a:gd name="connsiteY110" fmla="*/ 5861460 h 6578438"/>
                <a:gd name="connsiteX111" fmla="*/ 898953 w 5890489"/>
                <a:gd name="connsiteY111" fmla="*/ 5797393 h 6578438"/>
                <a:gd name="connsiteX112" fmla="*/ 842908 w 5890489"/>
                <a:gd name="connsiteY112" fmla="*/ 5733582 h 6578438"/>
                <a:gd name="connsiteX113" fmla="*/ 622442 w 5890489"/>
                <a:gd name="connsiteY113" fmla="*/ 5471884 h 6578438"/>
                <a:gd name="connsiteX114" fmla="*/ 425559 w 5890489"/>
                <a:gd name="connsiteY114" fmla="*/ 5190036 h 6578438"/>
                <a:gd name="connsiteX115" fmla="*/ 123877 w 5890489"/>
                <a:gd name="connsiteY115" fmla="*/ 4564210 h 6578438"/>
                <a:gd name="connsiteX116" fmla="*/ 130 w 5890489"/>
                <a:gd name="connsiteY116" fmla="*/ 3865530 h 6578438"/>
                <a:gd name="connsiteX117" fmla="*/ 30602 w 5890489"/>
                <a:gd name="connsiteY117" fmla="*/ 3505793 h 6578438"/>
                <a:gd name="connsiteX118" fmla="*/ 126924 w 5890489"/>
                <a:gd name="connsiteY118" fmla="*/ 3157164 h 6578438"/>
                <a:gd name="connsiteX119" fmla="*/ 334803 w 5890489"/>
                <a:gd name="connsiteY119" fmla="*/ 2560530 h 6578438"/>
                <a:gd name="connsiteX120" fmla="*/ 381176 w 5890489"/>
                <a:gd name="connsiteY120" fmla="*/ 2409144 h 6578438"/>
                <a:gd name="connsiteX121" fmla="*/ 425825 w 5890489"/>
                <a:gd name="connsiteY121" fmla="*/ 2255819 h 6578438"/>
                <a:gd name="connsiteX122" fmla="*/ 470210 w 5890489"/>
                <a:gd name="connsiteY122" fmla="*/ 2099523 h 6578438"/>
                <a:gd name="connsiteX123" fmla="*/ 492998 w 5890489"/>
                <a:gd name="connsiteY123" fmla="*/ 2020213 h 6578438"/>
                <a:gd name="connsiteX124" fmla="*/ 517509 w 5890489"/>
                <a:gd name="connsiteY124" fmla="*/ 1939224 h 6578438"/>
                <a:gd name="connsiteX125" fmla="*/ 544007 w 5890489"/>
                <a:gd name="connsiteY125" fmla="*/ 1857201 h 6578438"/>
                <a:gd name="connsiteX126" fmla="*/ 573288 w 5890489"/>
                <a:gd name="connsiteY126" fmla="*/ 1774274 h 6578438"/>
                <a:gd name="connsiteX127" fmla="*/ 606146 w 5890489"/>
                <a:gd name="connsiteY127" fmla="*/ 1690832 h 6578438"/>
                <a:gd name="connsiteX128" fmla="*/ 644569 w 5890489"/>
                <a:gd name="connsiteY128" fmla="*/ 1607775 h 6578438"/>
                <a:gd name="connsiteX129" fmla="*/ 837874 w 5890489"/>
                <a:gd name="connsiteY129" fmla="*/ 1297638 h 6578438"/>
                <a:gd name="connsiteX130" fmla="*/ 1069602 w 5890489"/>
                <a:gd name="connsiteY130" fmla="*/ 1032194 h 6578438"/>
                <a:gd name="connsiteX131" fmla="*/ 1130548 w 5890489"/>
                <a:gd name="connsiteY131" fmla="*/ 970839 h 6578438"/>
                <a:gd name="connsiteX132" fmla="*/ 1192024 w 5890489"/>
                <a:gd name="connsiteY132" fmla="*/ 910129 h 6578438"/>
                <a:gd name="connsiteX133" fmla="*/ 1255356 w 5890489"/>
                <a:gd name="connsiteY133" fmla="*/ 850841 h 6578438"/>
                <a:gd name="connsiteX134" fmla="*/ 1319614 w 5890489"/>
                <a:gd name="connsiteY134" fmla="*/ 792068 h 6578438"/>
                <a:gd name="connsiteX135" fmla="*/ 1385728 w 5890489"/>
                <a:gd name="connsiteY135" fmla="*/ 734975 h 6578438"/>
                <a:gd name="connsiteX136" fmla="*/ 1452768 w 5890489"/>
                <a:gd name="connsiteY136" fmla="*/ 678528 h 6578438"/>
                <a:gd name="connsiteX137" fmla="*/ 1469594 w 5890489"/>
                <a:gd name="connsiteY137" fmla="*/ 664449 h 6578438"/>
                <a:gd name="connsiteX138" fmla="*/ 1487083 w 5890489"/>
                <a:gd name="connsiteY138" fmla="*/ 651015 h 6578438"/>
                <a:gd name="connsiteX139" fmla="*/ 1522193 w 5890489"/>
                <a:gd name="connsiteY139" fmla="*/ 624277 h 6578438"/>
                <a:gd name="connsiteX140" fmla="*/ 1592415 w 5890489"/>
                <a:gd name="connsiteY140" fmla="*/ 570671 h 6578438"/>
                <a:gd name="connsiteX141" fmla="*/ 1738287 w 5890489"/>
                <a:gd name="connsiteY141" fmla="*/ 469402 h 6578438"/>
                <a:gd name="connsiteX142" fmla="*/ 1890918 w 5890489"/>
                <a:gd name="connsiteY142" fmla="*/ 376530 h 6578438"/>
                <a:gd name="connsiteX143" fmla="*/ 2555363 w 5890489"/>
                <a:gd name="connsiteY143" fmla="*/ 105274 h 6578438"/>
                <a:gd name="connsiteX144" fmla="*/ 3259291 w 5890489"/>
                <a:gd name="connsiteY144" fmla="*/ 3229 h 6578438"/>
                <a:gd name="connsiteX145" fmla="*/ 3347265 w 5890489"/>
                <a:gd name="connsiteY145" fmla="*/ 903 h 65784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Lst>
              <a:rect l="l" t="t" r="r" b="b"/>
              <a:pathLst>
                <a:path w="5890489" h="6578438">
                  <a:moveTo>
                    <a:pt x="3391253" y="0"/>
                  </a:moveTo>
                  <a:lnTo>
                    <a:pt x="3434974" y="646"/>
                  </a:lnTo>
                  <a:lnTo>
                    <a:pt x="3522419" y="2712"/>
                  </a:lnTo>
                  <a:cubicBezTo>
                    <a:pt x="3551567" y="3488"/>
                    <a:pt x="3580451" y="3746"/>
                    <a:pt x="3610261" y="6458"/>
                  </a:cubicBezTo>
                  <a:cubicBezTo>
                    <a:pt x="3669353" y="10850"/>
                    <a:pt x="3728179" y="14337"/>
                    <a:pt x="3786872" y="20667"/>
                  </a:cubicBezTo>
                  <a:lnTo>
                    <a:pt x="3962291" y="43530"/>
                  </a:lnTo>
                  <a:lnTo>
                    <a:pt x="4135855" y="75176"/>
                  </a:lnTo>
                  <a:cubicBezTo>
                    <a:pt x="4193224" y="87836"/>
                    <a:pt x="4250328" y="101398"/>
                    <a:pt x="4307299" y="114315"/>
                  </a:cubicBezTo>
                  <a:cubicBezTo>
                    <a:pt x="4364139" y="128394"/>
                    <a:pt x="4420050" y="145575"/>
                    <a:pt x="4476358" y="160816"/>
                  </a:cubicBezTo>
                  <a:cubicBezTo>
                    <a:pt x="4504580" y="167921"/>
                    <a:pt x="4532138" y="177995"/>
                    <a:pt x="4559829" y="186779"/>
                  </a:cubicBezTo>
                  <a:lnTo>
                    <a:pt x="4642901" y="213648"/>
                  </a:lnTo>
                  <a:cubicBezTo>
                    <a:pt x="4863234" y="288307"/>
                    <a:pt x="5076414" y="379371"/>
                    <a:pt x="5280847" y="485936"/>
                  </a:cubicBezTo>
                  <a:cubicBezTo>
                    <a:pt x="5485018" y="592631"/>
                    <a:pt x="5681768" y="713145"/>
                    <a:pt x="5865400" y="851099"/>
                  </a:cubicBezTo>
                  <a:lnTo>
                    <a:pt x="5890489" y="870950"/>
                  </a:lnTo>
                  <a:lnTo>
                    <a:pt x="5890489" y="1321814"/>
                  </a:lnTo>
                  <a:lnTo>
                    <a:pt x="5887395" y="1318952"/>
                  </a:lnTo>
                  <a:lnTo>
                    <a:pt x="5830291" y="1265992"/>
                  </a:lnTo>
                  <a:lnTo>
                    <a:pt x="5815981" y="1252687"/>
                  </a:lnTo>
                  <a:lnTo>
                    <a:pt x="5801142" y="1240158"/>
                  </a:lnTo>
                  <a:lnTo>
                    <a:pt x="5771464" y="1214969"/>
                  </a:lnTo>
                  <a:cubicBezTo>
                    <a:pt x="5731849" y="1181385"/>
                    <a:pt x="5692897" y="1146896"/>
                    <a:pt x="5651030" y="1115767"/>
                  </a:cubicBezTo>
                  <a:cubicBezTo>
                    <a:pt x="5487534" y="986985"/>
                    <a:pt x="5311321" y="872542"/>
                    <a:pt x="5123183" y="780443"/>
                  </a:cubicBezTo>
                  <a:cubicBezTo>
                    <a:pt x="4935309" y="688087"/>
                    <a:pt x="4737102" y="616398"/>
                    <a:pt x="4533860" y="567701"/>
                  </a:cubicBezTo>
                  <a:lnTo>
                    <a:pt x="4457281" y="550780"/>
                  </a:lnTo>
                  <a:cubicBezTo>
                    <a:pt x="4431709" y="545484"/>
                    <a:pt x="4406536" y="538896"/>
                    <a:pt x="4380568" y="535279"/>
                  </a:cubicBezTo>
                  <a:lnTo>
                    <a:pt x="4303325" y="522879"/>
                  </a:lnTo>
                  <a:lnTo>
                    <a:pt x="4264769" y="516679"/>
                  </a:lnTo>
                  <a:cubicBezTo>
                    <a:pt x="4251918" y="514612"/>
                    <a:pt x="4239067" y="512415"/>
                    <a:pt x="4226082" y="511253"/>
                  </a:cubicBezTo>
                  <a:cubicBezTo>
                    <a:pt x="4174145" y="505829"/>
                    <a:pt x="4122606" y="499498"/>
                    <a:pt x="4070934" y="494848"/>
                  </a:cubicBezTo>
                  <a:lnTo>
                    <a:pt x="3915521" y="486065"/>
                  </a:lnTo>
                  <a:lnTo>
                    <a:pt x="3760241" y="484257"/>
                  </a:lnTo>
                  <a:cubicBezTo>
                    <a:pt x="3734405" y="483869"/>
                    <a:pt x="3708571" y="485936"/>
                    <a:pt x="3682734" y="486581"/>
                  </a:cubicBezTo>
                  <a:lnTo>
                    <a:pt x="3605491" y="488907"/>
                  </a:lnTo>
                  <a:cubicBezTo>
                    <a:pt x="3579921" y="489165"/>
                    <a:pt x="3553555" y="491490"/>
                    <a:pt x="3527454" y="493169"/>
                  </a:cubicBezTo>
                  <a:lnTo>
                    <a:pt x="3449151" y="498336"/>
                  </a:lnTo>
                  <a:lnTo>
                    <a:pt x="3410067" y="500532"/>
                  </a:lnTo>
                  <a:lnTo>
                    <a:pt x="3371246" y="504279"/>
                  </a:lnTo>
                  <a:cubicBezTo>
                    <a:pt x="3345410" y="506862"/>
                    <a:pt x="3319575" y="509315"/>
                    <a:pt x="3293739" y="511512"/>
                  </a:cubicBezTo>
                  <a:cubicBezTo>
                    <a:pt x="3087450" y="531662"/>
                    <a:pt x="2885531" y="563180"/>
                    <a:pt x="2689445" y="610198"/>
                  </a:cubicBezTo>
                  <a:cubicBezTo>
                    <a:pt x="2493357" y="657344"/>
                    <a:pt x="2302303" y="719088"/>
                    <a:pt x="2117875" y="800335"/>
                  </a:cubicBezTo>
                  <a:cubicBezTo>
                    <a:pt x="2072298" y="821648"/>
                    <a:pt x="2026854" y="843606"/>
                    <a:pt x="1981276" y="865566"/>
                  </a:cubicBezTo>
                  <a:cubicBezTo>
                    <a:pt x="1937025" y="889978"/>
                    <a:pt x="1891978" y="913229"/>
                    <a:pt x="1847991" y="938676"/>
                  </a:cubicBezTo>
                  <a:lnTo>
                    <a:pt x="1783069" y="978718"/>
                  </a:lnTo>
                  <a:lnTo>
                    <a:pt x="1750609" y="998869"/>
                  </a:lnTo>
                  <a:lnTo>
                    <a:pt x="1734312" y="1008945"/>
                  </a:lnTo>
                  <a:lnTo>
                    <a:pt x="1718547" y="1019924"/>
                  </a:lnTo>
                  <a:lnTo>
                    <a:pt x="1655481" y="1063582"/>
                  </a:lnTo>
                  <a:cubicBezTo>
                    <a:pt x="1634414" y="1078178"/>
                    <a:pt x="1612950" y="1092259"/>
                    <a:pt x="1593077" y="1108664"/>
                  </a:cubicBezTo>
                  <a:lnTo>
                    <a:pt x="1532263" y="1156197"/>
                  </a:lnTo>
                  <a:cubicBezTo>
                    <a:pt x="1511992" y="1172085"/>
                    <a:pt x="1491587" y="1187844"/>
                    <a:pt x="1472509" y="1205152"/>
                  </a:cubicBezTo>
                  <a:lnTo>
                    <a:pt x="1414212" y="1256175"/>
                  </a:lnTo>
                  <a:cubicBezTo>
                    <a:pt x="1395001" y="1273354"/>
                    <a:pt x="1375127" y="1290147"/>
                    <a:pt x="1357242" y="1308359"/>
                  </a:cubicBezTo>
                  <a:cubicBezTo>
                    <a:pt x="1283178" y="1379532"/>
                    <a:pt x="1212163" y="1452513"/>
                    <a:pt x="1153072" y="1529498"/>
                  </a:cubicBezTo>
                  <a:cubicBezTo>
                    <a:pt x="1090933" y="1605578"/>
                    <a:pt x="1043501" y="1685794"/>
                    <a:pt x="1002694" y="1770658"/>
                  </a:cubicBezTo>
                  <a:lnTo>
                    <a:pt x="974076" y="1835371"/>
                  </a:lnTo>
                  <a:lnTo>
                    <a:pt x="949564" y="1903573"/>
                  </a:lnTo>
                  <a:cubicBezTo>
                    <a:pt x="940820" y="1925661"/>
                    <a:pt x="934593" y="1950719"/>
                    <a:pt x="927173" y="1974229"/>
                  </a:cubicBezTo>
                  <a:cubicBezTo>
                    <a:pt x="920019" y="1998254"/>
                    <a:pt x="912468" y="2021504"/>
                    <a:pt x="906107" y="2046952"/>
                  </a:cubicBezTo>
                  <a:cubicBezTo>
                    <a:pt x="853906" y="2245614"/>
                    <a:pt x="809918" y="2463136"/>
                    <a:pt x="751092" y="2676266"/>
                  </a:cubicBezTo>
                  <a:cubicBezTo>
                    <a:pt x="693458" y="2889912"/>
                    <a:pt x="624166" y="3100976"/>
                    <a:pt x="547189" y="3308422"/>
                  </a:cubicBezTo>
                  <a:cubicBezTo>
                    <a:pt x="479617" y="3487580"/>
                    <a:pt x="444109" y="3675523"/>
                    <a:pt x="441195" y="3866306"/>
                  </a:cubicBezTo>
                  <a:cubicBezTo>
                    <a:pt x="438014" y="4057089"/>
                    <a:pt x="469282" y="4250456"/>
                    <a:pt x="527182" y="4439174"/>
                  </a:cubicBezTo>
                  <a:cubicBezTo>
                    <a:pt x="584815" y="4628278"/>
                    <a:pt x="671067" y="4811828"/>
                    <a:pt x="775073" y="4987240"/>
                  </a:cubicBezTo>
                  <a:cubicBezTo>
                    <a:pt x="827009" y="5075075"/>
                    <a:pt x="884246" y="5160327"/>
                    <a:pt x="943206" y="5244933"/>
                  </a:cubicBezTo>
                  <a:cubicBezTo>
                    <a:pt x="1002296" y="5329411"/>
                    <a:pt x="1064964" y="5412337"/>
                    <a:pt x="1133728" y="5490356"/>
                  </a:cubicBezTo>
                  <a:cubicBezTo>
                    <a:pt x="1203949" y="5567728"/>
                    <a:pt x="1279337" y="5642259"/>
                    <a:pt x="1359626" y="5709815"/>
                  </a:cubicBezTo>
                  <a:cubicBezTo>
                    <a:pt x="1398711" y="5744949"/>
                    <a:pt x="1439916" y="5777241"/>
                    <a:pt x="1481254" y="5809146"/>
                  </a:cubicBezTo>
                  <a:cubicBezTo>
                    <a:pt x="1501922" y="5825163"/>
                    <a:pt x="1522325" y="5841309"/>
                    <a:pt x="1543260" y="5856940"/>
                  </a:cubicBezTo>
                  <a:cubicBezTo>
                    <a:pt x="1564591" y="5871923"/>
                    <a:pt x="1585921" y="5886777"/>
                    <a:pt x="1607518" y="5901374"/>
                  </a:cubicBezTo>
                  <a:cubicBezTo>
                    <a:pt x="1778565" y="6019693"/>
                    <a:pt x="1961271" y="6115924"/>
                    <a:pt x="2145566" y="6193814"/>
                  </a:cubicBezTo>
                  <a:lnTo>
                    <a:pt x="2214991" y="6221844"/>
                  </a:lnTo>
                  <a:lnTo>
                    <a:pt x="2249307" y="6236182"/>
                  </a:lnTo>
                  <a:cubicBezTo>
                    <a:pt x="2260702" y="6241089"/>
                    <a:pt x="2272625" y="6244577"/>
                    <a:pt x="2284285" y="6248711"/>
                  </a:cubicBezTo>
                  <a:lnTo>
                    <a:pt x="2354241" y="6273124"/>
                  </a:lnTo>
                  <a:cubicBezTo>
                    <a:pt x="2360070" y="6275190"/>
                    <a:pt x="2365899" y="6277128"/>
                    <a:pt x="2371597" y="6279324"/>
                  </a:cubicBezTo>
                  <a:cubicBezTo>
                    <a:pt x="2377161" y="6281778"/>
                    <a:pt x="2382329" y="6285007"/>
                    <a:pt x="2387894" y="6287719"/>
                  </a:cubicBezTo>
                  <a:cubicBezTo>
                    <a:pt x="2398757" y="6293274"/>
                    <a:pt x="2410153" y="6297666"/>
                    <a:pt x="2421414" y="6302186"/>
                  </a:cubicBezTo>
                  <a:lnTo>
                    <a:pt x="2489117" y="6329441"/>
                  </a:lnTo>
                  <a:lnTo>
                    <a:pt x="2522902" y="6343134"/>
                  </a:lnTo>
                  <a:cubicBezTo>
                    <a:pt x="2534165" y="6347654"/>
                    <a:pt x="2545294" y="6352563"/>
                    <a:pt x="2556953" y="6356051"/>
                  </a:cubicBezTo>
                  <a:lnTo>
                    <a:pt x="2695009" y="6401905"/>
                  </a:lnTo>
                  <a:cubicBezTo>
                    <a:pt x="2880895" y="6457190"/>
                    <a:pt x="3073141" y="6489095"/>
                    <a:pt x="3268035" y="6501238"/>
                  </a:cubicBezTo>
                  <a:cubicBezTo>
                    <a:pt x="3292413" y="6502659"/>
                    <a:pt x="3316527" y="6505629"/>
                    <a:pt x="3341038" y="6506145"/>
                  </a:cubicBezTo>
                  <a:lnTo>
                    <a:pt x="3414703" y="6507050"/>
                  </a:lnTo>
                  <a:lnTo>
                    <a:pt x="3488237" y="6508212"/>
                  </a:lnTo>
                  <a:cubicBezTo>
                    <a:pt x="3500690" y="6508729"/>
                    <a:pt x="3512483" y="6508471"/>
                    <a:pt x="3524142" y="6507955"/>
                  </a:cubicBezTo>
                  <a:lnTo>
                    <a:pt x="3559252" y="6506921"/>
                  </a:lnTo>
                  <a:cubicBezTo>
                    <a:pt x="3582835" y="6506792"/>
                    <a:pt x="3605889" y="6504467"/>
                    <a:pt x="3629207" y="6503045"/>
                  </a:cubicBezTo>
                  <a:cubicBezTo>
                    <a:pt x="3652526" y="6502012"/>
                    <a:pt x="3675579" y="6499171"/>
                    <a:pt x="3698633" y="6496845"/>
                  </a:cubicBezTo>
                  <a:cubicBezTo>
                    <a:pt x="3710160" y="6495683"/>
                    <a:pt x="3721819" y="6494907"/>
                    <a:pt x="3733213" y="6493357"/>
                  </a:cubicBezTo>
                  <a:lnTo>
                    <a:pt x="3767529" y="6488707"/>
                  </a:lnTo>
                  <a:lnTo>
                    <a:pt x="3801845" y="6484057"/>
                  </a:lnTo>
                  <a:lnTo>
                    <a:pt x="3835895" y="6478116"/>
                  </a:lnTo>
                  <a:cubicBezTo>
                    <a:pt x="4017673" y="6446727"/>
                    <a:pt x="4194152" y="6390281"/>
                    <a:pt x="4364801" y="6308517"/>
                  </a:cubicBezTo>
                  <a:cubicBezTo>
                    <a:pt x="4535583" y="6227139"/>
                    <a:pt x="4700138" y="6120962"/>
                    <a:pt x="4861379" y="6000576"/>
                  </a:cubicBezTo>
                  <a:cubicBezTo>
                    <a:pt x="5022621" y="5879931"/>
                    <a:pt x="5180684" y="5745337"/>
                    <a:pt x="5341263" y="5605834"/>
                  </a:cubicBezTo>
                  <a:lnTo>
                    <a:pt x="5587301" y="5390379"/>
                  </a:lnTo>
                  <a:cubicBezTo>
                    <a:pt x="5674216" y="5315718"/>
                    <a:pt x="5761527" y="5244416"/>
                    <a:pt x="5849105" y="5176344"/>
                  </a:cubicBezTo>
                  <a:lnTo>
                    <a:pt x="5890489" y="5145260"/>
                  </a:lnTo>
                  <a:lnTo>
                    <a:pt x="5890489" y="5995323"/>
                  </a:lnTo>
                  <a:lnTo>
                    <a:pt x="5811477" y="6077819"/>
                  </a:lnTo>
                  <a:cubicBezTo>
                    <a:pt x="5654739" y="6238377"/>
                    <a:pt x="5487138" y="6396093"/>
                    <a:pt x="5301384" y="6542958"/>
                  </a:cubicBezTo>
                  <a:lnTo>
                    <a:pt x="5252008" y="6578438"/>
                  </a:lnTo>
                  <a:lnTo>
                    <a:pt x="1653730" y="6578438"/>
                  </a:lnTo>
                  <a:lnTo>
                    <a:pt x="1549768" y="6488821"/>
                  </a:lnTo>
                  <a:cubicBezTo>
                    <a:pt x="1461976" y="6409495"/>
                    <a:pt x="1378573" y="6327182"/>
                    <a:pt x="1298282" y="6243932"/>
                  </a:cubicBezTo>
                  <a:cubicBezTo>
                    <a:pt x="1278277" y="6223006"/>
                    <a:pt x="1258138" y="6202210"/>
                    <a:pt x="1237999" y="6181671"/>
                  </a:cubicBezTo>
                  <a:lnTo>
                    <a:pt x="1179967" y="6117862"/>
                  </a:lnTo>
                  <a:lnTo>
                    <a:pt x="1121936" y="6054569"/>
                  </a:lnTo>
                  <a:cubicBezTo>
                    <a:pt x="1102328" y="6033644"/>
                    <a:pt x="1084573" y="6011427"/>
                    <a:pt x="1065628" y="5990243"/>
                  </a:cubicBezTo>
                  <a:cubicBezTo>
                    <a:pt x="1028662" y="5947099"/>
                    <a:pt x="990239" y="5904991"/>
                    <a:pt x="954335" y="5861460"/>
                  </a:cubicBezTo>
                  <a:cubicBezTo>
                    <a:pt x="936050" y="5840018"/>
                    <a:pt x="917634" y="5818446"/>
                    <a:pt x="898953" y="5797393"/>
                  </a:cubicBezTo>
                  <a:cubicBezTo>
                    <a:pt x="880404" y="5776208"/>
                    <a:pt x="861325" y="5755412"/>
                    <a:pt x="842908" y="5733582"/>
                  </a:cubicBezTo>
                  <a:cubicBezTo>
                    <a:pt x="767919" y="5647942"/>
                    <a:pt x="693061" y="5561786"/>
                    <a:pt x="622442" y="5471884"/>
                  </a:cubicBezTo>
                  <a:cubicBezTo>
                    <a:pt x="551559" y="5382112"/>
                    <a:pt x="486639" y="5287430"/>
                    <a:pt x="425559" y="5190036"/>
                  </a:cubicBezTo>
                  <a:cubicBezTo>
                    <a:pt x="303668" y="4994990"/>
                    <a:pt x="200193" y="4786123"/>
                    <a:pt x="123877" y="4564210"/>
                  </a:cubicBezTo>
                  <a:cubicBezTo>
                    <a:pt x="47694" y="4342555"/>
                    <a:pt x="2249" y="4106045"/>
                    <a:pt x="130" y="3865530"/>
                  </a:cubicBezTo>
                  <a:cubicBezTo>
                    <a:pt x="-1328" y="3745403"/>
                    <a:pt x="9537" y="3624629"/>
                    <a:pt x="30602" y="3505793"/>
                  </a:cubicBezTo>
                  <a:cubicBezTo>
                    <a:pt x="51802" y="3386828"/>
                    <a:pt x="84659" y="3270059"/>
                    <a:pt x="126924" y="3157164"/>
                  </a:cubicBezTo>
                  <a:cubicBezTo>
                    <a:pt x="200457" y="2959276"/>
                    <a:pt x="271737" y="2761388"/>
                    <a:pt x="334803" y="2560530"/>
                  </a:cubicBezTo>
                  <a:lnTo>
                    <a:pt x="381176" y="2409144"/>
                  </a:lnTo>
                  <a:lnTo>
                    <a:pt x="425825" y="2255819"/>
                  </a:lnTo>
                  <a:lnTo>
                    <a:pt x="470210" y="2099523"/>
                  </a:lnTo>
                  <a:lnTo>
                    <a:pt x="492998" y="2020213"/>
                  </a:lnTo>
                  <a:lnTo>
                    <a:pt x="517509" y="1939224"/>
                  </a:lnTo>
                  <a:cubicBezTo>
                    <a:pt x="525061" y="1912485"/>
                    <a:pt x="534866" y="1884586"/>
                    <a:pt x="544007" y="1857201"/>
                  </a:cubicBezTo>
                  <a:cubicBezTo>
                    <a:pt x="553680" y="1829559"/>
                    <a:pt x="561496" y="1802304"/>
                    <a:pt x="573288" y="1774274"/>
                  </a:cubicBezTo>
                  <a:lnTo>
                    <a:pt x="606146" y="1690832"/>
                  </a:lnTo>
                  <a:cubicBezTo>
                    <a:pt x="618467" y="1663060"/>
                    <a:pt x="631716" y="1635417"/>
                    <a:pt x="644569" y="1607775"/>
                  </a:cubicBezTo>
                  <a:cubicBezTo>
                    <a:pt x="698625" y="1498368"/>
                    <a:pt x="763413" y="1391287"/>
                    <a:pt x="837874" y="1297638"/>
                  </a:cubicBezTo>
                  <a:cubicBezTo>
                    <a:pt x="910348" y="1201278"/>
                    <a:pt x="990107" y="1115897"/>
                    <a:pt x="1069602" y="1032194"/>
                  </a:cubicBezTo>
                  <a:cubicBezTo>
                    <a:pt x="1089079" y="1010624"/>
                    <a:pt x="1110012" y="990990"/>
                    <a:pt x="1130548" y="970839"/>
                  </a:cubicBezTo>
                  <a:lnTo>
                    <a:pt x="1192024" y="910129"/>
                  </a:lnTo>
                  <a:cubicBezTo>
                    <a:pt x="1212031" y="889462"/>
                    <a:pt x="1234024" y="870475"/>
                    <a:pt x="1255356" y="850841"/>
                  </a:cubicBezTo>
                  <a:lnTo>
                    <a:pt x="1319614" y="792068"/>
                  </a:lnTo>
                  <a:cubicBezTo>
                    <a:pt x="1340680" y="772176"/>
                    <a:pt x="1363469" y="753834"/>
                    <a:pt x="1385728" y="734975"/>
                  </a:cubicBezTo>
                  <a:lnTo>
                    <a:pt x="1452768" y="678528"/>
                  </a:lnTo>
                  <a:lnTo>
                    <a:pt x="1469594" y="664449"/>
                  </a:lnTo>
                  <a:lnTo>
                    <a:pt x="1487083" y="651015"/>
                  </a:lnTo>
                  <a:lnTo>
                    <a:pt x="1522193" y="624277"/>
                  </a:lnTo>
                  <a:lnTo>
                    <a:pt x="1592415" y="570671"/>
                  </a:lnTo>
                  <a:cubicBezTo>
                    <a:pt x="1640110" y="535925"/>
                    <a:pt x="1689531" y="503245"/>
                    <a:pt x="1738287" y="469402"/>
                  </a:cubicBezTo>
                  <a:cubicBezTo>
                    <a:pt x="1788634" y="438015"/>
                    <a:pt x="1839643" y="407013"/>
                    <a:pt x="1890918" y="376530"/>
                  </a:cubicBezTo>
                  <a:cubicBezTo>
                    <a:pt x="2098400" y="258209"/>
                    <a:pt x="2323503" y="166241"/>
                    <a:pt x="2555363" y="105274"/>
                  </a:cubicBezTo>
                  <a:cubicBezTo>
                    <a:pt x="2787223" y="44047"/>
                    <a:pt x="3024516" y="12013"/>
                    <a:pt x="3259291" y="3229"/>
                  </a:cubicBezTo>
                  <a:lnTo>
                    <a:pt x="3347265" y="903"/>
                  </a:ln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5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Freeform: Shape 94">
              <a:extLst>
                <a:ext uri="{FF2B5EF4-FFF2-40B4-BE49-F238E27FC236}">
                  <a16:creationId xmlns:a16="http://schemas.microsoft.com/office/drawing/2014/main" id="{27CCEAF3-651B-4605-AE58-F96E227036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3" y="52997"/>
              <a:ext cx="6093363" cy="6805004"/>
            </a:xfrm>
            <a:custGeom>
              <a:avLst/>
              <a:gdLst>
                <a:gd name="connsiteX0" fmla="*/ 3517682 w 5890491"/>
                <a:gd name="connsiteY0" fmla="*/ 0 h 6578439"/>
                <a:gd name="connsiteX1" fmla="*/ 5849513 w 5890491"/>
                <a:gd name="connsiteY1" fmla="*/ 841730 h 6578439"/>
                <a:gd name="connsiteX2" fmla="*/ 5890491 w 5890491"/>
                <a:gd name="connsiteY2" fmla="*/ 879061 h 6578439"/>
                <a:gd name="connsiteX3" fmla="*/ 5890491 w 5890491"/>
                <a:gd name="connsiteY3" fmla="*/ 2034114 h 6578439"/>
                <a:gd name="connsiteX4" fmla="*/ 5757065 w 5890491"/>
                <a:gd name="connsiteY4" fmla="*/ 1854938 h 6578439"/>
                <a:gd name="connsiteX5" fmla="*/ 5564060 w 5890491"/>
                <a:gd name="connsiteY5" fmla="*/ 1642182 h 6578439"/>
                <a:gd name="connsiteX6" fmla="*/ 3517551 w 5890491"/>
                <a:gd name="connsiteY6" fmla="*/ 790012 h 6578439"/>
                <a:gd name="connsiteX7" fmla="*/ 1611552 w 5890491"/>
                <a:gd name="connsiteY7" fmla="*/ 1543282 h 6578439"/>
                <a:gd name="connsiteX8" fmla="*/ 1340656 w 5890491"/>
                <a:gd name="connsiteY8" fmla="*/ 1897925 h 6578439"/>
                <a:gd name="connsiteX9" fmla="*/ 1201705 w 5890491"/>
                <a:gd name="connsiteY9" fmla="*/ 2361213 h 6578439"/>
                <a:gd name="connsiteX10" fmla="*/ 852705 w 5890491"/>
                <a:gd name="connsiteY10" fmla="*/ 3529176 h 6578439"/>
                <a:gd name="connsiteX11" fmla="*/ 863863 w 5890491"/>
                <a:gd name="connsiteY11" fmla="*/ 4437051 h 6578439"/>
                <a:gd name="connsiteX12" fmla="*/ 1413569 w 5890491"/>
                <a:gd name="connsiteY12" fmla="*/ 5357174 h 6578439"/>
                <a:gd name="connsiteX13" fmla="*/ 2339129 w 5890491"/>
                <a:gd name="connsiteY13" fmla="*/ 6143367 h 6578439"/>
                <a:gd name="connsiteX14" fmla="*/ 3439449 w 5890491"/>
                <a:gd name="connsiteY14" fmla="*/ 6420049 h 6578439"/>
                <a:gd name="connsiteX15" fmla="*/ 5251388 w 5890491"/>
                <a:gd name="connsiteY15" fmla="*/ 5349009 h 6578439"/>
                <a:gd name="connsiteX16" fmla="*/ 5657731 w 5890491"/>
                <a:gd name="connsiteY16" fmla="*/ 4959205 h 6578439"/>
                <a:gd name="connsiteX17" fmla="*/ 5836127 w 5890491"/>
                <a:gd name="connsiteY17" fmla="*/ 4792052 h 6578439"/>
                <a:gd name="connsiteX18" fmla="*/ 5890491 w 5890491"/>
                <a:gd name="connsiteY18" fmla="*/ 4738662 h 6578439"/>
                <a:gd name="connsiteX19" fmla="*/ 5890491 w 5890491"/>
                <a:gd name="connsiteY19" fmla="*/ 5821964 h 6578439"/>
                <a:gd name="connsiteX20" fmla="*/ 5802001 w 5890491"/>
                <a:gd name="connsiteY20" fmla="*/ 5907904 h 6578439"/>
                <a:gd name="connsiteX21" fmla="*/ 5294358 w 5890491"/>
                <a:gd name="connsiteY21" fmla="*/ 6397505 h 6578439"/>
                <a:gd name="connsiteX22" fmla="*/ 5077178 w 5890491"/>
                <a:gd name="connsiteY22" fmla="*/ 6578439 h 6578439"/>
                <a:gd name="connsiteX23" fmla="*/ 1567290 w 5890491"/>
                <a:gd name="connsiteY23" fmla="*/ 6578439 h 6578439"/>
                <a:gd name="connsiteX24" fmla="*/ 1508588 w 5890491"/>
                <a:gd name="connsiteY24" fmla="*/ 6535186 h 6578439"/>
                <a:gd name="connsiteX25" fmla="*/ 826498 w 5890491"/>
                <a:gd name="connsiteY25" fmla="*/ 5876034 h 6578439"/>
                <a:gd name="connsiteX26" fmla="*/ 122403 w 5890491"/>
                <a:gd name="connsiteY26" fmla="*/ 3255655 h 6578439"/>
                <a:gd name="connsiteX27" fmla="*/ 1061197 w 5890491"/>
                <a:gd name="connsiteY27" fmla="*/ 984650 h 6578439"/>
                <a:gd name="connsiteX28" fmla="*/ 3517682 w 5890491"/>
                <a:gd name="connsiteY28" fmla="*/ 0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5890491" h="6578439">
                  <a:moveTo>
                    <a:pt x="3517682" y="0"/>
                  </a:moveTo>
                  <a:cubicBezTo>
                    <a:pt x="4402017" y="0"/>
                    <a:pt x="5213742" y="315483"/>
                    <a:pt x="5849513" y="841730"/>
                  </a:cubicBezTo>
                  <a:lnTo>
                    <a:pt x="5890491" y="879061"/>
                  </a:lnTo>
                  <a:lnTo>
                    <a:pt x="5890491" y="2034114"/>
                  </a:lnTo>
                  <a:lnTo>
                    <a:pt x="5757065" y="1854938"/>
                  </a:lnTo>
                  <a:cubicBezTo>
                    <a:pt x="5696443" y="1781264"/>
                    <a:pt x="5632076" y="1710299"/>
                    <a:pt x="5564060" y="1642182"/>
                  </a:cubicBezTo>
                  <a:cubicBezTo>
                    <a:pt x="5015393" y="1092636"/>
                    <a:pt x="4288592" y="790012"/>
                    <a:pt x="3517551" y="790012"/>
                  </a:cubicBezTo>
                  <a:cubicBezTo>
                    <a:pt x="2701750" y="790012"/>
                    <a:pt x="2131676" y="1015335"/>
                    <a:pt x="1611552" y="1543282"/>
                  </a:cubicBezTo>
                  <a:cubicBezTo>
                    <a:pt x="1435754" y="1721722"/>
                    <a:pt x="1375945" y="1822729"/>
                    <a:pt x="1340656" y="1897925"/>
                  </a:cubicBezTo>
                  <a:cubicBezTo>
                    <a:pt x="1289148" y="2007623"/>
                    <a:pt x="1252432" y="2155907"/>
                    <a:pt x="1201705" y="2361213"/>
                  </a:cubicBezTo>
                  <a:cubicBezTo>
                    <a:pt x="1133721" y="2635919"/>
                    <a:pt x="1040568" y="3012290"/>
                    <a:pt x="852705" y="3529176"/>
                  </a:cubicBezTo>
                  <a:cubicBezTo>
                    <a:pt x="749952" y="3811784"/>
                    <a:pt x="753584" y="4108747"/>
                    <a:pt x="863863" y="4437051"/>
                  </a:cubicBezTo>
                  <a:cubicBezTo>
                    <a:pt x="964800" y="4737438"/>
                    <a:pt x="1154869" y="5055603"/>
                    <a:pt x="1413569" y="5357174"/>
                  </a:cubicBezTo>
                  <a:cubicBezTo>
                    <a:pt x="1718326" y="5712343"/>
                    <a:pt x="2021008" y="5969404"/>
                    <a:pt x="2339129" y="6143367"/>
                  </a:cubicBezTo>
                  <a:cubicBezTo>
                    <a:pt x="2679565" y="6329577"/>
                    <a:pt x="3039591" y="6420049"/>
                    <a:pt x="3439449" y="6420049"/>
                  </a:cubicBezTo>
                  <a:cubicBezTo>
                    <a:pt x="4142246" y="6420049"/>
                    <a:pt x="4633828" y="5976251"/>
                    <a:pt x="5251388" y="5349009"/>
                  </a:cubicBezTo>
                  <a:cubicBezTo>
                    <a:pt x="5389949" y="5208364"/>
                    <a:pt x="5526047" y="5081677"/>
                    <a:pt x="5657731" y="4959205"/>
                  </a:cubicBezTo>
                  <a:cubicBezTo>
                    <a:pt x="5719520" y="4901722"/>
                    <a:pt x="5779200" y="4846206"/>
                    <a:pt x="5836127" y="4792052"/>
                  </a:cubicBezTo>
                  <a:lnTo>
                    <a:pt x="5890491" y="4738662"/>
                  </a:lnTo>
                  <a:lnTo>
                    <a:pt x="5890491" y="5821964"/>
                  </a:lnTo>
                  <a:lnTo>
                    <a:pt x="5802001" y="5907904"/>
                  </a:lnTo>
                  <a:cubicBezTo>
                    <a:pt x="5634962" y="6077456"/>
                    <a:pt x="5467509" y="6243625"/>
                    <a:pt x="5294358" y="6397505"/>
                  </a:cubicBezTo>
                  <a:lnTo>
                    <a:pt x="5077178" y="6578439"/>
                  </a:lnTo>
                  <a:lnTo>
                    <a:pt x="1567290" y="6578439"/>
                  </a:lnTo>
                  <a:lnTo>
                    <a:pt x="1508588" y="6535186"/>
                  </a:lnTo>
                  <a:cubicBezTo>
                    <a:pt x="1263991" y="6345442"/>
                    <a:pt x="1038054" y="6122666"/>
                    <a:pt x="826498" y="5876034"/>
                  </a:cubicBezTo>
                  <a:cubicBezTo>
                    <a:pt x="261613" y="5217713"/>
                    <a:pt x="-239182" y="4250314"/>
                    <a:pt x="122403" y="3255655"/>
                  </a:cubicBezTo>
                  <a:cubicBezTo>
                    <a:pt x="607497" y="1921629"/>
                    <a:pt x="393040" y="1662857"/>
                    <a:pt x="1061197" y="984650"/>
                  </a:cubicBezTo>
                  <a:cubicBezTo>
                    <a:pt x="1729484" y="306444"/>
                    <a:pt x="2498060" y="0"/>
                    <a:pt x="3517682" y="0"/>
                  </a:cubicBezTo>
                  <a:close/>
                </a:path>
              </a:pathLst>
            </a:custGeom>
            <a:gradFill flip="none" rotWithShape="1">
              <a:gsLst>
                <a:gs pos="2000">
                  <a:schemeClr val="bg1"/>
                </a:gs>
                <a:gs pos="16000">
                  <a:schemeClr val="accent6">
                    <a:alpha val="10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6" name="Freeform: Shape 95">
              <a:extLst>
                <a:ext uri="{FF2B5EF4-FFF2-40B4-BE49-F238E27FC236}">
                  <a16:creationId xmlns:a16="http://schemas.microsoft.com/office/drawing/2014/main" id="{ED519330-E5F1-4248-B58C-1AA0D9E6DAB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01024" y="52997"/>
              <a:ext cx="6093362" cy="6805004"/>
            </a:xfrm>
            <a:custGeom>
              <a:avLst/>
              <a:gdLst>
                <a:gd name="connsiteX0" fmla="*/ 5890490 w 5890490"/>
                <a:gd name="connsiteY0" fmla="*/ 5389037 h 6578439"/>
                <a:gd name="connsiteX1" fmla="*/ 5890490 w 5890490"/>
                <a:gd name="connsiteY1" fmla="*/ 5855587 h 6578439"/>
                <a:gd name="connsiteX2" fmla="*/ 5784593 w 5890490"/>
                <a:gd name="connsiteY2" fmla="*/ 5962054 h 6578439"/>
                <a:gd name="connsiteX3" fmla="*/ 5663414 w 5890490"/>
                <a:gd name="connsiteY3" fmla="*/ 6082564 h 6578439"/>
                <a:gd name="connsiteX4" fmla="*/ 5147099 w 5890490"/>
                <a:gd name="connsiteY4" fmla="*/ 6547726 h 6578439"/>
                <a:gd name="connsiteX5" fmla="*/ 5105015 w 5890490"/>
                <a:gd name="connsiteY5" fmla="*/ 6578439 h 6578439"/>
                <a:gd name="connsiteX6" fmla="*/ 4385601 w 5890490"/>
                <a:gd name="connsiteY6" fmla="*/ 6578439 h 6578439"/>
                <a:gd name="connsiteX7" fmla="*/ 4507252 w 5890490"/>
                <a:gd name="connsiteY7" fmla="*/ 6515968 h 6578439"/>
                <a:gd name="connsiteX8" fmla="*/ 4909330 w 5890490"/>
                <a:gd name="connsiteY8" fmla="*/ 6253453 h 6578439"/>
                <a:gd name="connsiteX9" fmla="*/ 5411374 w 5890490"/>
                <a:gd name="connsiteY9" fmla="*/ 5828544 h 6578439"/>
                <a:gd name="connsiteX10" fmla="*/ 5533570 w 5890490"/>
                <a:gd name="connsiteY10" fmla="*/ 5714534 h 6578439"/>
                <a:gd name="connsiteX11" fmla="*/ 5657425 w 5890490"/>
                <a:gd name="connsiteY11" fmla="*/ 5597650 h 6578439"/>
                <a:gd name="connsiteX12" fmla="*/ 3336813 w 5890490"/>
                <a:gd name="connsiteY12" fmla="*/ 499 h 6578439"/>
                <a:gd name="connsiteX13" fmla="*/ 3513674 w 5890490"/>
                <a:gd name="connsiteY13" fmla="*/ 1202 h 6578439"/>
                <a:gd name="connsiteX14" fmla="*/ 3602743 w 5890490"/>
                <a:gd name="connsiteY14" fmla="*/ 4827 h 6578439"/>
                <a:gd name="connsiteX15" fmla="*/ 3647213 w 5890490"/>
                <a:gd name="connsiteY15" fmla="*/ 6703 h 6578439"/>
                <a:gd name="connsiteX16" fmla="*/ 3691684 w 5890490"/>
                <a:gd name="connsiteY16" fmla="*/ 9453 h 6578439"/>
                <a:gd name="connsiteX17" fmla="*/ 3868927 w 5890490"/>
                <a:gd name="connsiteY17" fmla="*/ 27080 h 6578439"/>
                <a:gd name="connsiteX18" fmla="*/ 5200872 w 5890490"/>
                <a:gd name="connsiteY18" fmla="*/ 472240 h 6578439"/>
                <a:gd name="connsiteX19" fmla="*/ 5772711 w 5890490"/>
                <a:gd name="connsiteY19" fmla="*/ 866334 h 6578439"/>
                <a:gd name="connsiteX20" fmla="*/ 5890490 w 5890490"/>
                <a:gd name="connsiteY20" fmla="*/ 972426 h 6578439"/>
                <a:gd name="connsiteX21" fmla="*/ 5890490 w 5890490"/>
                <a:gd name="connsiteY21" fmla="*/ 1158576 h 6578439"/>
                <a:gd name="connsiteX22" fmla="*/ 5676045 w 5890490"/>
                <a:gd name="connsiteY22" fmla="*/ 986969 h 6578439"/>
                <a:gd name="connsiteX23" fmla="*/ 5103776 w 5890490"/>
                <a:gd name="connsiteY23" fmla="*/ 655879 h 6578439"/>
                <a:gd name="connsiteX24" fmla="*/ 4482465 w 5890490"/>
                <a:gd name="connsiteY24" fmla="*/ 440363 h 6578439"/>
                <a:gd name="connsiteX25" fmla="*/ 4402444 w 5890490"/>
                <a:gd name="connsiteY25" fmla="*/ 422111 h 6578439"/>
                <a:gd name="connsiteX26" fmla="*/ 4322423 w 5890490"/>
                <a:gd name="connsiteY26" fmla="*/ 404610 h 6578439"/>
                <a:gd name="connsiteX27" fmla="*/ 4241892 w 5890490"/>
                <a:gd name="connsiteY27" fmla="*/ 389858 h 6578439"/>
                <a:gd name="connsiteX28" fmla="*/ 4201627 w 5890490"/>
                <a:gd name="connsiteY28" fmla="*/ 382483 h 6578439"/>
                <a:gd name="connsiteX29" fmla="*/ 4161234 w 5890490"/>
                <a:gd name="connsiteY29" fmla="*/ 375857 h 6578439"/>
                <a:gd name="connsiteX30" fmla="*/ 3999280 w 5890490"/>
                <a:gd name="connsiteY30" fmla="*/ 353606 h 6578439"/>
                <a:gd name="connsiteX31" fmla="*/ 3836817 w 5890490"/>
                <a:gd name="connsiteY31" fmla="*/ 338480 h 6578439"/>
                <a:gd name="connsiteX32" fmla="*/ 3673972 w 5890490"/>
                <a:gd name="connsiteY32" fmla="*/ 330604 h 6578439"/>
                <a:gd name="connsiteX33" fmla="*/ 3511126 w 5890490"/>
                <a:gd name="connsiteY33" fmla="*/ 328978 h 6578439"/>
                <a:gd name="connsiteX34" fmla="*/ 3183142 w 5890490"/>
                <a:gd name="connsiteY34" fmla="*/ 342854 h 6578439"/>
                <a:gd name="connsiteX35" fmla="*/ 2541444 w 5890490"/>
                <a:gd name="connsiteY35" fmla="*/ 439988 h 6578439"/>
                <a:gd name="connsiteX36" fmla="*/ 1933895 w 5890490"/>
                <a:gd name="connsiteY36" fmla="*/ 650505 h 6578439"/>
                <a:gd name="connsiteX37" fmla="*/ 1378079 w 5890490"/>
                <a:gd name="connsiteY37" fmla="*/ 983905 h 6578439"/>
                <a:gd name="connsiteX38" fmla="*/ 1312967 w 5890490"/>
                <a:gd name="connsiteY38" fmla="*/ 1033660 h 6578439"/>
                <a:gd name="connsiteX39" fmla="*/ 1248364 w 5890490"/>
                <a:gd name="connsiteY39" fmla="*/ 1084413 h 6578439"/>
                <a:gd name="connsiteX40" fmla="*/ 1185163 w 5890490"/>
                <a:gd name="connsiteY40" fmla="*/ 1137168 h 6578439"/>
                <a:gd name="connsiteX41" fmla="*/ 1122852 w 5890490"/>
                <a:gd name="connsiteY41" fmla="*/ 1190922 h 6578439"/>
                <a:gd name="connsiteX42" fmla="*/ 892092 w 5890490"/>
                <a:gd name="connsiteY42" fmla="*/ 1421440 h 6578439"/>
                <a:gd name="connsiteX43" fmla="*/ 707202 w 5890490"/>
                <a:gd name="connsiteY43" fmla="*/ 1684212 h 6578439"/>
                <a:gd name="connsiteX44" fmla="*/ 670121 w 5890490"/>
                <a:gd name="connsiteY44" fmla="*/ 1756093 h 6578439"/>
                <a:gd name="connsiteX45" fmla="*/ 637630 w 5890490"/>
                <a:gd name="connsiteY45" fmla="*/ 1830724 h 6578439"/>
                <a:gd name="connsiteX46" fmla="*/ 607685 w 5890490"/>
                <a:gd name="connsiteY46" fmla="*/ 1907105 h 6578439"/>
                <a:gd name="connsiteX47" fmla="*/ 580034 w 5890490"/>
                <a:gd name="connsiteY47" fmla="*/ 1984986 h 6578439"/>
                <a:gd name="connsiteX48" fmla="*/ 481919 w 5890490"/>
                <a:gd name="connsiteY48" fmla="*/ 2304386 h 6578439"/>
                <a:gd name="connsiteX49" fmla="*/ 433881 w 5890490"/>
                <a:gd name="connsiteY49" fmla="*/ 2465399 h 6578439"/>
                <a:gd name="connsiteX50" fmla="*/ 384442 w 5890490"/>
                <a:gd name="connsiteY50" fmla="*/ 2626163 h 6578439"/>
                <a:gd name="connsiteX51" fmla="*/ 166039 w 5890490"/>
                <a:gd name="connsiteY51" fmla="*/ 3261338 h 6578439"/>
                <a:gd name="connsiteX52" fmla="*/ 56202 w 5890490"/>
                <a:gd name="connsiteY52" fmla="*/ 3910265 h 6578439"/>
                <a:gd name="connsiteX53" fmla="*/ 93664 w 5890490"/>
                <a:gd name="connsiteY53" fmla="*/ 4237292 h 6578439"/>
                <a:gd name="connsiteX54" fmla="*/ 111758 w 5890490"/>
                <a:gd name="connsiteY54" fmla="*/ 4317548 h 6578439"/>
                <a:gd name="connsiteX55" fmla="*/ 133038 w 5890490"/>
                <a:gd name="connsiteY55" fmla="*/ 4397054 h 6578439"/>
                <a:gd name="connsiteX56" fmla="*/ 157757 w 5890490"/>
                <a:gd name="connsiteY56" fmla="*/ 4475560 h 6578439"/>
                <a:gd name="connsiteX57" fmla="*/ 185153 w 5890490"/>
                <a:gd name="connsiteY57" fmla="*/ 4553066 h 6578439"/>
                <a:gd name="connsiteX58" fmla="*/ 493642 w 5890490"/>
                <a:gd name="connsiteY58" fmla="*/ 5132239 h 6578439"/>
                <a:gd name="connsiteX59" fmla="*/ 914391 w 5890490"/>
                <a:gd name="connsiteY59" fmla="*/ 5636528 h 6578439"/>
                <a:gd name="connsiteX60" fmla="*/ 1402034 w 5890490"/>
                <a:gd name="connsiteY60" fmla="*/ 6076188 h 6578439"/>
                <a:gd name="connsiteX61" fmla="*/ 1664397 w 5890490"/>
                <a:gd name="connsiteY61" fmla="*/ 6267079 h 6578439"/>
                <a:gd name="connsiteX62" fmla="*/ 1938992 w 5890490"/>
                <a:gd name="connsiteY62" fmla="*/ 6434343 h 6578439"/>
                <a:gd name="connsiteX63" fmla="*/ 2225931 w 5890490"/>
                <a:gd name="connsiteY63" fmla="*/ 6574322 h 6578439"/>
                <a:gd name="connsiteX64" fmla="*/ 2236328 w 5890490"/>
                <a:gd name="connsiteY64" fmla="*/ 6578439 h 6578439"/>
                <a:gd name="connsiteX65" fmla="*/ 1504665 w 5890490"/>
                <a:gd name="connsiteY65" fmla="*/ 6578439 h 6578439"/>
                <a:gd name="connsiteX66" fmla="*/ 1456827 w 5890490"/>
                <a:gd name="connsiteY66" fmla="*/ 6543476 h 6578439"/>
                <a:gd name="connsiteX67" fmla="*/ 1188475 w 5890490"/>
                <a:gd name="connsiteY67" fmla="*/ 6314083 h 6578439"/>
                <a:gd name="connsiteX68" fmla="*/ 721728 w 5890490"/>
                <a:gd name="connsiteY68" fmla="*/ 5798666 h 6578439"/>
                <a:gd name="connsiteX69" fmla="*/ 344175 w 5890490"/>
                <a:gd name="connsiteY69" fmla="*/ 5219495 h 6578439"/>
                <a:gd name="connsiteX70" fmla="*/ 87293 w 5890490"/>
                <a:gd name="connsiteY70" fmla="*/ 4583569 h 6578439"/>
                <a:gd name="connsiteX71" fmla="*/ 65886 w 5890490"/>
                <a:gd name="connsiteY71" fmla="*/ 4500813 h 6578439"/>
                <a:gd name="connsiteX72" fmla="*/ 47409 w 5890490"/>
                <a:gd name="connsiteY72" fmla="*/ 4417431 h 6578439"/>
                <a:gd name="connsiteX73" fmla="*/ 39000 w 5890490"/>
                <a:gd name="connsiteY73" fmla="*/ 4375677 h 6578439"/>
                <a:gd name="connsiteX74" fmla="*/ 31610 w 5890490"/>
                <a:gd name="connsiteY74" fmla="*/ 4333674 h 6578439"/>
                <a:gd name="connsiteX75" fmla="*/ 18868 w 5890490"/>
                <a:gd name="connsiteY75" fmla="*/ 4249417 h 6578439"/>
                <a:gd name="connsiteX76" fmla="*/ 646 w 5890490"/>
                <a:gd name="connsiteY76" fmla="*/ 3910265 h 6578439"/>
                <a:gd name="connsiteX77" fmla="*/ 130234 w 5890490"/>
                <a:gd name="connsiteY77" fmla="*/ 3248337 h 6578439"/>
                <a:gd name="connsiteX78" fmla="*/ 335383 w 5890490"/>
                <a:gd name="connsiteY78" fmla="*/ 2611911 h 6578439"/>
                <a:gd name="connsiteX79" fmla="*/ 487272 w 5890490"/>
                <a:gd name="connsiteY79" fmla="*/ 1958609 h 6578439"/>
                <a:gd name="connsiteX80" fmla="*/ 508550 w 5890490"/>
                <a:gd name="connsiteY80" fmla="*/ 1876227 h 6578439"/>
                <a:gd name="connsiteX81" fmla="*/ 531742 w 5890490"/>
                <a:gd name="connsiteY81" fmla="*/ 1793721 h 6578439"/>
                <a:gd name="connsiteX82" fmla="*/ 558245 w 5890490"/>
                <a:gd name="connsiteY82" fmla="*/ 1711465 h 6578439"/>
                <a:gd name="connsiteX83" fmla="*/ 590100 w 5890490"/>
                <a:gd name="connsiteY83" fmla="*/ 1630332 h 6578439"/>
                <a:gd name="connsiteX84" fmla="*/ 758680 w 5890490"/>
                <a:gd name="connsiteY84" fmla="*/ 1322433 h 6578439"/>
                <a:gd name="connsiteX85" fmla="*/ 976317 w 5890490"/>
                <a:gd name="connsiteY85" fmla="*/ 1049286 h 6578439"/>
                <a:gd name="connsiteX86" fmla="*/ 1035314 w 5890490"/>
                <a:gd name="connsiteY86" fmla="*/ 985406 h 6578439"/>
                <a:gd name="connsiteX87" fmla="*/ 1095329 w 5890490"/>
                <a:gd name="connsiteY87" fmla="*/ 922526 h 6578439"/>
                <a:gd name="connsiteX88" fmla="*/ 1157384 w 5890490"/>
                <a:gd name="connsiteY88" fmla="*/ 861271 h 6578439"/>
                <a:gd name="connsiteX89" fmla="*/ 1220841 w 5890490"/>
                <a:gd name="connsiteY89" fmla="*/ 801017 h 6578439"/>
                <a:gd name="connsiteX90" fmla="*/ 1286462 w 5890490"/>
                <a:gd name="connsiteY90" fmla="*/ 742886 h 6578439"/>
                <a:gd name="connsiteX91" fmla="*/ 1353233 w 5890490"/>
                <a:gd name="connsiteY91" fmla="*/ 685632 h 6578439"/>
                <a:gd name="connsiteX92" fmla="*/ 1369924 w 5890490"/>
                <a:gd name="connsiteY92" fmla="*/ 671256 h 6578439"/>
                <a:gd name="connsiteX93" fmla="*/ 1387380 w 5890490"/>
                <a:gd name="connsiteY93" fmla="*/ 657755 h 6578439"/>
                <a:gd name="connsiteX94" fmla="*/ 1422422 w 5890490"/>
                <a:gd name="connsiteY94" fmla="*/ 630877 h 6578439"/>
                <a:gd name="connsiteX95" fmla="*/ 1492759 w 5890490"/>
                <a:gd name="connsiteY95" fmla="*/ 577248 h 6578439"/>
                <a:gd name="connsiteX96" fmla="*/ 1528820 w 5890490"/>
                <a:gd name="connsiteY96" fmla="*/ 551496 h 6578439"/>
                <a:gd name="connsiteX97" fmla="*/ 1565390 w 5890490"/>
                <a:gd name="connsiteY97" fmla="*/ 526370 h 6578439"/>
                <a:gd name="connsiteX98" fmla="*/ 1639040 w 5890490"/>
                <a:gd name="connsiteY98" fmla="*/ 476490 h 6578439"/>
                <a:gd name="connsiteX99" fmla="*/ 1792075 w 5890490"/>
                <a:gd name="connsiteY99" fmla="*/ 384859 h 6578439"/>
                <a:gd name="connsiteX100" fmla="*/ 2455943 w 5890490"/>
                <a:gd name="connsiteY100" fmla="*/ 117836 h 6578439"/>
                <a:gd name="connsiteX101" fmla="*/ 3159952 w 5890490"/>
                <a:gd name="connsiteY101" fmla="*/ 7203 h 6578439"/>
                <a:gd name="connsiteX102" fmla="*/ 3336813 w 5890490"/>
                <a:gd name="connsiteY102" fmla="*/ 499 h 6578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Lst>
              <a:rect l="l" t="t" r="r" b="b"/>
              <a:pathLst>
                <a:path w="5890490" h="6578439">
                  <a:moveTo>
                    <a:pt x="5890490" y="5389037"/>
                  </a:moveTo>
                  <a:lnTo>
                    <a:pt x="5890490" y="5855587"/>
                  </a:lnTo>
                  <a:lnTo>
                    <a:pt x="5784593" y="5962054"/>
                  </a:lnTo>
                  <a:cubicBezTo>
                    <a:pt x="5744454" y="6002308"/>
                    <a:pt x="5704062" y="6042436"/>
                    <a:pt x="5663414" y="6082564"/>
                  </a:cubicBezTo>
                  <a:cubicBezTo>
                    <a:pt x="5500314" y="6242577"/>
                    <a:pt x="5330970" y="6400714"/>
                    <a:pt x="5147099" y="6547726"/>
                  </a:cubicBezTo>
                  <a:lnTo>
                    <a:pt x="5105015" y="6578439"/>
                  </a:lnTo>
                  <a:lnTo>
                    <a:pt x="4385601" y="6578439"/>
                  </a:lnTo>
                  <a:lnTo>
                    <a:pt x="4507252" y="6515968"/>
                  </a:lnTo>
                  <a:cubicBezTo>
                    <a:pt x="4645901" y="6439679"/>
                    <a:pt x="4779837" y="6350961"/>
                    <a:pt x="4909330" y="6253453"/>
                  </a:cubicBezTo>
                  <a:cubicBezTo>
                    <a:pt x="5082369" y="6123567"/>
                    <a:pt x="5248145" y="5979180"/>
                    <a:pt x="5411374" y="5828544"/>
                  </a:cubicBezTo>
                  <a:cubicBezTo>
                    <a:pt x="5452149" y="5790791"/>
                    <a:pt x="5492924" y="5752788"/>
                    <a:pt x="5533570" y="5714534"/>
                  </a:cubicBezTo>
                  <a:lnTo>
                    <a:pt x="5657425" y="5597650"/>
                  </a:lnTo>
                  <a:close/>
                  <a:moveTo>
                    <a:pt x="3336813" y="499"/>
                  </a:moveTo>
                  <a:cubicBezTo>
                    <a:pt x="3395682" y="-392"/>
                    <a:pt x="3454550" y="-48"/>
                    <a:pt x="3513674" y="1202"/>
                  </a:cubicBezTo>
                  <a:lnTo>
                    <a:pt x="3602743" y="4827"/>
                  </a:lnTo>
                  <a:lnTo>
                    <a:pt x="3647213" y="6703"/>
                  </a:lnTo>
                  <a:cubicBezTo>
                    <a:pt x="3661994" y="7327"/>
                    <a:pt x="3676903" y="7703"/>
                    <a:pt x="3691684" y="9453"/>
                  </a:cubicBezTo>
                  <a:lnTo>
                    <a:pt x="3868927" y="27080"/>
                  </a:lnTo>
                  <a:cubicBezTo>
                    <a:pt x="4340645" y="85584"/>
                    <a:pt x="4795160" y="243221"/>
                    <a:pt x="5200872" y="472240"/>
                  </a:cubicBezTo>
                  <a:cubicBezTo>
                    <a:pt x="5403855" y="587124"/>
                    <a:pt x="5594988" y="719447"/>
                    <a:pt x="5772711" y="866334"/>
                  </a:cubicBezTo>
                  <a:lnTo>
                    <a:pt x="5890490" y="972426"/>
                  </a:lnTo>
                  <a:lnTo>
                    <a:pt x="5890490" y="1158576"/>
                  </a:lnTo>
                  <a:lnTo>
                    <a:pt x="5676045" y="986969"/>
                  </a:lnTo>
                  <a:cubicBezTo>
                    <a:pt x="5496587" y="857740"/>
                    <a:pt x="5304275" y="746699"/>
                    <a:pt x="5103776" y="655879"/>
                  </a:cubicBezTo>
                  <a:cubicBezTo>
                    <a:pt x="4903214" y="564747"/>
                    <a:pt x="4695006" y="492492"/>
                    <a:pt x="4482465" y="440363"/>
                  </a:cubicBezTo>
                  <a:lnTo>
                    <a:pt x="4402444" y="422111"/>
                  </a:lnTo>
                  <a:cubicBezTo>
                    <a:pt x="4375813" y="416111"/>
                    <a:pt x="4349436" y="408859"/>
                    <a:pt x="4322423" y="404610"/>
                  </a:cubicBezTo>
                  <a:lnTo>
                    <a:pt x="4241892" y="389858"/>
                  </a:lnTo>
                  <a:lnTo>
                    <a:pt x="4201627" y="382483"/>
                  </a:lnTo>
                  <a:cubicBezTo>
                    <a:pt x="4188248" y="379983"/>
                    <a:pt x="4174869" y="377483"/>
                    <a:pt x="4161234" y="375857"/>
                  </a:cubicBezTo>
                  <a:cubicBezTo>
                    <a:pt x="4107208" y="368482"/>
                    <a:pt x="4053308" y="360482"/>
                    <a:pt x="3999280" y="353606"/>
                  </a:cubicBezTo>
                  <a:cubicBezTo>
                    <a:pt x="3944999" y="348855"/>
                    <a:pt x="3890844" y="343854"/>
                    <a:pt x="3836817" y="338480"/>
                  </a:cubicBezTo>
                  <a:lnTo>
                    <a:pt x="3673972" y="330604"/>
                  </a:lnTo>
                  <a:cubicBezTo>
                    <a:pt x="3619690" y="329104"/>
                    <a:pt x="3565281" y="329604"/>
                    <a:pt x="3511126" y="328978"/>
                  </a:cubicBezTo>
                  <a:cubicBezTo>
                    <a:pt x="3402054" y="330728"/>
                    <a:pt x="3291706" y="334604"/>
                    <a:pt x="3183142" y="342854"/>
                  </a:cubicBezTo>
                  <a:cubicBezTo>
                    <a:pt x="2965505" y="358855"/>
                    <a:pt x="2750670" y="389733"/>
                    <a:pt x="2541444" y="439988"/>
                  </a:cubicBezTo>
                  <a:cubicBezTo>
                    <a:pt x="2332216" y="490117"/>
                    <a:pt x="2128850" y="559997"/>
                    <a:pt x="1933895" y="650505"/>
                  </a:cubicBezTo>
                  <a:cubicBezTo>
                    <a:pt x="1738939" y="741261"/>
                    <a:pt x="1553540" y="854146"/>
                    <a:pt x="1378079" y="983905"/>
                  </a:cubicBezTo>
                  <a:lnTo>
                    <a:pt x="1312967" y="1033660"/>
                  </a:lnTo>
                  <a:cubicBezTo>
                    <a:pt x="1291178" y="1050286"/>
                    <a:pt x="1269006" y="1066412"/>
                    <a:pt x="1248364" y="1084413"/>
                  </a:cubicBezTo>
                  <a:lnTo>
                    <a:pt x="1185163" y="1137168"/>
                  </a:lnTo>
                  <a:cubicBezTo>
                    <a:pt x="1164138" y="1154794"/>
                    <a:pt x="1142603" y="1172046"/>
                    <a:pt x="1122852" y="1190922"/>
                  </a:cubicBezTo>
                  <a:cubicBezTo>
                    <a:pt x="1041557" y="1264303"/>
                    <a:pt x="961663" y="1339309"/>
                    <a:pt x="892092" y="1421440"/>
                  </a:cubicBezTo>
                  <a:cubicBezTo>
                    <a:pt x="819589" y="1501822"/>
                    <a:pt x="759827" y="1590329"/>
                    <a:pt x="707202" y="1684212"/>
                  </a:cubicBezTo>
                  <a:cubicBezTo>
                    <a:pt x="694715" y="1708089"/>
                    <a:pt x="682227" y="1731841"/>
                    <a:pt x="670121" y="1756093"/>
                  </a:cubicBezTo>
                  <a:lnTo>
                    <a:pt x="637630" y="1830724"/>
                  </a:lnTo>
                  <a:cubicBezTo>
                    <a:pt x="626161" y="1855350"/>
                    <a:pt x="617624" y="1881603"/>
                    <a:pt x="607685" y="1907105"/>
                  </a:cubicBezTo>
                  <a:cubicBezTo>
                    <a:pt x="598128" y="1932857"/>
                    <a:pt x="588317" y="1958483"/>
                    <a:pt x="580034" y="1984986"/>
                  </a:cubicBezTo>
                  <a:cubicBezTo>
                    <a:pt x="544611" y="2089620"/>
                    <a:pt x="513393" y="2197128"/>
                    <a:pt x="481919" y="2304386"/>
                  </a:cubicBezTo>
                  <a:lnTo>
                    <a:pt x="433881" y="2465399"/>
                  </a:lnTo>
                  <a:lnTo>
                    <a:pt x="384442" y="2626163"/>
                  </a:lnTo>
                  <a:cubicBezTo>
                    <a:pt x="317672" y="2839680"/>
                    <a:pt x="243129" y="3050946"/>
                    <a:pt x="166039" y="3261338"/>
                  </a:cubicBezTo>
                  <a:cubicBezTo>
                    <a:pt x="88822" y="3468979"/>
                    <a:pt x="50850" y="3690248"/>
                    <a:pt x="56202" y="3910265"/>
                  </a:cubicBezTo>
                  <a:cubicBezTo>
                    <a:pt x="58495" y="4020274"/>
                    <a:pt x="71493" y="4129783"/>
                    <a:pt x="93664" y="4237292"/>
                  </a:cubicBezTo>
                  <a:cubicBezTo>
                    <a:pt x="99143" y="4264168"/>
                    <a:pt x="104623" y="4291045"/>
                    <a:pt x="111758" y="4317548"/>
                  </a:cubicBezTo>
                  <a:cubicBezTo>
                    <a:pt x="118384" y="4344176"/>
                    <a:pt x="124627" y="4370802"/>
                    <a:pt x="133038" y="4397054"/>
                  </a:cubicBezTo>
                  <a:cubicBezTo>
                    <a:pt x="140810" y="4423307"/>
                    <a:pt x="148456" y="4449683"/>
                    <a:pt x="157757" y="4475560"/>
                  </a:cubicBezTo>
                  <a:cubicBezTo>
                    <a:pt x="166549" y="4501562"/>
                    <a:pt x="175087" y="4527564"/>
                    <a:pt x="185153" y="4553066"/>
                  </a:cubicBezTo>
                  <a:cubicBezTo>
                    <a:pt x="262371" y="4758458"/>
                    <a:pt x="368895" y="4951974"/>
                    <a:pt x="493642" y="5132239"/>
                  </a:cubicBezTo>
                  <a:cubicBezTo>
                    <a:pt x="618389" y="5312627"/>
                    <a:pt x="760846" y="5480391"/>
                    <a:pt x="914391" y="5636528"/>
                  </a:cubicBezTo>
                  <a:cubicBezTo>
                    <a:pt x="1069081" y="5793166"/>
                    <a:pt x="1231544" y="5941677"/>
                    <a:pt x="1402034" y="6076188"/>
                  </a:cubicBezTo>
                  <a:cubicBezTo>
                    <a:pt x="1487535" y="6143320"/>
                    <a:pt x="1574565" y="6207574"/>
                    <a:pt x="1664397" y="6267079"/>
                  </a:cubicBezTo>
                  <a:cubicBezTo>
                    <a:pt x="1753592" y="6327459"/>
                    <a:pt x="1845336" y="6383088"/>
                    <a:pt x="1938992" y="6434343"/>
                  </a:cubicBezTo>
                  <a:cubicBezTo>
                    <a:pt x="2032647" y="6485659"/>
                    <a:pt x="2128309" y="6532600"/>
                    <a:pt x="2225931" y="6574322"/>
                  </a:cubicBezTo>
                  <a:lnTo>
                    <a:pt x="2236328" y="6578439"/>
                  </a:lnTo>
                  <a:lnTo>
                    <a:pt x="1504665" y="6578439"/>
                  </a:lnTo>
                  <a:lnTo>
                    <a:pt x="1456827" y="6543476"/>
                  </a:lnTo>
                  <a:cubicBezTo>
                    <a:pt x="1363554" y="6470595"/>
                    <a:pt x="1273848" y="6394340"/>
                    <a:pt x="1188475" y="6314083"/>
                  </a:cubicBezTo>
                  <a:cubicBezTo>
                    <a:pt x="1017856" y="6153445"/>
                    <a:pt x="863803" y="5979931"/>
                    <a:pt x="721728" y="5798666"/>
                  </a:cubicBezTo>
                  <a:cubicBezTo>
                    <a:pt x="579397" y="5616027"/>
                    <a:pt x="452103" y="5422511"/>
                    <a:pt x="344175" y="5219495"/>
                  </a:cubicBezTo>
                  <a:cubicBezTo>
                    <a:pt x="236505" y="5016354"/>
                    <a:pt x="147946" y="4803586"/>
                    <a:pt x="87293" y="4583569"/>
                  </a:cubicBezTo>
                  <a:cubicBezTo>
                    <a:pt x="79138" y="4556193"/>
                    <a:pt x="72639" y="4528440"/>
                    <a:pt x="65886" y="4500813"/>
                  </a:cubicBezTo>
                  <a:cubicBezTo>
                    <a:pt x="58751" y="4473311"/>
                    <a:pt x="53144" y="4445308"/>
                    <a:pt x="47409" y="4417431"/>
                  </a:cubicBezTo>
                  <a:cubicBezTo>
                    <a:pt x="44733" y="4403430"/>
                    <a:pt x="41294" y="4389679"/>
                    <a:pt x="39000" y="4375677"/>
                  </a:cubicBezTo>
                  <a:lnTo>
                    <a:pt x="31610" y="4333674"/>
                  </a:lnTo>
                  <a:cubicBezTo>
                    <a:pt x="26258" y="4305797"/>
                    <a:pt x="22563" y="4277544"/>
                    <a:pt x="18868" y="4249417"/>
                  </a:cubicBezTo>
                  <a:cubicBezTo>
                    <a:pt x="4214" y="4136784"/>
                    <a:pt x="-2158" y="4023275"/>
                    <a:pt x="646" y="3910265"/>
                  </a:cubicBezTo>
                  <a:cubicBezTo>
                    <a:pt x="5997" y="3683872"/>
                    <a:pt x="50596" y="3459605"/>
                    <a:pt x="130234" y="3248337"/>
                  </a:cubicBezTo>
                  <a:cubicBezTo>
                    <a:pt x="207961" y="3039196"/>
                    <a:pt x="278044" y="2827179"/>
                    <a:pt x="335383" y="2611911"/>
                  </a:cubicBezTo>
                  <a:cubicBezTo>
                    <a:pt x="393743" y="2396644"/>
                    <a:pt x="435792" y="2178627"/>
                    <a:pt x="487272" y="1958609"/>
                  </a:cubicBezTo>
                  <a:cubicBezTo>
                    <a:pt x="493259" y="1931107"/>
                    <a:pt x="501287" y="1903730"/>
                    <a:pt x="508550" y="1876227"/>
                  </a:cubicBezTo>
                  <a:cubicBezTo>
                    <a:pt x="516195" y="1848725"/>
                    <a:pt x="522312" y="1820972"/>
                    <a:pt x="531742" y="1793721"/>
                  </a:cubicBezTo>
                  <a:lnTo>
                    <a:pt x="558245" y="1711465"/>
                  </a:lnTo>
                  <a:cubicBezTo>
                    <a:pt x="568439" y="1684337"/>
                    <a:pt x="579652" y="1657459"/>
                    <a:pt x="590100" y="1630332"/>
                  </a:cubicBezTo>
                  <a:cubicBezTo>
                    <a:pt x="635080" y="1523075"/>
                    <a:pt x="690637" y="1417566"/>
                    <a:pt x="758680" y="1322433"/>
                  </a:cubicBezTo>
                  <a:cubicBezTo>
                    <a:pt x="824430" y="1225051"/>
                    <a:pt x="899610" y="1136168"/>
                    <a:pt x="976317" y="1049286"/>
                  </a:cubicBezTo>
                  <a:cubicBezTo>
                    <a:pt x="995049" y="1027035"/>
                    <a:pt x="1015436" y="1006533"/>
                    <a:pt x="1035314" y="985406"/>
                  </a:cubicBezTo>
                  <a:lnTo>
                    <a:pt x="1095329" y="922526"/>
                  </a:lnTo>
                  <a:cubicBezTo>
                    <a:pt x="1114953" y="901149"/>
                    <a:pt x="1136359" y="881397"/>
                    <a:pt x="1157384" y="861271"/>
                  </a:cubicBezTo>
                  <a:lnTo>
                    <a:pt x="1220841" y="801017"/>
                  </a:lnTo>
                  <a:cubicBezTo>
                    <a:pt x="1241610" y="780514"/>
                    <a:pt x="1264418" y="762014"/>
                    <a:pt x="1286462" y="742886"/>
                  </a:cubicBezTo>
                  <a:lnTo>
                    <a:pt x="1353233" y="685632"/>
                  </a:lnTo>
                  <a:lnTo>
                    <a:pt x="1369924" y="671256"/>
                  </a:lnTo>
                  <a:cubicBezTo>
                    <a:pt x="1375658" y="666631"/>
                    <a:pt x="1381520" y="662255"/>
                    <a:pt x="1387380" y="657755"/>
                  </a:cubicBezTo>
                  <a:lnTo>
                    <a:pt x="1422422" y="630877"/>
                  </a:lnTo>
                  <a:lnTo>
                    <a:pt x="1492759" y="577248"/>
                  </a:lnTo>
                  <a:cubicBezTo>
                    <a:pt x="1504355" y="567997"/>
                    <a:pt x="1516714" y="559997"/>
                    <a:pt x="1528820" y="551496"/>
                  </a:cubicBezTo>
                  <a:lnTo>
                    <a:pt x="1565390" y="526370"/>
                  </a:lnTo>
                  <a:lnTo>
                    <a:pt x="1639040" y="476490"/>
                  </a:lnTo>
                  <a:cubicBezTo>
                    <a:pt x="1689754" y="445613"/>
                    <a:pt x="1740723" y="414986"/>
                    <a:pt x="1792075" y="384859"/>
                  </a:cubicBezTo>
                  <a:cubicBezTo>
                    <a:pt x="2000282" y="268724"/>
                    <a:pt x="2224927" y="179467"/>
                    <a:pt x="2455943" y="117836"/>
                  </a:cubicBezTo>
                  <a:cubicBezTo>
                    <a:pt x="2687088" y="55957"/>
                    <a:pt x="2923964" y="21204"/>
                    <a:pt x="3159952" y="7203"/>
                  </a:cubicBezTo>
                  <a:cubicBezTo>
                    <a:pt x="3219076" y="3515"/>
                    <a:pt x="3277945" y="1389"/>
                    <a:pt x="3336813" y="499"/>
                  </a:cubicBezTo>
                  <a:close/>
                </a:path>
              </a:pathLst>
            </a:custGeom>
            <a:gradFill flip="none" rotWithShape="1">
              <a:gsLst>
                <a:gs pos="2000">
                  <a:schemeClr val="bg1">
                    <a:alpha val="10000"/>
                  </a:schemeClr>
                </a:gs>
                <a:gs pos="16000">
                  <a:schemeClr val="accent6">
                    <a:alpha val="5000"/>
                  </a:schemeClr>
                </a:gs>
                <a:gs pos="100000">
                  <a:schemeClr val="bg1">
                    <a:alpha val="10000"/>
                  </a:schemeClr>
                </a:gs>
                <a:gs pos="85000">
                  <a:schemeClr val="accent1">
                    <a:alpha val="1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1" name="Picture 30" descr="Blue letters and text on a white background&#10;&#10;Description automatically generated">
            <a:extLst>
              <a:ext uri="{FF2B5EF4-FFF2-40B4-BE49-F238E27FC236}">
                <a16:creationId xmlns:a16="http://schemas.microsoft.com/office/drawing/2014/main" id="{70CA12A5-0AE9-4F6F-9114-F2B40B2807C0}"/>
              </a:ext>
            </a:extLst>
          </p:cNvPr>
          <p:cNvPicPr>
            <a:picLocks noChangeAspect="1"/>
          </p:cNvPicPr>
          <p:nvPr/>
        </p:nvPicPr>
        <p:blipFill>
          <a:blip r:embed="rId2"/>
          <a:stretch>
            <a:fillRect/>
          </a:stretch>
        </p:blipFill>
        <p:spPr>
          <a:xfrm>
            <a:off x="8234177" y="2196046"/>
            <a:ext cx="2956971" cy="2912947"/>
          </a:xfrm>
          <a:prstGeom prst="rect">
            <a:avLst/>
          </a:prstGeom>
          <a:ln>
            <a:noFill/>
          </a:ln>
        </p:spPr>
      </p:pic>
      <p:pic>
        <p:nvPicPr>
          <p:cNvPr id="5" name="Picture 4">
            <a:extLst>
              <a:ext uri="{FF2B5EF4-FFF2-40B4-BE49-F238E27FC236}">
                <a16:creationId xmlns:a16="http://schemas.microsoft.com/office/drawing/2014/main" id="{EB82DA6D-29CB-4FF0-87C3-ACC71E74FA73}"/>
              </a:ext>
            </a:extLst>
          </p:cNvPr>
          <p:cNvPicPr>
            <a:picLocks noChangeAspect="1"/>
          </p:cNvPicPr>
          <p:nvPr/>
        </p:nvPicPr>
        <p:blipFill>
          <a:blip r:embed="rId3">
            <a:alphaModFix amt="20000"/>
          </a:blip>
          <a:stretch>
            <a:fillRect/>
          </a:stretch>
        </p:blipFill>
        <p:spPr>
          <a:xfrm>
            <a:off x="-76200" y="0"/>
            <a:ext cx="12268200" cy="7010574"/>
          </a:xfrm>
          <a:prstGeom prst="rect">
            <a:avLst/>
          </a:prstGeom>
        </p:spPr>
      </p:pic>
      <p:sp>
        <p:nvSpPr>
          <p:cNvPr id="6" name="Rectangle: Rounded Corners 5">
            <a:extLst>
              <a:ext uri="{FF2B5EF4-FFF2-40B4-BE49-F238E27FC236}">
                <a16:creationId xmlns:a16="http://schemas.microsoft.com/office/drawing/2014/main" id="{7ABB8D07-DD80-4D6F-9777-5DC22A89FAED}"/>
              </a:ext>
            </a:extLst>
          </p:cNvPr>
          <p:cNvSpPr/>
          <p:nvPr/>
        </p:nvSpPr>
        <p:spPr>
          <a:xfrm>
            <a:off x="28574" y="2619375"/>
            <a:ext cx="6315075" cy="1766887"/>
          </a:xfrm>
          <a:prstGeom prst="roundRect">
            <a:avLst/>
          </a:prstGeom>
          <a:noFill/>
          <a:ln>
            <a:noFill/>
          </a:ln>
        </p:spPr>
        <p:style>
          <a:lnRef idx="2">
            <a:schemeClr val="accent6"/>
          </a:lnRef>
          <a:fillRef idx="1">
            <a:schemeClr val="lt1"/>
          </a:fillRef>
          <a:effectRef idx="0">
            <a:schemeClr val="accent6"/>
          </a:effectRef>
          <a:fontRef idx="minor">
            <a:schemeClr val="dk1"/>
          </a:fontRef>
        </p:style>
        <p:txBody>
          <a:bodyPr rtlCol="0" anchor="ctr"/>
          <a:lstStyle/>
          <a:p>
            <a:pPr algn="ctr"/>
            <a:r>
              <a:rPr lang="en-US" sz="4000" dirty="0"/>
              <a:t>PML Transfer Process</a:t>
            </a:r>
            <a:endParaRPr lang="en-IN" sz="4000" dirty="0"/>
          </a:p>
        </p:txBody>
      </p:sp>
    </p:spTree>
    <p:extLst>
      <p:ext uri="{BB962C8B-B14F-4D97-AF65-F5344CB8AC3E}">
        <p14:creationId xmlns:p14="http://schemas.microsoft.com/office/powerpoint/2010/main" val="9742121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88B25E77-6643-439E-B3ED-EACFE26A9D1F}"/>
              </a:ext>
            </a:extLst>
          </p:cNvPr>
          <p:cNvSpPr/>
          <p:nvPr/>
        </p:nvSpPr>
        <p:spPr>
          <a:xfrm>
            <a:off x="104775" y="152400"/>
            <a:ext cx="4029075" cy="6477000"/>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r>
              <a:rPr lang="en-US" dirty="0"/>
              <a:t>PML means Primary manufacturing location</a:t>
            </a:r>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algn="ctr"/>
            <a:endParaRPr lang="en-US" dirty="0"/>
          </a:p>
          <a:p>
            <a:pPr marL="285750" indent="-285750" algn="ctr">
              <a:buFont typeface="Arial" panose="020B0604020202020204" pitchFamily="34" charset="0"/>
              <a:buChar char="•"/>
            </a:pPr>
            <a:r>
              <a:rPr lang="en-US" dirty="0"/>
              <a:t>We will get request from requestor to transfer those 30c, 30f, 30S, 30G IPCs.</a:t>
            </a:r>
          </a:p>
          <a:p>
            <a:pPr algn="ct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US" dirty="0"/>
          </a:p>
          <a:p>
            <a:pPr marL="285750" indent="-285750" algn="ctr">
              <a:buFont typeface="Arial" panose="020B0604020202020204" pitchFamily="34" charset="0"/>
              <a:buChar char="•"/>
            </a:pPr>
            <a:endParaRPr lang="en-IN" dirty="0"/>
          </a:p>
        </p:txBody>
      </p:sp>
      <p:pic>
        <p:nvPicPr>
          <p:cNvPr id="7" name="Picture 6">
            <a:extLst>
              <a:ext uri="{FF2B5EF4-FFF2-40B4-BE49-F238E27FC236}">
                <a16:creationId xmlns:a16="http://schemas.microsoft.com/office/drawing/2014/main" id="{8E52CF1E-362A-4879-8734-9DDAE2940E09}"/>
              </a:ext>
              <a:ext uri="{C183D7F6-B498-43B3-948B-1728B52AA6E4}">
                <adec:decorative xmlns:adec="http://schemas.microsoft.com/office/drawing/2017/decorative" val="0"/>
              </a:ext>
            </a:extLst>
          </p:cNvPr>
          <p:cNvPicPr>
            <a:picLocks noChangeAspect="1"/>
          </p:cNvPicPr>
          <p:nvPr/>
        </p:nvPicPr>
        <p:blipFill>
          <a:blip r:embed="rId2"/>
          <a:stretch>
            <a:fillRect/>
          </a:stretch>
        </p:blipFill>
        <p:spPr>
          <a:xfrm>
            <a:off x="4482613" y="1243233"/>
            <a:ext cx="7151078" cy="5319491"/>
          </a:xfrm>
          <a:prstGeom prst="rect">
            <a:avLst/>
          </a:prstGeom>
        </p:spPr>
      </p:pic>
      <p:sp>
        <p:nvSpPr>
          <p:cNvPr id="8" name="Arrow: Right 7">
            <a:extLst>
              <a:ext uri="{FF2B5EF4-FFF2-40B4-BE49-F238E27FC236}">
                <a16:creationId xmlns:a16="http://schemas.microsoft.com/office/drawing/2014/main" id="{F83195CD-F8E4-4097-ABEC-B4B425FE58D8}"/>
              </a:ext>
            </a:extLst>
          </p:cNvPr>
          <p:cNvSpPr/>
          <p:nvPr/>
        </p:nvSpPr>
        <p:spPr>
          <a:xfrm>
            <a:off x="4355125" y="228600"/>
            <a:ext cx="7151078" cy="80009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For example:</a:t>
            </a:r>
            <a:endParaRPr lang="en-IN" dirty="0"/>
          </a:p>
        </p:txBody>
      </p:sp>
    </p:spTree>
    <p:extLst>
      <p:ext uri="{BB962C8B-B14F-4D97-AF65-F5344CB8AC3E}">
        <p14:creationId xmlns:p14="http://schemas.microsoft.com/office/powerpoint/2010/main" val="4266667125"/>
      </p:ext>
    </p:extLst>
  </p:cSld>
  <p:clrMapOvr>
    <a:masterClrMapping/>
  </p:clrMapOvr>
  <mc:AlternateContent xmlns:mc="http://schemas.openxmlformats.org/markup-compatibility/2006">
    <mc:Choice xmlns:p14="http://schemas.microsoft.com/office/powerpoint/2010/main" Requires="p14">
      <p:transition spd="slow" p14:dur="1250">
        <p14:flip dir="r"/>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12"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0-#ppt_w/2"/>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arn(inVertical)">
                                      <p:cBhvr>
                                        <p:cTn id="18"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526F6E5-9A44-44CB-9584-AB016B5F029B}"/>
              </a:ext>
            </a:extLst>
          </p:cNvPr>
          <p:cNvSpPr/>
          <p:nvPr/>
        </p:nvSpPr>
        <p:spPr>
          <a:xfrm>
            <a:off x="123825" y="1209675"/>
            <a:ext cx="4143375" cy="542448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42950" lvl="1" indent="-285750">
              <a:buFont typeface="Arial" panose="020B0604020202020204" pitchFamily="34" charset="0"/>
              <a:buChar char="•"/>
            </a:pPr>
            <a:r>
              <a:rPr lang="en-US" dirty="0"/>
              <a:t>The approval process of the creative center of origin for the requested IPC must be followed prior to setting the PML. </a:t>
            </a:r>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endParaRPr lang="en-US" dirty="0"/>
          </a:p>
          <a:p>
            <a:pPr marL="742950" lvl="1" indent="-285750">
              <a:buFont typeface="Arial" panose="020B0604020202020204" pitchFamily="34" charset="0"/>
              <a:buChar char="•"/>
            </a:pPr>
            <a:r>
              <a:rPr lang="en-US" dirty="0"/>
              <a:t>FAD must review the flags in the product data screen in IFFMAN to ensure that the following flags are not set:</a:t>
            </a:r>
          </a:p>
          <a:p>
            <a:pPr marL="742950" lvl="1" indent="-285750">
              <a:buFont typeface="Arial" panose="020B0604020202020204" pitchFamily="34" charset="0"/>
              <a:buChar char="•"/>
            </a:pPr>
            <a:endParaRPr lang="en-US" dirty="0"/>
          </a:p>
          <a:p>
            <a:pPr lvl="1"/>
            <a:endParaRPr lang="en-US" dirty="0"/>
          </a:p>
        </p:txBody>
      </p:sp>
      <p:sp>
        <p:nvSpPr>
          <p:cNvPr id="5" name="Arrow: Right 4">
            <a:extLst>
              <a:ext uri="{FF2B5EF4-FFF2-40B4-BE49-F238E27FC236}">
                <a16:creationId xmlns:a16="http://schemas.microsoft.com/office/drawing/2014/main" id="{FC45AAF6-BFAF-448E-8668-20090CA8A24F}"/>
              </a:ext>
            </a:extLst>
          </p:cNvPr>
          <p:cNvSpPr/>
          <p:nvPr/>
        </p:nvSpPr>
        <p:spPr>
          <a:xfrm>
            <a:off x="1128394" y="-38100"/>
            <a:ext cx="10311765" cy="124777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dirty="0">
                <a:solidFill>
                  <a:schemeClr val="lt1"/>
                </a:solidFill>
                <a:sym typeface="Wingdings" panose="05000000000000000000" pitchFamily="2" charset="2"/>
              </a:rPr>
              <a:t>PML transfer Process                 </a:t>
            </a:r>
            <a:endParaRPr lang="en-IN" sz="4000" dirty="0">
              <a:solidFill>
                <a:schemeClr val="lt1"/>
              </a:solidFill>
            </a:endParaRPr>
          </a:p>
        </p:txBody>
      </p:sp>
      <p:pic>
        <p:nvPicPr>
          <p:cNvPr id="7" name="Picture 6">
            <a:extLst>
              <a:ext uri="{FF2B5EF4-FFF2-40B4-BE49-F238E27FC236}">
                <a16:creationId xmlns:a16="http://schemas.microsoft.com/office/drawing/2014/main" id="{C8C3C602-F0D6-43AA-95C2-4132AE55C16D}"/>
              </a:ext>
            </a:extLst>
          </p:cNvPr>
          <p:cNvPicPr>
            <a:picLocks noChangeAspect="1"/>
          </p:cNvPicPr>
          <p:nvPr/>
        </p:nvPicPr>
        <p:blipFill>
          <a:blip r:embed="rId2"/>
          <a:stretch>
            <a:fillRect/>
          </a:stretch>
        </p:blipFill>
        <p:spPr>
          <a:xfrm>
            <a:off x="4783577" y="1380677"/>
            <a:ext cx="6973325" cy="1484443"/>
          </a:xfrm>
          <a:prstGeom prst="rect">
            <a:avLst/>
          </a:prstGeom>
        </p:spPr>
      </p:pic>
      <p:pic>
        <p:nvPicPr>
          <p:cNvPr id="10" name="Picture 9">
            <a:extLst>
              <a:ext uri="{FF2B5EF4-FFF2-40B4-BE49-F238E27FC236}">
                <a16:creationId xmlns:a16="http://schemas.microsoft.com/office/drawing/2014/main" id="{ECE214D0-494A-4C0E-A1D5-832BD55DCDB9}"/>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4551680" y="3200400"/>
            <a:ext cx="7335520" cy="3433762"/>
          </a:xfrm>
          <a:prstGeom prst="rect">
            <a:avLst/>
          </a:prstGeom>
          <a:noFill/>
          <a:ln>
            <a:noFill/>
          </a:ln>
        </p:spPr>
      </p:pic>
    </p:spTree>
    <p:extLst>
      <p:ext uri="{BB962C8B-B14F-4D97-AF65-F5344CB8AC3E}">
        <p14:creationId xmlns:p14="http://schemas.microsoft.com/office/powerpoint/2010/main" val="312563650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p:tgtEl>
                                          <p:spTgt spid="4"/>
                                        </p:tgtEl>
                                        <p:attrNameLst>
                                          <p:attrName>ppt_y</p:attrName>
                                        </p:attrNameLst>
                                      </p:cBhvr>
                                      <p:tavLst>
                                        <p:tav tm="0">
                                          <p:val>
                                            <p:strVal val="#ppt_y+#ppt_h*1.125000"/>
                                          </p:val>
                                        </p:tav>
                                        <p:tav tm="100000">
                                          <p:val>
                                            <p:strVal val="#ppt_y"/>
                                          </p:val>
                                        </p:tav>
                                      </p:tavLst>
                                    </p:anim>
                                    <p:animEffect transition="in" filter="wipe(up)">
                                      <p:cBhvr>
                                        <p:cTn id="13" dur="5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down)">
                                      <p:cBhvr>
                                        <p:cTn id="18" dur="580">
                                          <p:stCondLst>
                                            <p:cond delay="0"/>
                                          </p:stCondLst>
                                        </p:cTn>
                                        <p:tgtEl>
                                          <p:spTgt spid="7"/>
                                        </p:tgtEl>
                                      </p:cBhvr>
                                    </p:animEffect>
                                    <p:anim calcmode="lin" valueType="num">
                                      <p:cBhvr>
                                        <p:cTn id="1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24" dur="26">
                                          <p:stCondLst>
                                            <p:cond delay="650"/>
                                          </p:stCondLst>
                                        </p:cTn>
                                        <p:tgtEl>
                                          <p:spTgt spid="7"/>
                                        </p:tgtEl>
                                      </p:cBhvr>
                                      <p:to x="100000" y="60000"/>
                                    </p:animScale>
                                    <p:animScale>
                                      <p:cBhvr>
                                        <p:cTn id="25" dur="166" decel="50000">
                                          <p:stCondLst>
                                            <p:cond delay="676"/>
                                          </p:stCondLst>
                                        </p:cTn>
                                        <p:tgtEl>
                                          <p:spTgt spid="7"/>
                                        </p:tgtEl>
                                      </p:cBhvr>
                                      <p:to x="100000" y="100000"/>
                                    </p:animScale>
                                    <p:animScale>
                                      <p:cBhvr>
                                        <p:cTn id="26" dur="26">
                                          <p:stCondLst>
                                            <p:cond delay="1312"/>
                                          </p:stCondLst>
                                        </p:cTn>
                                        <p:tgtEl>
                                          <p:spTgt spid="7"/>
                                        </p:tgtEl>
                                      </p:cBhvr>
                                      <p:to x="100000" y="80000"/>
                                    </p:animScale>
                                    <p:animScale>
                                      <p:cBhvr>
                                        <p:cTn id="27" dur="166" decel="50000">
                                          <p:stCondLst>
                                            <p:cond delay="1338"/>
                                          </p:stCondLst>
                                        </p:cTn>
                                        <p:tgtEl>
                                          <p:spTgt spid="7"/>
                                        </p:tgtEl>
                                      </p:cBhvr>
                                      <p:to x="100000" y="100000"/>
                                    </p:animScale>
                                    <p:animScale>
                                      <p:cBhvr>
                                        <p:cTn id="28" dur="26">
                                          <p:stCondLst>
                                            <p:cond delay="1642"/>
                                          </p:stCondLst>
                                        </p:cTn>
                                        <p:tgtEl>
                                          <p:spTgt spid="7"/>
                                        </p:tgtEl>
                                      </p:cBhvr>
                                      <p:to x="100000" y="90000"/>
                                    </p:animScale>
                                    <p:animScale>
                                      <p:cBhvr>
                                        <p:cTn id="29" dur="166" decel="50000">
                                          <p:stCondLst>
                                            <p:cond delay="1668"/>
                                          </p:stCondLst>
                                        </p:cTn>
                                        <p:tgtEl>
                                          <p:spTgt spid="7"/>
                                        </p:tgtEl>
                                      </p:cBhvr>
                                      <p:to x="100000" y="100000"/>
                                    </p:animScale>
                                    <p:animScale>
                                      <p:cBhvr>
                                        <p:cTn id="30" dur="26">
                                          <p:stCondLst>
                                            <p:cond delay="1808"/>
                                          </p:stCondLst>
                                        </p:cTn>
                                        <p:tgtEl>
                                          <p:spTgt spid="7"/>
                                        </p:tgtEl>
                                      </p:cBhvr>
                                      <p:to x="100000" y="95000"/>
                                    </p:animScale>
                                    <p:animScale>
                                      <p:cBhvr>
                                        <p:cTn id="31" dur="166" decel="50000">
                                          <p:stCondLst>
                                            <p:cond delay="1834"/>
                                          </p:stCondLst>
                                        </p:cTn>
                                        <p:tgtEl>
                                          <p:spTgt spid="7"/>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26" presetClass="entr" presetSubtype="0" fill="hold" nodeType="clickEffect">
                                  <p:stCondLst>
                                    <p:cond delay="0"/>
                                  </p:stCondLst>
                                  <p:childTnLst>
                                    <p:set>
                                      <p:cBhvr>
                                        <p:cTn id="35" dur="1" fill="hold">
                                          <p:stCondLst>
                                            <p:cond delay="0"/>
                                          </p:stCondLst>
                                        </p:cTn>
                                        <p:tgtEl>
                                          <p:spTgt spid="10"/>
                                        </p:tgtEl>
                                        <p:attrNameLst>
                                          <p:attrName>style.visibility</p:attrName>
                                        </p:attrNameLst>
                                      </p:cBhvr>
                                      <p:to>
                                        <p:strVal val="visible"/>
                                      </p:to>
                                    </p:set>
                                    <p:animEffect transition="in" filter="wipe(down)">
                                      <p:cBhvr>
                                        <p:cTn id="36" dur="580">
                                          <p:stCondLst>
                                            <p:cond delay="0"/>
                                          </p:stCondLst>
                                        </p:cTn>
                                        <p:tgtEl>
                                          <p:spTgt spid="10"/>
                                        </p:tgtEl>
                                      </p:cBhvr>
                                    </p:animEffect>
                                    <p:anim calcmode="lin" valueType="num">
                                      <p:cBhvr>
                                        <p:cTn id="37"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8"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9"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40"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41"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42" dur="26">
                                          <p:stCondLst>
                                            <p:cond delay="650"/>
                                          </p:stCondLst>
                                        </p:cTn>
                                        <p:tgtEl>
                                          <p:spTgt spid="10"/>
                                        </p:tgtEl>
                                      </p:cBhvr>
                                      <p:to x="100000" y="60000"/>
                                    </p:animScale>
                                    <p:animScale>
                                      <p:cBhvr>
                                        <p:cTn id="43" dur="166" decel="50000">
                                          <p:stCondLst>
                                            <p:cond delay="676"/>
                                          </p:stCondLst>
                                        </p:cTn>
                                        <p:tgtEl>
                                          <p:spTgt spid="10"/>
                                        </p:tgtEl>
                                      </p:cBhvr>
                                      <p:to x="100000" y="100000"/>
                                    </p:animScale>
                                    <p:animScale>
                                      <p:cBhvr>
                                        <p:cTn id="44" dur="26">
                                          <p:stCondLst>
                                            <p:cond delay="1312"/>
                                          </p:stCondLst>
                                        </p:cTn>
                                        <p:tgtEl>
                                          <p:spTgt spid="10"/>
                                        </p:tgtEl>
                                      </p:cBhvr>
                                      <p:to x="100000" y="80000"/>
                                    </p:animScale>
                                    <p:animScale>
                                      <p:cBhvr>
                                        <p:cTn id="45" dur="166" decel="50000">
                                          <p:stCondLst>
                                            <p:cond delay="1338"/>
                                          </p:stCondLst>
                                        </p:cTn>
                                        <p:tgtEl>
                                          <p:spTgt spid="10"/>
                                        </p:tgtEl>
                                      </p:cBhvr>
                                      <p:to x="100000" y="100000"/>
                                    </p:animScale>
                                    <p:animScale>
                                      <p:cBhvr>
                                        <p:cTn id="46" dur="26">
                                          <p:stCondLst>
                                            <p:cond delay="1642"/>
                                          </p:stCondLst>
                                        </p:cTn>
                                        <p:tgtEl>
                                          <p:spTgt spid="10"/>
                                        </p:tgtEl>
                                      </p:cBhvr>
                                      <p:to x="100000" y="90000"/>
                                    </p:animScale>
                                    <p:animScale>
                                      <p:cBhvr>
                                        <p:cTn id="47" dur="166" decel="50000">
                                          <p:stCondLst>
                                            <p:cond delay="1668"/>
                                          </p:stCondLst>
                                        </p:cTn>
                                        <p:tgtEl>
                                          <p:spTgt spid="10"/>
                                        </p:tgtEl>
                                      </p:cBhvr>
                                      <p:to x="100000" y="100000"/>
                                    </p:animScale>
                                    <p:animScale>
                                      <p:cBhvr>
                                        <p:cTn id="48" dur="26">
                                          <p:stCondLst>
                                            <p:cond delay="1808"/>
                                          </p:stCondLst>
                                        </p:cTn>
                                        <p:tgtEl>
                                          <p:spTgt spid="10"/>
                                        </p:tgtEl>
                                      </p:cBhvr>
                                      <p:to x="100000" y="95000"/>
                                    </p:animScale>
                                    <p:animScale>
                                      <p:cBhvr>
                                        <p:cTn id="49" dur="166" decel="50000">
                                          <p:stCondLst>
                                            <p:cond delay="1834"/>
                                          </p:stCondLst>
                                        </p:cTn>
                                        <p:tgtEl>
                                          <p:spTgt spid="10"/>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E9D0622D-1CA3-44A2-85E2-843C83D6736E}"/>
              </a:ext>
            </a:extLst>
          </p:cNvPr>
          <p:cNvSpPr/>
          <p:nvPr/>
        </p:nvSpPr>
        <p:spPr>
          <a:xfrm>
            <a:off x="161926" y="-38100"/>
            <a:ext cx="11777184" cy="6591299"/>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a:p>
          <a:p>
            <a:pPr lvl="1"/>
            <a:endParaRPr lang="en-US"/>
          </a:p>
          <a:p>
            <a:pPr lvl="1"/>
            <a:endParaRPr lang="en-US"/>
          </a:p>
          <a:p>
            <a:pPr lvl="1"/>
            <a:endParaRPr lang="en-US"/>
          </a:p>
          <a:p>
            <a:pPr algn="ctr"/>
            <a:endParaRPr lang="en-US"/>
          </a:p>
          <a:p>
            <a:pPr algn="ctr"/>
            <a:endParaRPr lang="en-IN" dirty="0"/>
          </a:p>
        </p:txBody>
      </p:sp>
      <p:sp>
        <p:nvSpPr>
          <p:cNvPr id="7" name="Oval 6">
            <a:extLst>
              <a:ext uri="{FF2B5EF4-FFF2-40B4-BE49-F238E27FC236}">
                <a16:creationId xmlns:a16="http://schemas.microsoft.com/office/drawing/2014/main" id="{FF8A2E7E-3EEC-4FA5-B498-37FFD349F86B}"/>
              </a:ext>
            </a:extLst>
          </p:cNvPr>
          <p:cNvSpPr/>
          <p:nvPr/>
        </p:nvSpPr>
        <p:spPr>
          <a:xfrm>
            <a:off x="1123950" y="800099"/>
            <a:ext cx="2144593" cy="1744037"/>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lvl="0"/>
            <a:r>
              <a:rPr lang="en-US"/>
              <a:t>Do Not Use / Archive flag</a:t>
            </a:r>
            <a:endParaRPr lang="en-IN" dirty="0"/>
          </a:p>
        </p:txBody>
      </p:sp>
      <p:sp>
        <p:nvSpPr>
          <p:cNvPr id="10" name="Oval 9">
            <a:extLst>
              <a:ext uri="{FF2B5EF4-FFF2-40B4-BE49-F238E27FC236}">
                <a16:creationId xmlns:a16="http://schemas.microsoft.com/office/drawing/2014/main" id="{14AD44FE-C78A-4655-9EB2-6661D78D2BDE}"/>
              </a:ext>
            </a:extLst>
          </p:cNvPr>
          <p:cNvSpPr/>
          <p:nvPr/>
        </p:nvSpPr>
        <p:spPr>
          <a:xfrm>
            <a:off x="4903091" y="782013"/>
            <a:ext cx="2200515" cy="1762124"/>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lvl="0"/>
            <a:r>
              <a:rPr lang="en-US"/>
              <a:t>NO NEW USE FRG BLOCK</a:t>
            </a:r>
            <a:endParaRPr lang="en-IN" dirty="0"/>
          </a:p>
        </p:txBody>
      </p:sp>
      <p:sp>
        <p:nvSpPr>
          <p:cNvPr id="11" name="Oval 10">
            <a:extLst>
              <a:ext uri="{FF2B5EF4-FFF2-40B4-BE49-F238E27FC236}">
                <a16:creationId xmlns:a16="http://schemas.microsoft.com/office/drawing/2014/main" id="{354E59A4-808A-4121-BB16-F4F0779FFEBA}"/>
              </a:ext>
            </a:extLst>
          </p:cNvPr>
          <p:cNvSpPr/>
          <p:nvPr/>
        </p:nvSpPr>
        <p:spPr>
          <a:xfrm>
            <a:off x="8738154" y="898792"/>
            <a:ext cx="2131731" cy="1747466"/>
          </a:xfrm>
          <a:prstGeom prst="ellipse">
            <a:avLst/>
          </a:prstGeom>
          <a:ln/>
        </p:spPr>
        <p:style>
          <a:lnRef idx="2">
            <a:schemeClr val="accent1"/>
          </a:lnRef>
          <a:fillRef idx="1">
            <a:schemeClr val="lt1"/>
          </a:fillRef>
          <a:effectRef idx="0">
            <a:schemeClr val="accent1"/>
          </a:effectRef>
          <a:fontRef idx="minor">
            <a:schemeClr val="dk1"/>
          </a:fontRef>
        </p:style>
        <p:txBody>
          <a:bodyPr rtlCol="0" anchor="ctr"/>
          <a:lstStyle/>
          <a:p>
            <a:pPr lvl="0"/>
            <a:r>
              <a:rPr lang="en-US" dirty="0"/>
              <a:t>India Creative Catalog Flag</a:t>
            </a:r>
            <a:endParaRPr lang="en-IN" dirty="0"/>
          </a:p>
        </p:txBody>
      </p:sp>
      <p:sp>
        <p:nvSpPr>
          <p:cNvPr id="12" name="Arrow: Down 11">
            <a:extLst>
              <a:ext uri="{FF2B5EF4-FFF2-40B4-BE49-F238E27FC236}">
                <a16:creationId xmlns:a16="http://schemas.microsoft.com/office/drawing/2014/main" id="{2921C67C-B895-4A20-A6F4-888C3FF0473C}"/>
              </a:ext>
            </a:extLst>
          </p:cNvPr>
          <p:cNvSpPr/>
          <p:nvPr/>
        </p:nvSpPr>
        <p:spPr>
          <a:xfrm>
            <a:off x="5701149" y="2729329"/>
            <a:ext cx="347663" cy="323850"/>
          </a:xfrm>
          <a:prstGeom prst="downArrow">
            <a:avLst/>
          </a:prstGeom>
          <a:solidFill>
            <a:schemeClr val="bg1">
              <a:lumMod val="85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3" name="Rectangle: Rounded Corners 12">
            <a:extLst>
              <a:ext uri="{FF2B5EF4-FFF2-40B4-BE49-F238E27FC236}">
                <a16:creationId xmlns:a16="http://schemas.microsoft.com/office/drawing/2014/main" id="{02A85C98-FF2A-42C7-8AE4-A71568300A85}"/>
              </a:ext>
            </a:extLst>
          </p:cNvPr>
          <p:cNvSpPr/>
          <p:nvPr/>
        </p:nvSpPr>
        <p:spPr>
          <a:xfrm>
            <a:off x="4248150" y="3319879"/>
            <a:ext cx="3695699" cy="2861845"/>
          </a:xfrm>
          <a:prstGeom prst="roundRect">
            <a:avLst/>
          </a:prstGeom>
          <a:ln w="76200">
            <a:solidFill>
              <a:srgbClr val="0070C0"/>
            </a:solidFill>
            <a:prstDash val="lgDashDot"/>
          </a:ln>
        </p:spPr>
        <p:style>
          <a:lnRef idx="2">
            <a:schemeClr val="accent6"/>
          </a:lnRef>
          <a:fillRef idx="1">
            <a:schemeClr val="lt1"/>
          </a:fillRef>
          <a:effectRef idx="0">
            <a:schemeClr val="accent6"/>
          </a:effectRef>
          <a:fontRef idx="minor">
            <a:schemeClr val="dk1"/>
          </a:fontRef>
        </p:style>
        <p:txBody>
          <a:bodyPr rtlCol="0" anchor="ctr"/>
          <a:lstStyle/>
          <a:p>
            <a:pPr lvl="0"/>
            <a:r>
              <a:rPr lang="en-US" dirty="0"/>
              <a:t>FAD should check with </a:t>
            </a:r>
            <a:r>
              <a:rPr lang="en-US" dirty="0" err="1"/>
              <a:t>PerfTech</a:t>
            </a:r>
            <a:r>
              <a:rPr lang="en-US" dirty="0"/>
              <a:t> and if approved, proceed with the transfer.</a:t>
            </a:r>
          </a:p>
          <a:p>
            <a:pPr lvl="0"/>
            <a:endParaRPr lang="en-US" dirty="0"/>
          </a:p>
          <a:p>
            <a:pPr lvl="0"/>
            <a:endParaRPr lang="en-US" dirty="0"/>
          </a:p>
          <a:p>
            <a:pPr lvl="0"/>
            <a:endParaRPr lang="en-US" dirty="0"/>
          </a:p>
          <a:p>
            <a:pPr lvl="0"/>
            <a:endParaRPr lang="en-US" dirty="0"/>
          </a:p>
          <a:p>
            <a:pPr lvl="0"/>
            <a:endParaRPr lang="en-US" dirty="0"/>
          </a:p>
          <a:p>
            <a:pPr lvl="0"/>
            <a:endParaRPr lang="en-US" dirty="0"/>
          </a:p>
        </p:txBody>
      </p:sp>
      <p:pic>
        <p:nvPicPr>
          <p:cNvPr id="14" name="Picture 13">
            <a:extLst>
              <a:ext uri="{FF2B5EF4-FFF2-40B4-BE49-F238E27FC236}">
                <a16:creationId xmlns:a16="http://schemas.microsoft.com/office/drawing/2014/main" id="{4D36AD3F-9672-403B-B7C8-91656D0BBA85}"/>
              </a:ext>
            </a:extLst>
          </p:cNvPr>
          <p:cNvPicPr>
            <a:picLocks noChangeAspect="1"/>
          </p:cNvPicPr>
          <p:nvPr/>
        </p:nvPicPr>
        <p:blipFill>
          <a:blip r:embed="rId2"/>
          <a:stretch>
            <a:fillRect/>
          </a:stretch>
        </p:blipFill>
        <p:spPr>
          <a:xfrm>
            <a:off x="4384100" y="4438651"/>
            <a:ext cx="3426400" cy="1514475"/>
          </a:xfrm>
          <a:prstGeom prst="rect">
            <a:avLst/>
          </a:prstGeom>
        </p:spPr>
      </p:pic>
      <p:sp>
        <p:nvSpPr>
          <p:cNvPr id="15" name="Rectangle: Rounded Corners 14">
            <a:extLst>
              <a:ext uri="{FF2B5EF4-FFF2-40B4-BE49-F238E27FC236}">
                <a16:creationId xmlns:a16="http://schemas.microsoft.com/office/drawing/2014/main" id="{17D76B50-1EFD-4EEC-8D4B-53A21766C229}"/>
              </a:ext>
            </a:extLst>
          </p:cNvPr>
          <p:cNvSpPr/>
          <p:nvPr/>
        </p:nvSpPr>
        <p:spPr>
          <a:xfrm>
            <a:off x="4384100" y="5603556"/>
            <a:ext cx="3205163" cy="299721"/>
          </a:xfrm>
          <a:prstGeom prst="roundRect">
            <a:avLst/>
          </a:prstGeom>
          <a:noFill/>
          <a:ln w="38100">
            <a:solidFill>
              <a:srgbClr val="FF0000"/>
            </a:solidFill>
            <a:prstDash val="sys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IN"/>
          </a:p>
        </p:txBody>
      </p:sp>
      <p:sp>
        <p:nvSpPr>
          <p:cNvPr id="16" name="Rectangle: Rounded Corners 15">
            <a:extLst>
              <a:ext uri="{FF2B5EF4-FFF2-40B4-BE49-F238E27FC236}">
                <a16:creationId xmlns:a16="http://schemas.microsoft.com/office/drawing/2014/main" id="{33ED5A6B-6A6B-48C1-8793-384BE6703E4A}"/>
              </a:ext>
            </a:extLst>
          </p:cNvPr>
          <p:cNvSpPr/>
          <p:nvPr/>
        </p:nvSpPr>
        <p:spPr>
          <a:xfrm>
            <a:off x="8084285" y="3272254"/>
            <a:ext cx="3695699" cy="2861845"/>
          </a:xfrm>
          <a:prstGeom prst="roundRect">
            <a:avLst/>
          </a:prstGeom>
          <a:ln w="76200">
            <a:solidFill>
              <a:srgbClr val="0070C0"/>
            </a:solidFill>
            <a:prstDash val="lgDashDot"/>
          </a:ln>
        </p:spPr>
        <p:style>
          <a:lnRef idx="2">
            <a:schemeClr val="accent6"/>
          </a:lnRef>
          <a:fillRef idx="1">
            <a:schemeClr val="lt1"/>
          </a:fillRef>
          <a:effectRef idx="0">
            <a:schemeClr val="accent6"/>
          </a:effectRef>
          <a:fontRef idx="minor">
            <a:schemeClr val="dk1"/>
          </a:fontRef>
        </p:style>
        <p:txBody>
          <a:bodyPr rtlCol="0" anchor="ctr"/>
          <a:lstStyle/>
          <a:p>
            <a:pPr lvl="0"/>
            <a:endParaRPr lang="en-US" dirty="0"/>
          </a:p>
          <a:p>
            <a:pPr lvl="0"/>
            <a:r>
              <a:rPr lang="en-US" dirty="0"/>
              <a:t>BOMs with India Creative Catalog flag contain India raw materials, Inform the requestor that the formula contains India raw materials, and that FAD is not allowed to transfer.</a:t>
            </a:r>
          </a:p>
          <a:p>
            <a:pPr lvl="0"/>
            <a:endParaRPr lang="en-US" dirty="0"/>
          </a:p>
          <a:p>
            <a:pPr lvl="0"/>
            <a:endParaRPr lang="en-US" dirty="0"/>
          </a:p>
          <a:p>
            <a:pPr lvl="0"/>
            <a:endParaRPr lang="en-US" dirty="0"/>
          </a:p>
          <a:p>
            <a:pPr lvl="0"/>
            <a:endParaRPr lang="en-US" dirty="0"/>
          </a:p>
          <a:p>
            <a:pPr lvl="0"/>
            <a:endParaRPr lang="en-US" dirty="0"/>
          </a:p>
        </p:txBody>
      </p:sp>
      <p:pic>
        <p:nvPicPr>
          <p:cNvPr id="17" name="Picture 16">
            <a:extLst>
              <a:ext uri="{FF2B5EF4-FFF2-40B4-BE49-F238E27FC236}">
                <a16:creationId xmlns:a16="http://schemas.microsoft.com/office/drawing/2014/main" id="{9E412079-F3F5-49A2-9A17-5C39A7AC387D}"/>
              </a:ext>
            </a:extLst>
          </p:cNvPr>
          <p:cNvPicPr>
            <a:picLocks noChangeAspect="1"/>
          </p:cNvPicPr>
          <p:nvPr/>
        </p:nvPicPr>
        <p:blipFill>
          <a:blip r:embed="rId3"/>
          <a:stretch>
            <a:fillRect/>
          </a:stretch>
        </p:blipFill>
        <p:spPr>
          <a:xfrm>
            <a:off x="8228918" y="5087669"/>
            <a:ext cx="3406431" cy="871539"/>
          </a:xfrm>
          <a:prstGeom prst="rect">
            <a:avLst/>
          </a:prstGeom>
        </p:spPr>
      </p:pic>
      <p:sp>
        <p:nvSpPr>
          <p:cNvPr id="18" name="Arrow: Down 17">
            <a:extLst>
              <a:ext uri="{FF2B5EF4-FFF2-40B4-BE49-F238E27FC236}">
                <a16:creationId xmlns:a16="http://schemas.microsoft.com/office/drawing/2014/main" id="{74340549-63C1-4E42-9F34-B7C50C7E3689}"/>
              </a:ext>
            </a:extLst>
          </p:cNvPr>
          <p:cNvSpPr/>
          <p:nvPr/>
        </p:nvSpPr>
        <p:spPr>
          <a:xfrm>
            <a:off x="9595795" y="2753557"/>
            <a:ext cx="347663" cy="323850"/>
          </a:xfrm>
          <a:prstGeom prst="downArrow">
            <a:avLst/>
          </a:prstGeom>
          <a:solidFill>
            <a:schemeClr val="bg1">
              <a:lumMod val="85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
        <p:nvSpPr>
          <p:cNvPr id="19" name="Rectangle: Rounded Corners 18">
            <a:extLst>
              <a:ext uri="{FF2B5EF4-FFF2-40B4-BE49-F238E27FC236}">
                <a16:creationId xmlns:a16="http://schemas.microsoft.com/office/drawing/2014/main" id="{1A1F8621-8BC0-48AC-AEEC-FC38D9832331}"/>
              </a:ext>
            </a:extLst>
          </p:cNvPr>
          <p:cNvSpPr/>
          <p:nvPr/>
        </p:nvSpPr>
        <p:spPr>
          <a:xfrm>
            <a:off x="556651" y="3233192"/>
            <a:ext cx="3606212" cy="2919957"/>
          </a:xfrm>
          <a:prstGeom prst="roundRect">
            <a:avLst/>
          </a:prstGeom>
          <a:ln w="76200">
            <a:solidFill>
              <a:srgbClr val="0070C0"/>
            </a:solidFill>
            <a:prstDash val="lgDashDot"/>
          </a:ln>
        </p:spPr>
        <p:style>
          <a:lnRef idx="2">
            <a:schemeClr val="accent6"/>
          </a:lnRef>
          <a:fillRef idx="1">
            <a:schemeClr val="lt1"/>
          </a:fillRef>
          <a:effectRef idx="0">
            <a:schemeClr val="accent6"/>
          </a:effectRef>
          <a:fontRef idx="minor">
            <a:schemeClr val="dk1"/>
          </a:fontRef>
        </p:style>
        <p:txBody>
          <a:bodyPr rtlCol="0" anchor="ctr"/>
          <a:lstStyle/>
          <a:p>
            <a:pPr lvl="0"/>
            <a:r>
              <a:rPr lang="en-US"/>
              <a:t>Transfer is not allowed</a:t>
            </a:r>
          </a:p>
          <a:p>
            <a:pPr lvl="0"/>
            <a:endParaRPr lang="en-US"/>
          </a:p>
          <a:p>
            <a:pPr lvl="0"/>
            <a:endParaRPr lang="en-US"/>
          </a:p>
          <a:p>
            <a:pPr lvl="0"/>
            <a:endParaRPr lang="en-US"/>
          </a:p>
          <a:p>
            <a:pPr lvl="0"/>
            <a:endParaRPr lang="en-US"/>
          </a:p>
          <a:p>
            <a:pPr lvl="0"/>
            <a:endParaRPr lang="en-US"/>
          </a:p>
          <a:p>
            <a:pPr lvl="0"/>
            <a:endParaRPr lang="en-US"/>
          </a:p>
          <a:p>
            <a:pPr lvl="0"/>
            <a:endParaRPr lang="en-US" dirty="0"/>
          </a:p>
        </p:txBody>
      </p:sp>
      <p:sp>
        <p:nvSpPr>
          <p:cNvPr id="20" name="Rectangle: Rounded Corners 19">
            <a:extLst>
              <a:ext uri="{FF2B5EF4-FFF2-40B4-BE49-F238E27FC236}">
                <a16:creationId xmlns:a16="http://schemas.microsoft.com/office/drawing/2014/main" id="{1EC40FAC-8877-4D8A-AB8F-A81B865C5CF6}"/>
              </a:ext>
            </a:extLst>
          </p:cNvPr>
          <p:cNvSpPr/>
          <p:nvPr/>
        </p:nvSpPr>
        <p:spPr>
          <a:xfrm>
            <a:off x="8228918" y="5550951"/>
            <a:ext cx="3150175" cy="379408"/>
          </a:xfrm>
          <a:prstGeom prst="roundRect">
            <a:avLst/>
          </a:prstGeom>
          <a:noFill/>
          <a:ln w="38100">
            <a:solidFill>
              <a:srgbClr val="FF0000"/>
            </a:solidFill>
            <a:prstDash val="sys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IN"/>
          </a:p>
        </p:txBody>
      </p:sp>
      <p:pic>
        <p:nvPicPr>
          <p:cNvPr id="21" name="Picture 20">
            <a:extLst>
              <a:ext uri="{FF2B5EF4-FFF2-40B4-BE49-F238E27FC236}">
                <a16:creationId xmlns:a16="http://schemas.microsoft.com/office/drawing/2014/main" id="{61FE07D3-BEA4-4108-94A9-13766FBB2029}"/>
              </a:ext>
            </a:extLst>
          </p:cNvPr>
          <p:cNvPicPr>
            <a:picLocks noChangeAspect="1"/>
          </p:cNvPicPr>
          <p:nvPr/>
        </p:nvPicPr>
        <p:blipFill>
          <a:blip r:embed="rId4"/>
          <a:stretch>
            <a:fillRect/>
          </a:stretch>
        </p:blipFill>
        <p:spPr>
          <a:xfrm>
            <a:off x="661866" y="4019967"/>
            <a:ext cx="3360505" cy="1774649"/>
          </a:xfrm>
          <a:prstGeom prst="rect">
            <a:avLst/>
          </a:prstGeom>
        </p:spPr>
      </p:pic>
      <p:sp>
        <p:nvSpPr>
          <p:cNvPr id="22" name="Arrow: Down 21">
            <a:extLst>
              <a:ext uri="{FF2B5EF4-FFF2-40B4-BE49-F238E27FC236}">
                <a16:creationId xmlns:a16="http://schemas.microsoft.com/office/drawing/2014/main" id="{31D27EAD-55AE-4A1C-BBAA-3000ABDE64C0}"/>
              </a:ext>
            </a:extLst>
          </p:cNvPr>
          <p:cNvSpPr/>
          <p:nvPr/>
        </p:nvSpPr>
        <p:spPr>
          <a:xfrm>
            <a:off x="1994455" y="2753557"/>
            <a:ext cx="347663" cy="323850"/>
          </a:xfrm>
          <a:prstGeom prst="downArrow">
            <a:avLst/>
          </a:prstGeom>
          <a:solidFill>
            <a:schemeClr val="bg1">
              <a:lumMod val="85000"/>
            </a:schemeClr>
          </a:solidFill>
          <a:ln>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dirty="0"/>
          </a:p>
        </p:txBody>
      </p:sp>
    </p:spTree>
    <p:extLst>
      <p:ext uri="{BB962C8B-B14F-4D97-AF65-F5344CB8AC3E}">
        <p14:creationId xmlns:p14="http://schemas.microsoft.com/office/powerpoint/2010/main" val="4030572294"/>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barn(inVertical)">
                                      <p:cBhvr>
                                        <p:cTn id="14" dur="500"/>
                                        <p:tgtEl>
                                          <p:spTgt spid="2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par>
                                <p:cTn id="20" presetID="22" presetClass="entr" presetSubtype="4"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wipe(down)">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wipe(down)">
                                      <p:cBhvr>
                                        <p:cTn id="39" dur="500"/>
                                        <p:tgtEl>
                                          <p:spTgt spid="15"/>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barn(inVertical)">
                                      <p:cBhvr>
                                        <p:cTn id="44" dur="500"/>
                                        <p:tgtEl>
                                          <p:spTgt spid="14"/>
                                        </p:tgtEl>
                                      </p:cBhvr>
                                    </p:animEffect>
                                  </p:childTnLst>
                                </p:cTn>
                              </p:par>
                              <p:par>
                                <p:cTn id="45" presetID="16" presetClass="entr" presetSubtype="21" fill="hold" grpId="0" nodeType="with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fade">
                                      <p:cBhvr>
                                        <p:cTn id="52" dur="1000"/>
                                        <p:tgtEl>
                                          <p:spTgt spid="11"/>
                                        </p:tgtEl>
                                      </p:cBhvr>
                                    </p:animEffect>
                                    <p:anim calcmode="lin" valueType="num">
                                      <p:cBhvr>
                                        <p:cTn id="53" dur="1000" fill="hold"/>
                                        <p:tgtEl>
                                          <p:spTgt spid="11"/>
                                        </p:tgtEl>
                                        <p:attrNameLst>
                                          <p:attrName>ppt_x</p:attrName>
                                        </p:attrNameLst>
                                      </p:cBhvr>
                                      <p:tavLst>
                                        <p:tav tm="0">
                                          <p:val>
                                            <p:strVal val="#ppt_x"/>
                                          </p:val>
                                        </p:tav>
                                        <p:tav tm="100000">
                                          <p:val>
                                            <p:strVal val="#ppt_x"/>
                                          </p:val>
                                        </p:tav>
                                      </p:tavLst>
                                    </p:anim>
                                    <p:anim calcmode="lin" valueType="num">
                                      <p:cBhvr>
                                        <p:cTn id="5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6" presetClass="entr" presetSubtype="21" fill="hold" grpId="0" nodeType="click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barn(inVertical)">
                                      <p:cBhvr>
                                        <p:cTn id="59" dur="500"/>
                                        <p:tgtEl>
                                          <p:spTgt spid="18"/>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4" fill="hold" grpId="0" nodeType="click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down)">
                                      <p:cBhvr>
                                        <p:cTn id="64" dur="500"/>
                                        <p:tgtEl>
                                          <p:spTgt spid="16"/>
                                        </p:tgtEl>
                                      </p:cBhvr>
                                    </p:animEffect>
                                  </p:childTnLst>
                                </p:cTn>
                              </p:par>
                              <p:par>
                                <p:cTn id="65" presetID="22" presetClass="entr" presetSubtype="4" fill="hold"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wipe(down)">
                                      <p:cBhvr>
                                        <p:cTn id="67" dur="500"/>
                                        <p:tgtEl>
                                          <p:spTgt spid="17"/>
                                        </p:tgtEl>
                                      </p:cBhvr>
                                    </p:animEffect>
                                  </p:childTnLst>
                                </p:cTn>
                              </p:par>
                            </p:childTnLst>
                          </p:cTn>
                        </p:par>
                      </p:childTnLst>
                    </p:cTn>
                  </p:par>
                  <p:par>
                    <p:cTn id="68" fill="hold">
                      <p:stCondLst>
                        <p:cond delay="indefinite"/>
                      </p:stCondLst>
                      <p:childTnLst>
                        <p:par>
                          <p:cTn id="69" fill="hold">
                            <p:stCondLst>
                              <p:cond delay="0"/>
                            </p:stCondLst>
                            <p:childTnLst>
                              <p:par>
                                <p:cTn id="70" presetID="53" presetClass="entr" presetSubtype="16" fill="hold" grpId="0" nodeType="clickEffect">
                                  <p:stCondLst>
                                    <p:cond delay="0"/>
                                  </p:stCondLst>
                                  <p:childTnLst>
                                    <p:set>
                                      <p:cBhvr>
                                        <p:cTn id="71" dur="1" fill="hold">
                                          <p:stCondLst>
                                            <p:cond delay="0"/>
                                          </p:stCondLst>
                                        </p:cTn>
                                        <p:tgtEl>
                                          <p:spTgt spid="20"/>
                                        </p:tgtEl>
                                        <p:attrNameLst>
                                          <p:attrName>style.visibility</p:attrName>
                                        </p:attrNameLst>
                                      </p:cBhvr>
                                      <p:to>
                                        <p:strVal val="visible"/>
                                      </p:to>
                                    </p:set>
                                    <p:anim calcmode="lin" valueType="num">
                                      <p:cBhvr>
                                        <p:cTn id="72" dur="500" fill="hold"/>
                                        <p:tgtEl>
                                          <p:spTgt spid="20"/>
                                        </p:tgtEl>
                                        <p:attrNameLst>
                                          <p:attrName>ppt_w</p:attrName>
                                        </p:attrNameLst>
                                      </p:cBhvr>
                                      <p:tavLst>
                                        <p:tav tm="0">
                                          <p:val>
                                            <p:fltVal val="0"/>
                                          </p:val>
                                        </p:tav>
                                        <p:tav tm="100000">
                                          <p:val>
                                            <p:strVal val="#ppt_w"/>
                                          </p:val>
                                        </p:tav>
                                      </p:tavLst>
                                    </p:anim>
                                    <p:anim calcmode="lin" valueType="num">
                                      <p:cBhvr>
                                        <p:cTn id="73" dur="500" fill="hold"/>
                                        <p:tgtEl>
                                          <p:spTgt spid="20"/>
                                        </p:tgtEl>
                                        <p:attrNameLst>
                                          <p:attrName>ppt_h</p:attrName>
                                        </p:attrNameLst>
                                      </p:cBhvr>
                                      <p:tavLst>
                                        <p:tav tm="0">
                                          <p:val>
                                            <p:fltVal val="0"/>
                                          </p:val>
                                        </p:tav>
                                        <p:tav tm="100000">
                                          <p:val>
                                            <p:strVal val="#ppt_h"/>
                                          </p:val>
                                        </p:tav>
                                      </p:tavLst>
                                    </p:anim>
                                    <p:animEffect transition="in" filter="fade">
                                      <p:cBhvr>
                                        <p:cTn id="74"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1" grpId="0" animBg="1"/>
      <p:bldP spid="12" grpId="0" animBg="1"/>
      <p:bldP spid="13" grpId="0" animBg="1"/>
      <p:bldP spid="15" grpId="0" animBg="1"/>
      <p:bldP spid="16" grpId="0" animBg="1"/>
      <p:bldP spid="18" grpId="0" animBg="1"/>
      <p:bldP spid="19" grpId="0" animBg="1"/>
      <p:bldP spid="20" grpId="0" animBg="1"/>
      <p:bldP spid="2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510CE899-86DA-4D65-8ADD-7CAA8F189F29}"/>
              </a:ext>
            </a:extLst>
          </p:cNvPr>
          <p:cNvSpPr/>
          <p:nvPr/>
        </p:nvSpPr>
        <p:spPr>
          <a:xfrm>
            <a:off x="190500" y="247650"/>
            <a:ext cx="3590925" cy="61341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buFont typeface="Arial" panose="020B0604020202020204" pitchFamily="34" charset="0"/>
              <a:buChar char="•"/>
            </a:pPr>
            <a:r>
              <a:rPr lang="en-US" dirty="0"/>
              <a:t>If the transfer request is for 303/30F/30U IPC’s the request must be sent to Neuilly FAD, for further handling.</a:t>
            </a:r>
          </a:p>
          <a:p>
            <a:endParaRPr lang="en-US" dirty="0"/>
          </a:p>
          <a:p>
            <a:pPr marL="285750" indent="-285750">
              <a:buFont typeface="Arial" panose="020B0604020202020204" pitchFamily="34" charset="0"/>
              <a:buChar char="•"/>
            </a:pPr>
            <a:r>
              <a:rPr lang="en-US" dirty="0"/>
              <a:t>FAD of the requestor’s site is responsible to gather the approvals from Trustee  or CC Director for IPCs of all regions before proceeding with the formula transfer.</a:t>
            </a:r>
            <a:r>
              <a:rPr lang="en-IN" dirty="0">
                <a:effectLst/>
              </a:rPr>
              <a:t> </a:t>
            </a:r>
            <a:r>
              <a:rPr lang="en-US" dirty="0"/>
              <a:t> </a:t>
            </a:r>
            <a:endParaRPr lang="en-IN" dirty="0"/>
          </a:p>
        </p:txBody>
      </p:sp>
      <p:pic>
        <p:nvPicPr>
          <p:cNvPr id="6" name="Picture 5">
            <a:extLst>
              <a:ext uri="{FF2B5EF4-FFF2-40B4-BE49-F238E27FC236}">
                <a16:creationId xmlns:a16="http://schemas.microsoft.com/office/drawing/2014/main" id="{44CCD6AE-6E3D-4928-B0AB-A5A18218B839}"/>
              </a:ext>
            </a:extLst>
          </p:cNvPr>
          <p:cNvPicPr>
            <a:picLocks noChangeAspect="1"/>
          </p:cNvPicPr>
          <p:nvPr/>
        </p:nvPicPr>
        <p:blipFill>
          <a:blip r:embed="rId2"/>
          <a:stretch>
            <a:fillRect/>
          </a:stretch>
        </p:blipFill>
        <p:spPr>
          <a:xfrm>
            <a:off x="4062412" y="676276"/>
            <a:ext cx="7262813" cy="4162424"/>
          </a:xfrm>
          <a:prstGeom prst="rect">
            <a:avLst/>
          </a:prstGeom>
        </p:spPr>
      </p:pic>
      <p:pic>
        <p:nvPicPr>
          <p:cNvPr id="14" name="Picture 13">
            <a:extLst>
              <a:ext uri="{FF2B5EF4-FFF2-40B4-BE49-F238E27FC236}">
                <a16:creationId xmlns:a16="http://schemas.microsoft.com/office/drawing/2014/main" id="{E499989D-94A9-406F-A72A-422F097B33B2}"/>
              </a:ext>
            </a:extLst>
          </p:cNvPr>
          <p:cNvPicPr>
            <a:picLocks noChangeAspect="1"/>
          </p:cNvPicPr>
          <p:nvPr/>
        </p:nvPicPr>
        <p:blipFill>
          <a:blip r:embed="rId3"/>
          <a:stretch>
            <a:fillRect/>
          </a:stretch>
        </p:blipFill>
        <p:spPr>
          <a:xfrm>
            <a:off x="4062412" y="5433160"/>
            <a:ext cx="7650480" cy="948590"/>
          </a:xfrm>
          <a:prstGeom prst="rect">
            <a:avLst/>
          </a:prstGeom>
        </p:spPr>
      </p:pic>
      <p:cxnSp>
        <p:nvCxnSpPr>
          <p:cNvPr id="8" name="Straight Arrow Connector 7">
            <a:extLst>
              <a:ext uri="{FF2B5EF4-FFF2-40B4-BE49-F238E27FC236}">
                <a16:creationId xmlns:a16="http://schemas.microsoft.com/office/drawing/2014/main" id="{05CD0DDA-A593-4B3F-9F6D-EEC54BF8009F}"/>
              </a:ext>
            </a:extLst>
          </p:cNvPr>
          <p:cNvCxnSpPr/>
          <p:nvPr/>
        </p:nvCxnSpPr>
        <p:spPr>
          <a:xfrm>
            <a:off x="8077200" y="4991100"/>
            <a:ext cx="0" cy="323850"/>
          </a:xfrm>
          <a:prstGeom prst="straightConnector1">
            <a:avLst/>
          </a:prstGeom>
          <a:ln w="76200">
            <a:tailEnd type="triangle"/>
          </a:ln>
        </p:spPr>
        <p:style>
          <a:lnRef idx="1">
            <a:schemeClr val="accent1"/>
          </a:lnRef>
          <a:fillRef idx="0">
            <a:schemeClr val="accent1"/>
          </a:fillRef>
          <a:effectRef idx="0">
            <a:schemeClr val="accent1"/>
          </a:effectRef>
          <a:fontRef idx="minor">
            <a:schemeClr val="tx1"/>
          </a:fontRef>
        </p:style>
      </p:cxnSp>
      <p:sp>
        <p:nvSpPr>
          <p:cNvPr id="20" name="Rectangle: Rounded Corners 19">
            <a:extLst>
              <a:ext uri="{FF2B5EF4-FFF2-40B4-BE49-F238E27FC236}">
                <a16:creationId xmlns:a16="http://schemas.microsoft.com/office/drawing/2014/main" id="{B1F00A6F-3AE3-4133-A2F7-3B794A9E92AF}"/>
              </a:ext>
            </a:extLst>
          </p:cNvPr>
          <p:cNvSpPr/>
          <p:nvPr/>
        </p:nvSpPr>
        <p:spPr>
          <a:xfrm>
            <a:off x="8553450" y="5473158"/>
            <a:ext cx="2952750" cy="708566"/>
          </a:xfrm>
          <a:prstGeom prst="roundRect">
            <a:avLst/>
          </a:prstGeom>
          <a:noFill/>
          <a:ln w="38100">
            <a:solidFill>
              <a:srgbClr val="FF0000"/>
            </a:solidFill>
            <a:prstDash val="sysDash"/>
          </a:ln>
        </p:spPr>
        <p:style>
          <a:lnRef idx="2">
            <a:schemeClr val="accent6"/>
          </a:lnRef>
          <a:fillRef idx="1">
            <a:schemeClr val="lt1"/>
          </a:fillRef>
          <a:effectRef idx="0">
            <a:schemeClr val="accent6"/>
          </a:effectRef>
          <a:fontRef idx="minor">
            <a:schemeClr val="dk1"/>
          </a:fontRef>
        </p:style>
        <p:txBody>
          <a:bodyPr rtlCol="0" anchor="ctr"/>
          <a:lstStyle/>
          <a:p>
            <a:pPr algn="ctr"/>
            <a:endParaRPr lang="en-IN"/>
          </a:p>
        </p:txBody>
      </p:sp>
    </p:spTree>
    <p:extLst>
      <p:ext uri="{BB962C8B-B14F-4D97-AF65-F5344CB8AC3E}">
        <p14:creationId xmlns:p14="http://schemas.microsoft.com/office/powerpoint/2010/main" val="428540404"/>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arn(inVertical)">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additive="base">
                                        <p:cTn id="27" dur="500" fill="hold"/>
                                        <p:tgtEl>
                                          <p:spTgt spid="20"/>
                                        </p:tgtEl>
                                        <p:attrNameLst>
                                          <p:attrName>ppt_x</p:attrName>
                                        </p:attrNameLst>
                                      </p:cBhvr>
                                      <p:tavLst>
                                        <p:tav tm="0">
                                          <p:val>
                                            <p:strVal val="#ppt_x"/>
                                          </p:val>
                                        </p:tav>
                                        <p:tav tm="100000">
                                          <p:val>
                                            <p:strVal val="#ppt_x"/>
                                          </p:val>
                                        </p:tav>
                                      </p:tavLst>
                                    </p:anim>
                                    <p:anim calcmode="lin" valueType="num">
                                      <p:cBhvr additive="base">
                                        <p:cTn id="28"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2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E8F9631-E20A-43F3-AA9B-6013F4F545C6}"/>
              </a:ext>
            </a:extLst>
          </p:cNvPr>
          <p:cNvSpPr/>
          <p:nvPr/>
        </p:nvSpPr>
        <p:spPr>
          <a:xfrm>
            <a:off x="285750" y="685799"/>
            <a:ext cx="3819525" cy="569595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According to the  (Exception Table)  no approval from the Trustee or CC Director is required</a:t>
            </a:r>
            <a:endParaRPr lang="en-IN" dirty="0"/>
          </a:p>
        </p:txBody>
      </p:sp>
      <p:graphicFrame>
        <p:nvGraphicFramePr>
          <p:cNvPr id="6" name="Table 5">
            <a:extLst>
              <a:ext uri="{FF2B5EF4-FFF2-40B4-BE49-F238E27FC236}">
                <a16:creationId xmlns:a16="http://schemas.microsoft.com/office/drawing/2014/main" id="{847525F0-8222-4B73-B18D-2EEDC58BFFF8}"/>
              </a:ext>
            </a:extLst>
          </p:cNvPr>
          <p:cNvGraphicFramePr>
            <a:graphicFrameLocks noGrp="1"/>
          </p:cNvGraphicFramePr>
          <p:nvPr>
            <p:extLst>
              <p:ext uri="{D42A27DB-BD31-4B8C-83A1-F6EECF244321}">
                <p14:modId xmlns:p14="http://schemas.microsoft.com/office/powerpoint/2010/main" val="3721244290"/>
              </p:ext>
            </p:extLst>
          </p:nvPr>
        </p:nvGraphicFramePr>
        <p:xfrm>
          <a:off x="4591050" y="552449"/>
          <a:ext cx="7048500" cy="6010274"/>
        </p:xfrm>
        <a:graphic>
          <a:graphicData uri="http://schemas.openxmlformats.org/drawingml/2006/table">
            <a:tbl>
              <a:tblPr firstRow="1" firstCol="1" bandRow="1">
                <a:tableStyleId>{5C22544A-7EE6-4342-B048-85BDC9FD1C3A}</a:tableStyleId>
              </a:tblPr>
              <a:tblGrid>
                <a:gridCol w="2107243">
                  <a:extLst>
                    <a:ext uri="{9D8B030D-6E8A-4147-A177-3AD203B41FA5}">
                      <a16:colId xmlns:a16="http://schemas.microsoft.com/office/drawing/2014/main" val="3653088921"/>
                    </a:ext>
                  </a:extLst>
                </a:gridCol>
                <a:gridCol w="4941257">
                  <a:extLst>
                    <a:ext uri="{9D8B030D-6E8A-4147-A177-3AD203B41FA5}">
                      <a16:colId xmlns:a16="http://schemas.microsoft.com/office/drawing/2014/main" val="2486443138"/>
                    </a:ext>
                  </a:extLst>
                </a:gridCol>
              </a:tblGrid>
              <a:tr h="668179">
                <a:tc gridSpan="2">
                  <a:txBody>
                    <a:bodyPr/>
                    <a:lstStyle/>
                    <a:p>
                      <a:pPr algn="ctr"/>
                      <a:r>
                        <a:rPr lang="en-US" sz="2000" u="sng" dirty="0">
                          <a:effectLst/>
                        </a:rPr>
                        <a:t>Exception Table: </a:t>
                      </a:r>
                      <a:r>
                        <a:rPr lang="en-US" sz="2000" dirty="0">
                          <a:effectLst/>
                        </a:rPr>
                        <a:t>DO NOT NEED APPROVAL</a:t>
                      </a:r>
                      <a:endParaRPr lang="en-IN" sz="1100" dirty="0">
                        <a:effectLst/>
                        <a:latin typeface="Times New Roman" panose="02020603050405020304" pitchFamily="18" charset="0"/>
                        <a:ea typeface="SimSun" panose="02010600030101010101" pitchFamily="2" charset="-122"/>
                      </a:endParaRPr>
                    </a:p>
                  </a:txBody>
                  <a:tcPr marL="9525" marR="9525" marT="9525" marB="0" anchor="ctr"/>
                </a:tc>
                <a:tc hMerge="1">
                  <a:txBody>
                    <a:bodyPr/>
                    <a:lstStyle/>
                    <a:p>
                      <a:endParaRPr lang="en-IN"/>
                    </a:p>
                  </a:txBody>
                  <a:tcPr/>
                </a:tc>
                <a:extLst>
                  <a:ext uri="{0D108BD9-81ED-4DB2-BD59-A6C34878D82A}">
                    <a16:rowId xmlns:a16="http://schemas.microsoft.com/office/drawing/2014/main" val="849814676"/>
                  </a:ext>
                </a:extLst>
              </a:tr>
              <a:tr h="551248">
                <a:tc>
                  <a:txBody>
                    <a:bodyPr/>
                    <a:lstStyle/>
                    <a:p>
                      <a:pPr algn="ctr"/>
                      <a:r>
                        <a:rPr lang="en-US" sz="1800">
                          <a:effectLst/>
                        </a:rPr>
                        <a:t>IPC series</a:t>
                      </a:r>
                      <a:r>
                        <a:rPr lang="en-US" sz="1000">
                          <a:effectLst/>
                        </a:rPr>
                        <a:t> </a:t>
                      </a:r>
                      <a:endParaRPr lang="en-IN" sz="1100">
                        <a:effectLst/>
                        <a:latin typeface="Times New Roman" panose="02020603050405020304" pitchFamily="18" charset="0"/>
                        <a:ea typeface="SimSun" panose="02010600030101010101" pitchFamily="2" charset="-122"/>
                      </a:endParaRPr>
                    </a:p>
                  </a:txBody>
                  <a:tcPr marL="9525" marR="9525" marT="9525" marB="0" anchor="b"/>
                </a:tc>
                <a:tc>
                  <a:txBody>
                    <a:bodyPr/>
                    <a:lstStyle/>
                    <a:p>
                      <a:pPr algn="ctr"/>
                      <a:r>
                        <a:rPr lang="en-US" sz="1800" dirty="0">
                          <a:effectLst/>
                        </a:rPr>
                        <a:t>You can proceed if:</a:t>
                      </a:r>
                      <a:endParaRPr lang="en-IN" sz="1100" dirty="0">
                        <a:effectLst/>
                        <a:latin typeface="Times New Roman" panose="02020603050405020304" pitchFamily="18" charset="0"/>
                        <a:ea typeface="SimSun" panose="02010600030101010101" pitchFamily="2" charset="-122"/>
                      </a:endParaRPr>
                    </a:p>
                  </a:txBody>
                  <a:tcPr marL="9525" marR="9525" marT="9525" marB="0" anchor="b"/>
                </a:tc>
                <a:extLst>
                  <a:ext uri="{0D108BD9-81ED-4DB2-BD59-A6C34878D82A}">
                    <a16:rowId xmlns:a16="http://schemas.microsoft.com/office/drawing/2014/main" val="1638773977"/>
                  </a:ext>
                </a:extLst>
              </a:tr>
              <a:tr h="668179">
                <a:tc>
                  <a:txBody>
                    <a:bodyPr/>
                    <a:lstStyle/>
                    <a:p>
                      <a:pPr algn="ctr"/>
                      <a:r>
                        <a:rPr lang="en-US" sz="1400">
                          <a:effectLst/>
                        </a:rPr>
                        <a:t>30C (China)</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dirty="0">
                          <a:effectLst/>
                        </a:rPr>
                        <a:t>Sample request (stated in e-mail)</a:t>
                      </a:r>
                      <a:endParaRPr lang="en-IN" sz="1100" dirty="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4012239506"/>
                  </a:ext>
                </a:extLst>
              </a:tr>
              <a:tr h="668179">
                <a:tc>
                  <a:txBody>
                    <a:bodyPr/>
                    <a:lstStyle/>
                    <a:p>
                      <a:pPr algn="ctr"/>
                      <a:r>
                        <a:rPr lang="en-US" sz="1400">
                          <a:effectLst/>
                        </a:rPr>
                        <a:t>30S (Singapore)</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Sample request (stated in e-mail)</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622327526"/>
                  </a:ext>
                </a:extLst>
              </a:tr>
              <a:tr h="684884">
                <a:tc>
                  <a:txBody>
                    <a:bodyPr/>
                    <a:lstStyle/>
                    <a:p>
                      <a:pPr algn="ctr"/>
                      <a:r>
                        <a:rPr lang="en-US" sz="1400">
                          <a:effectLst/>
                        </a:rPr>
                        <a:t>309 (India)</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Already transferred to another plant</a:t>
                      </a:r>
                      <a:r>
                        <a:rPr lang="en-US" sz="1000">
                          <a:effectLst/>
                        </a:rPr>
                        <a:t> </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2286547238"/>
                  </a:ext>
                </a:extLst>
              </a:tr>
              <a:tr h="310704">
                <a:tc>
                  <a:txBody>
                    <a:bodyPr/>
                    <a:lstStyle/>
                    <a:p>
                      <a:pPr algn="ctr"/>
                      <a:r>
                        <a:rPr lang="en-US" sz="1400">
                          <a:effectLst/>
                        </a:rPr>
                        <a:t>300/1/2/G (EAME)</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Already transferred to another plant or If trustee is PST or GPIC</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924272470"/>
                  </a:ext>
                </a:extLst>
              </a:tr>
              <a:tr h="484431">
                <a:tc>
                  <a:txBody>
                    <a:bodyPr/>
                    <a:lstStyle/>
                    <a:p>
                      <a:pPr algn="ctr"/>
                      <a:r>
                        <a:rPr lang="en-US" sz="1400">
                          <a:effectLst/>
                        </a:rPr>
                        <a:t>30M (Mexico)</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Already transferred to another plant</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2014165230"/>
                  </a:ext>
                </a:extLst>
              </a:tr>
              <a:tr h="467725">
                <a:tc>
                  <a:txBody>
                    <a:bodyPr/>
                    <a:lstStyle/>
                    <a:p>
                      <a:pPr algn="ctr"/>
                      <a:r>
                        <a:rPr lang="en-US" sz="1400">
                          <a:effectLst/>
                        </a:rPr>
                        <a:t>30R (Argentina)</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Approval not required</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1776997404"/>
                  </a:ext>
                </a:extLst>
              </a:tr>
              <a:tr h="451021">
                <a:tc>
                  <a:txBody>
                    <a:bodyPr/>
                    <a:lstStyle/>
                    <a:p>
                      <a:pPr algn="ctr"/>
                      <a:r>
                        <a:rPr lang="en-US" sz="1400">
                          <a:effectLst/>
                        </a:rPr>
                        <a:t>30B (Brazil)</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Approval not required</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4014592623"/>
                  </a:ext>
                </a:extLst>
              </a:tr>
              <a:tr h="451021">
                <a:tc>
                  <a:txBody>
                    <a:bodyPr/>
                    <a:lstStyle/>
                    <a:p>
                      <a:pPr algn="ctr"/>
                      <a:r>
                        <a:rPr lang="en-US" sz="1400">
                          <a:effectLst/>
                        </a:rPr>
                        <a:t>305/6/7/8 (NA) &amp; U &amp; Q</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a:effectLst/>
                        </a:rPr>
                        <a:t>Already transferred to another plant</a:t>
                      </a:r>
                      <a:endParaRPr lang="en-IN" sz="1100">
                        <a:effectLst/>
                        <a:latin typeface="Times New Roman" panose="02020603050405020304" pitchFamily="18" charset="0"/>
                        <a:ea typeface="SimSun" panose="02010600030101010101" pitchFamily="2" charset="-122"/>
                      </a:endParaRPr>
                    </a:p>
                  </a:txBody>
                  <a:tcPr marL="9525" marR="9525" marT="9525" marB="0" anchor="ctr"/>
                </a:tc>
                <a:extLst>
                  <a:ext uri="{0D108BD9-81ED-4DB2-BD59-A6C34878D82A}">
                    <a16:rowId xmlns:a16="http://schemas.microsoft.com/office/drawing/2014/main" val="2133850568"/>
                  </a:ext>
                </a:extLst>
              </a:tr>
              <a:tr h="604703">
                <a:tc>
                  <a:txBody>
                    <a:bodyPr/>
                    <a:lstStyle/>
                    <a:p>
                      <a:pPr algn="ctr"/>
                      <a:r>
                        <a:rPr lang="en-US" sz="1400">
                          <a:effectLst/>
                        </a:rPr>
                        <a:t>IPCs for P&amp;G</a:t>
                      </a:r>
                      <a:endParaRPr lang="en-IN" sz="1100">
                        <a:effectLst/>
                        <a:latin typeface="Times New Roman" panose="02020603050405020304" pitchFamily="18" charset="0"/>
                        <a:ea typeface="SimSun" panose="02010600030101010101" pitchFamily="2" charset="-122"/>
                      </a:endParaRPr>
                    </a:p>
                  </a:txBody>
                  <a:tcPr marL="9525" marR="9525" marT="9525" marB="0" anchor="ctr"/>
                </a:tc>
                <a:tc>
                  <a:txBody>
                    <a:bodyPr/>
                    <a:lstStyle/>
                    <a:p>
                      <a:pPr algn="ctr"/>
                      <a:r>
                        <a:rPr lang="en-US" sz="1400" dirty="0">
                          <a:effectLst/>
                        </a:rPr>
                        <a:t>FAD will transfer formula to these 5 sites (HZ / TB / MX / JR / HP).  Upon approval from P&amp;G accounts</a:t>
                      </a:r>
                      <a:r>
                        <a:rPr lang="en-US" sz="1000" dirty="0">
                          <a:effectLst/>
                        </a:rPr>
                        <a:t> </a:t>
                      </a:r>
                      <a:r>
                        <a:rPr lang="en-US" sz="1400" dirty="0">
                          <a:effectLst/>
                        </a:rPr>
                        <a:t>.</a:t>
                      </a:r>
                      <a:endParaRPr lang="en-IN" sz="1100" dirty="0">
                        <a:effectLst/>
                        <a:latin typeface="Times New Roman" panose="02020603050405020304" pitchFamily="18" charset="0"/>
                        <a:ea typeface="SimSun" panose="02010600030101010101" pitchFamily="2" charset="-122"/>
                      </a:endParaRPr>
                    </a:p>
                  </a:txBody>
                  <a:tcPr marL="9525" marR="9525" marT="9525" marB="0" anchor="b"/>
                </a:tc>
                <a:extLst>
                  <a:ext uri="{0D108BD9-81ED-4DB2-BD59-A6C34878D82A}">
                    <a16:rowId xmlns:a16="http://schemas.microsoft.com/office/drawing/2014/main" val="2534023137"/>
                  </a:ext>
                </a:extLst>
              </a:tr>
            </a:tbl>
          </a:graphicData>
        </a:graphic>
      </p:graphicFrame>
    </p:spTree>
    <p:extLst>
      <p:ext uri="{BB962C8B-B14F-4D97-AF65-F5344CB8AC3E}">
        <p14:creationId xmlns:p14="http://schemas.microsoft.com/office/powerpoint/2010/main" val="527348027"/>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8"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left)">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9779944-E77E-4BA4-903D-4C705FDEF308}"/>
              </a:ext>
            </a:extLst>
          </p:cNvPr>
          <p:cNvSpPr/>
          <p:nvPr/>
        </p:nvSpPr>
        <p:spPr>
          <a:xfrm>
            <a:off x="123825" y="340520"/>
            <a:ext cx="3886200" cy="628888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lgn="ctr">
              <a:buFont typeface="+mj-lt"/>
              <a:buAutoNum type="arabicPeriod"/>
            </a:pPr>
            <a:endParaRPr lang="en-US" dirty="0"/>
          </a:p>
          <a:p>
            <a:pPr marL="342900" indent="-342900" algn="ctr">
              <a:buFont typeface="+mj-lt"/>
              <a:buAutoNum type="arabicPeriod"/>
            </a:pPr>
            <a:endParaRPr lang="en-US" dirty="0"/>
          </a:p>
          <a:p>
            <a:pPr marL="342900" indent="-342900" algn="ctr">
              <a:buFont typeface="+mj-lt"/>
              <a:buAutoNum type="arabicPeriod"/>
            </a:pPr>
            <a:r>
              <a:rPr lang="en-US" dirty="0"/>
              <a:t>After trustee approval, add PML to the head formula .</a:t>
            </a:r>
          </a:p>
          <a:p>
            <a:pPr algn="ctr"/>
            <a:endParaRPr lang="en-US" dirty="0"/>
          </a:p>
          <a:p>
            <a:pPr algn="ctr"/>
            <a:endParaRPr lang="en-US" dirty="0"/>
          </a:p>
          <a:p>
            <a:pPr algn="ctr"/>
            <a:endParaRPr lang="en-US" dirty="0"/>
          </a:p>
          <a:p>
            <a:pPr algn="ctr"/>
            <a:endParaRPr lang="en-US" dirty="0"/>
          </a:p>
          <a:p>
            <a:endParaRPr lang="en-US" dirty="0"/>
          </a:p>
          <a:p>
            <a:pPr algn="ctr"/>
            <a:endParaRPr lang="en-US" dirty="0"/>
          </a:p>
          <a:p>
            <a:r>
              <a:rPr lang="en-US" dirty="0"/>
              <a:t>2. After setting PML, make sure all the sub formulas transferred as well. Click ‘Exploded PML’ and see whether there’s ‘X’ for subs. If yes, highlight it and click ‘Grant’ button at the lower right corner.</a:t>
            </a:r>
            <a:endParaRPr lang="en-IN" dirty="0"/>
          </a:p>
          <a:p>
            <a:pPr algn="ctr"/>
            <a:endParaRPr lang="en-US" dirty="0"/>
          </a:p>
          <a:p>
            <a:pPr algn="ctr"/>
            <a:endParaRPr lang="en-US" dirty="0"/>
          </a:p>
          <a:p>
            <a:pPr algn="ctr"/>
            <a:endParaRPr lang="en-US" dirty="0"/>
          </a:p>
          <a:p>
            <a:pPr algn="ctr"/>
            <a:endParaRPr lang="en-US" dirty="0"/>
          </a:p>
          <a:p>
            <a:pPr algn="ctr"/>
            <a:endParaRPr lang="en-US" dirty="0"/>
          </a:p>
          <a:p>
            <a:pPr algn="ctr"/>
            <a:endParaRPr lang="en-IN" dirty="0"/>
          </a:p>
        </p:txBody>
      </p:sp>
      <p:pic>
        <p:nvPicPr>
          <p:cNvPr id="5" name="Picture 4">
            <a:extLst>
              <a:ext uri="{FF2B5EF4-FFF2-40B4-BE49-F238E27FC236}">
                <a16:creationId xmlns:a16="http://schemas.microsoft.com/office/drawing/2014/main" id="{2EEF07A4-5004-4766-B6BF-CFCE714ADB9A}"/>
              </a:ext>
            </a:extLst>
          </p:cNvPr>
          <p:cNvPicPr>
            <a:picLocks noChangeAspect="1"/>
          </p:cNvPicPr>
          <p:nvPr/>
        </p:nvPicPr>
        <p:blipFill>
          <a:blip r:embed="rId2"/>
          <a:stretch>
            <a:fillRect/>
          </a:stretch>
        </p:blipFill>
        <p:spPr>
          <a:xfrm>
            <a:off x="4424358" y="531019"/>
            <a:ext cx="7405688" cy="2767013"/>
          </a:xfrm>
          <a:prstGeom prst="rect">
            <a:avLst/>
          </a:prstGeom>
        </p:spPr>
      </p:pic>
      <p:sp>
        <p:nvSpPr>
          <p:cNvPr id="6" name="Arrow: Right 5">
            <a:extLst>
              <a:ext uri="{FF2B5EF4-FFF2-40B4-BE49-F238E27FC236}">
                <a16:creationId xmlns:a16="http://schemas.microsoft.com/office/drawing/2014/main" id="{09F8D76B-90A4-446A-9AAA-ECD422183057}"/>
              </a:ext>
            </a:extLst>
          </p:cNvPr>
          <p:cNvSpPr/>
          <p:nvPr/>
        </p:nvSpPr>
        <p:spPr>
          <a:xfrm>
            <a:off x="4129085" y="1800226"/>
            <a:ext cx="176213" cy="1143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pic>
        <p:nvPicPr>
          <p:cNvPr id="7" name="Picture 6">
            <a:extLst>
              <a:ext uri="{FF2B5EF4-FFF2-40B4-BE49-F238E27FC236}">
                <a16:creationId xmlns:a16="http://schemas.microsoft.com/office/drawing/2014/main" id="{590A5C6C-9890-4458-B482-454FBB135D44}"/>
              </a:ext>
            </a:extLst>
          </p:cNvPr>
          <p:cNvPicPr/>
          <p:nvPr/>
        </p:nvPicPr>
        <p:blipFill>
          <a:blip r:embed="rId3">
            <a:extLst>
              <a:ext uri="{28A0092B-C50C-407E-A947-70E740481C1C}">
                <a14:useLocalDpi xmlns:a14="http://schemas.microsoft.com/office/drawing/2010/main" val="0"/>
              </a:ext>
            </a:extLst>
          </a:blip>
          <a:stretch>
            <a:fillRect/>
          </a:stretch>
        </p:blipFill>
        <p:spPr>
          <a:xfrm>
            <a:off x="4362451" y="3429000"/>
            <a:ext cx="7405687" cy="3219449"/>
          </a:xfrm>
          <a:prstGeom prst="rect">
            <a:avLst/>
          </a:prstGeom>
        </p:spPr>
      </p:pic>
      <p:sp>
        <p:nvSpPr>
          <p:cNvPr id="8" name="Arrow: Right 7">
            <a:extLst>
              <a:ext uri="{FF2B5EF4-FFF2-40B4-BE49-F238E27FC236}">
                <a16:creationId xmlns:a16="http://schemas.microsoft.com/office/drawing/2014/main" id="{443B5B17-4DB4-47B8-A8E6-0C578BAD3FC7}"/>
              </a:ext>
            </a:extLst>
          </p:cNvPr>
          <p:cNvSpPr/>
          <p:nvPr/>
        </p:nvSpPr>
        <p:spPr>
          <a:xfrm>
            <a:off x="4167185" y="4010026"/>
            <a:ext cx="195265" cy="1238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N"/>
          </a:p>
        </p:txBody>
      </p:sp>
    </p:spTree>
    <p:extLst>
      <p:ext uri="{BB962C8B-B14F-4D97-AF65-F5344CB8AC3E}">
        <p14:creationId xmlns:p14="http://schemas.microsoft.com/office/powerpoint/2010/main" val="17013970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2000"/>
                                        <p:tgtEl>
                                          <p:spTgt spid="6"/>
                                        </p:tgtEl>
                                      </p:cBhvr>
                                    </p:animEffect>
                                    <p:anim calcmode="lin" valueType="num">
                                      <p:cBhvr>
                                        <p:cTn id="8" dur="2000" fill="hold"/>
                                        <p:tgtEl>
                                          <p:spTgt spid="6"/>
                                        </p:tgtEl>
                                        <p:attrNameLst>
                                          <p:attrName>ppt_w</p:attrName>
                                        </p:attrNameLst>
                                      </p:cBhvr>
                                      <p:tavLst>
                                        <p:tav tm="0" fmla="#ppt_w*sin(2.5*pi*$)">
                                          <p:val>
                                            <p:fltVal val="0"/>
                                          </p:val>
                                        </p:tav>
                                        <p:tav tm="100000">
                                          <p:val>
                                            <p:fltVal val="1"/>
                                          </p:val>
                                        </p:tav>
                                      </p:tavLst>
                                    </p:anim>
                                    <p:anim calcmode="lin" valueType="num">
                                      <p:cBhvr>
                                        <p:cTn id="9" dur="2000" fill="hold"/>
                                        <p:tgtEl>
                                          <p:spTgt spid="6"/>
                                        </p:tgtEl>
                                        <p:attrNameLst>
                                          <p:attrName>ppt_h</p:attrName>
                                        </p:attrNameLst>
                                      </p:cBhvr>
                                      <p:tavLst>
                                        <p:tav tm="0">
                                          <p:val>
                                            <p:strVal val="#ppt_h"/>
                                          </p:val>
                                        </p:tav>
                                        <p:tav tm="100000">
                                          <p:val>
                                            <p:strVal val="#ppt_h"/>
                                          </p:val>
                                        </p:tav>
                                      </p:tavLst>
                                    </p:anim>
                                  </p:childTnLst>
                                </p:cTn>
                              </p:par>
                              <p:par>
                                <p:cTn id="10" presetID="45" presetClass="entr" presetSubtype="0" fill="hold" grpId="0"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2000"/>
                                        <p:tgtEl>
                                          <p:spTgt spid="8"/>
                                        </p:tgtEl>
                                      </p:cBhvr>
                                    </p:animEffect>
                                    <p:anim calcmode="lin" valueType="num">
                                      <p:cBhvr>
                                        <p:cTn id="13" dur="2000" fill="hold"/>
                                        <p:tgtEl>
                                          <p:spTgt spid="8"/>
                                        </p:tgtEl>
                                        <p:attrNameLst>
                                          <p:attrName>ppt_w</p:attrName>
                                        </p:attrNameLst>
                                      </p:cBhvr>
                                      <p:tavLst>
                                        <p:tav tm="0" fmla="#ppt_w*sin(2.5*pi*$)">
                                          <p:val>
                                            <p:fltVal val="0"/>
                                          </p:val>
                                        </p:tav>
                                        <p:tav tm="100000">
                                          <p:val>
                                            <p:fltVal val="1"/>
                                          </p:val>
                                        </p:tav>
                                      </p:tavLst>
                                    </p:anim>
                                    <p:anim calcmode="lin" valueType="num">
                                      <p:cBhvr>
                                        <p:cTn id="14" dur="20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grpId="1"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 fill="hold"/>
                                        <p:tgtEl>
                                          <p:spTgt spid="6"/>
                                        </p:tgtEl>
                                        <p:attrNameLst>
                                          <p:attrName>ppt_w</p:attrName>
                                        </p:attrNameLst>
                                      </p:cBhvr>
                                      <p:tavLst>
                                        <p:tav tm="0">
                                          <p:val>
                                            <p:fltVal val="0"/>
                                          </p:val>
                                        </p:tav>
                                        <p:tav tm="100000">
                                          <p:val>
                                            <p:strVal val="#ppt_w"/>
                                          </p:val>
                                        </p:tav>
                                      </p:tavLst>
                                    </p:anim>
                                    <p:anim calcmode="lin" valueType="num">
                                      <p:cBhvr>
                                        <p:cTn id="20" dur="500" fill="hold"/>
                                        <p:tgtEl>
                                          <p:spTgt spid="6"/>
                                        </p:tgtEl>
                                        <p:attrNameLst>
                                          <p:attrName>ppt_h</p:attrName>
                                        </p:attrNameLst>
                                      </p:cBhvr>
                                      <p:tavLst>
                                        <p:tav tm="0">
                                          <p:val>
                                            <p:fltVal val="0"/>
                                          </p:val>
                                        </p:tav>
                                        <p:tav tm="100000">
                                          <p:val>
                                            <p:strVal val="#ppt_h"/>
                                          </p:val>
                                        </p:tav>
                                      </p:tavLst>
                                    </p:anim>
                                    <p:animEffect transition="in" filter="fade">
                                      <p:cBhvr>
                                        <p:cTn id="21" dur="500"/>
                                        <p:tgtEl>
                                          <p:spTgt spid="6"/>
                                        </p:tgtEl>
                                      </p:cBhvr>
                                    </p:animEffect>
                                  </p:childTnLst>
                                </p:cTn>
                              </p:par>
                              <p:par>
                                <p:cTn id="22" presetID="53" presetClass="entr" presetSubtype="16" fill="hold" grpId="1"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 fill="hold"/>
                                        <p:tgtEl>
                                          <p:spTgt spid="8"/>
                                        </p:tgtEl>
                                        <p:attrNameLst>
                                          <p:attrName>ppt_w</p:attrName>
                                        </p:attrNameLst>
                                      </p:cBhvr>
                                      <p:tavLst>
                                        <p:tav tm="0">
                                          <p:val>
                                            <p:fltVal val="0"/>
                                          </p:val>
                                        </p:tav>
                                        <p:tav tm="100000">
                                          <p:val>
                                            <p:strVal val="#ppt_w"/>
                                          </p:val>
                                        </p:tav>
                                      </p:tavLst>
                                    </p:anim>
                                    <p:anim calcmode="lin" valueType="num">
                                      <p:cBhvr>
                                        <p:cTn id="25" dur="500" fill="hold"/>
                                        <p:tgtEl>
                                          <p:spTgt spid="8"/>
                                        </p:tgtEl>
                                        <p:attrNameLst>
                                          <p:attrName>ppt_h</p:attrName>
                                        </p:attrNameLst>
                                      </p:cBhvr>
                                      <p:tavLst>
                                        <p:tav tm="0">
                                          <p:val>
                                            <p:fltVal val="0"/>
                                          </p:val>
                                        </p:tav>
                                        <p:tav tm="100000">
                                          <p:val>
                                            <p:strVal val="#ppt_h"/>
                                          </p:val>
                                        </p:tav>
                                      </p:tavLst>
                                    </p:anim>
                                    <p:animEffect transition="in" filter="fade">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80">
                                          <p:stCondLst>
                                            <p:cond delay="0"/>
                                          </p:stCondLst>
                                        </p:cTn>
                                        <p:tgtEl>
                                          <p:spTgt spid="5"/>
                                        </p:tgtEl>
                                      </p:cBhvr>
                                    </p:animEffect>
                                    <p:anim calcmode="lin" valueType="num">
                                      <p:cBhvr>
                                        <p:cTn id="3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37" dur="26">
                                          <p:stCondLst>
                                            <p:cond delay="650"/>
                                          </p:stCondLst>
                                        </p:cTn>
                                        <p:tgtEl>
                                          <p:spTgt spid="5"/>
                                        </p:tgtEl>
                                      </p:cBhvr>
                                      <p:to x="100000" y="60000"/>
                                    </p:animScale>
                                    <p:animScale>
                                      <p:cBhvr>
                                        <p:cTn id="38" dur="166" decel="50000">
                                          <p:stCondLst>
                                            <p:cond delay="676"/>
                                          </p:stCondLst>
                                        </p:cTn>
                                        <p:tgtEl>
                                          <p:spTgt spid="5"/>
                                        </p:tgtEl>
                                      </p:cBhvr>
                                      <p:to x="100000" y="100000"/>
                                    </p:animScale>
                                    <p:animScale>
                                      <p:cBhvr>
                                        <p:cTn id="39" dur="26">
                                          <p:stCondLst>
                                            <p:cond delay="1312"/>
                                          </p:stCondLst>
                                        </p:cTn>
                                        <p:tgtEl>
                                          <p:spTgt spid="5"/>
                                        </p:tgtEl>
                                      </p:cBhvr>
                                      <p:to x="100000" y="80000"/>
                                    </p:animScale>
                                    <p:animScale>
                                      <p:cBhvr>
                                        <p:cTn id="40" dur="166" decel="50000">
                                          <p:stCondLst>
                                            <p:cond delay="1338"/>
                                          </p:stCondLst>
                                        </p:cTn>
                                        <p:tgtEl>
                                          <p:spTgt spid="5"/>
                                        </p:tgtEl>
                                      </p:cBhvr>
                                      <p:to x="100000" y="100000"/>
                                    </p:animScale>
                                    <p:animScale>
                                      <p:cBhvr>
                                        <p:cTn id="41" dur="26">
                                          <p:stCondLst>
                                            <p:cond delay="1642"/>
                                          </p:stCondLst>
                                        </p:cTn>
                                        <p:tgtEl>
                                          <p:spTgt spid="5"/>
                                        </p:tgtEl>
                                      </p:cBhvr>
                                      <p:to x="100000" y="90000"/>
                                    </p:animScale>
                                    <p:animScale>
                                      <p:cBhvr>
                                        <p:cTn id="42" dur="166" decel="50000">
                                          <p:stCondLst>
                                            <p:cond delay="1668"/>
                                          </p:stCondLst>
                                        </p:cTn>
                                        <p:tgtEl>
                                          <p:spTgt spid="5"/>
                                        </p:tgtEl>
                                      </p:cBhvr>
                                      <p:to x="100000" y="100000"/>
                                    </p:animScale>
                                    <p:animScale>
                                      <p:cBhvr>
                                        <p:cTn id="43" dur="26">
                                          <p:stCondLst>
                                            <p:cond delay="1808"/>
                                          </p:stCondLst>
                                        </p:cTn>
                                        <p:tgtEl>
                                          <p:spTgt spid="5"/>
                                        </p:tgtEl>
                                      </p:cBhvr>
                                      <p:to x="100000" y="95000"/>
                                    </p:animScale>
                                    <p:animScale>
                                      <p:cBhvr>
                                        <p:cTn id="44" dur="166" decel="50000">
                                          <p:stCondLst>
                                            <p:cond delay="1834"/>
                                          </p:stCondLst>
                                        </p:cTn>
                                        <p:tgtEl>
                                          <p:spTgt spid="5"/>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8"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BDF9796E-06B3-4082-BA6A-85C97CE97874}"/>
              </a:ext>
            </a:extLst>
          </p:cNvPr>
          <p:cNvSpPr/>
          <p:nvPr/>
        </p:nvSpPr>
        <p:spPr>
          <a:xfrm>
            <a:off x="171450" y="257174"/>
            <a:ext cx="4048125" cy="646747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After BOM migration check in PR1(ZBOMASSGN), FAD must reply to the requestor that the transfer was successful. </a:t>
            </a:r>
          </a:p>
          <a:p>
            <a:endParaRPr lang="en-US" dirty="0"/>
          </a:p>
          <a:p>
            <a:endParaRPr lang="en-US" dirty="0"/>
          </a:p>
          <a:p>
            <a:endParaRPr lang="en-US" dirty="0"/>
          </a:p>
          <a:p>
            <a:endParaRPr lang="en-US" dirty="0"/>
          </a:p>
          <a:p>
            <a:endParaRPr lang="en-US" dirty="0"/>
          </a:p>
          <a:p>
            <a:r>
              <a:rPr lang="en-US" dirty="0"/>
              <a:t>If the requestor is from Neuilly and Neuilly FAD is already copied then always keep Neuilly FAD in copy on the email.</a:t>
            </a:r>
            <a:endParaRPr lang="en-IN" dirty="0"/>
          </a:p>
        </p:txBody>
      </p:sp>
      <p:pic>
        <p:nvPicPr>
          <p:cNvPr id="1026" name="Picture 1">
            <a:extLst>
              <a:ext uri="{FF2B5EF4-FFF2-40B4-BE49-F238E27FC236}">
                <a16:creationId xmlns:a16="http://schemas.microsoft.com/office/drawing/2014/main" id="{106238F0-4B6D-463D-ACB6-1EC31DA86F4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 b="42970"/>
          <a:stretch/>
        </p:blipFill>
        <p:spPr bwMode="auto">
          <a:xfrm>
            <a:off x="4772026" y="1049229"/>
            <a:ext cx="6967092" cy="1365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Straight Arrow Connector 2">
            <a:extLst>
              <a:ext uri="{FF2B5EF4-FFF2-40B4-BE49-F238E27FC236}">
                <a16:creationId xmlns:a16="http://schemas.microsoft.com/office/drawing/2014/main" id="{A582E54F-BA5E-4B92-988C-DA3FAB07C6DB}"/>
              </a:ext>
            </a:extLst>
          </p:cNvPr>
          <p:cNvCxnSpPr/>
          <p:nvPr/>
        </p:nvCxnSpPr>
        <p:spPr>
          <a:xfrm>
            <a:off x="4348479" y="1920875"/>
            <a:ext cx="274320"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graphicFrame>
        <p:nvGraphicFramePr>
          <p:cNvPr id="4" name="Table 3">
            <a:extLst>
              <a:ext uri="{FF2B5EF4-FFF2-40B4-BE49-F238E27FC236}">
                <a16:creationId xmlns:a16="http://schemas.microsoft.com/office/drawing/2014/main" id="{C2A705F8-E181-4C70-B401-04B83811249E}"/>
              </a:ext>
            </a:extLst>
          </p:cNvPr>
          <p:cNvGraphicFramePr>
            <a:graphicFrameLocks noGrp="1"/>
          </p:cNvGraphicFramePr>
          <p:nvPr>
            <p:extLst>
              <p:ext uri="{D42A27DB-BD31-4B8C-83A1-F6EECF244321}">
                <p14:modId xmlns:p14="http://schemas.microsoft.com/office/powerpoint/2010/main" val="1576973942"/>
              </p:ext>
            </p:extLst>
          </p:nvPr>
        </p:nvGraphicFramePr>
        <p:xfrm>
          <a:off x="4791075" y="3467894"/>
          <a:ext cx="6381753" cy="2828133"/>
        </p:xfrm>
        <a:graphic>
          <a:graphicData uri="http://schemas.openxmlformats.org/drawingml/2006/table">
            <a:tbl>
              <a:tblPr firstRow="1" firstCol="1" bandRow="1">
                <a:tableStyleId>{5C22544A-7EE6-4342-B048-85BDC9FD1C3A}</a:tableStyleId>
              </a:tblPr>
              <a:tblGrid>
                <a:gridCol w="1906743">
                  <a:extLst>
                    <a:ext uri="{9D8B030D-6E8A-4147-A177-3AD203B41FA5}">
                      <a16:colId xmlns:a16="http://schemas.microsoft.com/office/drawing/2014/main" val="1296351404"/>
                    </a:ext>
                  </a:extLst>
                </a:gridCol>
                <a:gridCol w="1303590">
                  <a:extLst>
                    <a:ext uri="{9D8B030D-6E8A-4147-A177-3AD203B41FA5}">
                      <a16:colId xmlns:a16="http://schemas.microsoft.com/office/drawing/2014/main" val="221943298"/>
                    </a:ext>
                  </a:extLst>
                </a:gridCol>
                <a:gridCol w="3171420">
                  <a:extLst>
                    <a:ext uri="{9D8B030D-6E8A-4147-A177-3AD203B41FA5}">
                      <a16:colId xmlns:a16="http://schemas.microsoft.com/office/drawing/2014/main" val="1465509306"/>
                    </a:ext>
                  </a:extLst>
                </a:gridCol>
              </a:tblGrid>
              <a:tr h="314237">
                <a:tc>
                  <a:txBody>
                    <a:bodyPr/>
                    <a:lstStyle/>
                    <a:p>
                      <a:pPr algn="ctr"/>
                      <a:r>
                        <a:rPr lang="en-IN" sz="2000">
                          <a:effectLst/>
                        </a:rPr>
                        <a:t>COST BOOK</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PLANT</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SAMPLE LAB PLANT</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960158834"/>
                  </a:ext>
                </a:extLst>
              </a:tr>
              <a:tr h="314237">
                <a:tc>
                  <a:txBody>
                    <a:bodyPr/>
                    <a:lstStyle/>
                    <a:p>
                      <a:pPr algn="ctr"/>
                      <a:r>
                        <a:rPr lang="en-IN" sz="2000">
                          <a:effectLst/>
                        </a:rPr>
                        <a:t>HZFR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0012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001A, 001C</a:t>
                      </a:r>
                      <a:endParaRPr lang="en-IN" sz="160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3868909216"/>
                  </a:ext>
                </a:extLst>
              </a:tr>
              <a:tr h="314237">
                <a:tc>
                  <a:txBody>
                    <a:bodyPr/>
                    <a:lstStyle/>
                    <a:p>
                      <a:pPr algn="ctr"/>
                      <a:r>
                        <a:rPr lang="en-IN" sz="2000" dirty="0">
                          <a:effectLst/>
                        </a:rPr>
                        <a:t>MXFR</a:t>
                      </a:r>
                      <a:endParaRPr lang="en-IN" sz="1600" dirty="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0112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011A</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1580573815"/>
                  </a:ext>
                </a:extLst>
              </a:tr>
              <a:tr h="314237">
                <a:tc>
                  <a:txBody>
                    <a:bodyPr/>
                    <a:lstStyle/>
                    <a:p>
                      <a:pPr algn="ctr"/>
                      <a:r>
                        <a:rPr lang="en-IN" sz="2000">
                          <a:effectLst/>
                        </a:rPr>
                        <a:t>RJFR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0132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013A</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82969991"/>
                  </a:ext>
                </a:extLst>
              </a:tr>
              <a:tr h="314237">
                <a:tc>
                  <a:txBody>
                    <a:bodyPr/>
                    <a:lstStyle/>
                    <a:p>
                      <a:pPr algn="ctr"/>
                      <a:r>
                        <a:rPr lang="en-IN" sz="2000">
                          <a:effectLst/>
                        </a:rPr>
                        <a:t>BAFR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0152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 </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2264057134"/>
                  </a:ext>
                </a:extLst>
              </a:tr>
              <a:tr h="314237">
                <a:tc>
                  <a:txBody>
                    <a:bodyPr/>
                    <a:lstStyle/>
                    <a:p>
                      <a:pPr algn="ctr"/>
                      <a:r>
                        <a:rPr lang="en-IN" sz="2000">
                          <a:effectLst/>
                        </a:rPr>
                        <a:t>JRFR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0262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026S</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3441897553"/>
                  </a:ext>
                </a:extLst>
              </a:tr>
              <a:tr h="314237">
                <a:tc>
                  <a:txBody>
                    <a:bodyPr/>
                    <a:lstStyle/>
                    <a:p>
                      <a:pPr algn="ctr"/>
                      <a:r>
                        <a:rPr lang="en-IN" sz="2000">
                          <a:effectLst/>
                        </a:rPr>
                        <a:t>HPFR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0282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028C, 028H</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1723527401"/>
                  </a:ext>
                </a:extLst>
              </a:tr>
              <a:tr h="314237">
                <a:tc>
                  <a:txBody>
                    <a:bodyPr/>
                    <a:lstStyle/>
                    <a:p>
                      <a:pPr algn="ctr"/>
                      <a:r>
                        <a:rPr lang="en-IN" sz="2000">
                          <a:effectLst/>
                        </a:rPr>
                        <a:t>TBFR &amp; DHFR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0372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033A,037H,0632,150A</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1307068087"/>
                  </a:ext>
                </a:extLst>
              </a:tr>
              <a:tr h="314237">
                <a:tc>
                  <a:txBody>
                    <a:bodyPr/>
                    <a:lstStyle/>
                    <a:p>
                      <a:pPr algn="ctr"/>
                      <a:r>
                        <a:rPr lang="en-IN" sz="2000">
                          <a:effectLst/>
                        </a:rPr>
                        <a:t>APFR</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a:effectLst/>
                        </a:rPr>
                        <a:t>1932</a:t>
                      </a:r>
                      <a:endParaRPr lang="en-IN" sz="1600">
                        <a:effectLst/>
                        <a:latin typeface="Times New Roman" panose="02020603050405020304" pitchFamily="18" charset="0"/>
                        <a:ea typeface="SimSun" panose="02010600030101010101" pitchFamily="2" charset="-122"/>
                      </a:endParaRPr>
                    </a:p>
                  </a:txBody>
                  <a:tcPr marL="68580" marR="68580" marT="0" marB="0" anchor="b"/>
                </a:tc>
                <a:tc>
                  <a:txBody>
                    <a:bodyPr/>
                    <a:lstStyle/>
                    <a:p>
                      <a:pPr algn="ctr"/>
                      <a:r>
                        <a:rPr lang="en-IN" sz="2000" dirty="0">
                          <a:effectLst/>
                        </a:rPr>
                        <a:t>093A, 093R</a:t>
                      </a:r>
                      <a:endParaRPr lang="en-IN" sz="1600" dirty="0">
                        <a:effectLst/>
                        <a:latin typeface="Times New Roman" panose="02020603050405020304" pitchFamily="18" charset="0"/>
                        <a:ea typeface="SimSun" panose="02010600030101010101" pitchFamily="2" charset="-122"/>
                      </a:endParaRPr>
                    </a:p>
                  </a:txBody>
                  <a:tcPr marL="68580" marR="68580" marT="0" marB="0" anchor="b"/>
                </a:tc>
                <a:extLst>
                  <a:ext uri="{0D108BD9-81ED-4DB2-BD59-A6C34878D82A}">
                    <a16:rowId xmlns:a16="http://schemas.microsoft.com/office/drawing/2014/main" val="1653030653"/>
                  </a:ext>
                </a:extLst>
              </a:tr>
            </a:tbl>
          </a:graphicData>
        </a:graphic>
      </p:graphicFrame>
      <p:sp>
        <p:nvSpPr>
          <p:cNvPr id="6" name="Rectangle 5">
            <a:extLst>
              <a:ext uri="{FF2B5EF4-FFF2-40B4-BE49-F238E27FC236}">
                <a16:creationId xmlns:a16="http://schemas.microsoft.com/office/drawing/2014/main" id="{344A0ACD-98CF-4C6F-8CFE-C04FAFED1E63}"/>
              </a:ext>
            </a:extLst>
          </p:cNvPr>
          <p:cNvSpPr/>
          <p:nvPr/>
        </p:nvSpPr>
        <p:spPr>
          <a:xfrm>
            <a:off x="4485639" y="2773938"/>
            <a:ext cx="7049135" cy="646331"/>
          </a:xfrm>
          <a:prstGeom prst="rect">
            <a:avLst/>
          </a:prstGeom>
        </p:spPr>
        <p:txBody>
          <a:bodyPr wrap="square">
            <a:spAutoFit/>
          </a:bodyPr>
          <a:lstStyle/>
          <a:p>
            <a:r>
              <a:rPr lang="en-US" dirty="0">
                <a:latin typeface="Calibri" panose="020F0502020204030204" pitchFamily="34" charset="0"/>
                <a:ea typeface="SimSun" panose="02010600030101010101" pitchFamily="2" charset="-122"/>
              </a:rPr>
              <a:t>Please find below the table PML attached to cost book + plant + sample lab plant</a:t>
            </a:r>
            <a:endParaRPr lang="en-IN" dirty="0"/>
          </a:p>
        </p:txBody>
      </p:sp>
    </p:spTree>
    <p:extLst>
      <p:ext uri="{BB962C8B-B14F-4D97-AF65-F5344CB8AC3E}">
        <p14:creationId xmlns:p14="http://schemas.microsoft.com/office/powerpoint/2010/main" val="7631676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wind"/>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5"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randombar(vertical)">
                                      <p:cBhvr>
                                        <p:cTn id="17" dur="500"/>
                                        <p:tgtEl>
                                          <p:spTgt spid="1026"/>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37"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barn(outVertic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47" presetClass="entr" presetSubtype="0" fill="hold" nodeType="clickEffect">
                                  <p:stCondLst>
                                    <p:cond delay="0"/>
                                  </p:stCondLst>
                                  <p:childTnLst>
                                    <p:set>
                                      <p:cBhvr>
                                        <p:cTn id="26" dur="1" fill="hold">
                                          <p:stCondLst>
                                            <p:cond delay="0"/>
                                          </p:stCondLst>
                                        </p:cTn>
                                        <p:tgtEl>
                                          <p:spTgt spid="4"/>
                                        </p:tgtEl>
                                        <p:attrNameLst>
                                          <p:attrName>style.visibility</p:attrName>
                                        </p:attrNameLst>
                                      </p:cBhvr>
                                      <p:to>
                                        <p:strVal val="visible"/>
                                      </p:to>
                                    </p:set>
                                    <p:animEffect transition="in" filter="fade">
                                      <p:cBhvr>
                                        <p:cTn id="27" dur="1000"/>
                                        <p:tgtEl>
                                          <p:spTgt spid="4"/>
                                        </p:tgtEl>
                                      </p:cBhvr>
                                    </p:animEffect>
                                    <p:anim calcmode="lin" valueType="num">
                                      <p:cBhvr>
                                        <p:cTn id="28" dur="1000" fill="hold"/>
                                        <p:tgtEl>
                                          <p:spTgt spid="4"/>
                                        </p:tgtEl>
                                        <p:attrNameLst>
                                          <p:attrName>ppt_x</p:attrName>
                                        </p:attrNameLst>
                                      </p:cBhvr>
                                      <p:tavLst>
                                        <p:tav tm="0">
                                          <p:val>
                                            <p:strVal val="#ppt_x"/>
                                          </p:val>
                                        </p:tav>
                                        <p:tav tm="100000">
                                          <p:val>
                                            <p:strVal val="#ppt_x"/>
                                          </p:val>
                                        </p:tav>
                                      </p:tavLst>
                                    </p:anim>
                                    <p:anim calcmode="lin" valueType="num">
                                      <p:cBhvr>
                                        <p:cTn id="2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848276D-0FD2-4966-903D-76344737919A}"/>
              </a:ext>
            </a:extLst>
          </p:cNvPr>
          <p:cNvPicPr>
            <a:picLocks noChangeAspect="1"/>
          </p:cNvPicPr>
          <p:nvPr/>
        </p:nvPicPr>
        <p:blipFill>
          <a:blip r:embed="rId2">
            <a:alphaModFix amt="14000"/>
            <a:extLst>
              <a:ext uri="{BEBA8EAE-BF5A-486C-A8C5-ECC9F3942E4B}">
                <a14:imgProps xmlns:a14="http://schemas.microsoft.com/office/drawing/2010/main">
                  <a14:imgLayer r:embed="rId3">
                    <a14:imgEffect>
                      <a14:colorTemperature colorTemp="6900"/>
                    </a14:imgEffect>
                    <a14:imgEffect>
                      <a14:saturation sat="106000"/>
                    </a14:imgEffect>
                  </a14:imgLayer>
                </a14:imgProps>
              </a:ext>
            </a:extLst>
          </a:blip>
          <a:stretch>
            <a:fillRect/>
          </a:stretch>
        </p:blipFill>
        <p:spPr>
          <a:xfrm>
            <a:off x="0" y="0"/>
            <a:ext cx="12192000" cy="6858000"/>
          </a:xfrm>
          <a:prstGeom prst="rect">
            <a:avLst/>
          </a:prstGeom>
        </p:spPr>
      </p:pic>
      <p:sp>
        <p:nvSpPr>
          <p:cNvPr id="6" name="Arrow: Right 5">
            <a:extLst>
              <a:ext uri="{FF2B5EF4-FFF2-40B4-BE49-F238E27FC236}">
                <a16:creationId xmlns:a16="http://schemas.microsoft.com/office/drawing/2014/main" id="{E17F4567-9F97-4D2E-8DC8-D6FFE9F5E663}"/>
              </a:ext>
            </a:extLst>
          </p:cNvPr>
          <p:cNvSpPr/>
          <p:nvPr/>
        </p:nvSpPr>
        <p:spPr>
          <a:xfrm>
            <a:off x="942975" y="1310640"/>
            <a:ext cx="10862945" cy="4988560"/>
          </a:xfrm>
          <a:prstGeom prst="rightArrow">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1">
              <a:shade val="50000"/>
            </a:schemeClr>
          </a:lnRef>
          <a:fillRef idx="1">
            <a:schemeClr val="accent1"/>
          </a:fillRef>
          <a:effectRef idx="0">
            <a:schemeClr val="accent1"/>
          </a:effectRef>
          <a:fontRef idx="minor">
            <a:schemeClr val="lt1"/>
          </a:fontRef>
        </p:style>
        <p:txBody>
          <a:bodyPr rtlCol="0" anchor="ctr">
            <a:sp3d extrusionH="57150">
              <a:bevelT w="38100" h="38100" prst="convex"/>
              <a:bevelB w="57150" h="38100" prst="artDeco"/>
            </a:sp3d>
          </a:bodyPr>
          <a:lstStyle/>
          <a:p>
            <a:pPr algn="ctr"/>
            <a:r>
              <a:rPr lang="en-US" sz="6600" dirty="0">
                <a:effectLst>
                  <a:reflection stA="41000" endPos="76000" dist="114300" dir="5400000" sy="-100000" algn="bl" rotWithShape="0"/>
                </a:effectLst>
              </a:rPr>
              <a:t>Thank you</a:t>
            </a:r>
            <a:endParaRPr lang="en-IN" sz="6600" dirty="0">
              <a:effectLst>
                <a:reflection stA="41000" endPos="76000" dist="114300" dir="5400000" sy="-100000" algn="bl" rotWithShape="0"/>
              </a:effectLst>
            </a:endParaRPr>
          </a:p>
        </p:txBody>
      </p:sp>
    </p:spTree>
    <p:extLst>
      <p:ext uri="{BB962C8B-B14F-4D97-AF65-F5344CB8AC3E}">
        <p14:creationId xmlns:p14="http://schemas.microsoft.com/office/powerpoint/2010/main" val="627288545"/>
      </p:ext>
    </p:extLst>
  </p:cSld>
  <p:clrMapOvr>
    <a:masterClrMapping/>
  </p:clrMapOvr>
  <mc:AlternateContent xmlns:mc="http://schemas.openxmlformats.org/markup-compatibility/2006">
    <mc:Choice xmlns:p14="http://schemas.microsoft.com/office/powerpoint/2010/main" Requires="p14">
      <p:transition spd="slow" p14:dur="800">
        <p14:flythrough/>
      </p:transition>
    </mc:Choice>
    <mc:Fallback>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298</TotalTime>
  <Words>502</Words>
  <Application>Microsoft Office PowerPoint</Application>
  <PresentationFormat>Widescreen</PresentationFormat>
  <Paragraphs>121</Paragraphs>
  <Slides>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9</vt:i4>
      </vt:variant>
    </vt:vector>
  </HeadingPairs>
  <TitlesOfParts>
    <vt:vector size="14"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PML transfer</dc:title>
  <dc:creator>Bonam Bhavya Sri</dc:creator>
  <cp:lastModifiedBy>Bonam Bhavya Sri</cp:lastModifiedBy>
  <cp:revision>18</cp:revision>
  <dcterms:created xsi:type="dcterms:W3CDTF">2023-07-26T13:35:59Z</dcterms:created>
  <dcterms:modified xsi:type="dcterms:W3CDTF">2023-07-27T03:46:38Z</dcterms:modified>
</cp:coreProperties>
</file>