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P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94660"/>
  </p:normalViewPr>
  <p:slideViewPr>
    <p:cSldViewPr snapToGrid="0">
      <p:cViewPr>
        <p:scale>
          <a:sx n="90" d="100"/>
          <a:sy n="90" d="100"/>
        </p:scale>
        <p:origin x="126" y="384"/>
      </p:cViewPr>
      <p:guideLst/>
    </p:cSldViewPr>
  </p:slideViewPr>
  <p:notesTextViewPr>
    <p:cViewPr>
      <p:scale>
        <a:sx n="1" d="1"/>
        <a:sy n="1" d="1"/>
      </p:scale>
      <p:origin x="0" y="-18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C55F3C-0E5E-4A80-9A76-695ABFFD7EA4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FA229-4EF4-4366-AE19-2BFF8A5B940F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41486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Karachi City of Lights. An overview of a vibrant city</a:t>
            </a:r>
          </a:p>
          <a:p>
            <a:endParaRPr lang="en-PK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6FA229-4EF4-4366-AE19-2BFF8A5B940F}" type="slidenum">
              <a:rPr lang="en-PK" smtClean="0"/>
              <a:t>1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872443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Karachi, often referred to as the “City of Lights,” is the largest city in Pakistan and a major economic hub.</a:t>
            </a:r>
            <a:endParaRPr lang="en-PK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Karachi the business capital generates more revenue than all of 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Punjab</a:t>
            </a: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Contributing significantly to the country’s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GDP. </a:t>
            </a:r>
            <a:endParaRPr lang="en-PK" sz="1400" b="1" u="sng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6FA229-4EF4-4366-AE19-2BFF8A5B940F}" type="slidenum">
              <a:rPr lang="en-PK" smtClean="0"/>
              <a:t>2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4063096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The city is known for its rich cultural diversity, with a mix of various ethnicities, languages, and religions.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diversity is reflected in its vibrant arts, music, and culinary scenes.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offers a bustling nightlife with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restraunts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events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6FA229-4EF4-4366-AE19-2BFF8A5B940F}" type="slidenum">
              <a:rPr lang="en-PK" smtClean="0"/>
              <a:t>3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219262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Karachi is also home to many historical and natural sites making it perfect for a change in scenery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Karachi has a deep historical background, with landmarks like the Quaid-e-Azam’s Mausoleum, </a:t>
            </a:r>
            <a:r>
              <a:rPr lang="en-US" sz="12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Mohatta</a:t>
            </a: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Palace, and Frere Hall</a:t>
            </a:r>
            <a:r>
              <a:rPr lang="en-US" sz="1200" b="0" i="0" baseline="30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0" dirty="0">
                <a:effectLst/>
                <a:latin typeface="-apple-system"/>
              </a:rPr>
              <a:t>The city boasts a beautiful coastline along the Arabian Sea, featuring popular spots like Clifton Beach and </a:t>
            </a:r>
            <a:r>
              <a:rPr lang="en-US" b="0" i="0" dirty="0" err="1">
                <a:effectLst/>
                <a:latin typeface="-apple-system"/>
              </a:rPr>
              <a:t>Manora</a:t>
            </a:r>
            <a:r>
              <a:rPr lang="en-US" b="0" i="0" dirty="0">
                <a:effectLst/>
                <a:latin typeface="-apple-system"/>
              </a:rPr>
              <a:t> Island</a:t>
            </a:r>
            <a:r>
              <a:rPr lang="en-US" b="0" i="0" baseline="30000" dirty="0">
                <a:effectLst/>
                <a:latin typeface="-apple-system"/>
              </a:rPr>
              <a:t>2</a:t>
            </a:r>
            <a:endParaRPr lang="en-PK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PK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6FA229-4EF4-4366-AE19-2BFF8A5B940F}" type="slidenum">
              <a:rPr lang="en-PK" smtClean="0"/>
              <a:t>4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225811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51A5F9-F083-449F-95D3-ACE44A068F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5677"/>
            <a:ext cx="12192000" cy="8140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309280E-EB39-4907-8DBC-7F12F9155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975104" y="0"/>
            <a:ext cx="8241792" cy="1196086"/>
          </a:xfrm>
        </p:spPr>
        <p:txBody>
          <a:bodyPr anchor="ctr">
            <a:normAutofit/>
          </a:bodyPr>
          <a:lstStyle>
            <a:lvl1pPr algn="ctr">
              <a:defRPr sz="4000" b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Karachi- City of Lights</a:t>
            </a:r>
            <a:endParaRPr lang="en-PK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B34918-6E04-4654-AAD1-4F9B034C42B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21456" y="5841048"/>
            <a:ext cx="6086856" cy="6025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 presentation on the most bustling city</a:t>
            </a:r>
            <a:endParaRPr lang="en-PK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E4DC1-81BF-48B5-A9F8-B8D3A9986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A7B39-4304-49A4-AB36-B5AC39484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D6682E-820E-455C-8CBF-94F7FC20D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4133743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E5B69-F5D0-428C-8474-7CEF51850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P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12839-3765-49FC-AC4E-D1074C77A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PK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19A6B-A7D0-45DB-B15A-8B048D0CF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C1FDC8-E6FA-4056-8445-CEE7CF165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62F3CB-E976-4847-94F8-ADA1F3541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809C1E-6B9F-4BBB-90E6-087BC51A76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40" b="73826" l="5313" r="95000">
                        <a14:foregroundMark x1="27448" y1="61633" x2="27448" y2="61633"/>
                        <a14:foregroundMark x1="27448" y1="61633" x2="27448" y2="61633"/>
                        <a14:foregroundMark x1="28750" y1="48210" x2="28750" y2="48210"/>
                        <a14:foregroundMark x1="26250" y1="46197" x2="26250" y2="46197"/>
                        <a14:foregroundMark x1="26510" y1="51342" x2="26510" y2="51342"/>
                        <a14:foregroundMark x1="36042" y1="62192" x2="36042" y2="62192"/>
                        <a14:foregroundMark x1="34844" y1="59843" x2="34844" y2="59843"/>
                        <a14:foregroundMark x1="34844" y1="59843" x2="34844" y2="59843"/>
                        <a14:foregroundMark x1="34844" y1="59060" x2="34844" y2="59060"/>
                        <a14:foregroundMark x1="5469" y1="65884" x2="5469" y2="65884"/>
                        <a14:foregroundMark x1="5469" y1="65884" x2="5469" y2="65884"/>
                        <a14:foregroundMark x1="5313" y1="58166" x2="5313" y2="58166"/>
                        <a14:foregroundMark x1="5313" y1="58166" x2="5313" y2="58166"/>
                        <a14:foregroundMark x1="5469" y1="50447" x2="5469" y2="50447"/>
                        <a14:foregroundMark x1="5469" y1="50447" x2="5469" y2="50447"/>
                        <a14:foregroundMark x1="95000" y1="67226" x2="95000" y2="67226"/>
                        <a14:foregroundMark x1="34844" y1="66107" x2="34844" y2="66107"/>
                        <a14:foregroundMark x1="36823" y1="72148" x2="36823" y2="72148"/>
                        <a14:foregroundMark x1="40000" y1="73826" x2="40000" y2="73826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22614" b="21683"/>
          <a:stretch/>
        </p:blipFill>
        <p:spPr>
          <a:xfrm>
            <a:off x="2454351" y="4953331"/>
            <a:ext cx="6817240" cy="176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41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1B831-1CA0-4735-9644-A262E4661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6C9005-B5C3-4A87-97E2-F989A8A9D9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858D6-B4A7-46BF-8A8E-F9DBF079E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E20F4-3E5A-424C-AE9C-29F94AD4E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4048B2-93A0-456C-B1D4-09A5BD356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81430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3DE2E-6F8B-4A5F-B107-CEA12B943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9C972-CBB6-4CA3-B602-C25340947B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997121-A700-44DA-9CB8-92DE332C54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1BE77-932A-4E54-AC30-9C3DB4C2C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67A050-BFB9-4087-86D0-7293060B2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5441F7-4AD0-4BEA-80AE-E627573C0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71975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33FEA-EADC-4ED3-81CC-407551B55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E51198-2A67-44B9-9349-CCF781C3C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64035E-588C-41C6-9966-EC2905FB9A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DEA8F9-613C-4AC4-928C-65432CA4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D45228-33CE-4B03-8EF6-753C1C328E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D15866-671E-4B42-8B49-A6429EA39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556F89-9199-48AE-90A4-2AFA2C0FF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619196-BBE8-4443-9F1B-740E7F0C3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1789449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A7FB0-E9A3-4856-A50D-29E386FC8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5FCDCB-423A-4414-B51E-0018525D4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DAB80A-9EC9-4E50-9BA7-F4434D0B1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7B2AA7-EED0-460A-A8C5-FB89A45D6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798684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575CFC-3764-49E0-8933-5152CC544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674F5D-95FB-4648-820E-A26A6912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0746D-10E0-4335-8D58-E0CDFED2A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17351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8EE79-ED8F-4AEE-B8A4-DF5685332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7550B-9D6C-484C-8C56-99BEC1658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7FE4C-6C4D-47D9-BFB4-F468653DAE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9395A-0A84-4D09-A4EE-90056716C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AB82FE-C657-496D-9D1F-D276B2BEA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DF193A-4549-48BA-8BF7-EFCC0D8D9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881626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4D983-4903-4576-9045-E2EE1AC23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7C5CB2-1761-4316-B55D-CC09228D63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6FFBE9-ECA5-4FE5-8902-6FF2A0E7D5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AB35FB-FDB2-4C1B-8C67-A5F32404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C78E81-E358-41BF-9153-B375288A3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1CD554-AB62-4844-927A-8FD579AA0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346927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BBDBB-8CCC-44BD-B754-24ADED967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486050-3396-48BD-BF36-658FB2CBC9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80D54-C39F-4A95-98F9-B34D80C33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8B1BD-2016-4D26-9C01-40AA30CBF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F723BA-E481-44E5-A2BC-25E3013E8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1750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EEA4BF-362B-4088-ADD5-19D5836C86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C424-7987-4BFF-8665-26DE79DCAE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13EA1-A883-4078-BF1E-B81ED8278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BF8C2-6A14-4F24-A42F-6C77287B5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48A3A-8EEC-42EE-818B-C6B2581D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603550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8E2F70-11E5-4B87-9762-C5701F7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CFB3A4-D727-4AFD-BADB-73019F764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E5444-5CAF-48C1-9833-E3F897780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7E742-12E4-43CD-9CF9-E6F62E5DB5D9}" type="datetimeFigureOut">
              <a:rPr lang="en-PK" smtClean="0"/>
              <a:t>08/10/2024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CACA1-6134-41BB-B7E0-3B9A63A558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AE17C-6A0E-4109-92AC-81BD007C13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1A1D2-46C7-4344-95D0-342081B60FC5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170582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130A5-1309-47C0-91C7-25DFE319F8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Karachi City Of Lights</a:t>
            </a:r>
            <a:endParaRPr lang="en-PK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08A774-3752-4D0B-9343-805A3DB093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4618" y="6138760"/>
            <a:ext cx="6086856" cy="602550"/>
          </a:xfrm>
        </p:spPr>
        <p:txBody>
          <a:bodyPr/>
          <a:lstStyle/>
          <a:p>
            <a:r>
              <a:rPr lang="en-US" dirty="0"/>
              <a:t>An overview of a vibrant city!</a:t>
            </a:r>
            <a:endParaRPr lang="en-PK" dirty="0"/>
          </a:p>
        </p:txBody>
      </p:sp>
    </p:spTree>
    <p:extLst>
      <p:ext uri="{BB962C8B-B14F-4D97-AF65-F5344CB8AC3E}">
        <p14:creationId xmlns:p14="http://schemas.microsoft.com/office/powerpoint/2010/main" val="326280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  <p:sndAc>
          <p:stSnd>
            <p:snd r:embed="rId3" name="explode.wav"/>
          </p:stSnd>
        </p:sndAc>
      </p:transition>
    </mc:Choice>
    <mc:Fallback>
      <p:transition spd="slow">
        <p:fade/>
        <p:sndAc>
          <p:stSnd>
            <p:snd r:embed="rId3" name="explo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08A08E0-E023-489E-8934-85D6307909C0}"/>
              </a:ext>
            </a:extLst>
          </p:cNvPr>
          <p:cNvSpPr txBox="1"/>
          <p:nvPr/>
        </p:nvSpPr>
        <p:spPr>
          <a:xfrm>
            <a:off x="838200" y="681037"/>
            <a:ext cx="106325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Karachi, often referred to as the “City of Lights,” is the largest city in Pakistan and a major economic hub.</a:t>
            </a:r>
            <a:endParaRPr lang="en-PK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Karachi the city creates more value than Punjab the province! : r/pakistan">
            <a:extLst>
              <a:ext uri="{FF2B5EF4-FFF2-40B4-BE49-F238E27FC236}">
                <a16:creationId xmlns:a16="http://schemas.microsoft.com/office/drawing/2014/main" id="{B1BDD789-BCE9-453F-BB7E-2206A0D0E9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4" t="23443" r="6482" b="10186"/>
          <a:stretch/>
        </p:blipFill>
        <p:spPr bwMode="auto">
          <a:xfrm>
            <a:off x="6096000" y="1931011"/>
            <a:ext cx="3930502" cy="299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8FE2877A-D141-4E44-B74F-B7F479CDA62B}"/>
              </a:ext>
            </a:extLst>
          </p:cNvPr>
          <p:cNvSpPr/>
          <p:nvPr/>
        </p:nvSpPr>
        <p:spPr>
          <a:xfrm rot="1138306">
            <a:off x="5270923" y="3465780"/>
            <a:ext cx="1116419" cy="43593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F7F32E-D47B-4E41-8C22-C5F07687DD93}"/>
              </a:ext>
            </a:extLst>
          </p:cNvPr>
          <p:cNvSpPr txBox="1"/>
          <p:nvPr/>
        </p:nvSpPr>
        <p:spPr>
          <a:xfrm>
            <a:off x="701750" y="2757334"/>
            <a:ext cx="4412512" cy="1756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Karachi the business capital generates more revenue than all of 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Punjab</a:t>
            </a: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Contributing significantly to the country’s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GDP. </a:t>
            </a:r>
            <a:endParaRPr lang="en-PK" sz="2000" b="1" u="sng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98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400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5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5" presetClass="emph" presetSubtype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1A45A-AD74-4848-A70F-A9EBF7F8D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The city is known for its rich cultural diversity, with a mix of various ethnicities, languages, and religions.</a:t>
            </a:r>
            <a:endParaRPr lang="en-PK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Pakistani Truck Art Educational Resources K12 Learning, History, Visual  Arts, Fine Arts Lesson Plans, Activities, Experiments, Homeschool Help">
            <a:extLst>
              <a:ext uri="{FF2B5EF4-FFF2-40B4-BE49-F238E27FC236}">
                <a16:creationId xmlns:a16="http://schemas.microsoft.com/office/drawing/2014/main" id="{D7682DBA-8269-4C84-A8F3-D2A5DABEF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00" b="90400" l="9397" r="90463">
                        <a14:foregroundMark x1="34502" y1="89800" x2="34502" y2="89800"/>
                        <a14:foregroundMark x1="39130" y1="90600" x2="39130" y2="90600"/>
                        <a14:foregroundMark x1="39130" y1="87000" x2="39130" y2="87000"/>
                        <a14:foregroundMark x1="34081" y1="86800" x2="34081" y2="86800"/>
                        <a14:foregroundMark x1="34081" y1="86800" x2="34081" y2="86800"/>
                        <a14:foregroundMark x1="34502" y1="85000" x2="34502" y2="85000"/>
                        <a14:foregroundMark x1="34502" y1="85000" x2="34502" y2="85000"/>
                        <a14:foregroundMark x1="44320" y1="85400" x2="44320" y2="85400"/>
                        <a14:foregroundMark x1="44320" y1="85400" x2="44320" y2="85400"/>
                        <a14:foregroundMark x1="48668" y1="86800" x2="48668" y2="86800"/>
                        <a14:foregroundMark x1="49369" y1="85800" x2="49369" y2="85800"/>
                        <a14:foregroundMark x1="54137" y1="85600" x2="54137" y2="85600"/>
                        <a14:foregroundMark x1="54137" y1="85600" x2="54137" y2="85600"/>
                        <a14:foregroundMark x1="59187" y1="86800" x2="59187" y2="86800"/>
                        <a14:foregroundMark x1="59187" y1="86800" x2="59187" y2="86800"/>
                        <a14:foregroundMark x1="54698" y1="89800" x2="54698" y2="89800"/>
                        <a14:foregroundMark x1="53857" y1="86600" x2="53857" y2="86600"/>
                        <a14:foregroundMark x1="13043" y1="90000" x2="13043" y2="90000"/>
                        <a14:foregroundMark x1="13043" y1="90000" x2="13043" y2="90000"/>
                        <a14:foregroundMark x1="13043" y1="86600" x2="13043" y2="86600"/>
                        <a14:foregroundMark x1="12903" y1="86200" x2="12903" y2="86200"/>
                        <a14:foregroundMark x1="13043" y1="82400" x2="13043" y2="82400"/>
                        <a14:foregroundMark x1="13043" y1="82000" x2="13043" y2="82000"/>
                        <a14:foregroundMark x1="13043" y1="80200" x2="13043" y2="80200"/>
                        <a14:foregroundMark x1="9677" y1="23600" x2="9677" y2="23600"/>
                        <a14:foregroundMark x1="90603" y1="86200" x2="90603" y2="86200"/>
                        <a14:foregroundMark x1="77139" y1="8200" x2="77139" y2="8200"/>
                        <a14:foregroundMark x1="77560" y1="4800" x2="77560" y2="4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39" y="3917211"/>
            <a:ext cx="1371531" cy="96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9F59B6B-F62B-4DDF-BBCE-7B989C7D065D}"/>
              </a:ext>
            </a:extLst>
          </p:cNvPr>
          <p:cNvSpPr txBox="1"/>
          <p:nvPr/>
        </p:nvSpPr>
        <p:spPr>
          <a:xfrm rot="10800000" flipV="1">
            <a:off x="944095" y="4035498"/>
            <a:ext cx="29895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diversity is reflected in its vibrant arts, music, and culinary scenes.</a:t>
            </a:r>
          </a:p>
          <a:p>
            <a:endParaRPr lang="en-PK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D6D3B10-2EBB-4FE9-B8C5-524F59E190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0219" y="1876646"/>
            <a:ext cx="3947885" cy="250983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6E9FD1B-4268-41D2-B698-69B3CFE95777}"/>
              </a:ext>
            </a:extLst>
          </p:cNvPr>
          <p:cNvSpPr txBox="1"/>
          <p:nvPr/>
        </p:nvSpPr>
        <p:spPr>
          <a:xfrm>
            <a:off x="7047648" y="4500451"/>
            <a:ext cx="3753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offers a bustling nightlife with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restraunts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events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0C6466B-736F-42D4-9906-F965FF9640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095" y="1915632"/>
            <a:ext cx="3562334" cy="2001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77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37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15755 0.00209 L 0.15859 0.05348 L 0.18893 0.05348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0" y="2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B8170-7761-4D5C-886D-5BA8CDB3A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Karachi is also home to many historical and natural sites making it perfect for a change in scenery</a:t>
            </a:r>
            <a:endParaRPr lang="en-PK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0046755-8278-4E6B-BA91-97E0A3AF97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280448" y="2041794"/>
            <a:ext cx="2780331" cy="21806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509F4C-66C3-4402-88BC-D1DA1AA674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0787" y="2672038"/>
            <a:ext cx="2489948" cy="21806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BB2BD8-983F-4B15-9822-DB1DD6FE63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7373" y="1747889"/>
            <a:ext cx="1988376" cy="291025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857C578-275C-425C-A4AB-1A97F709CDFF}"/>
              </a:ext>
            </a:extLst>
          </p:cNvPr>
          <p:cNvSpPr/>
          <p:nvPr/>
        </p:nvSpPr>
        <p:spPr>
          <a:xfrm>
            <a:off x="9066055" y="4715349"/>
            <a:ext cx="26333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-apple-system"/>
              </a:rPr>
              <a:t>The city boasts a beautiful coastline along the Arabian Sea, featuring popular spots like Clifton Beach and </a:t>
            </a:r>
            <a:r>
              <a:rPr lang="en-US" b="0" i="0" dirty="0" err="1">
                <a:effectLst/>
                <a:latin typeface="-apple-system"/>
              </a:rPr>
              <a:t>Manora</a:t>
            </a:r>
            <a:r>
              <a:rPr lang="en-US" b="0" i="0" dirty="0">
                <a:effectLst/>
                <a:latin typeface="-apple-system"/>
              </a:rPr>
              <a:t> Island</a:t>
            </a:r>
            <a:r>
              <a:rPr lang="en-US" b="0" i="0" baseline="30000" dirty="0">
                <a:effectLst/>
                <a:latin typeface="-apple-system"/>
              </a:rPr>
              <a:t>2</a:t>
            </a:r>
            <a:endParaRPr lang="en-PK" dirty="0"/>
          </a:p>
        </p:txBody>
      </p:sp>
      <p:sp>
        <p:nvSpPr>
          <p:cNvPr id="9" name="Arrow: Curved Left 8">
            <a:extLst>
              <a:ext uri="{FF2B5EF4-FFF2-40B4-BE49-F238E27FC236}">
                <a16:creationId xmlns:a16="http://schemas.microsoft.com/office/drawing/2014/main" id="{693C9EB1-E01C-4415-BC21-B8DB9A5806F8}"/>
              </a:ext>
            </a:extLst>
          </p:cNvPr>
          <p:cNvSpPr/>
          <p:nvPr/>
        </p:nvSpPr>
        <p:spPr>
          <a:xfrm rot="19077243">
            <a:off x="10325832" y="3552042"/>
            <a:ext cx="1020725" cy="110047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7EC6915-EDBA-4EBB-B452-7B6C13932E8B}"/>
              </a:ext>
            </a:extLst>
          </p:cNvPr>
          <p:cNvSpPr/>
          <p:nvPr/>
        </p:nvSpPr>
        <p:spPr>
          <a:xfrm>
            <a:off x="195519" y="4299851"/>
            <a:ext cx="44352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Karachi has a deep historical background, with landmarks like the Quaid-e-Azam’s Mausoleum, </a:t>
            </a:r>
            <a:r>
              <a:rPr lang="en-US" sz="16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Mohatta</a:t>
            </a:r>
            <a:r>
              <a:rPr lang="en-US" sz="1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Palace, and Frere Hall</a:t>
            </a:r>
            <a:r>
              <a:rPr lang="en-US" sz="1600" b="0" i="0" baseline="30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PK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9D47F87-B371-49EA-82A1-1D5F48DA5F3D}"/>
              </a:ext>
            </a:extLst>
          </p:cNvPr>
          <p:cNvCxnSpPr>
            <a:cxnSpLocks/>
          </p:cNvCxnSpPr>
          <p:nvPr/>
        </p:nvCxnSpPr>
        <p:spPr>
          <a:xfrm flipV="1">
            <a:off x="4441278" y="3870252"/>
            <a:ext cx="557828" cy="7275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BB4A190-7B3A-4841-A36A-ECA2874247DA}"/>
              </a:ext>
            </a:extLst>
          </p:cNvPr>
          <p:cNvCxnSpPr>
            <a:cxnSpLocks/>
          </p:cNvCxnSpPr>
          <p:nvPr/>
        </p:nvCxnSpPr>
        <p:spPr>
          <a:xfrm flipV="1">
            <a:off x="769401" y="3429000"/>
            <a:ext cx="749829" cy="8463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90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>
        <p14:flash/>
        <p:sndAc>
          <p:stSnd>
            <p:snd r:embed="rId3" name="breeze.wav"/>
          </p:stSnd>
        </p:sndAc>
      </p:transition>
    </mc:Choice>
    <mc:Fallback>
      <p:transition spd="slow" advClick="0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328</Words>
  <Application>Microsoft Office PowerPoint</Application>
  <PresentationFormat>Widescreen</PresentationFormat>
  <Paragraphs>25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-apple-system</vt:lpstr>
      <vt:lpstr>Arial</vt:lpstr>
      <vt:lpstr>Calibri</vt:lpstr>
      <vt:lpstr>Calibri Light</vt:lpstr>
      <vt:lpstr>Times New Roman</vt:lpstr>
      <vt:lpstr>Office Theme</vt:lpstr>
      <vt:lpstr>Karachi City Of Lights</vt:lpstr>
      <vt:lpstr>PowerPoint Presentation</vt:lpstr>
      <vt:lpstr> The city is known for its rich cultural diversity, with a mix of various ethnicities, languages, and religions.</vt:lpstr>
      <vt:lpstr>Karachi is also home to many historical and natural sites making it perfect for a change in scenery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Exam1-CFL6</dc:creator>
  <cp:lastModifiedBy>Exam1-CFL6</cp:lastModifiedBy>
  <cp:revision>12</cp:revision>
  <dcterms:created xsi:type="dcterms:W3CDTF">2024-10-08T07:15:33Z</dcterms:created>
  <dcterms:modified xsi:type="dcterms:W3CDTF">2024-10-08T08:52:39Z</dcterms:modified>
</cp:coreProperties>
</file>