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5" r:id="rId3"/>
    <p:sldId id="285" r:id="rId4"/>
    <p:sldId id="277" r:id="rId5"/>
    <p:sldId id="278" r:id="rId6"/>
    <p:sldId id="280" r:id="rId7"/>
    <p:sldId id="286" r:id="rId8"/>
    <p:sldId id="287" r:id="rId9"/>
    <p:sldId id="288" r:id="rId10"/>
    <p:sldId id="28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5294" autoAdjust="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2808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08F2E-5F06-4CE2-A139-452A1382A6F0}" type="datetimeFigureOut">
              <a:rPr lang="en-US"/>
              <a:t>5/22/2023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8588A-5C4E-401A-AECC-B6F63A9DE96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599797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C5DC6-1594-414D-9341-ABA08739246C}" type="datetimeFigureOut">
              <a:rPr lang="en-US"/>
              <a:t>5/22/2023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42409-6A04-4DC6-AC3A-D3758287A8F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1150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2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0"/>
            <a:ext cx="5029200" cy="5943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777" y="3019706"/>
            <a:ext cx="4846320" cy="23876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777" y="5381894"/>
            <a:ext cx="4846320" cy="448056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pic>
        <p:nvPicPr>
          <p:cNvPr id="8" name="Picture 7" descr="Puffy white clouds in deep blue sk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57400"/>
            <a:ext cx="1490472" cy="3886200"/>
          </a:xfrm>
          <a:prstGeom prst="rect">
            <a:avLst/>
          </a:prstGeom>
        </p:spPr>
      </p:pic>
      <p:pic>
        <p:nvPicPr>
          <p:cNvPr id="10" name="Picture 9" descr="Closeup of plant shoot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9128" y="2057400"/>
            <a:ext cx="2060767" cy="3886200"/>
          </a:xfrm>
          <a:prstGeom prst="rect">
            <a:avLst/>
          </a:prstGeom>
        </p:spPr>
      </p:pic>
      <p:pic>
        <p:nvPicPr>
          <p:cNvPr id="11" name="Picture 10" descr="Waves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09623" y="2057400"/>
            <a:ext cx="3282696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487-36FD-4CED-B07A-1A81FC6540B1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40511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pic>
        <p:nvPicPr>
          <p:cNvPr id="11" name="Picture 10" descr="Closeup of green plants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59146"/>
            <a:ext cx="1490472" cy="3886200"/>
          </a:xfrm>
          <a:prstGeom prst="rect">
            <a:avLst/>
          </a:prstGeom>
        </p:spPr>
      </p:pic>
      <p:pic>
        <p:nvPicPr>
          <p:cNvPr id="9" name="Picture 8" descr="Waves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09623" y="2059146"/>
            <a:ext cx="3282696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9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4610099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56281"/>
            <a:ext cx="4609775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66BA0-BF77-43AC-894A-20AD8220B887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78168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9699" y="1554480"/>
            <a:ext cx="4608576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09699" y="2434147"/>
            <a:ext cx="4608576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554480"/>
            <a:ext cx="4610100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434147"/>
            <a:ext cx="4610100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81B4D-F060-418E-A958-B2BDC1A258F8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82718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AC23-C97B-41FB-9B89-C7FE0FB631CA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4658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B9673-AC7F-4F1F-84E4-F0E5EAAE106D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1073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2434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9699" y="915923"/>
            <a:ext cx="5216979" cy="506577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82434" y="3502152"/>
            <a:ext cx="4155622" cy="2479548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A3310-D664-4933-9402-AB5DB0887727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02354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2435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915923"/>
            <a:ext cx="6626677" cy="5065776"/>
          </a:xfrm>
        </p:spPr>
        <p:txBody>
          <a:bodyPr tIns="1371600">
            <a:normAutofit/>
          </a:bodyPr>
          <a:lstStyle>
            <a:lvl1pPr marL="0" indent="0" algn="ctr">
              <a:spcBef>
                <a:spcPts val="0"/>
              </a:spcBef>
              <a:buNone/>
              <a:defRPr sz="2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82435" y="3502152"/>
            <a:ext cx="4155622" cy="2479547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7A63-5E3D-469C-A0D1-119323F4F95E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164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5A74-0919-413E-865C-E0E8D1722ED7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7207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90500"/>
            <a:ext cx="2057400" cy="59864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90500"/>
            <a:ext cx="7734300" cy="598646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FE46A-5893-4F80-829A-F37AF8AAC03B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02101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6629400"/>
            <a:ext cx="1499616" cy="228600"/>
          </a:xfrm>
          <a:prstGeom prst="rect">
            <a:avLst/>
          </a:prstGeom>
          <a:gradFill>
            <a:gsLst>
              <a:gs pos="0">
                <a:schemeClr val="accent1">
                  <a:lumMod val="15000"/>
                  <a:lumOff val="85000"/>
                </a:schemeClr>
              </a:gs>
              <a:gs pos="100000">
                <a:schemeClr val="accent1">
                  <a:lumMod val="15000"/>
                  <a:lumOff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609344" y="6629400"/>
            <a:ext cx="10582656" cy="228600"/>
          </a:xfrm>
          <a:prstGeom prst="rect">
            <a:avLst/>
          </a:prstGeom>
          <a:gradFill>
            <a:gsLst>
              <a:gs pos="0">
                <a:schemeClr val="accent1">
                  <a:lumMod val="35000"/>
                  <a:lumOff val="65000"/>
                </a:schemeClr>
              </a:gs>
              <a:gs pos="100000">
                <a:schemeClr val="accent1">
                  <a:lumMod val="35000"/>
                  <a:lumOff val="6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0027" y="1566001"/>
            <a:ext cx="9371948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</a:t>
            </a:r>
            <a:r>
              <a:rPr dirty="0"/>
              <a:t>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CD8D479-8942-46E8-A226-A4E01F7A105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3403" y="6629400"/>
            <a:ext cx="100066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E56E745-E731-42F7-BC46-83DD513FC98F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37716" y="6629400"/>
            <a:ext cx="914425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04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10312" indent="-210312" algn="l" defTabSz="91440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38912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76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05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338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3624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5910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19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048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Sustainable Lifestyle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By- Hariansh ,Class 6-C,Mount Carmel School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54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What</a:t>
            </a:r>
            <a:r>
              <a:rPr lang="fr-FR" dirty="0" smtClean="0"/>
              <a:t> </a:t>
            </a:r>
            <a:r>
              <a:rPr lang="fr-FR" dirty="0"/>
              <a:t>I</a:t>
            </a:r>
            <a:r>
              <a:rPr lang="fr-FR" dirty="0" smtClean="0"/>
              <a:t>s Sustainable Life style?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Sustainable living describes a lifestyle that attempts to reduce the use of Earth's natural resources by an individual or society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Its practitioners often attempt to reduce their ecological footprint by altering their home designs and methods of transportation, energy consumption and diet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487-36FD-4CED-B07A-1A81FC6540B1}" type="datetime1">
              <a:rPr lang="en-US" smtClean="0"/>
              <a:pPr/>
              <a:t>5/22/2023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51" y="3213847"/>
            <a:ext cx="7987555" cy="341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61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IN" smtClean="0"/>
              <a:t>3</a:t>
            </a:fld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B9673-AC7F-4F1F-84E4-F0E5EAAE106D}" type="datetime1">
              <a:rPr lang="en-US" smtClean="0"/>
              <a:pPr/>
              <a:t>5/22/2023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6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97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Pillars of Sustainability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9700" y="4978973"/>
            <a:ext cx="45719" cy="1197990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4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66BA0-BF77-43AC-894A-20AD8220B887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37129" y="1653989"/>
            <a:ext cx="9276649" cy="497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9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/>
              <a:t>Few steps from where </a:t>
            </a:r>
            <a:r>
              <a:rPr lang="en-US" sz="4000" dirty="0" smtClean="0"/>
              <a:t>we go for the path </a:t>
            </a:r>
            <a:r>
              <a:rPr lang="en-US" sz="4000" dirty="0"/>
              <a:t>of </a:t>
            </a:r>
            <a:r>
              <a:rPr lang="en-US" sz="4000" dirty="0" smtClean="0"/>
              <a:t>Sustainability?</a:t>
            </a:r>
            <a:endParaRPr lang="en-US" sz="4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5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66BA0-BF77-43AC-894A-20AD8220B887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6172200" y="6131243"/>
            <a:ext cx="1161661" cy="45719"/>
          </a:xfrm>
        </p:spPr>
        <p:txBody>
          <a:bodyPr>
            <a:normAutofit fontScale="25000" lnSpcReduction="20000"/>
          </a:bodyPr>
          <a:lstStyle/>
          <a:p>
            <a:endParaRPr lang="en-IN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54065" y="2399771"/>
            <a:ext cx="9327910" cy="277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Think twice befor</a:t>
            </a:r>
            <a:r>
              <a:rPr lang="en-US" dirty="0" smtClean="0"/>
              <a:t>e shopping?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6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AC23-C97B-41FB-9B89-C7FE0FB631CA}" type="datetime1">
              <a:rPr lang="en-US" smtClean="0"/>
              <a:pPr/>
              <a:t>5/22/2023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064" y="2081348"/>
            <a:ext cx="9501319" cy="362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29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Make sure your purchases have big environmental benefits.</a:t>
            </a:r>
            <a:endParaRPr lang="en-I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IN" smtClean="0"/>
              <a:t>7</a:t>
            </a:fld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AC23-C97B-41FB-9B89-C7FE0FB631CA}" type="datetime1">
              <a:rPr lang="en-US" smtClean="0"/>
              <a:pPr/>
              <a:t>5/22/2023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349" y="1931539"/>
            <a:ext cx="10539394" cy="387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92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 #</a:t>
            </a:r>
            <a:r>
              <a:rPr lang="en-US" dirty="0" err="1" smtClean="0"/>
              <a:t>PlasticFree</a:t>
            </a:r>
            <a:endParaRPr lang="en-I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IN" smtClean="0"/>
              <a:t>8</a:t>
            </a:fld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AC23-C97B-41FB-9B89-C7FE0FB631CA}" type="datetime1">
              <a:rPr lang="en-US" smtClean="0"/>
              <a:pPr/>
              <a:t>5/22/2023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491" y="1706881"/>
            <a:ext cx="10145486" cy="406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3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Boycott product that endanger wildlife</a:t>
            </a:r>
            <a:endParaRPr lang="en-IN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IN" smtClean="0"/>
              <a:t>9</a:t>
            </a:fld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AC23-C97B-41FB-9B89-C7FE0FB631CA}" type="datetime1">
              <a:rPr lang="en-US" smtClean="0"/>
              <a:pPr/>
              <a:t>5/22/2023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46" y="1840092"/>
            <a:ext cx="10848118" cy="414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62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IN" smtClean="0"/>
              <a:t>10</a:t>
            </a:fld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B9673-AC7F-4F1F-84E4-F0E5EAAE106D}" type="datetime1">
              <a:rPr lang="en-US" smtClean="0"/>
              <a:pPr/>
              <a:t>5/22/2023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02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ology 16x9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ture ecology education photo presentation.potx" id="{C2041BFC-79DD-469A-9C9C-CE3A45FF64F3}" vid="{F6D325B2-35D9-40C5-B4CD-C0A8483D5659}"/>
    </a:ext>
  </a:extLst>
</a:theme>
</file>

<file path=ppt/theme/theme2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Nature ecology education photo presentation</Template>
  <TotalTime>38</TotalTime>
  <Words>122</Words>
  <Application>Microsoft Office PowerPoint</Application>
  <PresentationFormat>Widescreen</PresentationFormat>
  <Paragraphs>32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Corbel</vt:lpstr>
      <vt:lpstr>Ecology 16x9</vt:lpstr>
      <vt:lpstr>Sustainable Lifestyle</vt:lpstr>
      <vt:lpstr>What Is Sustainable Life style?</vt:lpstr>
      <vt:lpstr>PowerPoint Presentation</vt:lpstr>
      <vt:lpstr>Three Pillars of Sustainability</vt:lpstr>
      <vt:lpstr>Few steps from where we go for the path of Sustainability?</vt:lpstr>
      <vt:lpstr>Think twice before shopping?</vt:lpstr>
      <vt:lpstr>Make sure your purchases have big environmental benefits.</vt:lpstr>
      <vt:lpstr>Go #PlasticFree</vt:lpstr>
      <vt:lpstr>Boycott product that endanger wildlife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Lifestyle</dc:title>
  <dc:creator>dell</dc:creator>
  <cp:lastModifiedBy>dell</cp:lastModifiedBy>
  <cp:revision>6</cp:revision>
  <dcterms:created xsi:type="dcterms:W3CDTF">2023-05-22T13:37:12Z</dcterms:created>
  <dcterms:modified xsi:type="dcterms:W3CDTF">2023-05-22T14:15:29Z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