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webextensions/webextension3.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35.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tags/tag1.xml" ContentType="application/vnd.openxmlformats-officedocument.presentationml.tag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40.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charts/style10.xml" ContentType="application/vnd.ms-office.chartstyle+xml"/>
  <Override PartName="/ppt/charts/colors10.xml" ContentType="application/vnd.ms-office.chartcolorstyle+xml"/>
  <Override PartName="/ppt/drawings/drawing1.xml" ContentType="application/vnd.openxmlformats-officedocument.drawingml.chartshapes+xml"/>
  <Override PartName="/ppt/notesSlides/notesSlide41.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42.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43.xml" ContentType="application/vnd.openxmlformats-officedocument.presentationml.notesSlide+xml"/>
  <Override PartName="/ppt/charts/chart16.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44.xml" ContentType="application/vnd.openxmlformats-officedocument.presentationml.notesSlide+xml"/>
  <Override PartName="/ppt/charts/chart1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tags/tag2.xml" ContentType="application/vnd.openxmlformats-officedocument.presentationml.tags+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91" r:id="rId6"/>
    <p:sldMasterId id="2147483703" r:id="rId7"/>
  </p:sldMasterIdLst>
  <p:notesMasterIdLst>
    <p:notesMasterId r:id="rId79"/>
  </p:notesMasterIdLst>
  <p:sldIdLst>
    <p:sldId id="407" r:id="rId8"/>
    <p:sldId id="285" r:id="rId9"/>
    <p:sldId id="3207" r:id="rId10"/>
    <p:sldId id="3066" r:id="rId11"/>
    <p:sldId id="3230" r:id="rId12"/>
    <p:sldId id="3231" r:id="rId13"/>
    <p:sldId id="3232" r:id="rId14"/>
    <p:sldId id="3067" r:id="rId15"/>
    <p:sldId id="3233" r:id="rId16"/>
    <p:sldId id="3108" r:id="rId17"/>
    <p:sldId id="3208" r:id="rId18"/>
    <p:sldId id="3074" r:id="rId19"/>
    <p:sldId id="3209" r:id="rId20"/>
    <p:sldId id="3095" r:id="rId21"/>
    <p:sldId id="3096" r:id="rId22"/>
    <p:sldId id="3102" r:id="rId23"/>
    <p:sldId id="3106" r:id="rId24"/>
    <p:sldId id="3206" r:id="rId25"/>
    <p:sldId id="3103" r:id="rId26"/>
    <p:sldId id="3110" r:id="rId27"/>
    <p:sldId id="3111" r:id="rId28"/>
    <p:sldId id="3112" r:id="rId29"/>
    <p:sldId id="3113" r:id="rId30"/>
    <p:sldId id="3114" r:id="rId31"/>
    <p:sldId id="3115" r:id="rId32"/>
    <p:sldId id="3116" r:id="rId33"/>
    <p:sldId id="3117" r:id="rId34"/>
    <p:sldId id="3181" r:id="rId35"/>
    <p:sldId id="3170" r:id="rId36"/>
    <p:sldId id="295" r:id="rId37"/>
    <p:sldId id="3190" r:id="rId38"/>
    <p:sldId id="3213" r:id="rId39"/>
    <p:sldId id="3210" r:id="rId40"/>
    <p:sldId id="3178" r:id="rId41"/>
    <p:sldId id="3185" r:id="rId42"/>
    <p:sldId id="3186" r:id="rId43"/>
    <p:sldId id="3187" r:id="rId44"/>
    <p:sldId id="3188" r:id="rId45"/>
    <p:sldId id="3234" r:id="rId46"/>
    <p:sldId id="3189" r:id="rId47"/>
    <p:sldId id="3167" r:id="rId48"/>
    <p:sldId id="3152" r:id="rId49"/>
    <p:sldId id="3154" r:id="rId50"/>
    <p:sldId id="3191" r:id="rId51"/>
    <p:sldId id="3193" r:id="rId52"/>
    <p:sldId id="3155" r:id="rId53"/>
    <p:sldId id="3192" r:id="rId54"/>
    <p:sldId id="3156" r:id="rId55"/>
    <p:sldId id="3215" r:id="rId56"/>
    <p:sldId id="3216" r:id="rId57"/>
    <p:sldId id="3217" r:id="rId58"/>
    <p:sldId id="3218" r:id="rId59"/>
    <p:sldId id="3219" r:id="rId60"/>
    <p:sldId id="3220" r:id="rId61"/>
    <p:sldId id="3221" r:id="rId62"/>
    <p:sldId id="3222" r:id="rId63"/>
    <p:sldId id="3223" r:id="rId64"/>
    <p:sldId id="3224" r:id="rId65"/>
    <p:sldId id="3225" r:id="rId66"/>
    <p:sldId id="3226" r:id="rId67"/>
    <p:sldId id="3227" r:id="rId68"/>
    <p:sldId id="3200" r:id="rId69"/>
    <p:sldId id="3201" r:id="rId70"/>
    <p:sldId id="3202" r:id="rId71"/>
    <p:sldId id="3204" r:id="rId72"/>
    <p:sldId id="3205" r:id="rId73"/>
    <p:sldId id="3211" r:id="rId74"/>
    <p:sldId id="3088" r:id="rId75"/>
    <p:sldId id="3212" r:id="rId76"/>
    <p:sldId id="3197" r:id="rId77"/>
    <p:sldId id="2983"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8591510-F94D-0808-0E76-53EFB5025ED4}" name="Bemen Besada" initials="BB" userId="04c4f219fe7e6362"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CD377A"/>
    <a:srgbClr val="E0A2E1"/>
    <a:srgbClr val="FF66CC"/>
    <a:srgbClr val="53B5FF"/>
    <a:srgbClr val="FFCCFF"/>
    <a:srgbClr val="FF99FF"/>
    <a:srgbClr val="FFCCCC"/>
    <a:srgbClr val="DCA8EA"/>
    <a:srgbClr val="004A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BF6704-0CDE-4FB9-AEB6-B48769FF1596}" v="1170" dt="2024-02-25T19:22:42.8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65" autoAdjust="0"/>
    <p:restoredTop sz="93969" autoAdjust="0"/>
  </p:normalViewPr>
  <p:slideViewPr>
    <p:cSldViewPr snapToGrid="0">
      <p:cViewPr>
        <p:scale>
          <a:sx n="50" d="100"/>
          <a:sy n="50" d="100"/>
        </p:scale>
        <p:origin x="528" y="3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microsoft.com/office/2016/11/relationships/changesInfo" Target="changesInfos/changesInfo1.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presProps" Target="presProps.xml"/><Relationship Id="rId85"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viewProps" Target="viewProps.xml"/><Relationship Id="rId86"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61" Type="http://schemas.openxmlformats.org/officeDocument/2006/relationships/slide" Target="slides/slide54.xml"/><Relationship Id="rId8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men Besada" userId="04c4f219fe7e6362" providerId="LiveId" clId="{F2BF6704-0CDE-4FB9-AEB6-B48769FF1596}"/>
    <pc:docChg chg="undo custSel addSld delSld modSld">
      <pc:chgData name="Bemen Besada" userId="04c4f219fe7e6362" providerId="LiveId" clId="{F2BF6704-0CDE-4FB9-AEB6-B48769FF1596}" dt="2024-02-25T19:20:49.057" v="1561" actId="404"/>
      <pc:docMkLst>
        <pc:docMk/>
      </pc:docMkLst>
      <pc:sldChg chg="del modTransition">
        <pc:chgData name="Bemen Besada" userId="04c4f219fe7e6362" providerId="LiveId" clId="{F2BF6704-0CDE-4FB9-AEB6-B48769FF1596}" dt="2024-02-25T18:36:13.022" v="1240" actId="2696"/>
        <pc:sldMkLst>
          <pc:docMk/>
          <pc:sldMk cId="464613062" sldId="256"/>
        </pc:sldMkLst>
      </pc:sldChg>
      <pc:sldChg chg="modTransition">
        <pc:chgData name="Bemen Besada" userId="04c4f219fe7e6362" providerId="LiveId" clId="{F2BF6704-0CDE-4FB9-AEB6-B48769FF1596}" dt="2024-02-25T18:35:05.816" v="1239"/>
        <pc:sldMkLst>
          <pc:docMk/>
          <pc:sldMk cId="1275541694" sldId="285"/>
        </pc:sldMkLst>
      </pc:sldChg>
      <pc:sldChg chg="modTransition">
        <pc:chgData name="Bemen Besada" userId="04c4f219fe7e6362" providerId="LiveId" clId="{F2BF6704-0CDE-4FB9-AEB6-B48769FF1596}" dt="2024-02-25T18:35:05.816" v="1239"/>
        <pc:sldMkLst>
          <pc:docMk/>
          <pc:sldMk cId="1166264939" sldId="295"/>
        </pc:sldMkLst>
      </pc:sldChg>
      <pc:sldChg chg="modTransition">
        <pc:chgData name="Bemen Besada" userId="04c4f219fe7e6362" providerId="LiveId" clId="{F2BF6704-0CDE-4FB9-AEB6-B48769FF1596}" dt="2024-02-25T18:35:05.816" v="1239"/>
        <pc:sldMkLst>
          <pc:docMk/>
          <pc:sldMk cId="810631515" sldId="407"/>
        </pc:sldMkLst>
      </pc:sldChg>
      <pc:sldChg chg="modTransition">
        <pc:chgData name="Bemen Besada" userId="04c4f219fe7e6362" providerId="LiveId" clId="{F2BF6704-0CDE-4FB9-AEB6-B48769FF1596}" dt="2024-02-25T18:35:05.816" v="1239"/>
        <pc:sldMkLst>
          <pc:docMk/>
          <pc:sldMk cId="168141855" sldId="2983"/>
        </pc:sldMkLst>
      </pc:sldChg>
      <pc:sldChg chg="addSp delSp modSp mod modTransition addAnim delAnim modAnim">
        <pc:chgData name="Bemen Besada" userId="04c4f219fe7e6362" providerId="LiveId" clId="{F2BF6704-0CDE-4FB9-AEB6-B48769FF1596}" dt="2024-02-25T18:35:05.816" v="1239"/>
        <pc:sldMkLst>
          <pc:docMk/>
          <pc:sldMk cId="1527009819" sldId="3066"/>
        </pc:sldMkLst>
        <pc:spChg chg="add del mod">
          <ac:chgData name="Bemen Besada" userId="04c4f219fe7e6362" providerId="LiveId" clId="{F2BF6704-0CDE-4FB9-AEB6-B48769FF1596}" dt="2024-02-25T16:38:37.480" v="453" actId="21"/>
          <ac:spMkLst>
            <pc:docMk/>
            <pc:sldMk cId="1527009819" sldId="3066"/>
            <ac:spMk id="2" creationId="{9710A2F1-D134-D9F3-1118-FD175BC43F3C}"/>
          </ac:spMkLst>
        </pc:spChg>
        <pc:spChg chg="add mod">
          <ac:chgData name="Bemen Besada" userId="04c4f219fe7e6362" providerId="LiveId" clId="{F2BF6704-0CDE-4FB9-AEB6-B48769FF1596}" dt="2024-02-25T16:38:14.510" v="447"/>
          <ac:spMkLst>
            <pc:docMk/>
            <pc:sldMk cId="1527009819" sldId="3066"/>
            <ac:spMk id="6" creationId="{18EDE0E1-33B5-8B9E-C947-30CC706609C9}"/>
          </ac:spMkLst>
        </pc:spChg>
        <pc:spChg chg="add mod">
          <ac:chgData name="Bemen Besada" userId="04c4f219fe7e6362" providerId="LiveId" clId="{F2BF6704-0CDE-4FB9-AEB6-B48769FF1596}" dt="2024-02-25T16:42:23.048" v="498" actId="20577"/>
          <ac:spMkLst>
            <pc:docMk/>
            <pc:sldMk cId="1527009819" sldId="3066"/>
            <ac:spMk id="7" creationId="{AD531970-211F-D34A-62AB-C45885B16466}"/>
          </ac:spMkLst>
        </pc:spChg>
        <pc:spChg chg="add mod">
          <ac:chgData name="Bemen Besada" userId="04c4f219fe7e6362" providerId="LiveId" clId="{F2BF6704-0CDE-4FB9-AEB6-B48769FF1596}" dt="2024-02-25T16:38:14.510" v="447"/>
          <ac:spMkLst>
            <pc:docMk/>
            <pc:sldMk cId="1527009819" sldId="3066"/>
            <ac:spMk id="8" creationId="{A042668D-19D1-4733-1463-3A427421A36B}"/>
          </ac:spMkLst>
        </pc:spChg>
        <pc:spChg chg="add mod">
          <ac:chgData name="Bemen Besada" userId="04c4f219fe7e6362" providerId="LiveId" clId="{F2BF6704-0CDE-4FB9-AEB6-B48769FF1596}" dt="2024-02-25T16:42:00.190" v="494" actId="14100"/>
          <ac:spMkLst>
            <pc:docMk/>
            <pc:sldMk cId="1527009819" sldId="3066"/>
            <ac:spMk id="9" creationId="{32006252-A258-C108-0089-2D47246E1816}"/>
          </ac:spMkLst>
        </pc:spChg>
        <pc:spChg chg="del mod">
          <ac:chgData name="Bemen Besada" userId="04c4f219fe7e6362" providerId="LiveId" clId="{F2BF6704-0CDE-4FB9-AEB6-B48769FF1596}" dt="2024-02-25T16:36:26.382" v="427" actId="21"/>
          <ac:spMkLst>
            <pc:docMk/>
            <pc:sldMk cId="1527009819" sldId="3066"/>
            <ac:spMk id="11" creationId="{7B633BEC-2791-4807-A45F-152BDEDED80F}"/>
          </ac:spMkLst>
        </pc:spChg>
        <pc:spChg chg="add del">
          <ac:chgData name="Bemen Besada" userId="04c4f219fe7e6362" providerId="LiveId" clId="{F2BF6704-0CDE-4FB9-AEB6-B48769FF1596}" dt="2024-02-25T16:39:14.884" v="458" actId="21"/>
          <ac:spMkLst>
            <pc:docMk/>
            <pc:sldMk cId="1527009819" sldId="3066"/>
            <ac:spMk id="12" creationId="{0E918007-4773-CE90-EE1D-86461A39392E}"/>
          </ac:spMkLst>
        </pc:spChg>
        <pc:spChg chg="del mod">
          <ac:chgData name="Bemen Besada" userId="04c4f219fe7e6362" providerId="LiveId" clId="{F2BF6704-0CDE-4FB9-AEB6-B48769FF1596}" dt="2024-02-25T16:38:43.448" v="455" actId="21"/>
          <ac:spMkLst>
            <pc:docMk/>
            <pc:sldMk cId="1527009819" sldId="3066"/>
            <ac:spMk id="13" creationId="{C9D19C31-B2E2-408B-BB86-60D1D344A1D2}"/>
          </ac:spMkLst>
        </pc:spChg>
        <pc:spChg chg="add del mod">
          <ac:chgData name="Bemen Besada" userId="04c4f219fe7e6362" providerId="LiveId" clId="{F2BF6704-0CDE-4FB9-AEB6-B48769FF1596}" dt="2024-02-25T16:39:58.601" v="479"/>
          <ac:spMkLst>
            <pc:docMk/>
            <pc:sldMk cId="1527009819" sldId="3066"/>
            <ac:spMk id="15" creationId="{84E69BCB-0588-142B-F300-69C1A8729319}"/>
          </ac:spMkLst>
        </pc:spChg>
        <pc:spChg chg="add del mod">
          <ac:chgData name="Bemen Besada" userId="04c4f219fe7e6362" providerId="LiveId" clId="{F2BF6704-0CDE-4FB9-AEB6-B48769FF1596}" dt="2024-02-25T16:39:14.900" v="460"/>
          <ac:spMkLst>
            <pc:docMk/>
            <pc:sldMk cId="1527009819" sldId="3066"/>
            <ac:spMk id="16" creationId="{2E3A6ABC-BA8C-37B3-C452-E0CAC6AF4247}"/>
          </ac:spMkLst>
        </pc:spChg>
        <pc:spChg chg="add del mod">
          <ac:chgData name="Bemen Besada" userId="04c4f219fe7e6362" providerId="LiveId" clId="{F2BF6704-0CDE-4FB9-AEB6-B48769FF1596}" dt="2024-02-25T16:47:13.455" v="545"/>
          <ac:spMkLst>
            <pc:docMk/>
            <pc:sldMk cId="1527009819" sldId="3066"/>
            <ac:spMk id="20" creationId="{35F8BB92-A59B-713A-BD2A-28E801EB5D86}"/>
          </ac:spMkLst>
        </pc:spChg>
        <pc:spChg chg="add mod">
          <ac:chgData name="Bemen Besada" userId="04c4f219fe7e6362" providerId="LiveId" clId="{F2BF6704-0CDE-4FB9-AEB6-B48769FF1596}" dt="2024-02-25T16:51:50.194" v="583"/>
          <ac:spMkLst>
            <pc:docMk/>
            <pc:sldMk cId="1527009819" sldId="3066"/>
            <ac:spMk id="22" creationId="{1BADB965-CE23-8D0A-127F-34F9EF45941B}"/>
          </ac:spMkLst>
        </pc:spChg>
        <pc:spChg chg="add mod">
          <ac:chgData name="Bemen Besada" userId="04c4f219fe7e6362" providerId="LiveId" clId="{F2BF6704-0CDE-4FB9-AEB6-B48769FF1596}" dt="2024-02-25T16:52:26.535" v="590" actId="1076"/>
          <ac:spMkLst>
            <pc:docMk/>
            <pc:sldMk cId="1527009819" sldId="3066"/>
            <ac:spMk id="23" creationId="{CEC89565-0B6B-5C3D-8547-BAC4ACA7E20C}"/>
          </ac:spMkLst>
        </pc:spChg>
        <pc:spChg chg="add del mod">
          <ac:chgData name="Bemen Besada" userId="04c4f219fe7e6362" providerId="LiveId" clId="{F2BF6704-0CDE-4FB9-AEB6-B48769FF1596}" dt="2024-02-25T16:53:48.281" v="613" actId="21"/>
          <ac:spMkLst>
            <pc:docMk/>
            <pc:sldMk cId="1527009819" sldId="3066"/>
            <ac:spMk id="25" creationId="{0551A5DD-F1F1-49C9-DA51-8D1BE3AE0190}"/>
          </ac:spMkLst>
        </pc:spChg>
        <pc:spChg chg="mod">
          <ac:chgData name="Bemen Besada" userId="04c4f219fe7e6362" providerId="LiveId" clId="{F2BF6704-0CDE-4FB9-AEB6-B48769FF1596}" dt="2024-02-25T16:57:42.130" v="651" actId="1076"/>
          <ac:spMkLst>
            <pc:docMk/>
            <pc:sldMk cId="1527009819" sldId="3066"/>
            <ac:spMk id="66" creationId="{00000000-0000-0000-0000-000000000000}"/>
          </ac:spMkLst>
        </pc:spChg>
        <pc:grpChg chg="add mod">
          <ac:chgData name="Bemen Besada" userId="04c4f219fe7e6362" providerId="LiveId" clId="{F2BF6704-0CDE-4FB9-AEB6-B48769FF1596}" dt="2024-02-25T16:41:44.863" v="492" actId="164"/>
          <ac:grpSpMkLst>
            <pc:docMk/>
            <pc:sldMk cId="1527009819" sldId="3066"/>
            <ac:grpSpMk id="4" creationId="{44C9DED7-9EDC-9DC9-E7FB-6D0D99378A87}"/>
          </ac:grpSpMkLst>
        </pc:grpChg>
        <pc:grpChg chg="add mod">
          <ac:chgData name="Bemen Besada" userId="04c4f219fe7e6362" providerId="LiveId" clId="{F2BF6704-0CDE-4FB9-AEB6-B48769FF1596}" dt="2024-02-25T16:41:44.863" v="492" actId="164"/>
          <ac:grpSpMkLst>
            <pc:docMk/>
            <pc:sldMk cId="1527009819" sldId="3066"/>
            <ac:grpSpMk id="5" creationId="{F5F23074-20F7-DC3A-4576-891BCD407CAC}"/>
          </ac:grpSpMkLst>
        </pc:grpChg>
        <pc:grpChg chg="add del mod">
          <ac:chgData name="Bemen Besada" userId="04c4f219fe7e6362" providerId="LiveId" clId="{F2BF6704-0CDE-4FB9-AEB6-B48769FF1596}" dt="2024-02-25T16:45:51.897" v="530" actId="21"/>
          <ac:grpSpMkLst>
            <pc:docMk/>
            <pc:sldMk cId="1527009819" sldId="3066"/>
            <ac:grpSpMk id="17" creationId="{705B3E9E-871D-FC44-CBEA-EF4E51E640CB}"/>
          </ac:grpSpMkLst>
        </pc:grpChg>
        <pc:grpChg chg="add del mod">
          <ac:chgData name="Bemen Besada" userId="04c4f219fe7e6362" providerId="LiveId" clId="{F2BF6704-0CDE-4FB9-AEB6-B48769FF1596}" dt="2024-02-25T16:53:44.328" v="612" actId="21"/>
          <ac:grpSpMkLst>
            <pc:docMk/>
            <pc:sldMk cId="1527009819" sldId="3066"/>
            <ac:grpSpMk id="21" creationId="{E4E29B59-1E25-E2C1-B763-DC3F6D50E524}"/>
          </ac:grpSpMkLst>
        </pc:grpChg>
        <pc:graphicFrameChg chg="add del mod modGraphic">
          <ac:chgData name="Bemen Besada" userId="04c4f219fe7e6362" providerId="LiveId" clId="{F2BF6704-0CDE-4FB9-AEB6-B48769FF1596}" dt="2024-02-25T16:44:54.054" v="522"/>
          <ac:graphicFrameMkLst>
            <pc:docMk/>
            <pc:sldMk cId="1527009819" sldId="3066"/>
            <ac:graphicFrameMk id="3" creationId="{55B68B2C-9875-3405-F173-1BD04C7C5137}"/>
          </ac:graphicFrameMkLst>
        </pc:graphicFrameChg>
        <pc:graphicFrameChg chg="add mod ord modGraphic">
          <ac:chgData name="Bemen Besada" userId="04c4f219fe7e6362" providerId="LiveId" clId="{F2BF6704-0CDE-4FB9-AEB6-B48769FF1596}" dt="2024-02-25T16:59:15.672" v="660" actId="20577"/>
          <ac:graphicFrameMkLst>
            <pc:docMk/>
            <pc:sldMk cId="1527009819" sldId="3066"/>
            <ac:graphicFrameMk id="18" creationId="{D74898A8-ACF5-9B8A-D25A-F9E3C2857951}"/>
          </ac:graphicFrameMkLst>
        </pc:graphicFrameChg>
        <pc:picChg chg="mod">
          <ac:chgData name="Bemen Besada" userId="04c4f219fe7e6362" providerId="LiveId" clId="{F2BF6704-0CDE-4FB9-AEB6-B48769FF1596}" dt="2024-02-25T16:56:23.852" v="637" actId="1076"/>
          <ac:picMkLst>
            <pc:docMk/>
            <pc:sldMk cId="1527009819" sldId="3066"/>
            <ac:picMk id="38" creationId="{00000000-0000-0000-0000-000000000000}"/>
          </ac:picMkLst>
        </pc:picChg>
      </pc:sldChg>
      <pc:sldChg chg="modSp mod modTransition">
        <pc:chgData name="Bemen Besada" userId="04c4f219fe7e6362" providerId="LiveId" clId="{F2BF6704-0CDE-4FB9-AEB6-B48769FF1596}" dt="2024-02-25T18:35:05.816" v="1239"/>
        <pc:sldMkLst>
          <pc:docMk/>
          <pc:sldMk cId="178808943" sldId="3067"/>
        </pc:sldMkLst>
        <pc:spChg chg="mod">
          <ac:chgData name="Bemen Besada" userId="04c4f219fe7e6362" providerId="LiveId" clId="{F2BF6704-0CDE-4FB9-AEB6-B48769FF1596}" dt="2024-02-25T18:11:53.219" v="1082" actId="20577"/>
          <ac:spMkLst>
            <pc:docMk/>
            <pc:sldMk cId="178808943" sldId="3067"/>
            <ac:spMk id="2" creationId="{C46679B3-4CE3-9D82-3797-223AAAD83C23}"/>
          </ac:spMkLst>
        </pc:spChg>
        <pc:grpChg chg="mod ord">
          <ac:chgData name="Bemen Besada" userId="04c4f219fe7e6362" providerId="LiveId" clId="{F2BF6704-0CDE-4FB9-AEB6-B48769FF1596}" dt="2024-02-25T18:11:25.299" v="1076" actId="1076"/>
          <ac:grpSpMkLst>
            <pc:docMk/>
            <pc:sldMk cId="178808943" sldId="3067"/>
            <ac:grpSpMk id="62" creationId="{00000000-0000-0000-0000-000000000000}"/>
          </ac:grpSpMkLst>
        </pc:grpChg>
        <pc:picChg chg="mod ord">
          <ac:chgData name="Bemen Besada" userId="04c4f219fe7e6362" providerId="LiveId" clId="{F2BF6704-0CDE-4FB9-AEB6-B48769FF1596}" dt="2024-02-25T18:11:39.353" v="1079" actId="1076"/>
          <ac:picMkLst>
            <pc:docMk/>
            <pc:sldMk cId="178808943" sldId="3067"/>
            <ac:picMk id="38" creationId="{00000000-0000-0000-0000-000000000000}"/>
          </ac:picMkLst>
        </pc:picChg>
      </pc:sldChg>
      <pc:sldChg chg="del">
        <pc:chgData name="Bemen Besada" userId="04c4f219fe7e6362" providerId="LiveId" clId="{F2BF6704-0CDE-4FB9-AEB6-B48769FF1596}" dt="2024-02-25T18:26:14.055" v="1205" actId="2696"/>
        <pc:sldMkLst>
          <pc:docMk/>
          <pc:sldMk cId="1853670921" sldId="3070"/>
        </pc:sldMkLst>
      </pc:sldChg>
      <pc:sldChg chg="modTransition">
        <pc:chgData name="Bemen Besada" userId="04c4f219fe7e6362" providerId="LiveId" clId="{F2BF6704-0CDE-4FB9-AEB6-B48769FF1596}" dt="2024-02-25T18:35:05.816" v="1239"/>
        <pc:sldMkLst>
          <pc:docMk/>
          <pc:sldMk cId="45768759" sldId="3074"/>
        </pc:sldMkLst>
      </pc:sldChg>
      <pc:sldChg chg="modTransition">
        <pc:chgData name="Bemen Besada" userId="04c4f219fe7e6362" providerId="LiveId" clId="{F2BF6704-0CDE-4FB9-AEB6-B48769FF1596}" dt="2024-02-25T18:35:05.816" v="1239"/>
        <pc:sldMkLst>
          <pc:docMk/>
          <pc:sldMk cId="3226449585" sldId="3088"/>
        </pc:sldMkLst>
      </pc:sldChg>
      <pc:sldChg chg="modTransition">
        <pc:chgData name="Bemen Besada" userId="04c4f219fe7e6362" providerId="LiveId" clId="{F2BF6704-0CDE-4FB9-AEB6-B48769FF1596}" dt="2024-02-25T18:35:05.816" v="1239"/>
        <pc:sldMkLst>
          <pc:docMk/>
          <pc:sldMk cId="3099946730" sldId="3095"/>
        </pc:sldMkLst>
      </pc:sldChg>
      <pc:sldChg chg="modTransition">
        <pc:chgData name="Bemen Besada" userId="04c4f219fe7e6362" providerId="LiveId" clId="{F2BF6704-0CDE-4FB9-AEB6-B48769FF1596}" dt="2024-02-25T18:35:05.816" v="1239"/>
        <pc:sldMkLst>
          <pc:docMk/>
          <pc:sldMk cId="1154258061" sldId="3096"/>
        </pc:sldMkLst>
      </pc:sldChg>
      <pc:sldChg chg="modTransition">
        <pc:chgData name="Bemen Besada" userId="04c4f219fe7e6362" providerId="LiveId" clId="{F2BF6704-0CDE-4FB9-AEB6-B48769FF1596}" dt="2024-02-25T18:35:05.816" v="1239"/>
        <pc:sldMkLst>
          <pc:docMk/>
          <pc:sldMk cId="3033930072" sldId="3102"/>
        </pc:sldMkLst>
      </pc:sldChg>
      <pc:sldChg chg="modTransition">
        <pc:chgData name="Bemen Besada" userId="04c4f219fe7e6362" providerId="LiveId" clId="{F2BF6704-0CDE-4FB9-AEB6-B48769FF1596}" dt="2024-02-25T18:35:05.816" v="1239"/>
        <pc:sldMkLst>
          <pc:docMk/>
          <pc:sldMk cId="2241417105" sldId="3103"/>
        </pc:sldMkLst>
      </pc:sldChg>
      <pc:sldChg chg="modTransition">
        <pc:chgData name="Bemen Besada" userId="04c4f219fe7e6362" providerId="LiveId" clId="{F2BF6704-0CDE-4FB9-AEB6-B48769FF1596}" dt="2024-02-25T18:35:05.816" v="1239"/>
        <pc:sldMkLst>
          <pc:docMk/>
          <pc:sldMk cId="3186969142" sldId="3106"/>
        </pc:sldMkLst>
      </pc:sldChg>
      <pc:sldChg chg="del">
        <pc:chgData name="Bemen Besada" userId="04c4f219fe7e6362" providerId="LiveId" clId="{F2BF6704-0CDE-4FB9-AEB6-B48769FF1596}" dt="2024-02-25T18:26:08.290" v="1204" actId="2696"/>
        <pc:sldMkLst>
          <pc:docMk/>
          <pc:sldMk cId="542777865" sldId="3107"/>
        </pc:sldMkLst>
      </pc:sldChg>
      <pc:sldChg chg="modTransition">
        <pc:chgData name="Bemen Besada" userId="04c4f219fe7e6362" providerId="LiveId" clId="{F2BF6704-0CDE-4FB9-AEB6-B48769FF1596}" dt="2024-02-25T18:35:05.816" v="1239"/>
        <pc:sldMkLst>
          <pc:docMk/>
          <pc:sldMk cId="3035389584" sldId="3108"/>
        </pc:sldMkLst>
      </pc:sldChg>
      <pc:sldChg chg="modTransition">
        <pc:chgData name="Bemen Besada" userId="04c4f219fe7e6362" providerId="LiveId" clId="{F2BF6704-0CDE-4FB9-AEB6-B48769FF1596}" dt="2024-02-25T18:35:05.816" v="1239"/>
        <pc:sldMkLst>
          <pc:docMk/>
          <pc:sldMk cId="1232767524" sldId="3110"/>
        </pc:sldMkLst>
      </pc:sldChg>
      <pc:sldChg chg="modTransition">
        <pc:chgData name="Bemen Besada" userId="04c4f219fe7e6362" providerId="LiveId" clId="{F2BF6704-0CDE-4FB9-AEB6-B48769FF1596}" dt="2024-02-25T18:35:05.816" v="1239"/>
        <pc:sldMkLst>
          <pc:docMk/>
          <pc:sldMk cId="293597232" sldId="3111"/>
        </pc:sldMkLst>
      </pc:sldChg>
      <pc:sldChg chg="modTransition">
        <pc:chgData name="Bemen Besada" userId="04c4f219fe7e6362" providerId="LiveId" clId="{F2BF6704-0CDE-4FB9-AEB6-B48769FF1596}" dt="2024-02-25T18:35:05.816" v="1239"/>
        <pc:sldMkLst>
          <pc:docMk/>
          <pc:sldMk cId="4197461861" sldId="3112"/>
        </pc:sldMkLst>
      </pc:sldChg>
      <pc:sldChg chg="modTransition">
        <pc:chgData name="Bemen Besada" userId="04c4f219fe7e6362" providerId="LiveId" clId="{F2BF6704-0CDE-4FB9-AEB6-B48769FF1596}" dt="2024-02-25T18:35:05.816" v="1239"/>
        <pc:sldMkLst>
          <pc:docMk/>
          <pc:sldMk cId="1167075847" sldId="3113"/>
        </pc:sldMkLst>
      </pc:sldChg>
      <pc:sldChg chg="modTransition">
        <pc:chgData name="Bemen Besada" userId="04c4f219fe7e6362" providerId="LiveId" clId="{F2BF6704-0CDE-4FB9-AEB6-B48769FF1596}" dt="2024-02-25T18:35:05.816" v="1239"/>
        <pc:sldMkLst>
          <pc:docMk/>
          <pc:sldMk cId="4012851378" sldId="3114"/>
        </pc:sldMkLst>
      </pc:sldChg>
      <pc:sldChg chg="modTransition">
        <pc:chgData name="Bemen Besada" userId="04c4f219fe7e6362" providerId="LiveId" clId="{F2BF6704-0CDE-4FB9-AEB6-B48769FF1596}" dt="2024-02-25T18:35:05.816" v="1239"/>
        <pc:sldMkLst>
          <pc:docMk/>
          <pc:sldMk cId="630076685" sldId="3115"/>
        </pc:sldMkLst>
      </pc:sldChg>
      <pc:sldChg chg="modTransition">
        <pc:chgData name="Bemen Besada" userId="04c4f219fe7e6362" providerId="LiveId" clId="{F2BF6704-0CDE-4FB9-AEB6-B48769FF1596}" dt="2024-02-25T18:35:05.816" v="1239"/>
        <pc:sldMkLst>
          <pc:docMk/>
          <pc:sldMk cId="3697392049" sldId="3116"/>
        </pc:sldMkLst>
      </pc:sldChg>
      <pc:sldChg chg="modTransition">
        <pc:chgData name="Bemen Besada" userId="04c4f219fe7e6362" providerId="LiveId" clId="{F2BF6704-0CDE-4FB9-AEB6-B48769FF1596}" dt="2024-02-25T18:35:05.816" v="1239"/>
        <pc:sldMkLst>
          <pc:docMk/>
          <pc:sldMk cId="1863940389" sldId="3117"/>
        </pc:sldMkLst>
      </pc:sldChg>
      <pc:sldChg chg="modTransition">
        <pc:chgData name="Bemen Besada" userId="04c4f219fe7e6362" providerId="LiveId" clId="{F2BF6704-0CDE-4FB9-AEB6-B48769FF1596}" dt="2024-02-25T18:35:05.816" v="1239"/>
        <pc:sldMkLst>
          <pc:docMk/>
          <pc:sldMk cId="358525982" sldId="3152"/>
        </pc:sldMkLst>
      </pc:sldChg>
      <pc:sldChg chg="modSp mod modTransition addCm delCm modCm">
        <pc:chgData name="Bemen Besada" userId="04c4f219fe7e6362" providerId="LiveId" clId="{F2BF6704-0CDE-4FB9-AEB6-B48769FF1596}" dt="2024-02-25T19:20:49.057" v="1561" actId="404"/>
        <pc:sldMkLst>
          <pc:docMk/>
          <pc:sldMk cId="3541303267" sldId="3154"/>
        </pc:sldMkLst>
        <pc:graphicFrameChg chg="mod">
          <ac:chgData name="Bemen Besada" userId="04c4f219fe7e6362" providerId="LiveId" clId="{F2BF6704-0CDE-4FB9-AEB6-B48769FF1596}" dt="2024-02-25T19:20:49.057" v="1561" actId="404"/>
          <ac:graphicFrameMkLst>
            <pc:docMk/>
            <pc:sldMk cId="3541303267" sldId="3154"/>
            <ac:graphicFrameMk id="6" creationId="{5D92CB25-F835-4108-9569-28FD075127B8}"/>
          </ac:graphicFrameMkLst>
        </pc:graphicFrameChg>
        <pc:extLst>
          <p:ext xmlns:p="http://schemas.openxmlformats.org/presentationml/2006/main" uri="{D6D511B9-2390-475A-947B-AFAB55BFBCF1}">
            <pc226:cmChg xmlns:pc226="http://schemas.microsoft.com/office/powerpoint/2022/06/main/command" chg="add del mod">
              <pc226:chgData name="Bemen Besada" userId="04c4f219fe7e6362" providerId="LiveId" clId="{F2BF6704-0CDE-4FB9-AEB6-B48769FF1596}" dt="2024-02-25T19:18:07.611" v="1527"/>
              <pc2:cmMkLst xmlns:pc2="http://schemas.microsoft.com/office/powerpoint/2019/9/main/command">
                <pc:docMk/>
                <pc:sldMk cId="3541303267" sldId="3154"/>
                <pc2:cmMk id="{A7DC3D46-86C9-4403-9DC9-DFCDEE7750E1}"/>
              </pc2:cmMkLst>
            </pc226:cmChg>
          </p:ext>
        </pc:extLst>
      </pc:sldChg>
      <pc:sldChg chg="modTransition">
        <pc:chgData name="Bemen Besada" userId="04c4f219fe7e6362" providerId="LiveId" clId="{F2BF6704-0CDE-4FB9-AEB6-B48769FF1596}" dt="2024-02-25T18:35:05.816" v="1239"/>
        <pc:sldMkLst>
          <pc:docMk/>
          <pc:sldMk cId="1815427615" sldId="3155"/>
        </pc:sldMkLst>
      </pc:sldChg>
      <pc:sldChg chg="modTransition">
        <pc:chgData name="Bemen Besada" userId="04c4f219fe7e6362" providerId="LiveId" clId="{F2BF6704-0CDE-4FB9-AEB6-B48769FF1596}" dt="2024-02-25T18:35:05.816" v="1239"/>
        <pc:sldMkLst>
          <pc:docMk/>
          <pc:sldMk cId="1238649469" sldId="3156"/>
        </pc:sldMkLst>
      </pc:sldChg>
      <pc:sldChg chg="modTransition">
        <pc:chgData name="Bemen Besada" userId="04c4f219fe7e6362" providerId="LiveId" clId="{F2BF6704-0CDE-4FB9-AEB6-B48769FF1596}" dt="2024-02-25T18:35:05.816" v="1239"/>
        <pc:sldMkLst>
          <pc:docMk/>
          <pc:sldMk cId="1303990909" sldId="3167"/>
        </pc:sldMkLst>
      </pc:sldChg>
      <pc:sldChg chg="modTransition">
        <pc:chgData name="Bemen Besada" userId="04c4f219fe7e6362" providerId="LiveId" clId="{F2BF6704-0CDE-4FB9-AEB6-B48769FF1596}" dt="2024-02-25T18:35:05.816" v="1239"/>
        <pc:sldMkLst>
          <pc:docMk/>
          <pc:sldMk cId="3317983712" sldId="3170"/>
        </pc:sldMkLst>
      </pc:sldChg>
      <pc:sldChg chg="modTransition">
        <pc:chgData name="Bemen Besada" userId="04c4f219fe7e6362" providerId="LiveId" clId="{F2BF6704-0CDE-4FB9-AEB6-B48769FF1596}" dt="2024-02-25T18:35:05.816" v="1239"/>
        <pc:sldMkLst>
          <pc:docMk/>
          <pc:sldMk cId="3620476806" sldId="3178"/>
        </pc:sldMkLst>
      </pc:sldChg>
      <pc:sldChg chg="modSp del mod modTransition">
        <pc:chgData name="Bemen Besada" userId="04c4f219fe7e6362" providerId="LiveId" clId="{F2BF6704-0CDE-4FB9-AEB6-B48769FF1596}" dt="2024-02-25T18:56:32.505" v="1472" actId="2696"/>
        <pc:sldMkLst>
          <pc:docMk/>
          <pc:sldMk cId="2421658513" sldId="3179"/>
        </pc:sldMkLst>
        <pc:spChg chg="mod">
          <ac:chgData name="Bemen Besada" userId="04c4f219fe7e6362" providerId="LiveId" clId="{F2BF6704-0CDE-4FB9-AEB6-B48769FF1596}" dt="2024-02-25T18:51:43.726" v="1416" actId="21"/>
          <ac:spMkLst>
            <pc:docMk/>
            <pc:sldMk cId="2421658513" sldId="3179"/>
            <ac:spMk id="8" creationId="{CCE52031-16D9-45FC-95D3-289BCCDA6380}"/>
          </ac:spMkLst>
        </pc:spChg>
      </pc:sldChg>
      <pc:sldChg chg="modSp modTransition">
        <pc:chgData name="Bemen Besada" userId="04c4f219fe7e6362" providerId="LiveId" clId="{F2BF6704-0CDE-4FB9-AEB6-B48769FF1596}" dt="2024-02-25T18:35:05.816" v="1239"/>
        <pc:sldMkLst>
          <pc:docMk/>
          <pc:sldMk cId="1320165051" sldId="3181"/>
        </pc:sldMkLst>
        <pc:spChg chg="mod">
          <ac:chgData name="Bemen Besada" userId="04c4f219fe7e6362" providerId="LiveId" clId="{F2BF6704-0CDE-4FB9-AEB6-B48769FF1596}" dt="2024-02-25T18:28:27.579" v="1208" actId="207"/>
          <ac:spMkLst>
            <pc:docMk/>
            <pc:sldMk cId="1320165051" sldId="3181"/>
            <ac:spMk id="2" creationId="{E8244403-1123-3398-06E6-DB868BD9FAC9}"/>
          </ac:spMkLst>
        </pc:spChg>
      </pc:sldChg>
      <pc:sldChg chg="modTransition">
        <pc:chgData name="Bemen Besada" userId="04c4f219fe7e6362" providerId="LiveId" clId="{F2BF6704-0CDE-4FB9-AEB6-B48769FF1596}" dt="2024-02-25T18:35:05.816" v="1239"/>
        <pc:sldMkLst>
          <pc:docMk/>
          <pc:sldMk cId="3766077497" sldId="3185"/>
        </pc:sldMkLst>
      </pc:sldChg>
      <pc:sldChg chg="modTransition">
        <pc:chgData name="Bemen Besada" userId="04c4f219fe7e6362" providerId="LiveId" clId="{F2BF6704-0CDE-4FB9-AEB6-B48769FF1596}" dt="2024-02-25T18:35:05.816" v="1239"/>
        <pc:sldMkLst>
          <pc:docMk/>
          <pc:sldMk cId="3889137878" sldId="3186"/>
        </pc:sldMkLst>
      </pc:sldChg>
      <pc:sldChg chg="modTransition">
        <pc:chgData name="Bemen Besada" userId="04c4f219fe7e6362" providerId="LiveId" clId="{F2BF6704-0CDE-4FB9-AEB6-B48769FF1596}" dt="2024-02-25T18:35:05.816" v="1239"/>
        <pc:sldMkLst>
          <pc:docMk/>
          <pc:sldMk cId="2790714937" sldId="3187"/>
        </pc:sldMkLst>
      </pc:sldChg>
      <pc:sldChg chg="modTransition">
        <pc:chgData name="Bemen Besada" userId="04c4f219fe7e6362" providerId="LiveId" clId="{F2BF6704-0CDE-4FB9-AEB6-B48769FF1596}" dt="2024-02-25T18:35:05.816" v="1239"/>
        <pc:sldMkLst>
          <pc:docMk/>
          <pc:sldMk cId="944131226" sldId="3188"/>
        </pc:sldMkLst>
      </pc:sldChg>
      <pc:sldChg chg="modTransition">
        <pc:chgData name="Bemen Besada" userId="04c4f219fe7e6362" providerId="LiveId" clId="{F2BF6704-0CDE-4FB9-AEB6-B48769FF1596}" dt="2024-02-25T18:35:05.816" v="1239"/>
        <pc:sldMkLst>
          <pc:docMk/>
          <pc:sldMk cId="2515932874" sldId="3189"/>
        </pc:sldMkLst>
      </pc:sldChg>
      <pc:sldChg chg="modSp mod modTransition">
        <pc:chgData name="Bemen Besada" userId="04c4f219fe7e6362" providerId="LiveId" clId="{F2BF6704-0CDE-4FB9-AEB6-B48769FF1596}" dt="2024-02-25T18:46:15.906" v="1347" actId="122"/>
        <pc:sldMkLst>
          <pc:docMk/>
          <pc:sldMk cId="4260343074" sldId="3190"/>
        </pc:sldMkLst>
        <pc:spChg chg="mod">
          <ac:chgData name="Bemen Besada" userId="04c4f219fe7e6362" providerId="LiveId" clId="{F2BF6704-0CDE-4FB9-AEB6-B48769FF1596}" dt="2024-02-25T18:41:00.529" v="1283" actId="1076"/>
          <ac:spMkLst>
            <pc:docMk/>
            <pc:sldMk cId="4260343074" sldId="3190"/>
            <ac:spMk id="6" creationId="{E7501A71-9454-A5B1-D4A8-F9D3E96DD0CC}"/>
          </ac:spMkLst>
        </pc:spChg>
        <pc:spChg chg="mod">
          <ac:chgData name="Bemen Besada" userId="04c4f219fe7e6362" providerId="LiveId" clId="{F2BF6704-0CDE-4FB9-AEB6-B48769FF1596}" dt="2024-02-25T18:42:59.534" v="1310" actId="313"/>
          <ac:spMkLst>
            <pc:docMk/>
            <pc:sldMk cId="4260343074" sldId="3190"/>
            <ac:spMk id="14" creationId="{247AA6C1-4A5D-F18E-FAFF-A15257EB5067}"/>
          </ac:spMkLst>
        </pc:spChg>
        <pc:spChg chg="mod">
          <ac:chgData name="Bemen Besada" userId="04c4f219fe7e6362" providerId="LiveId" clId="{F2BF6704-0CDE-4FB9-AEB6-B48769FF1596}" dt="2024-02-25T18:43:19.600" v="1313" actId="14100"/>
          <ac:spMkLst>
            <pc:docMk/>
            <pc:sldMk cId="4260343074" sldId="3190"/>
            <ac:spMk id="15" creationId="{00372C85-AC0D-F116-5178-1408970E5A4D}"/>
          </ac:spMkLst>
        </pc:spChg>
        <pc:spChg chg="mod">
          <ac:chgData name="Bemen Besada" userId="04c4f219fe7e6362" providerId="LiveId" clId="{F2BF6704-0CDE-4FB9-AEB6-B48769FF1596}" dt="2024-02-25T18:44:30.164" v="1334" actId="14100"/>
          <ac:spMkLst>
            <pc:docMk/>
            <pc:sldMk cId="4260343074" sldId="3190"/>
            <ac:spMk id="16" creationId="{1687F8C5-32A6-416C-42CE-A41A6A34A68B}"/>
          </ac:spMkLst>
        </pc:spChg>
        <pc:spChg chg="mod">
          <ac:chgData name="Bemen Besada" userId="04c4f219fe7e6362" providerId="LiveId" clId="{F2BF6704-0CDE-4FB9-AEB6-B48769FF1596}" dt="2024-02-25T18:46:15.906" v="1347" actId="122"/>
          <ac:spMkLst>
            <pc:docMk/>
            <pc:sldMk cId="4260343074" sldId="3190"/>
            <ac:spMk id="17" creationId="{E04F0C7C-2A59-227C-3B52-229EF7C97389}"/>
          </ac:spMkLst>
        </pc:spChg>
      </pc:sldChg>
      <pc:sldChg chg="modTransition">
        <pc:chgData name="Bemen Besada" userId="04c4f219fe7e6362" providerId="LiveId" clId="{F2BF6704-0CDE-4FB9-AEB6-B48769FF1596}" dt="2024-02-25T18:35:05.816" v="1239"/>
        <pc:sldMkLst>
          <pc:docMk/>
          <pc:sldMk cId="798692039" sldId="3191"/>
        </pc:sldMkLst>
      </pc:sldChg>
      <pc:sldChg chg="modTransition">
        <pc:chgData name="Bemen Besada" userId="04c4f219fe7e6362" providerId="LiveId" clId="{F2BF6704-0CDE-4FB9-AEB6-B48769FF1596}" dt="2024-02-25T18:35:05.816" v="1239"/>
        <pc:sldMkLst>
          <pc:docMk/>
          <pc:sldMk cId="3917817712" sldId="3192"/>
        </pc:sldMkLst>
      </pc:sldChg>
      <pc:sldChg chg="modTransition">
        <pc:chgData name="Bemen Besada" userId="04c4f219fe7e6362" providerId="LiveId" clId="{F2BF6704-0CDE-4FB9-AEB6-B48769FF1596}" dt="2024-02-25T18:35:05.816" v="1239"/>
        <pc:sldMkLst>
          <pc:docMk/>
          <pc:sldMk cId="541139456" sldId="3193"/>
        </pc:sldMkLst>
      </pc:sldChg>
      <pc:sldChg chg="modTransition">
        <pc:chgData name="Bemen Besada" userId="04c4f219fe7e6362" providerId="LiveId" clId="{F2BF6704-0CDE-4FB9-AEB6-B48769FF1596}" dt="2024-02-25T18:35:05.816" v="1239"/>
        <pc:sldMkLst>
          <pc:docMk/>
          <pc:sldMk cId="3528120892" sldId="3197"/>
        </pc:sldMkLst>
      </pc:sldChg>
      <pc:sldChg chg="del">
        <pc:chgData name="Bemen Besada" userId="04c4f219fe7e6362" providerId="LiveId" clId="{F2BF6704-0CDE-4FB9-AEB6-B48769FF1596}" dt="2024-02-25T18:27:24.069" v="1206" actId="2696"/>
        <pc:sldMkLst>
          <pc:docMk/>
          <pc:sldMk cId="3841663841" sldId="3199"/>
        </pc:sldMkLst>
      </pc:sldChg>
      <pc:sldChg chg="modTransition">
        <pc:chgData name="Bemen Besada" userId="04c4f219fe7e6362" providerId="LiveId" clId="{F2BF6704-0CDE-4FB9-AEB6-B48769FF1596}" dt="2024-02-25T18:35:05.816" v="1239"/>
        <pc:sldMkLst>
          <pc:docMk/>
          <pc:sldMk cId="299061291" sldId="3200"/>
        </pc:sldMkLst>
      </pc:sldChg>
      <pc:sldChg chg="modTransition">
        <pc:chgData name="Bemen Besada" userId="04c4f219fe7e6362" providerId="LiveId" clId="{F2BF6704-0CDE-4FB9-AEB6-B48769FF1596}" dt="2024-02-25T18:35:05.816" v="1239"/>
        <pc:sldMkLst>
          <pc:docMk/>
          <pc:sldMk cId="3693240981" sldId="3201"/>
        </pc:sldMkLst>
      </pc:sldChg>
      <pc:sldChg chg="modTransition">
        <pc:chgData name="Bemen Besada" userId="04c4f219fe7e6362" providerId="LiveId" clId="{F2BF6704-0CDE-4FB9-AEB6-B48769FF1596}" dt="2024-02-25T18:35:05.816" v="1239"/>
        <pc:sldMkLst>
          <pc:docMk/>
          <pc:sldMk cId="510448809" sldId="3202"/>
        </pc:sldMkLst>
      </pc:sldChg>
      <pc:sldChg chg="modTransition">
        <pc:chgData name="Bemen Besada" userId="04c4f219fe7e6362" providerId="LiveId" clId="{F2BF6704-0CDE-4FB9-AEB6-B48769FF1596}" dt="2024-02-25T18:35:05.816" v="1239"/>
        <pc:sldMkLst>
          <pc:docMk/>
          <pc:sldMk cId="1868840898" sldId="3204"/>
        </pc:sldMkLst>
      </pc:sldChg>
      <pc:sldChg chg="modTransition">
        <pc:chgData name="Bemen Besada" userId="04c4f219fe7e6362" providerId="LiveId" clId="{F2BF6704-0CDE-4FB9-AEB6-B48769FF1596}" dt="2024-02-25T18:35:05.816" v="1239"/>
        <pc:sldMkLst>
          <pc:docMk/>
          <pc:sldMk cId="127099868" sldId="3205"/>
        </pc:sldMkLst>
      </pc:sldChg>
      <pc:sldChg chg="modTransition">
        <pc:chgData name="Bemen Besada" userId="04c4f219fe7e6362" providerId="LiveId" clId="{F2BF6704-0CDE-4FB9-AEB6-B48769FF1596}" dt="2024-02-25T18:35:05.816" v="1239"/>
        <pc:sldMkLst>
          <pc:docMk/>
          <pc:sldMk cId="358425948" sldId="3206"/>
        </pc:sldMkLst>
      </pc:sldChg>
      <pc:sldChg chg="modTransition">
        <pc:chgData name="Bemen Besada" userId="04c4f219fe7e6362" providerId="LiveId" clId="{F2BF6704-0CDE-4FB9-AEB6-B48769FF1596}" dt="2024-02-25T18:35:05.816" v="1239"/>
        <pc:sldMkLst>
          <pc:docMk/>
          <pc:sldMk cId="2577484046" sldId="3207"/>
        </pc:sldMkLst>
      </pc:sldChg>
      <pc:sldChg chg="modTransition">
        <pc:chgData name="Bemen Besada" userId="04c4f219fe7e6362" providerId="LiveId" clId="{F2BF6704-0CDE-4FB9-AEB6-B48769FF1596}" dt="2024-02-25T18:35:05.816" v="1239"/>
        <pc:sldMkLst>
          <pc:docMk/>
          <pc:sldMk cId="2848575603" sldId="3208"/>
        </pc:sldMkLst>
      </pc:sldChg>
      <pc:sldChg chg="modTransition">
        <pc:chgData name="Bemen Besada" userId="04c4f219fe7e6362" providerId="LiveId" clId="{F2BF6704-0CDE-4FB9-AEB6-B48769FF1596}" dt="2024-02-25T18:35:05.816" v="1239"/>
        <pc:sldMkLst>
          <pc:docMk/>
          <pc:sldMk cId="4048852407" sldId="3209"/>
        </pc:sldMkLst>
      </pc:sldChg>
      <pc:sldChg chg="modTransition">
        <pc:chgData name="Bemen Besada" userId="04c4f219fe7e6362" providerId="LiveId" clId="{F2BF6704-0CDE-4FB9-AEB6-B48769FF1596}" dt="2024-02-25T18:35:05.816" v="1239"/>
        <pc:sldMkLst>
          <pc:docMk/>
          <pc:sldMk cId="2986270974" sldId="3210"/>
        </pc:sldMkLst>
      </pc:sldChg>
      <pc:sldChg chg="modTransition">
        <pc:chgData name="Bemen Besada" userId="04c4f219fe7e6362" providerId="LiveId" clId="{F2BF6704-0CDE-4FB9-AEB6-B48769FF1596}" dt="2024-02-25T18:35:05.816" v="1239"/>
        <pc:sldMkLst>
          <pc:docMk/>
          <pc:sldMk cId="4130459397" sldId="3211"/>
        </pc:sldMkLst>
      </pc:sldChg>
      <pc:sldChg chg="modTransition">
        <pc:chgData name="Bemen Besada" userId="04c4f219fe7e6362" providerId="LiveId" clId="{F2BF6704-0CDE-4FB9-AEB6-B48769FF1596}" dt="2024-02-25T18:35:05.816" v="1239"/>
        <pc:sldMkLst>
          <pc:docMk/>
          <pc:sldMk cId="1358962737" sldId="3212"/>
        </pc:sldMkLst>
      </pc:sldChg>
      <pc:sldChg chg="modTransition">
        <pc:chgData name="Bemen Besada" userId="04c4f219fe7e6362" providerId="LiveId" clId="{F2BF6704-0CDE-4FB9-AEB6-B48769FF1596}" dt="2024-02-25T18:35:05.816" v="1239"/>
        <pc:sldMkLst>
          <pc:docMk/>
          <pc:sldMk cId="2598281742" sldId="3213"/>
        </pc:sldMkLst>
      </pc:sldChg>
      <pc:sldChg chg="modTransition">
        <pc:chgData name="Bemen Besada" userId="04c4f219fe7e6362" providerId="LiveId" clId="{F2BF6704-0CDE-4FB9-AEB6-B48769FF1596}" dt="2024-02-25T18:35:05.816" v="1239"/>
        <pc:sldMkLst>
          <pc:docMk/>
          <pc:sldMk cId="3952811630" sldId="3215"/>
        </pc:sldMkLst>
      </pc:sldChg>
      <pc:sldChg chg="modTransition">
        <pc:chgData name="Bemen Besada" userId="04c4f219fe7e6362" providerId="LiveId" clId="{F2BF6704-0CDE-4FB9-AEB6-B48769FF1596}" dt="2024-02-25T18:35:05.816" v="1239"/>
        <pc:sldMkLst>
          <pc:docMk/>
          <pc:sldMk cId="640610985" sldId="3216"/>
        </pc:sldMkLst>
      </pc:sldChg>
      <pc:sldChg chg="modTransition">
        <pc:chgData name="Bemen Besada" userId="04c4f219fe7e6362" providerId="LiveId" clId="{F2BF6704-0CDE-4FB9-AEB6-B48769FF1596}" dt="2024-02-25T18:35:05.816" v="1239"/>
        <pc:sldMkLst>
          <pc:docMk/>
          <pc:sldMk cId="110639961" sldId="3217"/>
        </pc:sldMkLst>
      </pc:sldChg>
      <pc:sldChg chg="modTransition">
        <pc:chgData name="Bemen Besada" userId="04c4f219fe7e6362" providerId="LiveId" clId="{F2BF6704-0CDE-4FB9-AEB6-B48769FF1596}" dt="2024-02-25T18:35:05.816" v="1239"/>
        <pc:sldMkLst>
          <pc:docMk/>
          <pc:sldMk cId="172050745" sldId="3218"/>
        </pc:sldMkLst>
      </pc:sldChg>
      <pc:sldChg chg="modTransition">
        <pc:chgData name="Bemen Besada" userId="04c4f219fe7e6362" providerId="LiveId" clId="{F2BF6704-0CDE-4FB9-AEB6-B48769FF1596}" dt="2024-02-25T18:35:05.816" v="1239"/>
        <pc:sldMkLst>
          <pc:docMk/>
          <pc:sldMk cId="1812899592" sldId="3219"/>
        </pc:sldMkLst>
      </pc:sldChg>
      <pc:sldChg chg="modTransition">
        <pc:chgData name="Bemen Besada" userId="04c4f219fe7e6362" providerId="LiveId" clId="{F2BF6704-0CDE-4FB9-AEB6-B48769FF1596}" dt="2024-02-25T18:35:05.816" v="1239"/>
        <pc:sldMkLst>
          <pc:docMk/>
          <pc:sldMk cId="1974800676" sldId="3220"/>
        </pc:sldMkLst>
      </pc:sldChg>
      <pc:sldChg chg="modTransition">
        <pc:chgData name="Bemen Besada" userId="04c4f219fe7e6362" providerId="LiveId" clId="{F2BF6704-0CDE-4FB9-AEB6-B48769FF1596}" dt="2024-02-25T18:35:05.816" v="1239"/>
        <pc:sldMkLst>
          <pc:docMk/>
          <pc:sldMk cId="4179105549" sldId="3221"/>
        </pc:sldMkLst>
      </pc:sldChg>
      <pc:sldChg chg="modTransition">
        <pc:chgData name="Bemen Besada" userId="04c4f219fe7e6362" providerId="LiveId" clId="{F2BF6704-0CDE-4FB9-AEB6-B48769FF1596}" dt="2024-02-25T18:35:05.816" v="1239"/>
        <pc:sldMkLst>
          <pc:docMk/>
          <pc:sldMk cId="1137770620" sldId="3222"/>
        </pc:sldMkLst>
      </pc:sldChg>
      <pc:sldChg chg="modTransition">
        <pc:chgData name="Bemen Besada" userId="04c4f219fe7e6362" providerId="LiveId" clId="{F2BF6704-0CDE-4FB9-AEB6-B48769FF1596}" dt="2024-02-25T18:35:05.816" v="1239"/>
        <pc:sldMkLst>
          <pc:docMk/>
          <pc:sldMk cId="644840243" sldId="3223"/>
        </pc:sldMkLst>
      </pc:sldChg>
      <pc:sldChg chg="modTransition">
        <pc:chgData name="Bemen Besada" userId="04c4f219fe7e6362" providerId="LiveId" clId="{F2BF6704-0CDE-4FB9-AEB6-B48769FF1596}" dt="2024-02-25T18:35:05.816" v="1239"/>
        <pc:sldMkLst>
          <pc:docMk/>
          <pc:sldMk cId="3332699931" sldId="3224"/>
        </pc:sldMkLst>
      </pc:sldChg>
      <pc:sldChg chg="modTransition">
        <pc:chgData name="Bemen Besada" userId="04c4f219fe7e6362" providerId="LiveId" clId="{F2BF6704-0CDE-4FB9-AEB6-B48769FF1596}" dt="2024-02-25T18:35:05.816" v="1239"/>
        <pc:sldMkLst>
          <pc:docMk/>
          <pc:sldMk cId="371963790" sldId="3225"/>
        </pc:sldMkLst>
      </pc:sldChg>
      <pc:sldChg chg="modTransition">
        <pc:chgData name="Bemen Besada" userId="04c4f219fe7e6362" providerId="LiveId" clId="{F2BF6704-0CDE-4FB9-AEB6-B48769FF1596}" dt="2024-02-25T18:35:05.816" v="1239"/>
        <pc:sldMkLst>
          <pc:docMk/>
          <pc:sldMk cId="1071310584" sldId="3226"/>
        </pc:sldMkLst>
      </pc:sldChg>
      <pc:sldChg chg="modTransition">
        <pc:chgData name="Bemen Besada" userId="04c4f219fe7e6362" providerId="LiveId" clId="{F2BF6704-0CDE-4FB9-AEB6-B48769FF1596}" dt="2024-02-25T18:35:05.816" v="1239"/>
        <pc:sldMkLst>
          <pc:docMk/>
          <pc:sldMk cId="1518834536" sldId="3227"/>
        </pc:sldMkLst>
      </pc:sldChg>
      <pc:sldChg chg="new del">
        <pc:chgData name="Bemen Besada" userId="04c4f219fe7e6362" providerId="LiveId" clId="{F2BF6704-0CDE-4FB9-AEB6-B48769FF1596}" dt="2024-02-25T17:26:00.029" v="760" actId="2696"/>
        <pc:sldMkLst>
          <pc:docMk/>
          <pc:sldMk cId="1212914021" sldId="3228"/>
        </pc:sldMkLst>
      </pc:sldChg>
      <pc:sldChg chg="modSp add del mod">
        <pc:chgData name="Bemen Besada" userId="04c4f219fe7e6362" providerId="LiveId" clId="{F2BF6704-0CDE-4FB9-AEB6-B48769FF1596}" dt="2024-02-25T17:56:36.207" v="1034" actId="2696"/>
        <pc:sldMkLst>
          <pc:docMk/>
          <pc:sldMk cId="3838684575" sldId="3229"/>
        </pc:sldMkLst>
        <pc:spChg chg="mod">
          <ac:chgData name="Bemen Besada" userId="04c4f219fe7e6362" providerId="LiveId" clId="{F2BF6704-0CDE-4FB9-AEB6-B48769FF1596}" dt="2024-02-25T17:45:41.888" v="906" actId="21"/>
          <ac:spMkLst>
            <pc:docMk/>
            <pc:sldMk cId="3838684575" sldId="3229"/>
            <ac:spMk id="11" creationId="{FEE5CA29-6C3D-DA94-12AD-E11882557CE3}"/>
          </ac:spMkLst>
        </pc:spChg>
        <pc:spChg chg="mod">
          <ac:chgData name="Bemen Besada" userId="04c4f219fe7e6362" providerId="LiveId" clId="{F2BF6704-0CDE-4FB9-AEB6-B48769FF1596}" dt="2024-02-25T17:47:23.095" v="969" actId="21"/>
          <ac:spMkLst>
            <pc:docMk/>
            <pc:sldMk cId="3838684575" sldId="3229"/>
            <ac:spMk id="13" creationId="{88CC751F-D9D2-4DCB-794D-6FB6800F11C3}"/>
          </ac:spMkLst>
        </pc:spChg>
      </pc:sldChg>
      <pc:sldChg chg="addSp delSp modSp add mod modTransition delAnim modAnim">
        <pc:chgData name="Bemen Besada" userId="04c4f219fe7e6362" providerId="LiveId" clId="{F2BF6704-0CDE-4FB9-AEB6-B48769FF1596}" dt="2024-02-25T18:35:05.816" v="1239"/>
        <pc:sldMkLst>
          <pc:docMk/>
          <pc:sldMk cId="2316422892" sldId="3230"/>
        </pc:sldMkLst>
        <pc:spChg chg="del mod ord">
          <ac:chgData name="Bemen Besada" userId="04c4f219fe7e6362" providerId="LiveId" clId="{F2BF6704-0CDE-4FB9-AEB6-B48769FF1596}" dt="2024-02-25T17:20:23.336" v="722" actId="21"/>
          <ac:spMkLst>
            <pc:docMk/>
            <pc:sldMk cId="2316422892" sldId="3230"/>
            <ac:spMk id="66" creationId="{34CE3B54-7BE8-A118-B068-A4903B7A9E3B}"/>
          </ac:spMkLst>
        </pc:spChg>
        <pc:grpChg chg="add mod">
          <ac:chgData name="Bemen Besada" userId="04c4f219fe7e6362" providerId="LiveId" clId="{F2BF6704-0CDE-4FB9-AEB6-B48769FF1596}" dt="2024-02-25T18:32:27.145" v="1218" actId="164"/>
          <ac:grpSpMkLst>
            <pc:docMk/>
            <pc:sldMk cId="2316422892" sldId="3230"/>
            <ac:grpSpMk id="6" creationId="{47C82C67-6461-C9A2-32DD-7C67C3C2B0CF}"/>
          </ac:grpSpMkLst>
        </pc:grpChg>
        <pc:graphicFrameChg chg="add del mod modGraphic">
          <ac:chgData name="Bemen Besada" userId="04c4f219fe7e6362" providerId="LiveId" clId="{F2BF6704-0CDE-4FB9-AEB6-B48769FF1596}" dt="2024-02-25T17:16:04.558" v="692" actId="1032"/>
          <ac:graphicFrameMkLst>
            <pc:docMk/>
            <pc:sldMk cId="2316422892" sldId="3230"/>
            <ac:graphicFrameMk id="2" creationId="{9E20FAB7-7E16-897E-F6FA-2035B5792DF1}"/>
          </ac:graphicFrameMkLst>
        </pc:graphicFrameChg>
        <pc:graphicFrameChg chg="add mod modGraphic">
          <ac:chgData name="Bemen Besada" userId="04c4f219fe7e6362" providerId="LiveId" clId="{F2BF6704-0CDE-4FB9-AEB6-B48769FF1596}" dt="2024-02-25T18:32:27.145" v="1218" actId="164"/>
          <ac:graphicFrameMkLst>
            <pc:docMk/>
            <pc:sldMk cId="2316422892" sldId="3230"/>
            <ac:graphicFrameMk id="3" creationId="{B3D046B7-895E-E321-65B8-BC31353EA700}"/>
          </ac:graphicFrameMkLst>
        </pc:graphicFrameChg>
        <pc:graphicFrameChg chg="del mod">
          <ac:chgData name="Bemen Besada" userId="04c4f219fe7e6362" providerId="LiveId" clId="{F2BF6704-0CDE-4FB9-AEB6-B48769FF1596}" dt="2024-02-25T17:17:48.388" v="708" actId="21"/>
          <ac:graphicFrameMkLst>
            <pc:docMk/>
            <pc:sldMk cId="2316422892" sldId="3230"/>
            <ac:graphicFrameMk id="18" creationId="{D8992B99-167E-F4DD-1D10-03BE09C8B00A}"/>
          </ac:graphicFrameMkLst>
        </pc:graphicFrameChg>
        <pc:picChg chg="add mod">
          <ac:chgData name="Bemen Besada" userId="04c4f219fe7e6362" providerId="LiveId" clId="{F2BF6704-0CDE-4FB9-AEB6-B48769FF1596}" dt="2024-02-25T18:33:21.376" v="1230" actId="1076"/>
          <ac:picMkLst>
            <pc:docMk/>
            <pc:sldMk cId="2316422892" sldId="3230"/>
            <ac:picMk id="5" creationId="{B27763B7-CF93-6EE4-C1AA-AADA93F67D96}"/>
          </ac:picMkLst>
        </pc:picChg>
        <pc:picChg chg="mod">
          <ac:chgData name="Bemen Besada" userId="04c4f219fe7e6362" providerId="LiveId" clId="{F2BF6704-0CDE-4FB9-AEB6-B48769FF1596}" dt="2024-02-25T18:32:27.145" v="1218" actId="164"/>
          <ac:picMkLst>
            <pc:docMk/>
            <pc:sldMk cId="2316422892" sldId="3230"/>
            <ac:picMk id="38" creationId="{9CE37F84-A934-C3FE-EE0A-48A6A93972EB}"/>
          </ac:picMkLst>
        </pc:picChg>
      </pc:sldChg>
      <pc:sldChg chg="addSp delSp modSp add mod modTransition addAnim delAnim modAnim">
        <pc:chgData name="Bemen Besada" userId="04c4f219fe7e6362" providerId="LiveId" clId="{F2BF6704-0CDE-4FB9-AEB6-B48769FF1596}" dt="2024-02-25T18:35:05.816" v="1239"/>
        <pc:sldMkLst>
          <pc:docMk/>
          <pc:sldMk cId="177177286" sldId="3231"/>
        </pc:sldMkLst>
        <pc:graphicFrameChg chg="add del mod modGraphic">
          <ac:chgData name="Bemen Besada" userId="04c4f219fe7e6362" providerId="LiveId" clId="{F2BF6704-0CDE-4FB9-AEB6-B48769FF1596}" dt="2024-02-25T17:53:12.380" v="1007" actId="403"/>
          <ac:graphicFrameMkLst>
            <pc:docMk/>
            <pc:sldMk cId="177177286" sldId="3231"/>
            <ac:graphicFrameMk id="3" creationId="{F24B6D7C-959C-BB4B-3D2E-0DE5425CE077}"/>
          </ac:graphicFrameMkLst>
        </pc:graphicFrameChg>
        <pc:picChg chg="add mod">
          <ac:chgData name="Bemen Besada" userId="04c4f219fe7e6362" providerId="LiveId" clId="{F2BF6704-0CDE-4FB9-AEB6-B48769FF1596}" dt="2024-02-25T17:53:24.427" v="1008" actId="1076"/>
          <ac:picMkLst>
            <pc:docMk/>
            <pc:sldMk cId="177177286" sldId="3231"/>
            <ac:picMk id="4" creationId="{71DCE53D-1C77-9F36-7A5D-8BC3AA73092E}"/>
          </ac:picMkLst>
        </pc:picChg>
        <pc:picChg chg="del mod">
          <ac:chgData name="Bemen Besada" userId="04c4f219fe7e6362" providerId="LiveId" clId="{F2BF6704-0CDE-4FB9-AEB6-B48769FF1596}" dt="2024-02-25T17:38:55.801" v="857" actId="21"/>
          <ac:picMkLst>
            <pc:docMk/>
            <pc:sldMk cId="177177286" sldId="3231"/>
            <ac:picMk id="5" creationId="{607DEB0E-D0FF-6303-3815-D33F94AA7434}"/>
          </ac:picMkLst>
        </pc:picChg>
      </pc:sldChg>
      <pc:sldChg chg="delSp modSp add mod modTransition delAnim">
        <pc:chgData name="Bemen Besada" userId="04c4f219fe7e6362" providerId="LiveId" clId="{F2BF6704-0CDE-4FB9-AEB6-B48769FF1596}" dt="2024-02-25T18:35:05.816" v="1239"/>
        <pc:sldMkLst>
          <pc:docMk/>
          <pc:sldMk cId="3758513742" sldId="3232"/>
        </pc:sldMkLst>
        <pc:graphicFrameChg chg="mod modGraphic">
          <ac:chgData name="Bemen Besada" userId="04c4f219fe7e6362" providerId="LiveId" clId="{F2BF6704-0CDE-4FB9-AEB6-B48769FF1596}" dt="2024-02-25T17:52:31.595" v="1004" actId="207"/>
          <ac:graphicFrameMkLst>
            <pc:docMk/>
            <pc:sldMk cId="3758513742" sldId="3232"/>
            <ac:graphicFrameMk id="3" creationId="{9B8009D6-4FA9-15D4-50BA-5E70FF45D16A}"/>
          </ac:graphicFrameMkLst>
        </pc:graphicFrameChg>
        <pc:picChg chg="del">
          <ac:chgData name="Bemen Besada" userId="04c4f219fe7e6362" providerId="LiveId" clId="{F2BF6704-0CDE-4FB9-AEB6-B48769FF1596}" dt="2024-02-25T17:45:22.458" v="905" actId="21"/>
          <ac:picMkLst>
            <pc:docMk/>
            <pc:sldMk cId="3758513742" sldId="3232"/>
            <ac:picMk id="4" creationId="{25A78FA6-928C-082E-BDE9-4856142D2566}"/>
          </ac:picMkLst>
        </pc:picChg>
      </pc:sldChg>
      <pc:sldChg chg="addSp delSp modSp del mod addAnim delAnim">
        <pc:chgData name="Bemen Besada" userId="04c4f219fe7e6362" providerId="LiveId" clId="{F2BF6704-0CDE-4FB9-AEB6-B48769FF1596}" dt="2024-02-25T18:12:14.954" v="1083" actId="2696"/>
        <pc:sldMkLst>
          <pc:docMk/>
          <pc:sldMk cId="1036800723" sldId="3233"/>
        </pc:sldMkLst>
        <pc:graphicFrameChg chg="add del mod">
          <ac:chgData name="Bemen Besada" userId="04c4f219fe7e6362" providerId="LiveId" clId="{F2BF6704-0CDE-4FB9-AEB6-B48769FF1596}" dt="2024-02-25T18:11:02.451" v="1068"/>
          <ac:graphicFrameMkLst>
            <pc:docMk/>
            <pc:sldMk cId="1036800723" sldId="3233"/>
            <ac:graphicFrameMk id="3" creationId="{E0FEA4A3-D394-2DE9-BF6C-E755AE65C361}"/>
          </ac:graphicFrameMkLst>
        </pc:graphicFrameChg>
        <pc:picChg chg="mod">
          <ac:chgData name="Bemen Besada" userId="04c4f219fe7e6362" providerId="LiveId" clId="{F2BF6704-0CDE-4FB9-AEB6-B48769FF1596}" dt="2024-02-25T18:09:44.454" v="1058" actId="1076"/>
          <ac:picMkLst>
            <pc:docMk/>
            <pc:sldMk cId="1036800723" sldId="3233"/>
            <ac:picMk id="38" creationId="{A2D5C20D-A042-EA80-9C81-00FF2F18DB3E}"/>
          </ac:picMkLst>
        </pc:picChg>
      </pc:sldChg>
      <pc:sldChg chg="new del">
        <pc:chgData name="Bemen Besada" userId="04c4f219fe7e6362" providerId="LiveId" clId="{F2BF6704-0CDE-4FB9-AEB6-B48769FF1596}" dt="2024-02-25T18:12:24.868" v="1085" actId="680"/>
        <pc:sldMkLst>
          <pc:docMk/>
          <pc:sldMk cId="1801956589" sldId="3233"/>
        </pc:sldMkLst>
      </pc:sldChg>
      <pc:sldChg chg="addSp delSp modSp mod modTransition modAnim">
        <pc:chgData name="Bemen Besada" userId="04c4f219fe7e6362" providerId="LiveId" clId="{F2BF6704-0CDE-4FB9-AEB6-B48769FF1596}" dt="2024-02-25T18:35:05.816" v="1239"/>
        <pc:sldMkLst>
          <pc:docMk/>
          <pc:sldMk cId="3564784815" sldId="3233"/>
        </pc:sldMkLst>
        <pc:spChg chg="mod topLvl">
          <ac:chgData name="Bemen Besada" userId="04c4f219fe7e6362" providerId="LiveId" clId="{F2BF6704-0CDE-4FB9-AEB6-B48769FF1596}" dt="2024-02-25T18:23:52.225" v="1188" actId="338"/>
          <ac:spMkLst>
            <pc:docMk/>
            <pc:sldMk cId="3564784815" sldId="3233"/>
            <ac:spMk id="4" creationId="{FC9C0EED-3F3D-CC64-F554-11586F1B5F10}"/>
          </ac:spMkLst>
        </pc:spChg>
        <pc:spChg chg="mod topLvl">
          <ac:chgData name="Bemen Besada" userId="04c4f219fe7e6362" providerId="LiveId" clId="{F2BF6704-0CDE-4FB9-AEB6-B48769FF1596}" dt="2024-02-25T18:23:52.225" v="1188" actId="338"/>
          <ac:spMkLst>
            <pc:docMk/>
            <pc:sldMk cId="3564784815" sldId="3233"/>
            <ac:spMk id="5" creationId="{560028A4-1C77-867C-34EF-4CBCED6DDC10}"/>
          </ac:spMkLst>
        </pc:spChg>
        <pc:spChg chg="mod topLvl">
          <ac:chgData name="Bemen Besada" userId="04c4f219fe7e6362" providerId="LiveId" clId="{F2BF6704-0CDE-4FB9-AEB6-B48769FF1596}" dt="2024-02-25T18:23:52.225" v="1188" actId="338"/>
          <ac:spMkLst>
            <pc:docMk/>
            <pc:sldMk cId="3564784815" sldId="3233"/>
            <ac:spMk id="7" creationId="{DBD6EDCD-318E-F933-46FB-8DCF3E8DF0FC}"/>
          </ac:spMkLst>
        </pc:spChg>
        <pc:spChg chg="add del">
          <ac:chgData name="Bemen Besada" userId="04c4f219fe7e6362" providerId="LiveId" clId="{F2BF6704-0CDE-4FB9-AEB6-B48769FF1596}" dt="2024-02-25T18:22:33.044" v="1174"/>
          <ac:spMkLst>
            <pc:docMk/>
            <pc:sldMk cId="3564784815" sldId="3233"/>
            <ac:spMk id="8" creationId="{649DD455-60FE-9B21-4D66-71A9B180D5D4}"/>
          </ac:spMkLst>
        </pc:spChg>
        <pc:spChg chg="add mod">
          <ac:chgData name="Bemen Besada" userId="04c4f219fe7e6362" providerId="LiveId" clId="{F2BF6704-0CDE-4FB9-AEB6-B48769FF1596}" dt="2024-02-25T18:24:18.585" v="1192" actId="164"/>
          <ac:spMkLst>
            <pc:docMk/>
            <pc:sldMk cId="3564784815" sldId="3233"/>
            <ac:spMk id="10" creationId="{38312536-BC82-129A-F35E-F7A5B835C9B8}"/>
          </ac:spMkLst>
        </pc:spChg>
        <pc:spChg chg="mod">
          <ac:chgData name="Bemen Besada" userId="04c4f219fe7e6362" providerId="LiveId" clId="{F2BF6704-0CDE-4FB9-AEB6-B48769FF1596}" dt="2024-02-25T18:24:49.873" v="1196" actId="18245"/>
          <ac:spMkLst>
            <pc:docMk/>
            <pc:sldMk cId="3564784815" sldId="3233"/>
            <ac:spMk id="14" creationId="{21A304F7-6E2F-EF93-1D16-CD1154BA7E53}"/>
          </ac:spMkLst>
        </pc:spChg>
        <pc:spChg chg="mod">
          <ac:chgData name="Bemen Besada" userId="04c4f219fe7e6362" providerId="LiveId" clId="{F2BF6704-0CDE-4FB9-AEB6-B48769FF1596}" dt="2024-02-25T18:24:49.873" v="1196" actId="18245"/>
          <ac:spMkLst>
            <pc:docMk/>
            <pc:sldMk cId="3564784815" sldId="3233"/>
            <ac:spMk id="15" creationId="{6F4C1B96-7F44-EEF0-63B0-FC564A5FFD1C}"/>
          </ac:spMkLst>
        </pc:spChg>
        <pc:spChg chg="mod">
          <ac:chgData name="Bemen Besada" userId="04c4f219fe7e6362" providerId="LiveId" clId="{F2BF6704-0CDE-4FB9-AEB6-B48769FF1596}" dt="2024-02-25T18:24:49.873" v="1196" actId="18245"/>
          <ac:spMkLst>
            <pc:docMk/>
            <pc:sldMk cId="3564784815" sldId="3233"/>
            <ac:spMk id="16" creationId="{405ABFAE-74DD-8C56-9BDC-BC19D12472E5}"/>
          </ac:spMkLst>
        </pc:spChg>
        <pc:spChg chg="mod">
          <ac:chgData name="Bemen Besada" userId="04c4f219fe7e6362" providerId="LiveId" clId="{F2BF6704-0CDE-4FB9-AEB6-B48769FF1596}" dt="2024-02-25T18:24:49.873" v="1196" actId="18245"/>
          <ac:spMkLst>
            <pc:docMk/>
            <pc:sldMk cId="3564784815" sldId="3233"/>
            <ac:spMk id="17" creationId="{BCD8C9FF-5F7D-41E2-0613-B7D5ED510EE7}"/>
          </ac:spMkLst>
        </pc:spChg>
        <pc:spChg chg="mod">
          <ac:chgData name="Bemen Besada" userId="04c4f219fe7e6362" providerId="LiveId" clId="{F2BF6704-0CDE-4FB9-AEB6-B48769FF1596}" dt="2024-02-25T18:24:49.873" v="1196" actId="18245"/>
          <ac:spMkLst>
            <pc:docMk/>
            <pc:sldMk cId="3564784815" sldId="3233"/>
            <ac:spMk id="18" creationId="{6D35377A-9A2E-7F3C-221D-2A8CD66D88DF}"/>
          </ac:spMkLst>
        </pc:spChg>
        <pc:spChg chg="mod">
          <ac:chgData name="Bemen Besada" userId="04c4f219fe7e6362" providerId="LiveId" clId="{F2BF6704-0CDE-4FB9-AEB6-B48769FF1596}" dt="2024-02-25T18:24:49.873" v="1196" actId="18245"/>
          <ac:spMkLst>
            <pc:docMk/>
            <pc:sldMk cId="3564784815" sldId="3233"/>
            <ac:spMk id="19" creationId="{9171F9E7-AE52-4982-A390-FA7D825B0A6F}"/>
          </ac:spMkLst>
        </pc:spChg>
        <pc:spChg chg="mod">
          <ac:chgData name="Bemen Besada" userId="04c4f219fe7e6362" providerId="LiveId" clId="{F2BF6704-0CDE-4FB9-AEB6-B48769FF1596}" dt="2024-02-25T18:24:49.873" v="1196" actId="18245"/>
          <ac:spMkLst>
            <pc:docMk/>
            <pc:sldMk cId="3564784815" sldId="3233"/>
            <ac:spMk id="20" creationId="{CFDD01B3-56D7-46B0-9998-6481B5619877}"/>
          </ac:spMkLst>
        </pc:spChg>
        <pc:spChg chg="mod">
          <ac:chgData name="Bemen Besada" userId="04c4f219fe7e6362" providerId="LiveId" clId="{F2BF6704-0CDE-4FB9-AEB6-B48769FF1596}" dt="2024-02-25T18:24:49.873" v="1196" actId="18245"/>
          <ac:spMkLst>
            <pc:docMk/>
            <pc:sldMk cId="3564784815" sldId="3233"/>
            <ac:spMk id="21" creationId="{FD404B1C-E3CB-1A9F-3A79-EC264E16D118}"/>
          </ac:spMkLst>
        </pc:spChg>
        <pc:spChg chg="mod">
          <ac:chgData name="Bemen Besada" userId="04c4f219fe7e6362" providerId="LiveId" clId="{F2BF6704-0CDE-4FB9-AEB6-B48769FF1596}" dt="2024-02-25T18:24:49.873" v="1196" actId="18245"/>
          <ac:spMkLst>
            <pc:docMk/>
            <pc:sldMk cId="3564784815" sldId="3233"/>
            <ac:spMk id="22" creationId="{E21BAC26-F179-AB9C-30C8-4E45D0E8DB46}"/>
          </ac:spMkLst>
        </pc:spChg>
        <pc:spChg chg="mod">
          <ac:chgData name="Bemen Besada" userId="04c4f219fe7e6362" providerId="LiveId" clId="{F2BF6704-0CDE-4FB9-AEB6-B48769FF1596}" dt="2024-02-25T18:24:49.873" v="1196" actId="18245"/>
          <ac:spMkLst>
            <pc:docMk/>
            <pc:sldMk cId="3564784815" sldId="3233"/>
            <ac:spMk id="23" creationId="{8598752E-EE2C-7CBB-50AD-AB6950CF637C}"/>
          </ac:spMkLst>
        </pc:spChg>
        <pc:grpChg chg="add del mod">
          <ac:chgData name="Bemen Besada" userId="04c4f219fe7e6362" providerId="LiveId" clId="{F2BF6704-0CDE-4FB9-AEB6-B48769FF1596}" dt="2024-02-25T18:23:47.639" v="1187" actId="165"/>
          <ac:grpSpMkLst>
            <pc:docMk/>
            <pc:sldMk cId="3564784815" sldId="3233"/>
            <ac:grpSpMk id="2" creationId="{D2391B4F-9D70-C6FB-4C69-EC6380C7E175}"/>
          </ac:grpSpMkLst>
        </pc:grpChg>
        <pc:grpChg chg="add mod">
          <ac:chgData name="Bemen Besada" userId="04c4f219fe7e6362" providerId="LiveId" clId="{F2BF6704-0CDE-4FB9-AEB6-B48769FF1596}" dt="2024-02-25T18:24:18.585" v="1192" actId="164"/>
          <ac:grpSpMkLst>
            <pc:docMk/>
            <pc:sldMk cId="3564784815" sldId="3233"/>
            <ac:grpSpMk id="11" creationId="{88017C45-3EB3-1FA3-1774-641AED6E22DA}"/>
          </ac:grpSpMkLst>
        </pc:grpChg>
        <pc:grpChg chg="add mod ord">
          <ac:chgData name="Bemen Besada" userId="04c4f219fe7e6362" providerId="LiveId" clId="{F2BF6704-0CDE-4FB9-AEB6-B48769FF1596}" dt="2024-02-25T18:25:53.763" v="1203" actId="167"/>
          <ac:grpSpMkLst>
            <pc:docMk/>
            <pc:sldMk cId="3564784815" sldId="3233"/>
            <ac:grpSpMk id="12" creationId="{B0B8F438-7990-8628-C0D2-89FA02E7402A}"/>
          </ac:grpSpMkLst>
        </pc:grpChg>
        <pc:grpChg chg="mod">
          <ac:chgData name="Bemen Besada" userId="04c4f219fe7e6362" providerId="LiveId" clId="{F2BF6704-0CDE-4FB9-AEB6-B48769FF1596}" dt="2024-02-25T18:25:08.793" v="1197" actId="164"/>
          <ac:grpSpMkLst>
            <pc:docMk/>
            <pc:sldMk cId="3564784815" sldId="3233"/>
            <ac:grpSpMk id="13" creationId="{D55B6FD7-6C45-28B6-8999-EC4CF2F8F4E3}"/>
          </ac:grpSpMkLst>
        </pc:grpChg>
        <pc:grpChg chg="add mod">
          <ac:chgData name="Bemen Besada" userId="04c4f219fe7e6362" providerId="LiveId" clId="{F2BF6704-0CDE-4FB9-AEB6-B48769FF1596}" dt="2024-02-25T18:25:08.793" v="1197" actId="164"/>
          <ac:grpSpMkLst>
            <pc:docMk/>
            <pc:sldMk cId="3564784815" sldId="3233"/>
            <ac:grpSpMk id="24" creationId="{ECC26B44-5C57-BCB7-DE88-3829E1796879}"/>
          </ac:grpSpMkLst>
        </pc:grpChg>
        <pc:graphicFrameChg chg="del mod modGraphic">
          <ac:chgData name="Bemen Besada" userId="04c4f219fe7e6362" providerId="LiveId" clId="{F2BF6704-0CDE-4FB9-AEB6-B48769FF1596}" dt="2024-02-25T18:24:49.873" v="1196" actId="18245"/>
          <ac:graphicFrameMkLst>
            <pc:docMk/>
            <pc:sldMk cId="3564784815" sldId="3233"/>
            <ac:graphicFrameMk id="3" creationId="{665E55FC-E969-6F70-F95C-33F022E3DD92}"/>
          </ac:graphicFrameMkLst>
        </pc:graphicFrameChg>
        <pc:picChg chg="mod">
          <ac:chgData name="Bemen Besada" userId="04c4f219fe7e6362" providerId="LiveId" clId="{F2BF6704-0CDE-4FB9-AEB6-B48769FF1596}" dt="2024-02-25T18:25:08.793" v="1197" actId="164"/>
          <ac:picMkLst>
            <pc:docMk/>
            <pc:sldMk cId="3564784815" sldId="3233"/>
            <ac:picMk id="38" creationId="{31B93900-2E58-C29F-09D8-01E43DADF953}"/>
          </ac:picMkLst>
        </pc:picChg>
        <pc:cxnChg chg="mod topLvl">
          <ac:chgData name="Bemen Besada" userId="04c4f219fe7e6362" providerId="LiveId" clId="{F2BF6704-0CDE-4FB9-AEB6-B48769FF1596}" dt="2024-02-25T18:23:52.225" v="1188" actId="338"/>
          <ac:cxnSpMkLst>
            <pc:docMk/>
            <pc:sldMk cId="3564784815" sldId="3233"/>
            <ac:cxnSpMk id="6" creationId="{A7FA7ACA-9BC4-30C5-253A-1C818119EC10}"/>
          </ac:cxnSpMkLst>
        </pc:cxnChg>
      </pc:sldChg>
      <pc:sldChg chg="addSp delSp modSp mod addAnim delAnim modAnim">
        <pc:chgData name="Bemen Besada" userId="04c4f219fe7e6362" providerId="LiveId" clId="{F2BF6704-0CDE-4FB9-AEB6-B48769FF1596}" dt="2024-02-25T19:01:06.054" v="1473" actId="20577"/>
        <pc:sldMkLst>
          <pc:docMk/>
          <pc:sldMk cId="2532522250" sldId="3234"/>
        </pc:sldMkLst>
        <pc:spChg chg="mod">
          <ac:chgData name="Bemen Besada" userId="04c4f219fe7e6362" providerId="LiveId" clId="{F2BF6704-0CDE-4FB9-AEB6-B48769FF1596}" dt="2024-02-25T18:48:46.674" v="1366"/>
          <ac:spMkLst>
            <pc:docMk/>
            <pc:sldMk cId="2532522250" sldId="3234"/>
            <ac:spMk id="3" creationId="{F458B946-AA00-7EB3-83B8-BD8CCEB01853}"/>
          </ac:spMkLst>
        </pc:spChg>
        <pc:spChg chg="mod">
          <ac:chgData name="Bemen Besada" userId="04c4f219fe7e6362" providerId="LiveId" clId="{F2BF6704-0CDE-4FB9-AEB6-B48769FF1596}" dt="2024-02-25T18:48:46.674" v="1366"/>
          <ac:spMkLst>
            <pc:docMk/>
            <pc:sldMk cId="2532522250" sldId="3234"/>
            <ac:spMk id="8" creationId="{5B981564-1272-90A3-D582-06E271DF7A56}"/>
          </ac:spMkLst>
        </pc:spChg>
        <pc:spChg chg="add del mod topLvl">
          <ac:chgData name="Bemen Besada" userId="04c4f219fe7e6362" providerId="LiveId" clId="{F2BF6704-0CDE-4FB9-AEB6-B48769FF1596}" dt="2024-02-25T18:53:20.753" v="1435" actId="21"/>
          <ac:spMkLst>
            <pc:docMk/>
            <pc:sldMk cId="2532522250" sldId="3234"/>
            <ac:spMk id="10" creationId="{66C75399-1A4C-9348-ED8A-BBFB5D23B317}"/>
          </ac:spMkLst>
        </pc:spChg>
        <pc:spChg chg="mod topLvl">
          <ac:chgData name="Bemen Besada" userId="04c4f219fe7e6362" providerId="LiveId" clId="{F2BF6704-0CDE-4FB9-AEB6-B48769FF1596}" dt="2024-02-25T19:01:06.054" v="1473" actId="20577"/>
          <ac:spMkLst>
            <pc:docMk/>
            <pc:sldMk cId="2532522250" sldId="3234"/>
            <ac:spMk id="14" creationId="{230E6D8C-9166-2481-0DDF-ADC73F31D9F8}"/>
          </ac:spMkLst>
        </pc:spChg>
        <pc:spChg chg="mod topLvl">
          <ac:chgData name="Bemen Besada" userId="04c4f219fe7e6362" providerId="LiveId" clId="{F2BF6704-0CDE-4FB9-AEB6-B48769FF1596}" dt="2024-02-25T18:56:22.003" v="1470" actId="164"/>
          <ac:spMkLst>
            <pc:docMk/>
            <pc:sldMk cId="2532522250" sldId="3234"/>
            <ac:spMk id="15" creationId="{3F64800D-CB7E-67DA-5794-5FAF4B77331E}"/>
          </ac:spMkLst>
        </pc:spChg>
        <pc:spChg chg="del mod">
          <ac:chgData name="Bemen Besada" userId="04c4f219fe7e6362" providerId="LiveId" clId="{F2BF6704-0CDE-4FB9-AEB6-B48769FF1596}" dt="2024-02-25T18:53:07.185" v="1432" actId="21"/>
          <ac:spMkLst>
            <pc:docMk/>
            <pc:sldMk cId="2532522250" sldId="3234"/>
            <ac:spMk id="16" creationId="{D138BEA7-8042-A654-7A8E-0DF6C1EC6D52}"/>
          </ac:spMkLst>
        </pc:spChg>
        <pc:spChg chg="del mod">
          <ac:chgData name="Bemen Besada" userId="04c4f219fe7e6362" providerId="LiveId" clId="{F2BF6704-0CDE-4FB9-AEB6-B48769FF1596}" dt="2024-02-25T18:55:37.094" v="1458" actId="21"/>
          <ac:spMkLst>
            <pc:docMk/>
            <pc:sldMk cId="2532522250" sldId="3234"/>
            <ac:spMk id="17" creationId="{A6E4E0E9-CCFC-EE0C-9E26-232130911FAA}"/>
          </ac:spMkLst>
        </pc:spChg>
        <pc:spChg chg="mod topLvl">
          <ac:chgData name="Bemen Besada" userId="04c4f219fe7e6362" providerId="LiveId" clId="{F2BF6704-0CDE-4FB9-AEB6-B48769FF1596}" dt="2024-02-25T18:56:22.003" v="1470" actId="164"/>
          <ac:spMkLst>
            <pc:docMk/>
            <pc:sldMk cId="2532522250" sldId="3234"/>
            <ac:spMk id="18" creationId="{A66773A5-643D-DE63-D543-49735A81F82B}"/>
          </ac:spMkLst>
        </pc:spChg>
        <pc:spChg chg="mod topLvl">
          <ac:chgData name="Bemen Besada" userId="04c4f219fe7e6362" providerId="LiveId" clId="{F2BF6704-0CDE-4FB9-AEB6-B48769FF1596}" dt="2024-02-25T18:56:22.003" v="1470" actId="164"/>
          <ac:spMkLst>
            <pc:docMk/>
            <pc:sldMk cId="2532522250" sldId="3234"/>
            <ac:spMk id="19" creationId="{D1843135-CBC4-1E25-E0B6-398B30FB2D69}"/>
          </ac:spMkLst>
        </pc:spChg>
        <pc:spChg chg="mod topLvl">
          <ac:chgData name="Bemen Besada" userId="04c4f219fe7e6362" providerId="LiveId" clId="{F2BF6704-0CDE-4FB9-AEB6-B48769FF1596}" dt="2024-02-25T18:56:22.003" v="1470" actId="164"/>
          <ac:spMkLst>
            <pc:docMk/>
            <pc:sldMk cId="2532522250" sldId="3234"/>
            <ac:spMk id="20" creationId="{9D7425F7-2C40-3B04-8549-BE6710AEA242}"/>
          </ac:spMkLst>
        </pc:spChg>
        <pc:spChg chg="mod topLvl">
          <ac:chgData name="Bemen Besada" userId="04c4f219fe7e6362" providerId="LiveId" clId="{F2BF6704-0CDE-4FB9-AEB6-B48769FF1596}" dt="2024-02-25T18:56:22.003" v="1470" actId="164"/>
          <ac:spMkLst>
            <pc:docMk/>
            <pc:sldMk cId="2532522250" sldId="3234"/>
            <ac:spMk id="21" creationId="{F9BA67B7-F094-9737-CBB0-9078710FDF18}"/>
          </ac:spMkLst>
        </pc:spChg>
        <pc:spChg chg="mod topLvl">
          <ac:chgData name="Bemen Besada" userId="04c4f219fe7e6362" providerId="LiveId" clId="{F2BF6704-0CDE-4FB9-AEB6-B48769FF1596}" dt="2024-02-25T18:56:22.003" v="1470" actId="164"/>
          <ac:spMkLst>
            <pc:docMk/>
            <pc:sldMk cId="2532522250" sldId="3234"/>
            <ac:spMk id="22" creationId="{428D365E-3354-C24B-F9AE-8AAE9949570F}"/>
          </ac:spMkLst>
        </pc:spChg>
        <pc:spChg chg="mod topLvl">
          <ac:chgData name="Bemen Besada" userId="04c4f219fe7e6362" providerId="LiveId" clId="{F2BF6704-0CDE-4FB9-AEB6-B48769FF1596}" dt="2024-02-25T18:56:22.003" v="1470" actId="164"/>
          <ac:spMkLst>
            <pc:docMk/>
            <pc:sldMk cId="2532522250" sldId="3234"/>
            <ac:spMk id="23" creationId="{9E615687-641C-B637-5BC1-EA26F6C55F33}"/>
          </ac:spMkLst>
        </pc:spChg>
        <pc:spChg chg="mod">
          <ac:chgData name="Bemen Besada" userId="04c4f219fe7e6362" providerId="LiveId" clId="{F2BF6704-0CDE-4FB9-AEB6-B48769FF1596}" dt="2024-02-25T18:48:46.674" v="1366"/>
          <ac:spMkLst>
            <pc:docMk/>
            <pc:sldMk cId="2532522250" sldId="3234"/>
            <ac:spMk id="25" creationId="{A2ABA807-1AFC-B8E2-86BC-A2A0FEC8370E}"/>
          </ac:spMkLst>
        </pc:spChg>
        <pc:spChg chg="add del mod">
          <ac:chgData name="Bemen Besada" userId="04c4f219fe7e6362" providerId="LiveId" clId="{F2BF6704-0CDE-4FB9-AEB6-B48769FF1596}" dt="2024-02-25T18:51:33.992" v="1413" actId="22"/>
          <ac:spMkLst>
            <pc:docMk/>
            <pc:sldMk cId="2532522250" sldId="3234"/>
            <ac:spMk id="27" creationId="{34D29CA3-A4C8-F4D2-49E1-7C229D863653}"/>
          </ac:spMkLst>
        </pc:spChg>
        <pc:spChg chg="add del mod ord topLvl">
          <ac:chgData name="Bemen Besada" userId="04c4f219fe7e6362" providerId="LiveId" clId="{F2BF6704-0CDE-4FB9-AEB6-B48769FF1596}" dt="2024-02-25T18:55:28.819" v="1455" actId="21"/>
          <ac:spMkLst>
            <pc:docMk/>
            <pc:sldMk cId="2532522250" sldId="3234"/>
            <ac:spMk id="28" creationId="{D138BEA7-8042-A654-7A8E-0DF6C1EC6D52}"/>
          </ac:spMkLst>
        </pc:spChg>
        <pc:grpChg chg="add mod">
          <ac:chgData name="Bemen Besada" userId="04c4f219fe7e6362" providerId="LiveId" clId="{F2BF6704-0CDE-4FB9-AEB6-B48769FF1596}" dt="2024-02-25T18:48:46.674" v="1366"/>
          <ac:grpSpMkLst>
            <pc:docMk/>
            <pc:sldMk cId="2532522250" sldId="3234"/>
            <ac:grpSpMk id="2" creationId="{9FB948C4-4BFA-6314-5D2A-ADA59441EF57}"/>
          </ac:grpSpMkLst>
        </pc:grpChg>
        <pc:grpChg chg="add del mod topLvl">
          <ac:chgData name="Bemen Besada" userId="04c4f219fe7e6362" providerId="LiveId" clId="{F2BF6704-0CDE-4FB9-AEB6-B48769FF1596}" dt="2024-02-25T18:53:23.531" v="1436" actId="21"/>
          <ac:grpSpMkLst>
            <pc:docMk/>
            <pc:sldMk cId="2532522250" sldId="3234"/>
            <ac:grpSpMk id="11" creationId="{9FB948C4-4BFA-6314-5D2A-ADA59441EF57}"/>
          </ac:grpSpMkLst>
        </pc:grpChg>
        <pc:grpChg chg="add del">
          <ac:chgData name="Bemen Besada" userId="04c4f219fe7e6362" providerId="LiveId" clId="{F2BF6704-0CDE-4FB9-AEB6-B48769FF1596}" dt="2024-02-25T18:53:20.753" v="1435" actId="21"/>
          <ac:grpSpMkLst>
            <pc:docMk/>
            <pc:sldMk cId="2532522250" sldId="3234"/>
            <ac:grpSpMk id="12" creationId="{8F9EE636-21FF-25D6-C936-955C3F4E4A72}"/>
          </ac:grpSpMkLst>
        </pc:grpChg>
        <pc:grpChg chg="add del mod topLvl">
          <ac:chgData name="Bemen Besada" userId="04c4f219fe7e6362" providerId="LiveId" clId="{F2BF6704-0CDE-4FB9-AEB6-B48769FF1596}" dt="2024-02-25T18:56:17.150" v="1469" actId="165"/>
          <ac:grpSpMkLst>
            <pc:docMk/>
            <pc:sldMk cId="2532522250" sldId="3234"/>
            <ac:grpSpMk id="13" creationId="{8FB9B7D7-C0A6-EE57-B570-F62A47790830}"/>
          </ac:grpSpMkLst>
        </pc:grpChg>
        <pc:grpChg chg="del mod">
          <ac:chgData name="Bemen Besada" userId="04c4f219fe7e6362" providerId="LiveId" clId="{F2BF6704-0CDE-4FB9-AEB6-B48769FF1596}" dt="2024-02-25T18:53:02.536" v="1431" actId="21"/>
          <ac:grpSpMkLst>
            <pc:docMk/>
            <pc:sldMk cId="2532522250" sldId="3234"/>
            <ac:grpSpMk id="24" creationId="{C6CDEFF3-546E-F681-51BD-291F088CF800}"/>
          </ac:grpSpMkLst>
        </pc:grpChg>
        <pc:grpChg chg="add del mod">
          <ac:chgData name="Bemen Besada" userId="04c4f219fe7e6362" providerId="LiveId" clId="{F2BF6704-0CDE-4FB9-AEB6-B48769FF1596}" dt="2024-02-25T18:55:28.819" v="1455" actId="21"/>
          <ac:grpSpMkLst>
            <pc:docMk/>
            <pc:sldMk cId="2532522250" sldId="3234"/>
            <ac:grpSpMk id="29" creationId="{11CFF23F-957A-475F-647B-7ABB82F98D64}"/>
          </ac:grpSpMkLst>
        </pc:grpChg>
        <pc:grpChg chg="add mod">
          <ac:chgData name="Bemen Besada" userId="04c4f219fe7e6362" providerId="LiveId" clId="{F2BF6704-0CDE-4FB9-AEB6-B48769FF1596}" dt="2024-02-25T18:56:22.003" v="1470" actId="164"/>
          <ac:grpSpMkLst>
            <pc:docMk/>
            <pc:sldMk cId="2532522250" sldId="3234"/>
            <ac:grpSpMk id="30" creationId="{3127D21D-B44C-51EC-FF85-A2DB96400DCA}"/>
          </ac:grpSpMkLst>
        </pc:grpChg>
        <pc:picChg chg="del topLvl">
          <ac:chgData name="Bemen Besada" userId="04c4f219fe7e6362" providerId="LiveId" clId="{F2BF6704-0CDE-4FB9-AEB6-B48769FF1596}" dt="2024-02-25T18:53:02.536" v="1431" actId="21"/>
          <ac:picMkLst>
            <pc:docMk/>
            <pc:sldMk cId="2532522250" sldId="3234"/>
            <ac:picMk id="38" creationId="{1538D83C-A206-37DC-88A7-052CC57BBADF}"/>
          </ac:picMkLst>
        </pc:picChg>
        <pc:cxnChg chg="mod">
          <ac:chgData name="Bemen Besada" userId="04c4f219fe7e6362" providerId="LiveId" clId="{F2BF6704-0CDE-4FB9-AEB6-B48769FF1596}" dt="2024-02-25T18:48:46.674" v="1366"/>
          <ac:cxnSpMkLst>
            <pc:docMk/>
            <pc:sldMk cId="2532522250" sldId="3234"/>
            <ac:cxnSpMk id="9" creationId="{DA90CF76-F579-D3BE-CC39-C017FB7C8D5A}"/>
          </ac:cxnSpMkLst>
        </pc:cxn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6.bin"/><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embeddings/oleObject7.bin"/><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embeddings/oleObject8.bin"/><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11.xml.rels><?xml version="1.0" encoding="UTF-8" standalone="yes"?>
<Relationships xmlns="http://schemas.openxmlformats.org/package/2006/relationships"><Relationship Id="rId3" Type="http://schemas.openxmlformats.org/officeDocument/2006/relationships/oleObject" Target="../embeddings/oleObject9.bin"/><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chartUserShapes" Target="../drawings/drawing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11.xml"/><Relationship Id="rId1" Type="http://schemas.microsoft.com/office/2011/relationships/chartStyle" Target="style11.xml"/></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12.xml"/><Relationship Id="rId1" Type="http://schemas.microsoft.com/office/2011/relationships/chartStyle" Target="style12.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13.xml"/><Relationship Id="rId1" Type="http://schemas.microsoft.com/office/2011/relationships/chartStyle" Target="style13.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4.xml"/><Relationship Id="rId1" Type="http://schemas.microsoft.com/office/2011/relationships/chartStyle" Target="style1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2220527027907081"/>
          <c:y val="0.1262177387464167"/>
          <c:w val="0.7609737540666035"/>
          <c:h val="0.71301776857673338"/>
        </c:manualLayout>
      </c:layout>
      <c:pie3DChart>
        <c:varyColors val="1"/>
        <c:ser>
          <c:idx val="0"/>
          <c:order val="0"/>
          <c:dPt>
            <c:idx val="0"/>
            <c:bubble3D val="0"/>
            <c:spPr>
              <a:solidFill>
                <a:srgbClr val="FFC0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87F5-44AE-8CEC-34496CA19091}"/>
              </c:ext>
            </c:extLst>
          </c:dPt>
          <c:dPt>
            <c:idx val="1"/>
            <c:bubble3D val="0"/>
            <c:explosion val="1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87F5-44AE-8CEC-34496CA19091}"/>
              </c:ext>
            </c:extLst>
          </c:dPt>
          <c:dPt>
            <c:idx val="2"/>
            <c:bubble3D val="0"/>
            <c:explosion val="28"/>
            <c:spPr>
              <a:solidFill>
                <a:srgbClr val="53B5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87F5-44AE-8CEC-34496CA19091}"/>
              </c:ext>
            </c:extLst>
          </c:dPt>
          <c:dPt>
            <c:idx val="3"/>
            <c:bubble3D val="0"/>
            <c:explosion val="32"/>
            <c:spPr>
              <a:solidFill>
                <a:srgbClr val="00B05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87F5-44AE-8CEC-34496CA19091}"/>
              </c:ext>
            </c:extLst>
          </c:dPt>
          <c:dLbls>
            <c:dLbl>
              <c:idx val="0"/>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5="http://schemas.microsoft.com/office/drawing/2012/chart" uri="{CE6537A1-D6FC-4f65-9D91-7224C49458BB}">
                  <c15:layout>
                    <c:manualLayout>
                      <c:w val="0.1685101044219178"/>
                      <c:h val="0.33632994091450835"/>
                    </c:manualLayout>
                  </c15:layout>
                </c:ext>
                <c:ext xmlns:c16="http://schemas.microsoft.com/office/drawing/2014/chart" uri="{C3380CC4-5D6E-409C-BE32-E72D297353CC}">
                  <c16:uniqueId val="{00000001-87F5-44AE-8CEC-34496CA19091}"/>
                </c:ext>
              </c:extLst>
            </c:dLbl>
            <c:dLbl>
              <c:idx val="1"/>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5="http://schemas.microsoft.com/office/drawing/2012/chart" uri="{CE6537A1-D6FC-4f65-9D91-7224C49458BB}">
                  <c15:layout>
                    <c:manualLayout>
                      <c:w val="0.18035926563485666"/>
                      <c:h val="0.23497841292258126"/>
                    </c:manualLayout>
                  </c15:layout>
                </c:ext>
                <c:ext xmlns:c16="http://schemas.microsoft.com/office/drawing/2014/chart" uri="{C3380CC4-5D6E-409C-BE32-E72D297353CC}">
                  <c16:uniqueId val="{00000003-87F5-44AE-8CEC-34496CA19091}"/>
                </c:ext>
              </c:extLst>
            </c:dLbl>
            <c:dLbl>
              <c:idx val="2"/>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5="http://schemas.microsoft.com/office/drawing/2012/chart" uri="{CE6537A1-D6FC-4f65-9D91-7224C49458BB}">
                  <c15:layout>
                    <c:manualLayout>
                      <c:w val="0.13470821057788293"/>
                      <c:h val="0.13362688493065414"/>
                    </c:manualLayout>
                  </c15:layout>
                </c:ext>
                <c:ext xmlns:c16="http://schemas.microsoft.com/office/drawing/2014/chart" uri="{C3380CC4-5D6E-409C-BE32-E72D297353CC}">
                  <c16:uniqueId val="{00000005-87F5-44AE-8CEC-34496CA19091}"/>
                </c:ext>
              </c:extLst>
            </c:dLbl>
            <c:dLbl>
              <c:idx val="3"/>
              <c:layout>
                <c:manualLayout>
                  <c:x val="6.6351123194146225E-2"/>
                  <c:y val="-6.9896229574557493E-3"/>
                </c:manualLayout>
              </c:layout>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4054859171836895"/>
                      <c:h val="0.11964736382831935"/>
                    </c:manualLayout>
                  </c15:layout>
                </c:ext>
                <c:ext xmlns:c16="http://schemas.microsoft.com/office/drawing/2014/chart" uri="{C3380CC4-5D6E-409C-BE32-E72D297353CC}">
                  <c16:uniqueId val="{00000007-87F5-44AE-8CEC-34496CA19091}"/>
                </c:ext>
              </c:extLst>
            </c:dLbl>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Sheet1!$I$90:$I$93</c:f>
              <c:strCache>
                <c:ptCount val="4"/>
                <c:pt idx="0">
                  <c:v>UOQ</c:v>
                </c:pt>
                <c:pt idx="1">
                  <c:v>UIQ</c:v>
                </c:pt>
                <c:pt idx="2">
                  <c:v>LOQ</c:v>
                </c:pt>
                <c:pt idx="3">
                  <c:v>LIQ</c:v>
                </c:pt>
              </c:strCache>
            </c:strRef>
          </c:cat>
          <c:val>
            <c:numRef>
              <c:f>Sheet1!$J$90:$J$93</c:f>
              <c:numCache>
                <c:formatCode>General</c:formatCode>
                <c:ptCount val="4"/>
                <c:pt idx="0">
                  <c:v>70</c:v>
                </c:pt>
                <c:pt idx="1">
                  <c:v>18</c:v>
                </c:pt>
                <c:pt idx="2">
                  <c:v>8</c:v>
                </c:pt>
                <c:pt idx="3">
                  <c:v>4</c:v>
                </c:pt>
              </c:numCache>
            </c:numRef>
          </c:val>
          <c:extLst>
            <c:ext xmlns:c16="http://schemas.microsoft.com/office/drawing/2014/chart" uri="{C3380CC4-5D6E-409C-BE32-E72D297353CC}">
              <c16:uniqueId val="{00000008-87F5-44AE-8CEC-34496CA19091}"/>
            </c:ext>
          </c:extLst>
        </c:ser>
        <c:dLbls>
          <c:dLblPos val="outEnd"/>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solidFill>
            <a:schemeClr val="tx1"/>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cap="all" baseline="0">
                <a:solidFill>
                  <a:schemeClr val="tx1"/>
                </a:solidFill>
                <a:latin typeface="+mn-lt"/>
                <a:ea typeface="+mn-ea"/>
                <a:cs typeface="+mn-cs"/>
              </a:defRPr>
            </a:pPr>
            <a:r>
              <a:rPr lang="en-US"/>
              <a:t>Hitopathological type</a:t>
            </a:r>
          </a:p>
        </c:rich>
      </c:tx>
      <c:overlay val="0"/>
      <c:spPr>
        <a:noFill/>
        <a:ln>
          <a:noFill/>
        </a:ln>
        <a:effectLst/>
      </c:spPr>
      <c:txPr>
        <a:bodyPr rot="0" spcFirstLastPara="1" vertOverflow="ellipsis" vert="horz" wrap="square" anchor="ctr" anchorCtr="1"/>
        <a:lstStyle/>
        <a:p>
          <a:pPr>
            <a:defRPr sz="2400" b="1" i="0" u="none" strike="noStrike" kern="1200" cap="all" baseline="0">
              <a:solidFill>
                <a:schemeClr val="tx1"/>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explosion val="1"/>
            <c:spPr>
              <a:solidFill>
                <a:srgbClr val="FFC0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55F2-4749-81C5-CB5A3CE60C4C}"/>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55F2-4749-81C5-CB5A3CE60C4C}"/>
              </c:ext>
            </c:extLst>
          </c:dPt>
          <c:dPt>
            <c:idx val="2"/>
            <c:bubble3D val="0"/>
            <c:spPr>
              <a:solidFill>
                <a:srgbClr val="53B5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55F2-4749-81C5-CB5A3CE60C4C}"/>
              </c:ext>
            </c:extLst>
          </c:dPt>
          <c:dLbls>
            <c:dLbl>
              <c:idx val="0"/>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1-55F2-4749-81C5-CB5A3CE60C4C}"/>
                </c:ext>
              </c:extLst>
            </c:dLbl>
            <c:dLbl>
              <c:idx val="1"/>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3-55F2-4749-81C5-CB5A3CE60C4C}"/>
                </c:ext>
              </c:extLst>
            </c:dLbl>
            <c:dLbl>
              <c:idx val="2"/>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5-55F2-4749-81C5-CB5A3CE60C4C}"/>
                </c:ext>
              </c:extLst>
            </c:dLbl>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Sheet1!$I$129:$I$131</c:f>
              <c:strCache>
                <c:ptCount val="3"/>
                <c:pt idx="0">
                  <c:v>IDC</c:v>
                </c:pt>
                <c:pt idx="1">
                  <c:v>ILC</c:v>
                </c:pt>
                <c:pt idx="2">
                  <c:v>Mixed</c:v>
                </c:pt>
              </c:strCache>
            </c:strRef>
          </c:cat>
          <c:val>
            <c:numRef>
              <c:f>Sheet1!$J$129:$J$131</c:f>
              <c:numCache>
                <c:formatCode>General</c:formatCode>
                <c:ptCount val="3"/>
                <c:pt idx="0">
                  <c:v>72</c:v>
                </c:pt>
                <c:pt idx="1">
                  <c:v>22</c:v>
                </c:pt>
                <c:pt idx="2">
                  <c:v>6</c:v>
                </c:pt>
              </c:numCache>
            </c:numRef>
          </c:val>
          <c:extLst>
            <c:ext xmlns:c16="http://schemas.microsoft.com/office/drawing/2014/chart" uri="{C3380CC4-5D6E-409C-BE32-E72D297353CC}">
              <c16:uniqueId val="{00000006-55F2-4749-81C5-CB5A3CE60C4C}"/>
            </c:ext>
          </c:extLst>
        </c:ser>
        <c:dLbls>
          <c:dLblPos val="outEnd"/>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solidFill>
            <a:schemeClr val="tx1"/>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US"/>
              <a:t>Hitopathological type</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dLbls>
          <c:dLblPos val="outEnd"/>
          <c:showLegendKey val="0"/>
          <c:showVal val="1"/>
          <c:showCatName val="0"/>
          <c:showSerName val="0"/>
          <c:showPercent val="0"/>
          <c:showBubbleSize val="0"/>
          <c:showLeaderLines val="0"/>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
          <c:y val="0"/>
          <c:w val="1"/>
          <c:h val="1"/>
        </c:manualLayout>
      </c:layout>
      <c:pie3DChart>
        <c:varyColors val="1"/>
        <c:ser>
          <c:idx val="0"/>
          <c:order val="0"/>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2CEC-4328-8F63-715BDF05D8FE}"/>
              </c:ext>
            </c:extLst>
          </c:dPt>
          <c:dPt>
            <c:idx val="1"/>
            <c:bubble3D val="0"/>
            <c:spPr>
              <a:solidFill>
                <a:srgbClr val="FFC0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2CEC-4328-8F63-715BDF05D8FE}"/>
              </c:ext>
            </c:extLst>
          </c:dPt>
          <c:dPt>
            <c:idx val="2"/>
            <c:bubble3D val="0"/>
            <c:spPr>
              <a:solidFill>
                <a:srgbClr val="53B5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2CEC-4328-8F63-715BDF05D8FE}"/>
              </c:ext>
            </c:extLst>
          </c:dPt>
          <c:dLbls>
            <c:dLbl>
              <c:idx val="0"/>
              <c:spPr>
                <a:noFill/>
                <a:ln>
                  <a:noFill/>
                </a:ln>
                <a:effectLst/>
              </c:spPr>
              <c:txPr>
                <a:bodyPr rot="0" spcFirstLastPara="1" vertOverflow="ellipsis" vert="horz" wrap="square" anchor="ctr" anchorCtr="1"/>
                <a:lstStyle/>
                <a:p>
                  <a:pPr>
                    <a:defRPr sz="24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1-2CEC-4328-8F63-715BDF05D8FE}"/>
                </c:ext>
              </c:extLst>
            </c:dLbl>
            <c:dLbl>
              <c:idx val="1"/>
              <c:spPr>
                <a:noFill/>
                <a:ln>
                  <a:noFill/>
                </a:ln>
                <a:effectLst/>
              </c:spPr>
              <c:txPr>
                <a:bodyPr rot="0" spcFirstLastPara="1" vertOverflow="ellipsis" vert="horz" wrap="square" anchor="ctr" anchorCtr="1"/>
                <a:lstStyle/>
                <a:p>
                  <a:pPr>
                    <a:defRPr sz="24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3-2CEC-4328-8F63-715BDF05D8FE}"/>
                </c:ext>
              </c:extLst>
            </c:dLbl>
            <c:dLbl>
              <c:idx val="2"/>
              <c:spPr>
                <a:noFill/>
                <a:ln>
                  <a:noFill/>
                </a:ln>
                <a:effectLst/>
              </c:spPr>
              <c:txPr>
                <a:bodyPr rot="0" spcFirstLastPara="1" vertOverflow="ellipsis" vert="horz" wrap="square" anchor="ctr" anchorCtr="1"/>
                <a:lstStyle/>
                <a:p>
                  <a:pPr>
                    <a:defRPr sz="24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5-2CEC-4328-8F63-715BDF05D8FE}"/>
                </c:ext>
              </c:extLst>
            </c:dLbl>
            <c:spPr>
              <a:noFill/>
              <a:ln>
                <a:noFill/>
              </a:ln>
              <a:effectLst/>
            </c:sp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Sheet1!$I$147:$I$149</c:f>
              <c:strCache>
                <c:ptCount val="3"/>
                <c:pt idx="0">
                  <c:v>I</c:v>
                </c:pt>
                <c:pt idx="1">
                  <c:v>IIA</c:v>
                </c:pt>
                <c:pt idx="2">
                  <c:v>IIB</c:v>
                </c:pt>
              </c:strCache>
            </c:strRef>
          </c:cat>
          <c:val>
            <c:numRef>
              <c:f>Sheet1!$J$147:$J$149</c:f>
              <c:numCache>
                <c:formatCode>General</c:formatCode>
                <c:ptCount val="3"/>
                <c:pt idx="0">
                  <c:v>10</c:v>
                </c:pt>
                <c:pt idx="1">
                  <c:v>50</c:v>
                </c:pt>
                <c:pt idx="2">
                  <c:v>40</c:v>
                </c:pt>
              </c:numCache>
            </c:numRef>
          </c:val>
          <c:extLst>
            <c:ext xmlns:c16="http://schemas.microsoft.com/office/drawing/2014/chart" uri="{C3380CC4-5D6E-409C-BE32-E72D297353CC}">
              <c16:uniqueId val="{00000006-2CEC-4328-8F63-715BDF05D8FE}"/>
            </c:ext>
          </c:extLst>
        </c:ser>
        <c:dLbls>
          <c:dLblPos val="outEnd"/>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a:solidFill>
            <a:schemeClr val="tx1"/>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US"/>
              <a:t>Hitopathological type</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dLbls>
          <c:dLblPos val="outEnd"/>
          <c:showLegendKey val="0"/>
          <c:showVal val="1"/>
          <c:showCatName val="0"/>
          <c:showSerName val="0"/>
          <c:showPercent val="0"/>
          <c:showBubbleSize val="0"/>
          <c:showLeaderLines val="0"/>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8351574900966006E-2"/>
          <c:y val="0.14705522439474591"/>
          <c:w val="0.83369801153224687"/>
          <c:h val="0.79612798436182952"/>
        </c:manualLayout>
      </c:layout>
      <c:pie3DChart>
        <c:varyColors val="1"/>
        <c:ser>
          <c:idx val="0"/>
          <c:order val="0"/>
          <c:dPt>
            <c:idx val="0"/>
            <c:bubble3D val="0"/>
            <c:spPr>
              <a:solidFill>
                <a:srgbClr val="FFC0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6C2A-4CF1-A6E7-C1D056CC1CB6}"/>
              </c:ext>
            </c:extLst>
          </c:dPt>
          <c:dPt>
            <c:idx val="1"/>
            <c:bubble3D val="0"/>
            <c:spPr>
              <a:solidFill>
                <a:srgbClr val="53B5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6C2A-4CF1-A6E7-C1D056CC1CB6}"/>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6C2A-4CF1-A6E7-C1D056CC1CB6}"/>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6C2A-4CF1-A6E7-C1D056CC1CB6}"/>
              </c:ext>
            </c:extLst>
          </c:dPt>
          <c:dLbls>
            <c:dLbl>
              <c:idx val="0"/>
              <c:spPr>
                <a:noFill/>
                <a:ln>
                  <a:noFill/>
                </a:ln>
                <a:effectLst/>
              </c:spPr>
              <c:txPr>
                <a:bodyPr rot="0" spcFirstLastPara="1" vertOverflow="ellipsis" vert="horz" wrap="square" anchor="ctr" anchorCtr="1"/>
                <a:lstStyle/>
                <a:p>
                  <a:pPr>
                    <a:defRPr sz="133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1-6C2A-4CF1-A6E7-C1D056CC1CB6}"/>
                </c:ext>
              </c:extLst>
            </c:dLbl>
            <c:dLbl>
              <c:idx val="1"/>
              <c:spPr>
                <a:noFill/>
                <a:ln>
                  <a:noFill/>
                </a:ln>
                <a:effectLst/>
              </c:spPr>
              <c:txPr>
                <a:bodyPr rot="0" spcFirstLastPara="1" vertOverflow="ellipsis" vert="horz" wrap="square" anchor="ctr" anchorCtr="1"/>
                <a:lstStyle/>
                <a:p>
                  <a:pPr>
                    <a:defRPr sz="133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extLst>
                <c:ext xmlns:c16="http://schemas.microsoft.com/office/drawing/2014/chart" uri="{C3380CC4-5D6E-409C-BE32-E72D297353CC}">
                  <c16:uniqueId val="{00000003-6C2A-4CF1-A6E7-C1D056CC1CB6}"/>
                </c:ext>
              </c:extLst>
            </c:dLbl>
            <c:dLbl>
              <c:idx val="2"/>
              <c:layout>
                <c:manualLayout>
                  <c:x val="-4.5222470548248656E-2"/>
                  <c:y val="-1.6710820953948397E-2"/>
                </c:manualLayout>
              </c:layout>
              <c:spPr>
                <a:noFill/>
                <a:ln>
                  <a:noFill/>
                </a:ln>
                <a:effectLst/>
              </c:spPr>
              <c:txPr>
                <a:bodyPr rot="0" spcFirstLastPara="1" vertOverflow="ellipsis" vert="horz" wrap="square" anchor="ctr" anchorCtr="1"/>
                <a:lstStyle/>
                <a:p>
                  <a:pPr>
                    <a:defRPr sz="133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6C2A-4CF1-A6E7-C1D056CC1CB6}"/>
                </c:ext>
              </c:extLst>
            </c:dLbl>
            <c:dLbl>
              <c:idx val="3"/>
              <c:layout>
                <c:manualLayout>
                  <c:x val="3.3552155568055506E-2"/>
                  <c:y val="-1.3368656763158734E-2"/>
                </c:manualLayout>
              </c:layout>
              <c:spPr>
                <a:noFill/>
                <a:ln>
                  <a:noFill/>
                </a:ln>
                <a:effectLst/>
              </c:spPr>
              <c:txPr>
                <a:bodyPr rot="0" spcFirstLastPara="1" vertOverflow="ellipsis" vert="horz" wrap="square" anchor="ctr" anchorCtr="1"/>
                <a:lstStyle/>
                <a:p>
                  <a:pPr>
                    <a:defRPr sz="133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6C2A-4CF1-A6E7-C1D056CC1CB6}"/>
                </c:ext>
              </c:extLst>
            </c:dLbl>
            <c:spPr>
              <a:noFill/>
              <a:ln>
                <a:noFill/>
              </a:ln>
              <a:effectLst/>
            </c:spPr>
            <c:dLblPos val="outEnd"/>
            <c:showLegendKey val="0"/>
            <c:showVal val="1"/>
            <c:showCatName val="1"/>
            <c:showSerName val="0"/>
            <c:showPercent val="0"/>
            <c:showBubbleSize val="0"/>
            <c:showLeaderLines val="0"/>
            <c:extLst>
              <c:ext xmlns:c15="http://schemas.microsoft.com/office/drawing/2012/chart" uri="{CE6537A1-D6FC-4f65-9D91-7224C49458BB}"/>
            </c:extLst>
          </c:dLbls>
          <c:cat>
            <c:strRef>
              <c:f>Sheet1!$I$170:$I$173</c:f>
              <c:strCache>
                <c:ptCount val="4"/>
                <c:pt idx="0">
                  <c:v>None</c:v>
                </c:pt>
                <c:pt idx="1">
                  <c:v>Seroma </c:v>
                </c:pt>
                <c:pt idx="2">
                  <c:v>Ecchymosis</c:v>
                </c:pt>
                <c:pt idx="3">
                  <c:v>Wound infection</c:v>
                </c:pt>
              </c:strCache>
            </c:strRef>
          </c:cat>
          <c:val>
            <c:numRef>
              <c:f>Sheet1!$J$170:$J$173</c:f>
              <c:numCache>
                <c:formatCode>General</c:formatCode>
                <c:ptCount val="4"/>
                <c:pt idx="0">
                  <c:v>82</c:v>
                </c:pt>
                <c:pt idx="1">
                  <c:v>12</c:v>
                </c:pt>
                <c:pt idx="2">
                  <c:v>6</c:v>
                </c:pt>
                <c:pt idx="3">
                  <c:v>0</c:v>
                </c:pt>
              </c:numCache>
            </c:numRef>
          </c:val>
          <c:extLst>
            <c:ext xmlns:c16="http://schemas.microsoft.com/office/drawing/2014/chart" uri="{C3380CC4-5D6E-409C-BE32-E72D297353CC}">
              <c16:uniqueId val="{00000008-6C2A-4CF1-A6E7-C1D056CC1CB6}"/>
            </c:ext>
          </c:extLst>
        </c:ser>
        <c:dLbls>
          <c:dLblPos val="outEnd"/>
          <c:showLegendKey val="0"/>
          <c:showVal val="1"/>
          <c:showCatName val="0"/>
          <c:showSerName val="0"/>
          <c:showPercent val="0"/>
          <c:showBubbleSize val="0"/>
          <c:showLeaderLines val="0"/>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US"/>
              <a:t>Hitopathological type</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dLbls>
          <c:dLblPos val="outEnd"/>
          <c:showLegendKey val="0"/>
          <c:showVal val="1"/>
          <c:showCatName val="0"/>
          <c:showSerName val="0"/>
          <c:showPercent val="0"/>
          <c:showBubbleSize val="0"/>
          <c:showLeaderLines val="0"/>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explosion val="14"/>
          <c:dPt>
            <c:idx val="0"/>
            <c:bubble3D val="0"/>
            <c:spPr>
              <a:solidFill>
                <a:srgbClr val="92D05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E154-4B1E-A5F9-03BCFC4B993E}"/>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E154-4B1E-A5F9-03BCFC4B993E}"/>
              </c:ext>
            </c:extLst>
          </c:dPt>
          <c:dPt>
            <c:idx val="2"/>
            <c:bubble3D val="0"/>
            <c:spPr>
              <a:solidFill>
                <a:srgbClr val="53B5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E154-4B1E-A5F9-03BCFC4B993E}"/>
              </c:ext>
            </c:extLst>
          </c:dPt>
          <c:dPt>
            <c:idx val="3"/>
            <c:bubble3D val="0"/>
            <c:spPr>
              <a:solidFill>
                <a:srgbClr val="FFC0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E154-4B1E-A5F9-03BCFC4B993E}"/>
              </c:ext>
            </c:extLst>
          </c:dPt>
          <c:dLbls>
            <c:dLbl>
              <c:idx val="0"/>
              <c:layout>
                <c:manualLayout>
                  <c:x val="-0.1617316561063582"/>
                  <c:y val="2.5998683740510596E-3"/>
                </c:manualLayout>
              </c:layout>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3732550738159441"/>
                      <c:h val="0.13479786819186271"/>
                    </c:manualLayout>
                  </c15:layout>
                </c:ext>
                <c:ext xmlns:c16="http://schemas.microsoft.com/office/drawing/2014/chart" uri="{C3380CC4-5D6E-409C-BE32-E72D297353CC}">
                  <c16:uniqueId val="{00000001-E154-4B1E-A5F9-03BCFC4B993E}"/>
                </c:ext>
              </c:extLst>
            </c:dLbl>
            <c:dLbl>
              <c:idx val="1"/>
              <c:layout>
                <c:manualLayout>
                  <c:x val="-3.7807400128759161E-2"/>
                  <c:y val="1.0399064084232419E-2"/>
                </c:manualLayout>
              </c:layout>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154-4B1E-A5F9-03BCFC4B993E}"/>
                </c:ext>
              </c:extLst>
            </c:dLbl>
            <c:dLbl>
              <c:idx val="2"/>
              <c:layout>
                <c:manualLayout>
                  <c:x val="-3.5092853056230486E-3"/>
                  <c:y val="-5.4595086442220199E-2"/>
                </c:manualLayout>
              </c:layout>
              <c:tx>
                <c:rich>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fld id="{C7090FE7-25B2-43F9-AA49-62CDD34AD509}" type="CATEGORYNAME">
                      <a:rPr lang="en-US"/>
                      <a:pPr>
                        <a:defRPr/>
                      </a:pPr>
                      <a:t>[CATEGORY NAME]</a:t>
                    </a:fld>
                    <a:r>
                      <a:rPr lang="en-US"/>
                      <a:t>, </a:t>
                    </a:r>
                    <a:fld id="{2E294DC3-6B62-4C11-9AFD-9AD639565723}" type="VALUE">
                      <a:rPr lang="en-US"/>
                      <a:pPr>
                        <a:defRPr/>
                      </a:pPr>
                      <a:t>[VALUE]</a:t>
                    </a:fld>
                    <a:endParaRPr lang="en-US"/>
                  </a:p>
                </c:rich>
              </c:tx>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32509843540871963"/>
                      <c:h val="0.20499155076043157"/>
                    </c:manualLayout>
                  </c15:layout>
                  <c15:dlblFieldTable/>
                  <c15:showDataLabelsRange val="0"/>
                </c:ext>
                <c:ext xmlns:c16="http://schemas.microsoft.com/office/drawing/2014/chart" uri="{C3380CC4-5D6E-409C-BE32-E72D297353CC}">
                  <c16:uniqueId val="{00000005-E154-4B1E-A5F9-03BCFC4B993E}"/>
                </c:ext>
              </c:extLst>
            </c:dLbl>
            <c:dLbl>
              <c:idx val="3"/>
              <c:layout>
                <c:manualLayout>
                  <c:x val="7.0008191052072703E-4"/>
                  <c:y val="-6.629403353698167E-2"/>
                </c:manualLayout>
              </c:layout>
              <c:tx>
                <c:rich>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fld id="{68AC1C27-3F77-4D68-9CF8-70DF7B16E510}" type="CATEGORYNAME">
                      <a:rPr lang="en-US"/>
                      <a:pPr>
                        <a:defRPr/>
                      </a:pPr>
                      <a:t>[CATEGORY NAME]</a:t>
                    </a:fld>
                    <a:r>
                      <a:rPr lang="en-US"/>
                      <a:t>, </a:t>
                    </a:r>
                    <a:fld id="{E9EE25D4-4EC1-41D9-9C38-06D11670D24F}" type="VALUE">
                      <a:rPr lang="en-US"/>
                      <a:pPr>
                        <a:defRPr/>
                      </a:pPr>
                      <a:t>[VALUE]</a:t>
                    </a:fld>
                    <a:endParaRPr lang="en-US"/>
                  </a:p>
                </c:rich>
              </c:tx>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2554909212072388"/>
                      <c:h val="0.14539201708066746"/>
                    </c:manualLayout>
                  </c15:layout>
                  <c15:dlblFieldTable/>
                  <c15:showDataLabelsRange val="0"/>
                </c:ext>
                <c:ext xmlns:c16="http://schemas.microsoft.com/office/drawing/2014/chart" uri="{C3380CC4-5D6E-409C-BE32-E72D297353CC}">
                  <c16:uniqueId val="{00000007-E154-4B1E-A5F9-03BCFC4B993E}"/>
                </c:ext>
              </c:extLst>
            </c:dLbl>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Sheet1!$I$212:$I$215</c:f>
              <c:strCache>
                <c:ptCount val="4"/>
                <c:pt idx="0">
                  <c:v>Recurrence</c:v>
                </c:pt>
                <c:pt idx="1">
                  <c:v>Oil cyst</c:v>
                </c:pt>
                <c:pt idx="2">
                  <c:v>Macroclacifications</c:v>
                </c:pt>
                <c:pt idx="3">
                  <c:v>None</c:v>
                </c:pt>
              </c:strCache>
            </c:strRef>
          </c:cat>
          <c:val>
            <c:numRef>
              <c:f>Sheet1!$J$212:$J$215</c:f>
              <c:numCache>
                <c:formatCode>General</c:formatCode>
                <c:ptCount val="4"/>
                <c:pt idx="0">
                  <c:v>2</c:v>
                </c:pt>
                <c:pt idx="1">
                  <c:v>8</c:v>
                </c:pt>
                <c:pt idx="2">
                  <c:v>20</c:v>
                </c:pt>
                <c:pt idx="3">
                  <c:v>70</c:v>
                </c:pt>
              </c:numCache>
            </c:numRef>
          </c:val>
          <c:extLst>
            <c:ext xmlns:c16="http://schemas.microsoft.com/office/drawing/2014/chart" uri="{C3380CC4-5D6E-409C-BE32-E72D297353CC}">
              <c16:uniqueId val="{00000008-E154-4B1E-A5F9-03BCFC4B993E}"/>
            </c:ext>
          </c:extLst>
        </c:ser>
        <c:dLbls>
          <c:dLblPos val="outEnd"/>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solidFill>
            <a:schemeClr val="tx1"/>
          </a:solidFill>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view3D>
      <c:rotX val="15"/>
      <c:rotY val="2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Sheet1!$B$1</c:f>
              <c:strCache>
                <c:ptCount val="1"/>
                <c:pt idx="0">
                  <c:v>Series 1</c:v>
                </c:pt>
              </c:strCache>
            </c:strRef>
          </c:tx>
          <c:spPr>
            <a:solidFill>
              <a:schemeClr val="accent2">
                <a:shade val="65000"/>
              </a:schemeClr>
            </a:solidFill>
            <a:ln w="28575">
              <a:solidFill>
                <a:schemeClr val="tx1"/>
              </a:solidFill>
            </a:ln>
            <a:effectLst/>
            <a:sp3d contourW="28575">
              <a:contourClr>
                <a:schemeClr val="tx1"/>
              </a:contourClr>
            </a:sp3d>
          </c:spPr>
          <c:invertIfNegative val="0"/>
          <c:dPt>
            <c:idx val="0"/>
            <c:invertIfNegative val="0"/>
            <c:bubble3D val="0"/>
            <c:spPr>
              <a:solidFill>
                <a:schemeClr val="accent1"/>
              </a:solidFill>
              <a:ln w="28575">
                <a:solidFill>
                  <a:schemeClr val="tx1"/>
                </a:solidFill>
              </a:ln>
              <a:effectLst/>
              <a:sp3d contourW="28575">
                <a:contourClr>
                  <a:schemeClr val="tx1"/>
                </a:contourClr>
              </a:sp3d>
            </c:spPr>
            <c:extLst>
              <c:ext xmlns:c16="http://schemas.microsoft.com/office/drawing/2014/chart" uri="{C3380CC4-5D6E-409C-BE32-E72D297353CC}">
                <c16:uniqueId val="{00000003-5C5D-47C9-A06F-A09A7BAA26ED}"/>
              </c:ext>
            </c:extLst>
          </c:dPt>
          <c:dPt>
            <c:idx val="2"/>
            <c:invertIfNegative val="0"/>
            <c:bubble3D val="0"/>
            <c:spPr>
              <a:solidFill>
                <a:srgbClr val="FFFF00"/>
              </a:solidFill>
              <a:ln w="28575">
                <a:solidFill>
                  <a:schemeClr val="tx1"/>
                </a:solidFill>
              </a:ln>
              <a:effectLst/>
              <a:sp3d contourW="28575">
                <a:contourClr>
                  <a:schemeClr val="tx1"/>
                </a:contourClr>
              </a:sp3d>
            </c:spPr>
            <c:extLst>
              <c:ext xmlns:c16="http://schemas.microsoft.com/office/drawing/2014/chart" uri="{C3380CC4-5D6E-409C-BE32-E72D297353CC}">
                <c16:uniqueId val="{00000004-5C5D-47C9-A06F-A09A7BAA26ED}"/>
              </c:ext>
            </c:extLst>
          </c:dPt>
          <c:dPt>
            <c:idx val="3"/>
            <c:invertIfNegative val="0"/>
            <c:bubble3D val="0"/>
            <c:spPr>
              <a:solidFill>
                <a:srgbClr val="002060"/>
              </a:solidFill>
              <a:ln w="28575">
                <a:solidFill>
                  <a:schemeClr val="tx1"/>
                </a:solidFill>
              </a:ln>
              <a:effectLst/>
              <a:sp3d contourW="28575">
                <a:contourClr>
                  <a:schemeClr val="tx1"/>
                </a:contourClr>
              </a:sp3d>
            </c:spPr>
            <c:extLst>
              <c:ext xmlns:c16="http://schemas.microsoft.com/office/drawing/2014/chart" uri="{C3380CC4-5D6E-409C-BE32-E72D297353CC}">
                <c16:uniqueId val="{00000005-5C5D-47C9-A06F-A09A7BAA26ED}"/>
              </c:ext>
            </c:extLst>
          </c:dPt>
          <c:dLbls>
            <c:spPr>
              <a:gradFill rotWithShape="1">
                <a:gsLst>
                  <a:gs pos="0">
                    <a:schemeClr val="accent3">
                      <a:tint val="54000"/>
                      <a:alpha val="100000"/>
                      <a:satMod val="105000"/>
                      <a:lumMod val="110000"/>
                    </a:schemeClr>
                  </a:gs>
                  <a:gs pos="100000">
                    <a:schemeClr val="accent3">
                      <a:tint val="78000"/>
                      <a:alpha val="92000"/>
                      <a:satMod val="109000"/>
                      <a:lumMod val="100000"/>
                    </a:schemeClr>
                  </a:gs>
                </a:gsLst>
                <a:lin ang="5400000" scaled="0"/>
              </a:gradFill>
              <a:ln w="9525" cap="flat" cmpd="sng" algn="ctr">
                <a:solidFill>
                  <a:schemeClr val="accent3"/>
                </a:solidFill>
                <a:prstDash val="solid"/>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dk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Excellent</c:v>
                </c:pt>
                <c:pt idx="1">
                  <c:v>Good</c:v>
                </c:pt>
                <c:pt idx="2">
                  <c:v>Fair</c:v>
                </c:pt>
                <c:pt idx="3">
                  <c:v>Poor</c:v>
                </c:pt>
              </c:strCache>
            </c:strRef>
          </c:cat>
          <c:val>
            <c:numRef>
              <c:f>Sheet1!$B$2:$B$5</c:f>
              <c:numCache>
                <c:formatCode>0%</c:formatCode>
                <c:ptCount val="4"/>
                <c:pt idx="0">
                  <c:v>0.36</c:v>
                </c:pt>
                <c:pt idx="1">
                  <c:v>0.4</c:v>
                </c:pt>
                <c:pt idx="2">
                  <c:v>0.16</c:v>
                </c:pt>
                <c:pt idx="3">
                  <c:v>0.08</c:v>
                </c:pt>
              </c:numCache>
            </c:numRef>
          </c:val>
          <c:extLst>
            <c:ext xmlns:c16="http://schemas.microsoft.com/office/drawing/2014/chart" uri="{C3380CC4-5D6E-409C-BE32-E72D297353CC}">
              <c16:uniqueId val="{00000000-5C5D-47C9-A06F-A09A7BAA26ED}"/>
            </c:ext>
          </c:extLst>
        </c:ser>
        <c:ser>
          <c:idx val="1"/>
          <c:order val="1"/>
          <c:tx>
            <c:strRef>
              <c:f>Sheet1!$C$1</c:f>
              <c:strCache>
                <c:ptCount val="1"/>
                <c:pt idx="0">
                  <c:v>Series 2</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Excellent</c:v>
                </c:pt>
                <c:pt idx="1">
                  <c:v>Good</c:v>
                </c:pt>
                <c:pt idx="2">
                  <c:v>Fair</c:v>
                </c:pt>
                <c:pt idx="3">
                  <c:v>Poor</c:v>
                </c:pt>
              </c:strCache>
            </c:strRef>
          </c:cat>
          <c:val>
            <c:numRef>
              <c:f>Sheet1!$C$2:$C$5</c:f>
              <c:numCache>
                <c:formatCode>General</c:formatCode>
                <c:ptCount val="4"/>
              </c:numCache>
            </c:numRef>
          </c:val>
          <c:extLst>
            <c:ext xmlns:c16="http://schemas.microsoft.com/office/drawing/2014/chart" uri="{C3380CC4-5D6E-409C-BE32-E72D297353CC}">
              <c16:uniqueId val="{00000001-5C5D-47C9-A06F-A09A7BAA26ED}"/>
            </c:ext>
          </c:extLst>
        </c:ser>
        <c:ser>
          <c:idx val="2"/>
          <c:order val="2"/>
          <c:tx>
            <c:strRef>
              <c:f>Sheet1!$D$1</c:f>
              <c:strCache>
                <c:ptCount val="1"/>
                <c:pt idx="0">
                  <c:v>Series 3</c:v>
                </c:pt>
              </c:strCache>
            </c:strRef>
          </c:tx>
          <c:spPr>
            <a:solidFill>
              <a:schemeClr val="accent2">
                <a:tint val="65000"/>
              </a:schemeClr>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Excellent</c:v>
                </c:pt>
                <c:pt idx="1">
                  <c:v>Good</c:v>
                </c:pt>
                <c:pt idx="2">
                  <c:v>Fair</c:v>
                </c:pt>
                <c:pt idx="3">
                  <c:v>Poor</c:v>
                </c:pt>
              </c:strCache>
            </c:strRef>
          </c:cat>
          <c:val>
            <c:numRef>
              <c:f>Sheet1!$D$2:$D$5</c:f>
              <c:numCache>
                <c:formatCode>General</c:formatCode>
                <c:ptCount val="4"/>
              </c:numCache>
            </c:numRef>
          </c:val>
          <c:extLst>
            <c:ext xmlns:c16="http://schemas.microsoft.com/office/drawing/2014/chart" uri="{C3380CC4-5D6E-409C-BE32-E72D297353CC}">
              <c16:uniqueId val="{00000002-5C5D-47C9-A06F-A09A7BAA26ED}"/>
            </c:ext>
          </c:extLst>
        </c:ser>
        <c:dLbls>
          <c:showLegendKey val="0"/>
          <c:showVal val="1"/>
          <c:showCatName val="0"/>
          <c:showSerName val="0"/>
          <c:showPercent val="0"/>
          <c:showBubbleSize val="0"/>
        </c:dLbls>
        <c:gapWidth val="219"/>
        <c:shape val="box"/>
        <c:axId val="242148112"/>
        <c:axId val="307266752"/>
        <c:axId val="0"/>
      </c:bar3DChart>
      <c:catAx>
        <c:axId val="242148112"/>
        <c:scaling>
          <c:orientation val="minMax"/>
        </c:scaling>
        <c:delete val="0"/>
        <c:axPos val="b"/>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4400" b="0" i="0" u="none" strike="noStrike" kern="1200" baseline="0">
                    <a:solidFill>
                      <a:srgbClr val="FFC000"/>
                    </a:solidFill>
                    <a:latin typeface="+mn-lt"/>
                    <a:ea typeface="+mn-ea"/>
                    <a:cs typeface="+mn-cs"/>
                  </a:defRPr>
                </a:pPr>
                <a:r>
                  <a:rPr lang="en-US" sz="4400" kern="0" dirty="0">
                    <a:ln w="3175">
                      <a:noFill/>
                    </a:ln>
                    <a:solidFill>
                      <a:srgbClr val="FFC000"/>
                    </a:solidFill>
                    <a:latin typeface="Comic Sans MS" pitchFamily="66" charset="0"/>
                    <a:cs typeface="Arial" charset="0"/>
                  </a:rPr>
                  <a:t>Doctor’s satisfaction </a:t>
                </a:r>
              </a:p>
              <a:p>
                <a:pPr marL="0" marR="0" lvl="0" indent="0" algn="ctr" defTabSz="914400" rtl="0" eaLnBrk="1" fontAlgn="auto" latinLnBrk="0" hangingPunct="1">
                  <a:lnSpc>
                    <a:spcPct val="100000"/>
                  </a:lnSpc>
                  <a:spcBef>
                    <a:spcPts val="0"/>
                  </a:spcBef>
                  <a:spcAft>
                    <a:spcPts val="0"/>
                  </a:spcAft>
                  <a:buClrTx/>
                  <a:buSzTx/>
                  <a:buFontTx/>
                  <a:buNone/>
                  <a:tabLst/>
                  <a:defRPr sz="4400">
                    <a:solidFill>
                      <a:srgbClr val="FFC000"/>
                    </a:solidFill>
                  </a:defRPr>
                </a:pPr>
                <a:endParaRPr lang="en-US" sz="4400" dirty="0">
                  <a:solidFill>
                    <a:srgbClr val="FFC000"/>
                  </a:solidFill>
                </a:endParaRPr>
              </a:p>
            </c:rich>
          </c:tx>
          <c:layout>
            <c:manualLayout>
              <c:xMode val="edge"/>
              <c:yMode val="edge"/>
              <c:x val="0.19207964860006319"/>
              <c:y val="0.80836593681985036"/>
            </c:manualLayout>
          </c:layout>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4400" b="0" i="0" u="none" strike="noStrike" kern="1200" baseline="0">
                  <a:solidFill>
                    <a:srgbClr val="FFC000"/>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307266752"/>
        <c:crosses val="autoZero"/>
        <c:auto val="1"/>
        <c:lblAlgn val="ctr"/>
        <c:lblOffset val="100"/>
        <c:noMultiLvlLbl val="0"/>
      </c:catAx>
      <c:valAx>
        <c:axId val="307266752"/>
        <c:scaling>
          <c:orientation val="minMax"/>
        </c:scaling>
        <c:delete val="0"/>
        <c:axPos val="l"/>
        <c:numFmt formatCode="0%" sourceLinked="1"/>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4214811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ln>
          <a:solidFill>
            <a:schemeClr val="bg1"/>
          </a:solidFill>
        </a:ln>
      </c:spPr>
    </c:floor>
    <c:sideWall>
      <c:thickness val="0"/>
      <c:spPr>
        <a:ln>
          <a:solidFill>
            <a:schemeClr val="bg1"/>
          </a:solidFill>
        </a:ln>
      </c:spPr>
    </c:sideWall>
    <c:backWall>
      <c:thickness val="0"/>
      <c:spPr>
        <a:ln>
          <a:solidFill>
            <a:schemeClr val="bg1"/>
          </a:solidFill>
        </a:ln>
      </c:spPr>
    </c:backWall>
    <c:plotArea>
      <c:layout>
        <c:manualLayout>
          <c:layoutTarget val="inner"/>
          <c:xMode val="edge"/>
          <c:yMode val="edge"/>
          <c:x val="9.3919636856987079E-2"/>
          <c:y val="6.1058588319464188E-2"/>
          <c:w val="0.90608036314301288"/>
          <c:h val="0.81630152172983494"/>
        </c:manualLayout>
      </c:layout>
      <c:bar3DChart>
        <c:barDir val="col"/>
        <c:grouping val="clustered"/>
        <c:varyColors val="0"/>
        <c:dLbls>
          <c:showLegendKey val="0"/>
          <c:showVal val="0"/>
          <c:showCatName val="0"/>
          <c:showSerName val="0"/>
          <c:showPercent val="0"/>
          <c:showBubbleSize val="0"/>
        </c:dLbls>
        <c:gapWidth val="150"/>
        <c:shape val="box"/>
        <c:axId val="177382912"/>
        <c:axId val="177384448"/>
        <c:axId val="0"/>
      </c:bar3DChart>
      <c:catAx>
        <c:axId val="177382912"/>
        <c:scaling>
          <c:orientation val="minMax"/>
        </c:scaling>
        <c:delete val="0"/>
        <c:axPos val="b"/>
        <c:numFmt formatCode="General" sourceLinked="1"/>
        <c:majorTickMark val="none"/>
        <c:minorTickMark val="none"/>
        <c:tickLblPos val="nextTo"/>
        <c:spPr>
          <a:ln>
            <a:solidFill>
              <a:schemeClr val="bg1"/>
            </a:solidFill>
          </a:ln>
        </c:spPr>
        <c:txPr>
          <a:bodyPr rot="-60000000" vert="horz"/>
          <a:lstStyle/>
          <a:p>
            <a:pPr>
              <a:defRPr sz="1800" b="1">
                <a:solidFill>
                  <a:srgbClr val="002060"/>
                </a:solidFill>
              </a:defRPr>
            </a:pPr>
            <a:endParaRPr lang="en-US"/>
          </a:p>
        </c:txPr>
        <c:crossAx val="177384448"/>
        <c:crosses val="autoZero"/>
        <c:auto val="1"/>
        <c:lblAlgn val="ctr"/>
        <c:lblOffset val="100"/>
        <c:noMultiLvlLbl val="0"/>
      </c:catAx>
      <c:valAx>
        <c:axId val="177384448"/>
        <c:scaling>
          <c:orientation val="minMax"/>
        </c:scaling>
        <c:delete val="0"/>
        <c:axPos val="l"/>
        <c:title>
          <c:tx>
            <c:rich>
              <a:bodyPr rot="-5400000" vert="horz"/>
              <a:lstStyle/>
              <a:p>
                <a:pPr>
                  <a:defRPr/>
                </a:pPr>
                <a:r>
                  <a:rPr lang="en-US"/>
                  <a:t>Number of patients</a:t>
                </a:r>
              </a:p>
            </c:rich>
          </c:tx>
          <c:layout>
            <c:manualLayout>
              <c:xMode val="edge"/>
              <c:yMode val="edge"/>
              <c:x val="2.4467774861475639E-3"/>
              <c:y val="0.2825361399102877"/>
            </c:manualLayout>
          </c:layout>
          <c:overlay val="0"/>
        </c:title>
        <c:numFmt formatCode="General" sourceLinked="1"/>
        <c:majorTickMark val="none"/>
        <c:minorTickMark val="none"/>
        <c:tickLblPos val="nextTo"/>
        <c:spPr>
          <a:ln>
            <a:solidFill>
              <a:schemeClr val="bg1"/>
            </a:solidFill>
          </a:ln>
        </c:spPr>
        <c:txPr>
          <a:bodyPr rot="-60000000" vert="horz"/>
          <a:lstStyle/>
          <a:p>
            <a:pPr>
              <a:defRPr/>
            </a:pPr>
            <a:endParaRPr lang="en-US"/>
          </a:p>
        </c:txPr>
        <c:crossAx val="177382912"/>
        <c:crosses val="autoZero"/>
        <c:crossBetween val="between"/>
      </c:valAx>
    </c:plotArea>
    <c:plotVisOnly val="1"/>
    <c:dispBlanksAs val="gap"/>
    <c:showDLblsOverMax val="0"/>
  </c:chart>
  <c:txPr>
    <a:bodyPr/>
    <a:lstStyle/>
    <a:p>
      <a:pPr>
        <a:defRPr sz="1600" b="0">
          <a:solidFill>
            <a:schemeClr val="bg1"/>
          </a:solidFill>
          <a:latin typeface="Comic Sans MS" pitchFamily="66" charset="0"/>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1" i="0" u="none" strike="noStrike" kern="1200" cap="all" baseline="0">
                <a:solidFill>
                  <a:srgbClr val="FFC000"/>
                </a:solidFill>
                <a:latin typeface="+mn-lt"/>
                <a:ea typeface="+mn-ea"/>
                <a:cs typeface="+mn-cs"/>
              </a:defRPr>
            </a:pPr>
            <a:r>
              <a:rPr lang="en-US" sz="2800">
                <a:solidFill>
                  <a:srgbClr val="FFC000"/>
                </a:solidFill>
              </a:rPr>
              <a:t>Patients satisfaction</a:t>
            </a:r>
          </a:p>
        </c:rich>
      </c:tx>
      <c:layout>
        <c:manualLayout>
          <c:xMode val="edge"/>
          <c:yMode val="edge"/>
          <c:x val="3.4651003498277849E-2"/>
          <c:y val="0.87777790577105652"/>
        </c:manualLayout>
      </c:layout>
      <c:overlay val="0"/>
      <c:spPr>
        <a:noFill/>
        <a:ln>
          <a:noFill/>
        </a:ln>
        <a:effectLst/>
      </c:spPr>
      <c:txPr>
        <a:bodyPr rot="0" spcFirstLastPara="1" vertOverflow="ellipsis" vert="horz" wrap="square" anchor="ctr" anchorCtr="1"/>
        <a:lstStyle/>
        <a:p>
          <a:pPr>
            <a:defRPr sz="2800" b="1" i="0" u="none" strike="noStrike" kern="1200" cap="all" baseline="0">
              <a:solidFill>
                <a:srgbClr val="FFC000"/>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7.5694523974440707E-3"/>
          <c:y val="7.1988762210650425E-2"/>
          <c:w val="0.97708333145368531"/>
          <c:h val="0.85668516428771713"/>
        </c:manualLayout>
      </c:layout>
      <c:pie3DChart>
        <c:varyColors val="1"/>
        <c:ser>
          <c:idx val="0"/>
          <c:order val="0"/>
          <c:explosion val="21"/>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2FDC-448B-AB9D-1EF851CC4461}"/>
              </c:ext>
            </c:extLst>
          </c:dPt>
          <c:dPt>
            <c:idx val="1"/>
            <c:bubble3D val="0"/>
            <c:spPr>
              <a:solidFill>
                <a:srgbClr val="FFC0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2FDC-448B-AB9D-1EF851CC4461}"/>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2FDC-448B-AB9D-1EF851CC4461}"/>
              </c:ext>
            </c:extLst>
          </c:dPt>
          <c:dPt>
            <c:idx val="3"/>
            <c:bubble3D val="0"/>
            <c:spPr>
              <a:solidFill>
                <a:srgbClr val="53B5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2FDC-448B-AB9D-1EF851CC4461}"/>
              </c:ext>
            </c:extLst>
          </c:dPt>
          <c:dPt>
            <c:idx val="4"/>
            <c:bubble3D val="0"/>
            <c:spPr>
              <a:solidFill>
                <a:srgbClr val="92D05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2FDC-448B-AB9D-1EF851CC4461}"/>
              </c:ext>
            </c:extLst>
          </c:dPt>
          <c:dLbls>
            <c:dLbl>
              <c:idx val="0"/>
              <c:layout>
                <c:manualLayout>
                  <c:x val="-0.24142635191346412"/>
                  <c:y val="0.10526164927529875"/>
                </c:manualLayout>
              </c:layout>
              <c:tx>
                <c:rich>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fld id="{C4F3AC9B-6419-4D4D-8D21-7BA14F232A42}" type="VALUE">
                      <a:rPr lang="en-US" sz="4800" smtClean="0"/>
                      <a:pPr>
                        <a:defRPr/>
                      </a:pPr>
                      <a:t>[VALUE]</a:t>
                    </a:fld>
                    <a:endParaRPr lang="en-US" sz="4800" baseline="0" dirty="0"/>
                  </a:p>
                  <a:p>
                    <a:pPr>
                      <a:defRPr/>
                    </a:pPr>
                    <a:fld id="{29DD58B9-ADC0-46DB-8C17-2E335BDA1CEC}" type="PERCENTAGE">
                      <a:rPr lang="en-US" sz="4800" baseline="0" smtClean="0"/>
                      <a:pPr>
                        <a:defRPr/>
                      </a:pPr>
                      <a:t>[PERCENTAGE]</a:t>
                    </a:fld>
                    <a:endParaRPr lang="en-GB"/>
                  </a:p>
                </c:rich>
              </c:tx>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2FDC-448B-AB9D-1EF851CC4461}"/>
                </c:ext>
              </c:extLst>
            </c:dLbl>
            <c:dLbl>
              <c:idx val="1"/>
              <c:layout>
                <c:manualLayout>
                  <c:x val="-8.3885427359762968E-2"/>
                  <c:y val="-0.26973297626795306"/>
                </c:manualLayout>
              </c:layout>
              <c:tx>
                <c:rich>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fld id="{0141270E-61C6-467A-B1CB-600712905E9F}" type="VALUE">
                      <a:rPr lang="en-US" sz="4400" smtClean="0">
                        <a:solidFill>
                          <a:srgbClr val="003399"/>
                        </a:solidFill>
                      </a:rPr>
                      <a:pPr>
                        <a:defRPr/>
                      </a:pPr>
                      <a:t>[VALUE]</a:t>
                    </a:fld>
                    <a:endParaRPr lang="en-US" sz="4400" baseline="0" dirty="0">
                      <a:solidFill>
                        <a:srgbClr val="003399"/>
                      </a:solidFill>
                    </a:endParaRPr>
                  </a:p>
                  <a:p>
                    <a:pPr>
                      <a:defRPr/>
                    </a:pPr>
                    <a:fld id="{2B2A881E-B6A5-4241-B9DD-D44C7C52D207}" type="PERCENTAGE">
                      <a:rPr lang="en-US" sz="4400" baseline="0" smtClean="0">
                        <a:solidFill>
                          <a:srgbClr val="003399"/>
                        </a:solidFill>
                      </a:rPr>
                      <a:pPr>
                        <a:defRPr/>
                      </a:pPr>
                      <a:t>[PERCENTAGE]</a:t>
                    </a:fld>
                    <a:endParaRPr lang="en-GB"/>
                  </a:p>
                </c:rich>
              </c:tx>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1"/>
              <c:showBubbleSize val="0"/>
              <c:extLst>
                <c:ext xmlns:c15="http://schemas.microsoft.com/office/drawing/2012/chart" uri="{CE6537A1-D6FC-4f65-9D91-7224C49458BB}">
                  <c15:layout>
                    <c:manualLayout>
                      <c:w val="0.15166889093809693"/>
                      <c:h val="0.23036950534104447"/>
                    </c:manualLayout>
                  </c15:layout>
                  <c15:dlblFieldTable/>
                  <c15:showDataLabelsRange val="0"/>
                </c:ext>
                <c:ext xmlns:c16="http://schemas.microsoft.com/office/drawing/2014/chart" uri="{C3380CC4-5D6E-409C-BE32-E72D297353CC}">
                  <c16:uniqueId val="{00000003-2FDC-448B-AB9D-1EF851CC4461}"/>
                </c:ext>
              </c:extLst>
            </c:dLbl>
            <c:dLbl>
              <c:idx val="2"/>
              <c:layout>
                <c:manualLayout>
                  <c:x val="0.10229930165824752"/>
                  <c:y val="-0.15350657185981068"/>
                </c:manualLayout>
              </c:layout>
              <c:tx>
                <c:rich>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fld id="{20B195CB-7FF8-486C-8610-52CB32F7D2C1}" type="VALUE">
                      <a:rPr lang="en-US" sz="4400" smtClean="0">
                        <a:solidFill>
                          <a:schemeClr val="tx2">
                            <a:lumMod val="25000"/>
                          </a:schemeClr>
                        </a:solidFill>
                      </a:rPr>
                      <a:pPr>
                        <a:defRPr/>
                      </a:pPr>
                      <a:t>[VALUE]</a:t>
                    </a:fld>
                    <a:endParaRPr lang="en-US" sz="4400" baseline="0" dirty="0">
                      <a:solidFill>
                        <a:schemeClr val="tx2">
                          <a:lumMod val="25000"/>
                        </a:schemeClr>
                      </a:solidFill>
                    </a:endParaRPr>
                  </a:p>
                  <a:p>
                    <a:pPr>
                      <a:defRPr/>
                    </a:pPr>
                    <a:fld id="{B3DCA59D-1531-48AA-93C3-5882F3CFAFEC}" type="PERCENTAGE">
                      <a:rPr lang="en-US" sz="4400" baseline="0" smtClean="0">
                        <a:solidFill>
                          <a:schemeClr val="tx2">
                            <a:lumMod val="25000"/>
                          </a:schemeClr>
                        </a:solidFill>
                      </a:rPr>
                      <a:pPr>
                        <a:defRPr/>
                      </a:pPr>
                      <a:t>[PERCENTAGE]</a:t>
                    </a:fld>
                    <a:endParaRPr lang="en-GB"/>
                  </a:p>
                </c:rich>
              </c:tx>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2FDC-448B-AB9D-1EF851CC4461}"/>
                </c:ext>
              </c:extLst>
            </c:dLbl>
            <c:dLbl>
              <c:idx val="3"/>
              <c:layout>
                <c:manualLayout>
                  <c:x val="0.15958691058686611"/>
                  <c:y val="7.6753285929905324E-2"/>
                </c:manualLayout>
              </c:layout>
              <c:tx>
                <c:rich>
                  <a:bodyPr rot="0" spcFirstLastPara="1" vertOverflow="ellipsis" vert="horz" wrap="square" anchor="ctr" anchorCtr="1"/>
                  <a:lstStyle/>
                  <a:p>
                    <a:pPr>
                      <a:defRPr sz="3200" b="1" i="0" u="none" strike="noStrike" kern="1200" spc="0" baseline="0">
                        <a:solidFill>
                          <a:schemeClr val="tx1"/>
                        </a:solidFill>
                        <a:latin typeface="+mn-lt"/>
                        <a:ea typeface="+mn-ea"/>
                        <a:cs typeface="+mn-cs"/>
                      </a:defRPr>
                    </a:pPr>
                    <a:fld id="{EDAB3EC5-622D-4DB1-9771-D9C53719F25A}" type="VALUE">
                      <a:rPr lang="en-US" sz="2800" smtClean="0">
                        <a:solidFill>
                          <a:srgbClr val="FFFF00"/>
                        </a:solidFill>
                      </a:rPr>
                      <a:pPr>
                        <a:defRPr sz="3200"/>
                      </a:pPr>
                      <a:t>[VALUE]</a:t>
                    </a:fld>
                    <a:endParaRPr lang="en-US" sz="2800" baseline="0" dirty="0">
                      <a:solidFill>
                        <a:srgbClr val="FFFF00"/>
                      </a:solidFill>
                    </a:endParaRPr>
                  </a:p>
                  <a:p>
                    <a:pPr>
                      <a:defRPr sz="3200"/>
                    </a:pPr>
                    <a:fld id="{4AB3ED17-586C-49EE-9311-73E94B4CD1E6}" type="PERCENTAGE">
                      <a:rPr lang="en-US" sz="2800" baseline="0" smtClean="0">
                        <a:solidFill>
                          <a:srgbClr val="FFFF00"/>
                        </a:solidFill>
                      </a:rPr>
                      <a:pPr>
                        <a:defRPr sz="3200"/>
                      </a:pPr>
                      <a:t>[PERCENTAGE]</a:t>
                    </a:fld>
                    <a:endParaRPr lang="en-GB"/>
                  </a:p>
                </c:rich>
              </c:tx>
              <c:spPr>
                <a:noFill/>
                <a:ln>
                  <a:noFill/>
                </a:ln>
                <a:effectLst/>
              </c:spPr>
              <c:txPr>
                <a:bodyPr rot="0" spcFirstLastPara="1" vertOverflow="ellipsis" vert="horz" wrap="square" anchor="ctr" anchorCtr="1"/>
                <a:lstStyle/>
                <a:p>
                  <a:pPr>
                    <a:defRPr sz="32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1"/>
              <c:showBubbleSize val="0"/>
              <c:extLst>
                <c:ext xmlns:c15="http://schemas.microsoft.com/office/drawing/2012/chart" uri="{CE6537A1-D6FC-4f65-9D91-7224C49458BB}">
                  <c15:layout>
                    <c:manualLayout>
                      <c:w val="0.15048232643970291"/>
                      <c:h val="0.16933967827163687"/>
                    </c:manualLayout>
                  </c15:layout>
                  <c15:dlblFieldTable/>
                  <c15:showDataLabelsRange val="0"/>
                </c:ext>
                <c:ext xmlns:c16="http://schemas.microsoft.com/office/drawing/2014/chart" uri="{C3380CC4-5D6E-409C-BE32-E72D297353CC}">
                  <c16:uniqueId val="{00000007-2FDC-448B-AB9D-1EF851CC4461}"/>
                </c:ext>
              </c:extLst>
            </c:dLbl>
            <c:dLbl>
              <c:idx val="4"/>
              <c:layout>
                <c:manualLayout>
                  <c:x val="0.12207722034592952"/>
                  <c:y val="3.9473118478237035E-2"/>
                </c:manualLayout>
              </c:layout>
              <c:tx>
                <c:rich>
                  <a:bodyPr rot="0" spcFirstLastPara="1" vertOverflow="ellipsis" vert="horz" wrap="square" anchor="ctr" anchorCtr="1"/>
                  <a:lstStyle/>
                  <a:p>
                    <a:pPr>
                      <a:defRPr sz="2800" b="1" i="0" u="none" strike="noStrike" kern="1200" spc="0" baseline="0">
                        <a:solidFill>
                          <a:schemeClr val="tx1"/>
                        </a:solidFill>
                        <a:latin typeface="+mn-lt"/>
                        <a:ea typeface="+mn-ea"/>
                        <a:cs typeface="+mn-cs"/>
                      </a:defRPr>
                    </a:pPr>
                    <a:fld id="{5A6DDC4E-341B-41F5-B703-F8F2AA3155A7}" type="VALUE">
                      <a:rPr lang="en-US" sz="3600" smtClean="0"/>
                      <a:pPr>
                        <a:defRPr sz="2800"/>
                      </a:pPr>
                      <a:t>[VALUE]</a:t>
                    </a:fld>
                    <a:endParaRPr lang="en-US" sz="3600" baseline="0" dirty="0"/>
                  </a:p>
                  <a:p>
                    <a:pPr>
                      <a:defRPr sz="2800"/>
                    </a:pPr>
                    <a:fld id="{F6D07802-24D7-44BA-B357-83CF68AE2D5C}" type="PERCENTAGE">
                      <a:rPr lang="en-US" sz="3600" baseline="0" smtClean="0"/>
                      <a:pPr>
                        <a:defRPr sz="2800"/>
                      </a:pPr>
                      <a:t>[PERCENTAGE]</a:t>
                    </a:fld>
                    <a:endParaRPr lang="en-GB"/>
                  </a:p>
                </c:rich>
              </c:tx>
              <c:spPr>
                <a:noFill/>
                <a:ln>
                  <a:noFill/>
                </a:ln>
                <a:effectLst/>
              </c:spPr>
              <c:txPr>
                <a:bodyPr rot="0" spcFirstLastPara="1" vertOverflow="ellipsis" vert="horz" wrap="square" anchor="ctr" anchorCtr="1"/>
                <a:lstStyle/>
                <a:p>
                  <a:pPr>
                    <a:defRPr sz="2800" b="1" i="0" u="none" strike="noStrike" kern="1200" spc="0" baseline="0">
                      <a:solidFill>
                        <a:schemeClr val="tx1"/>
                      </a:solidFill>
                      <a:latin typeface="+mn-lt"/>
                      <a:ea typeface="+mn-ea"/>
                      <a:cs typeface="+mn-cs"/>
                    </a:defRPr>
                  </a:pPr>
                  <a:endParaRPr lang="en-US"/>
                </a:p>
              </c:txPr>
              <c:dLblPos val="bestFit"/>
              <c:showLegendKey val="0"/>
              <c:showVal val="1"/>
              <c:showCatName val="1"/>
              <c:showSerName val="0"/>
              <c:showPercent val="1"/>
              <c:showBubbleSize val="0"/>
              <c:extLst>
                <c:ext xmlns:c15="http://schemas.microsoft.com/office/drawing/2012/chart" uri="{CE6537A1-D6FC-4f65-9D91-7224C49458BB}">
                  <c15:layout>
                    <c:manualLayout>
                      <c:w val="0.19554857879688287"/>
                      <c:h val="0.2269156938108533"/>
                    </c:manualLayout>
                  </c15:layout>
                  <c15:dlblFieldTable/>
                  <c15:showDataLabelsRange val="0"/>
                </c:ext>
                <c:ext xmlns:c16="http://schemas.microsoft.com/office/drawing/2014/chart" uri="{C3380CC4-5D6E-409C-BE32-E72D297353CC}">
                  <c16:uniqueId val="{00000009-2FDC-448B-AB9D-1EF851CC4461}"/>
                </c:ext>
              </c:extLst>
            </c:dLbl>
            <c:spPr>
              <a:noFill/>
              <a:ln>
                <a:noFill/>
              </a:ln>
              <a:effectLst/>
            </c:spPr>
            <c:dLblPos val="outEnd"/>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val>
            <c:numRef>
              <c:f>Sheet1!$I$289:$I$293</c:f>
              <c:numCache>
                <c:formatCode>General</c:formatCode>
                <c:ptCount val="5"/>
                <c:pt idx="0">
                  <c:v>5</c:v>
                </c:pt>
                <c:pt idx="1">
                  <c:v>4</c:v>
                </c:pt>
                <c:pt idx="2">
                  <c:v>3</c:v>
                </c:pt>
                <c:pt idx="3">
                  <c:v>2</c:v>
                </c:pt>
                <c:pt idx="4">
                  <c:v>1</c:v>
                </c:pt>
              </c:numCache>
            </c:numRef>
          </c:val>
          <c:extLst>
            <c:ext xmlns:c16="http://schemas.microsoft.com/office/drawing/2014/chart" uri="{C3380CC4-5D6E-409C-BE32-E72D297353CC}">
              <c16:uniqueId val="{0000000A-2FDC-448B-AB9D-1EF851CC4461}"/>
            </c:ext>
          </c:extLst>
        </c:ser>
        <c:ser>
          <c:idx val="1"/>
          <c:order val="1"/>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C-2FDC-448B-AB9D-1EF851CC4461}"/>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E-2FDC-448B-AB9D-1EF851CC4461}"/>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0-2FDC-448B-AB9D-1EF851CC4461}"/>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2-2FDC-448B-AB9D-1EF851CC4461}"/>
              </c:ext>
            </c:extLst>
          </c:dPt>
          <c:dPt>
            <c:idx val="4"/>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4-2FDC-448B-AB9D-1EF851CC4461}"/>
              </c:ext>
            </c:extLst>
          </c:dPt>
          <c:dLbls>
            <c:dLbl>
              <c:idx val="0"/>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1"/>
              <c:showBubbleSize val="0"/>
              <c:extLst>
                <c:ext xmlns:c16="http://schemas.microsoft.com/office/drawing/2014/chart" uri="{C3380CC4-5D6E-409C-BE32-E72D297353CC}">
                  <c16:uniqueId val="{0000000C-2FDC-448B-AB9D-1EF851CC4461}"/>
                </c:ext>
              </c:extLst>
            </c:dLbl>
            <c:dLbl>
              <c:idx val="1"/>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1"/>
              <c:showBubbleSize val="0"/>
              <c:extLst>
                <c:ext xmlns:c16="http://schemas.microsoft.com/office/drawing/2014/chart" uri="{C3380CC4-5D6E-409C-BE32-E72D297353CC}">
                  <c16:uniqueId val="{0000000E-2FDC-448B-AB9D-1EF851CC4461}"/>
                </c:ext>
              </c:extLst>
            </c:dLbl>
            <c:dLbl>
              <c:idx val="2"/>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1"/>
              <c:showBubbleSize val="0"/>
              <c:extLst>
                <c:ext xmlns:c16="http://schemas.microsoft.com/office/drawing/2014/chart" uri="{C3380CC4-5D6E-409C-BE32-E72D297353CC}">
                  <c16:uniqueId val="{00000010-2FDC-448B-AB9D-1EF851CC4461}"/>
                </c:ext>
              </c:extLst>
            </c:dLbl>
            <c:dLbl>
              <c:idx val="3"/>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1"/>
              <c:showBubbleSize val="0"/>
              <c:extLst>
                <c:ext xmlns:c16="http://schemas.microsoft.com/office/drawing/2014/chart" uri="{C3380CC4-5D6E-409C-BE32-E72D297353CC}">
                  <c16:uniqueId val="{00000012-2FDC-448B-AB9D-1EF851CC4461}"/>
                </c:ext>
              </c:extLst>
            </c:dLbl>
            <c:dLbl>
              <c:idx val="4"/>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mn-lt"/>
                      <a:ea typeface="+mn-ea"/>
                      <a:cs typeface="+mn-cs"/>
                    </a:defRPr>
                  </a:pPr>
                  <a:endParaRPr lang="en-US"/>
                </a:p>
              </c:txPr>
              <c:dLblPos val="outEnd"/>
              <c:showLegendKey val="0"/>
              <c:showVal val="1"/>
              <c:showCatName val="1"/>
              <c:showSerName val="0"/>
              <c:showPercent val="1"/>
              <c:showBubbleSize val="0"/>
              <c:extLst>
                <c:ext xmlns:c16="http://schemas.microsoft.com/office/drawing/2014/chart" uri="{C3380CC4-5D6E-409C-BE32-E72D297353CC}">
                  <c16:uniqueId val="{00000014-2FDC-448B-AB9D-1EF851CC4461}"/>
                </c:ext>
              </c:extLst>
            </c:dLbl>
            <c:spPr>
              <a:noFill/>
              <a:ln>
                <a:noFill/>
              </a:ln>
              <a:effectLst/>
            </c:spPr>
            <c:dLblPos val="outEnd"/>
            <c:showLegendKey val="0"/>
            <c:showVal val="1"/>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val>
            <c:numRef>
              <c:f>Sheet1!$J$289:$J$293</c:f>
              <c:numCache>
                <c:formatCode>General</c:formatCode>
                <c:ptCount val="5"/>
                <c:pt idx="0">
                  <c:v>32</c:v>
                </c:pt>
                <c:pt idx="1">
                  <c:v>46</c:v>
                </c:pt>
                <c:pt idx="2">
                  <c:v>14</c:v>
                </c:pt>
                <c:pt idx="3">
                  <c:v>8</c:v>
                </c:pt>
                <c:pt idx="4">
                  <c:v>0</c:v>
                </c:pt>
              </c:numCache>
            </c:numRef>
          </c:val>
          <c:extLst>
            <c:ext xmlns:c16="http://schemas.microsoft.com/office/drawing/2014/chart" uri="{C3380CC4-5D6E-409C-BE32-E72D297353CC}">
              <c16:uniqueId val="{00000015-2FDC-448B-AB9D-1EF851CC4461}"/>
            </c:ext>
          </c:extLst>
        </c:ser>
        <c:dLbls>
          <c:dLblPos val="outEnd"/>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800">
          <a:solidFill>
            <a:schemeClr val="tx1"/>
          </a:solidFill>
        </a:defRPr>
      </a:pPr>
      <a:endParaRPr lang="en-US"/>
    </a:p>
  </c:txPr>
  <c:externalData r:id="rId3">
    <c:autoUpdate val="0"/>
  </c:externalData>
  <c:userShapes r:id="rId4"/>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ln>
          <a:solidFill>
            <a:schemeClr val="bg1"/>
          </a:solidFill>
        </a:ln>
      </c:spPr>
    </c:floor>
    <c:sideWall>
      <c:thickness val="0"/>
      <c:spPr>
        <a:ln>
          <a:solidFill>
            <a:schemeClr val="bg1"/>
          </a:solidFill>
        </a:ln>
      </c:spPr>
    </c:sideWall>
    <c:backWall>
      <c:thickness val="0"/>
      <c:spPr>
        <a:ln>
          <a:solidFill>
            <a:schemeClr val="bg1"/>
          </a:solidFill>
        </a:ln>
      </c:spPr>
    </c:backWall>
    <c:plotArea>
      <c:layout>
        <c:manualLayout>
          <c:layoutTarget val="inner"/>
          <c:xMode val="edge"/>
          <c:yMode val="edge"/>
          <c:x val="9.3919636856987079E-2"/>
          <c:y val="6.1058588319464188E-2"/>
          <c:w val="0.90608036314301288"/>
          <c:h val="0.81630152172983494"/>
        </c:manualLayout>
      </c:layout>
      <c:bar3DChart>
        <c:barDir val="col"/>
        <c:grouping val="clustered"/>
        <c:varyColors val="0"/>
        <c:dLbls>
          <c:showLegendKey val="0"/>
          <c:showVal val="0"/>
          <c:showCatName val="0"/>
          <c:showSerName val="0"/>
          <c:showPercent val="0"/>
          <c:showBubbleSize val="0"/>
        </c:dLbls>
        <c:gapWidth val="150"/>
        <c:shape val="box"/>
        <c:axId val="177382912"/>
        <c:axId val="177384448"/>
        <c:axId val="0"/>
      </c:bar3DChart>
      <c:catAx>
        <c:axId val="177382912"/>
        <c:scaling>
          <c:orientation val="minMax"/>
        </c:scaling>
        <c:delete val="0"/>
        <c:axPos val="b"/>
        <c:numFmt formatCode="General" sourceLinked="1"/>
        <c:majorTickMark val="none"/>
        <c:minorTickMark val="none"/>
        <c:tickLblPos val="nextTo"/>
        <c:spPr>
          <a:ln>
            <a:solidFill>
              <a:schemeClr val="bg1"/>
            </a:solidFill>
          </a:ln>
        </c:spPr>
        <c:txPr>
          <a:bodyPr rot="-60000000" vert="horz"/>
          <a:lstStyle/>
          <a:p>
            <a:pPr>
              <a:defRPr sz="1800" b="1">
                <a:solidFill>
                  <a:srgbClr val="002060"/>
                </a:solidFill>
              </a:defRPr>
            </a:pPr>
            <a:endParaRPr lang="en-US"/>
          </a:p>
        </c:txPr>
        <c:crossAx val="177384448"/>
        <c:crosses val="autoZero"/>
        <c:auto val="1"/>
        <c:lblAlgn val="ctr"/>
        <c:lblOffset val="100"/>
        <c:noMultiLvlLbl val="0"/>
      </c:catAx>
      <c:valAx>
        <c:axId val="177384448"/>
        <c:scaling>
          <c:orientation val="minMax"/>
        </c:scaling>
        <c:delete val="0"/>
        <c:axPos val="l"/>
        <c:title>
          <c:tx>
            <c:rich>
              <a:bodyPr rot="-5400000" vert="horz"/>
              <a:lstStyle/>
              <a:p>
                <a:pPr>
                  <a:defRPr/>
                </a:pPr>
                <a:r>
                  <a:rPr lang="en-US"/>
                  <a:t>Number of patients</a:t>
                </a:r>
              </a:p>
            </c:rich>
          </c:tx>
          <c:layout>
            <c:manualLayout>
              <c:xMode val="edge"/>
              <c:yMode val="edge"/>
              <c:x val="2.4467774861475639E-3"/>
              <c:y val="0.2825361399102877"/>
            </c:manualLayout>
          </c:layout>
          <c:overlay val="0"/>
        </c:title>
        <c:numFmt formatCode="General" sourceLinked="1"/>
        <c:majorTickMark val="none"/>
        <c:minorTickMark val="none"/>
        <c:tickLblPos val="nextTo"/>
        <c:spPr>
          <a:ln>
            <a:solidFill>
              <a:schemeClr val="bg1"/>
            </a:solidFill>
          </a:ln>
        </c:spPr>
        <c:txPr>
          <a:bodyPr rot="-60000000" vert="horz"/>
          <a:lstStyle/>
          <a:p>
            <a:pPr>
              <a:defRPr/>
            </a:pPr>
            <a:endParaRPr lang="en-US"/>
          </a:p>
        </c:txPr>
        <c:crossAx val="177382912"/>
        <c:crosses val="autoZero"/>
        <c:crossBetween val="between"/>
      </c:valAx>
    </c:plotArea>
    <c:plotVisOnly val="1"/>
    <c:dispBlanksAs val="gap"/>
    <c:showDLblsOverMax val="0"/>
  </c:chart>
  <c:txPr>
    <a:bodyPr/>
    <a:lstStyle/>
    <a:p>
      <a:pPr>
        <a:defRPr sz="1600" b="0">
          <a:solidFill>
            <a:schemeClr val="bg1"/>
          </a:solidFill>
          <a:latin typeface="Comic Sans MS" pitchFamily="66" charset="0"/>
        </a:defRPr>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a:glow rad="63500">
                <a:schemeClr val="accent4">
                  <a:satMod val="175000"/>
                  <a:alpha val="40000"/>
                </a:schemeClr>
              </a:glow>
            </a:effectLst>
            <a:scene3d>
              <a:camera prst="orthographicFront"/>
              <a:lightRig rig="threePt" dir="t"/>
            </a:scene3d>
            <a:sp3d>
              <a:bevelT w="247650" h="146050"/>
            </a:sp3d>
          </c:spPr>
          <c:invertIfNegative val="0"/>
          <c:dPt>
            <c:idx val="0"/>
            <c:invertIfNegative val="0"/>
            <c:bubble3D val="0"/>
            <c:spPr>
              <a:solidFill>
                <a:srgbClr val="FF0000"/>
              </a:solidFill>
              <a:ln>
                <a:noFill/>
              </a:ln>
              <a:effectLst>
                <a:glow rad="63500">
                  <a:schemeClr val="accent4">
                    <a:satMod val="175000"/>
                    <a:alpha val="40000"/>
                  </a:schemeClr>
                </a:glow>
              </a:effectLst>
              <a:scene3d>
                <a:camera prst="orthographicFront"/>
                <a:lightRig rig="threePt" dir="t"/>
              </a:scene3d>
              <a:sp3d>
                <a:bevelT w="247650" h="146050"/>
              </a:sp3d>
            </c:spPr>
            <c:extLst>
              <c:ext xmlns:c16="http://schemas.microsoft.com/office/drawing/2014/chart" uri="{C3380CC4-5D6E-409C-BE32-E72D297353CC}">
                <c16:uniqueId val="{00000003-333C-4194-975B-50AE822493A4}"/>
              </c:ext>
            </c:extLst>
          </c:dPt>
          <c:dPt>
            <c:idx val="1"/>
            <c:invertIfNegative val="0"/>
            <c:bubble3D val="0"/>
            <c:spPr>
              <a:solidFill>
                <a:srgbClr val="0070C0"/>
              </a:solidFill>
              <a:ln>
                <a:noFill/>
              </a:ln>
              <a:effectLst>
                <a:glow rad="63500">
                  <a:schemeClr val="accent4">
                    <a:satMod val="175000"/>
                    <a:alpha val="40000"/>
                  </a:schemeClr>
                </a:glow>
              </a:effectLst>
              <a:scene3d>
                <a:camera prst="orthographicFront"/>
                <a:lightRig rig="threePt" dir="t"/>
              </a:scene3d>
              <a:sp3d>
                <a:bevelT w="247650" h="146050"/>
              </a:sp3d>
            </c:spPr>
            <c:extLst>
              <c:ext xmlns:c16="http://schemas.microsoft.com/office/drawing/2014/chart" uri="{C3380CC4-5D6E-409C-BE32-E72D297353CC}">
                <c16:uniqueId val="{00000004-333C-4194-975B-50AE822493A4}"/>
              </c:ext>
            </c:extLst>
          </c:dPt>
          <c:dPt>
            <c:idx val="2"/>
            <c:invertIfNegative val="0"/>
            <c:bubble3D val="0"/>
            <c:spPr>
              <a:solidFill>
                <a:schemeClr val="accent1"/>
              </a:solidFill>
              <a:ln>
                <a:noFill/>
              </a:ln>
              <a:effectLst>
                <a:glow rad="63500">
                  <a:schemeClr val="accent4">
                    <a:satMod val="175000"/>
                    <a:alpha val="40000"/>
                  </a:schemeClr>
                </a:glow>
              </a:effectLst>
              <a:scene3d>
                <a:camera prst="orthographicFront"/>
                <a:lightRig rig="threePt" dir="t"/>
              </a:scene3d>
              <a:sp3d>
                <a:bevelT w="247650" h="146050"/>
              </a:sp3d>
            </c:spPr>
            <c:extLst>
              <c:ext xmlns:c16="http://schemas.microsoft.com/office/drawing/2014/chart" uri="{C3380CC4-5D6E-409C-BE32-E72D297353CC}">
                <c16:uniqueId val="{00000005-333C-4194-975B-50AE822493A4}"/>
              </c:ext>
            </c:extLst>
          </c:dPt>
          <c:dPt>
            <c:idx val="3"/>
            <c:invertIfNegative val="0"/>
            <c:bubble3D val="0"/>
            <c:spPr>
              <a:solidFill>
                <a:srgbClr val="FFFF00"/>
              </a:solidFill>
              <a:ln>
                <a:noFill/>
              </a:ln>
              <a:effectLst>
                <a:glow rad="63500">
                  <a:schemeClr val="accent4">
                    <a:satMod val="175000"/>
                    <a:alpha val="40000"/>
                  </a:schemeClr>
                </a:glow>
              </a:effectLst>
              <a:scene3d>
                <a:camera prst="orthographicFront"/>
                <a:lightRig rig="threePt" dir="t"/>
              </a:scene3d>
              <a:sp3d>
                <a:bevelT w="247650" h="146050"/>
              </a:sp3d>
            </c:spPr>
            <c:extLst>
              <c:ext xmlns:c16="http://schemas.microsoft.com/office/drawing/2014/chart" uri="{C3380CC4-5D6E-409C-BE32-E72D297353CC}">
                <c16:uniqueId val="{00000006-333C-4194-975B-50AE822493A4}"/>
              </c:ext>
            </c:extLst>
          </c:dPt>
          <c:dLbls>
            <c:dLbl>
              <c:idx val="3"/>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6="http://schemas.microsoft.com/office/drawing/2014/chart" uri="{C3380CC4-5D6E-409C-BE32-E72D297353CC}">
                  <c16:uniqueId val="{00000006-333C-4194-975B-50AE822493A4}"/>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Excellent</c:v>
                </c:pt>
                <c:pt idx="1">
                  <c:v>Good</c:v>
                </c:pt>
                <c:pt idx="2">
                  <c:v>Fair</c:v>
                </c:pt>
                <c:pt idx="3">
                  <c:v>Poor</c:v>
                </c:pt>
              </c:strCache>
            </c:strRef>
          </c:cat>
          <c:val>
            <c:numRef>
              <c:f>Sheet1!$B$2:$B$5</c:f>
              <c:numCache>
                <c:formatCode>0%</c:formatCode>
                <c:ptCount val="4"/>
                <c:pt idx="0">
                  <c:v>0.1</c:v>
                </c:pt>
                <c:pt idx="1">
                  <c:v>0.46</c:v>
                </c:pt>
                <c:pt idx="2">
                  <c:v>0.36</c:v>
                </c:pt>
                <c:pt idx="3">
                  <c:v>0.08</c:v>
                </c:pt>
              </c:numCache>
            </c:numRef>
          </c:val>
          <c:extLst>
            <c:ext xmlns:c16="http://schemas.microsoft.com/office/drawing/2014/chart" uri="{C3380CC4-5D6E-409C-BE32-E72D297353CC}">
              <c16:uniqueId val="{00000000-333C-4194-975B-50AE822493A4}"/>
            </c:ext>
          </c:extLst>
        </c:ser>
        <c:ser>
          <c:idx val="1"/>
          <c:order val="1"/>
          <c:tx>
            <c:strRef>
              <c:f>Sheet1!$C$1</c:f>
              <c:strCache>
                <c:ptCount val="1"/>
                <c:pt idx="0">
                  <c:v>Column1</c:v>
                </c:pt>
              </c:strCache>
            </c:strRef>
          </c:tx>
          <c:spPr>
            <a:solidFill>
              <a:schemeClr val="accent2"/>
            </a:solidFill>
            <a:ln>
              <a:noFill/>
            </a:ln>
            <a:effectLst/>
          </c:spPr>
          <c:invertIfNegative val="0"/>
          <c:cat>
            <c:strRef>
              <c:f>Sheet1!$A$2:$A$5</c:f>
              <c:strCache>
                <c:ptCount val="4"/>
                <c:pt idx="0">
                  <c:v>Excellent</c:v>
                </c:pt>
                <c:pt idx="1">
                  <c:v>Good</c:v>
                </c:pt>
                <c:pt idx="2">
                  <c:v>Fair</c:v>
                </c:pt>
                <c:pt idx="3">
                  <c:v>Poor</c:v>
                </c:pt>
              </c:strCache>
            </c:strRef>
          </c:cat>
          <c:val>
            <c:numRef>
              <c:f>Sheet1!$C$2:$C$5</c:f>
              <c:numCache>
                <c:formatCode>General</c:formatCode>
                <c:ptCount val="4"/>
              </c:numCache>
            </c:numRef>
          </c:val>
          <c:extLst>
            <c:ext xmlns:c16="http://schemas.microsoft.com/office/drawing/2014/chart" uri="{C3380CC4-5D6E-409C-BE32-E72D297353CC}">
              <c16:uniqueId val="{00000001-333C-4194-975B-50AE822493A4}"/>
            </c:ext>
          </c:extLst>
        </c:ser>
        <c:ser>
          <c:idx val="2"/>
          <c:order val="2"/>
          <c:tx>
            <c:strRef>
              <c:f>Sheet1!$D$1</c:f>
              <c:strCache>
                <c:ptCount val="1"/>
                <c:pt idx="0">
                  <c:v>Column2</c:v>
                </c:pt>
              </c:strCache>
            </c:strRef>
          </c:tx>
          <c:spPr>
            <a:solidFill>
              <a:schemeClr val="accent3"/>
            </a:solidFill>
            <a:ln>
              <a:noFill/>
            </a:ln>
            <a:effectLst/>
          </c:spPr>
          <c:invertIfNegative val="0"/>
          <c:cat>
            <c:strRef>
              <c:f>Sheet1!$A$2:$A$5</c:f>
              <c:strCache>
                <c:ptCount val="4"/>
                <c:pt idx="0">
                  <c:v>Excellent</c:v>
                </c:pt>
                <c:pt idx="1">
                  <c:v>Good</c:v>
                </c:pt>
                <c:pt idx="2">
                  <c:v>Fair</c:v>
                </c:pt>
                <c:pt idx="3">
                  <c:v>Poor</c:v>
                </c:pt>
              </c:strCache>
            </c:strRef>
          </c:cat>
          <c:val>
            <c:numRef>
              <c:f>Sheet1!$D$2:$D$5</c:f>
              <c:numCache>
                <c:formatCode>General</c:formatCode>
                <c:ptCount val="4"/>
              </c:numCache>
            </c:numRef>
          </c:val>
          <c:extLst>
            <c:ext xmlns:c16="http://schemas.microsoft.com/office/drawing/2014/chart" uri="{C3380CC4-5D6E-409C-BE32-E72D297353CC}">
              <c16:uniqueId val="{00000002-333C-4194-975B-50AE822493A4}"/>
            </c:ext>
          </c:extLst>
        </c:ser>
        <c:dLbls>
          <c:showLegendKey val="0"/>
          <c:showVal val="0"/>
          <c:showCatName val="0"/>
          <c:showSerName val="0"/>
          <c:showPercent val="0"/>
          <c:showBubbleSize val="0"/>
        </c:dLbls>
        <c:gapWidth val="10"/>
        <c:overlap val="38"/>
        <c:axId val="559594880"/>
        <c:axId val="207603312"/>
      </c:barChart>
      <c:catAx>
        <c:axId val="55959488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7603312"/>
        <c:crosses val="autoZero"/>
        <c:auto val="1"/>
        <c:lblAlgn val="ctr"/>
        <c:lblOffset val="100"/>
        <c:noMultiLvlLbl val="0"/>
      </c:catAx>
      <c:valAx>
        <c:axId val="20760331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559594880"/>
        <c:crosses val="autoZero"/>
        <c:crossBetween val="between"/>
      </c:valAx>
      <c:spPr>
        <a:noFill/>
        <a:ln>
          <a:solidFill>
            <a:schemeClr val="tx1"/>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ln>
          <a:solidFill>
            <a:schemeClr val="bg1"/>
          </a:solidFill>
        </a:ln>
      </c:spPr>
    </c:floor>
    <c:sideWall>
      <c:thickness val="0"/>
      <c:spPr>
        <a:ln>
          <a:solidFill>
            <a:schemeClr val="bg1"/>
          </a:solidFill>
        </a:ln>
      </c:spPr>
    </c:sideWall>
    <c:backWall>
      <c:thickness val="0"/>
      <c:spPr>
        <a:ln>
          <a:solidFill>
            <a:schemeClr val="bg1"/>
          </a:solidFill>
        </a:ln>
      </c:spPr>
    </c:backWall>
    <c:plotArea>
      <c:layout>
        <c:manualLayout>
          <c:layoutTarget val="inner"/>
          <c:xMode val="edge"/>
          <c:yMode val="edge"/>
          <c:x val="9.3919636856987079E-2"/>
          <c:y val="6.1058588319464188E-2"/>
          <c:w val="0.90608036314301288"/>
          <c:h val="0.81630152172983494"/>
        </c:manualLayout>
      </c:layout>
      <c:bar3DChart>
        <c:barDir val="col"/>
        <c:grouping val="clustered"/>
        <c:varyColors val="0"/>
        <c:dLbls>
          <c:showLegendKey val="0"/>
          <c:showVal val="0"/>
          <c:showCatName val="0"/>
          <c:showSerName val="0"/>
          <c:showPercent val="0"/>
          <c:showBubbleSize val="0"/>
        </c:dLbls>
        <c:gapWidth val="150"/>
        <c:shape val="box"/>
        <c:axId val="177382912"/>
        <c:axId val="177384448"/>
        <c:axId val="0"/>
      </c:bar3DChart>
      <c:catAx>
        <c:axId val="177382912"/>
        <c:scaling>
          <c:orientation val="minMax"/>
        </c:scaling>
        <c:delete val="0"/>
        <c:axPos val="b"/>
        <c:numFmt formatCode="General" sourceLinked="1"/>
        <c:majorTickMark val="none"/>
        <c:minorTickMark val="none"/>
        <c:tickLblPos val="nextTo"/>
        <c:spPr>
          <a:ln>
            <a:solidFill>
              <a:schemeClr val="bg1"/>
            </a:solidFill>
          </a:ln>
        </c:spPr>
        <c:txPr>
          <a:bodyPr rot="-60000000" vert="horz"/>
          <a:lstStyle/>
          <a:p>
            <a:pPr>
              <a:defRPr sz="1800" b="1">
                <a:solidFill>
                  <a:srgbClr val="002060"/>
                </a:solidFill>
              </a:defRPr>
            </a:pPr>
            <a:endParaRPr lang="en-US"/>
          </a:p>
        </c:txPr>
        <c:crossAx val="177384448"/>
        <c:crosses val="autoZero"/>
        <c:auto val="1"/>
        <c:lblAlgn val="ctr"/>
        <c:lblOffset val="100"/>
        <c:noMultiLvlLbl val="0"/>
      </c:catAx>
      <c:valAx>
        <c:axId val="177384448"/>
        <c:scaling>
          <c:orientation val="minMax"/>
        </c:scaling>
        <c:delete val="0"/>
        <c:axPos val="l"/>
        <c:title>
          <c:tx>
            <c:rich>
              <a:bodyPr rot="-5400000" vert="horz"/>
              <a:lstStyle/>
              <a:p>
                <a:pPr>
                  <a:defRPr/>
                </a:pPr>
                <a:r>
                  <a:rPr lang="en-US"/>
                  <a:t>Number of patients</a:t>
                </a:r>
              </a:p>
            </c:rich>
          </c:tx>
          <c:layout>
            <c:manualLayout>
              <c:xMode val="edge"/>
              <c:yMode val="edge"/>
              <c:x val="2.4467774861475639E-3"/>
              <c:y val="0.2825361399102877"/>
            </c:manualLayout>
          </c:layout>
          <c:overlay val="0"/>
        </c:title>
        <c:numFmt formatCode="General" sourceLinked="1"/>
        <c:majorTickMark val="none"/>
        <c:minorTickMark val="none"/>
        <c:tickLblPos val="nextTo"/>
        <c:spPr>
          <a:ln>
            <a:solidFill>
              <a:schemeClr val="bg1"/>
            </a:solidFill>
          </a:ln>
        </c:spPr>
        <c:txPr>
          <a:bodyPr rot="-60000000" vert="horz"/>
          <a:lstStyle/>
          <a:p>
            <a:pPr>
              <a:defRPr/>
            </a:pPr>
            <a:endParaRPr lang="en-US"/>
          </a:p>
        </c:txPr>
        <c:crossAx val="177382912"/>
        <c:crosses val="autoZero"/>
        <c:crossBetween val="between"/>
      </c:valAx>
    </c:plotArea>
    <c:plotVisOnly val="1"/>
    <c:dispBlanksAs val="gap"/>
    <c:showDLblsOverMax val="0"/>
  </c:chart>
  <c:txPr>
    <a:bodyPr/>
    <a:lstStyle/>
    <a:p>
      <a:pPr>
        <a:defRPr sz="1600" b="0">
          <a:solidFill>
            <a:schemeClr val="bg1"/>
          </a:solidFill>
          <a:latin typeface="Comic Sans MS" pitchFamily="66" charset="0"/>
        </a:defRPr>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Series 1</c:v>
                </c:pt>
              </c:strCache>
            </c:strRef>
          </c:tx>
          <c:dPt>
            <c:idx val="0"/>
            <c:bubble3D val="0"/>
            <c:spPr>
              <a:solidFill>
                <a:srgbClr val="92D05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333C-4194-975B-50AE822493A4}"/>
              </c:ext>
            </c:extLst>
          </c:dPt>
          <c:dPt>
            <c:idx val="1"/>
            <c:bubble3D val="0"/>
            <c:spPr>
              <a:solidFill>
                <a:srgbClr val="FFC0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4-333C-4194-975B-50AE822493A4}"/>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333C-4194-975B-50AE822493A4}"/>
              </c:ext>
            </c:extLst>
          </c:dPt>
          <c:dPt>
            <c:idx val="3"/>
            <c:bubble3D val="0"/>
            <c:spPr>
              <a:solidFill>
                <a:srgbClr val="53B5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6-333C-4194-975B-50AE822493A4}"/>
              </c:ext>
            </c:extLst>
          </c:dPt>
          <c:dLbls>
            <c:dLbl>
              <c:idx val="0"/>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3-333C-4194-975B-50AE822493A4}"/>
                </c:ext>
              </c:extLst>
            </c:dLbl>
            <c:dLbl>
              <c:idx val="1"/>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4-333C-4194-975B-50AE822493A4}"/>
                </c:ext>
              </c:extLst>
            </c:dLbl>
            <c:dLbl>
              <c:idx val="2"/>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5-333C-4194-975B-50AE822493A4}"/>
                </c:ext>
              </c:extLst>
            </c:dLbl>
            <c:dLbl>
              <c:idx val="3"/>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6-333C-4194-975B-50AE822493A4}"/>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Excellent</c:v>
                </c:pt>
                <c:pt idx="1">
                  <c:v>Good</c:v>
                </c:pt>
                <c:pt idx="2">
                  <c:v>Fair</c:v>
                </c:pt>
                <c:pt idx="3">
                  <c:v>Poor</c:v>
                </c:pt>
              </c:strCache>
            </c:strRef>
          </c:cat>
          <c:val>
            <c:numRef>
              <c:f>Sheet1!$B$2:$B$5</c:f>
              <c:numCache>
                <c:formatCode>0%</c:formatCode>
                <c:ptCount val="4"/>
                <c:pt idx="0">
                  <c:v>0.1</c:v>
                </c:pt>
                <c:pt idx="1">
                  <c:v>0.46</c:v>
                </c:pt>
                <c:pt idx="2">
                  <c:v>0.36</c:v>
                </c:pt>
                <c:pt idx="3">
                  <c:v>0.08</c:v>
                </c:pt>
              </c:numCache>
            </c:numRef>
          </c:val>
          <c:extLst>
            <c:ext xmlns:c16="http://schemas.microsoft.com/office/drawing/2014/chart" uri="{C3380CC4-5D6E-409C-BE32-E72D297353CC}">
              <c16:uniqueId val="{00000000-333C-4194-975B-50AE822493A4}"/>
            </c:ext>
          </c:extLst>
        </c:ser>
        <c:ser>
          <c:idx val="1"/>
          <c:order val="1"/>
          <c:tx>
            <c:strRef>
              <c:f>Sheet1!$C$1</c:f>
              <c:strCache>
                <c:ptCount val="1"/>
                <c:pt idx="0">
                  <c:v>Column1</c:v>
                </c:pt>
              </c:strCache>
            </c:strRef>
          </c:tx>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BFF6-450B-A181-9767FBEF1973}"/>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BFF6-450B-A181-9767FBEF1973}"/>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D-BFF6-450B-A181-9767FBEF1973}"/>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F-BFF6-450B-A181-9767FBEF1973}"/>
              </c:ext>
            </c:extLst>
          </c:dPt>
          <c:dLbls>
            <c:dLbl>
              <c:idx val="0"/>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9-BFF6-450B-A181-9767FBEF1973}"/>
                </c:ext>
              </c:extLst>
            </c:dLbl>
            <c:dLbl>
              <c:idx val="1"/>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B-BFF6-450B-A181-9767FBEF1973}"/>
                </c:ext>
              </c:extLst>
            </c:dLbl>
            <c:dLbl>
              <c:idx val="2"/>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D-BFF6-450B-A181-9767FBEF1973}"/>
                </c:ext>
              </c:extLst>
            </c:dLbl>
            <c:dLbl>
              <c:idx val="3"/>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F-BFF6-450B-A181-9767FBEF1973}"/>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Excellent</c:v>
                </c:pt>
                <c:pt idx="1">
                  <c:v>Good</c:v>
                </c:pt>
                <c:pt idx="2">
                  <c:v>Fair</c:v>
                </c:pt>
                <c:pt idx="3">
                  <c:v>Poor</c:v>
                </c:pt>
              </c:strCache>
            </c:strRef>
          </c:cat>
          <c:val>
            <c:numRef>
              <c:f>Sheet1!$C$2:$C$5</c:f>
              <c:numCache>
                <c:formatCode>General</c:formatCode>
                <c:ptCount val="4"/>
              </c:numCache>
            </c:numRef>
          </c:val>
          <c:extLst>
            <c:ext xmlns:c16="http://schemas.microsoft.com/office/drawing/2014/chart" uri="{C3380CC4-5D6E-409C-BE32-E72D297353CC}">
              <c16:uniqueId val="{00000001-333C-4194-975B-50AE822493A4}"/>
            </c:ext>
          </c:extLst>
        </c:ser>
        <c:ser>
          <c:idx val="2"/>
          <c:order val="2"/>
          <c:tx>
            <c:strRef>
              <c:f>Sheet1!$D$1</c:f>
              <c:strCache>
                <c:ptCount val="1"/>
                <c:pt idx="0">
                  <c:v>Column2</c:v>
                </c:pt>
              </c:strCache>
            </c:strRef>
          </c:tx>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1-BFF6-450B-A181-9767FBEF1973}"/>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3-BFF6-450B-A181-9767FBEF1973}"/>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5-BFF6-450B-A181-9767FBEF1973}"/>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7-BFF6-450B-A181-9767FBEF1973}"/>
              </c:ext>
            </c:extLst>
          </c:dPt>
          <c:dLbls>
            <c:dLbl>
              <c:idx val="0"/>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11-BFF6-450B-A181-9767FBEF1973}"/>
                </c:ext>
              </c:extLst>
            </c:dLbl>
            <c:dLbl>
              <c:idx val="1"/>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13-BFF6-450B-A181-9767FBEF1973}"/>
                </c:ext>
              </c:extLst>
            </c:dLbl>
            <c:dLbl>
              <c:idx val="2"/>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15-BFF6-450B-A181-9767FBEF1973}"/>
                </c:ext>
              </c:extLst>
            </c:dLbl>
            <c:dLbl>
              <c:idx val="3"/>
              <c:spPr>
                <a:noFill/>
                <a:ln>
                  <a:noFill/>
                </a:ln>
                <a:effectLst/>
              </c:spPr>
              <c:txPr>
                <a:bodyPr rot="0" spcFirstLastPara="1" vertOverflow="ellipsis" vert="horz" wrap="square" anchor="ctr" anchorCtr="1"/>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17-BFF6-450B-A181-9767FBEF1973}"/>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Excellent</c:v>
                </c:pt>
                <c:pt idx="1">
                  <c:v>Good</c:v>
                </c:pt>
                <c:pt idx="2">
                  <c:v>Fair</c:v>
                </c:pt>
                <c:pt idx="3">
                  <c:v>Poor</c:v>
                </c:pt>
              </c:strCache>
            </c:strRef>
          </c:cat>
          <c:val>
            <c:numRef>
              <c:f>Sheet1!$D$2:$D$5</c:f>
              <c:numCache>
                <c:formatCode>General</c:formatCode>
                <c:ptCount val="4"/>
              </c:numCache>
            </c:numRef>
          </c:val>
          <c:extLst>
            <c:ext xmlns:c16="http://schemas.microsoft.com/office/drawing/2014/chart" uri="{C3380CC4-5D6E-409C-BE32-E72D297353CC}">
              <c16:uniqueId val="{00000002-333C-4194-975B-50AE822493A4}"/>
            </c:ext>
          </c:extLst>
        </c:ser>
        <c:dLbls>
          <c:dLblPos val="outEnd"/>
          <c:showLegendKey val="0"/>
          <c:showVal val="0"/>
          <c:showCatName val="0"/>
          <c:showSerName val="0"/>
          <c:showPercent val="1"/>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solidFill>
            <a:schemeClr val="tx1"/>
          </a:solidFill>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solidFill>
            <a:schemeClr val="tx1"/>
          </a:solidFill>
        </a:ln>
        <a:effectLst/>
        <a:sp3d>
          <a:contourClr>
            <a:schemeClr val="tx1"/>
          </a:contourClr>
        </a:sp3d>
      </c:spPr>
    </c:floor>
    <c:sideWall>
      <c:thickness val="0"/>
      <c:spPr>
        <a:noFill/>
        <a:ln>
          <a:solidFill>
            <a:schemeClr val="tx1"/>
          </a:solidFill>
        </a:ln>
        <a:effectLst/>
        <a:sp3d>
          <a:contourClr>
            <a:schemeClr val="tx1"/>
          </a:contourClr>
        </a:sp3d>
      </c:spPr>
    </c:sideWall>
    <c:backWall>
      <c:thickness val="0"/>
      <c:spPr>
        <a:noFill/>
        <a:ln>
          <a:solidFill>
            <a:schemeClr val="tx1"/>
          </a:solidFill>
        </a:ln>
        <a:effectLst/>
        <a:sp3d>
          <a:contourClr>
            <a:schemeClr val="tx1"/>
          </a:contourClr>
        </a:sp3d>
      </c:spPr>
    </c:backWall>
    <c:plotArea>
      <c:layout>
        <c:manualLayout>
          <c:layoutTarget val="inner"/>
          <c:xMode val="edge"/>
          <c:yMode val="edge"/>
          <c:x val="0.16044324253446476"/>
          <c:y val="3.7925929465236929E-2"/>
          <c:w val="0.81607092834180672"/>
          <c:h val="0.78863237455886825"/>
        </c:manualLayout>
      </c:layout>
      <c:bar3DChart>
        <c:barDir val="bar"/>
        <c:grouping val="stacked"/>
        <c:varyColors val="0"/>
        <c:ser>
          <c:idx val="0"/>
          <c:order val="0"/>
          <c:tx>
            <c:strRef>
              <c:f>Sheet1!$B$1</c:f>
              <c:strCache>
                <c:ptCount val="1"/>
                <c:pt idx="0">
                  <c:v>Unsatisfied</c:v>
                </c:pt>
              </c:strCache>
            </c:strRef>
          </c:tx>
          <c:spPr>
            <a:gradFill rotWithShape="1">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dLbl>
              <c:idx val="3"/>
              <c:layout>
                <c:manualLayout>
                  <c:x val="-1.2386343379131016E-2"/>
                  <c:y val="-1.422222354946384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E3F-4A9D-AE87-8FB13E4ECDEB}"/>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Sheet1!$A$2:$A$5</c:f>
              <c:strCache>
                <c:ptCount val="4"/>
                <c:pt idx="0">
                  <c:v>Excellent</c:v>
                </c:pt>
                <c:pt idx="1">
                  <c:v>Good</c:v>
                </c:pt>
                <c:pt idx="2">
                  <c:v>Fair</c:v>
                </c:pt>
                <c:pt idx="3">
                  <c:v>Poor</c:v>
                </c:pt>
              </c:strCache>
            </c:strRef>
          </c:cat>
          <c:val>
            <c:numRef>
              <c:f>Sheet1!$B$2:$B$5</c:f>
              <c:numCache>
                <c:formatCode>General</c:formatCode>
                <c:ptCount val="4"/>
                <c:pt idx="0">
                  <c:v>3</c:v>
                </c:pt>
                <c:pt idx="1">
                  <c:v>0</c:v>
                </c:pt>
                <c:pt idx="2">
                  <c:v>0</c:v>
                </c:pt>
                <c:pt idx="3">
                  <c:v>1</c:v>
                </c:pt>
              </c:numCache>
            </c:numRef>
          </c:val>
          <c:extLst>
            <c:ext xmlns:c16="http://schemas.microsoft.com/office/drawing/2014/chart" uri="{C3380CC4-5D6E-409C-BE32-E72D297353CC}">
              <c16:uniqueId val="{00000000-EE3F-4A9D-AE87-8FB13E4ECDEB}"/>
            </c:ext>
          </c:extLst>
        </c:ser>
        <c:ser>
          <c:idx val="1"/>
          <c:order val="1"/>
          <c:tx>
            <c:strRef>
              <c:f>Sheet1!$C$1</c:f>
              <c:strCache>
                <c:ptCount val="1"/>
                <c:pt idx="0">
                  <c:v>Neutral</c:v>
                </c:pt>
              </c:strCache>
            </c:strRef>
          </c:tx>
          <c:spPr>
            <a:gradFill rotWithShape="1">
              <a:gsLst>
                <a:gs pos="0">
                  <a:schemeClr val="accent2">
                    <a:tint val="98000"/>
                    <a:satMod val="110000"/>
                    <a:lumMod val="104000"/>
                  </a:schemeClr>
                </a:gs>
                <a:gs pos="69000">
                  <a:schemeClr val="accent2">
                    <a:shade val="88000"/>
                    <a:satMod val="130000"/>
                    <a:lumMod val="92000"/>
                  </a:schemeClr>
                </a:gs>
                <a:gs pos="100000">
                  <a:schemeClr val="accent2">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Sheet1!$A$2:$A$5</c:f>
              <c:strCache>
                <c:ptCount val="4"/>
                <c:pt idx="0">
                  <c:v>Excellent</c:v>
                </c:pt>
                <c:pt idx="1">
                  <c:v>Good</c:v>
                </c:pt>
                <c:pt idx="2">
                  <c:v>Fair</c:v>
                </c:pt>
                <c:pt idx="3">
                  <c:v>Poor</c:v>
                </c:pt>
              </c:strCache>
            </c:strRef>
          </c:cat>
          <c:val>
            <c:numRef>
              <c:f>Sheet1!$C$2:$C$5</c:f>
              <c:numCache>
                <c:formatCode>General</c:formatCode>
                <c:ptCount val="4"/>
                <c:pt idx="0">
                  <c:v>7</c:v>
                </c:pt>
                <c:pt idx="1">
                  <c:v>0</c:v>
                </c:pt>
                <c:pt idx="2">
                  <c:v>0</c:v>
                </c:pt>
                <c:pt idx="3">
                  <c:v>0</c:v>
                </c:pt>
              </c:numCache>
            </c:numRef>
          </c:val>
          <c:extLst>
            <c:ext xmlns:c16="http://schemas.microsoft.com/office/drawing/2014/chart" uri="{C3380CC4-5D6E-409C-BE32-E72D297353CC}">
              <c16:uniqueId val="{00000001-EE3F-4A9D-AE87-8FB13E4ECDEB}"/>
            </c:ext>
          </c:extLst>
        </c:ser>
        <c:ser>
          <c:idx val="2"/>
          <c:order val="2"/>
          <c:tx>
            <c:strRef>
              <c:f>Sheet1!$D$1</c:f>
              <c:strCache>
                <c:ptCount val="1"/>
                <c:pt idx="0">
                  <c:v>Satisfied</c:v>
                </c:pt>
              </c:strCache>
            </c:strRef>
          </c:tx>
          <c:spPr>
            <a:gradFill rotWithShape="1">
              <a:gsLst>
                <a:gs pos="0">
                  <a:schemeClr val="accent3">
                    <a:tint val="98000"/>
                    <a:satMod val="110000"/>
                    <a:lumMod val="104000"/>
                  </a:schemeClr>
                </a:gs>
                <a:gs pos="69000">
                  <a:schemeClr val="accent3">
                    <a:shade val="88000"/>
                    <a:satMod val="130000"/>
                    <a:lumMod val="92000"/>
                  </a:schemeClr>
                </a:gs>
                <a:gs pos="100000">
                  <a:schemeClr val="accent3">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dLbl>
              <c:idx val="3"/>
              <c:layout>
                <c:manualLayout>
                  <c:x val="6.8813018772950086E-3"/>
                  <c:y val="-2.370370591577308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E3F-4A9D-AE87-8FB13E4ECDEB}"/>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Sheet1!$A$2:$A$5</c:f>
              <c:strCache>
                <c:ptCount val="4"/>
                <c:pt idx="0">
                  <c:v>Excellent</c:v>
                </c:pt>
                <c:pt idx="1">
                  <c:v>Good</c:v>
                </c:pt>
                <c:pt idx="2">
                  <c:v>Fair</c:v>
                </c:pt>
                <c:pt idx="3">
                  <c:v>Poor</c:v>
                </c:pt>
              </c:strCache>
            </c:strRef>
          </c:cat>
          <c:val>
            <c:numRef>
              <c:f>Sheet1!$D$2:$D$5</c:f>
              <c:numCache>
                <c:formatCode>General</c:formatCode>
                <c:ptCount val="4"/>
                <c:pt idx="0">
                  <c:v>5</c:v>
                </c:pt>
                <c:pt idx="1">
                  <c:v>13</c:v>
                </c:pt>
                <c:pt idx="2">
                  <c:v>3</c:v>
                </c:pt>
                <c:pt idx="3">
                  <c:v>2</c:v>
                </c:pt>
              </c:numCache>
            </c:numRef>
          </c:val>
          <c:extLst>
            <c:ext xmlns:c16="http://schemas.microsoft.com/office/drawing/2014/chart" uri="{C3380CC4-5D6E-409C-BE32-E72D297353CC}">
              <c16:uniqueId val="{00000002-EE3F-4A9D-AE87-8FB13E4ECDEB}"/>
            </c:ext>
          </c:extLst>
        </c:ser>
        <c:ser>
          <c:idx val="3"/>
          <c:order val="3"/>
          <c:tx>
            <c:strRef>
              <c:f>Sheet1!$E$1</c:f>
              <c:strCache>
                <c:ptCount val="1"/>
                <c:pt idx="0">
                  <c:v>Very Satisfied</c:v>
                </c:pt>
              </c:strCache>
            </c:strRef>
          </c:tx>
          <c:spPr>
            <a:gradFill rotWithShape="1">
              <a:gsLst>
                <a:gs pos="0">
                  <a:schemeClr val="accent4">
                    <a:tint val="98000"/>
                    <a:satMod val="110000"/>
                    <a:lumMod val="104000"/>
                  </a:schemeClr>
                </a:gs>
                <a:gs pos="69000">
                  <a:schemeClr val="accent4">
                    <a:shade val="88000"/>
                    <a:satMod val="130000"/>
                    <a:lumMod val="92000"/>
                  </a:schemeClr>
                </a:gs>
                <a:gs pos="100000">
                  <a:schemeClr val="accent4">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Sheet1!$A$2:$A$5</c:f>
              <c:strCache>
                <c:ptCount val="4"/>
                <c:pt idx="0">
                  <c:v>Excellent</c:v>
                </c:pt>
                <c:pt idx="1">
                  <c:v>Good</c:v>
                </c:pt>
                <c:pt idx="2">
                  <c:v>Fair</c:v>
                </c:pt>
                <c:pt idx="3">
                  <c:v>Poor</c:v>
                </c:pt>
              </c:strCache>
            </c:strRef>
          </c:cat>
          <c:val>
            <c:numRef>
              <c:f>Sheet1!$E$2:$E$5</c:f>
              <c:numCache>
                <c:formatCode>General</c:formatCode>
                <c:ptCount val="4"/>
                <c:pt idx="0">
                  <c:v>3</c:v>
                </c:pt>
                <c:pt idx="1">
                  <c:v>7</c:v>
                </c:pt>
                <c:pt idx="2">
                  <c:v>5</c:v>
                </c:pt>
                <c:pt idx="3">
                  <c:v>1</c:v>
                </c:pt>
              </c:numCache>
            </c:numRef>
          </c:val>
          <c:extLst>
            <c:ext xmlns:c16="http://schemas.microsoft.com/office/drawing/2014/chart" uri="{C3380CC4-5D6E-409C-BE32-E72D297353CC}">
              <c16:uniqueId val="{00000003-EE3F-4A9D-AE87-8FB13E4ECDEB}"/>
            </c:ext>
          </c:extLst>
        </c:ser>
        <c:dLbls>
          <c:showLegendKey val="0"/>
          <c:showVal val="1"/>
          <c:showCatName val="0"/>
          <c:showSerName val="0"/>
          <c:showPercent val="0"/>
          <c:showBubbleSize val="0"/>
        </c:dLbls>
        <c:gapWidth val="150"/>
        <c:shape val="box"/>
        <c:axId val="208535167"/>
        <c:axId val="195710431"/>
        <c:axId val="0"/>
      </c:bar3DChart>
      <c:catAx>
        <c:axId val="208535167"/>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lgn="just">
              <a:defRPr sz="2000" b="0" i="0" u="none" strike="noStrike" kern="1200" baseline="0">
                <a:solidFill>
                  <a:schemeClr val="tx1"/>
                </a:solidFill>
                <a:latin typeface="Arial Rounded MT Bold" panose="020F0704030504030204" pitchFamily="34" charset="0"/>
                <a:ea typeface="+mn-ea"/>
                <a:cs typeface="+mn-cs"/>
              </a:defRPr>
            </a:pPr>
            <a:endParaRPr lang="en-US"/>
          </a:p>
        </c:txPr>
        <c:crossAx val="195710431"/>
        <c:crosses val="autoZero"/>
        <c:auto val="1"/>
        <c:lblAlgn val="r"/>
        <c:lblOffset val="100"/>
        <c:noMultiLvlLbl val="0"/>
      </c:catAx>
      <c:valAx>
        <c:axId val="195710431"/>
        <c:scaling>
          <c:orientation val="minMax"/>
        </c:scaling>
        <c:delete val="0"/>
        <c:axPos val="b"/>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crossAx val="20853516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solidFill>
            <a:schemeClr val="tx1"/>
          </a:solidFill>
        </a:ln>
        <a:effectLst/>
        <a:sp3d>
          <a:contourClr>
            <a:schemeClr val="tx1"/>
          </a:contourClr>
        </a:sp3d>
      </c:spPr>
    </c:floor>
    <c:sideWall>
      <c:thickness val="0"/>
      <c:spPr>
        <a:noFill/>
        <a:ln>
          <a:solidFill>
            <a:schemeClr val="tx1"/>
          </a:solidFill>
        </a:ln>
        <a:effectLst/>
        <a:sp3d>
          <a:contourClr>
            <a:schemeClr val="tx1"/>
          </a:contourClr>
        </a:sp3d>
      </c:spPr>
    </c:sideWall>
    <c:backWall>
      <c:thickness val="0"/>
      <c:spPr>
        <a:noFill/>
        <a:ln>
          <a:solidFill>
            <a:schemeClr val="tx1"/>
          </a:solidFill>
        </a:ln>
        <a:effectLst/>
        <a:sp3d>
          <a:contourClr>
            <a:schemeClr val="tx1"/>
          </a:contourClr>
        </a:sp3d>
      </c:spPr>
    </c:backWall>
    <c:plotArea>
      <c:layout>
        <c:manualLayout>
          <c:layoutTarget val="inner"/>
          <c:xMode val="edge"/>
          <c:yMode val="edge"/>
          <c:x val="0.16044324253446476"/>
          <c:y val="7.1111117747319243E-3"/>
          <c:w val="0.81607092834180672"/>
          <c:h val="0.84315089816514655"/>
        </c:manualLayout>
      </c:layout>
      <c:bar3DChart>
        <c:barDir val="bar"/>
        <c:grouping val="stacked"/>
        <c:varyColors val="0"/>
        <c:ser>
          <c:idx val="0"/>
          <c:order val="0"/>
          <c:tx>
            <c:strRef>
              <c:f>Sheet1!$B$1</c:f>
              <c:strCache>
                <c:ptCount val="1"/>
                <c:pt idx="0">
                  <c:v>Unsatisfied</c:v>
                </c:pt>
              </c:strCache>
            </c:strRef>
          </c:tx>
          <c:spPr>
            <a:gradFill rotWithShape="1">
              <a:gsLst>
                <a:gs pos="0">
                  <a:schemeClr val="accent1">
                    <a:tint val="98000"/>
                    <a:satMod val="110000"/>
                    <a:lumMod val="104000"/>
                  </a:schemeClr>
                </a:gs>
                <a:gs pos="69000">
                  <a:schemeClr val="accent1">
                    <a:shade val="88000"/>
                    <a:satMod val="130000"/>
                    <a:lumMod val="92000"/>
                  </a:schemeClr>
                </a:gs>
                <a:gs pos="100000">
                  <a:schemeClr val="accent1">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6-E2D8-4B84-B5FA-ED99837AE1C7}"/>
                </c:ext>
              </c:extLst>
            </c:dLbl>
            <c:dLbl>
              <c:idx val="1"/>
              <c:delete val="1"/>
              <c:extLst>
                <c:ext xmlns:c15="http://schemas.microsoft.com/office/drawing/2012/chart" uri="{CE6537A1-D6FC-4f65-9D91-7224C49458BB}"/>
                <c:ext xmlns:c16="http://schemas.microsoft.com/office/drawing/2014/chart" uri="{C3380CC4-5D6E-409C-BE32-E72D297353CC}">
                  <c16:uniqueId val="{00000005-E2D8-4B84-B5FA-ED99837AE1C7}"/>
                </c:ext>
              </c:extLst>
            </c:dLbl>
            <c:dLbl>
              <c:idx val="3"/>
              <c:layout>
                <c:manualLayout>
                  <c:x val="-1.2386343379131016E-2"/>
                  <c:y val="-1.422222354946384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E3F-4A9D-AE87-8FB13E4ECDEB}"/>
                </c:ext>
              </c:extLst>
            </c:dLbl>
            <c:spPr>
              <a:noFill/>
              <a:ln>
                <a:noFill/>
              </a:ln>
              <a:effectLst/>
            </c:spPr>
            <c:txPr>
              <a:bodyPr rot="0" spcFirstLastPara="1" vertOverflow="ellipsis" vert="horz" wrap="square" lIns="38100" tIns="19050" rIns="38100" bIns="19050" anchor="ctr" anchorCtr="1">
                <a:spAutoFit/>
              </a:bodyPr>
              <a:lstStyle/>
              <a:p>
                <a:pPr>
                  <a:defRPr sz="28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Sheet1!$A$2:$A$6</c:f>
              <c:strCache>
                <c:ptCount val="4"/>
                <c:pt idx="0">
                  <c:v>Excellent</c:v>
                </c:pt>
                <c:pt idx="1">
                  <c:v>Good</c:v>
                </c:pt>
                <c:pt idx="2">
                  <c:v>Fair</c:v>
                </c:pt>
                <c:pt idx="3">
                  <c:v>Poor</c:v>
                </c:pt>
              </c:strCache>
            </c:strRef>
          </c:cat>
          <c:val>
            <c:numRef>
              <c:f>Sheet1!$B$2:$B$6</c:f>
              <c:numCache>
                <c:formatCode>General</c:formatCode>
                <c:ptCount val="5"/>
                <c:pt idx="0">
                  <c:v>0</c:v>
                </c:pt>
                <c:pt idx="1">
                  <c:v>0</c:v>
                </c:pt>
                <c:pt idx="2">
                  <c:v>2</c:v>
                </c:pt>
                <c:pt idx="3">
                  <c:v>4</c:v>
                </c:pt>
              </c:numCache>
            </c:numRef>
          </c:val>
          <c:extLst>
            <c:ext xmlns:c16="http://schemas.microsoft.com/office/drawing/2014/chart" uri="{C3380CC4-5D6E-409C-BE32-E72D297353CC}">
              <c16:uniqueId val="{00000000-EE3F-4A9D-AE87-8FB13E4ECDEB}"/>
            </c:ext>
          </c:extLst>
        </c:ser>
        <c:ser>
          <c:idx val="1"/>
          <c:order val="1"/>
          <c:tx>
            <c:strRef>
              <c:f>Sheet1!$C$1</c:f>
              <c:strCache>
                <c:ptCount val="1"/>
                <c:pt idx="0">
                  <c:v>Neutral</c:v>
                </c:pt>
              </c:strCache>
            </c:strRef>
          </c:tx>
          <c:spPr>
            <a:gradFill rotWithShape="1">
              <a:gsLst>
                <a:gs pos="0">
                  <a:schemeClr val="accent2">
                    <a:tint val="98000"/>
                    <a:satMod val="110000"/>
                    <a:lumMod val="104000"/>
                  </a:schemeClr>
                </a:gs>
                <a:gs pos="69000">
                  <a:schemeClr val="accent2">
                    <a:shade val="88000"/>
                    <a:satMod val="130000"/>
                    <a:lumMod val="92000"/>
                  </a:schemeClr>
                </a:gs>
                <a:gs pos="100000">
                  <a:schemeClr val="accent2">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4-E2D8-4B84-B5FA-ED99837AE1C7}"/>
                </c:ext>
              </c:extLst>
            </c:dLbl>
            <c:dLbl>
              <c:idx val="1"/>
              <c:delete val="1"/>
              <c:extLst>
                <c:ext xmlns:c15="http://schemas.microsoft.com/office/drawing/2012/chart" uri="{CE6537A1-D6FC-4f65-9D91-7224C49458BB}"/>
                <c:ext xmlns:c16="http://schemas.microsoft.com/office/drawing/2014/chart" uri="{C3380CC4-5D6E-409C-BE32-E72D297353CC}">
                  <c16:uniqueId val="{00000002-E2D8-4B84-B5FA-ED99837AE1C7}"/>
                </c:ext>
              </c:extLst>
            </c:dLbl>
            <c:dLbl>
              <c:idx val="3"/>
              <c:delete val="1"/>
              <c:extLst>
                <c:ext xmlns:c15="http://schemas.microsoft.com/office/drawing/2012/chart" uri="{CE6537A1-D6FC-4f65-9D91-7224C49458BB}"/>
                <c:ext xmlns:c16="http://schemas.microsoft.com/office/drawing/2014/chart" uri="{C3380CC4-5D6E-409C-BE32-E72D297353CC}">
                  <c16:uniqueId val="{00000000-E2D8-4B84-B5FA-ED99837AE1C7}"/>
                </c:ext>
              </c:extLst>
            </c:dLbl>
            <c:spPr>
              <a:noFill/>
              <a:ln>
                <a:noFill/>
              </a:ln>
              <a:effectLst/>
            </c:spPr>
            <c:txPr>
              <a:bodyPr rot="0" spcFirstLastPara="1" vertOverflow="ellipsis" vert="horz" wrap="square" lIns="38100" tIns="19050" rIns="38100" bIns="19050" anchor="ctr" anchorCtr="1">
                <a:spAutoFit/>
              </a:bodyPr>
              <a:lstStyle/>
              <a:p>
                <a:pPr>
                  <a:defRPr sz="28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Sheet1!$A$2:$A$6</c:f>
              <c:strCache>
                <c:ptCount val="4"/>
                <c:pt idx="0">
                  <c:v>Excellent</c:v>
                </c:pt>
                <c:pt idx="1">
                  <c:v>Good</c:v>
                </c:pt>
                <c:pt idx="2">
                  <c:v>Fair</c:v>
                </c:pt>
                <c:pt idx="3">
                  <c:v>Poor</c:v>
                </c:pt>
              </c:strCache>
            </c:strRef>
          </c:cat>
          <c:val>
            <c:numRef>
              <c:f>Sheet1!$C$2:$C$6</c:f>
              <c:numCache>
                <c:formatCode>General</c:formatCode>
                <c:ptCount val="5"/>
                <c:pt idx="0">
                  <c:v>0</c:v>
                </c:pt>
                <c:pt idx="1">
                  <c:v>0</c:v>
                </c:pt>
                <c:pt idx="2">
                  <c:v>7</c:v>
                </c:pt>
                <c:pt idx="3">
                  <c:v>0</c:v>
                </c:pt>
              </c:numCache>
            </c:numRef>
          </c:val>
          <c:extLst>
            <c:ext xmlns:c16="http://schemas.microsoft.com/office/drawing/2014/chart" uri="{C3380CC4-5D6E-409C-BE32-E72D297353CC}">
              <c16:uniqueId val="{00000001-EE3F-4A9D-AE87-8FB13E4ECDEB}"/>
            </c:ext>
          </c:extLst>
        </c:ser>
        <c:ser>
          <c:idx val="2"/>
          <c:order val="2"/>
          <c:tx>
            <c:strRef>
              <c:f>Sheet1!$D$1</c:f>
              <c:strCache>
                <c:ptCount val="1"/>
                <c:pt idx="0">
                  <c:v>Satisfied</c:v>
                </c:pt>
              </c:strCache>
            </c:strRef>
          </c:tx>
          <c:spPr>
            <a:gradFill rotWithShape="1">
              <a:gsLst>
                <a:gs pos="0">
                  <a:schemeClr val="accent3">
                    <a:tint val="98000"/>
                    <a:satMod val="110000"/>
                    <a:lumMod val="104000"/>
                  </a:schemeClr>
                </a:gs>
                <a:gs pos="69000">
                  <a:schemeClr val="accent3">
                    <a:shade val="88000"/>
                    <a:satMod val="130000"/>
                    <a:lumMod val="92000"/>
                  </a:schemeClr>
                </a:gs>
                <a:gs pos="100000">
                  <a:schemeClr val="accent3">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dLbl>
              <c:idx val="0"/>
              <c:layout>
                <c:manualLayout>
                  <c:x val="0"/>
                  <c:y val="-1.659259414104124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2D8-4B84-B5FA-ED99837AE1C7}"/>
                </c:ext>
              </c:extLst>
            </c:dLbl>
            <c:dLbl>
              <c:idx val="3"/>
              <c:delete val="1"/>
              <c:extLst>
                <c:ext xmlns:c15="http://schemas.microsoft.com/office/drawing/2012/chart" uri="{CE6537A1-D6FC-4f65-9D91-7224C49458BB}"/>
                <c:ext xmlns:c16="http://schemas.microsoft.com/office/drawing/2014/chart" uri="{C3380CC4-5D6E-409C-BE32-E72D297353CC}">
                  <c16:uniqueId val="{00000006-EE3F-4A9D-AE87-8FB13E4ECDEB}"/>
                </c:ext>
              </c:extLst>
            </c:dLbl>
            <c:spPr>
              <a:noFill/>
              <a:ln>
                <a:noFill/>
              </a:ln>
              <a:effectLst/>
            </c:spPr>
            <c:txPr>
              <a:bodyPr rot="0" spcFirstLastPara="1" vertOverflow="ellipsis" vert="horz" wrap="square" lIns="38100" tIns="19050" rIns="38100" bIns="19050" anchor="ctr" anchorCtr="1">
                <a:spAutoFit/>
              </a:bodyPr>
              <a:lstStyle/>
              <a:p>
                <a:pPr>
                  <a:defRPr sz="28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Sheet1!$A$2:$A$6</c:f>
              <c:strCache>
                <c:ptCount val="4"/>
                <c:pt idx="0">
                  <c:v>Excellent</c:v>
                </c:pt>
                <c:pt idx="1">
                  <c:v>Good</c:v>
                </c:pt>
                <c:pt idx="2">
                  <c:v>Fair</c:v>
                </c:pt>
                <c:pt idx="3">
                  <c:v>Poor</c:v>
                </c:pt>
              </c:strCache>
            </c:strRef>
          </c:cat>
          <c:val>
            <c:numRef>
              <c:f>Sheet1!$D$2:$D$6</c:f>
              <c:numCache>
                <c:formatCode>General</c:formatCode>
                <c:ptCount val="5"/>
                <c:pt idx="0">
                  <c:v>1</c:v>
                </c:pt>
                <c:pt idx="1">
                  <c:v>15</c:v>
                </c:pt>
                <c:pt idx="2">
                  <c:v>7</c:v>
                </c:pt>
                <c:pt idx="3">
                  <c:v>0</c:v>
                </c:pt>
              </c:numCache>
            </c:numRef>
          </c:val>
          <c:extLst>
            <c:ext xmlns:c16="http://schemas.microsoft.com/office/drawing/2014/chart" uri="{C3380CC4-5D6E-409C-BE32-E72D297353CC}">
              <c16:uniqueId val="{00000002-EE3F-4A9D-AE87-8FB13E4ECDEB}"/>
            </c:ext>
          </c:extLst>
        </c:ser>
        <c:ser>
          <c:idx val="3"/>
          <c:order val="3"/>
          <c:tx>
            <c:strRef>
              <c:f>Sheet1!$E$1</c:f>
              <c:strCache>
                <c:ptCount val="1"/>
                <c:pt idx="0">
                  <c:v>Very Satisfied</c:v>
                </c:pt>
              </c:strCache>
            </c:strRef>
          </c:tx>
          <c:spPr>
            <a:gradFill rotWithShape="1">
              <a:gsLst>
                <a:gs pos="0">
                  <a:schemeClr val="accent4">
                    <a:tint val="98000"/>
                    <a:satMod val="110000"/>
                    <a:lumMod val="104000"/>
                  </a:schemeClr>
                </a:gs>
                <a:gs pos="69000">
                  <a:schemeClr val="accent4">
                    <a:shade val="88000"/>
                    <a:satMod val="130000"/>
                    <a:lumMod val="92000"/>
                  </a:schemeClr>
                </a:gs>
                <a:gs pos="100000">
                  <a:schemeClr val="accent4">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dLbl>
              <c:idx val="3"/>
              <c:layout>
                <c:manualLayout>
                  <c:x val="-5.0462297488730028E-17"/>
                  <c:y val="-9.4814823663092324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2D8-4B84-B5FA-ED99837AE1C7}"/>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Sheet1!$A$2:$A$6</c:f>
              <c:strCache>
                <c:ptCount val="4"/>
                <c:pt idx="0">
                  <c:v>Excellent</c:v>
                </c:pt>
                <c:pt idx="1">
                  <c:v>Good</c:v>
                </c:pt>
                <c:pt idx="2">
                  <c:v>Fair</c:v>
                </c:pt>
                <c:pt idx="3">
                  <c:v>Poor</c:v>
                </c:pt>
              </c:strCache>
            </c:strRef>
          </c:cat>
          <c:val>
            <c:numRef>
              <c:f>Sheet1!$E$2:$E$6</c:f>
              <c:numCache>
                <c:formatCode>General</c:formatCode>
                <c:ptCount val="5"/>
                <c:pt idx="0">
                  <c:v>4</c:v>
                </c:pt>
                <c:pt idx="1">
                  <c:v>8</c:v>
                </c:pt>
                <c:pt idx="2">
                  <c:v>2</c:v>
                </c:pt>
                <c:pt idx="3">
                  <c:v>1</c:v>
                </c:pt>
              </c:numCache>
            </c:numRef>
          </c:val>
          <c:extLst>
            <c:ext xmlns:c16="http://schemas.microsoft.com/office/drawing/2014/chart" uri="{C3380CC4-5D6E-409C-BE32-E72D297353CC}">
              <c16:uniqueId val="{00000003-EE3F-4A9D-AE87-8FB13E4ECDEB}"/>
            </c:ext>
          </c:extLst>
        </c:ser>
        <c:ser>
          <c:idx val="4"/>
          <c:order val="4"/>
          <c:tx>
            <c:strRef>
              <c:f>Sheet1!$F$1</c:f>
              <c:strCache>
                <c:ptCount val="1"/>
                <c:pt idx="0">
                  <c:v>NO</c:v>
                </c:pt>
              </c:strCache>
            </c:strRef>
          </c:tx>
          <c:spPr>
            <a:gradFill rotWithShape="1">
              <a:gsLst>
                <a:gs pos="0">
                  <a:schemeClr val="accent5">
                    <a:tint val="98000"/>
                    <a:satMod val="110000"/>
                    <a:lumMod val="104000"/>
                  </a:schemeClr>
                </a:gs>
                <a:gs pos="69000">
                  <a:schemeClr val="accent5">
                    <a:shade val="88000"/>
                    <a:satMod val="130000"/>
                    <a:lumMod val="92000"/>
                  </a:schemeClr>
                </a:gs>
                <a:gs pos="100000">
                  <a:schemeClr val="accent5">
                    <a:shade val="78000"/>
                    <a:satMod val="130000"/>
                    <a:lumMod val="92000"/>
                  </a:schemeClr>
                </a:gs>
              </a:gsLst>
              <a:lin ang="5400000" scaled="0"/>
            </a:gradFill>
            <a:ln>
              <a:noFill/>
            </a:ln>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Sheet1!$A$2:$A$6</c:f>
              <c:strCache>
                <c:ptCount val="4"/>
                <c:pt idx="0">
                  <c:v>Excellent</c:v>
                </c:pt>
                <c:pt idx="1">
                  <c:v>Good</c:v>
                </c:pt>
                <c:pt idx="2">
                  <c:v>Fair</c:v>
                </c:pt>
                <c:pt idx="3">
                  <c:v>Poor</c:v>
                </c:pt>
              </c:strCache>
            </c:strRef>
          </c:cat>
          <c:val>
            <c:numRef>
              <c:f>Sheet1!$F$2:$F$6</c:f>
              <c:numCache>
                <c:formatCode>General</c:formatCode>
                <c:ptCount val="5"/>
              </c:numCache>
            </c:numRef>
          </c:val>
          <c:extLst>
            <c:ext xmlns:c16="http://schemas.microsoft.com/office/drawing/2014/chart" uri="{C3380CC4-5D6E-409C-BE32-E72D297353CC}">
              <c16:uniqueId val="{00000004-EE3F-4A9D-AE87-8FB13E4ECDEB}"/>
            </c:ext>
          </c:extLst>
        </c:ser>
        <c:dLbls>
          <c:showLegendKey val="0"/>
          <c:showVal val="1"/>
          <c:showCatName val="0"/>
          <c:showSerName val="0"/>
          <c:showPercent val="0"/>
          <c:showBubbleSize val="0"/>
        </c:dLbls>
        <c:gapWidth val="150"/>
        <c:shape val="box"/>
        <c:axId val="208535167"/>
        <c:axId val="195710431"/>
        <c:axId val="0"/>
      </c:bar3DChart>
      <c:catAx>
        <c:axId val="208535167"/>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lgn="just">
              <a:defRPr sz="2000" b="0" i="0" u="none" strike="noStrike" kern="1200" baseline="0">
                <a:solidFill>
                  <a:schemeClr val="tx1"/>
                </a:solidFill>
                <a:latin typeface="Arial Rounded MT Bold" panose="020F0704030504030204" pitchFamily="34" charset="0"/>
                <a:ea typeface="+mn-ea"/>
                <a:cs typeface="+mn-cs"/>
              </a:defRPr>
            </a:pPr>
            <a:endParaRPr lang="en-US"/>
          </a:p>
        </c:txPr>
        <c:crossAx val="195710431"/>
        <c:crosses val="autoZero"/>
        <c:auto val="1"/>
        <c:lblAlgn val="r"/>
        <c:lblOffset val="100"/>
        <c:noMultiLvlLbl val="0"/>
      </c:catAx>
      <c:valAx>
        <c:axId val="195710431"/>
        <c:scaling>
          <c:orientation val="minMax"/>
        </c:scaling>
        <c:delete val="0"/>
        <c:axPos val="b"/>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lt1">
                    <a:lumMod val="85000"/>
                  </a:schemeClr>
                </a:solidFill>
                <a:latin typeface="Arial Rounded MT Bold" panose="020F0704030504030204" pitchFamily="34" charset="0"/>
                <a:ea typeface="+mn-ea"/>
                <a:cs typeface="+mn-cs"/>
              </a:defRPr>
            </a:pPr>
            <a:endParaRPr lang="en-US"/>
          </a:p>
        </c:txPr>
        <c:crossAx val="208535167"/>
        <c:crosses val="autoZero"/>
        <c:crossBetween val="between"/>
      </c:valAx>
      <c:spPr>
        <a:noFill/>
        <a:ln>
          <a:noFill/>
        </a:ln>
        <a:effectLst/>
      </c:spPr>
    </c:plotArea>
    <c:legend>
      <c:legendPos val="b"/>
      <c:legendEntry>
        <c:idx val="4"/>
        <c:delete val="1"/>
      </c:legendEntry>
      <c:overlay val="0"/>
      <c:spPr>
        <a:noFill/>
        <a:ln>
          <a:noFill/>
        </a:ln>
        <a:effectLst/>
      </c:spPr>
      <c:txPr>
        <a:bodyPr rot="0" spcFirstLastPara="1" vertOverflow="ellipsis" vert="horz" wrap="square" anchor="ctr" anchorCtr="1"/>
        <a:lstStyle/>
        <a:p>
          <a:pPr>
            <a:defRPr sz="2400" b="0" i="0" u="none" strike="noStrike" kern="1200" baseline="0">
              <a:solidFill>
                <a:schemeClr val="lt1">
                  <a:lumMod val="8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withinLinear" id="15">
  <a:schemeClr val="accent2"/>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14.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diagrams/_rels/data2.xml.rels><?xml version="1.0" encoding="UTF-8" standalone="yes"?>
<Relationships xmlns="http://schemas.openxmlformats.org/package/2006/relationships"><Relationship Id="rId1" Type="http://schemas.openxmlformats.org/officeDocument/2006/relationships/image" Target="../media/image9.png"/></Relationships>
</file>

<file path=ppt/diagrams/_rels/data3.xml.rels><?xml version="1.0" encoding="UTF-8" standalone="yes"?>
<Relationships xmlns="http://schemas.openxmlformats.org/package/2006/relationships"><Relationship Id="rId1" Type="http://schemas.openxmlformats.org/officeDocument/2006/relationships/image" Target="../media/image9.png"/></Relationships>
</file>

<file path=ppt/diagrams/_rels/data4.xml.rels><?xml version="1.0" encoding="UTF-8" standalone="yes"?>
<Relationships xmlns="http://schemas.openxmlformats.org/package/2006/relationships"><Relationship Id="rId1" Type="http://schemas.openxmlformats.org/officeDocument/2006/relationships/image" Target="../media/image9.png"/></Relationships>
</file>

<file path=ppt/diagrams/_rels/data5.xml.rels><?xml version="1.0" encoding="UTF-8" standalone="yes"?>
<Relationships xmlns="http://schemas.openxmlformats.org/package/2006/relationships"><Relationship Id="rId1" Type="http://schemas.openxmlformats.org/officeDocument/2006/relationships/image" Target="../media/image71.png"/></Relationships>
</file>

<file path=ppt/diagrams/_rels/drawing2.xml.rels><?xml version="1.0" encoding="UTF-8" standalone="yes"?>
<Relationships xmlns="http://schemas.openxmlformats.org/package/2006/relationships"><Relationship Id="rId1" Type="http://schemas.openxmlformats.org/officeDocument/2006/relationships/image" Target="../media/image9.png"/></Relationships>
</file>

<file path=ppt/diagrams/_rels/drawing3.xml.rels><?xml version="1.0" encoding="UTF-8" standalone="yes"?>
<Relationships xmlns="http://schemas.openxmlformats.org/package/2006/relationships"><Relationship Id="rId1" Type="http://schemas.openxmlformats.org/officeDocument/2006/relationships/image" Target="../media/image9.png"/></Relationships>
</file>

<file path=ppt/diagrams/_rels/drawing4.xml.rels><?xml version="1.0" encoding="UTF-8" standalone="yes"?>
<Relationships xmlns="http://schemas.openxmlformats.org/package/2006/relationships"><Relationship Id="rId1" Type="http://schemas.openxmlformats.org/officeDocument/2006/relationships/image" Target="../media/image9.png"/></Relationships>
</file>

<file path=ppt/diagrams/_rels/drawing5.xml.rels><?xml version="1.0" encoding="UTF-8" standalone="yes"?>
<Relationships xmlns="http://schemas.openxmlformats.org/package/2006/relationships"><Relationship Id="rId1" Type="http://schemas.openxmlformats.org/officeDocument/2006/relationships/image" Target="../media/image7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146A03-8A4B-4CF3-8861-E051CC0907CE}" type="doc">
      <dgm:prSet loTypeId="urn:microsoft.com/office/officeart/2005/8/layout/process4" loCatId="list" qsTypeId="urn:microsoft.com/office/officeart/2005/8/quickstyle/3d7" qsCatId="3D" csTypeId="urn:microsoft.com/office/officeart/2005/8/colors/accent1_2" csCatId="accent1" phldr="1"/>
      <dgm:spPr/>
      <dgm:t>
        <a:bodyPr/>
        <a:lstStyle/>
        <a:p>
          <a:endParaRPr lang="en-GB"/>
        </a:p>
      </dgm:t>
    </dgm:pt>
    <dgm:pt modelId="{47ACF72D-2BBA-417F-BAB3-B9667022AB6C}">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4400" dirty="0">
              <a:latin typeface="Trebuchet MS" pitchFamily="34" charset="0"/>
            </a:rPr>
            <a:t>BCT is the standard for tumor </a:t>
          </a:r>
          <a:r>
            <a:rPr lang="ar-EG" sz="4400" dirty="0">
              <a:latin typeface="Trebuchet MS" pitchFamily="34" charset="0"/>
            </a:rPr>
            <a:t>&gt;</a:t>
          </a:r>
          <a:r>
            <a:rPr lang="en-US" sz="4400" dirty="0">
              <a:latin typeface="Trebuchet MS" pitchFamily="34" charset="0"/>
            </a:rPr>
            <a:t> 3cm </a:t>
          </a:r>
          <a:endParaRPr lang="en-GB" sz="4400" dirty="0"/>
        </a:p>
        <a:p>
          <a:pPr marL="0" lvl="0" defTabSz="1511300">
            <a:lnSpc>
              <a:spcPct val="90000"/>
            </a:lnSpc>
            <a:spcBef>
              <a:spcPct val="0"/>
            </a:spcBef>
            <a:spcAft>
              <a:spcPct val="35000"/>
            </a:spcAft>
            <a:buNone/>
          </a:pPr>
          <a:endParaRPr lang="en-GB" sz="2200" dirty="0"/>
        </a:p>
      </dgm:t>
    </dgm:pt>
    <dgm:pt modelId="{582CCABE-9262-4763-9508-DCB3D62928E0}" type="parTrans" cxnId="{D93AEE76-AE3B-43EB-84C5-CFA6D8385F2C}">
      <dgm:prSet/>
      <dgm:spPr/>
      <dgm:t>
        <a:bodyPr/>
        <a:lstStyle/>
        <a:p>
          <a:endParaRPr lang="en-GB"/>
        </a:p>
      </dgm:t>
    </dgm:pt>
    <dgm:pt modelId="{5A248B83-32F1-4985-9C03-1139F1CA4A0C}" type="sibTrans" cxnId="{D93AEE76-AE3B-43EB-84C5-CFA6D8385F2C}">
      <dgm:prSet/>
      <dgm:spPr/>
      <dgm:t>
        <a:bodyPr/>
        <a:lstStyle/>
        <a:p>
          <a:endParaRPr lang="en-GB"/>
        </a:p>
      </dgm:t>
    </dgm:pt>
    <dgm:pt modelId="{4D7D8A6E-92AE-436C-B6AB-F1CFDF4D00AB}">
      <dgm:prSet/>
      <dgm:spPr/>
      <dgm:t>
        <a:bodyPr/>
        <a:lstStyle/>
        <a:p>
          <a:r>
            <a:rPr lang="en-US">
              <a:latin typeface="Trebuchet MS" pitchFamily="34" charset="0"/>
            </a:rPr>
            <a:t>appropriate for most women with early-stage Breast cancer </a:t>
          </a:r>
          <a:endParaRPr lang="en-GB" dirty="0"/>
        </a:p>
      </dgm:t>
    </dgm:pt>
    <dgm:pt modelId="{FF9D0663-1A5B-4D38-9556-AFCC45A9340E}" type="parTrans" cxnId="{21904CB8-7D3A-4DBF-AF89-B63469291776}">
      <dgm:prSet/>
      <dgm:spPr/>
      <dgm:t>
        <a:bodyPr/>
        <a:lstStyle/>
        <a:p>
          <a:endParaRPr lang="en-GB"/>
        </a:p>
      </dgm:t>
    </dgm:pt>
    <dgm:pt modelId="{2CD72227-50C1-4089-84AC-93AE1E005461}" type="sibTrans" cxnId="{21904CB8-7D3A-4DBF-AF89-B63469291776}">
      <dgm:prSet/>
      <dgm:spPr/>
      <dgm:t>
        <a:bodyPr/>
        <a:lstStyle/>
        <a:p>
          <a:endParaRPr lang="en-GB"/>
        </a:p>
      </dgm:t>
    </dgm:pt>
    <dgm:pt modelId="{45FAF007-1FD9-4AC4-934D-B732EB12C3D0}">
      <dgm:prSet custT="1"/>
      <dgm:spPr/>
      <dgm:t>
        <a:bodyPr/>
        <a:lstStyle/>
        <a:p>
          <a:pPr algn="just">
            <a:buFontTx/>
            <a:buChar char="•"/>
          </a:pPr>
          <a:endParaRPr lang="en-US" sz="3200" b="1" dirty="0">
            <a:latin typeface="Trebuchet MS" pitchFamily="34" charset="0"/>
          </a:endParaRPr>
        </a:p>
        <a:p>
          <a:pPr algn="just">
            <a:buFontTx/>
            <a:buChar char="•"/>
          </a:pPr>
          <a:r>
            <a:rPr lang="en-US" sz="3200" b="1" dirty="0">
              <a:latin typeface="Trebuchet MS" pitchFamily="34" charset="0"/>
            </a:rPr>
            <a:t>Many series adopt BCT for up to 4 cm tumors,</a:t>
          </a:r>
          <a:r>
            <a:rPr kumimoji="0" lang="en-US" sz="3200" b="1" i="0" u="none" strike="noStrike" cap="none" spc="0" normalizeH="0" baseline="0" noProof="0" dirty="0">
              <a:ln/>
              <a:effectLst/>
              <a:uLnTx/>
              <a:uFillTx/>
              <a:latin typeface="Trebuchet MS" pitchFamily="34" charset="0"/>
              <a:ea typeface="+mn-ea"/>
              <a:cs typeface="+mn-cs"/>
            </a:rPr>
            <a:t>or even larger for intraductal cancer with the use of neoadjuvant therapy</a:t>
          </a:r>
          <a:endParaRPr lang="en-US" sz="3200" b="1" dirty="0">
            <a:latin typeface="Trebuchet MS" pitchFamily="34" charset="0"/>
          </a:endParaRPr>
        </a:p>
        <a:p>
          <a:pPr algn="ctr">
            <a:buFontTx/>
            <a:buChar char="•"/>
          </a:pPr>
          <a:endParaRPr lang="en-US" sz="2800" dirty="0">
            <a:latin typeface="Trebuchet MS" pitchFamily="34" charset="0"/>
          </a:endParaRPr>
        </a:p>
      </dgm:t>
    </dgm:pt>
    <dgm:pt modelId="{FA430985-16DA-428E-81E0-9D9DF49F5C5D}" type="parTrans" cxnId="{4441ECD5-CEAA-4F27-82AC-F5BA88EC361E}">
      <dgm:prSet/>
      <dgm:spPr/>
      <dgm:t>
        <a:bodyPr/>
        <a:lstStyle/>
        <a:p>
          <a:endParaRPr lang="en-GB"/>
        </a:p>
      </dgm:t>
    </dgm:pt>
    <dgm:pt modelId="{2B1ED119-D35E-45D8-A087-3524159E9735}" type="sibTrans" cxnId="{4441ECD5-CEAA-4F27-82AC-F5BA88EC361E}">
      <dgm:prSet/>
      <dgm:spPr/>
      <dgm:t>
        <a:bodyPr/>
        <a:lstStyle/>
        <a:p>
          <a:endParaRPr lang="en-GB"/>
        </a:p>
      </dgm:t>
    </dgm:pt>
    <dgm:pt modelId="{79A9C62B-3F1B-40D0-AF07-DA1ECD226775}">
      <dgm:prSet phldrT="[Text]"/>
      <dgm:spPr/>
      <dgm:t>
        <a:bodyPr/>
        <a:lstStyle/>
        <a:p>
          <a:r>
            <a:rPr lang="en-US" dirty="0"/>
            <a:t>BCT</a:t>
          </a:r>
          <a:endParaRPr lang="en-GB" dirty="0"/>
        </a:p>
      </dgm:t>
    </dgm:pt>
    <dgm:pt modelId="{4D2436D2-7D92-4B82-8519-8AB915CC7D38}" type="sibTrans" cxnId="{905E7567-0124-43C1-B5F1-6ECDE916C0A9}">
      <dgm:prSet/>
      <dgm:spPr/>
      <dgm:t>
        <a:bodyPr/>
        <a:lstStyle/>
        <a:p>
          <a:endParaRPr lang="en-GB"/>
        </a:p>
      </dgm:t>
    </dgm:pt>
    <dgm:pt modelId="{410200DC-D5C5-4934-981F-343CAE8BB981}" type="parTrans" cxnId="{905E7567-0124-43C1-B5F1-6ECDE916C0A9}">
      <dgm:prSet/>
      <dgm:spPr/>
      <dgm:t>
        <a:bodyPr/>
        <a:lstStyle/>
        <a:p>
          <a:endParaRPr lang="en-GB"/>
        </a:p>
      </dgm:t>
    </dgm:pt>
    <dgm:pt modelId="{A6522B49-26C5-4392-8BC0-CC7161967E97}" type="pres">
      <dgm:prSet presAssocID="{95146A03-8A4B-4CF3-8861-E051CC0907CE}" presName="Name0" presStyleCnt="0">
        <dgm:presLayoutVars>
          <dgm:dir/>
          <dgm:animLvl val="lvl"/>
          <dgm:resizeHandles val="exact"/>
        </dgm:presLayoutVars>
      </dgm:prSet>
      <dgm:spPr/>
    </dgm:pt>
    <dgm:pt modelId="{DEF306E6-6325-4B11-AF07-8CC1AB15FEFA}" type="pres">
      <dgm:prSet presAssocID="{47ACF72D-2BBA-417F-BAB3-B9667022AB6C}" presName="boxAndChildren" presStyleCnt="0"/>
      <dgm:spPr/>
    </dgm:pt>
    <dgm:pt modelId="{23949D65-99BA-40F3-AE35-49C81627C5EE}" type="pres">
      <dgm:prSet presAssocID="{47ACF72D-2BBA-417F-BAB3-B9667022AB6C}" presName="parentTextBox" presStyleLbl="node1" presStyleIdx="0" presStyleCnt="2"/>
      <dgm:spPr/>
    </dgm:pt>
    <dgm:pt modelId="{4347E7D6-6D1F-4E87-94DA-076A7028E622}" type="pres">
      <dgm:prSet presAssocID="{47ACF72D-2BBA-417F-BAB3-B9667022AB6C}" presName="entireBox" presStyleLbl="node1" presStyleIdx="0" presStyleCnt="2"/>
      <dgm:spPr/>
    </dgm:pt>
    <dgm:pt modelId="{7E7E3F09-EBFC-4918-8E21-232679511EBE}" type="pres">
      <dgm:prSet presAssocID="{47ACF72D-2BBA-417F-BAB3-B9667022AB6C}" presName="descendantBox" presStyleCnt="0"/>
      <dgm:spPr/>
    </dgm:pt>
    <dgm:pt modelId="{9F265F96-D1E7-4861-ABB3-56328560F600}" type="pres">
      <dgm:prSet presAssocID="{45FAF007-1FD9-4AC4-934D-B732EB12C3D0}" presName="childTextBox" presStyleLbl="fgAccFollowNode1" presStyleIdx="0" presStyleCnt="2" custScaleY="156534" custLinFactNeighborY="14355">
        <dgm:presLayoutVars>
          <dgm:bulletEnabled val="1"/>
        </dgm:presLayoutVars>
      </dgm:prSet>
      <dgm:spPr/>
    </dgm:pt>
    <dgm:pt modelId="{C942A86E-3220-4D6C-81BB-DF46C6AD6C98}" type="pres">
      <dgm:prSet presAssocID="{4D2436D2-7D92-4B82-8519-8AB915CC7D38}" presName="sp" presStyleCnt="0"/>
      <dgm:spPr/>
    </dgm:pt>
    <dgm:pt modelId="{DC01C8E7-4443-47DC-9DCB-644BBE559271}" type="pres">
      <dgm:prSet presAssocID="{79A9C62B-3F1B-40D0-AF07-DA1ECD226775}" presName="arrowAndChildren" presStyleCnt="0"/>
      <dgm:spPr/>
    </dgm:pt>
    <dgm:pt modelId="{1E2ADE64-E864-49C7-871D-E789C61D8580}" type="pres">
      <dgm:prSet presAssocID="{79A9C62B-3F1B-40D0-AF07-DA1ECD226775}" presName="parentTextArrow" presStyleLbl="node1" presStyleIdx="0" presStyleCnt="2"/>
      <dgm:spPr/>
    </dgm:pt>
    <dgm:pt modelId="{E992695A-BA6D-4464-86B5-CC1E3653F89F}" type="pres">
      <dgm:prSet presAssocID="{79A9C62B-3F1B-40D0-AF07-DA1ECD226775}" presName="arrow" presStyleLbl="node1" presStyleIdx="1" presStyleCnt="2" custLinFactNeighborX="3356" custLinFactNeighborY="4343"/>
      <dgm:spPr/>
    </dgm:pt>
    <dgm:pt modelId="{250B1731-8911-4742-819F-2537395BB9B0}" type="pres">
      <dgm:prSet presAssocID="{79A9C62B-3F1B-40D0-AF07-DA1ECD226775}" presName="descendantArrow" presStyleCnt="0"/>
      <dgm:spPr/>
    </dgm:pt>
    <dgm:pt modelId="{481860B5-97EA-4498-8696-0C6AAE9570B6}" type="pres">
      <dgm:prSet presAssocID="{4D7D8A6E-92AE-436C-B6AB-F1CFDF4D00AB}" presName="childTextArrow" presStyleLbl="fgAccFollowNode1" presStyleIdx="1" presStyleCnt="2">
        <dgm:presLayoutVars>
          <dgm:bulletEnabled val="1"/>
        </dgm:presLayoutVars>
      </dgm:prSet>
      <dgm:spPr/>
    </dgm:pt>
  </dgm:ptLst>
  <dgm:cxnLst>
    <dgm:cxn modelId="{D0F85A07-A7BD-487D-828F-5BAD0AE64D72}" type="presOf" srcId="{45FAF007-1FD9-4AC4-934D-B732EB12C3D0}" destId="{9F265F96-D1E7-4861-ABB3-56328560F600}" srcOrd="0" destOrd="0" presId="urn:microsoft.com/office/officeart/2005/8/layout/process4"/>
    <dgm:cxn modelId="{8A8E4540-8683-48FF-A95F-82CA245BC8ED}" type="presOf" srcId="{4D7D8A6E-92AE-436C-B6AB-F1CFDF4D00AB}" destId="{481860B5-97EA-4498-8696-0C6AAE9570B6}" srcOrd="0" destOrd="0" presId="urn:microsoft.com/office/officeart/2005/8/layout/process4"/>
    <dgm:cxn modelId="{A1F94E46-CA67-45D1-99F9-2CA0D8CC534F}" type="presOf" srcId="{47ACF72D-2BBA-417F-BAB3-B9667022AB6C}" destId="{23949D65-99BA-40F3-AE35-49C81627C5EE}" srcOrd="0" destOrd="0" presId="urn:microsoft.com/office/officeart/2005/8/layout/process4"/>
    <dgm:cxn modelId="{905E7567-0124-43C1-B5F1-6ECDE916C0A9}" srcId="{95146A03-8A4B-4CF3-8861-E051CC0907CE}" destId="{79A9C62B-3F1B-40D0-AF07-DA1ECD226775}" srcOrd="0" destOrd="0" parTransId="{410200DC-D5C5-4934-981F-343CAE8BB981}" sibTransId="{4D2436D2-7D92-4B82-8519-8AB915CC7D38}"/>
    <dgm:cxn modelId="{D93AEE76-AE3B-43EB-84C5-CFA6D8385F2C}" srcId="{95146A03-8A4B-4CF3-8861-E051CC0907CE}" destId="{47ACF72D-2BBA-417F-BAB3-B9667022AB6C}" srcOrd="1" destOrd="0" parTransId="{582CCABE-9262-4763-9508-DCB3D62928E0}" sibTransId="{5A248B83-32F1-4985-9C03-1139F1CA4A0C}"/>
    <dgm:cxn modelId="{98269689-73E5-4016-9EC6-772BE66FA3A5}" type="presOf" srcId="{79A9C62B-3F1B-40D0-AF07-DA1ECD226775}" destId="{1E2ADE64-E864-49C7-871D-E789C61D8580}" srcOrd="0" destOrd="0" presId="urn:microsoft.com/office/officeart/2005/8/layout/process4"/>
    <dgm:cxn modelId="{2DF76D9B-2CA1-4F57-A0CA-708DB55670A3}" type="presOf" srcId="{47ACF72D-2BBA-417F-BAB3-B9667022AB6C}" destId="{4347E7D6-6D1F-4E87-94DA-076A7028E622}" srcOrd="1" destOrd="0" presId="urn:microsoft.com/office/officeart/2005/8/layout/process4"/>
    <dgm:cxn modelId="{21904CB8-7D3A-4DBF-AF89-B63469291776}" srcId="{79A9C62B-3F1B-40D0-AF07-DA1ECD226775}" destId="{4D7D8A6E-92AE-436C-B6AB-F1CFDF4D00AB}" srcOrd="0" destOrd="0" parTransId="{FF9D0663-1A5B-4D38-9556-AFCC45A9340E}" sibTransId="{2CD72227-50C1-4089-84AC-93AE1E005461}"/>
    <dgm:cxn modelId="{4D069CCD-C598-4438-B834-A09F4AC52578}" type="presOf" srcId="{79A9C62B-3F1B-40D0-AF07-DA1ECD226775}" destId="{E992695A-BA6D-4464-86B5-CC1E3653F89F}" srcOrd="1" destOrd="0" presId="urn:microsoft.com/office/officeart/2005/8/layout/process4"/>
    <dgm:cxn modelId="{4441ECD5-CEAA-4F27-82AC-F5BA88EC361E}" srcId="{47ACF72D-2BBA-417F-BAB3-B9667022AB6C}" destId="{45FAF007-1FD9-4AC4-934D-B732EB12C3D0}" srcOrd="0" destOrd="0" parTransId="{FA430985-16DA-428E-81E0-9D9DF49F5C5D}" sibTransId="{2B1ED119-D35E-45D8-A087-3524159E9735}"/>
    <dgm:cxn modelId="{474279E7-6793-44E9-8A51-79C979E96680}" type="presOf" srcId="{95146A03-8A4B-4CF3-8861-E051CC0907CE}" destId="{A6522B49-26C5-4392-8BC0-CC7161967E97}" srcOrd="0" destOrd="0" presId="urn:microsoft.com/office/officeart/2005/8/layout/process4"/>
    <dgm:cxn modelId="{07D72771-BECE-4BDB-B75C-3ED5D4D9875E}" type="presParOf" srcId="{A6522B49-26C5-4392-8BC0-CC7161967E97}" destId="{DEF306E6-6325-4B11-AF07-8CC1AB15FEFA}" srcOrd="0" destOrd="0" presId="urn:microsoft.com/office/officeart/2005/8/layout/process4"/>
    <dgm:cxn modelId="{428DBC80-FF70-4223-A77F-B0D165DF9EF1}" type="presParOf" srcId="{DEF306E6-6325-4B11-AF07-8CC1AB15FEFA}" destId="{23949D65-99BA-40F3-AE35-49C81627C5EE}" srcOrd="0" destOrd="0" presId="urn:microsoft.com/office/officeart/2005/8/layout/process4"/>
    <dgm:cxn modelId="{9630A804-6D2F-4FD6-A5F2-53C173496F7A}" type="presParOf" srcId="{DEF306E6-6325-4B11-AF07-8CC1AB15FEFA}" destId="{4347E7D6-6D1F-4E87-94DA-076A7028E622}" srcOrd="1" destOrd="0" presId="urn:microsoft.com/office/officeart/2005/8/layout/process4"/>
    <dgm:cxn modelId="{9A2AC82B-D144-476B-804F-03599CC909A5}" type="presParOf" srcId="{DEF306E6-6325-4B11-AF07-8CC1AB15FEFA}" destId="{7E7E3F09-EBFC-4918-8E21-232679511EBE}" srcOrd="2" destOrd="0" presId="urn:microsoft.com/office/officeart/2005/8/layout/process4"/>
    <dgm:cxn modelId="{2E614B10-46F0-423C-93EA-D0606A225676}" type="presParOf" srcId="{7E7E3F09-EBFC-4918-8E21-232679511EBE}" destId="{9F265F96-D1E7-4861-ABB3-56328560F600}" srcOrd="0" destOrd="0" presId="urn:microsoft.com/office/officeart/2005/8/layout/process4"/>
    <dgm:cxn modelId="{B6A1643E-2A8B-485F-A0BF-63C04D22F2FC}" type="presParOf" srcId="{A6522B49-26C5-4392-8BC0-CC7161967E97}" destId="{C942A86E-3220-4D6C-81BB-DF46C6AD6C98}" srcOrd="1" destOrd="0" presId="urn:microsoft.com/office/officeart/2005/8/layout/process4"/>
    <dgm:cxn modelId="{0F119B13-CE58-402B-8596-91B8F5106F79}" type="presParOf" srcId="{A6522B49-26C5-4392-8BC0-CC7161967E97}" destId="{DC01C8E7-4443-47DC-9DCB-644BBE559271}" srcOrd="2" destOrd="0" presId="urn:microsoft.com/office/officeart/2005/8/layout/process4"/>
    <dgm:cxn modelId="{E6E951F4-C553-47A4-9A37-8D08B4F16177}" type="presParOf" srcId="{DC01C8E7-4443-47DC-9DCB-644BBE559271}" destId="{1E2ADE64-E864-49C7-871D-E789C61D8580}" srcOrd="0" destOrd="0" presId="urn:microsoft.com/office/officeart/2005/8/layout/process4"/>
    <dgm:cxn modelId="{FBAF5A97-3180-4698-80B2-32CFBF91FA59}" type="presParOf" srcId="{DC01C8E7-4443-47DC-9DCB-644BBE559271}" destId="{E992695A-BA6D-4464-86B5-CC1E3653F89F}" srcOrd="1" destOrd="0" presId="urn:microsoft.com/office/officeart/2005/8/layout/process4"/>
    <dgm:cxn modelId="{E428FCFF-3C43-492D-988E-ECE3208BCFC7}" type="presParOf" srcId="{DC01C8E7-4443-47DC-9DCB-644BBE559271}" destId="{250B1731-8911-4742-819F-2537395BB9B0}" srcOrd="2" destOrd="0" presId="urn:microsoft.com/office/officeart/2005/8/layout/process4"/>
    <dgm:cxn modelId="{2746C8AC-0894-4A02-A20F-705C7425C544}" type="presParOf" srcId="{250B1731-8911-4742-819F-2537395BB9B0}" destId="{481860B5-97EA-4498-8696-0C6AAE9570B6}"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C2D617-75ED-4AAA-BBB5-A32EFA5B98DE}" type="doc">
      <dgm:prSet loTypeId="urn:microsoft.com/office/officeart/2005/8/layout/vList4" loCatId="list" qsTypeId="urn:microsoft.com/office/officeart/2005/8/quickstyle/simple3" qsCatId="simple" csTypeId="urn:microsoft.com/office/officeart/2005/8/colors/accent1_2" csCatId="accent1" phldr="1"/>
      <dgm:spPr/>
      <dgm:t>
        <a:bodyPr/>
        <a:lstStyle/>
        <a:p>
          <a:endParaRPr lang="en-GB"/>
        </a:p>
      </dgm:t>
    </dgm:pt>
    <dgm:pt modelId="{6FF1309F-B6EB-4FBD-8A7E-169B5B87B212}">
      <dgm:prSet phldrT="[Text]" custT="1"/>
      <dgm:spPr/>
      <dgm:t>
        <a:bodyPr/>
        <a:lstStyle/>
        <a:p>
          <a:pPr algn="ctr"/>
          <a:r>
            <a:rPr lang="en-GB" sz="3600" b="0" dirty="0">
              <a:solidFill>
                <a:schemeClr val="accent2">
                  <a:lumMod val="75000"/>
                </a:schemeClr>
              </a:solidFill>
              <a:latin typeface="Comic Sans MS" panose="030F0702030302020204" pitchFamily="66" charset="0"/>
            </a:rPr>
            <a:t>BCS  main issue is to remain the compromise between wide excision with clear margin and a satisfactory </a:t>
          </a:r>
          <a:r>
            <a:rPr lang="en-GB" sz="4000" b="0" dirty="0">
              <a:solidFill>
                <a:schemeClr val="accent2">
                  <a:lumMod val="75000"/>
                </a:schemeClr>
              </a:solidFill>
              <a:latin typeface="Comic Sans MS" panose="030F0702030302020204" pitchFamily="66" charset="0"/>
            </a:rPr>
            <a:t>aesthetic result.</a:t>
          </a:r>
          <a:r>
            <a:rPr lang="en-US" sz="4000" b="0" dirty="0">
              <a:solidFill>
                <a:schemeClr val="accent2">
                  <a:lumMod val="75000"/>
                </a:schemeClr>
              </a:solidFill>
              <a:latin typeface="Comic Sans MS" panose="030F0702030302020204" pitchFamily="66" charset="0"/>
            </a:rPr>
            <a:t> </a:t>
          </a:r>
          <a:endParaRPr lang="en-GB" sz="4000" b="0" dirty="0">
            <a:solidFill>
              <a:schemeClr val="accent2">
                <a:lumMod val="75000"/>
              </a:schemeClr>
            </a:solidFill>
            <a:latin typeface="Comic Sans MS" panose="030F0702030302020204" pitchFamily="66" charset="0"/>
          </a:endParaRPr>
        </a:p>
      </dgm:t>
    </dgm:pt>
    <dgm:pt modelId="{E06758D6-19C9-4A0C-8030-9C5710C888ED}" type="parTrans" cxnId="{F9DE885B-23F9-4824-B1AD-1EEE668C013C}">
      <dgm:prSet/>
      <dgm:spPr/>
      <dgm:t>
        <a:bodyPr/>
        <a:lstStyle/>
        <a:p>
          <a:endParaRPr lang="en-GB"/>
        </a:p>
      </dgm:t>
    </dgm:pt>
    <dgm:pt modelId="{81AC4966-D3BE-41C2-902C-9A50A028021F}" type="sibTrans" cxnId="{F9DE885B-23F9-4824-B1AD-1EEE668C013C}">
      <dgm:prSet/>
      <dgm:spPr/>
      <dgm:t>
        <a:bodyPr/>
        <a:lstStyle/>
        <a:p>
          <a:endParaRPr lang="en-GB"/>
        </a:p>
      </dgm:t>
    </dgm:pt>
    <dgm:pt modelId="{47BC2078-6D7C-4148-B989-353E494F13A9}">
      <dgm:prSet custT="1"/>
      <dgm:spPr/>
      <dgm:t>
        <a:bodyPr/>
        <a:lstStyle/>
        <a:p>
          <a:pPr algn="ctr">
            <a:buNone/>
          </a:pPr>
          <a:r>
            <a:rPr lang="en-GB" sz="3400" b="0" dirty="0">
              <a:solidFill>
                <a:schemeClr val="accent2">
                  <a:lumMod val="75000"/>
                </a:schemeClr>
              </a:solidFill>
              <a:latin typeface="Comic Sans MS" panose="030F0702030302020204" pitchFamily="66" charset="0"/>
            </a:rPr>
            <a:t>Although defects can be managed with primary closure BUT cosmetic outcome may be unpredictable and frequently achieve unsatisfactory outcome</a:t>
          </a:r>
        </a:p>
      </dgm:t>
    </dgm:pt>
    <dgm:pt modelId="{04FEE806-F6EF-4A16-9076-032DBEC36C4C}" type="parTrans" cxnId="{6BB91825-BC36-4E9B-8DA2-9DEA5FE210A8}">
      <dgm:prSet/>
      <dgm:spPr/>
      <dgm:t>
        <a:bodyPr/>
        <a:lstStyle/>
        <a:p>
          <a:endParaRPr lang="en-GB"/>
        </a:p>
      </dgm:t>
    </dgm:pt>
    <dgm:pt modelId="{666A6381-78A4-4946-8BF7-359F2C5C3201}" type="sibTrans" cxnId="{6BB91825-BC36-4E9B-8DA2-9DEA5FE210A8}">
      <dgm:prSet/>
      <dgm:spPr/>
      <dgm:t>
        <a:bodyPr/>
        <a:lstStyle/>
        <a:p>
          <a:endParaRPr lang="en-GB"/>
        </a:p>
      </dgm:t>
    </dgm:pt>
    <dgm:pt modelId="{73C980D1-3999-48EB-A47C-E8E8C420BAE2}">
      <dgm:prSet/>
      <dgm:spPr/>
      <dgm:t>
        <a:bodyPr/>
        <a:lstStyle/>
        <a:p>
          <a:pPr algn="l">
            <a:buFontTx/>
            <a:buChar char="•"/>
          </a:pPr>
          <a:endParaRPr lang="en-US" sz="2400" dirty="0">
            <a:latin typeface="Trebuchet MS" pitchFamily="34" charset="0"/>
          </a:endParaRPr>
        </a:p>
      </dgm:t>
    </dgm:pt>
    <dgm:pt modelId="{7C89762E-FCF8-4726-86C7-159CA7DEFA54}" type="parTrans" cxnId="{2590EC92-EB48-4519-8F91-188072A48CEA}">
      <dgm:prSet/>
      <dgm:spPr/>
      <dgm:t>
        <a:bodyPr/>
        <a:lstStyle/>
        <a:p>
          <a:endParaRPr lang="en-GB"/>
        </a:p>
      </dgm:t>
    </dgm:pt>
    <dgm:pt modelId="{858815EB-D85A-404A-94A9-B1C8E1A7FBF3}" type="sibTrans" cxnId="{2590EC92-EB48-4519-8F91-188072A48CEA}">
      <dgm:prSet/>
      <dgm:spPr/>
      <dgm:t>
        <a:bodyPr/>
        <a:lstStyle/>
        <a:p>
          <a:endParaRPr lang="en-GB"/>
        </a:p>
      </dgm:t>
    </dgm:pt>
    <dgm:pt modelId="{76D83B5A-90A1-4CD8-9B73-CEE4A9A6CB94}">
      <dgm:prSet custT="1"/>
      <dgm:spPr/>
      <dgm:t>
        <a:bodyPr/>
        <a:lstStyle/>
        <a:p>
          <a:pPr algn="just"/>
          <a:r>
            <a:rPr lang="en-GB" sz="3200" b="0" dirty="0">
              <a:solidFill>
                <a:schemeClr val="accent2">
                  <a:lumMod val="75000"/>
                </a:schemeClr>
              </a:solidFill>
              <a:effectLst/>
              <a:latin typeface="Comic Sans MS" panose="030F0702030302020204" pitchFamily="66" charset="0"/>
              <a:ea typeface="Aptos" panose="020B0004020202020204" pitchFamily="34" charset="0"/>
              <a:cs typeface="Arial" panose="020B0604020202020204" pitchFamily="34" charset="0"/>
            </a:rPr>
            <a:t>In fact, approximately 10 to 30% of patients submitted to BCS are not satisfied with their aesthetic outcome.</a:t>
          </a:r>
        </a:p>
      </dgm:t>
    </dgm:pt>
    <dgm:pt modelId="{782B424A-116A-4A37-99BD-53866D08F1AD}" type="parTrans" cxnId="{DDE0D30E-8819-41F9-81EA-E26F4AB8A6D5}">
      <dgm:prSet/>
      <dgm:spPr/>
      <dgm:t>
        <a:bodyPr/>
        <a:lstStyle/>
        <a:p>
          <a:endParaRPr lang="en-GB"/>
        </a:p>
      </dgm:t>
    </dgm:pt>
    <dgm:pt modelId="{E63C5A38-FB86-4683-9595-4F9E0AF28E44}" type="sibTrans" cxnId="{DDE0D30E-8819-41F9-81EA-E26F4AB8A6D5}">
      <dgm:prSet/>
      <dgm:spPr/>
      <dgm:t>
        <a:bodyPr/>
        <a:lstStyle/>
        <a:p>
          <a:endParaRPr lang="en-GB"/>
        </a:p>
      </dgm:t>
    </dgm:pt>
    <dgm:pt modelId="{DAAB33C5-E490-41DA-B298-556B9972FF0E}" type="pres">
      <dgm:prSet presAssocID="{71C2D617-75ED-4AAA-BBB5-A32EFA5B98DE}" presName="linear" presStyleCnt="0">
        <dgm:presLayoutVars>
          <dgm:dir/>
          <dgm:resizeHandles val="exact"/>
        </dgm:presLayoutVars>
      </dgm:prSet>
      <dgm:spPr/>
    </dgm:pt>
    <dgm:pt modelId="{D992DA1D-433D-4341-8A05-5D0C95C2A48F}" type="pres">
      <dgm:prSet presAssocID="{6FF1309F-B6EB-4FBD-8A7E-169B5B87B212}" presName="comp" presStyleCnt="0"/>
      <dgm:spPr/>
    </dgm:pt>
    <dgm:pt modelId="{75AB1DB9-682D-41AC-B971-D94DBA24634F}" type="pres">
      <dgm:prSet presAssocID="{6FF1309F-B6EB-4FBD-8A7E-169B5B87B212}" presName="box" presStyleLbl="node1" presStyleIdx="0" presStyleCnt="3" custScaleY="161134" custLinFactNeighborY="11228"/>
      <dgm:spPr/>
    </dgm:pt>
    <dgm:pt modelId="{50BD0C31-9A0F-45E3-A732-75385ED0300B}" type="pres">
      <dgm:prSet presAssocID="{6FF1309F-B6EB-4FBD-8A7E-169B5B87B212}" presName="img" presStyleLbl="fgImgPlace1" presStyleIdx="0" presStyleCnt="3"/>
      <dgm:spPr>
        <a:blipFill rotWithShape="1">
          <a:blip xmlns:r="http://schemas.openxmlformats.org/officeDocument/2006/relationships" r:embed="rId1"/>
          <a:srcRect/>
          <a:stretch>
            <a:fillRect t="-8000" b="-8000"/>
          </a:stretch>
        </a:blipFill>
      </dgm:spPr>
    </dgm:pt>
    <dgm:pt modelId="{F8D54497-6119-44DB-8CD1-1C0F99C8CEA6}" type="pres">
      <dgm:prSet presAssocID="{6FF1309F-B6EB-4FBD-8A7E-169B5B87B212}" presName="text" presStyleLbl="node1" presStyleIdx="0" presStyleCnt="3">
        <dgm:presLayoutVars>
          <dgm:bulletEnabled val="1"/>
        </dgm:presLayoutVars>
      </dgm:prSet>
      <dgm:spPr/>
    </dgm:pt>
    <dgm:pt modelId="{6637DFF9-2EEA-4E31-8C0A-990AABAA2CDD}" type="pres">
      <dgm:prSet presAssocID="{81AC4966-D3BE-41C2-902C-9A50A028021F}" presName="spacer" presStyleCnt="0"/>
      <dgm:spPr/>
    </dgm:pt>
    <dgm:pt modelId="{6668DDDA-5E09-46F5-98A7-57A8963427CE}" type="pres">
      <dgm:prSet presAssocID="{47BC2078-6D7C-4148-B989-353E494F13A9}" presName="comp" presStyleCnt="0"/>
      <dgm:spPr/>
    </dgm:pt>
    <dgm:pt modelId="{5A89649F-9A47-427C-84A5-1F818C12CF1B}" type="pres">
      <dgm:prSet presAssocID="{47BC2078-6D7C-4148-B989-353E494F13A9}" presName="box" presStyleLbl="node1" presStyleIdx="1" presStyleCnt="3" custScaleY="167740" custLinFactNeighborY="4186"/>
      <dgm:spPr/>
    </dgm:pt>
    <dgm:pt modelId="{7F2612D4-027F-4300-935D-CA08AA6727B1}" type="pres">
      <dgm:prSet presAssocID="{47BC2078-6D7C-4148-B989-353E494F13A9}" presName="img" presStyleLbl="fgImgPlace1" presStyleIdx="1" presStyleCnt="3"/>
      <dgm:spPr>
        <a:blipFill rotWithShape="1">
          <a:blip xmlns:r="http://schemas.openxmlformats.org/officeDocument/2006/relationships" r:embed="rId1"/>
          <a:srcRect/>
          <a:stretch>
            <a:fillRect t="-8000" b="-8000"/>
          </a:stretch>
        </a:blipFill>
      </dgm:spPr>
    </dgm:pt>
    <dgm:pt modelId="{87CC016D-DF08-49B6-A0C7-70FFE2EC03A8}" type="pres">
      <dgm:prSet presAssocID="{47BC2078-6D7C-4148-B989-353E494F13A9}" presName="text" presStyleLbl="node1" presStyleIdx="1" presStyleCnt="3">
        <dgm:presLayoutVars>
          <dgm:bulletEnabled val="1"/>
        </dgm:presLayoutVars>
      </dgm:prSet>
      <dgm:spPr/>
    </dgm:pt>
    <dgm:pt modelId="{9E4A5B37-72B8-4F24-8234-3A7E7546F637}" type="pres">
      <dgm:prSet presAssocID="{666A6381-78A4-4946-8BF7-359F2C5C3201}" presName="spacer" presStyleCnt="0"/>
      <dgm:spPr/>
    </dgm:pt>
    <dgm:pt modelId="{EBD0688F-C785-4883-9201-E601FDF80F56}" type="pres">
      <dgm:prSet presAssocID="{76D83B5A-90A1-4CD8-9B73-CEE4A9A6CB94}" presName="comp" presStyleCnt="0"/>
      <dgm:spPr/>
    </dgm:pt>
    <dgm:pt modelId="{747C3147-8596-4CAF-8074-4CB3AD0C9749}" type="pres">
      <dgm:prSet presAssocID="{76D83B5A-90A1-4CD8-9B73-CEE4A9A6CB94}" presName="box" presStyleLbl="node1" presStyleIdx="2" presStyleCnt="3" custLinFactNeighborY="11228"/>
      <dgm:spPr/>
    </dgm:pt>
    <dgm:pt modelId="{2072119E-B99C-4D20-9692-2A921644B8CC}" type="pres">
      <dgm:prSet presAssocID="{76D83B5A-90A1-4CD8-9B73-CEE4A9A6CB94}" presName="img" presStyleLbl="fgImgPlace1" presStyleIdx="2" presStyleCnt="3"/>
      <dgm:spPr>
        <a:blipFill rotWithShape="1">
          <a:blip xmlns:r="http://schemas.openxmlformats.org/officeDocument/2006/relationships" r:embed="rId1"/>
          <a:srcRect/>
          <a:stretch>
            <a:fillRect t="-8000" b="-8000"/>
          </a:stretch>
        </a:blipFill>
      </dgm:spPr>
    </dgm:pt>
    <dgm:pt modelId="{78FA5D1C-BA36-4BFC-A1B0-E09A0FAF2CD6}" type="pres">
      <dgm:prSet presAssocID="{76D83B5A-90A1-4CD8-9B73-CEE4A9A6CB94}" presName="text" presStyleLbl="node1" presStyleIdx="2" presStyleCnt="3">
        <dgm:presLayoutVars>
          <dgm:bulletEnabled val="1"/>
        </dgm:presLayoutVars>
      </dgm:prSet>
      <dgm:spPr/>
    </dgm:pt>
  </dgm:ptLst>
  <dgm:cxnLst>
    <dgm:cxn modelId="{DDE0D30E-8819-41F9-81EA-E26F4AB8A6D5}" srcId="{71C2D617-75ED-4AAA-BBB5-A32EFA5B98DE}" destId="{76D83B5A-90A1-4CD8-9B73-CEE4A9A6CB94}" srcOrd="2" destOrd="0" parTransId="{782B424A-116A-4A37-99BD-53866D08F1AD}" sibTransId="{E63C5A38-FB86-4683-9595-4F9E0AF28E44}"/>
    <dgm:cxn modelId="{6BB91825-BC36-4E9B-8DA2-9DEA5FE210A8}" srcId="{71C2D617-75ED-4AAA-BBB5-A32EFA5B98DE}" destId="{47BC2078-6D7C-4148-B989-353E494F13A9}" srcOrd="1" destOrd="0" parTransId="{04FEE806-F6EF-4A16-9076-032DBEC36C4C}" sibTransId="{666A6381-78A4-4946-8BF7-359F2C5C3201}"/>
    <dgm:cxn modelId="{7EF8552D-C713-4B6D-ADE3-615872636DB8}" type="presOf" srcId="{6FF1309F-B6EB-4FBD-8A7E-169B5B87B212}" destId="{75AB1DB9-682D-41AC-B971-D94DBA24634F}" srcOrd="0" destOrd="0" presId="urn:microsoft.com/office/officeart/2005/8/layout/vList4"/>
    <dgm:cxn modelId="{E644213C-4E7B-4BC0-9CE9-11A32AF644BC}" type="presOf" srcId="{6FF1309F-B6EB-4FBD-8A7E-169B5B87B212}" destId="{F8D54497-6119-44DB-8CD1-1C0F99C8CEA6}" srcOrd="1" destOrd="0" presId="urn:microsoft.com/office/officeart/2005/8/layout/vList4"/>
    <dgm:cxn modelId="{9AEF423F-F0E0-4679-BFD3-8E17295DF3AF}" type="presOf" srcId="{73C980D1-3999-48EB-A47C-E8E8C420BAE2}" destId="{5A89649F-9A47-427C-84A5-1F818C12CF1B}" srcOrd="0" destOrd="1" presId="urn:microsoft.com/office/officeart/2005/8/layout/vList4"/>
    <dgm:cxn modelId="{F9DE885B-23F9-4824-B1AD-1EEE668C013C}" srcId="{71C2D617-75ED-4AAA-BBB5-A32EFA5B98DE}" destId="{6FF1309F-B6EB-4FBD-8A7E-169B5B87B212}" srcOrd="0" destOrd="0" parTransId="{E06758D6-19C9-4A0C-8030-9C5710C888ED}" sibTransId="{81AC4966-D3BE-41C2-902C-9A50A028021F}"/>
    <dgm:cxn modelId="{568A1564-071E-4F94-8CD6-BC640C43D277}" type="presOf" srcId="{47BC2078-6D7C-4148-B989-353E494F13A9}" destId="{87CC016D-DF08-49B6-A0C7-70FFE2EC03A8}" srcOrd="1" destOrd="0" presId="urn:microsoft.com/office/officeart/2005/8/layout/vList4"/>
    <dgm:cxn modelId="{A3816188-794C-4CAE-BEB7-254B87A66486}" type="presOf" srcId="{73C980D1-3999-48EB-A47C-E8E8C420BAE2}" destId="{87CC016D-DF08-49B6-A0C7-70FFE2EC03A8}" srcOrd="1" destOrd="1" presId="urn:microsoft.com/office/officeart/2005/8/layout/vList4"/>
    <dgm:cxn modelId="{2590EC92-EB48-4519-8F91-188072A48CEA}" srcId="{47BC2078-6D7C-4148-B989-353E494F13A9}" destId="{73C980D1-3999-48EB-A47C-E8E8C420BAE2}" srcOrd="0" destOrd="0" parTransId="{7C89762E-FCF8-4726-86C7-159CA7DEFA54}" sibTransId="{858815EB-D85A-404A-94A9-B1C8E1A7FBF3}"/>
    <dgm:cxn modelId="{9C0A89A2-1E83-4CD8-97DA-46F81282AC9F}" type="presOf" srcId="{47BC2078-6D7C-4148-B989-353E494F13A9}" destId="{5A89649F-9A47-427C-84A5-1F818C12CF1B}" srcOrd="0" destOrd="0" presId="urn:microsoft.com/office/officeart/2005/8/layout/vList4"/>
    <dgm:cxn modelId="{CBEFF4BD-9A02-4F13-85FF-3DE4F8A1DFB9}" type="presOf" srcId="{76D83B5A-90A1-4CD8-9B73-CEE4A9A6CB94}" destId="{747C3147-8596-4CAF-8074-4CB3AD0C9749}" srcOrd="0" destOrd="0" presId="urn:microsoft.com/office/officeart/2005/8/layout/vList4"/>
    <dgm:cxn modelId="{77FF0CC0-9DBC-4458-AFB6-7D1F68555883}" type="presOf" srcId="{71C2D617-75ED-4AAA-BBB5-A32EFA5B98DE}" destId="{DAAB33C5-E490-41DA-B298-556B9972FF0E}" srcOrd="0" destOrd="0" presId="urn:microsoft.com/office/officeart/2005/8/layout/vList4"/>
    <dgm:cxn modelId="{7F1D8EE6-E721-478C-AEB9-52AD0D6090A1}" type="presOf" srcId="{76D83B5A-90A1-4CD8-9B73-CEE4A9A6CB94}" destId="{78FA5D1C-BA36-4BFC-A1B0-E09A0FAF2CD6}" srcOrd="1" destOrd="0" presId="urn:microsoft.com/office/officeart/2005/8/layout/vList4"/>
    <dgm:cxn modelId="{1EA874C9-5756-466F-9D75-15EDC5D563ED}" type="presParOf" srcId="{DAAB33C5-E490-41DA-B298-556B9972FF0E}" destId="{D992DA1D-433D-4341-8A05-5D0C95C2A48F}" srcOrd="0" destOrd="0" presId="urn:microsoft.com/office/officeart/2005/8/layout/vList4"/>
    <dgm:cxn modelId="{77230D9C-790B-4005-AD07-952C84A4E6B1}" type="presParOf" srcId="{D992DA1D-433D-4341-8A05-5D0C95C2A48F}" destId="{75AB1DB9-682D-41AC-B971-D94DBA24634F}" srcOrd="0" destOrd="0" presId="urn:microsoft.com/office/officeart/2005/8/layout/vList4"/>
    <dgm:cxn modelId="{7148340C-0E1E-4B3C-8000-7D5CEDEAFF34}" type="presParOf" srcId="{D992DA1D-433D-4341-8A05-5D0C95C2A48F}" destId="{50BD0C31-9A0F-45E3-A732-75385ED0300B}" srcOrd="1" destOrd="0" presId="urn:microsoft.com/office/officeart/2005/8/layout/vList4"/>
    <dgm:cxn modelId="{D77A9A2F-6789-4D8A-BB20-1F8F06490C91}" type="presParOf" srcId="{D992DA1D-433D-4341-8A05-5D0C95C2A48F}" destId="{F8D54497-6119-44DB-8CD1-1C0F99C8CEA6}" srcOrd="2" destOrd="0" presId="urn:microsoft.com/office/officeart/2005/8/layout/vList4"/>
    <dgm:cxn modelId="{A8A6A4AF-3FE7-4880-B581-2E66484D1F70}" type="presParOf" srcId="{DAAB33C5-E490-41DA-B298-556B9972FF0E}" destId="{6637DFF9-2EEA-4E31-8C0A-990AABAA2CDD}" srcOrd="1" destOrd="0" presId="urn:microsoft.com/office/officeart/2005/8/layout/vList4"/>
    <dgm:cxn modelId="{5DBAAE9C-8F96-44FA-8CC0-85A20B947D1F}" type="presParOf" srcId="{DAAB33C5-E490-41DA-B298-556B9972FF0E}" destId="{6668DDDA-5E09-46F5-98A7-57A8963427CE}" srcOrd="2" destOrd="0" presId="urn:microsoft.com/office/officeart/2005/8/layout/vList4"/>
    <dgm:cxn modelId="{8E4C9D3E-1BD2-44BC-94D3-3803512C3C75}" type="presParOf" srcId="{6668DDDA-5E09-46F5-98A7-57A8963427CE}" destId="{5A89649F-9A47-427C-84A5-1F818C12CF1B}" srcOrd="0" destOrd="0" presId="urn:microsoft.com/office/officeart/2005/8/layout/vList4"/>
    <dgm:cxn modelId="{2CE38F3C-4057-45E6-B422-D9F5E03A0447}" type="presParOf" srcId="{6668DDDA-5E09-46F5-98A7-57A8963427CE}" destId="{7F2612D4-027F-4300-935D-CA08AA6727B1}" srcOrd="1" destOrd="0" presId="urn:microsoft.com/office/officeart/2005/8/layout/vList4"/>
    <dgm:cxn modelId="{CB145C6E-8806-423A-B10E-1E834ACF804B}" type="presParOf" srcId="{6668DDDA-5E09-46F5-98A7-57A8963427CE}" destId="{87CC016D-DF08-49B6-A0C7-70FFE2EC03A8}" srcOrd="2" destOrd="0" presId="urn:microsoft.com/office/officeart/2005/8/layout/vList4"/>
    <dgm:cxn modelId="{D7B7D9C7-6020-4EAD-B678-9D62C1941013}" type="presParOf" srcId="{DAAB33C5-E490-41DA-B298-556B9972FF0E}" destId="{9E4A5B37-72B8-4F24-8234-3A7E7546F637}" srcOrd="3" destOrd="0" presId="urn:microsoft.com/office/officeart/2005/8/layout/vList4"/>
    <dgm:cxn modelId="{DF846C0B-65E1-4E0F-9B7E-C2055ACD6862}" type="presParOf" srcId="{DAAB33C5-E490-41DA-B298-556B9972FF0E}" destId="{EBD0688F-C785-4883-9201-E601FDF80F56}" srcOrd="4" destOrd="0" presId="urn:microsoft.com/office/officeart/2005/8/layout/vList4"/>
    <dgm:cxn modelId="{1BBD0410-272D-4F95-B2E6-38A6208ADC19}" type="presParOf" srcId="{EBD0688F-C785-4883-9201-E601FDF80F56}" destId="{747C3147-8596-4CAF-8074-4CB3AD0C9749}" srcOrd="0" destOrd="0" presId="urn:microsoft.com/office/officeart/2005/8/layout/vList4"/>
    <dgm:cxn modelId="{F75A884B-C899-4822-9D56-CD57246F5F00}" type="presParOf" srcId="{EBD0688F-C785-4883-9201-E601FDF80F56}" destId="{2072119E-B99C-4D20-9692-2A921644B8CC}" srcOrd="1" destOrd="0" presId="urn:microsoft.com/office/officeart/2005/8/layout/vList4"/>
    <dgm:cxn modelId="{90D4EF0B-197B-41D7-99F2-15F4BF4837BE}" type="presParOf" srcId="{EBD0688F-C785-4883-9201-E601FDF80F56}" destId="{78FA5D1C-BA36-4BFC-A1B0-E09A0FAF2CD6}" srcOrd="2" destOrd="0" presId="urn:microsoft.com/office/officeart/2005/8/layout/vList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C2D617-75ED-4AAA-BBB5-A32EFA5B98DE}" type="doc">
      <dgm:prSet loTypeId="urn:microsoft.com/office/officeart/2005/8/layout/vList4" loCatId="list" qsTypeId="urn:microsoft.com/office/officeart/2005/8/quickstyle/simple3" qsCatId="simple" csTypeId="urn:microsoft.com/office/officeart/2005/8/colors/accent1_2" csCatId="accent1" phldr="1"/>
      <dgm:spPr/>
      <dgm:t>
        <a:bodyPr/>
        <a:lstStyle/>
        <a:p>
          <a:endParaRPr lang="en-GB"/>
        </a:p>
      </dgm:t>
    </dgm:pt>
    <dgm:pt modelId="{6FF1309F-B6EB-4FBD-8A7E-169B5B87B212}">
      <dgm:prSet phldrT="[Text]" custT="1"/>
      <dgm:spPr/>
      <dgm:t>
        <a:bodyPr/>
        <a:lstStyle/>
        <a:p>
          <a:pPr algn="ctr"/>
          <a:r>
            <a:rPr lang="en-GB" sz="4400" b="0" dirty="0">
              <a:solidFill>
                <a:schemeClr val="accent2">
                  <a:lumMod val="75000"/>
                </a:schemeClr>
              </a:solidFill>
              <a:latin typeface="Comic Sans MS" panose="030F0702030302020204" pitchFamily="66" charset="0"/>
            </a:rPr>
            <a:t>The main reasons of like poor aesthetic results are related to the tumour resection </a:t>
          </a:r>
        </a:p>
      </dgm:t>
    </dgm:pt>
    <dgm:pt modelId="{E06758D6-19C9-4A0C-8030-9C5710C888ED}" type="parTrans" cxnId="{F9DE885B-23F9-4824-B1AD-1EEE668C013C}">
      <dgm:prSet/>
      <dgm:spPr/>
      <dgm:t>
        <a:bodyPr/>
        <a:lstStyle/>
        <a:p>
          <a:endParaRPr lang="en-GB"/>
        </a:p>
      </dgm:t>
    </dgm:pt>
    <dgm:pt modelId="{81AC4966-D3BE-41C2-902C-9A50A028021F}" type="sibTrans" cxnId="{F9DE885B-23F9-4824-B1AD-1EEE668C013C}">
      <dgm:prSet/>
      <dgm:spPr/>
      <dgm:t>
        <a:bodyPr/>
        <a:lstStyle/>
        <a:p>
          <a:endParaRPr lang="en-GB"/>
        </a:p>
      </dgm:t>
    </dgm:pt>
    <dgm:pt modelId="{70914B18-8A6E-4D22-94AA-BFB8B02D034A}">
      <dgm:prSet custT="1"/>
      <dgm:spPr/>
      <dgm:t>
        <a:bodyPr/>
        <a:lstStyle/>
        <a:p>
          <a:pPr algn="ctr">
            <a:buNone/>
          </a:pPr>
          <a:r>
            <a:rPr lang="en-GB" sz="4400" b="0" dirty="0">
              <a:solidFill>
                <a:schemeClr val="accent2">
                  <a:lumMod val="75000"/>
                </a:schemeClr>
              </a:solidFill>
              <a:latin typeface="Comic Sans MS" panose="030F0702030302020204" pitchFamily="66" charset="0"/>
            </a:rPr>
            <a:t>can produce as symmetry retraction and volume changes</a:t>
          </a:r>
        </a:p>
      </dgm:t>
    </dgm:pt>
    <dgm:pt modelId="{5EF58834-5691-440E-9827-92F9AF01D7A8}" type="parTrans" cxnId="{9A211820-C847-4F11-862F-2BCF538EC896}">
      <dgm:prSet/>
      <dgm:spPr/>
      <dgm:t>
        <a:bodyPr/>
        <a:lstStyle/>
        <a:p>
          <a:endParaRPr lang="en-GB"/>
        </a:p>
      </dgm:t>
    </dgm:pt>
    <dgm:pt modelId="{2D082161-21C4-4490-A75A-A157C98CEC41}" type="sibTrans" cxnId="{9A211820-C847-4F11-862F-2BCF538EC896}">
      <dgm:prSet/>
      <dgm:spPr/>
      <dgm:t>
        <a:bodyPr/>
        <a:lstStyle/>
        <a:p>
          <a:endParaRPr lang="en-GB"/>
        </a:p>
      </dgm:t>
    </dgm:pt>
    <dgm:pt modelId="{C455C81B-0C50-4D1B-86E2-C1DF597099EB}">
      <dgm:prSet custT="1"/>
      <dgm:spPr/>
      <dgm:t>
        <a:bodyPr/>
        <a:lstStyle/>
        <a:p>
          <a:pPr algn="ctr"/>
          <a:r>
            <a:rPr lang="en-GB" sz="4000" b="0" dirty="0">
              <a:solidFill>
                <a:schemeClr val="accent2">
                  <a:lumMod val="75000"/>
                </a:schemeClr>
              </a:solidFill>
              <a:effectLst/>
              <a:latin typeface="Comic Sans MS" panose="030F0702030302020204" pitchFamily="66" charset="0"/>
              <a:cs typeface="Arial" panose="020B0604020202020204" pitchFamily="34" charset="0"/>
            </a:rPr>
            <a:t>In addition, radiation can also have a negative effect on the native breast</a:t>
          </a:r>
        </a:p>
      </dgm:t>
    </dgm:pt>
    <dgm:pt modelId="{00EE2075-63DA-4F06-AEC5-80A8AF028C32}" type="parTrans" cxnId="{82DC492F-34C9-4EDC-B7BA-8245CF76EBE0}">
      <dgm:prSet/>
      <dgm:spPr/>
      <dgm:t>
        <a:bodyPr/>
        <a:lstStyle/>
        <a:p>
          <a:endParaRPr lang="en-GB"/>
        </a:p>
      </dgm:t>
    </dgm:pt>
    <dgm:pt modelId="{7166175C-DF2E-4C4F-AD10-39429D0C10D1}" type="sibTrans" cxnId="{82DC492F-34C9-4EDC-B7BA-8245CF76EBE0}">
      <dgm:prSet/>
      <dgm:spPr/>
      <dgm:t>
        <a:bodyPr/>
        <a:lstStyle/>
        <a:p>
          <a:endParaRPr lang="en-GB"/>
        </a:p>
      </dgm:t>
    </dgm:pt>
    <dgm:pt modelId="{DAAB33C5-E490-41DA-B298-556B9972FF0E}" type="pres">
      <dgm:prSet presAssocID="{71C2D617-75ED-4AAA-BBB5-A32EFA5B98DE}" presName="linear" presStyleCnt="0">
        <dgm:presLayoutVars>
          <dgm:dir/>
          <dgm:resizeHandles val="exact"/>
        </dgm:presLayoutVars>
      </dgm:prSet>
      <dgm:spPr/>
    </dgm:pt>
    <dgm:pt modelId="{D992DA1D-433D-4341-8A05-5D0C95C2A48F}" type="pres">
      <dgm:prSet presAssocID="{6FF1309F-B6EB-4FBD-8A7E-169B5B87B212}" presName="comp" presStyleCnt="0"/>
      <dgm:spPr/>
    </dgm:pt>
    <dgm:pt modelId="{75AB1DB9-682D-41AC-B971-D94DBA24634F}" type="pres">
      <dgm:prSet presAssocID="{6FF1309F-B6EB-4FBD-8A7E-169B5B87B212}" presName="box" presStyleLbl="node1" presStyleIdx="0" presStyleCnt="3"/>
      <dgm:spPr/>
    </dgm:pt>
    <dgm:pt modelId="{50BD0C31-9A0F-45E3-A732-75385ED0300B}" type="pres">
      <dgm:prSet presAssocID="{6FF1309F-B6EB-4FBD-8A7E-169B5B87B212}" presName="img" presStyleLbl="fgImgPlace1" presStyleIdx="0" presStyleCnt="3"/>
      <dgm:spPr>
        <a:blipFill rotWithShape="1">
          <a:blip xmlns:r="http://schemas.openxmlformats.org/officeDocument/2006/relationships" r:embed="rId1"/>
          <a:srcRect/>
          <a:stretch>
            <a:fillRect t="-8000" b="-8000"/>
          </a:stretch>
        </a:blipFill>
      </dgm:spPr>
    </dgm:pt>
    <dgm:pt modelId="{F8D54497-6119-44DB-8CD1-1C0F99C8CEA6}" type="pres">
      <dgm:prSet presAssocID="{6FF1309F-B6EB-4FBD-8A7E-169B5B87B212}" presName="text" presStyleLbl="node1" presStyleIdx="0" presStyleCnt="3">
        <dgm:presLayoutVars>
          <dgm:bulletEnabled val="1"/>
        </dgm:presLayoutVars>
      </dgm:prSet>
      <dgm:spPr/>
    </dgm:pt>
    <dgm:pt modelId="{6637DFF9-2EEA-4E31-8C0A-990AABAA2CDD}" type="pres">
      <dgm:prSet presAssocID="{81AC4966-D3BE-41C2-902C-9A50A028021F}" presName="spacer" presStyleCnt="0"/>
      <dgm:spPr/>
    </dgm:pt>
    <dgm:pt modelId="{5981B1A5-5EDF-49BC-B108-02A9CD589743}" type="pres">
      <dgm:prSet presAssocID="{70914B18-8A6E-4D22-94AA-BFB8B02D034A}" presName="comp" presStyleCnt="0"/>
      <dgm:spPr/>
    </dgm:pt>
    <dgm:pt modelId="{3DA2D998-2F96-4F29-B30F-78A097EDE622}" type="pres">
      <dgm:prSet presAssocID="{70914B18-8A6E-4D22-94AA-BFB8B02D034A}" presName="box" presStyleLbl="node1" presStyleIdx="1" presStyleCnt="3"/>
      <dgm:spPr/>
    </dgm:pt>
    <dgm:pt modelId="{4521DBB1-2BFC-4464-9D83-ABBDE6B9E115}" type="pres">
      <dgm:prSet presAssocID="{70914B18-8A6E-4D22-94AA-BFB8B02D034A}" presName="img" presStyleLbl="fgImgPlace1" presStyleIdx="1" presStyleCnt="3"/>
      <dgm:spPr>
        <a:blipFill rotWithShape="1">
          <a:blip xmlns:r="http://schemas.openxmlformats.org/officeDocument/2006/relationships" r:embed="rId1"/>
          <a:srcRect/>
          <a:stretch>
            <a:fillRect t="-8000" b="-8000"/>
          </a:stretch>
        </a:blipFill>
      </dgm:spPr>
    </dgm:pt>
    <dgm:pt modelId="{5FB394BD-B3C9-4980-88D1-D2FC5676C289}" type="pres">
      <dgm:prSet presAssocID="{70914B18-8A6E-4D22-94AA-BFB8B02D034A}" presName="text" presStyleLbl="node1" presStyleIdx="1" presStyleCnt="3">
        <dgm:presLayoutVars>
          <dgm:bulletEnabled val="1"/>
        </dgm:presLayoutVars>
      </dgm:prSet>
      <dgm:spPr/>
    </dgm:pt>
    <dgm:pt modelId="{9A4BD52F-4423-4F79-BF53-60DB830A5164}" type="pres">
      <dgm:prSet presAssocID="{2D082161-21C4-4490-A75A-A157C98CEC41}" presName="spacer" presStyleCnt="0"/>
      <dgm:spPr/>
    </dgm:pt>
    <dgm:pt modelId="{A1853BE1-CD9D-4DF7-8079-05D17B183F73}" type="pres">
      <dgm:prSet presAssocID="{C455C81B-0C50-4D1B-86E2-C1DF597099EB}" presName="comp" presStyleCnt="0"/>
      <dgm:spPr/>
    </dgm:pt>
    <dgm:pt modelId="{F5F10423-00E8-4C50-9BAD-2DCF2244ABA5}" type="pres">
      <dgm:prSet presAssocID="{C455C81B-0C50-4D1B-86E2-C1DF597099EB}" presName="box" presStyleLbl="node1" presStyleIdx="2" presStyleCnt="3"/>
      <dgm:spPr/>
    </dgm:pt>
    <dgm:pt modelId="{2345CC51-0D1E-4233-B278-CDBEB9505920}" type="pres">
      <dgm:prSet presAssocID="{C455C81B-0C50-4D1B-86E2-C1DF597099EB}" presName="img" presStyleLbl="fgImgPlace1" presStyleIdx="2" presStyleCnt="3"/>
      <dgm:spPr>
        <a:blipFill rotWithShape="1">
          <a:blip xmlns:r="http://schemas.openxmlformats.org/officeDocument/2006/relationships" r:embed="rId1"/>
          <a:srcRect/>
          <a:stretch>
            <a:fillRect t="-8000" b="-8000"/>
          </a:stretch>
        </a:blipFill>
      </dgm:spPr>
    </dgm:pt>
    <dgm:pt modelId="{2FD3DDEC-3A25-4330-A71B-2B51946DC864}" type="pres">
      <dgm:prSet presAssocID="{C455C81B-0C50-4D1B-86E2-C1DF597099EB}" presName="text" presStyleLbl="node1" presStyleIdx="2" presStyleCnt="3">
        <dgm:presLayoutVars>
          <dgm:bulletEnabled val="1"/>
        </dgm:presLayoutVars>
      </dgm:prSet>
      <dgm:spPr/>
    </dgm:pt>
  </dgm:ptLst>
  <dgm:cxnLst>
    <dgm:cxn modelId="{9A211820-C847-4F11-862F-2BCF538EC896}" srcId="{71C2D617-75ED-4AAA-BBB5-A32EFA5B98DE}" destId="{70914B18-8A6E-4D22-94AA-BFB8B02D034A}" srcOrd="1" destOrd="0" parTransId="{5EF58834-5691-440E-9827-92F9AF01D7A8}" sibTransId="{2D082161-21C4-4490-A75A-A157C98CEC41}"/>
    <dgm:cxn modelId="{7EF8552D-C713-4B6D-ADE3-615872636DB8}" type="presOf" srcId="{6FF1309F-B6EB-4FBD-8A7E-169B5B87B212}" destId="{75AB1DB9-682D-41AC-B971-D94DBA24634F}" srcOrd="0" destOrd="0" presId="urn:microsoft.com/office/officeart/2005/8/layout/vList4"/>
    <dgm:cxn modelId="{82DC492F-34C9-4EDC-B7BA-8245CF76EBE0}" srcId="{71C2D617-75ED-4AAA-BBB5-A32EFA5B98DE}" destId="{C455C81B-0C50-4D1B-86E2-C1DF597099EB}" srcOrd="2" destOrd="0" parTransId="{00EE2075-63DA-4F06-AEC5-80A8AF028C32}" sibTransId="{7166175C-DF2E-4C4F-AD10-39429D0C10D1}"/>
    <dgm:cxn modelId="{F81AEC39-8B94-4D5C-9431-1DBD0FE70054}" type="presOf" srcId="{70914B18-8A6E-4D22-94AA-BFB8B02D034A}" destId="{3DA2D998-2F96-4F29-B30F-78A097EDE622}" srcOrd="0" destOrd="0" presId="urn:microsoft.com/office/officeart/2005/8/layout/vList4"/>
    <dgm:cxn modelId="{E644213C-4E7B-4BC0-9CE9-11A32AF644BC}" type="presOf" srcId="{6FF1309F-B6EB-4FBD-8A7E-169B5B87B212}" destId="{F8D54497-6119-44DB-8CD1-1C0F99C8CEA6}" srcOrd="1" destOrd="0" presId="urn:microsoft.com/office/officeart/2005/8/layout/vList4"/>
    <dgm:cxn modelId="{F9DE885B-23F9-4824-B1AD-1EEE668C013C}" srcId="{71C2D617-75ED-4AAA-BBB5-A32EFA5B98DE}" destId="{6FF1309F-B6EB-4FBD-8A7E-169B5B87B212}" srcOrd="0" destOrd="0" parTransId="{E06758D6-19C9-4A0C-8030-9C5710C888ED}" sibTransId="{81AC4966-D3BE-41C2-902C-9A50A028021F}"/>
    <dgm:cxn modelId="{E6E6CA69-C028-4EAF-9C64-544B3B2EFAE8}" type="presOf" srcId="{C455C81B-0C50-4D1B-86E2-C1DF597099EB}" destId="{F5F10423-00E8-4C50-9BAD-2DCF2244ABA5}" srcOrd="0" destOrd="0" presId="urn:microsoft.com/office/officeart/2005/8/layout/vList4"/>
    <dgm:cxn modelId="{77FF0CC0-9DBC-4458-AFB6-7D1F68555883}" type="presOf" srcId="{71C2D617-75ED-4AAA-BBB5-A32EFA5B98DE}" destId="{DAAB33C5-E490-41DA-B298-556B9972FF0E}" srcOrd="0" destOrd="0" presId="urn:microsoft.com/office/officeart/2005/8/layout/vList4"/>
    <dgm:cxn modelId="{FE8C74C0-677C-4C15-AC83-A37020B20D4E}" type="presOf" srcId="{70914B18-8A6E-4D22-94AA-BFB8B02D034A}" destId="{5FB394BD-B3C9-4980-88D1-D2FC5676C289}" srcOrd="1" destOrd="0" presId="urn:microsoft.com/office/officeart/2005/8/layout/vList4"/>
    <dgm:cxn modelId="{281090F4-E59B-4D03-A55B-B11618D4B119}" type="presOf" srcId="{C455C81B-0C50-4D1B-86E2-C1DF597099EB}" destId="{2FD3DDEC-3A25-4330-A71B-2B51946DC864}" srcOrd="1" destOrd="0" presId="urn:microsoft.com/office/officeart/2005/8/layout/vList4"/>
    <dgm:cxn modelId="{1EA874C9-5756-466F-9D75-15EDC5D563ED}" type="presParOf" srcId="{DAAB33C5-E490-41DA-B298-556B9972FF0E}" destId="{D992DA1D-433D-4341-8A05-5D0C95C2A48F}" srcOrd="0" destOrd="0" presId="urn:microsoft.com/office/officeart/2005/8/layout/vList4"/>
    <dgm:cxn modelId="{77230D9C-790B-4005-AD07-952C84A4E6B1}" type="presParOf" srcId="{D992DA1D-433D-4341-8A05-5D0C95C2A48F}" destId="{75AB1DB9-682D-41AC-B971-D94DBA24634F}" srcOrd="0" destOrd="0" presId="urn:microsoft.com/office/officeart/2005/8/layout/vList4"/>
    <dgm:cxn modelId="{7148340C-0E1E-4B3C-8000-7D5CEDEAFF34}" type="presParOf" srcId="{D992DA1D-433D-4341-8A05-5D0C95C2A48F}" destId="{50BD0C31-9A0F-45E3-A732-75385ED0300B}" srcOrd="1" destOrd="0" presId="urn:microsoft.com/office/officeart/2005/8/layout/vList4"/>
    <dgm:cxn modelId="{D77A9A2F-6789-4D8A-BB20-1F8F06490C91}" type="presParOf" srcId="{D992DA1D-433D-4341-8A05-5D0C95C2A48F}" destId="{F8D54497-6119-44DB-8CD1-1C0F99C8CEA6}" srcOrd="2" destOrd="0" presId="urn:microsoft.com/office/officeart/2005/8/layout/vList4"/>
    <dgm:cxn modelId="{A8A6A4AF-3FE7-4880-B581-2E66484D1F70}" type="presParOf" srcId="{DAAB33C5-E490-41DA-B298-556B9972FF0E}" destId="{6637DFF9-2EEA-4E31-8C0A-990AABAA2CDD}" srcOrd="1" destOrd="0" presId="urn:microsoft.com/office/officeart/2005/8/layout/vList4"/>
    <dgm:cxn modelId="{09C0176A-31E5-4800-8BDC-81783F987FBB}" type="presParOf" srcId="{DAAB33C5-E490-41DA-B298-556B9972FF0E}" destId="{5981B1A5-5EDF-49BC-B108-02A9CD589743}" srcOrd="2" destOrd="0" presId="urn:microsoft.com/office/officeart/2005/8/layout/vList4"/>
    <dgm:cxn modelId="{BB218A65-7CDB-45F5-B11C-3B1F932A8E68}" type="presParOf" srcId="{5981B1A5-5EDF-49BC-B108-02A9CD589743}" destId="{3DA2D998-2F96-4F29-B30F-78A097EDE622}" srcOrd="0" destOrd="0" presId="urn:microsoft.com/office/officeart/2005/8/layout/vList4"/>
    <dgm:cxn modelId="{028A2E12-5358-4C8F-83FD-41E443098AA4}" type="presParOf" srcId="{5981B1A5-5EDF-49BC-B108-02A9CD589743}" destId="{4521DBB1-2BFC-4464-9D83-ABBDE6B9E115}" srcOrd="1" destOrd="0" presId="urn:microsoft.com/office/officeart/2005/8/layout/vList4"/>
    <dgm:cxn modelId="{935248FA-07A1-49AB-B7E7-4A4621DC293B}" type="presParOf" srcId="{5981B1A5-5EDF-49BC-B108-02A9CD589743}" destId="{5FB394BD-B3C9-4980-88D1-D2FC5676C289}" srcOrd="2" destOrd="0" presId="urn:microsoft.com/office/officeart/2005/8/layout/vList4"/>
    <dgm:cxn modelId="{DA3FE0F6-676C-4B49-88FA-B859C659020A}" type="presParOf" srcId="{DAAB33C5-E490-41DA-B298-556B9972FF0E}" destId="{9A4BD52F-4423-4F79-BF53-60DB830A5164}" srcOrd="3" destOrd="0" presId="urn:microsoft.com/office/officeart/2005/8/layout/vList4"/>
    <dgm:cxn modelId="{59312874-9430-4644-859F-CCC089274125}" type="presParOf" srcId="{DAAB33C5-E490-41DA-B298-556B9972FF0E}" destId="{A1853BE1-CD9D-4DF7-8079-05D17B183F73}" srcOrd="4" destOrd="0" presId="urn:microsoft.com/office/officeart/2005/8/layout/vList4"/>
    <dgm:cxn modelId="{5A932471-E5B8-4BE2-BBE8-C6D94941DB7F}" type="presParOf" srcId="{A1853BE1-CD9D-4DF7-8079-05D17B183F73}" destId="{F5F10423-00E8-4C50-9BAD-2DCF2244ABA5}" srcOrd="0" destOrd="0" presId="urn:microsoft.com/office/officeart/2005/8/layout/vList4"/>
    <dgm:cxn modelId="{B301BE3B-3C8A-49D1-890E-0D2F9106463A}" type="presParOf" srcId="{A1853BE1-CD9D-4DF7-8079-05D17B183F73}" destId="{2345CC51-0D1E-4233-B278-CDBEB9505920}" srcOrd="1" destOrd="0" presId="urn:microsoft.com/office/officeart/2005/8/layout/vList4"/>
    <dgm:cxn modelId="{DB7E4A6D-6625-4245-9932-548FF5031D15}" type="presParOf" srcId="{A1853BE1-CD9D-4DF7-8079-05D17B183F73}" destId="{2FD3DDEC-3A25-4330-A71B-2B51946DC864}" srcOrd="2" destOrd="0" presId="urn:microsoft.com/office/officeart/2005/8/layout/vList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C2D617-75ED-4AAA-BBB5-A32EFA5B98DE}" type="doc">
      <dgm:prSet loTypeId="urn:microsoft.com/office/officeart/2005/8/layout/vList4" loCatId="list" qsTypeId="urn:microsoft.com/office/officeart/2005/8/quickstyle/simple3" qsCatId="simple" csTypeId="urn:microsoft.com/office/officeart/2005/8/colors/accent1_2" csCatId="accent1" phldr="1"/>
      <dgm:spPr/>
      <dgm:t>
        <a:bodyPr/>
        <a:lstStyle/>
        <a:p>
          <a:endParaRPr lang="en-GB"/>
        </a:p>
      </dgm:t>
    </dgm:pt>
    <dgm:pt modelId="{6FF1309F-B6EB-4FBD-8A7E-169B5B87B212}">
      <dgm:prSet phldrT="[Text]" custT="1"/>
      <dgm:spPr/>
      <dgm:t>
        <a:bodyPr/>
        <a:lstStyle/>
        <a:p>
          <a:pPr algn="just"/>
          <a:r>
            <a:rPr lang="en-GB" sz="3600" dirty="0">
              <a:ln w="19050">
                <a:noFill/>
              </a:ln>
              <a:solidFill>
                <a:schemeClr val="accent2">
                  <a:lumMod val="75000"/>
                </a:schemeClr>
              </a:solidFill>
              <a:effectLst>
                <a:outerShdw blurRad="38100" dist="38100" dir="2700000" algn="tl">
                  <a:srgbClr val="000000">
                    <a:alpha val="43137"/>
                  </a:srgbClr>
                </a:outerShdw>
              </a:effectLst>
              <a:latin typeface="Comic Sans MS" panose="030F0702030302020204" pitchFamily="66" charset="0"/>
              <a:cs typeface="Arial" charset="0"/>
            </a:rPr>
            <a:t>Restoring an acceptable appearance after breast cancer surgery has become an integral part of the treatment process</a:t>
          </a:r>
          <a:endParaRPr lang="en-GB" sz="4400" b="1" dirty="0">
            <a:solidFill>
              <a:schemeClr val="accent2">
                <a:lumMod val="75000"/>
              </a:schemeClr>
            </a:solidFill>
            <a:latin typeface="Comic Sans MS" panose="030F0702030302020204" pitchFamily="66" charset="0"/>
          </a:endParaRPr>
        </a:p>
      </dgm:t>
    </dgm:pt>
    <dgm:pt modelId="{E06758D6-19C9-4A0C-8030-9C5710C888ED}" type="parTrans" cxnId="{F9DE885B-23F9-4824-B1AD-1EEE668C013C}">
      <dgm:prSet/>
      <dgm:spPr/>
      <dgm:t>
        <a:bodyPr/>
        <a:lstStyle/>
        <a:p>
          <a:endParaRPr lang="en-GB"/>
        </a:p>
      </dgm:t>
    </dgm:pt>
    <dgm:pt modelId="{81AC4966-D3BE-41C2-902C-9A50A028021F}" type="sibTrans" cxnId="{F9DE885B-23F9-4824-B1AD-1EEE668C013C}">
      <dgm:prSet/>
      <dgm:spPr/>
      <dgm:t>
        <a:bodyPr/>
        <a:lstStyle/>
        <a:p>
          <a:endParaRPr lang="en-GB"/>
        </a:p>
      </dgm:t>
    </dgm:pt>
    <dgm:pt modelId="{70914B18-8A6E-4D22-94AA-BFB8B02D034A}">
      <dgm:prSet custT="1"/>
      <dgm:spPr/>
      <dgm:t>
        <a:bodyPr/>
        <a:lstStyle/>
        <a:p>
          <a:pPr algn="ctr"/>
          <a:r>
            <a:rPr lang="en-US" sz="4000" dirty="0">
              <a:ln w="19050">
                <a:noFill/>
              </a:ln>
              <a:gradFill flip="none" rotWithShape="1">
                <a:gsLst>
                  <a:gs pos="0">
                    <a:srgbClr val="EA157A">
                      <a:shade val="30000"/>
                      <a:satMod val="115000"/>
                    </a:srgbClr>
                  </a:gs>
                  <a:gs pos="50000">
                    <a:srgbClr val="EA157A">
                      <a:shade val="67500"/>
                      <a:satMod val="115000"/>
                    </a:srgbClr>
                  </a:gs>
                  <a:gs pos="100000">
                    <a:srgbClr val="EA157A">
                      <a:shade val="100000"/>
                      <a:satMod val="115000"/>
                    </a:srgbClr>
                  </a:gs>
                </a:gsLst>
                <a:lin ang="16200000" scaled="1"/>
                <a:tileRect/>
              </a:gradFill>
              <a:effectLst>
                <a:outerShdw blurRad="38100" dist="38100" dir="2700000" algn="tl">
                  <a:srgbClr val="000000">
                    <a:alpha val="43137"/>
                  </a:srgbClr>
                </a:outerShdw>
              </a:effectLst>
              <a:latin typeface="Comic Sans MS" panose="030F0702030302020204" pitchFamily="66" charset="0"/>
              <a:cs typeface="Arial" charset="0"/>
            </a:rPr>
            <a:t>breast reconstruction can restore body image, improve vitality, femininity and sexuality</a:t>
          </a:r>
          <a:endParaRPr lang="en-GB" sz="4000" b="1" dirty="0"/>
        </a:p>
      </dgm:t>
    </dgm:pt>
    <dgm:pt modelId="{5EF58834-5691-440E-9827-92F9AF01D7A8}" type="parTrans" cxnId="{9A211820-C847-4F11-862F-2BCF538EC896}">
      <dgm:prSet/>
      <dgm:spPr/>
      <dgm:t>
        <a:bodyPr/>
        <a:lstStyle/>
        <a:p>
          <a:endParaRPr lang="en-GB"/>
        </a:p>
      </dgm:t>
    </dgm:pt>
    <dgm:pt modelId="{2D082161-21C4-4490-A75A-A157C98CEC41}" type="sibTrans" cxnId="{9A211820-C847-4F11-862F-2BCF538EC896}">
      <dgm:prSet/>
      <dgm:spPr/>
      <dgm:t>
        <a:bodyPr/>
        <a:lstStyle/>
        <a:p>
          <a:endParaRPr lang="en-GB"/>
        </a:p>
      </dgm:t>
    </dgm:pt>
    <dgm:pt modelId="{DA4CEFBA-2C50-48F8-9D52-584916576F6E}">
      <dgm:prSet/>
      <dgm:spPr/>
      <dgm:t>
        <a:bodyPr/>
        <a:lstStyle/>
        <a:p>
          <a:pPr algn="ctr"/>
          <a:r>
            <a:rPr lang="en-US" dirty="0">
              <a:ln w="19050">
                <a:noFill/>
              </a:ln>
              <a:gradFill flip="none" rotWithShape="1">
                <a:gsLst>
                  <a:gs pos="0">
                    <a:srgbClr val="EA157A">
                      <a:shade val="30000"/>
                      <a:satMod val="115000"/>
                    </a:srgbClr>
                  </a:gs>
                  <a:gs pos="50000">
                    <a:srgbClr val="EA157A">
                      <a:shade val="67500"/>
                      <a:satMod val="115000"/>
                    </a:srgbClr>
                  </a:gs>
                  <a:gs pos="100000">
                    <a:srgbClr val="EA157A">
                      <a:shade val="100000"/>
                      <a:satMod val="115000"/>
                    </a:srgbClr>
                  </a:gs>
                </a:gsLst>
                <a:lin ang="16200000" scaled="1"/>
                <a:tileRect/>
              </a:gradFill>
              <a:effectLst>
                <a:outerShdw blurRad="38100" dist="38100" dir="2700000" algn="tl">
                  <a:srgbClr val="000000">
                    <a:alpha val="43137"/>
                  </a:srgbClr>
                </a:outerShdw>
              </a:effectLst>
              <a:latin typeface="Comic Sans MS" panose="030F0702030302020204" pitchFamily="66" charset="0"/>
              <a:cs typeface="Arial" charset="0"/>
            </a:rPr>
            <a:t>Has positive impacts on patients' psychological well-being and quality of life, especially in young women</a:t>
          </a:r>
          <a:endParaRPr lang="en-GB" dirty="0"/>
        </a:p>
      </dgm:t>
    </dgm:pt>
    <dgm:pt modelId="{668F1725-B1E2-4CA5-8F49-9F83D4325973}" type="parTrans" cxnId="{EAB7B425-202A-475C-84A5-1417D068EC28}">
      <dgm:prSet/>
      <dgm:spPr/>
      <dgm:t>
        <a:bodyPr/>
        <a:lstStyle/>
        <a:p>
          <a:endParaRPr lang="en-GB"/>
        </a:p>
      </dgm:t>
    </dgm:pt>
    <dgm:pt modelId="{7DB1ADA0-7312-4F6B-871C-1D147EDA63BB}" type="sibTrans" cxnId="{EAB7B425-202A-475C-84A5-1417D068EC28}">
      <dgm:prSet/>
      <dgm:spPr/>
      <dgm:t>
        <a:bodyPr/>
        <a:lstStyle/>
        <a:p>
          <a:endParaRPr lang="en-GB"/>
        </a:p>
      </dgm:t>
    </dgm:pt>
    <dgm:pt modelId="{DAAB33C5-E490-41DA-B298-556B9972FF0E}" type="pres">
      <dgm:prSet presAssocID="{71C2D617-75ED-4AAA-BBB5-A32EFA5B98DE}" presName="linear" presStyleCnt="0">
        <dgm:presLayoutVars>
          <dgm:dir/>
          <dgm:resizeHandles val="exact"/>
        </dgm:presLayoutVars>
      </dgm:prSet>
      <dgm:spPr/>
    </dgm:pt>
    <dgm:pt modelId="{D992DA1D-433D-4341-8A05-5D0C95C2A48F}" type="pres">
      <dgm:prSet presAssocID="{6FF1309F-B6EB-4FBD-8A7E-169B5B87B212}" presName="comp" presStyleCnt="0"/>
      <dgm:spPr/>
    </dgm:pt>
    <dgm:pt modelId="{75AB1DB9-682D-41AC-B971-D94DBA24634F}" type="pres">
      <dgm:prSet presAssocID="{6FF1309F-B6EB-4FBD-8A7E-169B5B87B212}" presName="box" presStyleLbl="node1" presStyleIdx="0" presStyleCnt="3" custLinFactNeighborX="2601"/>
      <dgm:spPr/>
    </dgm:pt>
    <dgm:pt modelId="{50BD0C31-9A0F-45E3-A732-75385ED0300B}" type="pres">
      <dgm:prSet presAssocID="{6FF1309F-B6EB-4FBD-8A7E-169B5B87B212}" presName="img" presStyleLbl="fgImgPlace1" presStyleIdx="0" presStyleCnt="3"/>
      <dgm:spPr>
        <a:blipFill rotWithShape="1">
          <a:blip xmlns:r="http://schemas.openxmlformats.org/officeDocument/2006/relationships" r:embed="rId1"/>
          <a:srcRect/>
          <a:stretch>
            <a:fillRect t="-8000" b="-8000"/>
          </a:stretch>
        </a:blipFill>
      </dgm:spPr>
    </dgm:pt>
    <dgm:pt modelId="{F8D54497-6119-44DB-8CD1-1C0F99C8CEA6}" type="pres">
      <dgm:prSet presAssocID="{6FF1309F-B6EB-4FBD-8A7E-169B5B87B212}" presName="text" presStyleLbl="node1" presStyleIdx="0" presStyleCnt="3">
        <dgm:presLayoutVars>
          <dgm:bulletEnabled val="1"/>
        </dgm:presLayoutVars>
      </dgm:prSet>
      <dgm:spPr/>
    </dgm:pt>
    <dgm:pt modelId="{6637DFF9-2EEA-4E31-8C0A-990AABAA2CDD}" type="pres">
      <dgm:prSet presAssocID="{81AC4966-D3BE-41C2-902C-9A50A028021F}" presName="spacer" presStyleCnt="0"/>
      <dgm:spPr/>
    </dgm:pt>
    <dgm:pt modelId="{5981B1A5-5EDF-49BC-B108-02A9CD589743}" type="pres">
      <dgm:prSet presAssocID="{70914B18-8A6E-4D22-94AA-BFB8B02D034A}" presName="comp" presStyleCnt="0"/>
      <dgm:spPr/>
    </dgm:pt>
    <dgm:pt modelId="{3DA2D998-2F96-4F29-B30F-78A097EDE622}" type="pres">
      <dgm:prSet presAssocID="{70914B18-8A6E-4D22-94AA-BFB8B02D034A}" presName="box" presStyleLbl="node1" presStyleIdx="1" presStyleCnt="3"/>
      <dgm:spPr/>
    </dgm:pt>
    <dgm:pt modelId="{4521DBB1-2BFC-4464-9D83-ABBDE6B9E115}" type="pres">
      <dgm:prSet presAssocID="{70914B18-8A6E-4D22-94AA-BFB8B02D034A}" presName="img" presStyleLbl="fgImgPlace1" presStyleIdx="1" presStyleCnt="3"/>
      <dgm:spPr>
        <a:blipFill rotWithShape="1">
          <a:blip xmlns:r="http://schemas.openxmlformats.org/officeDocument/2006/relationships" r:embed="rId1"/>
          <a:srcRect/>
          <a:stretch>
            <a:fillRect t="-8000" b="-8000"/>
          </a:stretch>
        </a:blipFill>
      </dgm:spPr>
    </dgm:pt>
    <dgm:pt modelId="{5FB394BD-B3C9-4980-88D1-D2FC5676C289}" type="pres">
      <dgm:prSet presAssocID="{70914B18-8A6E-4D22-94AA-BFB8B02D034A}" presName="text" presStyleLbl="node1" presStyleIdx="1" presStyleCnt="3">
        <dgm:presLayoutVars>
          <dgm:bulletEnabled val="1"/>
        </dgm:presLayoutVars>
      </dgm:prSet>
      <dgm:spPr/>
    </dgm:pt>
    <dgm:pt modelId="{9A4BD52F-4423-4F79-BF53-60DB830A5164}" type="pres">
      <dgm:prSet presAssocID="{2D082161-21C4-4490-A75A-A157C98CEC41}" presName="spacer" presStyleCnt="0"/>
      <dgm:spPr/>
    </dgm:pt>
    <dgm:pt modelId="{88D9DE6B-4929-480C-9F9A-BEF3E658EE12}" type="pres">
      <dgm:prSet presAssocID="{DA4CEFBA-2C50-48F8-9D52-584916576F6E}" presName="comp" presStyleCnt="0"/>
      <dgm:spPr/>
    </dgm:pt>
    <dgm:pt modelId="{04DF5D23-FADD-458A-B849-B75F0D5277B4}" type="pres">
      <dgm:prSet presAssocID="{DA4CEFBA-2C50-48F8-9D52-584916576F6E}" presName="box" presStyleLbl="node1" presStyleIdx="2" presStyleCnt="3"/>
      <dgm:spPr/>
    </dgm:pt>
    <dgm:pt modelId="{7D384B81-3EFB-4EEC-9E0A-121D4D1E813B}" type="pres">
      <dgm:prSet presAssocID="{DA4CEFBA-2C50-48F8-9D52-584916576F6E}" presName="img" presStyleLbl="fgImgPlace1" presStyleIdx="2" presStyleCnt="3"/>
      <dgm:spPr>
        <a:blipFill rotWithShape="1">
          <a:blip xmlns:r="http://schemas.openxmlformats.org/officeDocument/2006/relationships" r:embed="rId1"/>
          <a:srcRect/>
          <a:stretch>
            <a:fillRect t="-48000" b="-48000"/>
          </a:stretch>
        </a:blipFill>
      </dgm:spPr>
    </dgm:pt>
    <dgm:pt modelId="{3D2ADFF5-145A-4681-ABAF-77207F7307FB}" type="pres">
      <dgm:prSet presAssocID="{DA4CEFBA-2C50-48F8-9D52-584916576F6E}" presName="text" presStyleLbl="node1" presStyleIdx="2" presStyleCnt="3">
        <dgm:presLayoutVars>
          <dgm:bulletEnabled val="1"/>
        </dgm:presLayoutVars>
      </dgm:prSet>
      <dgm:spPr/>
    </dgm:pt>
  </dgm:ptLst>
  <dgm:cxnLst>
    <dgm:cxn modelId="{9A211820-C847-4F11-862F-2BCF538EC896}" srcId="{71C2D617-75ED-4AAA-BBB5-A32EFA5B98DE}" destId="{70914B18-8A6E-4D22-94AA-BFB8B02D034A}" srcOrd="1" destOrd="0" parTransId="{5EF58834-5691-440E-9827-92F9AF01D7A8}" sibTransId="{2D082161-21C4-4490-A75A-A157C98CEC41}"/>
    <dgm:cxn modelId="{EAB7B425-202A-475C-84A5-1417D068EC28}" srcId="{71C2D617-75ED-4AAA-BBB5-A32EFA5B98DE}" destId="{DA4CEFBA-2C50-48F8-9D52-584916576F6E}" srcOrd="2" destOrd="0" parTransId="{668F1725-B1E2-4CA5-8F49-9F83D4325973}" sibTransId="{7DB1ADA0-7312-4F6B-871C-1D147EDA63BB}"/>
    <dgm:cxn modelId="{7EF8552D-C713-4B6D-ADE3-615872636DB8}" type="presOf" srcId="{6FF1309F-B6EB-4FBD-8A7E-169B5B87B212}" destId="{75AB1DB9-682D-41AC-B971-D94DBA24634F}" srcOrd="0" destOrd="0" presId="urn:microsoft.com/office/officeart/2005/8/layout/vList4"/>
    <dgm:cxn modelId="{F81AEC39-8B94-4D5C-9431-1DBD0FE70054}" type="presOf" srcId="{70914B18-8A6E-4D22-94AA-BFB8B02D034A}" destId="{3DA2D998-2F96-4F29-B30F-78A097EDE622}" srcOrd="0" destOrd="0" presId="urn:microsoft.com/office/officeart/2005/8/layout/vList4"/>
    <dgm:cxn modelId="{E644213C-4E7B-4BC0-9CE9-11A32AF644BC}" type="presOf" srcId="{6FF1309F-B6EB-4FBD-8A7E-169B5B87B212}" destId="{F8D54497-6119-44DB-8CD1-1C0F99C8CEA6}" srcOrd="1" destOrd="0" presId="urn:microsoft.com/office/officeart/2005/8/layout/vList4"/>
    <dgm:cxn modelId="{4232313D-C6C6-402C-9C1C-2922BE2BC0C5}" type="presOf" srcId="{DA4CEFBA-2C50-48F8-9D52-584916576F6E}" destId="{3D2ADFF5-145A-4681-ABAF-77207F7307FB}" srcOrd="1" destOrd="0" presId="urn:microsoft.com/office/officeart/2005/8/layout/vList4"/>
    <dgm:cxn modelId="{F9DE885B-23F9-4824-B1AD-1EEE668C013C}" srcId="{71C2D617-75ED-4AAA-BBB5-A32EFA5B98DE}" destId="{6FF1309F-B6EB-4FBD-8A7E-169B5B87B212}" srcOrd="0" destOrd="0" parTransId="{E06758D6-19C9-4A0C-8030-9C5710C888ED}" sibTransId="{81AC4966-D3BE-41C2-902C-9A50A028021F}"/>
    <dgm:cxn modelId="{88965B72-F6C5-4207-B49F-6DBEBDF123C4}" type="presOf" srcId="{DA4CEFBA-2C50-48F8-9D52-584916576F6E}" destId="{04DF5D23-FADD-458A-B849-B75F0D5277B4}" srcOrd="0" destOrd="0" presId="urn:microsoft.com/office/officeart/2005/8/layout/vList4"/>
    <dgm:cxn modelId="{77FF0CC0-9DBC-4458-AFB6-7D1F68555883}" type="presOf" srcId="{71C2D617-75ED-4AAA-BBB5-A32EFA5B98DE}" destId="{DAAB33C5-E490-41DA-B298-556B9972FF0E}" srcOrd="0" destOrd="0" presId="urn:microsoft.com/office/officeart/2005/8/layout/vList4"/>
    <dgm:cxn modelId="{FE8C74C0-677C-4C15-AC83-A37020B20D4E}" type="presOf" srcId="{70914B18-8A6E-4D22-94AA-BFB8B02D034A}" destId="{5FB394BD-B3C9-4980-88D1-D2FC5676C289}" srcOrd="1" destOrd="0" presId="urn:microsoft.com/office/officeart/2005/8/layout/vList4"/>
    <dgm:cxn modelId="{1EA874C9-5756-466F-9D75-15EDC5D563ED}" type="presParOf" srcId="{DAAB33C5-E490-41DA-B298-556B9972FF0E}" destId="{D992DA1D-433D-4341-8A05-5D0C95C2A48F}" srcOrd="0" destOrd="0" presId="urn:microsoft.com/office/officeart/2005/8/layout/vList4"/>
    <dgm:cxn modelId="{77230D9C-790B-4005-AD07-952C84A4E6B1}" type="presParOf" srcId="{D992DA1D-433D-4341-8A05-5D0C95C2A48F}" destId="{75AB1DB9-682D-41AC-B971-D94DBA24634F}" srcOrd="0" destOrd="0" presId="urn:microsoft.com/office/officeart/2005/8/layout/vList4"/>
    <dgm:cxn modelId="{7148340C-0E1E-4B3C-8000-7D5CEDEAFF34}" type="presParOf" srcId="{D992DA1D-433D-4341-8A05-5D0C95C2A48F}" destId="{50BD0C31-9A0F-45E3-A732-75385ED0300B}" srcOrd="1" destOrd="0" presId="urn:microsoft.com/office/officeart/2005/8/layout/vList4"/>
    <dgm:cxn modelId="{D77A9A2F-6789-4D8A-BB20-1F8F06490C91}" type="presParOf" srcId="{D992DA1D-433D-4341-8A05-5D0C95C2A48F}" destId="{F8D54497-6119-44DB-8CD1-1C0F99C8CEA6}" srcOrd="2" destOrd="0" presId="urn:microsoft.com/office/officeart/2005/8/layout/vList4"/>
    <dgm:cxn modelId="{A8A6A4AF-3FE7-4880-B581-2E66484D1F70}" type="presParOf" srcId="{DAAB33C5-E490-41DA-B298-556B9972FF0E}" destId="{6637DFF9-2EEA-4E31-8C0A-990AABAA2CDD}" srcOrd="1" destOrd="0" presId="urn:microsoft.com/office/officeart/2005/8/layout/vList4"/>
    <dgm:cxn modelId="{09C0176A-31E5-4800-8BDC-81783F987FBB}" type="presParOf" srcId="{DAAB33C5-E490-41DA-B298-556B9972FF0E}" destId="{5981B1A5-5EDF-49BC-B108-02A9CD589743}" srcOrd="2" destOrd="0" presId="urn:microsoft.com/office/officeart/2005/8/layout/vList4"/>
    <dgm:cxn modelId="{BB218A65-7CDB-45F5-B11C-3B1F932A8E68}" type="presParOf" srcId="{5981B1A5-5EDF-49BC-B108-02A9CD589743}" destId="{3DA2D998-2F96-4F29-B30F-78A097EDE622}" srcOrd="0" destOrd="0" presId="urn:microsoft.com/office/officeart/2005/8/layout/vList4"/>
    <dgm:cxn modelId="{028A2E12-5358-4C8F-83FD-41E443098AA4}" type="presParOf" srcId="{5981B1A5-5EDF-49BC-B108-02A9CD589743}" destId="{4521DBB1-2BFC-4464-9D83-ABBDE6B9E115}" srcOrd="1" destOrd="0" presId="urn:microsoft.com/office/officeart/2005/8/layout/vList4"/>
    <dgm:cxn modelId="{935248FA-07A1-49AB-B7E7-4A4621DC293B}" type="presParOf" srcId="{5981B1A5-5EDF-49BC-B108-02A9CD589743}" destId="{5FB394BD-B3C9-4980-88D1-D2FC5676C289}" srcOrd="2" destOrd="0" presId="urn:microsoft.com/office/officeart/2005/8/layout/vList4"/>
    <dgm:cxn modelId="{DA3FE0F6-676C-4B49-88FA-B859C659020A}" type="presParOf" srcId="{DAAB33C5-E490-41DA-B298-556B9972FF0E}" destId="{9A4BD52F-4423-4F79-BF53-60DB830A5164}" srcOrd="3" destOrd="0" presId="urn:microsoft.com/office/officeart/2005/8/layout/vList4"/>
    <dgm:cxn modelId="{E7CA7125-4B83-4616-B764-6A050CD5A290}" type="presParOf" srcId="{DAAB33C5-E490-41DA-B298-556B9972FF0E}" destId="{88D9DE6B-4929-480C-9F9A-BEF3E658EE12}" srcOrd="4" destOrd="0" presId="urn:microsoft.com/office/officeart/2005/8/layout/vList4"/>
    <dgm:cxn modelId="{2AD53B29-F302-4B6C-98BA-ECF9EBEE8D92}" type="presParOf" srcId="{88D9DE6B-4929-480C-9F9A-BEF3E658EE12}" destId="{04DF5D23-FADD-458A-B849-B75F0D5277B4}" srcOrd="0" destOrd="0" presId="urn:microsoft.com/office/officeart/2005/8/layout/vList4"/>
    <dgm:cxn modelId="{14DD8611-F966-4BDF-97A4-2591F3F5B25C}" type="presParOf" srcId="{88D9DE6B-4929-480C-9F9A-BEF3E658EE12}" destId="{7D384B81-3EFB-4EEC-9E0A-121D4D1E813B}" srcOrd="1" destOrd="0" presId="urn:microsoft.com/office/officeart/2005/8/layout/vList4"/>
    <dgm:cxn modelId="{ECB5AEA8-3B35-4704-B36B-F525753F5BE0}" type="presParOf" srcId="{88D9DE6B-4929-480C-9F9A-BEF3E658EE12}" destId="{3D2ADFF5-145A-4681-ABAF-77207F7307FB}" srcOrd="2" destOrd="0" presId="urn:microsoft.com/office/officeart/2005/8/layout/vList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F5FCF1C-1D3E-4F84-B272-A721BC20F8F8}" type="doc">
      <dgm:prSet loTypeId="urn:microsoft.com/office/officeart/2005/8/layout/vList3" loCatId="picture" qsTypeId="urn:microsoft.com/office/officeart/2005/8/quickstyle/3d2" qsCatId="3D" csTypeId="urn:microsoft.com/office/officeart/2005/8/colors/colorful2" csCatId="colorful" phldr="1"/>
      <dgm:spPr/>
      <dgm:t>
        <a:bodyPr/>
        <a:lstStyle/>
        <a:p>
          <a:endParaRPr lang="en-US"/>
        </a:p>
      </dgm:t>
    </dgm:pt>
    <dgm:pt modelId="{91AAFFE5-FDA9-4874-A26A-FD18931CF3CC}">
      <dgm:prSet phldrT="[Text]"/>
      <dgm:spPr>
        <a:solidFill>
          <a:srgbClr val="002060"/>
        </a:solidFill>
      </dgm:spPr>
      <dgm:t>
        <a:bodyPr/>
        <a:lstStyle/>
        <a:p>
          <a:pPr algn="l" rtl="0">
            <a:buClr>
              <a:srgbClr val="EA157A">
                <a:lumMod val="75000"/>
              </a:srgbClr>
            </a:buClr>
            <a:buFont typeface="Webdings" pitchFamily="18" charset="2"/>
            <a:buChar char="4"/>
          </a:pPr>
          <a:r>
            <a:rPr lang="en-US" altLang="zh-CN" dirty="0">
              <a:effectLst/>
              <a:latin typeface="Comic Sans MS" pitchFamily="66" charset="0"/>
              <a:ea typeface="宋体" panose="02010600030101010101" pitchFamily="2" charset="-122"/>
              <a:cs typeface="B Arabic Style" pitchFamily="2" charset="-78"/>
            </a:rPr>
            <a:t>To perform lipomodelling procedure to the breast in future studies on larger number of patients to obtain more statistically significant results.</a:t>
          </a:r>
          <a:endParaRPr lang="en-US" dirty="0">
            <a:effectLst/>
          </a:endParaRPr>
        </a:p>
      </dgm:t>
    </dgm:pt>
    <dgm:pt modelId="{6CCE3757-DA63-4C3E-90FC-1383BD9E154A}" type="parTrans" cxnId="{2180238F-51B1-4A8C-AC19-2B632E25DE13}">
      <dgm:prSet/>
      <dgm:spPr/>
      <dgm:t>
        <a:bodyPr/>
        <a:lstStyle/>
        <a:p>
          <a:endParaRPr lang="en-US"/>
        </a:p>
      </dgm:t>
    </dgm:pt>
    <dgm:pt modelId="{EF23D33D-FA22-4D56-8FE1-B74BE88A2C03}" type="sibTrans" cxnId="{2180238F-51B1-4A8C-AC19-2B632E25DE13}">
      <dgm:prSet/>
      <dgm:spPr/>
      <dgm:t>
        <a:bodyPr/>
        <a:lstStyle/>
        <a:p>
          <a:endParaRPr lang="en-US"/>
        </a:p>
      </dgm:t>
    </dgm:pt>
    <dgm:pt modelId="{B98085E6-F7A9-4645-95A9-A0D3C192F410}">
      <dgm:prSet phldrT="[Text]"/>
      <dgm:spPr>
        <a:solidFill>
          <a:srgbClr val="C00000"/>
        </a:solidFill>
      </dgm:spPr>
      <dgm:t>
        <a:bodyPr/>
        <a:lstStyle/>
        <a:p>
          <a:pPr algn="l" rtl="0">
            <a:buClr>
              <a:srgbClr val="EA157A">
                <a:lumMod val="75000"/>
              </a:srgbClr>
            </a:buClr>
            <a:buFont typeface="Webdings" pitchFamily="18" charset="2"/>
            <a:buChar char="4"/>
          </a:pPr>
          <a:r>
            <a:rPr lang="en-US" altLang="zh-CN" dirty="0">
              <a:effectLst/>
              <a:latin typeface="Comic Sans MS" pitchFamily="66" charset="0"/>
              <a:ea typeface="宋体" panose="02010600030101010101" pitchFamily="2" charset="-122"/>
              <a:cs typeface="B Arabic Style" pitchFamily="2" charset="-78"/>
            </a:rPr>
            <a:t>To follow up patient in this study for a longer period for better oncologic surveillance.</a:t>
          </a:r>
          <a:endParaRPr lang="en-US" dirty="0">
            <a:effectLst/>
          </a:endParaRPr>
        </a:p>
      </dgm:t>
    </dgm:pt>
    <dgm:pt modelId="{59B50E11-5BF3-4D9E-AA22-B59FE9DDCB36}" type="parTrans" cxnId="{41A483B0-D6CA-4828-B662-41E3A9BF4107}">
      <dgm:prSet/>
      <dgm:spPr/>
      <dgm:t>
        <a:bodyPr/>
        <a:lstStyle/>
        <a:p>
          <a:endParaRPr lang="en-US"/>
        </a:p>
      </dgm:t>
    </dgm:pt>
    <dgm:pt modelId="{E0059713-65F7-4FF0-96EF-C83F88D83CBA}" type="sibTrans" cxnId="{41A483B0-D6CA-4828-B662-41E3A9BF4107}">
      <dgm:prSet/>
      <dgm:spPr/>
      <dgm:t>
        <a:bodyPr/>
        <a:lstStyle/>
        <a:p>
          <a:endParaRPr lang="en-US"/>
        </a:p>
      </dgm:t>
    </dgm:pt>
    <dgm:pt modelId="{9910F782-85EF-4BA9-A2EC-D99249104CD8}">
      <dgm:prSet phldrT="[Text]"/>
      <dgm:spPr>
        <a:solidFill>
          <a:srgbClr val="0070C0"/>
        </a:solidFill>
      </dgm:spPr>
      <dgm:t>
        <a:bodyPr/>
        <a:lstStyle/>
        <a:p>
          <a:pPr algn="l" rtl="0">
            <a:buClr>
              <a:srgbClr val="EA157A">
                <a:lumMod val="75000"/>
              </a:srgbClr>
            </a:buClr>
            <a:buFont typeface="Webdings" pitchFamily="18" charset="2"/>
            <a:buChar char="4"/>
          </a:pPr>
          <a:r>
            <a:rPr lang="en-US" altLang="zh-CN" dirty="0">
              <a:effectLst/>
              <a:latin typeface="Comic Sans MS" pitchFamily="66" charset="0"/>
              <a:ea typeface="宋体" panose="02010600030101010101" pitchFamily="2" charset="-122"/>
              <a:cs typeface="B Arabic Style" pitchFamily="2" charset="-78"/>
            </a:rPr>
            <a:t>To maximize the patients’ compliance by giving them better information on fat resorption and the need to repeat the procedure when needed.</a:t>
          </a:r>
          <a:endParaRPr lang="en-US" dirty="0">
            <a:effectLst/>
          </a:endParaRPr>
        </a:p>
      </dgm:t>
    </dgm:pt>
    <dgm:pt modelId="{53AD507D-3A4D-4FF7-B6E5-0437BA2D9849}" type="parTrans" cxnId="{9FA5182F-D39B-4825-BF8D-C96B0B2558CF}">
      <dgm:prSet/>
      <dgm:spPr/>
      <dgm:t>
        <a:bodyPr/>
        <a:lstStyle/>
        <a:p>
          <a:endParaRPr lang="en-US"/>
        </a:p>
      </dgm:t>
    </dgm:pt>
    <dgm:pt modelId="{DAD20F2D-E855-4909-ADF8-5344DEEE1E50}" type="sibTrans" cxnId="{9FA5182F-D39B-4825-BF8D-C96B0B2558CF}">
      <dgm:prSet/>
      <dgm:spPr/>
      <dgm:t>
        <a:bodyPr/>
        <a:lstStyle/>
        <a:p>
          <a:endParaRPr lang="en-US"/>
        </a:p>
      </dgm:t>
    </dgm:pt>
    <dgm:pt modelId="{35AB4C09-E721-4B3A-A455-679562B4C5D8}">
      <dgm:prSet phldrT="[Text]"/>
      <dgm:spPr>
        <a:solidFill>
          <a:schemeClr val="accent4"/>
        </a:solidFill>
      </dgm:spPr>
      <dgm:t>
        <a:bodyPr/>
        <a:lstStyle/>
        <a:p>
          <a:pPr algn="l" rtl="0"/>
          <a:r>
            <a:rPr lang="en-US" altLang="zh-CN" dirty="0">
              <a:effectLst/>
              <a:latin typeface="Comic Sans MS" pitchFamily="66" charset="0"/>
              <a:ea typeface="宋体" panose="02010600030101010101" pitchFamily="2" charset="-122"/>
              <a:cs typeface="B Arabic Style" pitchFamily="2" charset="-78"/>
            </a:rPr>
            <a:t>To consider lipomodelling a part of multidisciplinary approach in breast cancer patients .</a:t>
          </a:r>
          <a:endParaRPr lang="en-US" dirty="0">
            <a:effectLst/>
          </a:endParaRPr>
        </a:p>
      </dgm:t>
    </dgm:pt>
    <dgm:pt modelId="{5E8D3969-2734-4151-B9FE-CA4ED99E7642}" type="parTrans" cxnId="{AC025A25-88DA-4489-8207-B3C04CBADB18}">
      <dgm:prSet/>
      <dgm:spPr/>
      <dgm:t>
        <a:bodyPr/>
        <a:lstStyle/>
        <a:p>
          <a:endParaRPr lang="en-US"/>
        </a:p>
      </dgm:t>
    </dgm:pt>
    <dgm:pt modelId="{FD96E0C3-2439-4E53-AD07-28AAFCBB25F2}" type="sibTrans" cxnId="{AC025A25-88DA-4489-8207-B3C04CBADB18}">
      <dgm:prSet/>
      <dgm:spPr/>
      <dgm:t>
        <a:bodyPr/>
        <a:lstStyle/>
        <a:p>
          <a:endParaRPr lang="en-US"/>
        </a:p>
      </dgm:t>
    </dgm:pt>
    <dgm:pt modelId="{4636E576-6EBB-4D6D-BBF2-485D3CAC793C}" type="pres">
      <dgm:prSet presAssocID="{7F5FCF1C-1D3E-4F84-B272-A721BC20F8F8}" presName="linearFlow" presStyleCnt="0">
        <dgm:presLayoutVars>
          <dgm:dir/>
          <dgm:resizeHandles val="exact"/>
        </dgm:presLayoutVars>
      </dgm:prSet>
      <dgm:spPr/>
    </dgm:pt>
    <dgm:pt modelId="{E6780022-2705-4D8B-9B33-FFC89C1DF91C}" type="pres">
      <dgm:prSet presAssocID="{91AAFFE5-FDA9-4874-A26A-FD18931CF3CC}" presName="composite" presStyleCnt="0"/>
      <dgm:spPr/>
    </dgm:pt>
    <dgm:pt modelId="{3766BECE-C5A0-4FBC-8EC5-06BA09C62D2B}" type="pres">
      <dgm:prSet presAssocID="{91AAFFE5-FDA9-4874-A26A-FD18931CF3CC}" presName="imgShp" presStyleLbl="fgImgPlace1" presStyleIdx="0" presStyleCnt="4" custLinFactX="-24002" custLinFactNeighborX="-100000" custLinFactNeighborY="-5455"/>
      <dgm:spPr>
        <a:prstGeom prst="notchedRightArrow">
          <a:avLst/>
        </a:prstGeom>
        <a:blipFill rotWithShape="1">
          <a:blip xmlns:r="http://schemas.openxmlformats.org/officeDocument/2006/relationships" r:embed="rId1"/>
          <a:srcRect/>
          <a:stretch>
            <a:fillRect l="-3000" r="-3000"/>
          </a:stretch>
        </a:blipFill>
      </dgm:spPr>
    </dgm:pt>
    <dgm:pt modelId="{B4A202EE-F30C-4966-B178-8E13C7E235F7}" type="pres">
      <dgm:prSet presAssocID="{91AAFFE5-FDA9-4874-A26A-FD18931CF3CC}" presName="txShp" presStyleLbl="node1" presStyleIdx="0" presStyleCnt="4" custScaleX="124274" custScaleY="109347" custLinFactNeighborX="-1282" custLinFactNeighborY="6559">
        <dgm:presLayoutVars>
          <dgm:bulletEnabled val="1"/>
        </dgm:presLayoutVars>
      </dgm:prSet>
      <dgm:spPr/>
    </dgm:pt>
    <dgm:pt modelId="{630D93D6-4EDF-4721-AE2E-4CD8D10CA950}" type="pres">
      <dgm:prSet presAssocID="{EF23D33D-FA22-4D56-8FE1-B74BE88A2C03}" presName="spacing" presStyleCnt="0"/>
      <dgm:spPr/>
    </dgm:pt>
    <dgm:pt modelId="{5167E58B-29F9-40FF-8993-548093D9947A}" type="pres">
      <dgm:prSet presAssocID="{B98085E6-F7A9-4645-95A9-A0D3C192F410}" presName="composite" presStyleCnt="0"/>
      <dgm:spPr/>
    </dgm:pt>
    <dgm:pt modelId="{B3728616-721C-4849-A7C4-F91DE31A8C59}" type="pres">
      <dgm:prSet presAssocID="{B98085E6-F7A9-4645-95A9-A0D3C192F410}" presName="imgShp" presStyleLbl="fgImgPlace1" presStyleIdx="1" presStyleCnt="4" custLinFactX="-10427" custLinFactNeighborX="-100000" custLinFactNeighborY="606"/>
      <dgm:spPr>
        <a:prstGeom prst="notchedRightArrow">
          <a:avLst/>
        </a:prstGeom>
        <a:blipFill rotWithShape="1">
          <a:blip xmlns:r="http://schemas.openxmlformats.org/officeDocument/2006/relationships" r:embed="rId1"/>
          <a:srcRect/>
          <a:stretch>
            <a:fillRect l="-3000" r="-3000"/>
          </a:stretch>
        </a:blipFill>
      </dgm:spPr>
    </dgm:pt>
    <dgm:pt modelId="{EF4718BA-02B4-485A-8D14-96CC5082DD75}" type="pres">
      <dgm:prSet presAssocID="{B98085E6-F7A9-4645-95A9-A0D3C192F410}" presName="txShp" presStyleLbl="node1" presStyleIdx="1" presStyleCnt="4" custScaleX="123840" custScaleY="95695">
        <dgm:presLayoutVars>
          <dgm:bulletEnabled val="1"/>
        </dgm:presLayoutVars>
      </dgm:prSet>
      <dgm:spPr/>
    </dgm:pt>
    <dgm:pt modelId="{E1DE98DE-036F-49F5-AF1E-60E69B65BD0F}" type="pres">
      <dgm:prSet presAssocID="{E0059713-65F7-4FF0-96EF-C83F88D83CBA}" presName="spacing" presStyleCnt="0"/>
      <dgm:spPr/>
    </dgm:pt>
    <dgm:pt modelId="{4E49AB35-BFE9-445C-A75C-CF54609C8667}" type="pres">
      <dgm:prSet presAssocID="{9910F782-85EF-4BA9-A2EC-D99249104CD8}" presName="composite" presStyleCnt="0"/>
      <dgm:spPr/>
    </dgm:pt>
    <dgm:pt modelId="{34EDABB4-C03C-43CC-98E7-000905EADAF5}" type="pres">
      <dgm:prSet presAssocID="{9910F782-85EF-4BA9-A2EC-D99249104CD8}" presName="imgShp" presStyleLbl="fgImgPlace1" presStyleIdx="2" presStyleCnt="4" custLinFactX="-20656" custLinFactNeighborX="-100000" custLinFactNeighborY="-1423"/>
      <dgm:spPr>
        <a:prstGeom prst="notchedRightArrow">
          <a:avLst/>
        </a:prstGeom>
        <a:blipFill rotWithShape="1">
          <a:blip xmlns:r="http://schemas.openxmlformats.org/officeDocument/2006/relationships" r:embed="rId1"/>
          <a:srcRect/>
          <a:stretch>
            <a:fillRect l="-3000" r="-3000"/>
          </a:stretch>
        </a:blipFill>
      </dgm:spPr>
    </dgm:pt>
    <dgm:pt modelId="{E73348F9-5705-4986-AA78-B313B2F1D55A}" type="pres">
      <dgm:prSet presAssocID="{9910F782-85EF-4BA9-A2EC-D99249104CD8}" presName="txShp" presStyleLbl="node1" presStyleIdx="2" presStyleCnt="4" custScaleX="123173" custScaleY="107763">
        <dgm:presLayoutVars>
          <dgm:bulletEnabled val="1"/>
        </dgm:presLayoutVars>
      </dgm:prSet>
      <dgm:spPr/>
    </dgm:pt>
    <dgm:pt modelId="{86AD7FC2-0309-4ACA-B76F-C0E672F01C55}" type="pres">
      <dgm:prSet presAssocID="{DAD20F2D-E855-4909-ADF8-5344DEEE1E50}" presName="spacing" presStyleCnt="0"/>
      <dgm:spPr/>
    </dgm:pt>
    <dgm:pt modelId="{5F5902AE-C2AF-41D2-92EA-FDC7CC9A2DE6}" type="pres">
      <dgm:prSet presAssocID="{35AB4C09-E721-4B3A-A455-679562B4C5D8}" presName="composite" presStyleCnt="0"/>
      <dgm:spPr/>
    </dgm:pt>
    <dgm:pt modelId="{95834002-2D86-418E-B5A4-DFCB80D034A5}" type="pres">
      <dgm:prSet presAssocID="{35AB4C09-E721-4B3A-A455-679562B4C5D8}" presName="imgShp" presStyleLbl="fgImgPlace1" presStyleIdx="3" presStyleCnt="4" custLinFactX="-16880" custLinFactNeighborX="-100000" custLinFactNeighborY="-5599"/>
      <dgm:spPr>
        <a:prstGeom prst="notchedRightArrow">
          <a:avLst/>
        </a:prstGeom>
        <a:blipFill rotWithShape="1">
          <a:blip xmlns:r="http://schemas.openxmlformats.org/officeDocument/2006/relationships" r:embed="rId1"/>
          <a:srcRect/>
          <a:stretch>
            <a:fillRect l="-3000" r="-3000"/>
          </a:stretch>
        </a:blipFill>
      </dgm:spPr>
    </dgm:pt>
    <dgm:pt modelId="{D7CA5A7C-2066-4206-8457-4E619230EFE8}" type="pres">
      <dgm:prSet presAssocID="{35AB4C09-E721-4B3A-A455-679562B4C5D8}" presName="txShp" presStyleLbl="node1" presStyleIdx="3" presStyleCnt="4" custScaleX="123930" custScaleY="100377">
        <dgm:presLayoutVars>
          <dgm:bulletEnabled val="1"/>
        </dgm:presLayoutVars>
      </dgm:prSet>
      <dgm:spPr/>
    </dgm:pt>
  </dgm:ptLst>
  <dgm:cxnLst>
    <dgm:cxn modelId="{AC025A25-88DA-4489-8207-B3C04CBADB18}" srcId="{7F5FCF1C-1D3E-4F84-B272-A721BC20F8F8}" destId="{35AB4C09-E721-4B3A-A455-679562B4C5D8}" srcOrd="3" destOrd="0" parTransId="{5E8D3969-2734-4151-B9FE-CA4ED99E7642}" sibTransId="{FD96E0C3-2439-4E53-AD07-28AAFCBB25F2}"/>
    <dgm:cxn modelId="{9FA5182F-D39B-4825-BF8D-C96B0B2558CF}" srcId="{7F5FCF1C-1D3E-4F84-B272-A721BC20F8F8}" destId="{9910F782-85EF-4BA9-A2EC-D99249104CD8}" srcOrd="2" destOrd="0" parTransId="{53AD507D-3A4D-4FF7-B6E5-0437BA2D9849}" sibTransId="{DAD20F2D-E855-4909-ADF8-5344DEEE1E50}"/>
    <dgm:cxn modelId="{979B8D64-867F-4582-94FF-F2BECFF50875}" type="presOf" srcId="{7F5FCF1C-1D3E-4F84-B272-A721BC20F8F8}" destId="{4636E576-6EBB-4D6D-BBF2-485D3CAC793C}" srcOrd="0" destOrd="0" presId="urn:microsoft.com/office/officeart/2005/8/layout/vList3"/>
    <dgm:cxn modelId="{0E0BAE4C-1F10-4936-8559-04C1973BFCD9}" type="presOf" srcId="{35AB4C09-E721-4B3A-A455-679562B4C5D8}" destId="{D7CA5A7C-2066-4206-8457-4E619230EFE8}" srcOrd="0" destOrd="0" presId="urn:microsoft.com/office/officeart/2005/8/layout/vList3"/>
    <dgm:cxn modelId="{9A39E47A-1BAE-4C65-AA6A-EE99205CDEA5}" type="presOf" srcId="{91AAFFE5-FDA9-4874-A26A-FD18931CF3CC}" destId="{B4A202EE-F30C-4966-B178-8E13C7E235F7}" srcOrd="0" destOrd="0" presId="urn:microsoft.com/office/officeart/2005/8/layout/vList3"/>
    <dgm:cxn modelId="{29CB7C7D-3CAD-49F5-9621-CC1C7DA58931}" type="presOf" srcId="{B98085E6-F7A9-4645-95A9-A0D3C192F410}" destId="{EF4718BA-02B4-485A-8D14-96CC5082DD75}" srcOrd="0" destOrd="0" presId="urn:microsoft.com/office/officeart/2005/8/layout/vList3"/>
    <dgm:cxn modelId="{2180238F-51B1-4A8C-AC19-2B632E25DE13}" srcId="{7F5FCF1C-1D3E-4F84-B272-A721BC20F8F8}" destId="{91AAFFE5-FDA9-4874-A26A-FD18931CF3CC}" srcOrd="0" destOrd="0" parTransId="{6CCE3757-DA63-4C3E-90FC-1383BD9E154A}" sibTransId="{EF23D33D-FA22-4D56-8FE1-B74BE88A2C03}"/>
    <dgm:cxn modelId="{41A483B0-D6CA-4828-B662-41E3A9BF4107}" srcId="{7F5FCF1C-1D3E-4F84-B272-A721BC20F8F8}" destId="{B98085E6-F7A9-4645-95A9-A0D3C192F410}" srcOrd="1" destOrd="0" parTransId="{59B50E11-5BF3-4D9E-AA22-B59FE9DDCB36}" sibTransId="{E0059713-65F7-4FF0-96EF-C83F88D83CBA}"/>
    <dgm:cxn modelId="{5A4F56D7-BA5E-49AA-9B29-559D48AAA763}" type="presOf" srcId="{9910F782-85EF-4BA9-A2EC-D99249104CD8}" destId="{E73348F9-5705-4986-AA78-B313B2F1D55A}" srcOrd="0" destOrd="0" presId="urn:microsoft.com/office/officeart/2005/8/layout/vList3"/>
    <dgm:cxn modelId="{A13BE6C3-193E-46F2-84FB-14C1BDE44939}" type="presParOf" srcId="{4636E576-6EBB-4D6D-BBF2-485D3CAC793C}" destId="{E6780022-2705-4D8B-9B33-FFC89C1DF91C}" srcOrd="0" destOrd="0" presId="urn:microsoft.com/office/officeart/2005/8/layout/vList3"/>
    <dgm:cxn modelId="{82E7A99D-5D39-4639-903E-DC5D0FA5B187}" type="presParOf" srcId="{E6780022-2705-4D8B-9B33-FFC89C1DF91C}" destId="{3766BECE-C5A0-4FBC-8EC5-06BA09C62D2B}" srcOrd="0" destOrd="0" presId="urn:microsoft.com/office/officeart/2005/8/layout/vList3"/>
    <dgm:cxn modelId="{639EF2A3-7C26-4D95-A3EB-130D0346B3CB}" type="presParOf" srcId="{E6780022-2705-4D8B-9B33-FFC89C1DF91C}" destId="{B4A202EE-F30C-4966-B178-8E13C7E235F7}" srcOrd="1" destOrd="0" presId="urn:microsoft.com/office/officeart/2005/8/layout/vList3"/>
    <dgm:cxn modelId="{C4A48FC6-6EC1-40C8-ACE2-780808EF6BC9}" type="presParOf" srcId="{4636E576-6EBB-4D6D-BBF2-485D3CAC793C}" destId="{630D93D6-4EDF-4721-AE2E-4CD8D10CA950}" srcOrd="1" destOrd="0" presId="urn:microsoft.com/office/officeart/2005/8/layout/vList3"/>
    <dgm:cxn modelId="{70847B2D-7C29-4A39-B12F-4990E3B5E6C0}" type="presParOf" srcId="{4636E576-6EBB-4D6D-BBF2-485D3CAC793C}" destId="{5167E58B-29F9-40FF-8993-548093D9947A}" srcOrd="2" destOrd="0" presId="urn:microsoft.com/office/officeart/2005/8/layout/vList3"/>
    <dgm:cxn modelId="{2A5A9533-532B-4FC5-A3BF-0C6ECB63189D}" type="presParOf" srcId="{5167E58B-29F9-40FF-8993-548093D9947A}" destId="{B3728616-721C-4849-A7C4-F91DE31A8C59}" srcOrd="0" destOrd="0" presId="urn:microsoft.com/office/officeart/2005/8/layout/vList3"/>
    <dgm:cxn modelId="{2CAA345E-A2B6-42FA-9B78-AA37991DB9C1}" type="presParOf" srcId="{5167E58B-29F9-40FF-8993-548093D9947A}" destId="{EF4718BA-02B4-485A-8D14-96CC5082DD75}" srcOrd="1" destOrd="0" presId="urn:microsoft.com/office/officeart/2005/8/layout/vList3"/>
    <dgm:cxn modelId="{7DC634ED-B171-4754-ACC2-9404D6F73BFC}" type="presParOf" srcId="{4636E576-6EBB-4D6D-BBF2-485D3CAC793C}" destId="{E1DE98DE-036F-49F5-AF1E-60E69B65BD0F}" srcOrd="3" destOrd="0" presId="urn:microsoft.com/office/officeart/2005/8/layout/vList3"/>
    <dgm:cxn modelId="{067C0288-59EA-426F-AB6A-4CE6659F34D8}" type="presParOf" srcId="{4636E576-6EBB-4D6D-BBF2-485D3CAC793C}" destId="{4E49AB35-BFE9-445C-A75C-CF54609C8667}" srcOrd="4" destOrd="0" presId="urn:microsoft.com/office/officeart/2005/8/layout/vList3"/>
    <dgm:cxn modelId="{3DB6EAD7-7700-4F2D-B11B-A29A770D59BB}" type="presParOf" srcId="{4E49AB35-BFE9-445C-A75C-CF54609C8667}" destId="{34EDABB4-C03C-43CC-98E7-000905EADAF5}" srcOrd="0" destOrd="0" presId="urn:microsoft.com/office/officeart/2005/8/layout/vList3"/>
    <dgm:cxn modelId="{CA6F7EB5-D384-43C1-9675-F854C3AD342A}" type="presParOf" srcId="{4E49AB35-BFE9-445C-A75C-CF54609C8667}" destId="{E73348F9-5705-4986-AA78-B313B2F1D55A}" srcOrd="1" destOrd="0" presId="urn:microsoft.com/office/officeart/2005/8/layout/vList3"/>
    <dgm:cxn modelId="{A537C1EF-5E87-4F69-B62C-110C44F31F7F}" type="presParOf" srcId="{4636E576-6EBB-4D6D-BBF2-485D3CAC793C}" destId="{86AD7FC2-0309-4ACA-B76F-C0E672F01C55}" srcOrd="5" destOrd="0" presId="urn:microsoft.com/office/officeart/2005/8/layout/vList3"/>
    <dgm:cxn modelId="{70ED6A0C-098B-435F-B159-5665AE28ABFF}" type="presParOf" srcId="{4636E576-6EBB-4D6D-BBF2-485D3CAC793C}" destId="{5F5902AE-C2AF-41D2-92EA-FDC7CC9A2DE6}" srcOrd="6" destOrd="0" presId="urn:microsoft.com/office/officeart/2005/8/layout/vList3"/>
    <dgm:cxn modelId="{04863F49-F67C-4979-B7E3-A027685D8F79}" type="presParOf" srcId="{5F5902AE-C2AF-41D2-92EA-FDC7CC9A2DE6}" destId="{95834002-2D86-418E-B5A4-DFCB80D034A5}" srcOrd="0" destOrd="0" presId="urn:microsoft.com/office/officeart/2005/8/layout/vList3"/>
    <dgm:cxn modelId="{2B54A346-A7DC-4FE7-ABB6-2B7B657FCBE0}" type="presParOf" srcId="{5F5902AE-C2AF-41D2-92EA-FDC7CC9A2DE6}" destId="{D7CA5A7C-2066-4206-8457-4E619230EFE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47E7D6-6D1F-4E87-94DA-076A7028E622}">
      <dsp:nvSpPr>
        <dsp:cNvPr id="0" name=""/>
        <dsp:cNvSpPr/>
      </dsp:nvSpPr>
      <dsp:spPr>
        <a:xfrm>
          <a:off x="0" y="3734888"/>
          <a:ext cx="10777193" cy="2450110"/>
        </a:xfrm>
        <a:prstGeom prst="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312928" tIns="312928" rIns="312928" bIns="31292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4400" kern="1200" dirty="0">
              <a:latin typeface="Trebuchet MS" pitchFamily="34" charset="0"/>
            </a:rPr>
            <a:t>BCT is the standard for tumor </a:t>
          </a:r>
          <a:r>
            <a:rPr lang="ar-EG" sz="4400" kern="1200" dirty="0">
              <a:latin typeface="Trebuchet MS" pitchFamily="34" charset="0"/>
            </a:rPr>
            <a:t>&gt;</a:t>
          </a:r>
          <a:r>
            <a:rPr lang="en-US" sz="4400" kern="1200" dirty="0">
              <a:latin typeface="Trebuchet MS" pitchFamily="34" charset="0"/>
            </a:rPr>
            <a:t> 3cm </a:t>
          </a:r>
          <a:endParaRPr lang="en-GB" sz="4400" kern="1200" dirty="0"/>
        </a:p>
        <a:p>
          <a:pPr marL="0" lvl="0" algn="ctr" defTabSz="1511300">
            <a:lnSpc>
              <a:spcPct val="90000"/>
            </a:lnSpc>
            <a:spcBef>
              <a:spcPct val="0"/>
            </a:spcBef>
            <a:spcAft>
              <a:spcPct val="35000"/>
            </a:spcAft>
            <a:buNone/>
          </a:pPr>
          <a:endParaRPr lang="en-GB" sz="2200" kern="1200" dirty="0"/>
        </a:p>
      </dsp:txBody>
      <dsp:txXfrm>
        <a:off x="0" y="3734888"/>
        <a:ext cx="10777193" cy="1323059"/>
      </dsp:txXfrm>
    </dsp:sp>
    <dsp:sp modelId="{9F265F96-D1E7-4861-ABB3-56328560F600}">
      <dsp:nvSpPr>
        <dsp:cNvPr id="0" name=""/>
        <dsp:cNvSpPr/>
      </dsp:nvSpPr>
      <dsp:spPr>
        <a:xfrm>
          <a:off x="0" y="4693731"/>
          <a:ext cx="10777193" cy="1764218"/>
        </a:xfrm>
        <a:prstGeom prst="rect">
          <a:avLst/>
        </a:prstGeom>
        <a:solidFill>
          <a:schemeClr val="accent1">
            <a:alpha val="90000"/>
            <a:tint val="40000"/>
            <a:hueOff val="0"/>
            <a:satOff val="0"/>
            <a:lumOff val="0"/>
            <a:alphaOff val="0"/>
          </a:schemeClr>
        </a:solidFill>
        <a:ln>
          <a:noFill/>
        </a:ln>
        <a:effectLst/>
        <a:sp3d z="57200" extrusionH="600" contourW="3000">
          <a:bevelT w="48600" h="18600" prst="relaxedInset"/>
          <a:bevelB w="48600" h="8600" prst="relaxedInset"/>
        </a:sp3d>
      </dsp:spPr>
      <dsp:style>
        <a:lnRef idx="0">
          <a:scrgbClr r="0" g="0" b="0"/>
        </a:lnRef>
        <a:fillRef idx="1">
          <a:scrgbClr r="0" g="0" b="0"/>
        </a:fillRef>
        <a:effectRef idx="0">
          <a:scrgbClr r="0" g="0" b="0"/>
        </a:effectRef>
        <a:fontRef idx="minor"/>
      </dsp:style>
      <dsp:txBody>
        <a:bodyPr spcFirstLastPara="0" vert="horz" wrap="square" lIns="227584" tIns="40640" rIns="227584" bIns="40640" numCol="1" spcCol="1270" anchor="ctr" anchorCtr="0">
          <a:noAutofit/>
        </a:bodyPr>
        <a:lstStyle/>
        <a:p>
          <a:pPr marL="0" lvl="0" indent="0" algn="just" defTabSz="1422400">
            <a:lnSpc>
              <a:spcPct val="90000"/>
            </a:lnSpc>
            <a:spcBef>
              <a:spcPct val="0"/>
            </a:spcBef>
            <a:spcAft>
              <a:spcPct val="35000"/>
            </a:spcAft>
            <a:buFontTx/>
            <a:buNone/>
          </a:pPr>
          <a:endParaRPr lang="en-US" sz="3200" b="1" kern="1200" dirty="0">
            <a:latin typeface="Trebuchet MS" pitchFamily="34" charset="0"/>
          </a:endParaRPr>
        </a:p>
        <a:p>
          <a:pPr marL="0" lvl="0" indent="0" algn="just" defTabSz="1422400">
            <a:lnSpc>
              <a:spcPct val="90000"/>
            </a:lnSpc>
            <a:spcBef>
              <a:spcPct val="0"/>
            </a:spcBef>
            <a:spcAft>
              <a:spcPct val="35000"/>
            </a:spcAft>
            <a:buFontTx/>
            <a:buNone/>
          </a:pPr>
          <a:r>
            <a:rPr lang="en-US" sz="3200" b="1" kern="1200" dirty="0">
              <a:latin typeface="Trebuchet MS" pitchFamily="34" charset="0"/>
            </a:rPr>
            <a:t>Many series adopt BCT for up to 4 cm tumors,</a:t>
          </a:r>
          <a:r>
            <a:rPr kumimoji="0" lang="en-US" sz="3200" b="1" i="0" u="none" strike="noStrike" kern="1200" cap="none" spc="0" normalizeH="0" baseline="0" noProof="0" dirty="0">
              <a:ln/>
              <a:effectLst/>
              <a:uLnTx/>
              <a:uFillTx/>
              <a:latin typeface="Trebuchet MS" pitchFamily="34" charset="0"/>
              <a:ea typeface="+mn-ea"/>
              <a:cs typeface="+mn-cs"/>
            </a:rPr>
            <a:t>or even larger for intraductal cancer with the use of neoadjuvant therapy</a:t>
          </a:r>
          <a:endParaRPr lang="en-US" sz="3200" b="1" kern="1200" dirty="0">
            <a:latin typeface="Trebuchet MS" pitchFamily="34" charset="0"/>
          </a:endParaRPr>
        </a:p>
        <a:p>
          <a:pPr marL="0" lvl="0" indent="0" algn="ctr" defTabSz="1422400">
            <a:lnSpc>
              <a:spcPct val="90000"/>
            </a:lnSpc>
            <a:spcBef>
              <a:spcPct val="0"/>
            </a:spcBef>
            <a:spcAft>
              <a:spcPct val="35000"/>
            </a:spcAft>
            <a:buFontTx/>
            <a:buNone/>
          </a:pPr>
          <a:endParaRPr lang="en-US" sz="2800" kern="1200" dirty="0">
            <a:latin typeface="Trebuchet MS" pitchFamily="34" charset="0"/>
          </a:endParaRPr>
        </a:p>
      </dsp:txBody>
      <dsp:txXfrm>
        <a:off x="0" y="4693731"/>
        <a:ext cx="10777193" cy="1764218"/>
      </dsp:txXfrm>
    </dsp:sp>
    <dsp:sp modelId="{E992695A-BA6D-4464-86B5-CC1E3653F89F}">
      <dsp:nvSpPr>
        <dsp:cNvPr id="0" name=""/>
        <dsp:cNvSpPr/>
      </dsp:nvSpPr>
      <dsp:spPr>
        <a:xfrm rot="10800000">
          <a:off x="0" y="167025"/>
          <a:ext cx="10777193" cy="3768270"/>
        </a:xfrm>
        <a:prstGeom prst="upArrowCallou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341376" tIns="341376" rIns="341376" bIns="341376" numCol="1" spcCol="1270" anchor="ctr" anchorCtr="0">
          <a:noAutofit/>
        </a:bodyPr>
        <a:lstStyle/>
        <a:p>
          <a:pPr marL="0" lvl="0" indent="0" algn="ctr" defTabSz="2133600">
            <a:lnSpc>
              <a:spcPct val="90000"/>
            </a:lnSpc>
            <a:spcBef>
              <a:spcPct val="0"/>
            </a:spcBef>
            <a:spcAft>
              <a:spcPct val="35000"/>
            </a:spcAft>
            <a:buNone/>
          </a:pPr>
          <a:r>
            <a:rPr lang="en-US" sz="4800" kern="1200" dirty="0"/>
            <a:t>BCT</a:t>
          </a:r>
          <a:endParaRPr lang="en-GB" sz="4800" kern="1200" dirty="0"/>
        </a:p>
      </dsp:txBody>
      <dsp:txXfrm rot="-10800000">
        <a:off x="0" y="167025"/>
        <a:ext cx="10777193" cy="1322662"/>
      </dsp:txXfrm>
    </dsp:sp>
    <dsp:sp modelId="{481860B5-97EA-4498-8696-0C6AAE9570B6}">
      <dsp:nvSpPr>
        <dsp:cNvPr id="0" name=""/>
        <dsp:cNvSpPr/>
      </dsp:nvSpPr>
      <dsp:spPr>
        <a:xfrm>
          <a:off x="0" y="1326032"/>
          <a:ext cx="10777193" cy="1126712"/>
        </a:xfrm>
        <a:prstGeom prst="rect">
          <a:avLst/>
        </a:prstGeom>
        <a:solidFill>
          <a:schemeClr val="accent1">
            <a:alpha val="90000"/>
            <a:tint val="40000"/>
            <a:hueOff val="0"/>
            <a:satOff val="0"/>
            <a:lumOff val="0"/>
            <a:alphaOff val="0"/>
          </a:schemeClr>
        </a:solidFill>
        <a:ln>
          <a:noFill/>
        </a:ln>
        <a:effectLst/>
        <a:sp3d z="57200" extrusionH="600" contourW="3000">
          <a:bevelT w="48600" h="18600" prst="relaxedInset"/>
          <a:bevelB w="48600" h="8600" prst="relaxedInset"/>
        </a:sp3d>
      </dsp:spPr>
      <dsp:style>
        <a:lnRef idx="0">
          <a:scrgbClr r="0" g="0" b="0"/>
        </a:lnRef>
        <a:fillRef idx="1">
          <a:scrgbClr r="0" g="0" b="0"/>
        </a:fillRef>
        <a:effectRef idx="0">
          <a:scrgbClr r="0" g="0" b="0"/>
        </a:effectRef>
        <a:fontRef idx="minor"/>
      </dsp:style>
      <dsp:txBody>
        <a:bodyPr spcFirstLastPara="0" vert="horz" wrap="square" lIns="270256" tIns="48260" rIns="270256" bIns="48260" numCol="1" spcCol="1270" anchor="ctr" anchorCtr="0">
          <a:noAutofit/>
        </a:bodyPr>
        <a:lstStyle/>
        <a:p>
          <a:pPr marL="0" lvl="0" indent="0" algn="ctr" defTabSz="1689100">
            <a:lnSpc>
              <a:spcPct val="90000"/>
            </a:lnSpc>
            <a:spcBef>
              <a:spcPct val="0"/>
            </a:spcBef>
            <a:spcAft>
              <a:spcPct val="35000"/>
            </a:spcAft>
            <a:buNone/>
          </a:pPr>
          <a:r>
            <a:rPr lang="en-US" sz="3800" kern="1200">
              <a:latin typeface="Trebuchet MS" pitchFamily="34" charset="0"/>
            </a:rPr>
            <a:t>appropriate for most women with early-stage Breast cancer </a:t>
          </a:r>
          <a:endParaRPr lang="en-GB" sz="3800" kern="1200" dirty="0"/>
        </a:p>
      </dsp:txBody>
      <dsp:txXfrm>
        <a:off x="0" y="1326032"/>
        <a:ext cx="10777193" cy="11267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B1DB9-682D-41AC-B971-D94DBA24634F}">
      <dsp:nvSpPr>
        <dsp:cNvPr id="0" name=""/>
        <dsp:cNvSpPr/>
      </dsp:nvSpPr>
      <dsp:spPr>
        <a:xfrm>
          <a:off x="0" y="171448"/>
          <a:ext cx="10986743" cy="2460478"/>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0" kern="1200" dirty="0">
              <a:solidFill>
                <a:schemeClr val="accent2">
                  <a:lumMod val="75000"/>
                </a:schemeClr>
              </a:solidFill>
              <a:latin typeface="Comic Sans MS" panose="030F0702030302020204" pitchFamily="66" charset="0"/>
            </a:rPr>
            <a:t>BCS  main issue is to remain the compromise between wide excision with clear margin and a satisfactory </a:t>
          </a:r>
          <a:r>
            <a:rPr lang="en-GB" sz="4000" b="0" kern="1200" dirty="0">
              <a:solidFill>
                <a:schemeClr val="accent2">
                  <a:lumMod val="75000"/>
                </a:schemeClr>
              </a:solidFill>
              <a:latin typeface="Comic Sans MS" panose="030F0702030302020204" pitchFamily="66" charset="0"/>
            </a:rPr>
            <a:t>aesthetic result.</a:t>
          </a:r>
          <a:r>
            <a:rPr lang="en-US" sz="4000" b="0" kern="1200" dirty="0">
              <a:solidFill>
                <a:schemeClr val="accent2">
                  <a:lumMod val="75000"/>
                </a:schemeClr>
              </a:solidFill>
              <a:latin typeface="Comic Sans MS" panose="030F0702030302020204" pitchFamily="66" charset="0"/>
            </a:rPr>
            <a:t> </a:t>
          </a:r>
          <a:endParaRPr lang="en-GB" sz="4000" b="0" kern="1200" dirty="0">
            <a:solidFill>
              <a:schemeClr val="accent2">
                <a:lumMod val="75000"/>
              </a:schemeClr>
            </a:solidFill>
            <a:latin typeface="Comic Sans MS" panose="030F0702030302020204" pitchFamily="66" charset="0"/>
          </a:endParaRPr>
        </a:p>
      </dsp:txBody>
      <dsp:txXfrm>
        <a:off x="2350046" y="171448"/>
        <a:ext cx="8636696" cy="2460478"/>
      </dsp:txXfrm>
    </dsp:sp>
    <dsp:sp modelId="{50BD0C31-9A0F-45E3-A732-75385ED0300B}">
      <dsp:nvSpPr>
        <dsp:cNvPr id="0" name=""/>
        <dsp:cNvSpPr/>
      </dsp:nvSpPr>
      <dsp:spPr>
        <a:xfrm>
          <a:off x="152697" y="619448"/>
          <a:ext cx="2197348" cy="1221581"/>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5A89649F-9A47-427C-84A5-1F818C12CF1B}">
      <dsp:nvSpPr>
        <dsp:cNvPr id="0" name=""/>
        <dsp:cNvSpPr/>
      </dsp:nvSpPr>
      <dsp:spPr>
        <a:xfrm>
          <a:off x="0" y="2677095"/>
          <a:ext cx="10986743" cy="2561350"/>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9540" tIns="129540" rIns="129540" bIns="129540" numCol="1" spcCol="1270" anchor="t" anchorCtr="0">
          <a:noAutofit/>
        </a:bodyPr>
        <a:lstStyle/>
        <a:p>
          <a:pPr marL="0" lvl="0" indent="0" algn="ctr" defTabSz="1511300">
            <a:lnSpc>
              <a:spcPct val="90000"/>
            </a:lnSpc>
            <a:spcBef>
              <a:spcPct val="0"/>
            </a:spcBef>
            <a:spcAft>
              <a:spcPct val="35000"/>
            </a:spcAft>
            <a:buNone/>
          </a:pPr>
          <a:r>
            <a:rPr lang="en-GB" sz="3400" b="0" kern="1200" dirty="0">
              <a:solidFill>
                <a:schemeClr val="accent2">
                  <a:lumMod val="75000"/>
                </a:schemeClr>
              </a:solidFill>
              <a:latin typeface="Comic Sans MS" panose="030F0702030302020204" pitchFamily="66" charset="0"/>
            </a:rPr>
            <a:t>Although defects can be managed with primary closure BUT cosmetic outcome may be unpredictable and frequently achieve unsatisfactory outcome</a:t>
          </a:r>
        </a:p>
        <a:p>
          <a:pPr marL="228600" lvl="1" indent="-228600" algn="l" defTabSz="1066800">
            <a:lnSpc>
              <a:spcPct val="90000"/>
            </a:lnSpc>
            <a:spcBef>
              <a:spcPct val="0"/>
            </a:spcBef>
            <a:spcAft>
              <a:spcPct val="15000"/>
            </a:spcAft>
            <a:buFontTx/>
            <a:buChar char="•"/>
          </a:pPr>
          <a:endParaRPr lang="en-US" sz="2400" kern="1200" dirty="0">
            <a:latin typeface="Trebuchet MS" pitchFamily="34" charset="0"/>
          </a:endParaRPr>
        </a:p>
      </dsp:txBody>
      <dsp:txXfrm>
        <a:off x="2350046" y="2677095"/>
        <a:ext cx="8636696" cy="2561350"/>
      </dsp:txXfrm>
    </dsp:sp>
    <dsp:sp modelId="{7F2612D4-027F-4300-935D-CA08AA6727B1}">
      <dsp:nvSpPr>
        <dsp:cNvPr id="0" name=""/>
        <dsp:cNvSpPr/>
      </dsp:nvSpPr>
      <dsp:spPr>
        <a:xfrm>
          <a:off x="152697" y="3283060"/>
          <a:ext cx="2197348" cy="1221581"/>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747C3147-8596-4CAF-8074-4CB3AD0C9749}">
      <dsp:nvSpPr>
        <dsp:cNvPr id="0" name=""/>
        <dsp:cNvSpPr/>
      </dsp:nvSpPr>
      <dsp:spPr>
        <a:xfrm>
          <a:off x="0" y="5331023"/>
          <a:ext cx="10986743" cy="1526976"/>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en-GB" sz="3200" b="0" kern="1200" dirty="0">
              <a:solidFill>
                <a:schemeClr val="accent2">
                  <a:lumMod val="75000"/>
                </a:schemeClr>
              </a:solidFill>
              <a:effectLst/>
              <a:latin typeface="Comic Sans MS" panose="030F0702030302020204" pitchFamily="66" charset="0"/>
              <a:ea typeface="Aptos" panose="020B0004020202020204" pitchFamily="34" charset="0"/>
              <a:cs typeface="Arial" panose="020B0604020202020204" pitchFamily="34" charset="0"/>
            </a:rPr>
            <a:t>In fact, approximately 10 to 30% of patients submitted to BCS are not satisfied with their aesthetic outcome.</a:t>
          </a:r>
        </a:p>
      </dsp:txBody>
      <dsp:txXfrm>
        <a:off x="2350046" y="5331023"/>
        <a:ext cx="8636696" cy="1526976"/>
      </dsp:txXfrm>
    </dsp:sp>
    <dsp:sp modelId="{2072119E-B99C-4D20-9692-2A921644B8CC}">
      <dsp:nvSpPr>
        <dsp:cNvPr id="0" name=""/>
        <dsp:cNvSpPr/>
      </dsp:nvSpPr>
      <dsp:spPr>
        <a:xfrm>
          <a:off x="152697" y="5479921"/>
          <a:ext cx="2197348" cy="1221581"/>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B1DB9-682D-41AC-B971-D94DBA24634F}">
      <dsp:nvSpPr>
        <dsp:cNvPr id="0" name=""/>
        <dsp:cNvSpPr/>
      </dsp:nvSpPr>
      <dsp:spPr>
        <a:xfrm>
          <a:off x="0" y="0"/>
          <a:ext cx="10986743" cy="2143125"/>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b="0" kern="1200" dirty="0">
              <a:solidFill>
                <a:schemeClr val="accent2">
                  <a:lumMod val="75000"/>
                </a:schemeClr>
              </a:solidFill>
              <a:latin typeface="Comic Sans MS" panose="030F0702030302020204" pitchFamily="66" charset="0"/>
            </a:rPr>
            <a:t>The main reasons of like poor aesthetic results are related to the tumour resection </a:t>
          </a:r>
        </a:p>
      </dsp:txBody>
      <dsp:txXfrm>
        <a:off x="2411661" y="0"/>
        <a:ext cx="8575081" cy="2143125"/>
      </dsp:txXfrm>
    </dsp:sp>
    <dsp:sp modelId="{50BD0C31-9A0F-45E3-A732-75385ED0300B}">
      <dsp:nvSpPr>
        <dsp:cNvPr id="0" name=""/>
        <dsp:cNvSpPr/>
      </dsp:nvSpPr>
      <dsp:spPr>
        <a:xfrm>
          <a:off x="214312" y="214312"/>
          <a:ext cx="2197348" cy="1714500"/>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3DA2D998-2F96-4F29-B30F-78A097EDE622}">
      <dsp:nvSpPr>
        <dsp:cNvPr id="0" name=""/>
        <dsp:cNvSpPr/>
      </dsp:nvSpPr>
      <dsp:spPr>
        <a:xfrm>
          <a:off x="0" y="2357437"/>
          <a:ext cx="10986743" cy="2143125"/>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b="0" kern="1200" dirty="0">
              <a:solidFill>
                <a:schemeClr val="accent2">
                  <a:lumMod val="75000"/>
                </a:schemeClr>
              </a:solidFill>
              <a:latin typeface="Comic Sans MS" panose="030F0702030302020204" pitchFamily="66" charset="0"/>
            </a:rPr>
            <a:t>can produce as symmetry retraction and volume changes</a:t>
          </a:r>
        </a:p>
      </dsp:txBody>
      <dsp:txXfrm>
        <a:off x="2411661" y="2357437"/>
        <a:ext cx="8575081" cy="2143125"/>
      </dsp:txXfrm>
    </dsp:sp>
    <dsp:sp modelId="{4521DBB1-2BFC-4464-9D83-ABBDE6B9E115}">
      <dsp:nvSpPr>
        <dsp:cNvPr id="0" name=""/>
        <dsp:cNvSpPr/>
      </dsp:nvSpPr>
      <dsp:spPr>
        <a:xfrm>
          <a:off x="214312" y="2571750"/>
          <a:ext cx="2197348" cy="1714500"/>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F5F10423-00E8-4C50-9BAD-2DCF2244ABA5}">
      <dsp:nvSpPr>
        <dsp:cNvPr id="0" name=""/>
        <dsp:cNvSpPr/>
      </dsp:nvSpPr>
      <dsp:spPr>
        <a:xfrm>
          <a:off x="0" y="4714875"/>
          <a:ext cx="10986743" cy="2143125"/>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b="0" kern="1200" dirty="0">
              <a:solidFill>
                <a:schemeClr val="accent2">
                  <a:lumMod val="75000"/>
                </a:schemeClr>
              </a:solidFill>
              <a:effectLst/>
              <a:latin typeface="Comic Sans MS" panose="030F0702030302020204" pitchFamily="66" charset="0"/>
              <a:cs typeface="Arial" panose="020B0604020202020204" pitchFamily="34" charset="0"/>
            </a:rPr>
            <a:t>In addition, radiation can also have a negative effect on the native breast</a:t>
          </a:r>
        </a:p>
      </dsp:txBody>
      <dsp:txXfrm>
        <a:off x="2411661" y="4714875"/>
        <a:ext cx="8575081" cy="2143125"/>
      </dsp:txXfrm>
    </dsp:sp>
    <dsp:sp modelId="{2345CC51-0D1E-4233-B278-CDBEB9505920}">
      <dsp:nvSpPr>
        <dsp:cNvPr id="0" name=""/>
        <dsp:cNvSpPr/>
      </dsp:nvSpPr>
      <dsp:spPr>
        <a:xfrm>
          <a:off x="214312" y="4929187"/>
          <a:ext cx="2197348" cy="1714500"/>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B1DB9-682D-41AC-B971-D94DBA24634F}">
      <dsp:nvSpPr>
        <dsp:cNvPr id="0" name=""/>
        <dsp:cNvSpPr/>
      </dsp:nvSpPr>
      <dsp:spPr>
        <a:xfrm>
          <a:off x="0" y="0"/>
          <a:ext cx="10986743" cy="2143125"/>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just" defTabSz="1600200">
            <a:lnSpc>
              <a:spcPct val="90000"/>
            </a:lnSpc>
            <a:spcBef>
              <a:spcPct val="0"/>
            </a:spcBef>
            <a:spcAft>
              <a:spcPct val="35000"/>
            </a:spcAft>
            <a:buNone/>
          </a:pPr>
          <a:r>
            <a:rPr lang="en-GB" sz="3600" kern="1200" dirty="0">
              <a:ln w="19050">
                <a:noFill/>
              </a:ln>
              <a:solidFill>
                <a:schemeClr val="accent2">
                  <a:lumMod val="75000"/>
                </a:schemeClr>
              </a:solidFill>
              <a:effectLst>
                <a:outerShdw blurRad="38100" dist="38100" dir="2700000" algn="tl">
                  <a:srgbClr val="000000">
                    <a:alpha val="43137"/>
                  </a:srgbClr>
                </a:outerShdw>
              </a:effectLst>
              <a:latin typeface="Comic Sans MS" panose="030F0702030302020204" pitchFamily="66" charset="0"/>
              <a:cs typeface="Arial" charset="0"/>
            </a:rPr>
            <a:t>Restoring an acceptable appearance after breast cancer surgery has become an integral part of the treatment process</a:t>
          </a:r>
          <a:endParaRPr lang="en-GB" sz="4400" b="1" kern="1200" dirty="0">
            <a:solidFill>
              <a:schemeClr val="accent2">
                <a:lumMod val="75000"/>
              </a:schemeClr>
            </a:solidFill>
            <a:latin typeface="Comic Sans MS" panose="030F0702030302020204" pitchFamily="66" charset="0"/>
          </a:endParaRPr>
        </a:p>
      </dsp:txBody>
      <dsp:txXfrm>
        <a:off x="2411661" y="0"/>
        <a:ext cx="8575081" cy="2143125"/>
      </dsp:txXfrm>
    </dsp:sp>
    <dsp:sp modelId="{50BD0C31-9A0F-45E3-A732-75385ED0300B}">
      <dsp:nvSpPr>
        <dsp:cNvPr id="0" name=""/>
        <dsp:cNvSpPr/>
      </dsp:nvSpPr>
      <dsp:spPr>
        <a:xfrm>
          <a:off x="214312" y="214312"/>
          <a:ext cx="2197348" cy="1714500"/>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3DA2D998-2F96-4F29-B30F-78A097EDE622}">
      <dsp:nvSpPr>
        <dsp:cNvPr id="0" name=""/>
        <dsp:cNvSpPr/>
      </dsp:nvSpPr>
      <dsp:spPr>
        <a:xfrm>
          <a:off x="0" y="2357437"/>
          <a:ext cx="10986743" cy="2143125"/>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ln w="19050">
                <a:noFill/>
              </a:ln>
              <a:gradFill flip="none" rotWithShape="1">
                <a:gsLst>
                  <a:gs pos="0">
                    <a:srgbClr val="EA157A">
                      <a:shade val="30000"/>
                      <a:satMod val="115000"/>
                    </a:srgbClr>
                  </a:gs>
                  <a:gs pos="50000">
                    <a:srgbClr val="EA157A">
                      <a:shade val="67500"/>
                      <a:satMod val="115000"/>
                    </a:srgbClr>
                  </a:gs>
                  <a:gs pos="100000">
                    <a:srgbClr val="EA157A">
                      <a:shade val="100000"/>
                      <a:satMod val="115000"/>
                    </a:srgbClr>
                  </a:gs>
                </a:gsLst>
                <a:lin ang="16200000" scaled="1"/>
                <a:tileRect/>
              </a:gradFill>
              <a:effectLst>
                <a:outerShdw blurRad="38100" dist="38100" dir="2700000" algn="tl">
                  <a:srgbClr val="000000">
                    <a:alpha val="43137"/>
                  </a:srgbClr>
                </a:outerShdw>
              </a:effectLst>
              <a:latin typeface="Comic Sans MS" panose="030F0702030302020204" pitchFamily="66" charset="0"/>
              <a:cs typeface="Arial" charset="0"/>
            </a:rPr>
            <a:t>breast reconstruction can restore body image, improve vitality, femininity and sexuality</a:t>
          </a:r>
          <a:endParaRPr lang="en-GB" sz="4000" b="1" kern="1200" dirty="0"/>
        </a:p>
      </dsp:txBody>
      <dsp:txXfrm>
        <a:off x="2411661" y="2357437"/>
        <a:ext cx="8575081" cy="2143125"/>
      </dsp:txXfrm>
    </dsp:sp>
    <dsp:sp modelId="{4521DBB1-2BFC-4464-9D83-ABBDE6B9E115}">
      <dsp:nvSpPr>
        <dsp:cNvPr id="0" name=""/>
        <dsp:cNvSpPr/>
      </dsp:nvSpPr>
      <dsp:spPr>
        <a:xfrm>
          <a:off x="214312" y="2571750"/>
          <a:ext cx="2197348" cy="1714500"/>
        </a:xfrm>
        <a:prstGeom prst="roundRect">
          <a:avLst>
            <a:gd name="adj" fmla="val 10000"/>
          </a:avLst>
        </a:prstGeom>
        <a:blipFill rotWithShape="1">
          <a:blip xmlns:r="http://schemas.openxmlformats.org/officeDocument/2006/relationships" r:embed="rId1"/>
          <a:srcRect/>
          <a:stretch>
            <a:fillRect t="-8000" b="-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04DF5D23-FADD-458A-B849-B75F0D5277B4}">
      <dsp:nvSpPr>
        <dsp:cNvPr id="0" name=""/>
        <dsp:cNvSpPr/>
      </dsp:nvSpPr>
      <dsp:spPr>
        <a:xfrm>
          <a:off x="0" y="4714875"/>
          <a:ext cx="10986743" cy="2143125"/>
        </a:xfrm>
        <a:prstGeom prst="roundRect">
          <a:avLst>
            <a:gd name="adj" fmla="val 10000"/>
          </a:avLst>
        </a:prstGeom>
        <a:gradFill rotWithShape="0">
          <a:gsLst>
            <a:gs pos="0">
              <a:schemeClr val="accent1">
                <a:hueOff val="0"/>
                <a:satOff val="0"/>
                <a:lumOff val="0"/>
                <a:alphaOff val="0"/>
                <a:tint val="54000"/>
                <a:alpha val="100000"/>
                <a:satMod val="105000"/>
                <a:lumMod val="110000"/>
              </a:schemeClr>
            </a:gs>
            <a:gs pos="100000">
              <a:schemeClr val="accent1">
                <a:hueOff val="0"/>
                <a:satOff val="0"/>
                <a:lumOff val="0"/>
                <a:alphaOff val="0"/>
                <a:tint val="78000"/>
                <a:alpha val="92000"/>
                <a:satMod val="109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ln w="19050">
                <a:noFill/>
              </a:ln>
              <a:gradFill flip="none" rotWithShape="1">
                <a:gsLst>
                  <a:gs pos="0">
                    <a:srgbClr val="EA157A">
                      <a:shade val="30000"/>
                      <a:satMod val="115000"/>
                    </a:srgbClr>
                  </a:gs>
                  <a:gs pos="50000">
                    <a:srgbClr val="EA157A">
                      <a:shade val="67500"/>
                      <a:satMod val="115000"/>
                    </a:srgbClr>
                  </a:gs>
                  <a:gs pos="100000">
                    <a:srgbClr val="EA157A">
                      <a:shade val="100000"/>
                      <a:satMod val="115000"/>
                    </a:srgbClr>
                  </a:gs>
                </a:gsLst>
                <a:lin ang="16200000" scaled="1"/>
                <a:tileRect/>
              </a:gradFill>
              <a:effectLst>
                <a:outerShdw blurRad="38100" dist="38100" dir="2700000" algn="tl">
                  <a:srgbClr val="000000">
                    <a:alpha val="43137"/>
                  </a:srgbClr>
                </a:outerShdw>
              </a:effectLst>
              <a:latin typeface="Comic Sans MS" panose="030F0702030302020204" pitchFamily="66" charset="0"/>
              <a:cs typeface="Arial" charset="0"/>
            </a:rPr>
            <a:t>Has positive impacts on patients' psychological well-being and quality of life, especially in young women</a:t>
          </a:r>
          <a:endParaRPr lang="en-GB" sz="3800" kern="1200" dirty="0"/>
        </a:p>
      </dsp:txBody>
      <dsp:txXfrm>
        <a:off x="2411661" y="4714875"/>
        <a:ext cx="8575081" cy="2143125"/>
      </dsp:txXfrm>
    </dsp:sp>
    <dsp:sp modelId="{7D384B81-3EFB-4EEC-9E0A-121D4D1E813B}">
      <dsp:nvSpPr>
        <dsp:cNvPr id="0" name=""/>
        <dsp:cNvSpPr/>
      </dsp:nvSpPr>
      <dsp:spPr>
        <a:xfrm>
          <a:off x="214312" y="4929187"/>
          <a:ext cx="2197348" cy="1714500"/>
        </a:xfrm>
        <a:prstGeom prst="roundRect">
          <a:avLst>
            <a:gd name="adj" fmla="val 10000"/>
          </a:avLst>
        </a:prstGeom>
        <a:blipFill rotWithShape="1">
          <a:blip xmlns:r="http://schemas.openxmlformats.org/officeDocument/2006/relationships" r:embed="rId1"/>
          <a:srcRect/>
          <a:stretch>
            <a:fillRect t="-48000" b="-48000"/>
          </a:stretch>
        </a:blipFill>
        <a:ln w="9525" cap="flat"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202EE-F30C-4966-B178-8E13C7E235F7}">
      <dsp:nvSpPr>
        <dsp:cNvPr id="0" name=""/>
        <dsp:cNvSpPr/>
      </dsp:nvSpPr>
      <dsp:spPr>
        <a:xfrm rot="10800000">
          <a:off x="806179" y="82605"/>
          <a:ext cx="8512822" cy="1322872"/>
        </a:xfrm>
        <a:prstGeom prst="homePlate">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85" tIns="80010" rIns="149352" bIns="80010" numCol="1" spcCol="1270" anchor="ctr" anchorCtr="0">
          <a:noAutofit/>
        </a:bodyPr>
        <a:lstStyle/>
        <a:p>
          <a:pPr marL="0" lvl="0" indent="0" algn="l" defTabSz="933450" rtl="0">
            <a:lnSpc>
              <a:spcPct val="90000"/>
            </a:lnSpc>
            <a:spcBef>
              <a:spcPct val="0"/>
            </a:spcBef>
            <a:spcAft>
              <a:spcPct val="35000"/>
            </a:spcAft>
            <a:buClr>
              <a:srgbClr val="EA157A">
                <a:lumMod val="75000"/>
              </a:srgbClr>
            </a:buClr>
            <a:buFont typeface="Webdings" pitchFamily="18" charset="2"/>
            <a:buNone/>
          </a:pPr>
          <a:r>
            <a:rPr lang="en-US" altLang="zh-CN" sz="2100" kern="1200" dirty="0">
              <a:effectLst/>
              <a:latin typeface="Comic Sans MS" pitchFamily="66" charset="0"/>
              <a:ea typeface="宋体" panose="02010600030101010101" pitchFamily="2" charset="-122"/>
              <a:cs typeface="B Arabic Style" pitchFamily="2" charset="-78"/>
            </a:rPr>
            <a:t>To perform lipomodelling procedure to the breast in future studies on larger number of patients to obtain more statistically significant results.</a:t>
          </a:r>
          <a:endParaRPr lang="en-US" sz="2100" kern="1200" dirty="0">
            <a:effectLst/>
          </a:endParaRPr>
        </a:p>
      </dsp:txBody>
      <dsp:txXfrm rot="10800000">
        <a:off x="1136897" y="82605"/>
        <a:ext cx="8182104" cy="1322872"/>
      </dsp:txXfrm>
    </dsp:sp>
    <dsp:sp modelId="{3766BECE-C5A0-4FBC-8EC5-06BA09C62D2B}">
      <dsp:nvSpPr>
        <dsp:cNvPr id="0" name=""/>
        <dsp:cNvSpPr/>
      </dsp:nvSpPr>
      <dsp:spPr>
        <a:xfrm>
          <a:off x="0" y="0"/>
          <a:ext cx="1209792" cy="1209792"/>
        </a:xfrm>
        <a:prstGeom prst="notchedRightArrow">
          <a:avLst/>
        </a:prstGeom>
        <a:blipFill rotWithShape="1">
          <a:blip xmlns:r="http://schemas.openxmlformats.org/officeDocument/2006/relationships" r:embed="rId1"/>
          <a:srcRect/>
          <a:stretch>
            <a:fillRect l="-3000" r="-3000"/>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EF4718BA-02B4-485A-8D14-96CC5082DD75}">
      <dsp:nvSpPr>
        <dsp:cNvPr id="0" name=""/>
        <dsp:cNvSpPr/>
      </dsp:nvSpPr>
      <dsp:spPr>
        <a:xfrm rot="10800000">
          <a:off x="908861" y="1713300"/>
          <a:ext cx="8483093" cy="1157711"/>
        </a:xfrm>
        <a:prstGeom prst="homePlate">
          <a:avLst/>
        </a:prstGeom>
        <a:solidFill>
          <a:srgbClr val="C00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85" tIns="80010" rIns="149352" bIns="80010" numCol="1" spcCol="1270" anchor="ctr" anchorCtr="0">
          <a:noAutofit/>
        </a:bodyPr>
        <a:lstStyle/>
        <a:p>
          <a:pPr marL="0" lvl="0" indent="0" algn="l" defTabSz="933450" rtl="0">
            <a:lnSpc>
              <a:spcPct val="90000"/>
            </a:lnSpc>
            <a:spcBef>
              <a:spcPct val="0"/>
            </a:spcBef>
            <a:spcAft>
              <a:spcPct val="35000"/>
            </a:spcAft>
            <a:buClr>
              <a:srgbClr val="EA157A">
                <a:lumMod val="75000"/>
              </a:srgbClr>
            </a:buClr>
            <a:buFont typeface="Webdings" pitchFamily="18" charset="2"/>
            <a:buNone/>
          </a:pPr>
          <a:r>
            <a:rPr lang="en-US" altLang="zh-CN" sz="2100" kern="1200" dirty="0">
              <a:effectLst/>
              <a:latin typeface="Comic Sans MS" pitchFamily="66" charset="0"/>
              <a:ea typeface="宋体" panose="02010600030101010101" pitchFamily="2" charset="-122"/>
              <a:cs typeface="B Arabic Style" pitchFamily="2" charset="-78"/>
            </a:rPr>
            <a:t>To follow up patient in this study for a longer period for better oncologic surveillance.</a:t>
          </a:r>
          <a:endParaRPr lang="en-US" sz="2100" kern="1200" dirty="0">
            <a:effectLst/>
          </a:endParaRPr>
        </a:p>
      </dsp:txBody>
      <dsp:txXfrm rot="10800000">
        <a:off x="1198289" y="1713300"/>
        <a:ext cx="8193665" cy="1157711"/>
      </dsp:txXfrm>
    </dsp:sp>
    <dsp:sp modelId="{B3728616-721C-4849-A7C4-F91DE31A8C59}">
      <dsp:nvSpPr>
        <dsp:cNvPr id="0" name=""/>
        <dsp:cNvSpPr/>
      </dsp:nvSpPr>
      <dsp:spPr>
        <a:xfrm>
          <a:off x="0" y="1694591"/>
          <a:ext cx="1209792" cy="1209792"/>
        </a:xfrm>
        <a:prstGeom prst="notchedRightArrow">
          <a:avLst/>
        </a:prstGeom>
        <a:blipFill rotWithShape="1">
          <a:blip xmlns:r="http://schemas.openxmlformats.org/officeDocument/2006/relationships" r:embed="rId1"/>
          <a:srcRect/>
          <a:stretch>
            <a:fillRect l="-3000" r="-3000"/>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E73348F9-5705-4986-AA78-B313B2F1D55A}">
      <dsp:nvSpPr>
        <dsp:cNvPr id="0" name=""/>
        <dsp:cNvSpPr/>
      </dsp:nvSpPr>
      <dsp:spPr>
        <a:xfrm rot="10800000">
          <a:off x="931706" y="3258184"/>
          <a:ext cx="8437403" cy="1303708"/>
        </a:xfrm>
        <a:prstGeom prst="homePlate">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85" tIns="76200" rIns="142240" bIns="76200" numCol="1" spcCol="1270" anchor="ctr" anchorCtr="0">
          <a:noAutofit/>
        </a:bodyPr>
        <a:lstStyle/>
        <a:p>
          <a:pPr marL="0" lvl="0" indent="0" algn="l" defTabSz="889000" rtl="0">
            <a:lnSpc>
              <a:spcPct val="90000"/>
            </a:lnSpc>
            <a:spcBef>
              <a:spcPct val="0"/>
            </a:spcBef>
            <a:spcAft>
              <a:spcPct val="35000"/>
            </a:spcAft>
            <a:buClr>
              <a:srgbClr val="EA157A">
                <a:lumMod val="75000"/>
              </a:srgbClr>
            </a:buClr>
            <a:buFont typeface="Webdings" pitchFamily="18" charset="2"/>
            <a:buNone/>
          </a:pPr>
          <a:r>
            <a:rPr lang="en-US" altLang="zh-CN" sz="2000" kern="1200" dirty="0">
              <a:effectLst/>
              <a:latin typeface="Comic Sans MS" pitchFamily="66" charset="0"/>
              <a:ea typeface="宋体" panose="02010600030101010101" pitchFamily="2" charset="-122"/>
              <a:cs typeface="B Arabic Style" pitchFamily="2" charset="-78"/>
            </a:rPr>
            <a:t>To maximize the patients’ compliance by giving them better information on fat resorption and the need to repeat the procedure when needed.</a:t>
          </a:r>
          <a:endParaRPr lang="en-US" sz="2000" kern="1200" dirty="0">
            <a:effectLst/>
          </a:endParaRPr>
        </a:p>
      </dsp:txBody>
      <dsp:txXfrm rot="10800000">
        <a:off x="1257633" y="3258184"/>
        <a:ext cx="8111476" cy="1303708"/>
      </dsp:txXfrm>
    </dsp:sp>
    <dsp:sp modelId="{34EDABB4-C03C-43CC-98E7-000905EADAF5}">
      <dsp:nvSpPr>
        <dsp:cNvPr id="0" name=""/>
        <dsp:cNvSpPr/>
      </dsp:nvSpPr>
      <dsp:spPr>
        <a:xfrm>
          <a:off x="0" y="3287927"/>
          <a:ext cx="1209792" cy="1209792"/>
        </a:xfrm>
        <a:prstGeom prst="notchedRightArrow">
          <a:avLst/>
        </a:prstGeom>
        <a:blipFill rotWithShape="1">
          <a:blip xmlns:r="http://schemas.openxmlformats.org/officeDocument/2006/relationships" r:embed="rId1"/>
          <a:srcRect/>
          <a:stretch>
            <a:fillRect l="-3000" r="-3000"/>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D7CA5A7C-2066-4206-8457-4E619230EFE8}">
      <dsp:nvSpPr>
        <dsp:cNvPr id="0" name=""/>
        <dsp:cNvSpPr/>
      </dsp:nvSpPr>
      <dsp:spPr>
        <a:xfrm rot="10800000">
          <a:off x="905779" y="4923025"/>
          <a:ext cx="8489258" cy="1214353"/>
        </a:xfrm>
        <a:prstGeom prst="homePlate">
          <a:avLst/>
        </a:prstGeom>
        <a:solidFill>
          <a:schemeClr val="accent4"/>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85" tIns="76200" rIns="142240" bIns="76200" numCol="1" spcCol="1270" anchor="ctr" anchorCtr="0">
          <a:noAutofit/>
        </a:bodyPr>
        <a:lstStyle/>
        <a:p>
          <a:pPr marL="0" lvl="0" indent="0" algn="l" defTabSz="889000" rtl="0">
            <a:lnSpc>
              <a:spcPct val="90000"/>
            </a:lnSpc>
            <a:spcBef>
              <a:spcPct val="0"/>
            </a:spcBef>
            <a:spcAft>
              <a:spcPct val="35000"/>
            </a:spcAft>
            <a:buNone/>
          </a:pPr>
          <a:r>
            <a:rPr lang="en-US" altLang="zh-CN" sz="2000" kern="1200" dirty="0">
              <a:effectLst/>
              <a:latin typeface="Comic Sans MS" pitchFamily="66" charset="0"/>
              <a:ea typeface="宋体" panose="02010600030101010101" pitchFamily="2" charset="-122"/>
              <a:cs typeface="B Arabic Style" pitchFamily="2" charset="-78"/>
            </a:rPr>
            <a:t>To consider lipomodelling a part of multidisciplinary approach in breast cancer patients .</a:t>
          </a:r>
          <a:endParaRPr lang="en-US" sz="2000" kern="1200" dirty="0">
            <a:effectLst/>
          </a:endParaRPr>
        </a:p>
      </dsp:txBody>
      <dsp:txXfrm rot="10800000">
        <a:off x="1209367" y="4923025"/>
        <a:ext cx="8185670" cy="1214353"/>
      </dsp:txXfrm>
    </dsp:sp>
    <dsp:sp modelId="{95834002-2D86-418E-B5A4-DFCB80D034A5}">
      <dsp:nvSpPr>
        <dsp:cNvPr id="0" name=""/>
        <dsp:cNvSpPr/>
      </dsp:nvSpPr>
      <dsp:spPr>
        <a:xfrm>
          <a:off x="0" y="4857569"/>
          <a:ext cx="1209792" cy="1209792"/>
        </a:xfrm>
        <a:prstGeom prst="notchedRightArrow">
          <a:avLst/>
        </a:prstGeom>
        <a:blipFill rotWithShape="1">
          <a:blip xmlns:r="http://schemas.openxmlformats.org/officeDocument/2006/relationships" r:embed="rId1"/>
          <a:srcRect/>
          <a:stretch>
            <a:fillRect l="-3000" r="-3000"/>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0.66358</cdr:x>
      <cdr:y>0.25658</cdr:y>
    </cdr:from>
    <cdr:to>
      <cdr:x>0.76179</cdr:x>
      <cdr:y>0.41447</cdr:y>
    </cdr:to>
    <cdr:sp macro="" textlink="">
      <cdr:nvSpPr>
        <cdr:cNvPr id="2" name="TextBox 1">
          <a:extLst xmlns:a="http://schemas.openxmlformats.org/drawingml/2006/main">
            <a:ext uri="{FF2B5EF4-FFF2-40B4-BE49-F238E27FC236}">
              <a16:creationId xmlns:a16="http://schemas.microsoft.com/office/drawing/2014/main" id="{325D1097-5014-6BDE-C738-576588248363}"/>
            </a:ext>
          </a:extLst>
        </cdr:cNvPr>
        <cdr:cNvSpPr txBox="1"/>
      </cdr:nvSpPr>
      <cdr:spPr>
        <a:xfrm xmlns:a="http://schemas.openxmlformats.org/drawingml/2006/main">
          <a:off x="6178550" y="1485942"/>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GB" sz="1100" dirty="0"/>
        </a:p>
      </cdr:txBody>
    </cdr:sp>
  </cdr:relSizeAnchor>
  <cdr:relSizeAnchor xmlns:cdr="http://schemas.openxmlformats.org/drawingml/2006/chartDrawing">
    <cdr:from>
      <cdr:x>0.4509</cdr:x>
      <cdr:y>0.42105</cdr:y>
    </cdr:from>
    <cdr:to>
      <cdr:x>0.5491</cdr:x>
      <cdr:y>0.57895</cdr:y>
    </cdr:to>
    <cdr:sp macro="" textlink="">
      <cdr:nvSpPr>
        <cdr:cNvPr id="4" name="TextBox 3">
          <a:extLst xmlns:a="http://schemas.openxmlformats.org/drawingml/2006/main">
            <a:ext uri="{FF2B5EF4-FFF2-40B4-BE49-F238E27FC236}">
              <a16:creationId xmlns:a16="http://schemas.microsoft.com/office/drawing/2014/main" id="{9ED73A8C-0C16-7B9E-9D62-AD004245AE0D}"/>
            </a:ext>
          </a:extLst>
        </cdr:cNvPr>
        <cdr:cNvSpPr txBox="1"/>
      </cdr:nvSpPr>
      <cdr:spPr>
        <a:xfrm xmlns:a="http://schemas.openxmlformats.org/drawingml/2006/main">
          <a:off x="4198257" y="2438441"/>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243806-0084-48B3-B0DC-A6FC85289D7C}" type="datetimeFigureOut">
              <a:rPr lang="en-US" smtClean="0"/>
              <a:t>2/25/2024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F1F801-1734-4A53-8931-87DCC0F338B8}" type="slidenum">
              <a:rPr lang="en-US" smtClean="0"/>
              <a:t>‹#›</a:t>
            </a:fld>
            <a:endParaRPr lang="en-US"/>
          </a:p>
        </p:txBody>
      </p:sp>
    </p:spTree>
    <p:extLst>
      <p:ext uri="{BB962C8B-B14F-4D97-AF65-F5344CB8AC3E}">
        <p14:creationId xmlns:p14="http://schemas.microsoft.com/office/powerpoint/2010/main" val="1181367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p:spPr>
      </p:sp>
      <p:sp>
        <p:nvSpPr>
          <p:cNvPr id="409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en-US" altLang="zh-CN"/>
          </a:p>
        </p:txBody>
      </p:sp>
      <p:sp>
        <p:nvSpPr>
          <p:cNvPr id="4100" name="灯片编号占位符 3"/>
          <p:cNvSpPr>
            <a:spLocks noGrp="1"/>
          </p:cNvSpPr>
          <p:nvPr>
            <p:ph type="sldNum" sz="quarter" idx="5"/>
          </p:nvPr>
        </p:nvSpPr>
        <p:spPr bwMode="auto">
          <a:noFill/>
          <a:ln>
            <a:miter lim="800000"/>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919D4-2092-43F4-A4AD-4E2AAE52D48A}" type="slidenum">
              <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83935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B4E39-5B30-C1FF-7B9C-54EC442F2C85}"/>
            </a:ext>
          </a:extLst>
        </p:cNvPr>
        <p:cNvGrpSpPr/>
        <p:nvPr/>
      </p:nvGrpSpPr>
      <p:grpSpPr>
        <a:xfrm>
          <a:off x="0" y="0"/>
          <a:ext cx="0" cy="0"/>
          <a:chOff x="0" y="0"/>
          <a:chExt cx="0" cy="0"/>
        </a:xfrm>
      </p:grpSpPr>
      <p:sp>
        <p:nvSpPr>
          <p:cNvPr id="7" name="Rectangle 7">
            <a:extLst>
              <a:ext uri="{FF2B5EF4-FFF2-40B4-BE49-F238E27FC236}">
                <a16:creationId xmlns:a16="http://schemas.microsoft.com/office/drawing/2014/main" id="{5618A58D-5306-91CD-85EA-16E8A437A225}"/>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FD6DFD-E29D-4370-8063-BCB45B0C9D38}"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7522" name="Rectangle 2">
            <a:extLst>
              <a:ext uri="{FF2B5EF4-FFF2-40B4-BE49-F238E27FC236}">
                <a16:creationId xmlns:a16="http://schemas.microsoft.com/office/drawing/2014/main" id="{F7DDA650-E326-3B4D-4BD1-031456E0EC5F}"/>
              </a:ext>
            </a:extLst>
          </p:cNvPr>
          <p:cNvSpPr>
            <a:spLocks noGrp="1" noRot="1" noChangeAspect="1" noChangeArrowheads="1" noTextEdit="1"/>
          </p:cNvSpPr>
          <p:nvPr>
            <p:ph type="sldImg"/>
          </p:nvPr>
        </p:nvSpPr>
        <p:spPr>
          <a:xfrm>
            <a:off x="2697163" y="509588"/>
            <a:ext cx="4532312" cy="2549525"/>
          </a:xfrm>
          <a:ln/>
        </p:spPr>
      </p:sp>
      <p:sp>
        <p:nvSpPr>
          <p:cNvPr id="107523" name="Rectangle 3">
            <a:extLst>
              <a:ext uri="{FF2B5EF4-FFF2-40B4-BE49-F238E27FC236}">
                <a16:creationId xmlns:a16="http://schemas.microsoft.com/office/drawing/2014/main" id="{406CF7C9-43FD-5E54-1A5C-75ADD28BC6C8}"/>
              </a:ext>
            </a:extLst>
          </p:cNvPr>
          <p:cNvSpPr>
            <a:spLocks noGrp="1" noChangeArrowheads="1"/>
          </p:cNvSpPr>
          <p:nvPr>
            <p:ph type="body" idx="1"/>
          </p:nvPr>
        </p:nvSpPr>
        <p:spPr/>
        <p:txBody>
          <a:bodyPr/>
          <a:lstStyle/>
          <a:p>
            <a:endParaRPr lang="ru-RU"/>
          </a:p>
        </p:txBody>
      </p:sp>
    </p:spTree>
    <p:extLst>
      <p:ext uri="{BB962C8B-B14F-4D97-AF65-F5344CB8AC3E}">
        <p14:creationId xmlns:p14="http://schemas.microsoft.com/office/powerpoint/2010/main" val="1403578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2212946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24E1E-8159-D882-E1EB-FAB9B4AF14C6}"/>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CC9BD289-3729-ED4F-9B81-E803849FEA7B}"/>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0F96DBC9-9395-1B51-04E9-054B10EA3CF8}"/>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241812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F9483-7088-23DB-09E8-CE9BD25AC7E4}"/>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C6710F9D-0310-5E62-26DF-8AF6101851F5}"/>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376168E5-27ED-901F-B4C1-599FDB4335A7}"/>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108782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06D20-7979-F682-3706-EEFA4FF841F2}"/>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821A7BA0-216A-B0EB-A652-65F15EDDB34D}"/>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9CCA4FB5-3745-81B7-8034-D3D43E350A2A}"/>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708846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4054004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9CD87-65BA-B67F-EBD5-39A5DCA330B4}"/>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EF16F148-1E67-320E-0F93-9B07B88D25C2}"/>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1212DB04-08AB-BBBF-95FD-2F14CA1005DA}"/>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4754718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2199291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0B18A-83F9-AA68-AE8E-2695188434B9}"/>
            </a:ext>
          </a:extLst>
        </p:cNvPr>
        <p:cNvGrpSpPr/>
        <p:nvPr/>
      </p:nvGrpSpPr>
      <p:grpSpPr>
        <a:xfrm>
          <a:off x="0" y="0"/>
          <a:ext cx="0" cy="0"/>
          <a:chOff x="0" y="0"/>
          <a:chExt cx="0" cy="0"/>
        </a:xfrm>
      </p:grpSpPr>
      <p:sp>
        <p:nvSpPr>
          <p:cNvPr id="7" name="Rectangle 7">
            <a:extLst>
              <a:ext uri="{FF2B5EF4-FFF2-40B4-BE49-F238E27FC236}">
                <a16:creationId xmlns:a16="http://schemas.microsoft.com/office/drawing/2014/main" id="{E098B97F-1C81-630E-6C14-409DE221EBC4}"/>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FD6DFD-E29D-4370-8063-BCB45B0C9D38}"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7522" name="Rectangle 2">
            <a:extLst>
              <a:ext uri="{FF2B5EF4-FFF2-40B4-BE49-F238E27FC236}">
                <a16:creationId xmlns:a16="http://schemas.microsoft.com/office/drawing/2014/main" id="{55734097-4CEE-CE36-2D63-E201A3AB37A2}"/>
              </a:ext>
            </a:extLst>
          </p:cNvPr>
          <p:cNvSpPr>
            <a:spLocks noGrp="1" noRot="1" noChangeAspect="1" noChangeArrowheads="1" noTextEdit="1"/>
          </p:cNvSpPr>
          <p:nvPr>
            <p:ph type="sldImg"/>
          </p:nvPr>
        </p:nvSpPr>
        <p:spPr>
          <a:xfrm>
            <a:off x="2697163" y="509588"/>
            <a:ext cx="4532312" cy="2549525"/>
          </a:xfrm>
          <a:ln/>
        </p:spPr>
      </p:sp>
      <p:sp>
        <p:nvSpPr>
          <p:cNvPr id="107523" name="Rectangle 3">
            <a:extLst>
              <a:ext uri="{FF2B5EF4-FFF2-40B4-BE49-F238E27FC236}">
                <a16:creationId xmlns:a16="http://schemas.microsoft.com/office/drawing/2014/main" id="{E88E1FEF-5401-C561-AAAD-3B52961EDE6E}"/>
              </a:ext>
            </a:extLst>
          </p:cNvPr>
          <p:cNvSpPr>
            <a:spLocks noGrp="1" noChangeArrowheads="1"/>
          </p:cNvSpPr>
          <p:nvPr>
            <p:ph type="body" idx="1"/>
          </p:nvPr>
        </p:nvSpPr>
        <p:spPr/>
        <p:txBody>
          <a:bodyPr/>
          <a:lstStyle/>
          <a:p>
            <a:endParaRPr lang="ru-RU"/>
          </a:p>
        </p:txBody>
      </p:sp>
    </p:spTree>
    <p:extLst>
      <p:ext uri="{BB962C8B-B14F-4D97-AF65-F5344CB8AC3E}">
        <p14:creationId xmlns:p14="http://schemas.microsoft.com/office/powerpoint/2010/main" val="3145662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0E500-118C-AA08-5121-F65CF449009E}"/>
            </a:ext>
          </a:extLst>
        </p:cNvPr>
        <p:cNvGrpSpPr/>
        <p:nvPr/>
      </p:nvGrpSpPr>
      <p:grpSpPr>
        <a:xfrm>
          <a:off x="0" y="0"/>
          <a:ext cx="0" cy="0"/>
          <a:chOff x="0" y="0"/>
          <a:chExt cx="0" cy="0"/>
        </a:xfrm>
      </p:grpSpPr>
      <p:sp>
        <p:nvSpPr>
          <p:cNvPr id="7" name="Rectangle 7">
            <a:extLst>
              <a:ext uri="{FF2B5EF4-FFF2-40B4-BE49-F238E27FC236}">
                <a16:creationId xmlns:a16="http://schemas.microsoft.com/office/drawing/2014/main" id="{37AD250E-A344-AA96-0FF0-106BB3D7BB4E}"/>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FD6DFD-E29D-4370-8063-BCB45B0C9D38}"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7522" name="Rectangle 2">
            <a:extLst>
              <a:ext uri="{FF2B5EF4-FFF2-40B4-BE49-F238E27FC236}">
                <a16:creationId xmlns:a16="http://schemas.microsoft.com/office/drawing/2014/main" id="{F64229B8-1E48-FD74-9D6B-64DFC2E999E0}"/>
              </a:ext>
            </a:extLst>
          </p:cNvPr>
          <p:cNvSpPr>
            <a:spLocks noGrp="1" noRot="1" noChangeAspect="1" noChangeArrowheads="1" noTextEdit="1"/>
          </p:cNvSpPr>
          <p:nvPr>
            <p:ph type="sldImg"/>
          </p:nvPr>
        </p:nvSpPr>
        <p:spPr>
          <a:xfrm>
            <a:off x="2697163" y="509588"/>
            <a:ext cx="4532312" cy="2549525"/>
          </a:xfrm>
          <a:ln/>
        </p:spPr>
      </p:sp>
      <p:sp>
        <p:nvSpPr>
          <p:cNvPr id="107523" name="Rectangle 3">
            <a:extLst>
              <a:ext uri="{FF2B5EF4-FFF2-40B4-BE49-F238E27FC236}">
                <a16:creationId xmlns:a16="http://schemas.microsoft.com/office/drawing/2014/main" id="{0ABE808D-3178-E3B7-37B2-B6EA8B7E73E7}"/>
              </a:ext>
            </a:extLst>
          </p:cNvPr>
          <p:cNvSpPr>
            <a:spLocks noGrp="1" noChangeArrowheads="1"/>
          </p:cNvSpPr>
          <p:nvPr>
            <p:ph type="body" idx="1"/>
          </p:nvPr>
        </p:nvSpPr>
        <p:spPr/>
        <p:txBody>
          <a:bodyPr/>
          <a:lstStyle/>
          <a:p>
            <a:endParaRPr lang="ru-RU"/>
          </a:p>
        </p:txBody>
      </p:sp>
    </p:spTree>
    <p:extLst>
      <p:ext uri="{BB962C8B-B14F-4D97-AF65-F5344CB8AC3E}">
        <p14:creationId xmlns:p14="http://schemas.microsoft.com/office/powerpoint/2010/main" val="3936784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8126846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259DB-5D95-2117-CE02-D0537E6EB5C1}"/>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2F4CF661-06F8-5F02-D776-F772A9DE3609}"/>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E45893C4-8F73-90C9-FC1D-8620C7B40169}"/>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221775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168874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27642359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09049-7596-8BFD-ADD5-492F6DFB7596}"/>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E422DF46-611F-C5FA-9FF7-3F963121E7A5}"/>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C68F08C8-1C29-B90C-DB37-85A28C0A35A3}"/>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469325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6E39D-A1CF-8F81-B4D5-1A63ACC9238C}"/>
            </a:ext>
          </a:extLst>
        </p:cNvPr>
        <p:cNvGrpSpPr/>
        <p:nvPr/>
      </p:nvGrpSpPr>
      <p:grpSpPr>
        <a:xfrm>
          <a:off x="0" y="0"/>
          <a:ext cx="0" cy="0"/>
          <a:chOff x="0" y="0"/>
          <a:chExt cx="0" cy="0"/>
        </a:xfrm>
      </p:grpSpPr>
      <p:sp>
        <p:nvSpPr>
          <p:cNvPr id="7" name="Rectangle 7">
            <a:extLst>
              <a:ext uri="{FF2B5EF4-FFF2-40B4-BE49-F238E27FC236}">
                <a16:creationId xmlns:a16="http://schemas.microsoft.com/office/drawing/2014/main" id="{6B83C96C-5077-665E-4435-889127904150}"/>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FD6DFD-E29D-4370-8063-BCB45B0C9D38}"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7522" name="Rectangle 2">
            <a:extLst>
              <a:ext uri="{FF2B5EF4-FFF2-40B4-BE49-F238E27FC236}">
                <a16:creationId xmlns:a16="http://schemas.microsoft.com/office/drawing/2014/main" id="{518DF781-D0BB-229F-2682-81DF466A9374}"/>
              </a:ext>
            </a:extLst>
          </p:cNvPr>
          <p:cNvSpPr>
            <a:spLocks noGrp="1" noRot="1" noChangeAspect="1" noChangeArrowheads="1" noTextEdit="1"/>
          </p:cNvSpPr>
          <p:nvPr>
            <p:ph type="sldImg"/>
          </p:nvPr>
        </p:nvSpPr>
        <p:spPr>
          <a:xfrm>
            <a:off x="2697163" y="509588"/>
            <a:ext cx="4532312" cy="2549525"/>
          </a:xfrm>
          <a:ln/>
        </p:spPr>
      </p:sp>
      <p:sp>
        <p:nvSpPr>
          <p:cNvPr id="107523" name="Rectangle 3">
            <a:extLst>
              <a:ext uri="{FF2B5EF4-FFF2-40B4-BE49-F238E27FC236}">
                <a16:creationId xmlns:a16="http://schemas.microsoft.com/office/drawing/2014/main" id="{CB23EFFB-843E-6D38-0589-6797092ADB0F}"/>
              </a:ext>
            </a:extLst>
          </p:cNvPr>
          <p:cNvSpPr>
            <a:spLocks noGrp="1" noChangeArrowheads="1"/>
          </p:cNvSpPr>
          <p:nvPr>
            <p:ph type="body" idx="1"/>
          </p:nvPr>
        </p:nvSpPr>
        <p:spPr/>
        <p:txBody>
          <a:bodyPr/>
          <a:lstStyle/>
          <a:p>
            <a:endParaRPr lang="ru-RU"/>
          </a:p>
        </p:txBody>
      </p:sp>
    </p:spTree>
    <p:extLst>
      <p:ext uri="{BB962C8B-B14F-4D97-AF65-F5344CB8AC3E}">
        <p14:creationId xmlns:p14="http://schemas.microsoft.com/office/powerpoint/2010/main" val="15370216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marL="342900" lvl="0" indent="-342900" algn="just" rtl="0">
              <a:lnSpc>
                <a:spcPct val="107000"/>
              </a:lnSpc>
              <a:spcBef>
                <a:spcPts val="600"/>
              </a:spcBef>
              <a:spcAft>
                <a:spcPts val="0"/>
              </a:spcAft>
              <a:buFont typeface="Symbol" panose="05050102010706020507" pitchFamily="18" charset="2"/>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62% (31 cases) only have undergone previous </a:t>
            </a: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breast reconstruction</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52% (26 cases) with immediate reconstruction, while 10% (5 cases) with delayed reconstruction.</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lnSpc>
                <a:spcPct val="107000"/>
              </a:lnSpc>
              <a:spcBef>
                <a:spcPts val="600"/>
              </a:spcBef>
              <a:spcAft>
                <a:spcPts val="0"/>
              </a:spcAft>
              <a:buFont typeface="Symbol" panose="05050102010706020507" pitchFamily="18" charset="2"/>
              <a:buChar char=""/>
            </a:pPr>
            <a:r>
              <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Type of breast reconstruction</a:t>
            </a:r>
            <a:r>
              <a:rPr lang="en-US" sz="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was: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14% (7 cases) TRAM flap, 18% (9 cases) LD flap, 24% (12 cases) Prosthesis, 6% (3 cases) </a:t>
            </a:r>
            <a:r>
              <a:rPr lang="en-US" sz="1200" dirty="0">
                <a:effectLst/>
                <a:latin typeface="Times New Roman" panose="02020603050405020304" pitchFamily="18" charset="0"/>
                <a:ea typeface="Calibri" panose="020F0502020204030204" pitchFamily="34" charset="0"/>
                <a:cs typeface="Arial" panose="020B0604020202020204" pitchFamily="34" charset="0"/>
              </a:rPr>
              <a:t>LD flap + prosthesis.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marL="342900" lvl="0" indent="-342900" algn="just" rtl="0">
              <a:lnSpc>
                <a:spcPct val="107000"/>
              </a:lnSpc>
              <a:spcBef>
                <a:spcPts val="600"/>
              </a:spcBef>
              <a:spcAft>
                <a:spcPts val="0"/>
              </a:spcAft>
              <a:buFont typeface="Symbol" panose="05050102010706020507" pitchFamily="18" charset="2"/>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62% (31 cases) only have undergone previous </a:t>
            </a: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breast reconstruction</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52% (26 cases) with immediate reconstruction, while 10% (5 cases) with delayed reconstruction.</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lnSpc>
                <a:spcPct val="107000"/>
              </a:lnSpc>
              <a:spcBef>
                <a:spcPts val="600"/>
              </a:spcBef>
              <a:spcAft>
                <a:spcPts val="0"/>
              </a:spcAft>
              <a:buFont typeface="Symbol" panose="05050102010706020507" pitchFamily="18" charset="2"/>
              <a:buChar char=""/>
            </a:pPr>
            <a:r>
              <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Type of breast reconstruction</a:t>
            </a:r>
            <a:r>
              <a:rPr lang="en-US" sz="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was: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14% (7 cases) TRAM flap, 18% (9 cases) LD flap, 24% (12 cases) Prosthesis, 6% (3 cases) </a:t>
            </a:r>
            <a:r>
              <a:rPr lang="en-US" sz="1200" dirty="0">
                <a:effectLst/>
                <a:latin typeface="Times New Roman" panose="02020603050405020304" pitchFamily="18" charset="0"/>
                <a:ea typeface="Calibri" panose="020F0502020204030204" pitchFamily="34" charset="0"/>
                <a:cs typeface="Arial" panose="020B0604020202020204" pitchFamily="34" charset="0"/>
              </a:rPr>
              <a:t>LD flap + prosthesis.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ar-EG" dirty="0"/>
          </a:p>
        </p:txBody>
      </p:sp>
    </p:spTree>
    <p:extLst>
      <p:ext uri="{BB962C8B-B14F-4D97-AF65-F5344CB8AC3E}">
        <p14:creationId xmlns:p14="http://schemas.microsoft.com/office/powerpoint/2010/main" val="26235122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marL="342900" lvl="0" indent="-342900" algn="just" rtl="0">
              <a:lnSpc>
                <a:spcPct val="107000"/>
              </a:lnSpc>
              <a:spcBef>
                <a:spcPts val="600"/>
              </a:spcBef>
              <a:spcAft>
                <a:spcPts val="0"/>
              </a:spcAft>
              <a:buFont typeface="Symbol" panose="05050102010706020507" pitchFamily="18" charset="2"/>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62% (31 cases) only have undergone previous </a:t>
            </a: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breast reconstruction</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52% (26 cases) with immediate reconstruction, while 10% (5 cases) with delayed reconstruction.</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lnSpc>
                <a:spcPct val="107000"/>
              </a:lnSpc>
              <a:spcBef>
                <a:spcPts val="600"/>
              </a:spcBef>
              <a:spcAft>
                <a:spcPts val="0"/>
              </a:spcAft>
              <a:buFont typeface="Symbol" panose="05050102010706020507" pitchFamily="18" charset="2"/>
              <a:buChar char=""/>
            </a:pPr>
            <a:r>
              <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Type of breast reconstruction</a:t>
            </a:r>
            <a:r>
              <a:rPr lang="en-US" sz="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was: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14% (7 cases) TRAM flap, 18% (9 cases) LD flap, 24% (12 cases) Prosthesis, 6% (3 cases) </a:t>
            </a:r>
            <a:r>
              <a:rPr lang="en-US" sz="1200" dirty="0">
                <a:effectLst/>
                <a:latin typeface="Times New Roman" panose="02020603050405020304" pitchFamily="18" charset="0"/>
                <a:ea typeface="Calibri" panose="020F0502020204030204" pitchFamily="34" charset="0"/>
                <a:cs typeface="Arial" panose="020B0604020202020204" pitchFamily="34" charset="0"/>
              </a:rPr>
              <a:t>LD flap + prosthesis.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ar-EG" dirty="0"/>
          </a:p>
        </p:txBody>
      </p:sp>
    </p:spTree>
    <p:extLst>
      <p:ext uri="{BB962C8B-B14F-4D97-AF65-F5344CB8AC3E}">
        <p14:creationId xmlns:p14="http://schemas.microsoft.com/office/powerpoint/2010/main" val="13584092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marL="342900" lvl="0" indent="-342900" algn="just" rtl="0">
              <a:lnSpc>
                <a:spcPct val="107000"/>
              </a:lnSpc>
              <a:spcBef>
                <a:spcPts val="600"/>
              </a:spcBef>
              <a:spcAft>
                <a:spcPts val="0"/>
              </a:spcAft>
              <a:buFont typeface="Symbol" panose="05050102010706020507" pitchFamily="18" charset="2"/>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62% (31 cases) only have undergone previous </a:t>
            </a: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breast reconstruction</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52% (26 cases) with immediate reconstruction, while 10% (5 cases) with delayed reconstruction.</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lnSpc>
                <a:spcPct val="107000"/>
              </a:lnSpc>
              <a:spcBef>
                <a:spcPts val="600"/>
              </a:spcBef>
              <a:spcAft>
                <a:spcPts val="0"/>
              </a:spcAft>
              <a:buFont typeface="Symbol" panose="05050102010706020507" pitchFamily="18" charset="2"/>
              <a:buChar char=""/>
            </a:pPr>
            <a:r>
              <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Type of breast reconstruction</a:t>
            </a:r>
            <a:r>
              <a:rPr lang="en-US" sz="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was: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14% (7 cases) TRAM flap, 18% (9 cases) LD flap, 24% (12 cases) Prosthesis, 6% (3 cases) </a:t>
            </a:r>
            <a:r>
              <a:rPr lang="en-US" sz="1200" dirty="0">
                <a:effectLst/>
                <a:latin typeface="Times New Roman" panose="02020603050405020304" pitchFamily="18" charset="0"/>
                <a:ea typeface="Calibri" panose="020F0502020204030204" pitchFamily="34" charset="0"/>
                <a:cs typeface="Arial" panose="020B0604020202020204" pitchFamily="34" charset="0"/>
              </a:rPr>
              <a:t>LD flap + prosthesis.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ar-EG" dirty="0"/>
          </a:p>
        </p:txBody>
      </p:sp>
    </p:spTree>
    <p:extLst>
      <p:ext uri="{BB962C8B-B14F-4D97-AF65-F5344CB8AC3E}">
        <p14:creationId xmlns:p14="http://schemas.microsoft.com/office/powerpoint/2010/main" val="41616028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marL="342900" lvl="0" indent="-342900" algn="just" rtl="0">
              <a:lnSpc>
                <a:spcPct val="107000"/>
              </a:lnSpc>
              <a:spcBef>
                <a:spcPts val="600"/>
              </a:spcBef>
              <a:spcAft>
                <a:spcPts val="0"/>
              </a:spcAft>
              <a:buFont typeface="Symbol" panose="05050102010706020507" pitchFamily="18" charset="2"/>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62% (31 cases) only have undergone previous </a:t>
            </a: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breast reconstruction</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52% (26 cases) with immediate reconstruction, while 10% (5 cases) with delayed reconstruction.</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0">
              <a:lnSpc>
                <a:spcPct val="107000"/>
              </a:lnSpc>
              <a:spcBef>
                <a:spcPts val="600"/>
              </a:spcBef>
              <a:spcAft>
                <a:spcPts val="0"/>
              </a:spcAft>
              <a:buFont typeface="Symbol" panose="05050102010706020507" pitchFamily="18" charset="2"/>
              <a:buChar char=""/>
            </a:pPr>
            <a:r>
              <a:rPr lang="en-US" sz="12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Type of breast reconstruction</a:t>
            </a:r>
            <a:r>
              <a:rPr lang="en-US" sz="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was: </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14% (7 cases) TRAM flap, 18% (9 cases) LD flap, 24% (12 cases) Prosthesis, 6% (3 cases) </a:t>
            </a:r>
            <a:r>
              <a:rPr lang="en-US" sz="1200" dirty="0">
                <a:effectLst/>
                <a:latin typeface="Times New Roman" panose="02020603050405020304" pitchFamily="18" charset="0"/>
                <a:ea typeface="Calibri" panose="020F0502020204030204" pitchFamily="34" charset="0"/>
                <a:cs typeface="Arial" panose="020B0604020202020204" pitchFamily="34" charset="0"/>
              </a:rPr>
              <a:t>LD flap + prosthesis.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algn="l"/>
            <a:endParaRPr lang="ar-EG" dirty="0"/>
          </a:p>
        </p:txBody>
      </p:sp>
    </p:spTree>
    <p:extLst>
      <p:ext uri="{BB962C8B-B14F-4D97-AF65-F5344CB8AC3E}">
        <p14:creationId xmlns:p14="http://schemas.microsoft.com/office/powerpoint/2010/main" val="40854534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48AAD-3B84-8E8A-4238-28EC102EE372}"/>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EDCF3286-9F5E-4888-7B37-88B89106C33D}"/>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9F2BDC49-0FE6-A189-F36F-E315450FBB24}"/>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2957205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4487646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10693059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A9BF0-D655-0A9B-16B0-552F8A775BD2}"/>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E7DEF788-8719-F86F-F87D-304E9CDD4B20}"/>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40361E91-AF51-2DA2-1FE2-13C665A0F37D}"/>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2307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D54DE-AA62-C72D-34F3-177BEEA3CB7A}"/>
            </a:ext>
          </a:extLst>
        </p:cNvPr>
        <p:cNvGrpSpPr/>
        <p:nvPr/>
      </p:nvGrpSpPr>
      <p:grpSpPr>
        <a:xfrm>
          <a:off x="0" y="0"/>
          <a:ext cx="0" cy="0"/>
          <a:chOff x="0" y="0"/>
          <a:chExt cx="0" cy="0"/>
        </a:xfrm>
      </p:grpSpPr>
      <p:sp>
        <p:nvSpPr>
          <p:cNvPr id="103426" name="Rectangle 2">
            <a:extLst>
              <a:ext uri="{FF2B5EF4-FFF2-40B4-BE49-F238E27FC236}">
                <a16:creationId xmlns:a16="http://schemas.microsoft.com/office/drawing/2014/main" id="{C3D25C31-FB28-5B9B-FFE8-2089D3F44B68}"/>
              </a:ext>
            </a:extLst>
          </p:cNvPr>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a:extLst>
              <a:ext uri="{FF2B5EF4-FFF2-40B4-BE49-F238E27FC236}">
                <a16:creationId xmlns:a16="http://schemas.microsoft.com/office/drawing/2014/main" id="{5FF8EC84-32B1-F2CD-3F58-574F75E8647E}"/>
              </a:ext>
            </a:extLst>
          </p:cNvPr>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31827237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F97E1-7645-22E6-C948-76127366B77B}"/>
            </a:ext>
          </a:extLst>
        </p:cNvPr>
        <p:cNvGrpSpPr/>
        <p:nvPr/>
      </p:nvGrpSpPr>
      <p:grpSpPr>
        <a:xfrm>
          <a:off x="0" y="0"/>
          <a:ext cx="0" cy="0"/>
          <a:chOff x="0" y="0"/>
          <a:chExt cx="0" cy="0"/>
        </a:xfrm>
      </p:grpSpPr>
      <p:sp>
        <p:nvSpPr>
          <p:cNvPr id="7" name="Rectangle 7">
            <a:extLst>
              <a:ext uri="{FF2B5EF4-FFF2-40B4-BE49-F238E27FC236}">
                <a16:creationId xmlns:a16="http://schemas.microsoft.com/office/drawing/2014/main" id="{FE1F322A-53BF-AD87-4089-0D2F179A1E0E}"/>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FD6DFD-E29D-4370-8063-BCB45B0C9D38}"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7522" name="Rectangle 2">
            <a:extLst>
              <a:ext uri="{FF2B5EF4-FFF2-40B4-BE49-F238E27FC236}">
                <a16:creationId xmlns:a16="http://schemas.microsoft.com/office/drawing/2014/main" id="{416816EB-BA57-900A-05CF-D4F5D20889C9}"/>
              </a:ext>
            </a:extLst>
          </p:cNvPr>
          <p:cNvSpPr>
            <a:spLocks noGrp="1" noRot="1" noChangeAspect="1" noChangeArrowheads="1" noTextEdit="1"/>
          </p:cNvSpPr>
          <p:nvPr>
            <p:ph type="sldImg"/>
          </p:nvPr>
        </p:nvSpPr>
        <p:spPr>
          <a:xfrm>
            <a:off x="2697163" y="509588"/>
            <a:ext cx="4532312" cy="2549525"/>
          </a:xfrm>
          <a:ln/>
        </p:spPr>
      </p:sp>
      <p:sp>
        <p:nvSpPr>
          <p:cNvPr id="107523" name="Rectangle 3">
            <a:extLst>
              <a:ext uri="{FF2B5EF4-FFF2-40B4-BE49-F238E27FC236}">
                <a16:creationId xmlns:a16="http://schemas.microsoft.com/office/drawing/2014/main" id="{1BD52BE3-1087-0AE4-F977-A73706351529}"/>
              </a:ext>
            </a:extLst>
          </p:cNvPr>
          <p:cNvSpPr>
            <a:spLocks noGrp="1" noChangeArrowheads="1"/>
          </p:cNvSpPr>
          <p:nvPr>
            <p:ph type="body" idx="1"/>
          </p:nvPr>
        </p:nvSpPr>
        <p:spPr/>
        <p:txBody>
          <a:bodyPr/>
          <a:lstStyle/>
          <a:p>
            <a:endParaRPr lang="ru-RU"/>
          </a:p>
        </p:txBody>
      </p:sp>
    </p:spTree>
    <p:extLst>
      <p:ext uri="{BB962C8B-B14F-4D97-AF65-F5344CB8AC3E}">
        <p14:creationId xmlns:p14="http://schemas.microsoft.com/office/powerpoint/2010/main" val="5200407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CC9E0-E946-C2FF-F551-0BB7531BB19B}"/>
            </a:ext>
          </a:extLst>
        </p:cNvPr>
        <p:cNvGrpSpPr/>
        <p:nvPr/>
      </p:nvGrpSpPr>
      <p:grpSpPr>
        <a:xfrm>
          <a:off x="0" y="0"/>
          <a:ext cx="0" cy="0"/>
          <a:chOff x="0" y="0"/>
          <a:chExt cx="0" cy="0"/>
        </a:xfrm>
      </p:grpSpPr>
      <p:sp>
        <p:nvSpPr>
          <p:cNvPr id="7" name="Rectangle 7">
            <a:extLst>
              <a:ext uri="{FF2B5EF4-FFF2-40B4-BE49-F238E27FC236}">
                <a16:creationId xmlns:a16="http://schemas.microsoft.com/office/drawing/2014/main" id="{59774449-FEAF-5BE7-906B-A986CB309B36}"/>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FD6DFD-E29D-4370-8063-BCB45B0C9D38}"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07522" name="Rectangle 2">
            <a:extLst>
              <a:ext uri="{FF2B5EF4-FFF2-40B4-BE49-F238E27FC236}">
                <a16:creationId xmlns:a16="http://schemas.microsoft.com/office/drawing/2014/main" id="{874B8466-802D-17D2-9051-3F365039D0EB}"/>
              </a:ext>
            </a:extLst>
          </p:cNvPr>
          <p:cNvSpPr>
            <a:spLocks noGrp="1" noRot="1" noChangeAspect="1" noChangeArrowheads="1" noTextEdit="1"/>
          </p:cNvSpPr>
          <p:nvPr>
            <p:ph type="sldImg"/>
          </p:nvPr>
        </p:nvSpPr>
        <p:spPr>
          <a:xfrm>
            <a:off x="2697163" y="509588"/>
            <a:ext cx="4532312" cy="2549525"/>
          </a:xfrm>
          <a:ln/>
        </p:spPr>
      </p:sp>
      <p:sp>
        <p:nvSpPr>
          <p:cNvPr id="107523" name="Rectangle 3">
            <a:extLst>
              <a:ext uri="{FF2B5EF4-FFF2-40B4-BE49-F238E27FC236}">
                <a16:creationId xmlns:a16="http://schemas.microsoft.com/office/drawing/2014/main" id="{62CC3875-B643-89E0-D83F-F6620E03BA7C}"/>
              </a:ext>
            </a:extLst>
          </p:cNvPr>
          <p:cNvSpPr>
            <a:spLocks noGrp="1" noChangeArrowheads="1"/>
          </p:cNvSpPr>
          <p:nvPr>
            <p:ph type="body" idx="1"/>
          </p:nvPr>
        </p:nvSpPr>
        <p:spPr/>
        <p:txBody>
          <a:bodyPr/>
          <a:lstStyle/>
          <a:p>
            <a:endParaRPr lang="ru-RU"/>
          </a:p>
        </p:txBody>
      </p:sp>
    </p:spTree>
    <p:extLst>
      <p:ext uri="{BB962C8B-B14F-4D97-AF65-F5344CB8AC3E}">
        <p14:creationId xmlns:p14="http://schemas.microsoft.com/office/powerpoint/2010/main" val="149002388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TextEdit="1"/>
          </p:cNvSpPr>
          <p:nvPr>
            <p:ph type="sldImg"/>
          </p:nvPr>
        </p:nvSpPr>
        <p:spPr bwMode="auto">
          <a:xfrm>
            <a:off x="2697163" y="509588"/>
            <a:ext cx="4532312" cy="2549525"/>
          </a:xfrm>
          <a:noFill/>
          <a:ln>
            <a:solidFill>
              <a:srgbClr val="000000"/>
            </a:solidFill>
            <a:miter lim="800000"/>
            <a:headEnd/>
            <a:tailEnd/>
          </a:ln>
        </p:spPr>
      </p:sp>
      <p:sp>
        <p:nvSpPr>
          <p:cNvPr id="103427" name="Rectangle 3"/>
          <p:cNvSpPr>
            <a:spLocks noGrp="1"/>
          </p:cNvSpPr>
          <p:nvPr>
            <p:ph type="body" idx="1"/>
          </p:nvPr>
        </p:nvSpPr>
        <p:spPr bwMode="auto">
          <a:noFill/>
        </p:spPr>
        <p:txBody>
          <a:bodyPr/>
          <a:lstStyle/>
          <a:p>
            <a:pPr algn="l"/>
            <a:endParaRPr lang="ar-EG" dirty="0"/>
          </a:p>
        </p:txBody>
      </p:sp>
    </p:spTree>
    <p:extLst>
      <p:ext uri="{BB962C8B-B14F-4D97-AF65-F5344CB8AC3E}">
        <p14:creationId xmlns:p14="http://schemas.microsoft.com/office/powerpoint/2010/main" val="36053072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A0823-F4F6-AA9D-34CA-4CCF650451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6DBBF75-5659-E119-1F9B-C376B4A0A8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0DFA08E-C114-769F-04AF-36F37608E95B}"/>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5" name="Footer Placeholder 4">
            <a:extLst>
              <a:ext uri="{FF2B5EF4-FFF2-40B4-BE49-F238E27FC236}">
                <a16:creationId xmlns:a16="http://schemas.microsoft.com/office/drawing/2014/main" id="{3821E496-CA0E-472E-02C6-112B4AF64E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380C67-B94F-7D7F-8A57-AFF42CF2A6BD}"/>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4008781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99AD3-869A-B584-DF44-BCACDCD472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7199D0-2CF1-AD66-8B64-2F0F757CD2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0C910B-4F89-B313-7C3E-43143532D3CC}"/>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5" name="Footer Placeholder 4">
            <a:extLst>
              <a:ext uri="{FF2B5EF4-FFF2-40B4-BE49-F238E27FC236}">
                <a16:creationId xmlns:a16="http://schemas.microsoft.com/office/drawing/2014/main" id="{23B4D947-EB7F-BB80-4963-F00A33F896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AFE06C-025B-17CD-42C6-9D6226019933}"/>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2178544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F4808-0E78-06D0-8DDE-F83C5032D6F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497D51-ABA1-7559-4104-77D2E6276F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2BCCE1-A851-0F2F-1AF6-2EAAC6D2CAAB}"/>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5" name="Footer Placeholder 4">
            <a:extLst>
              <a:ext uri="{FF2B5EF4-FFF2-40B4-BE49-F238E27FC236}">
                <a16:creationId xmlns:a16="http://schemas.microsoft.com/office/drawing/2014/main" id="{CFB43827-9DB0-0023-1724-1CDBED23F0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D1DF16-E1B2-14E3-04E8-F5358C63C54B}"/>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1958174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62960-A500-B6C0-1EB2-6E510E68C1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9F7F9B-617D-F9D6-6146-BBE2BBBEFD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42AD9B3-6980-62CC-44E3-91ABDAE96A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F105552-50D9-59CF-B3A2-D78B15AEDDBE}"/>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6" name="Footer Placeholder 5">
            <a:extLst>
              <a:ext uri="{FF2B5EF4-FFF2-40B4-BE49-F238E27FC236}">
                <a16:creationId xmlns:a16="http://schemas.microsoft.com/office/drawing/2014/main" id="{1FA31544-F01F-8A0F-54CE-6D825D0FEA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FDE80-5C1F-FB53-3313-9F0E17DDA88D}"/>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3907436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EA859-3344-E937-2195-1940642F63A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E9899D-E4F8-22E2-DAE5-D8222CDFD6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602A86-5DA1-6DAF-91E9-38DA9DA40A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56F5D0A-2BF3-8903-1886-1D036220E2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4AE243-59DD-ACF1-26C2-C2ED96B10F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C18655-2821-C8DE-FD87-7C1B3BF678C5}"/>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8" name="Footer Placeholder 7">
            <a:extLst>
              <a:ext uri="{FF2B5EF4-FFF2-40B4-BE49-F238E27FC236}">
                <a16:creationId xmlns:a16="http://schemas.microsoft.com/office/drawing/2014/main" id="{AB72B7C0-0D1C-FE5C-30DE-A5DC96F6860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0C8BF31-8732-E2E5-CE72-107C29FFD841}"/>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2252467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57DD4-9C4B-29DE-E4D3-258AAAAC07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790EFCE-9F77-1A7E-0D1D-3D31D5B847B6}"/>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4" name="Footer Placeholder 3">
            <a:extLst>
              <a:ext uri="{FF2B5EF4-FFF2-40B4-BE49-F238E27FC236}">
                <a16:creationId xmlns:a16="http://schemas.microsoft.com/office/drawing/2014/main" id="{2F64E7F8-A704-9BD7-D847-61FD341CC2C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17FCA3-B18E-9F38-F417-66C351D9D76E}"/>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2124185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6B1D4F-E26F-C4D3-50E9-05E8C9569F75}"/>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3" name="Footer Placeholder 2">
            <a:extLst>
              <a:ext uri="{FF2B5EF4-FFF2-40B4-BE49-F238E27FC236}">
                <a16:creationId xmlns:a16="http://schemas.microsoft.com/office/drawing/2014/main" id="{2E5A5A59-FD82-2A1B-A4A8-33E7F2CBC8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64E7014-3D38-C6A6-AF80-DA7F8A582782}"/>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238890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1F869-C7F1-CE5B-7698-A6FA1C08D5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B92F01-8E69-4385-72AB-EC992C1C71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900495-CD81-4BB0-688B-1973B3B3C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AC4D4E-A50E-618A-A725-9F7179E5C77F}"/>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6" name="Footer Placeholder 5">
            <a:extLst>
              <a:ext uri="{FF2B5EF4-FFF2-40B4-BE49-F238E27FC236}">
                <a16:creationId xmlns:a16="http://schemas.microsoft.com/office/drawing/2014/main" id="{3BE97889-7532-3023-740B-E8E23EB2D1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7F7FDB-A56F-F323-EFF6-E40A3B57CF36}"/>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3704235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59EB2-2489-C614-3544-A503247F0A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7552707-B77C-0993-A0E1-CE51644814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1E6A0F6-B801-525C-4B87-0B4D724547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8DD9C4-5C6B-A69D-34BD-93BCB850BC8B}"/>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6" name="Footer Placeholder 5">
            <a:extLst>
              <a:ext uri="{FF2B5EF4-FFF2-40B4-BE49-F238E27FC236}">
                <a16:creationId xmlns:a16="http://schemas.microsoft.com/office/drawing/2014/main" id="{7D233314-5F5A-6A49-8E97-40BDA8F154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DCB54-8080-D07F-0609-C8A1EE3DBE32}"/>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2435680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5182D-2D58-83F8-424F-164A37E4DF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7EB949-F47D-3AAF-3382-ECB6B2C456C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71E69E-6E78-F103-F63B-9F9F78A8508A}"/>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5" name="Footer Placeholder 4">
            <a:extLst>
              <a:ext uri="{FF2B5EF4-FFF2-40B4-BE49-F238E27FC236}">
                <a16:creationId xmlns:a16="http://schemas.microsoft.com/office/drawing/2014/main" id="{0BCE03C8-C8C5-4AC0-4516-1BDE5A5B63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BEA3E7-FA71-4276-E8D5-4965500FDE2A}"/>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3685751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856321-567A-1639-6617-84E96B53796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D4943BC-7B8B-8F46-C340-DC5F15B1D4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B7B888-7F19-058C-F090-5EA94165300C}"/>
              </a:ext>
            </a:extLst>
          </p:cNvPr>
          <p:cNvSpPr>
            <a:spLocks noGrp="1"/>
          </p:cNvSpPr>
          <p:nvPr>
            <p:ph type="dt" sz="half" idx="10"/>
          </p:nvPr>
        </p:nvSpPr>
        <p:spPr/>
        <p:txBody>
          <a:bodyPr/>
          <a:lstStyle/>
          <a:p>
            <a:fld id="{57A39F4D-C5B9-4C4D-A099-58EDE2B5321C}" type="datetimeFigureOut">
              <a:rPr lang="en-US"/>
              <a:t>2/25/2024</a:t>
            </a:fld>
            <a:endParaRPr lang="en-US"/>
          </a:p>
        </p:txBody>
      </p:sp>
      <p:sp>
        <p:nvSpPr>
          <p:cNvPr id="5" name="Footer Placeholder 4">
            <a:extLst>
              <a:ext uri="{FF2B5EF4-FFF2-40B4-BE49-F238E27FC236}">
                <a16:creationId xmlns:a16="http://schemas.microsoft.com/office/drawing/2014/main" id="{CDC6EFF7-6FDD-44B3-50B2-473D1B4D44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2995AE-CC7F-7CAC-7497-FAC6D6030748}"/>
              </a:ext>
            </a:extLst>
          </p:cNvPr>
          <p:cNvSpPr>
            <a:spLocks noGrp="1"/>
          </p:cNvSpPr>
          <p:nvPr>
            <p:ph type="sldNum" sz="quarter" idx="12"/>
          </p:nvPr>
        </p:nvSpPr>
        <p:spPr/>
        <p:txBody>
          <a:bodyPr/>
          <a:lstStyle/>
          <a:p>
            <a:fld id="{40181E50-A70E-1443-9640-D34861968160}" type="slidenum">
              <a:rPr lang="en-US"/>
              <a:t>‹#›</a:t>
            </a:fld>
            <a:endParaRPr lang="en-US"/>
          </a:p>
        </p:txBody>
      </p:sp>
    </p:spTree>
    <p:extLst>
      <p:ext uri="{BB962C8B-B14F-4D97-AF65-F5344CB8AC3E}">
        <p14:creationId xmlns:p14="http://schemas.microsoft.com/office/powerpoint/2010/main" val="1286753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9" y="1905005"/>
            <a:ext cx="10242551" cy="1523495"/>
          </a:xfrm>
        </p:spPr>
        <p:txBody>
          <a:bodyPr>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973669" y="4345014"/>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11087281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7"/>
            <a:ext cx="9390944" cy="1523495"/>
          </a:xfrm>
        </p:spPr>
        <p:txBody>
          <a:bodyPr anchor="ctr" anchorCtr="0">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1825273" y="4345014"/>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5"/>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a:t>click to…</a:t>
            </a:r>
          </a:p>
        </p:txBody>
      </p:sp>
    </p:spTree>
    <p:extLst>
      <p:ext uri="{BB962C8B-B14F-4D97-AF65-F5344CB8AC3E}">
        <p14:creationId xmlns:p14="http://schemas.microsoft.com/office/powerpoint/2010/main" val="70165160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508000" y="1411553"/>
            <a:ext cx="11176000" cy="2135969"/>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6261099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508000" y="1412876"/>
            <a:ext cx="11176000" cy="2135969"/>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1939522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2950831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8000" y="1757807"/>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4661" y="1757807"/>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1763402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40924818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569723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743188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a:t>Click to edit Master title style</a:t>
            </a:r>
            <a:endParaRPr lang="en-US" dirty="0"/>
          </a:p>
        </p:txBody>
      </p:sp>
      <p:sp>
        <p:nvSpPr>
          <p:cNvPr id="6" name="Text Placeholder 5"/>
          <p:cNvSpPr>
            <a:spLocks noGrp="1"/>
          </p:cNvSpPr>
          <p:nvPr>
            <p:ph type="body" sz="quarter" idx="10"/>
          </p:nvPr>
        </p:nvSpPr>
        <p:spPr bwMode="white">
          <a:xfrm>
            <a:off x="508000" y="1411555"/>
            <a:ext cx="11176000" cy="2135969"/>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3297950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a:t>Click to edit Master title style</a:t>
            </a:r>
            <a:endParaRPr lang="en-US" dirty="0"/>
          </a:p>
        </p:txBody>
      </p:sp>
      <p:sp>
        <p:nvSpPr>
          <p:cNvPr id="6" name="Text Placeholder 5"/>
          <p:cNvSpPr>
            <a:spLocks noGrp="1"/>
          </p:cNvSpPr>
          <p:nvPr>
            <p:ph type="body" sz="quarter" idx="10"/>
          </p:nvPr>
        </p:nvSpPr>
        <p:spPr bwMode="white">
          <a:xfrm>
            <a:off x="508000" y="1411555"/>
            <a:ext cx="11176000" cy="2135969"/>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6"/>
          <p:cNvSpPr>
            <a:spLocks noGrp="1"/>
          </p:cNvSpPr>
          <p:nvPr>
            <p:ph type="body" sz="quarter" idx="11"/>
          </p:nvPr>
        </p:nvSpPr>
        <p:spPr>
          <a:xfrm>
            <a:off x="7" y="6238901"/>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a:t>Click to edit Master text styles</a:t>
            </a:r>
          </a:p>
        </p:txBody>
      </p:sp>
    </p:spTree>
    <p:extLst>
      <p:ext uri="{BB962C8B-B14F-4D97-AF65-F5344CB8AC3E}">
        <p14:creationId xmlns:p14="http://schemas.microsoft.com/office/powerpoint/2010/main" val="333801006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7"/>
            <a:ext cx="9390944" cy="1523495"/>
          </a:xfrm>
        </p:spPr>
        <p:txBody>
          <a:bodyPr anchor="ctr" anchorCtr="0">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1825273" y="4345014"/>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5"/>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a:t>click to…</a:t>
            </a:r>
          </a:p>
        </p:txBody>
      </p:sp>
    </p:spTree>
    <p:extLst>
      <p:ext uri="{BB962C8B-B14F-4D97-AF65-F5344CB8AC3E}">
        <p14:creationId xmlns:p14="http://schemas.microsoft.com/office/powerpoint/2010/main" val="105880423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2/25/2024</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02111984F56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744510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2/25/2024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7835918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2/25/2024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888754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2/25/2024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85875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2/25/2024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750474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2/25/2024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00181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2/25/2024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
        <p:nvSpPr>
          <p:cNvPr id="11" name="Title Placeholder 1">
            <a:extLst>
              <a:ext uri="{FF2B5EF4-FFF2-40B4-BE49-F238E27FC236}">
                <a16:creationId xmlns:a16="http://schemas.microsoft.com/office/drawing/2014/main" id="{7824B8E5-8181-E338-3EEF-AD0EEA321C6F}"/>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all" spc="0" normalizeH="0" baseline="0" noProof="0">
                <a:ln>
                  <a:noFill/>
                </a:ln>
                <a:solidFill>
                  <a:sysClr val="windowText" lastClr="000000"/>
                </a:solidFill>
                <a:effectLst/>
                <a:uLnTx/>
                <a:uFillTx/>
                <a:latin typeface="Calibri Light" panose="020F0302020204030204"/>
                <a:ea typeface="+mj-ea"/>
                <a:cs typeface="+mj-cs"/>
              </a:rPr>
              <a:t>Click to edit Master title style</a:t>
            </a:r>
          </a:p>
        </p:txBody>
      </p:sp>
      <p:sp>
        <p:nvSpPr>
          <p:cNvPr id="12" name="Text Placeholder 2">
            <a:extLst>
              <a:ext uri="{FF2B5EF4-FFF2-40B4-BE49-F238E27FC236}">
                <a16:creationId xmlns:a16="http://schemas.microsoft.com/office/drawing/2014/main" id="{1E6648FD-BD34-D9CD-DEA7-38F92409336B}"/>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472C4"/>
              </a:buClr>
              <a:buSzPct val="100000"/>
              <a:buFont typeface="Arial" panose="020B0604020202020204" pitchFamily="34" charset="0"/>
              <a:buChar char="•"/>
              <a:tabLst/>
              <a:defRPr/>
            </a:pPr>
            <a:r>
              <a:rPr kumimoji="0" lang="en-US" sz="2000" b="0" i="0" u="none" strike="noStrike" kern="1200" cap="none" spc="0" normalizeH="0" baseline="0" noProof="0">
                <a:ln>
                  <a:noFill/>
                </a:ln>
                <a:solidFill>
                  <a:sysClr val="windowText" lastClr="000000"/>
                </a:solidFill>
                <a:effectLst/>
                <a:uLnTx/>
                <a:uFillTx/>
                <a:latin typeface="Calibri" panose="020F0502020204030204"/>
                <a:ea typeface="+mn-ea"/>
                <a:cs typeface="+mn-cs"/>
              </a:rPr>
              <a:t>Click to edit Master text styles</a:t>
            </a:r>
          </a:p>
          <a:p>
            <a:pPr marL="685800" marR="0" lvl="1"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800" b="0" i="0" u="none" strike="noStrike" kern="1200" cap="none" spc="0" normalizeH="0" baseline="0" noProof="0">
                <a:ln>
                  <a:noFill/>
                </a:ln>
                <a:solidFill>
                  <a:sysClr val="windowText" lastClr="000000"/>
                </a:solidFill>
                <a:effectLst/>
                <a:uLnTx/>
                <a:uFillTx/>
                <a:latin typeface="Calibri" panose="020F0502020204030204"/>
                <a:ea typeface="+mn-ea"/>
                <a:cs typeface="+mn-cs"/>
              </a:rPr>
              <a:t>Second level</a:t>
            </a:r>
          </a:p>
          <a:p>
            <a:pPr marL="1143000" marR="0" lvl="2"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600" b="0" i="0" u="none" strike="noStrike" kern="1200" cap="none" spc="0" normalizeH="0" baseline="0" noProof="0">
                <a:ln>
                  <a:noFill/>
                </a:ln>
                <a:solidFill>
                  <a:sysClr val="windowText" lastClr="000000"/>
                </a:solidFill>
                <a:effectLst/>
                <a:uLnTx/>
                <a:uFillTx/>
                <a:latin typeface="Calibri" panose="020F0502020204030204"/>
                <a:ea typeface="+mn-ea"/>
                <a:cs typeface="+mn-cs"/>
              </a:rPr>
              <a:t>Third level</a:t>
            </a:r>
          </a:p>
          <a:p>
            <a:pPr marL="1600200" marR="0" lvl="3"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400" b="0" i="0" u="none" strike="noStrike" kern="1200" cap="none" spc="0" normalizeH="0" baseline="0" noProof="0">
                <a:ln>
                  <a:noFill/>
                </a:ln>
                <a:solidFill>
                  <a:sysClr val="windowText" lastClr="000000"/>
                </a:solidFill>
                <a:effectLst/>
                <a:uLnTx/>
                <a:uFillTx/>
                <a:latin typeface="Calibri" panose="020F0502020204030204"/>
                <a:ea typeface="+mn-ea"/>
                <a:cs typeface="+mn-cs"/>
              </a:rPr>
              <a:t>Fourth level</a:t>
            </a:r>
          </a:p>
          <a:p>
            <a:pPr marL="2057400" marR="0" lvl="4"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200" b="0" i="0" u="none" strike="noStrike" kern="1200" cap="none" spc="0" normalizeH="0" baseline="0" noProof="0">
                <a:ln>
                  <a:noFill/>
                </a:ln>
                <a:solidFill>
                  <a:sysClr val="windowText" lastClr="000000"/>
                </a:solidFill>
                <a:effectLst/>
                <a:uLnTx/>
                <a:uFillTx/>
                <a:latin typeface="Calibri" panose="020F0502020204030204"/>
                <a:ea typeface="+mn-ea"/>
                <a:cs typeface="+mn-cs"/>
              </a:rPr>
              <a:t>Fifth level</a:t>
            </a:r>
          </a:p>
        </p:txBody>
      </p:sp>
      <p:sp>
        <p:nvSpPr>
          <p:cNvPr id="13" name="Date Placeholder 3">
            <a:extLst>
              <a:ext uri="{FF2B5EF4-FFF2-40B4-BE49-F238E27FC236}">
                <a16:creationId xmlns:a16="http://schemas.microsoft.com/office/drawing/2014/main" id="{4C67633F-D2CF-FC73-FB6D-BAF6FC43D94D}"/>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7A39F4D-C5B9-4C4D-A099-58EDE2B5321C}" type="datetimeFigureOut">
              <a:rPr lang="en-US" smtClean="0">
                <a:solidFill>
                  <a:prstClr val="black">
                    <a:tint val="75000"/>
                  </a:prstClr>
                </a:solidFill>
                <a:latin typeface="Calibri" panose="020F0502020204030204"/>
              </a:rPr>
              <a:pPr/>
              <a:t>2/25/2024</a:t>
            </a:fld>
            <a:endParaRPr lang="en-US">
              <a:solidFill>
                <a:prstClr val="black">
                  <a:tint val="75000"/>
                </a:prstClr>
              </a:solidFill>
              <a:latin typeface="Calibri" panose="020F0502020204030204"/>
            </a:endParaRPr>
          </a:p>
        </p:txBody>
      </p:sp>
      <p:sp>
        <p:nvSpPr>
          <p:cNvPr id="14" name="Slide Number Placeholder 5">
            <a:extLst>
              <a:ext uri="{FF2B5EF4-FFF2-40B4-BE49-F238E27FC236}">
                <a16:creationId xmlns:a16="http://schemas.microsoft.com/office/drawing/2014/main" id="{5947B335-99E2-A387-674A-F23AF9D4DF5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0181E50-A70E-1443-9640-D34861968160}" type="slidenum">
              <a:rPr lang="en-US" smtClean="0">
                <a:solidFill>
                  <a:prstClr val="black">
                    <a:tint val="75000"/>
                  </a:prstClr>
                </a:solidFill>
                <a:latin typeface="Calibri" panose="020F0502020204030204"/>
              </a:rPr>
              <a:pPr/>
              <a:t>‹#›</a:t>
            </a:fld>
            <a:endParaRPr lang="en-US">
              <a:solidFill>
                <a:prstClr val="black">
                  <a:tint val="75000"/>
                </a:prstClr>
              </a:solidFill>
              <a:latin typeface="Calibri" panose="020F0502020204030204"/>
            </a:endParaRPr>
          </a:p>
        </p:txBody>
      </p:sp>
      <p:sp>
        <p:nvSpPr>
          <p:cNvPr id="20" name="Slide Number Placeholder 5">
            <a:extLst>
              <a:ext uri="{FF2B5EF4-FFF2-40B4-BE49-F238E27FC236}">
                <a16:creationId xmlns:a16="http://schemas.microsoft.com/office/drawing/2014/main" id="{546DB199-0030-6E56-1B3B-030F399C3155}"/>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0181E50-A70E-1443-9640-D34861968160}" type="slidenum">
              <a:rPr lang="en-US" smtClean="0">
                <a:solidFill>
                  <a:prstClr val="black">
                    <a:tint val="75000"/>
                  </a:prstClr>
                </a:solidFill>
                <a:latin typeface="Calibri" panose="020F0502020204030204"/>
              </a:rPr>
              <a:pPr/>
              <a:t>‹#›</a:t>
            </a:fld>
            <a:endParaRPr lang="en-US">
              <a:solidFill>
                <a:prstClr val="black">
                  <a:tint val="75000"/>
                </a:prstClr>
              </a:solidFill>
              <a:latin typeface="Calibri" panose="020F0502020204030204"/>
            </a:endParaRPr>
          </a:p>
        </p:txBody>
      </p:sp>
      <p:grpSp>
        <p:nvGrpSpPr>
          <p:cNvPr id="5" name="Group 4">
            <a:extLst>
              <a:ext uri="{FF2B5EF4-FFF2-40B4-BE49-F238E27FC236}">
                <a16:creationId xmlns:a16="http://schemas.microsoft.com/office/drawing/2014/main" id="{4AE21D30-A6A9-1014-1589-E0571A0974EF}"/>
              </a:ext>
            </a:extLst>
          </p:cNvPr>
          <p:cNvGrpSpPr/>
          <p:nvPr userDrawn="1"/>
        </p:nvGrpSpPr>
        <p:grpSpPr>
          <a:xfrm>
            <a:off x="-1" y="0"/>
            <a:ext cx="12192001" cy="7040563"/>
            <a:chOff x="-1" y="0"/>
            <a:chExt cx="12192001" cy="7040563"/>
          </a:xfrm>
        </p:grpSpPr>
        <p:pic>
          <p:nvPicPr>
            <p:cNvPr id="6" name="Picture 5">
              <a:extLst>
                <a:ext uri="{FF2B5EF4-FFF2-40B4-BE49-F238E27FC236}">
                  <a16:creationId xmlns:a16="http://schemas.microsoft.com/office/drawing/2014/main" id="{F0CC7256-B55C-9C50-60DE-CF3F9FE21113}"/>
                </a:ext>
              </a:extLst>
            </p:cNvPr>
            <p:cNvPicPr>
              <a:picLocks noChangeAspect="1"/>
            </p:cNvPicPr>
            <p:nvPr userDrawn="1"/>
          </p:nvPicPr>
          <p:blipFill rotWithShape="1">
            <a:blip r:embed="rId2">
              <a:duotone>
                <a:prstClr val="black"/>
                <a:schemeClr val="accent5">
                  <a:lumMod val="75000"/>
                  <a:tint val="45000"/>
                  <a:satMod val="400000"/>
                </a:schemeClr>
              </a:duotone>
              <a:extLst>
                <a:ext uri="{BEBA8EAE-BF5A-486C-A8C5-ECC9F3942E4B}">
                  <a14:imgProps xmlns:a14="http://schemas.microsoft.com/office/drawing/2010/main">
                    <a14:imgLayer r:embed="rId3">
                      <a14:imgEffect>
                        <a14:brightnessContrast bright="20000" contrast="20000"/>
                      </a14:imgEffect>
                    </a14:imgLayer>
                  </a14:imgProps>
                </a:ext>
              </a:extLst>
            </a:blip>
            <a:srcRect t="5324" b="17615"/>
            <a:stretch/>
          </p:blipFill>
          <p:spPr>
            <a:xfrm>
              <a:off x="-1" y="0"/>
              <a:ext cx="12192001" cy="6858000"/>
            </a:xfrm>
            <a:prstGeom prst="rect">
              <a:avLst/>
            </a:prstGeom>
          </p:spPr>
        </p:pic>
        <p:sp>
          <p:nvSpPr>
            <p:cNvPr id="7" name="Rectangle 6">
              <a:extLst>
                <a:ext uri="{FF2B5EF4-FFF2-40B4-BE49-F238E27FC236}">
                  <a16:creationId xmlns:a16="http://schemas.microsoft.com/office/drawing/2014/main" id="{7C4CF687-EDA2-C974-E579-0BD3FB97AA61}"/>
                </a:ext>
              </a:extLst>
            </p:cNvPr>
            <p:cNvSpPr/>
            <p:nvPr userDrawn="1"/>
          </p:nvSpPr>
          <p:spPr>
            <a:xfrm>
              <a:off x="0" y="0"/>
              <a:ext cx="12192000" cy="7040563"/>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solidFill>
                  <a:schemeClr val="lt1"/>
                </a:solidFill>
              </a:endParaRPr>
            </a:p>
          </p:txBody>
        </p:sp>
      </p:grpSp>
    </p:spTree>
    <p:extLst>
      <p:ext uri="{BB962C8B-B14F-4D97-AF65-F5344CB8AC3E}">
        <p14:creationId xmlns:p14="http://schemas.microsoft.com/office/powerpoint/2010/main" val="1059362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2/25/2024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050948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509A250-FF31-4206-8172-F9D3106AACB1}" type="datetimeFigureOut">
              <a:rPr lang="en-US" smtClean="0"/>
              <a:t>2/25/2024</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846209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2/25/2024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851567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2/25/2024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941987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69"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69"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10762046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523604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6" y="1709756"/>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6" y="458963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25020259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69"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173890736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95" y="365129"/>
            <a:ext cx="10515600" cy="1325563"/>
          </a:xfrm>
        </p:spPr>
        <p:txBody>
          <a:bodyPr/>
          <a:lstStyle/>
          <a:p>
            <a:r>
              <a:rPr lang="en-US"/>
              <a:t>Click to edit Master title style</a:t>
            </a:r>
          </a:p>
        </p:txBody>
      </p:sp>
      <p:sp>
        <p:nvSpPr>
          <p:cNvPr id="3" name="Text Placeholder 2"/>
          <p:cNvSpPr>
            <a:spLocks noGrp="1"/>
          </p:cNvSpPr>
          <p:nvPr>
            <p:ph type="body" idx="1"/>
          </p:nvPr>
        </p:nvSpPr>
        <p:spPr>
          <a:xfrm>
            <a:off x="839864"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864"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1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1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112607103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27038303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127768765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86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4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86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19865341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86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4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86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32073524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112285789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28596539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90" y="2870805"/>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fld id="{45C33511-7FF2-48B9-B786-494F4554312B}" type="datetimeFigureOut">
              <a:rPr lang="zh-CN" altLang="en-US" smtClean="0"/>
              <a:t>2024/2/25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F307C08-4918-4FAE-B58C-4A0B395A3E72}" type="slidenum">
              <a:rPr lang="zh-CN" altLang="en-US" smtClean="0"/>
              <a:t>‹#›</a:t>
            </a:fld>
            <a:endParaRPr lang="zh-CN" altLang="en-US"/>
          </a:p>
        </p:txBody>
      </p:sp>
    </p:spTree>
    <p:extLst>
      <p:ext uri="{BB962C8B-B14F-4D97-AF65-F5344CB8AC3E}">
        <p14:creationId xmlns:p14="http://schemas.microsoft.com/office/powerpoint/2010/main" val="2826593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microsoft.com/office/2007/relationships/hdphoto" Target="../media/hdphoto1.wdp"/><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NUL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1.jp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6" Type="http://schemas.microsoft.com/office/2007/relationships/hdphoto" Target="../media/hdphoto1.wdp"/><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2.pn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3.jp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2D0B00-801A-D175-28E6-E8BAD9440D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DA50391-9764-9445-93BD-F07488E280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FAB37D-7E37-E52C-D76C-645E87EACF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A39F4D-C5B9-4C4D-A099-58EDE2B5321C}" type="datetimeFigureOut">
              <a:rPr lang="en-US"/>
              <a:t>2/25/2024</a:t>
            </a:fld>
            <a:endParaRPr lang="en-US"/>
          </a:p>
        </p:txBody>
      </p:sp>
      <p:sp>
        <p:nvSpPr>
          <p:cNvPr id="5" name="Footer Placeholder 4">
            <a:extLst>
              <a:ext uri="{FF2B5EF4-FFF2-40B4-BE49-F238E27FC236}">
                <a16:creationId xmlns:a16="http://schemas.microsoft.com/office/drawing/2014/main" id="{0D667E84-8E64-C2C2-8E7D-CB460F90C4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A1FC76A-005C-684C-48C2-E36449B176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181E50-A70E-1443-9640-D34861968160}" type="slidenum">
              <a:rPr lang="en-US"/>
              <a:t>‹#›</a:t>
            </a:fld>
            <a:endParaRPr lang="en-US"/>
          </a:p>
        </p:txBody>
      </p:sp>
      <p:grpSp>
        <p:nvGrpSpPr>
          <p:cNvPr id="7" name="Group 6">
            <a:extLst>
              <a:ext uri="{FF2B5EF4-FFF2-40B4-BE49-F238E27FC236}">
                <a16:creationId xmlns:a16="http://schemas.microsoft.com/office/drawing/2014/main" id="{8B92FCD5-B8AF-3FA7-867D-4F02FCB75582}"/>
              </a:ext>
            </a:extLst>
          </p:cNvPr>
          <p:cNvGrpSpPr/>
          <p:nvPr userDrawn="1"/>
        </p:nvGrpSpPr>
        <p:grpSpPr>
          <a:xfrm>
            <a:off x="-1" y="0"/>
            <a:ext cx="12192001" cy="7040563"/>
            <a:chOff x="-1" y="0"/>
            <a:chExt cx="12192001" cy="7040563"/>
          </a:xfrm>
        </p:grpSpPr>
        <p:pic>
          <p:nvPicPr>
            <p:cNvPr id="8" name="Picture 7">
              <a:extLst>
                <a:ext uri="{FF2B5EF4-FFF2-40B4-BE49-F238E27FC236}">
                  <a16:creationId xmlns:a16="http://schemas.microsoft.com/office/drawing/2014/main" id="{EAD6B13A-E4AA-5B85-36BC-3FED57707AEA}"/>
                </a:ext>
              </a:extLst>
            </p:cNvPr>
            <p:cNvPicPr>
              <a:picLocks noChangeAspect="1"/>
            </p:cNvPicPr>
            <p:nvPr userDrawn="1"/>
          </p:nvPicPr>
          <p:blipFill rotWithShape="1">
            <a:blip r:embed="rId14">
              <a:duotone>
                <a:prstClr val="black"/>
                <a:schemeClr val="accent5">
                  <a:lumMod val="75000"/>
                  <a:tint val="45000"/>
                  <a:satMod val="400000"/>
                </a:schemeClr>
              </a:duotone>
              <a:extLst>
                <a:ext uri="{BEBA8EAE-BF5A-486C-A8C5-ECC9F3942E4B}">
                  <a14:imgProps xmlns:a14="http://schemas.microsoft.com/office/drawing/2010/main">
                    <a14:imgLayer r:embed="rId15">
                      <a14:imgEffect>
                        <a14:brightnessContrast bright="20000" contrast="20000"/>
                      </a14:imgEffect>
                    </a14:imgLayer>
                  </a14:imgProps>
                </a:ext>
              </a:extLst>
            </a:blip>
            <a:srcRect t="5324" b="17615"/>
            <a:stretch/>
          </p:blipFill>
          <p:spPr>
            <a:xfrm>
              <a:off x="-1" y="0"/>
              <a:ext cx="12192001" cy="6858000"/>
            </a:xfrm>
            <a:prstGeom prst="rect">
              <a:avLst/>
            </a:prstGeom>
          </p:spPr>
        </p:pic>
        <p:sp>
          <p:nvSpPr>
            <p:cNvPr id="9" name="Rectangle 8">
              <a:extLst>
                <a:ext uri="{FF2B5EF4-FFF2-40B4-BE49-F238E27FC236}">
                  <a16:creationId xmlns:a16="http://schemas.microsoft.com/office/drawing/2014/main" id="{ECEA09ED-57F1-4283-B317-4691FEB08988}"/>
                </a:ext>
              </a:extLst>
            </p:cNvPr>
            <p:cNvSpPr/>
            <p:nvPr userDrawn="1"/>
          </p:nvSpPr>
          <p:spPr>
            <a:xfrm>
              <a:off x="0" y="0"/>
              <a:ext cx="12192000" cy="7040563"/>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solidFill>
                  <a:schemeClr val="lt1"/>
                </a:solidFill>
              </a:endParaRPr>
            </a:p>
          </p:txBody>
        </p:sp>
      </p:grpSp>
    </p:spTree>
    <p:extLst>
      <p:ext uri="{BB962C8B-B14F-4D97-AF65-F5344CB8AC3E}">
        <p14:creationId xmlns:p14="http://schemas.microsoft.com/office/powerpoint/2010/main" val="517789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91"/>
            <a:ext cx="11176000" cy="664797"/>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508000" y="1412877"/>
            <a:ext cx="11176000" cy="2135969"/>
          </a:xfrm>
          <a:prstGeom prst="rect">
            <a:avLst/>
          </a:prstGeom>
        </p:spPr>
        <p:txBody>
          <a:bodyPr vert="horz"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Placeholder 1">
            <a:extLst>
              <a:ext uri="{FF2B5EF4-FFF2-40B4-BE49-F238E27FC236}">
                <a16:creationId xmlns:a16="http://schemas.microsoft.com/office/drawing/2014/main" id="{A9E31CC2-368C-9B45-C6BA-7FADDFEC9911}"/>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a:bodyPr>
          <a:lstStyle>
            <a:lvl1pPr algn="l" defTabSz="914363" rtl="1"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a:lstStyle>
          <a:p>
            <a:pPr marL="0" marR="0" lvl="0" indent="0" algn="l" defTabSz="914363" rtl="1" eaLnBrk="1" fontAlgn="auto" latinLnBrk="0" hangingPunct="1">
              <a:lnSpc>
                <a:spcPct val="90000"/>
              </a:lnSpc>
              <a:spcBef>
                <a:spcPct val="0"/>
              </a:spcBef>
              <a:spcAft>
                <a:spcPts val="0"/>
              </a:spcAft>
              <a:buClrTx/>
              <a:buSzTx/>
              <a:buFontTx/>
              <a:buNone/>
              <a:tabLst/>
              <a:defRPr/>
            </a:pPr>
            <a:r>
              <a:rPr kumimoji="0" lang="en-US" sz="4800" b="0" i="0" u="none" strike="noStrike" kern="1200" cap="none" spc="-150" normalizeH="0" baseline="0" noProof="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uLnTx/>
                <a:uFillTx/>
                <a:latin typeface="Calibri Light" panose="020F0302020204030204"/>
                <a:ea typeface="+mn-ea"/>
                <a:cs typeface="Arial" charset="0"/>
              </a:rPr>
              <a:t>Click to edit Master title style</a:t>
            </a:r>
          </a:p>
        </p:txBody>
      </p:sp>
      <p:sp>
        <p:nvSpPr>
          <p:cNvPr id="12" name="Text Placeholder 2">
            <a:extLst>
              <a:ext uri="{FF2B5EF4-FFF2-40B4-BE49-F238E27FC236}">
                <a16:creationId xmlns:a16="http://schemas.microsoft.com/office/drawing/2014/main" id="{9DDF7A93-65BC-4E59-DBF0-E29A32D949EF}"/>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396875" indent="-396875" algn="r" defTabSz="914363" rtl="1"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r" defTabSz="914363" rtl="1" eaLnBrk="1" latinLnBrk="0" hangingPunct="1">
              <a:lnSpc>
                <a:spcPct val="90000"/>
              </a:lnSpc>
              <a:spcBef>
                <a:spcPct val="20000"/>
              </a:spcBef>
              <a:buFontTx/>
              <a:buBlip>
                <a:blip r:embed="rId15"/>
              </a:buBlip>
              <a:defRPr sz="2800" kern="1200">
                <a:solidFill>
                  <a:schemeClr val="tx1"/>
                </a:solidFill>
                <a:latin typeface="+mn-lt"/>
                <a:ea typeface="+mn-ea"/>
                <a:cs typeface="+mn-cs"/>
              </a:defRPr>
            </a:lvl2pPr>
            <a:lvl3pPr marL="1258888" indent="-344488" algn="r" defTabSz="914363" rtl="1" eaLnBrk="1" latinLnBrk="0" hangingPunct="1">
              <a:lnSpc>
                <a:spcPct val="90000"/>
              </a:lnSpc>
              <a:spcBef>
                <a:spcPct val="20000"/>
              </a:spcBef>
              <a:buFontTx/>
              <a:buBlip>
                <a:blip r:embed="rId15"/>
              </a:buBlip>
              <a:defRPr sz="2400" kern="1200">
                <a:solidFill>
                  <a:schemeClr val="tx1"/>
                </a:solidFill>
                <a:latin typeface="+mn-lt"/>
                <a:ea typeface="+mn-ea"/>
                <a:cs typeface="+mn-cs"/>
              </a:defRPr>
            </a:lvl3pPr>
            <a:lvl4pPr marL="1604963" indent="-346075" algn="r" defTabSz="914363" rtl="1" eaLnBrk="1" latinLnBrk="0" hangingPunct="1">
              <a:lnSpc>
                <a:spcPct val="90000"/>
              </a:lnSpc>
              <a:spcBef>
                <a:spcPct val="20000"/>
              </a:spcBef>
              <a:buFontTx/>
              <a:buBlip>
                <a:blip r:embed="rId15"/>
              </a:buBlip>
              <a:defRPr sz="2400" kern="1200">
                <a:solidFill>
                  <a:schemeClr val="tx1"/>
                </a:solidFill>
                <a:latin typeface="+mn-lt"/>
                <a:ea typeface="+mn-ea"/>
                <a:cs typeface="+mn-cs"/>
              </a:defRPr>
            </a:lvl4pPr>
            <a:lvl5pPr marL="1941513" indent="-336550" algn="r" defTabSz="914363" rtl="1" eaLnBrk="1" latinLnBrk="0" hangingPunct="1">
              <a:lnSpc>
                <a:spcPct val="90000"/>
              </a:lnSpc>
              <a:spcBef>
                <a:spcPct val="20000"/>
              </a:spcBef>
              <a:buFontTx/>
              <a:buBlip>
                <a:blip r:embed="rId15"/>
              </a:buBlip>
              <a:defRPr sz="2400" kern="1200">
                <a:solidFill>
                  <a:schemeClr val="tx1"/>
                </a:solidFill>
                <a:latin typeface="+mn-lt"/>
                <a:ea typeface="+mn-ea"/>
                <a:cs typeface="+mn-cs"/>
              </a:defRPr>
            </a:lvl5pPr>
            <a:lvl6pPr marL="2514499"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96875" marR="0" lvl="0" indent="-396875" algn="r" defTabSz="914363" rtl="1" eaLnBrk="1" fontAlgn="auto" latinLnBrk="0" hangingPunct="1">
              <a:lnSpc>
                <a:spcPct val="90000"/>
              </a:lnSpc>
              <a:spcBef>
                <a:spcPct val="20000"/>
              </a:spcBef>
              <a:spcAft>
                <a:spcPts val="0"/>
              </a:spcAft>
              <a:buClrTx/>
              <a:buSzTx/>
              <a:buFontTx/>
              <a:buBlip>
                <a:blip r:embed="rId15"/>
              </a:buBlip>
              <a:tabLst/>
              <a:defRPr/>
            </a:pPr>
            <a:r>
              <a:rPr kumimoji="0" lang="en-US" sz="3200" b="0" i="0" u="none" strike="noStrike" kern="1200" cap="none" spc="0" normalizeH="0" baseline="0" noProof="0">
                <a:ln>
                  <a:noFill/>
                </a:ln>
                <a:solidFill>
                  <a:sysClr val="windowText" lastClr="000000"/>
                </a:solidFill>
                <a:effectLst/>
                <a:uLnTx/>
                <a:uFillTx/>
                <a:latin typeface="Calibri" panose="020F0502020204030204"/>
                <a:ea typeface="+mn-ea"/>
                <a:cs typeface="+mn-cs"/>
              </a:rPr>
              <a:t>Click to edit Master text styles</a:t>
            </a:r>
          </a:p>
          <a:p>
            <a:pPr marL="914400" marR="0" lvl="1" indent="-396875" algn="r" defTabSz="914363" rtl="1" eaLnBrk="1" fontAlgn="auto" latinLnBrk="0" hangingPunct="1">
              <a:lnSpc>
                <a:spcPct val="90000"/>
              </a:lnSpc>
              <a:spcBef>
                <a:spcPct val="20000"/>
              </a:spcBef>
              <a:spcAft>
                <a:spcPts val="0"/>
              </a:spcAft>
              <a:buClrTx/>
              <a:buSzTx/>
              <a:buFontTx/>
              <a:buBlip>
                <a:blip r:embed="rId15"/>
              </a:buBlip>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Second level</a:t>
            </a:r>
          </a:p>
          <a:p>
            <a:pPr marL="1258888" marR="0" lvl="2" indent="-344488" algn="r" defTabSz="914363" rtl="1" eaLnBrk="1" fontAlgn="auto" latinLnBrk="0" hangingPunct="1">
              <a:lnSpc>
                <a:spcPct val="90000"/>
              </a:lnSpc>
              <a:spcBef>
                <a:spcPct val="20000"/>
              </a:spcBef>
              <a:spcAft>
                <a:spcPts val="0"/>
              </a:spcAft>
              <a:buClrTx/>
              <a:buSzTx/>
              <a:buFontTx/>
              <a:buBlip>
                <a:blip r:embed="rId15"/>
              </a:buBlip>
              <a:tabLst/>
              <a:defRPr/>
            </a:pPr>
            <a:r>
              <a:rPr kumimoji="0" lang="en-US" sz="2400" b="0" i="0" u="none" strike="noStrike" kern="1200" cap="none" spc="0" normalizeH="0" baseline="0" noProof="0">
                <a:ln>
                  <a:noFill/>
                </a:ln>
                <a:solidFill>
                  <a:sysClr val="windowText" lastClr="000000"/>
                </a:solidFill>
                <a:effectLst/>
                <a:uLnTx/>
                <a:uFillTx/>
                <a:latin typeface="Calibri" panose="020F0502020204030204"/>
                <a:ea typeface="+mn-ea"/>
                <a:cs typeface="+mn-cs"/>
              </a:rPr>
              <a:t>Third level</a:t>
            </a:r>
          </a:p>
          <a:p>
            <a:pPr marL="1604963" marR="0" lvl="3" indent="-346075" algn="r" defTabSz="914363" rtl="1" eaLnBrk="1" fontAlgn="auto" latinLnBrk="0" hangingPunct="1">
              <a:lnSpc>
                <a:spcPct val="90000"/>
              </a:lnSpc>
              <a:spcBef>
                <a:spcPct val="20000"/>
              </a:spcBef>
              <a:spcAft>
                <a:spcPts val="0"/>
              </a:spcAft>
              <a:buClrTx/>
              <a:buSzTx/>
              <a:buFontTx/>
              <a:buBlip>
                <a:blip r:embed="rId15"/>
              </a:buBlip>
              <a:tabLst/>
              <a:defRPr/>
            </a:pPr>
            <a:r>
              <a:rPr kumimoji="0" lang="en-US" sz="2400" b="0" i="0" u="none" strike="noStrike" kern="1200" cap="none" spc="0" normalizeH="0" baseline="0" noProof="0">
                <a:ln>
                  <a:noFill/>
                </a:ln>
                <a:solidFill>
                  <a:sysClr val="windowText" lastClr="000000"/>
                </a:solidFill>
                <a:effectLst/>
                <a:uLnTx/>
                <a:uFillTx/>
                <a:latin typeface="Calibri" panose="020F0502020204030204"/>
                <a:ea typeface="+mn-ea"/>
                <a:cs typeface="+mn-cs"/>
              </a:rPr>
              <a:t>Fourth level</a:t>
            </a:r>
          </a:p>
          <a:p>
            <a:pPr marL="1941513" marR="0" lvl="4" indent="-336550" algn="r" defTabSz="914363" rtl="1" eaLnBrk="1" fontAlgn="auto" latinLnBrk="0" hangingPunct="1">
              <a:lnSpc>
                <a:spcPct val="90000"/>
              </a:lnSpc>
              <a:spcBef>
                <a:spcPct val="20000"/>
              </a:spcBef>
              <a:spcAft>
                <a:spcPts val="0"/>
              </a:spcAft>
              <a:buClrTx/>
              <a:buSzTx/>
              <a:buFontTx/>
              <a:buBlip>
                <a:blip r:embed="rId15"/>
              </a:buBlip>
              <a:tabLst/>
              <a:defRPr/>
            </a:pPr>
            <a:r>
              <a:rPr kumimoji="0" lang="en-US" sz="2400" b="0" i="0" u="none" strike="noStrike" kern="1200" cap="none" spc="0" normalizeH="0" baseline="0" noProof="0">
                <a:ln>
                  <a:noFill/>
                </a:ln>
                <a:solidFill>
                  <a:sysClr val="windowText" lastClr="000000"/>
                </a:solidFill>
                <a:effectLst/>
                <a:uLnTx/>
                <a:uFillTx/>
                <a:latin typeface="Calibri" panose="020F0502020204030204"/>
                <a:ea typeface="+mn-ea"/>
                <a:cs typeface="+mn-cs"/>
              </a:rPr>
              <a:t>Fifth level</a:t>
            </a:r>
          </a:p>
        </p:txBody>
      </p:sp>
      <p:sp>
        <p:nvSpPr>
          <p:cNvPr id="13" name="Date Placeholder 3">
            <a:extLst>
              <a:ext uri="{FF2B5EF4-FFF2-40B4-BE49-F238E27FC236}">
                <a16:creationId xmlns:a16="http://schemas.microsoft.com/office/drawing/2014/main" id="{461A84F1-A4FD-881E-4CF0-E54B5FFE05E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57A39F4D-C5B9-4C4D-A099-58EDE2B5321C}"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2/25/2024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4" name="Footer Placeholder 4">
            <a:extLst>
              <a:ext uri="{FF2B5EF4-FFF2-40B4-BE49-F238E27FC236}">
                <a16:creationId xmlns:a16="http://schemas.microsoft.com/office/drawing/2014/main" id="{2D5AA986-0D2A-3D16-F2F4-8488E7D06953}"/>
              </a:ext>
            </a:extLst>
          </p:cNvPr>
          <p:cNvSpPr txBox="1">
            <a:spLocks/>
          </p:cNvSpPr>
          <p:nvPr userDrawn="1"/>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5" name="Slide Number Placeholder 5">
            <a:extLst>
              <a:ext uri="{FF2B5EF4-FFF2-40B4-BE49-F238E27FC236}">
                <a16:creationId xmlns:a16="http://schemas.microsoft.com/office/drawing/2014/main" id="{239242ED-C36F-24BF-3D70-B85AE549D989}"/>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0181E50-A70E-1443-9640-D3486196816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21" name="Slide Number Placeholder 5">
            <a:extLst>
              <a:ext uri="{FF2B5EF4-FFF2-40B4-BE49-F238E27FC236}">
                <a16:creationId xmlns:a16="http://schemas.microsoft.com/office/drawing/2014/main" id="{1388C803-54F3-73CB-BDCB-91C32CC8A90B}"/>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0181E50-A70E-1443-9640-D34861968160}"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D9A9CF2B-5E05-709D-F2FC-115EFBA7F883}"/>
              </a:ext>
            </a:extLst>
          </p:cNvPr>
          <p:cNvGrpSpPr/>
          <p:nvPr userDrawn="1"/>
        </p:nvGrpSpPr>
        <p:grpSpPr>
          <a:xfrm>
            <a:off x="-1" y="0"/>
            <a:ext cx="12192001" cy="7040563"/>
            <a:chOff x="-1" y="0"/>
            <a:chExt cx="12192001" cy="7040563"/>
          </a:xfrm>
        </p:grpSpPr>
        <p:pic>
          <p:nvPicPr>
            <p:cNvPr id="8" name="Picture 7">
              <a:extLst>
                <a:ext uri="{FF2B5EF4-FFF2-40B4-BE49-F238E27FC236}">
                  <a16:creationId xmlns:a16="http://schemas.microsoft.com/office/drawing/2014/main" id="{5FA96EF9-6259-1524-8C71-41FB7AD49CCA}"/>
                </a:ext>
              </a:extLst>
            </p:cNvPr>
            <p:cNvPicPr>
              <a:picLocks noChangeAspect="1"/>
            </p:cNvPicPr>
            <p:nvPr userDrawn="1"/>
          </p:nvPicPr>
          <p:blipFill rotWithShape="1">
            <a:blip r:embed="rId16">
              <a:duotone>
                <a:prstClr val="black"/>
                <a:srgbClr val="5B9BD5">
                  <a:lumMod val="75000"/>
                  <a:tint val="45000"/>
                  <a:satMod val="400000"/>
                </a:srgbClr>
              </a:duotone>
              <a:extLst>
                <a:ext uri="{BEBA8EAE-BF5A-486C-A8C5-ECC9F3942E4B}">
                  <a14:imgProps xmlns:a14="http://schemas.microsoft.com/office/drawing/2010/main">
                    <a14:imgLayer r:embed="rId17">
                      <a14:imgEffect>
                        <a14:brightnessContrast bright="20000" contrast="20000"/>
                      </a14:imgEffect>
                    </a14:imgLayer>
                  </a14:imgProps>
                </a:ext>
              </a:extLst>
            </a:blip>
            <a:srcRect t="5324" b="17615"/>
            <a:stretch/>
          </p:blipFill>
          <p:spPr>
            <a:xfrm>
              <a:off x="-1" y="0"/>
              <a:ext cx="12192001" cy="6858000"/>
            </a:xfrm>
            <a:prstGeom prst="rect">
              <a:avLst/>
            </a:prstGeom>
          </p:spPr>
        </p:pic>
        <p:sp>
          <p:nvSpPr>
            <p:cNvPr id="9" name="Rectangle 8">
              <a:extLst>
                <a:ext uri="{FF2B5EF4-FFF2-40B4-BE49-F238E27FC236}">
                  <a16:creationId xmlns:a16="http://schemas.microsoft.com/office/drawing/2014/main" id="{28362451-C8ED-7A86-0FD2-2742E44047EB}"/>
                </a:ext>
              </a:extLst>
            </p:cNvPr>
            <p:cNvSpPr/>
            <p:nvPr userDrawn="1"/>
          </p:nvSpPr>
          <p:spPr>
            <a:xfrm>
              <a:off x="0" y="0"/>
              <a:ext cx="12192000" cy="7040563"/>
            </a:xfrm>
            <a:prstGeom prst="rect">
              <a:avLst/>
            </a:prstGeom>
            <a:solidFill>
              <a:sysClr val="window" lastClr="FFFFFF">
                <a:alpha val="20000"/>
              </a:sysClr>
            </a:solidFill>
            <a:ln w="12700" cap="flat" cmpd="sng" algn="ctr">
              <a:noFill/>
              <a:prstDash val="solid"/>
              <a:miter lim="800000"/>
            </a:ln>
            <a:effectLst/>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1800" b="0" i="0" u="none" strike="noStrike" kern="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grpSp>
    </p:spTree>
    <p:extLst>
      <p:ext uri="{BB962C8B-B14F-4D97-AF65-F5344CB8AC3E}">
        <p14:creationId xmlns:p14="http://schemas.microsoft.com/office/powerpoint/2010/main" val="406542446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xStyles>
    <p:titleStyle>
      <a:lvl1pPr algn="l" defTabSz="914363" rtl="1"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r" defTabSz="914363" rtl="1"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r" defTabSz="914363" rtl="1" eaLnBrk="1" latinLnBrk="0" hangingPunct="1">
        <a:lnSpc>
          <a:spcPct val="90000"/>
        </a:lnSpc>
        <a:spcBef>
          <a:spcPct val="20000"/>
        </a:spcBef>
        <a:buFontTx/>
        <a:buBlip>
          <a:blip r:embed="rId15"/>
        </a:buBlip>
        <a:defRPr sz="2800" kern="1200">
          <a:solidFill>
            <a:schemeClr val="tx1"/>
          </a:solidFill>
          <a:latin typeface="+mn-lt"/>
          <a:ea typeface="+mn-ea"/>
          <a:cs typeface="+mn-cs"/>
        </a:defRPr>
      </a:lvl2pPr>
      <a:lvl3pPr marL="1258888" indent="-344488" algn="r" defTabSz="914363" rtl="1" eaLnBrk="1" latinLnBrk="0" hangingPunct="1">
        <a:lnSpc>
          <a:spcPct val="90000"/>
        </a:lnSpc>
        <a:spcBef>
          <a:spcPct val="20000"/>
        </a:spcBef>
        <a:buFontTx/>
        <a:buBlip>
          <a:blip r:embed="rId15"/>
        </a:buBlip>
        <a:defRPr sz="2400" kern="1200">
          <a:solidFill>
            <a:schemeClr val="tx1"/>
          </a:solidFill>
          <a:latin typeface="+mn-lt"/>
          <a:ea typeface="+mn-ea"/>
          <a:cs typeface="+mn-cs"/>
        </a:defRPr>
      </a:lvl3pPr>
      <a:lvl4pPr marL="1604963" indent="-346075" algn="r" defTabSz="914363" rtl="1" eaLnBrk="1" latinLnBrk="0" hangingPunct="1">
        <a:lnSpc>
          <a:spcPct val="90000"/>
        </a:lnSpc>
        <a:spcBef>
          <a:spcPct val="20000"/>
        </a:spcBef>
        <a:buFontTx/>
        <a:buBlip>
          <a:blip r:embed="rId15"/>
        </a:buBlip>
        <a:defRPr sz="2400" kern="1200">
          <a:solidFill>
            <a:schemeClr val="tx1"/>
          </a:solidFill>
          <a:latin typeface="+mn-lt"/>
          <a:ea typeface="+mn-ea"/>
          <a:cs typeface="+mn-cs"/>
        </a:defRPr>
      </a:lvl4pPr>
      <a:lvl5pPr marL="1941513" indent="-336550" algn="r" defTabSz="914363" rtl="1" eaLnBrk="1" latinLnBrk="0" hangingPunct="1">
        <a:lnSpc>
          <a:spcPct val="90000"/>
        </a:lnSpc>
        <a:spcBef>
          <a:spcPct val="20000"/>
        </a:spcBef>
        <a:buFontTx/>
        <a:buBlip>
          <a:blip r:embed="rId15"/>
        </a:buBlip>
        <a:defRPr sz="2400" kern="1200">
          <a:solidFill>
            <a:schemeClr val="tx1"/>
          </a:solidFill>
          <a:latin typeface="+mn-lt"/>
          <a:ea typeface="+mn-ea"/>
          <a:cs typeface="+mn-cs"/>
        </a:defRPr>
      </a:lvl5pPr>
      <a:lvl6pPr marL="2514499"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r" defTabSz="914363"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r" defTabSz="914363" rtl="1" eaLnBrk="1" latinLnBrk="0" hangingPunct="1">
        <a:defRPr sz="1800" kern="1200">
          <a:solidFill>
            <a:schemeClr val="tx1"/>
          </a:solidFill>
          <a:latin typeface="+mn-lt"/>
          <a:ea typeface="+mn-ea"/>
          <a:cs typeface="+mn-cs"/>
        </a:defRPr>
      </a:lvl1pPr>
      <a:lvl2pPr marL="457182" algn="r" defTabSz="914363" rtl="1" eaLnBrk="1" latinLnBrk="0" hangingPunct="1">
        <a:defRPr sz="1800" kern="1200">
          <a:solidFill>
            <a:schemeClr val="tx1"/>
          </a:solidFill>
          <a:latin typeface="+mn-lt"/>
          <a:ea typeface="+mn-ea"/>
          <a:cs typeface="+mn-cs"/>
        </a:defRPr>
      </a:lvl2pPr>
      <a:lvl3pPr marL="914363" algn="r" defTabSz="914363" rtl="1" eaLnBrk="1" latinLnBrk="0" hangingPunct="1">
        <a:defRPr sz="1800" kern="1200">
          <a:solidFill>
            <a:schemeClr val="tx1"/>
          </a:solidFill>
          <a:latin typeface="+mn-lt"/>
          <a:ea typeface="+mn-ea"/>
          <a:cs typeface="+mn-cs"/>
        </a:defRPr>
      </a:lvl3pPr>
      <a:lvl4pPr marL="1371545" algn="r" defTabSz="914363" rtl="1" eaLnBrk="1" latinLnBrk="0" hangingPunct="1">
        <a:defRPr sz="1800" kern="1200">
          <a:solidFill>
            <a:schemeClr val="tx1"/>
          </a:solidFill>
          <a:latin typeface="+mn-lt"/>
          <a:ea typeface="+mn-ea"/>
          <a:cs typeface="+mn-cs"/>
        </a:defRPr>
      </a:lvl4pPr>
      <a:lvl5pPr marL="1828727" algn="r" defTabSz="914363" rtl="1" eaLnBrk="1" latinLnBrk="0" hangingPunct="1">
        <a:defRPr sz="1800" kern="1200">
          <a:solidFill>
            <a:schemeClr val="tx1"/>
          </a:solidFill>
          <a:latin typeface="+mn-lt"/>
          <a:ea typeface="+mn-ea"/>
          <a:cs typeface="+mn-cs"/>
        </a:defRPr>
      </a:lvl5pPr>
      <a:lvl6pPr marL="2285909" algn="r" defTabSz="914363" rtl="1" eaLnBrk="1" latinLnBrk="0" hangingPunct="1">
        <a:defRPr sz="1800" kern="1200">
          <a:solidFill>
            <a:schemeClr val="tx1"/>
          </a:solidFill>
          <a:latin typeface="+mn-lt"/>
          <a:ea typeface="+mn-ea"/>
          <a:cs typeface="+mn-cs"/>
        </a:defRPr>
      </a:lvl6pPr>
      <a:lvl7pPr marL="2743090" algn="r" defTabSz="914363" rtl="1" eaLnBrk="1" latinLnBrk="0" hangingPunct="1">
        <a:defRPr sz="1800" kern="1200">
          <a:solidFill>
            <a:schemeClr val="tx1"/>
          </a:solidFill>
          <a:latin typeface="+mn-lt"/>
          <a:ea typeface="+mn-ea"/>
          <a:cs typeface="+mn-cs"/>
        </a:defRPr>
      </a:lvl7pPr>
      <a:lvl8pPr marL="3200272" algn="r" defTabSz="914363" rtl="1" eaLnBrk="1" latinLnBrk="0" hangingPunct="1">
        <a:defRPr sz="1800" kern="1200">
          <a:solidFill>
            <a:schemeClr val="tx1"/>
          </a:solidFill>
          <a:latin typeface="+mn-lt"/>
          <a:ea typeface="+mn-ea"/>
          <a:cs typeface="+mn-cs"/>
        </a:defRPr>
      </a:lvl8pPr>
      <a:lvl9pPr marL="3657454" algn="r" defTabSz="914363"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57A39F4D-C5B9-4C4D-A099-58EDE2B5321C}" type="datetimeFigureOut">
              <a:rPr lang="en-US" smtClean="0"/>
              <a:t>2/25/2024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40181E50-A70E-1443-9640-D34861968160}"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16" name="Title Placeholder 1">
            <a:extLst>
              <a:ext uri="{FF2B5EF4-FFF2-40B4-BE49-F238E27FC236}">
                <a16:creationId xmlns:a16="http://schemas.microsoft.com/office/drawing/2014/main" id="{CD5FE4D0-EE40-E1CB-D009-0D1EAD919EA2}"/>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all" spc="0" normalizeH="0" baseline="0" noProof="0">
                <a:ln>
                  <a:noFill/>
                </a:ln>
                <a:solidFill>
                  <a:sysClr val="windowText" lastClr="000000"/>
                </a:solidFill>
                <a:effectLst/>
                <a:uLnTx/>
                <a:uFillTx/>
                <a:latin typeface="Calibri Light" panose="020F0302020204030204"/>
                <a:ea typeface="+mj-ea"/>
                <a:cs typeface="+mj-cs"/>
              </a:rPr>
              <a:t>Click to edit Master title style</a:t>
            </a:r>
          </a:p>
        </p:txBody>
      </p:sp>
      <p:sp>
        <p:nvSpPr>
          <p:cNvPr id="17" name="Text Placeholder 2">
            <a:extLst>
              <a:ext uri="{FF2B5EF4-FFF2-40B4-BE49-F238E27FC236}">
                <a16:creationId xmlns:a16="http://schemas.microsoft.com/office/drawing/2014/main" id="{DAC82438-1496-1F11-17E9-EA7F4B65AC20}"/>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472C4"/>
              </a:buClr>
              <a:buSzPct val="100000"/>
              <a:buFont typeface="Arial" panose="020B0604020202020204" pitchFamily="34" charset="0"/>
              <a:buChar char="•"/>
              <a:tabLst/>
              <a:defRPr/>
            </a:pPr>
            <a:r>
              <a:rPr kumimoji="0" lang="en-US" sz="2000" b="0" i="0" u="none" strike="noStrike" kern="1200" cap="none" spc="0" normalizeH="0" baseline="0" noProof="0">
                <a:ln>
                  <a:noFill/>
                </a:ln>
                <a:solidFill>
                  <a:sysClr val="windowText" lastClr="000000"/>
                </a:solidFill>
                <a:effectLst/>
                <a:uLnTx/>
                <a:uFillTx/>
                <a:latin typeface="Calibri" panose="020F0502020204030204"/>
                <a:ea typeface="+mn-ea"/>
                <a:cs typeface="+mn-cs"/>
              </a:rPr>
              <a:t>Click to edit Master text styles</a:t>
            </a:r>
          </a:p>
          <a:p>
            <a:pPr marL="685800" marR="0" lvl="1"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800" b="0" i="0" u="none" strike="noStrike" kern="1200" cap="none" spc="0" normalizeH="0" baseline="0" noProof="0">
                <a:ln>
                  <a:noFill/>
                </a:ln>
                <a:solidFill>
                  <a:sysClr val="windowText" lastClr="000000"/>
                </a:solidFill>
                <a:effectLst/>
                <a:uLnTx/>
                <a:uFillTx/>
                <a:latin typeface="Calibri" panose="020F0502020204030204"/>
                <a:ea typeface="+mn-ea"/>
                <a:cs typeface="+mn-cs"/>
              </a:rPr>
              <a:t>Second level</a:t>
            </a:r>
          </a:p>
          <a:p>
            <a:pPr marL="1143000" marR="0" lvl="2"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600" b="0" i="0" u="none" strike="noStrike" kern="1200" cap="none" spc="0" normalizeH="0" baseline="0" noProof="0">
                <a:ln>
                  <a:noFill/>
                </a:ln>
                <a:solidFill>
                  <a:sysClr val="windowText" lastClr="000000"/>
                </a:solidFill>
                <a:effectLst/>
                <a:uLnTx/>
                <a:uFillTx/>
                <a:latin typeface="Calibri" panose="020F0502020204030204"/>
                <a:ea typeface="+mn-ea"/>
                <a:cs typeface="+mn-cs"/>
              </a:rPr>
              <a:t>Third level</a:t>
            </a:r>
          </a:p>
          <a:p>
            <a:pPr marL="1600200" marR="0" lvl="3"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400" b="0" i="0" u="none" strike="noStrike" kern="1200" cap="none" spc="0" normalizeH="0" baseline="0" noProof="0">
                <a:ln>
                  <a:noFill/>
                </a:ln>
                <a:solidFill>
                  <a:sysClr val="windowText" lastClr="000000"/>
                </a:solidFill>
                <a:effectLst/>
                <a:uLnTx/>
                <a:uFillTx/>
                <a:latin typeface="Calibri" panose="020F0502020204030204"/>
                <a:ea typeface="+mn-ea"/>
                <a:cs typeface="+mn-cs"/>
              </a:rPr>
              <a:t>Fourth level</a:t>
            </a:r>
          </a:p>
          <a:p>
            <a:pPr marL="2057400" marR="0" lvl="4" indent="-228600" algn="l" defTabSz="914400" rtl="0" eaLnBrk="1" fontAlgn="auto" latinLnBrk="0" hangingPunct="1">
              <a:lnSpc>
                <a:spcPct val="120000"/>
              </a:lnSpc>
              <a:spcBef>
                <a:spcPts val="500"/>
              </a:spcBef>
              <a:spcAft>
                <a:spcPts val="0"/>
              </a:spcAft>
              <a:buClr>
                <a:srgbClr val="4472C4"/>
              </a:buClr>
              <a:buSzPct val="100000"/>
              <a:buFont typeface="Arial" panose="020B0604020202020204" pitchFamily="34" charset="0"/>
              <a:buChar char="•"/>
              <a:tabLst/>
              <a:defRPr/>
            </a:pPr>
            <a:r>
              <a:rPr kumimoji="0" lang="en-US" sz="1200" b="0" i="0" u="none" strike="noStrike" kern="1200" cap="none" spc="0" normalizeH="0" baseline="0" noProof="0">
                <a:ln>
                  <a:noFill/>
                </a:ln>
                <a:solidFill>
                  <a:sysClr val="windowText" lastClr="000000"/>
                </a:solidFill>
                <a:effectLst/>
                <a:uLnTx/>
                <a:uFillTx/>
                <a:latin typeface="Calibri" panose="020F0502020204030204"/>
                <a:ea typeface="+mn-ea"/>
                <a:cs typeface="+mn-cs"/>
              </a:rPr>
              <a:t>Fifth level</a:t>
            </a:r>
          </a:p>
        </p:txBody>
      </p:sp>
      <p:sp>
        <p:nvSpPr>
          <p:cNvPr id="18" name="Date Placeholder 3">
            <a:extLst>
              <a:ext uri="{FF2B5EF4-FFF2-40B4-BE49-F238E27FC236}">
                <a16:creationId xmlns:a16="http://schemas.microsoft.com/office/drawing/2014/main" id="{F9657F6D-2F96-2E7A-C3F8-4A0559DABABB}"/>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7A39F4D-C5B9-4C4D-A099-58EDE2B5321C}" type="datetimeFigureOut">
              <a:rPr lang="en-US" smtClean="0">
                <a:solidFill>
                  <a:prstClr val="black">
                    <a:tint val="75000"/>
                  </a:prstClr>
                </a:solidFill>
                <a:latin typeface="Calibri" panose="020F0502020204030204"/>
              </a:rPr>
              <a:pPr/>
              <a:t>2/25/2024</a:t>
            </a:fld>
            <a:endParaRPr lang="en-US">
              <a:solidFill>
                <a:prstClr val="black">
                  <a:tint val="75000"/>
                </a:prstClr>
              </a:solidFill>
              <a:latin typeface="Calibri" panose="020F0502020204030204"/>
            </a:endParaRPr>
          </a:p>
        </p:txBody>
      </p:sp>
      <p:sp>
        <p:nvSpPr>
          <p:cNvPr id="19" name="Slide Number Placeholder 5">
            <a:extLst>
              <a:ext uri="{FF2B5EF4-FFF2-40B4-BE49-F238E27FC236}">
                <a16:creationId xmlns:a16="http://schemas.microsoft.com/office/drawing/2014/main" id="{3D152B13-BE17-08FD-17C4-8C226CAFFDB0}"/>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0181E50-A70E-1443-9640-D34861968160}" type="slidenum">
              <a:rPr lang="en-US" smtClean="0">
                <a:solidFill>
                  <a:prstClr val="black">
                    <a:tint val="75000"/>
                  </a:prstClr>
                </a:solidFill>
                <a:latin typeface="Calibri" panose="020F0502020204030204"/>
              </a:rPr>
              <a:pPr/>
              <a:t>‹#›</a:t>
            </a:fld>
            <a:endParaRPr lang="en-US">
              <a:solidFill>
                <a:prstClr val="black">
                  <a:tint val="75000"/>
                </a:prstClr>
              </a:solidFill>
              <a:latin typeface="Calibri" panose="020F0502020204030204"/>
            </a:endParaRPr>
          </a:p>
        </p:txBody>
      </p:sp>
      <p:sp>
        <p:nvSpPr>
          <p:cNvPr id="25" name="Slide Number Placeholder 5">
            <a:extLst>
              <a:ext uri="{FF2B5EF4-FFF2-40B4-BE49-F238E27FC236}">
                <a16:creationId xmlns:a16="http://schemas.microsoft.com/office/drawing/2014/main" id="{9AB242BC-0932-E6F9-F0F3-F5EB83A8B32D}"/>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0181E50-A70E-1443-9640-D34861968160}" type="slidenum">
              <a:rPr lang="en-US" smtClean="0">
                <a:solidFill>
                  <a:prstClr val="black">
                    <a:tint val="75000"/>
                  </a:prstClr>
                </a:solidFill>
                <a:latin typeface="Calibri" panose="020F0502020204030204"/>
              </a:rPr>
              <a:pPr/>
              <a:t>‹#›</a:t>
            </a:fld>
            <a:endParaRPr lang="en-US">
              <a:solidFill>
                <a:prstClr val="black">
                  <a:tint val="75000"/>
                </a:prstClr>
              </a:solidFill>
              <a:latin typeface="Calibri" panose="020F0502020204030204"/>
            </a:endParaRPr>
          </a:p>
        </p:txBody>
      </p:sp>
      <p:grpSp>
        <p:nvGrpSpPr>
          <p:cNvPr id="9" name="Group 8">
            <a:extLst>
              <a:ext uri="{FF2B5EF4-FFF2-40B4-BE49-F238E27FC236}">
                <a16:creationId xmlns:a16="http://schemas.microsoft.com/office/drawing/2014/main" id="{90D6BA58-4277-5B1B-3743-818FF797A892}"/>
              </a:ext>
            </a:extLst>
          </p:cNvPr>
          <p:cNvGrpSpPr/>
          <p:nvPr userDrawn="1"/>
        </p:nvGrpSpPr>
        <p:grpSpPr>
          <a:xfrm>
            <a:off x="-1" y="0"/>
            <a:ext cx="12192001" cy="7040563"/>
            <a:chOff x="-1" y="0"/>
            <a:chExt cx="12192001" cy="7040563"/>
          </a:xfrm>
        </p:grpSpPr>
        <p:pic>
          <p:nvPicPr>
            <p:cNvPr id="11" name="Picture 10">
              <a:extLst>
                <a:ext uri="{FF2B5EF4-FFF2-40B4-BE49-F238E27FC236}">
                  <a16:creationId xmlns:a16="http://schemas.microsoft.com/office/drawing/2014/main" id="{F61715B5-F9D4-323F-3A4D-D75DF17E3A36}"/>
                </a:ext>
              </a:extLst>
            </p:cNvPr>
            <p:cNvPicPr>
              <a:picLocks noChangeAspect="1"/>
            </p:cNvPicPr>
            <p:nvPr userDrawn="1"/>
          </p:nvPicPr>
          <p:blipFill rotWithShape="1">
            <a:blip r:embed="rId15">
              <a:duotone>
                <a:prstClr val="black"/>
                <a:schemeClr val="accent5">
                  <a:lumMod val="75000"/>
                  <a:tint val="45000"/>
                  <a:satMod val="400000"/>
                </a:schemeClr>
              </a:duotone>
              <a:extLst>
                <a:ext uri="{BEBA8EAE-BF5A-486C-A8C5-ECC9F3942E4B}">
                  <a14:imgProps xmlns:a14="http://schemas.microsoft.com/office/drawing/2010/main">
                    <a14:imgLayer r:embed="rId16">
                      <a14:imgEffect>
                        <a14:brightnessContrast bright="20000" contrast="20000"/>
                      </a14:imgEffect>
                    </a14:imgLayer>
                  </a14:imgProps>
                </a:ext>
              </a:extLst>
            </a:blip>
            <a:srcRect t="5324" b="17615"/>
            <a:stretch/>
          </p:blipFill>
          <p:spPr>
            <a:xfrm>
              <a:off x="-1" y="0"/>
              <a:ext cx="12192001" cy="6858000"/>
            </a:xfrm>
            <a:prstGeom prst="rect">
              <a:avLst/>
            </a:prstGeom>
          </p:spPr>
        </p:pic>
        <p:sp>
          <p:nvSpPr>
            <p:cNvPr id="12" name="Rectangle 11">
              <a:extLst>
                <a:ext uri="{FF2B5EF4-FFF2-40B4-BE49-F238E27FC236}">
                  <a16:creationId xmlns:a16="http://schemas.microsoft.com/office/drawing/2014/main" id="{5249720C-3A3D-5B40-4874-64F466C3BFF2}"/>
                </a:ext>
              </a:extLst>
            </p:cNvPr>
            <p:cNvSpPr/>
            <p:nvPr userDrawn="1"/>
          </p:nvSpPr>
          <p:spPr>
            <a:xfrm>
              <a:off x="0" y="0"/>
              <a:ext cx="12192000" cy="7040563"/>
            </a:xfrm>
            <a:prstGeom prst="rect">
              <a:avLst/>
            </a:prstGeom>
            <a:solidFill>
              <a:schemeClr val="bg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solidFill>
                  <a:schemeClr val="lt1"/>
                </a:solidFill>
              </a:endParaRPr>
            </a:p>
          </p:txBody>
        </p:sp>
      </p:grpSp>
    </p:spTree>
    <p:extLst>
      <p:ext uri="{BB962C8B-B14F-4D97-AF65-F5344CB8AC3E}">
        <p14:creationId xmlns:p14="http://schemas.microsoft.com/office/powerpoint/2010/main" val="306175256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46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7" y="365129"/>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7"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7" y="635652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C33511-7FF2-48B9-B786-494F4554312B}" type="datetimeFigureOut">
              <a:rPr lang="zh-CN" altLang="en-US" smtClean="0"/>
              <a:t>2024/2/25</a:t>
            </a:fld>
            <a:endParaRPr lang="zh-CN" altLang="en-US"/>
          </a:p>
        </p:txBody>
      </p:sp>
      <p:sp>
        <p:nvSpPr>
          <p:cNvPr id="5" name="Footer Placeholder 4"/>
          <p:cNvSpPr>
            <a:spLocks noGrp="1"/>
          </p:cNvSpPr>
          <p:nvPr>
            <p:ph type="ftr" sz="quarter" idx="3"/>
          </p:nvPr>
        </p:nvSpPr>
        <p:spPr>
          <a:xfrm>
            <a:off x="4038601" y="635652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52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307C08-4918-4FAE-B58C-4A0B395A3E72}" type="slidenum">
              <a:rPr lang="zh-CN" altLang="en-US" smtClean="0"/>
              <a:t>‹#›</a:t>
            </a:fld>
            <a:endParaRPr lang="zh-CN" altLang="en-US"/>
          </a:p>
        </p:txBody>
      </p:sp>
      <p:pic>
        <p:nvPicPr>
          <p:cNvPr id="7" name="图片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2" y="0"/>
            <a:ext cx="12192000" cy="6858000"/>
          </a:xfrm>
          <a:prstGeom prst="rect">
            <a:avLst/>
          </a:prstGeom>
        </p:spPr>
      </p:pic>
    </p:spTree>
    <p:extLst>
      <p:ext uri="{BB962C8B-B14F-4D97-AF65-F5344CB8AC3E}">
        <p14:creationId xmlns:p14="http://schemas.microsoft.com/office/powerpoint/2010/main" val="1162523659"/>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Lst>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0.xml"/><Relationship Id="rId1" Type="http://schemas.openxmlformats.org/officeDocument/2006/relationships/themeOverride" Target="../theme/themeOverride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jp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30.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8.png"/><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30.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8.pn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30.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30.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30.xml"/><Relationship Id="rId5" Type="http://schemas.openxmlformats.org/officeDocument/2006/relationships/image" Target="../media/image7.jp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4.xml"/><Relationship Id="rId5" Type="http://schemas.openxmlformats.org/officeDocument/2006/relationships/image" Target="../media/image14.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4.xml"/><Relationship Id="rId5" Type="http://schemas.openxmlformats.org/officeDocument/2006/relationships/image" Target="../media/image15.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30.xml"/><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4.xml"/><Relationship Id="rId1" Type="http://schemas.openxmlformats.org/officeDocument/2006/relationships/slideLayout" Target="../slideLayouts/slideLayout30.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30.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0.xml"/><Relationship Id="rId1" Type="http://schemas.openxmlformats.org/officeDocument/2006/relationships/slideLayout" Target="../slideLayouts/slideLayout30.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24.gif"/><Relationship Id="rId2" Type="http://schemas.openxmlformats.org/officeDocument/2006/relationships/notesSlide" Target="../notesSlides/notesSlide21.xml"/><Relationship Id="rId1" Type="http://schemas.openxmlformats.org/officeDocument/2006/relationships/slideLayout" Target="../slideLayouts/slideLayout30.xml"/><Relationship Id="rId6" Type="http://schemas.openxmlformats.org/officeDocument/2006/relationships/image" Target="../media/image23.jpeg"/><Relationship Id="rId5" Type="http://schemas.microsoft.com/office/2007/relationships/hdphoto" Target="../media/hdphoto2.wdp"/><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30.xml"/><Relationship Id="rId6" Type="http://schemas.openxmlformats.org/officeDocument/2006/relationships/image" Target="../media/image26.png"/><Relationship Id="rId5" Type="http://schemas.microsoft.com/office/2007/relationships/hdphoto" Target="../media/hdphoto3.wdp"/><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4.xml"/><Relationship Id="rId1" Type="http://schemas.openxmlformats.org/officeDocument/2006/relationships/slideLayout" Target="../slideLayouts/slideLayout30.xml"/><Relationship Id="rId6" Type="http://schemas.openxmlformats.org/officeDocument/2006/relationships/image" Target="../media/image24.gif"/><Relationship Id="rId5" Type="http://schemas.openxmlformats.org/officeDocument/2006/relationships/image" Target="../media/image29.png"/><Relationship Id="rId4" Type="http://schemas.openxmlformats.org/officeDocument/2006/relationships/image" Target="../media/image28.jpg"/></Relationships>
</file>

<file path=ppt/slides/_rels/slide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5.xml"/><Relationship Id="rId1" Type="http://schemas.openxmlformats.org/officeDocument/2006/relationships/slideLayout" Target="../slideLayouts/slideLayout30.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jpg"/><Relationship Id="rId7" Type="http://schemas.microsoft.com/office/2007/relationships/hdphoto" Target="../media/hdphoto4.wdp"/><Relationship Id="rId2" Type="http://schemas.openxmlformats.org/officeDocument/2006/relationships/notesSlide" Target="../notesSlides/notesSlide26.xml"/><Relationship Id="rId1" Type="http://schemas.openxmlformats.org/officeDocument/2006/relationships/slideLayout" Target="../slideLayouts/slideLayout30.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jpg"/></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7.xml"/><Relationship Id="rId1" Type="http://schemas.openxmlformats.org/officeDocument/2006/relationships/slideLayout" Target="../slideLayouts/slideLayout30.xml"/><Relationship Id="rId5" Type="http://schemas.openxmlformats.org/officeDocument/2006/relationships/image" Target="../media/image35.png"/><Relationship Id="rId4" Type="http://schemas.openxmlformats.org/officeDocument/2006/relationships/image" Target="../media/image34.jp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8.png"/><Relationship Id="rId4" Type="http://schemas.openxmlformats.org/officeDocument/2006/relationships/notesSlide" Target="../notesSlides/notesSlide29.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24.xml"/><Relationship Id="rId5" Type="http://schemas.openxmlformats.org/officeDocument/2006/relationships/image" Target="../media/image39.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1.xml"/><Relationship Id="rId1" Type="http://schemas.openxmlformats.org/officeDocument/2006/relationships/slideLayout" Target="../slideLayouts/slideLayout30.xml"/><Relationship Id="rId4" Type="http://schemas.openxmlformats.org/officeDocument/2006/relationships/chart" Target="../charts/chart1.xml"/></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2.xml"/><Relationship Id="rId1" Type="http://schemas.openxmlformats.org/officeDocument/2006/relationships/slideLayout" Target="../slideLayouts/slideLayout30.xml"/><Relationship Id="rId4" Type="http://schemas.openxmlformats.org/officeDocument/2006/relationships/chart" Target="../charts/chart2.xml"/></Relationships>
</file>

<file path=ppt/slides/_rels/slide3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3.xml"/><Relationship Id="rId1" Type="http://schemas.openxmlformats.org/officeDocument/2006/relationships/slideLayout" Target="../slideLayouts/slideLayout30.xml"/><Relationship Id="rId5" Type="http://schemas.openxmlformats.org/officeDocument/2006/relationships/chart" Target="../charts/chart4.xml"/><Relationship Id="rId4" Type="http://schemas.openxmlformats.org/officeDocument/2006/relationships/chart" Target="../charts/chart3.xml"/></Relationships>
</file>

<file path=ppt/slides/_rels/slide3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4.xml"/><Relationship Id="rId1" Type="http://schemas.openxmlformats.org/officeDocument/2006/relationships/slideLayout" Target="../slideLayouts/slideLayout30.xml"/><Relationship Id="rId5" Type="http://schemas.openxmlformats.org/officeDocument/2006/relationships/chart" Target="../charts/chart6.xml"/><Relationship Id="rId4" Type="http://schemas.openxmlformats.org/officeDocument/2006/relationships/chart" Target="../charts/chart5.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5.xml"/><Relationship Id="rId1" Type="http://schemas.openxmlformats.org/officeDocument/2006/relationships/slideLayout" Target="../slideLayouts/slideLayout30.xml"/><Relationship Id="rId5" Type="http://schemas.openxmlformats.org/officeDocument/2006/relationships/chart" Target="../charts/chart8.xml"/><Relationship Id="rId4" Type="http://schemas.openxmlformats.org/officeDocument/2006/relationships/chart" Target="../charts/char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7.xml"/><Relationship Id="rId1" Type="http://schemas.openxmlformats.org/officeDocument/2006/relationships/slideLayout" Target="../slideLayouts/slideLayout30.xml"/><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0.xml"/><Relationship Id="rId1" Type="http://schemas.openxmlformats.org/officeDocument/2006/relationships/tags" Target="../tags/tag1.xml"/><Relationship Id="rId4" Type="http://schemas.openxmlformats.org/officeDocument/2006/relationships/image" Target="../media/image7.jpg"/></Relationships>
</file>

<file path=ppt/slides/_rels/slide42.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39.xml"/><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40.xml"/><Relationship Id="rId1" Type="http://schemas.openxmlformats.org/officeDocument/2006/relationships/slideLayout" Target="../slideLayouts/slideLayout30.xml"/><Relationship Id="rId4" Type="http://schemas.openxmlformats.org/officeDocument/2006/relationships/chart" Target="../charts/chart11.xml"/></Relationships>
</file>

<file path=ppt/slides/_rels/slide4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41.xml"/><Relationship Id="rId1" Type="http://schemas.openxmlformats.org/officeDocument/2006/relationships/slideLayout" Target="../slideLayouts/slideLayout30.xml"/><Relationship Id="rId4" Type="http://schemas.openxmlformats.org/officeDocument/2006/relationships/chart" Target="../charts/chart13.xml"/></Relationships>
</file>

<file path=ppt/slides/_rels/slide45.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42.xml"/><Relationship Id="rId1" Type="http://schemas.openxmlformats.org/officeDocument/2006/relationships/slideLayout" Target="../slideLayouts/slideLayout30.xml"/><Relationship Id="rId4" Type="http://schemas.openxmlformats.org/officeDocument/2006/relationships/chart" Target="../charts/chart15.xml"/></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3.xml"/><Relationship Id="rId1" Type="http://schemas.openxmlformats.org/officeDocument/2006/relationships/slideLayout" Target="../slideLayouts/slideLayout30.xml"/><Relationship Id="rId4" Type="http://schemas.openxmlformats.org/officeDocument/2006/relationships/chart" Target="../charts/chart16.xml"/></Relationships>
</file>

<file path=ppt/slides/_rels/slide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4.xml"/><Relationship Id="rId1" Type="http://schemas.openxmlformats.org/officeDocument/2006/relationships/slideLayout" Target="../slideLayouts/slideLayout30.xml"/><Relationship Id="rId4" Type="http://schemas.openxmlformats.org/officeDocument/2006/relationships/chart" Target="../charts/chart17.xml"/></Relationships>
</file>

<file path=ppt/slides/_rels/slide4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5.xml"/><Relationship Id="rId1" Type="http://schemas.openxmlformats.org/officeDocument/2006/relationships/slideLayout" Target="../slideLayouts/slideLayout30.xml"/><Relationship Id="rId4" Type="http://schemas.openxmlformats.org/officeDocument/2006/relationships/image" Target="../media/image41.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3.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44.png"/></Relationships>
</file>

<file path=ppt/slides/_rels/slide5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png"/><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png"/><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g"/><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eg"/><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30.xml"/></Relationships>
</file>

<file path=ppt/slides/_rels/slide6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30.xml"/></Relationships>
</file>

<file path=ppt/slides/_rels/slide6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30.xml"/></Relationships>
</file>

<file path=ppt/slides/_rels/slide6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0.xml"/></Relationships>
</file>

<file path=ppt/slides/_rels/slide6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0.xml"/></Relationships>
</file>

<file path=ppt/slides/_rels/slide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6.xml"/><Relationship Id="rId1" Type="http://schemas.openxmlformats.org/officeDocument/2006/relationships/slideLayout" Target="../slideLayouts/slideLayout24.xml"/><Relationship Id="rId4" Type="http://schemas.openxmlformats.org/officeDocument/2006/relationships/image" Target="../media/image6.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30.xml"/><Relationship Id="rId1" Type="http://schemas.openxmlformats.org/officeDocument/2006/relationships/tags" Target="../tags/tag2.xml"/><Relationship Id="rId5" Type="http://schemas.openxmlformats.org/officeDocument/2006/relationships/image" Target="../media/image70.png"/><Relationship Id="rId4" Type="http://schemas.openxmlformats.org/officeDocument/2006/relationships/image" Target="../media/image7.jpg"/></Relationships>
</file>

<file path=ppt/slides/_rels/slide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8.xml"/><Relationship Id="rId1" Type="http://schemas.openxmlformats.org/officeDocument/2006/relationships/slideLayout" Target="../slideLayouts/slideLayout24.xml"/><Relationship Id="rId4" Type="http://schemas.openxmlformats.org/officeDocument/2006/relationships/image" Target="../media/image6.png"/></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7.jpg"/><Relationship Id="rId2" Type="http://schemas.openxmlformats.org/officeDocument/2006/relationships/diagramData" Target="../diagrams/data5.xml"/><Relationship Id="rId1" Type="http://schemas.openxmlformats.org/officeDocument/2006/relationships/slideLayout" Target="../slideLayouts/slideLayout3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1.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49.xml"/><Relationship Id="rId1" Type="http://schemas.openxmlformats.org/officeDocument/2006/relationships/slideLayout" Target="../slideLayouts/slideLayout30.xml"/><Relationship Id="rId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p:cNvGrpSpPr/>
          <p:nvPr/>
        </p:nvGrpSpPr>
        <p:grpSpPr>
          <a:xfrm rot="10800000">
            <a:off x="7" y="3468782"/>
            <a:ext cx="12192000" cy="3389218"/>
            <a:chOff x="-16149" y="-1379440"/>
            <a:chExt cx="12232034" cy="3633990"/>
          </a:xfrm>
        </p:grpSpPr>
        <p:sp>
          <p:nvSpPr>
            <p:cNvPr id="12" name="Rectangle 2"/>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a:gsLst>
                <a:gs pos="0">
                  <a:schemeClr val="accent6">
                    <a:lumMod val="60000"/>
                    <a:lumOff val="40000"/>
                  </a:schemeClr>
                </a:gs>
                <a:gs pos="50000">
                  <a:schemeClr val="accent6">
                    <a:lumMod val="20000"/>
                    <a:lumOff val="80000"/>
                  </a:schemeClr>
                </a:gs>
                <a:gs pos="100000">
                  <a:schemeClr val="accent6">
                    <a:lumMod val="60000"/>
                    <a:lumOff val="40000"/>
                  </a:schemeClr>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7200" b="1" i="0" u="none" strike="noStrike" kern="0" cap="none" spc="0" normalizeH="0" baseline="0" noProof="0">
                <a:ln>
                  <a:noFill/>
                </a:ln>
                <a:solidFill>
                  <a:sysClr val="windowText" lastClr="000000"/>
                </a:solidFill>
                <a:effectLst/>
                <a:uLnTx/>
                <a:uFillTx/>
                <a:latin typeface="Bell MT" panose="02020503060305020303" pitchFamily="18" charset="0"/>
                <a:ea typeface="+mn-ea"/>
                <a:cs typeface="Arial" panose="020B0604020202020204" pitchFamily="34" charset="0"/>
              </a:endParaRPr>
            </a:p>
          </p:txBody>
        </p:sp>
        <p:grpSp>
          <p:nvGrpSpPr>
            <p:cNvPr id="13" name="Group 12"/>
            <p:cNvGrpSpPr/>
            <p:nvPr/>
          </p:nvGrpSpPr>
          <p:grpSpPr>
            <a:xfrm>
              <a:off x="14289" y="-1034702"/>
              <a:ext cx="12176126" cy="3289252"/>
              <a:chOff x="14287" y="-700125"/>
              <a:chExt cx="7000900" cy="3289252"/>
            </a:xfrm>
          </p:grpSpPr>
          <p:sp>
            <p:nvSpPr>
              <p:cNvPr id="14" name="Freeform 63"/>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flip="none" rotWithShape="1">
                <a:gsLst>
                  <a:gs pos="0">
                    <a:schemeClr val="accent2">
                      <a:lumMod val="40000"/>
                      <a:lumOff val="60000"/>
                    </a:schemeClr>
                  </a:gs>
                  <a:gs pos="49000">
                    <a:schemeClr val="accent2">
                      <a:lumMod val="20000"/>
                      <a:lumOff val="80000"/>
                    </a:schemeClr>
                  </a:gs>
                  <a:gs pos="100000">
                    <a:schemeClr val="accent2">
                      <a:lumMod val="40000"/>
                      <a:lumOff val="60000"/>
                    </a:schemeClr>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ysClr val="windowText" lastClr="000000"/>
                  </a:solidFill>
                  <a:effectLst/>
                  <a:uLnTx/>
                  <a:uFillTx/>
                  <a:latin typeface="Book Antiqua" pitchFamily="18" charset="0"/>
                  <a:ea typeface="+mn-ea"/>
                  <a:cs typeface="+mn-cs"/>
                </a:endParaRPr>
              </a:p>
            </p:txBody>
          </p:sp>
          <p:sp>
            <p:nvSpPr>
              <p:cNvPr id="15" name="Freeform 61"/>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chemeClr val="bg2">
                  <a:lumMod val="60000"/>
                  <a:lumOff val="40000"/>
                </a:scheme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algn="l" defTabSz="90466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a typeface="+mn-ea"/>
                  <a:cs typeface="+mn-cs"/>
                </a:endParaRPr>
              </a:p>
            </p:txBody>
          </p:sp>
        </p:grpSp>
      </p:grpSp>
      <p:grpSp>
        <p:nvGrpSpPr>
          <p:cNvPr id="19" name="Group 18"/>
          <p:cNvGrpSpPr/>
          <p:nvPr/>
        </p:nvGrpSpPr>
        <p:grpSpPr>
          <a:xfrm>
            <a:off x="-454688" y="1752644"/>
            <a:ext cx="4704703" cy="4424912"/>
            <a:chOff x="155562" y="1847044"/>
            <a:chExt cx="3092410" cy="3224524"/>
          </a:xfrm>
        </p:grpSpPr>
        <p:sp>
          <p:nvSpPr>
            <p:cNvPr id="22" name="Donut 21"/>
            <p:cNvSpPr/>
            <p:nvPr/>
          </p:nvSpPr>
          <p:spPr>
            <a:xfrm>
              <a:off x="568580" y="2193468"/>
              <a:ext cx="2506508" cy="2555776"/>
            </a:xfrm>
            <a:prstGeom prst="donut">
              <a:avLst>
                <a:gd name="adj" fmla="val 6970"/>
              </a:avLst>
            </a:prstGeom>
            <a:gradFill flip="none" rotWithShape="1">
              <a:gsLst>
                <a:gs pos="25000">
                  <a:srgbClr val="9A9A9A"/>
                </a:gs>
                <a:gs pos="100000">
                  <a:sysClr val="window" lastClr="FFFFFF">
                    <a:lumMod val="85000"/>
                    <a:shade val="30000"/>
                    <a:satMod val="115000"/>
                  </a:sysClr>
                </a:gs>
                <a:gs pos="50000">
                  <a:sysClr val="window" lastClr="FFFFFF">
                    <a:lumMod val="95000"/>
                  </a:sysClr>
                </a:gs>
                <a:gs pos="86000">
                  <a:sysClr val="window" lastClr="FFFFFF">
                    <a:lumMod val="85000"/>
                    <a:shade val="100000"/>
                    <a:satMod val="115000"/>
                  </a:sysClr>
                </a:gs>
              </a:gsLst>
              <a:lin ang="16200000" scaled="1"/>
              <a:tileRect/>
            </a:gradFill>
            <a:ln w="25400" cap="flat" cmpd="sng" algn="ctr">
              <a:noFill/>
              <a:prstDash val="solid"/>
            </a:ln>
            <a:effectLst/>
            <a:scene3d>
              <a:camera prst="perspectiveRight"/>
              <a:lightRig rig="contrasting" dir="t">
                <a:rot lat="0" lon="0" rev="7800000"/>
              </a:lightRig>
            </a:scene3d>
            <a:sp3d extrusionH="127000">
              <a:bevelT w="139700" h="139700" prst="softRound"/>
            </a:sp3d>
          </p:spPr>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0" cap="none" spc="0" normalizeH="0" baseline="0" noProof="0">
                <a:ln>
                  <a:noFill/>
                </a:ln>
                <a:solidFill>
                  <a:prstClr val="black"/>
                </a:solidFill>
                <a:effectLst/>
                <a:uLnTx/>
                <a:uFillTx/>
                <a:latin typeface="Calibri"/>
                <a:ea typeface="+mn-ea"/>
                <a:cs typeface="Arial"/>
              </a:endParaRPr>
            </a:p>
          </p:txBody>
        </p:sp>
        <p:sp>
          <p:nvSpPr>
            <p:cNvPr id="21" name="Arc 20"/>
            <p:cNvSpPr/>
            <p:nvPr/>
          </p:nvSpPr>
          <p:spPr>
            <a:xfrm rot="3449983">
              <a:off x="89505" y="1913101"/>
              <a:ext cx="3224524" cy="3092410"/>
            </a:xfrm>
            <a:prstGeom prst="arc">
              <a:avLst>
                <a:gd name="adj1" fmla="val 11597926"/>
                <a:gd name="adj2" fmla="val 2868450"/>
              </a:avLst>
            </a:prstGeom>
            <a:noFill/>
            <a:ln w="2857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miter lim="800000"/>
              <a:headEnd type="none" w="med" len="med"/>
              <a:tailEnd type="none" w="med" len="med"/>
            </a:ln>
            <a:effectLst/>
            <a:scene3d>
              <a:camera prst="orthographicFront"/>
              <a:lightRig rig="threePt" dir="t"/>
            </a:scene3d>
            <a:sp3d>
              <a:bevelT/>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4" name="Content Placeholder 7">
            <a:extLst>
              <a:ext uri="{FF2B5EF4-FFF2-40B4-BE49-F238E27FC236}">
                <a16:creationId xmlns:a16="http://schemas.microsoft.com/office/drawing/2014/main" id="{9AF2637C-A607-085B-5192-C5B9A6B0A3F6}"/>
              </a:ext>
            </a:extLst>
          </p:cNvPr>
          <p:cNvSpPr txBox="1">
            <a:spLocks/>
          </p:cNvSpPr>
          <p:nvPr/>
        </p:nvSpPr>
        <p:spPr>
          <a:xfrm>
            <a:off x="3145505" y="472534"/>
            <a:ext cx="8872829" cy="304972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spcAft>
                <a:spcPts val="1200"/>
              </a:spcAft>
              <a:buFontTx/>
              <a:buNone/>
              <a:defRPr/>
            </a:pPr>
            <a:r>
              <a:rPr lang="en-US" sz="4800" b="1" dirty="0">
                <a:solidFill>
                  <a:srgbClr val="FFC000"/>
                </a:solidFill>
                <a:latin typeface="Calibri" panose="020F0502020204030204"/>
              </a:rPr>
              <a:t>Evaluation of Immediate Breast </a:t>
            </a:r>
            <a:r>
              <a:rPr lang="en-US" sz="4800" b="1" dirty="0" err="1">
                <a:solidFill>
                  <a:srgbClr val="FFC000"/>
                </a:solidFill>
                <a:latin typeface="Calibri" panose="020F0502020204030204"/>
              </a:rPr>
              <a:t>lipomodelling</a:t>
            </a:r>
            <a:r>
              <a:rPr lang="en-US" sz="4800" b="1" dirty="0">
                <a:solidFill>
                  <a:srgbClr val="FFC000"/>
                </a:solidFill>
                <a:latin typeface="Calibri" panose="020F0502020204030204"/>
              </a:rPr>
              <a:t> with Breast conserving surgery in Breast Cancer Patients</a:t>
            </a:r>
            <a:endParaRPr lang="en-US" sz="2200" dirty="0">
              <a:solidFill>
                <a:srgbClr val="FFC000"/>
              </a:solidFill>
            </a:endParaRPr>
          </a:p>
        </p:txBody>
      </p:sp>
      <p:sp>
        <p:nvSpPr>
          <p:cNvPr id="7" name="Title 1">
            <a:extLst>
              <a:ext uri="{FF2B5EF4-FFF2-40B4-BE49-F238E27FC236}">
                <a16:creationId xmlns:a16="http://schemas.microsoft.com/office/drawing/2014/main" id="{31710F41-8376-8C39-0F05-47A00FFAAC0C}"/>
              </a:ext>
            </a:extLst>
          </p:cNvPr>
          <p:cNvSpPr>
            <a:spLocks noGrp="1"/>
          </p:cNvSpPr>
          <p:nvPr>
            <p:ph type="title"/>
          </p:nvPr>
        </p:nvSpPr>
        <p:spPr>
          <a:xfrm>
            <a:off x="7275748" y="5249491"/>
            <a:ext cx="4368602" cy="1211484"/>
          </a:xfrm>
        </p:spPr>
        <p:txBody>
          <a:bodyPr anchor="b">
            <a:normAutofit/>
          </a:bodyPr>
          <a:lstStyle/>
          <a:p>
            <a:pPr algn="ctr"/>
            <a:r>
              <a:rPr lang="en-GB" sz="3600" dirty="0"/>
              <a:t>Presented by</a:t>
            </a:r>
            <a:br>
              <a:rPr kumimoji="0" lang="en-GB" sz="1800" b="0" i="0" u="none" strike="noStrike" kern="1200" cap="none" spc="0" normalizeH="0" baseline="0" noProof="0" dirty="0">
                <a:ln>
                  <a:noFill/>
                </a:ln>
                <a:effectLst/>
                <a:uLnTx/>
                <a:uFillTx/>
                <a:latin typeface="Calibri" panose="020F0502020204030204"/>
                <a:ea typeface="+mj-ea"/>
                <a:cs typeface="+mj-cs"/>
              </a:rPr>
            </a:br>
            <a:r>
              <a:rPr kumimoji="0" lang="en-GB" sz="4000" b="1" i="0" u="none" strike="noStrike" kern="1200" cap="none" spc="0" normalizeH="0" baseline="0" noProof="0" dirty="0">
                <a:ln>
                  <a:noFill/>
                </a:ln>
                <a:effectLst/>
                <a:uLnTx/>
                <a:uFillTx/>
                <a:latin typeface="BaskervilleT" panose="02050606050506090303" pitchFamily="18" charset="0"/>
                <a:ea typeface="+mj-ea"/>
                <a:cs typeface="+mj-cs"/>
              </a:rPr>
              <a:t>Dr. </a:t>
            </a:r>
            <a:r>
              <a:rPr kumimoji="0" lang="en-GB" sz="4000" b="1" i="0" u="none" strike="noStrike" kern="1200" cap="none" spc="0" normalizeH="0" baseline="0" noProof="0" dirty="0" err="1">
                <a:ln>
                  <a:noFill/>
                </a:ln>
                <a:effectLst/>
                <a:uLnTx/>
                <a:uFillTx/>
                <a:latin typeface="BaskervilleT" panose="02050606050506090303" pitchFamily="18" charset="0"/>
                <a:ea typeface="+mj-ea"/>
                <a:cs typeface="+mj-cs"/>
              </a:rPr>
              <a:t>Bemen</a:t>
            </a:r>
            <a:r>
              <a:rPr kumimoji="0" lang="en-GB" sz="4000" b="1" i="0" u="none" strike="noStrike" kern="1200" cap="none" spc="0" normalizeH="0" baseline="0" noProof="0" dirty="0">
                <a:ln>
                  <a:noFill/>
                </a:ln>
                <a:effectLst/>
                <a:uLnTx/>
                <a:uFillTx/>
                <a:latin typeface="BaskervilleT" panose="02050606050506090303" pitchFamily="18" charset="0"/>
                <a:ea typeface="+mj-ea"/>
                <a:cs typeface="+mj-cs"/>
              </a:rPr>
              <a:t> Adel</a:t>
            </a:r>
            <a:endParaRPr lang="en-GB" dirty="0"/>
          </a:p>
        </p:txBody>
      </p:sp>
      <p:pic>
        <p:nvPicPr>
          <p:cNvPr id="1026" name="Picture 2" descr="-">
            <a:extLst>
              <a:ext uri="{FF2B5EF4-FFF2-40B4-BE49-F238E27FC236}">
                <a16:creationId xmlns:a16="http://schemas.microsoft.com/office/drawing/2014/main" id="{1033A6C4-0F9E-0B79-77DF-B8EEA338E5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239" y="2488909"/>
            <a:ext cx="3047769" cy="295939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6315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p:cTn id="11"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4" dur="1000"/>
                                        <p:tgtEl>
                                          <p:spTgt spid="4">
                                            <p:txEl>
                                              <p:pRg st="0" end="0"/>
                                            </p:txEl>
                                          </p:spTgt>
                                        </p:tgtEl>
                                      </p:cBhvr>
                                    </p:animEffect>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15">
            <a:extLst>
              <a:ext uri="{FF2B5EF4-FFF2-40B4-BE49-F238E27FC236}">
                <a16:creationId xmlns:a16="http://schemas.microsoft.com/office/drawing/2014/main" id="{BE670AAF-83D8-3B7C-A7C9-6092682F96B8}"/>
              </a:ext>
            </a:extLst>
          </p:cNvPr>
          <p:cNvSpPr/>
          <p:nvPr/>
        </p:nvSpPr>
        <p:spPr>
          <a:xfrm>
            <a:off x="-29497" y="-29497"/>
            <a:ext cx="12225223" cy="6935440"/>
          </a:xfrm>
          <a:prstGeom prst="rect">
            <a:avLst/>
          </a:prstGeom>
          <a:gradFill flip="none" rotWithShape="1">
            <a:gsLst>
              <a:gs pos="100000">
                <a:srgbClr val="993366">
                  <a:lumMod val="40000"/>
                  <a:lumOff val="60000"/>
                </a:srgbClr>
              </a:gs>
              <a:gs pos="100000">
                <a:srgbClr val="FFA3C8"/>
              </a:gs>
              <a:gs pos="26000">
                <a:sysClr val="window" lastClr="FFFFFF"/>
              </a:gs>
              <a:gs pos="100000">
                <a:srgbClr val="993366">
                  <a:lumMod val="20000"/>
                  <a:lumOff val="80000"/>
                </a:srgbClr>
              </a:gs>
            </a:gsLst>
            <a:path path="circle">
              <a:fillToRect l="50000" t="50000" r="50000" b="50000"/>
            </a:path>
            <a:tileRect/>
          </a:gradFill>
          <a:ln w="12700" cap="flat" cmpd="sng" algn="ctr">
            <a:noFill/>
            <a:prstDash val="solid"/>
            <a:miter lim="800000"/>
          </a:ln>
          <a:effectLst/>
        </p:spPr>
        <p:txBody>
          <a:bodyPr lIns="0" tIns="0" rIns="0" bIns="0" rtlCol="1" anchor="ctr"/>
          <a:lstStyle/>
          <a:p>
            <a:pPr marL="143982" marR="0" lvl="0" indent="0" algn="ctr" defTabSz="632958" eaLnBrk="1" fontAlgn="auto" latinLnBrk="0" hangingPunct="1">
              <a:lnSpc>
                <a:spcPct val="100000"/>
              </a:lnSpc>
              <a:spcBef>
                <a:spcPts val="0"/>
              </a:spcBef>
              <a:spcAft>
                <a:spcPts val="0"/>
              </a:spcAft>
              <a:buClrTx/>
              <a:buSzTx/>
              <a:buFontTx/>
              <a:buNone/>
              <a:tabLst/>
              <a:defRPr/>
            </a:pPr>
            <a:endParaRPr kumimoji="0" lang="ar-EG" sz="2400" b="1" i="0" u="none" strike="noStrike" kern="0" cap="none" spc="0" normalizeH="0" baseline="0" noProof="0" dirty="0">
              <a:ln>
                <a:noFill/>
              </a:ln>
              <a:solidFill>
                <a:prstClr val="black"/>
              </a:solidFill>
              <a:effectLst/>
              <a:uLnTx/>
              <a:uFillTx/>
              <a:latin typeface="Book Antiqua" pitchFamily="18" charset="0"/>
              <a:ea typeface="+mn-ea"/>
              <a:cs typeface="Arial" panose="020B0604020202020204" pitchFamily="34" charset="0"/>
            </a:endParaRPr>
          </a:p>
        </p:txBody>
      </p:sp>
      <p:sp>
        <p:nvSpPr>
          <p:cNvPr id="24" name="Rectangle 23">
            <a:extLst>
              <a:ext uri="{FF2B5EF4-FFF2-40B4-BE49-F238E27FC236}">
                <a16:creationId xmlns:a16="http://schemas.microsoft.com/office/drawing/2014/main" id="{737CD270-CEDE-2B2E-AD7A-D052DDB97798}"/>
              </a:ext>
            </a:extLst>
          </p:cNvPr>
          <p:cNvSpPr/>
          <p:nvPr/>
        </p:nvSpPr>
        <p:spPr>
          <a:xfrm>
            <a:off x="3471844" y="380652"/>
            <a:ext cx="4496971" cy="769441"/>
          </a:xfrm>
          <a:prstGeom prst="rect">
            <a:avLst/>
          </a:prstGeom>
        </p:spPr>
        <p:txBody>
          <a:bodyPr wrap="square">
            <a:spAutoFit/>
          </a:bodyPr>
          <a:lstStyle/>
          <a:p>
            <a:pPr algn="ctr" defTabSz="914363">
              <a:spcBef>
                <a:spcPct val="0"/>
              </a:spcBef>
            </a:pPr>
            <a:r>
              <a:rPr lang="en-US" sz="4400" b="1" cap="small" dirty="0">
                <a:solidFill>
                  <a:srgbClr val="004E4C"/>
                </a:solidFill>
                <a:effectLst>
                  <a:outerShdw blurRad="50800" dist="38100" dir="2700000" algn="tl" rotWithShape="0">
                    <a:prstClr val="black">
                      <a:alpha val="40000"/>
                    </a:prstClr>
                  </a:outerShdw>
                </a:effectLst>
                <a:latin typeface="Book Antiqua" pitchFamily="18" charset="0"/>
                <a:cs typeface="Diwani Letter" pitchFamily="2" charset="-78"/>
              </a:rPr>
              <a:t>Supervisors </a:t>
            </a:r>
            <a:endParaRPr lang="en-US" sz="6000" b="1" cap="small" dirty="0">
              <a:solidFill>
                <a:srgbClr val="004E4C"/>
              </a:solidFill>
              <a:effectLst>
                <a:outerShdw blurRad="50800" dist="38100" dir="2700000" algn="tl" rotWithShape="0">
                  <a:prstClr val="black">
                    <a:alpha val="40000"/>
                  </a:prstClr>
                </a:outerShdw>
              </a:effectLst>
              <a:latin typeface="Book Antiqua" pitchFamily="18" charset="0"/>
              <a:cs typeface="Diwani Letter" pitchFamily="2" charset="-78"/>
            </a:endParaRPr>
          </a:p>
        </p:txBody>
      </p:sp>
      <p:grpSp>
        <p:nvGrpSpPr>
          <p:cNvPr id="25" name="Group 24">
            <a:extLst>
              <a:ext uri="{FF2B5EF4-FFF2-40B4-BE49-F238E27FC236}">
                <a16:creationId xmlns:a16="http://schemas.microsoft.com/office/drawing/2014/main" id="{845CF5A6-31EF-7E18-FCB5-E18B2CAA9BDF}"/>
              </a:ext>
            </a:extLst>
          </p:cNvPr>
          <p:cNvGrpSpPr/>
          <p:nvPr/>
        </p:nvGrpSpPr>
        <p:grpSpPr>
          <a:xfrm>
            <a:off x="449032" y="1486819"/>
            <a:ext cx="6402875" cy="1038463"/>
            <a:chOff x="2614320" y="3474483"/>
            <a:chExt cx="4546593" cy="1038222"/>
          </a:xfrm>
        </p:grpSpPr>
        <p:sp>
          <p:nvSpPr>
            <p:cNvPr id="26" name="Title 1">
              <a:extLst>
                <a:ext uri="{FF2B5EF4-FFF2-40B4-BE49-F238E27FC236}">
                  <a16:creationId xmlns:a16="http://schemas.microsoft.com/office/drawing/2014/main" id="{5185CE81-01F7-13CF-7BEE-A37AB483F4F7}"/>
                </a:ext>
              </a:extLst>
            </p:cNvPr>
            <p:cNvSpPr txBox="1">
              <a:spLocks/>
            </p:cNvSpPr>
            <p:nvPr/>
          </p:nvSpPr>
          <p:spPr>
            <a:xfrm>
              <a:off x="2614320" y="3897295"/>
              <a:ext cx="4546593" cy="615410"/>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0" indent="0" algn="l" rtl="0">
                <a:lnSpc>
                  <a:spcPct val="100000"/>
                </a:lnSpc>
                <a:buNone/>
              </a:pPr>
              <a:r>
                <a:rPr lang="en-US" sz="2000" b="1" dirty="0">
                  <a:cs typeface="+mj-cs"/>
                </a:rPr>
                <a:t>Professor, Department of Experimental and Clinical Surgery</a:t>
              </a:r>
            </a:p>
            <a:p>
              <a:pPr marL="0" indent="0" algn="l" rtl="0">
                <a:lnSpc>
                  <a:spcPct val="100000"/>
                </a:lnSpc>
                <a:buNone/>
              </a:pPr>
              <a:r>
                <a:rPr lang="en-US" sz="2000" b="1" dirty="0">
                  <a:cs typeface="+mj-cs"/>
                </a:rPr>
                <a:t>Medical Research Institute - Alexandria University</a:t>
              </a:r>
            </a:p>
          </p:txBody>
        </p:sp>
        <p:sp>
          <p:nvSpPr>
            <p:cNvPr id="27" name="Title 1">
              <a:extLst>
                <a:ext uri="{FF2B5EF4-FFF2-40B4-BE49-F238E27FC236}">
                  <a16:creationId xmlns:a16="http://schemas.microsoft.com/office/drawing/2014/main" id="{FAF8A940-AAF7-5C76-7645-0ADD728E9A6A}"/>
                </a:ext>
              </a:extLst>
            </p:cNvPr>
            <p:cNvSpPr txBox="1">
              <a:spLocks/>
            </p:cNvSpPr>
            <p:nvPr/>
          </p:nvSpPr>
          <p:spPr>
            <a:xfrm>
              <a:off x="2636360" y="3474483"/>
              <a:ext cx="4119643" cy="369246"/>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defTabSz="1036544" rtl="0">
                <a:spcBef>
                  <a:spcPct val="0"/>
                </a:spcBef>
                <a:defRPr/>
              </a:pPr>
              <a:r>
                <a:rPr lang="en-US" sz="2400" b="1" dirty="0">
                  <a:solidFill>
                    <a:srgbClr val="002060"/>
                  </a:solidFill>
                  <a:cs typeface="+mj-cs"/>
                </a:rPr>
                <a:t>Prof. Dr. Ahmed Saad Ahmed</a:t>
              </a:r>
              <a:endParaRPr lang="es-ES" sz="2400" b="1" dirty="0">
                <a:solidFill>
                  <a:srgbClr val="002060"/>
                </a:solidFill>
                <a:latin typeface="Book Antiqua" pitchFamily="18" charset="0"/>
                <a:cs typeface="Diwani Letter" pitchFamily="2" charset="-78"/>
              </a:endParaRPr>
            </a:p>
          </p:txBody>
        </p:sp>
      </p:grpSp>
      <p:grpSp>
        <p:nvGrpSpPr>
          <p:cNvPr id="28" name="Group 27">
            <a:extLst>
              <a:ext uri="{FF2B5EF4-FFF2-40B4-BE49-F238E27FC236}">
                <a16:creationId xmlns:a16="http://schemas.microsoft.com/office/drawing/2014/main" id="{51E7680E-B30F-A622-3521-6ED8929F0A01}"/>
              </a:ext>
            </a:extLst>
          </p:cNvPr>
          <p:cNvGrpSpPr/>
          <p:nvPr/>
        </p:nvGrpSpPr>
        <p:grpSpPr>
          <a:xfrm>
            <a:off x="480068" y="2799442"/>
            <a:ext cx="6618579" cy="1033593"/>
            <a:chOff x="2636360" y="3474483"/>
            <a:chExt cx="4699762" cy="1033355"/>
          </a:xfrm>
        </p:grpSpPr>
        <p:sp>
          <p:nvSpPr>
            <p:cNvPr id="29" name="Title 1">
              <a:extLst>
                <a:ext uri="{FF2B5EF4-FFF2-40B4-BE49-F238E27FC236}">
                  <a16:creationId xmlns:a16="http://schemas.microsoft.com/office/drawing/2014/main" id="{C0832C23-0F7D-59B6-7F1F-2E2E0E28FB6A}"/>
                </a:ext>
              </a:extLst>
            </p:cNvPr>
            <p:cNvSpPr txBox="1">
              <a:spLocks/>
            </p:cNvSpPr>
            <p:nvPr/>
          </p:nvSpPr>
          <p:spPr>
            <a:xfrm>
              <a:off x="2654901" y="3892427"/>
              <a:ext cx="4681221" cy="615411"/>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0" indent="0" algn="l" rtl="0">
                <a:buNone/>
              </a:pPr>
              <a:r>
                <a:rPr lang="en-US" sz="2000" b="1" dirty="0">
                  <a:cs typeface="+mj-cs"/>
                </a:rPr>
                <a:t>Professor, Department of Experimental and Clinical Surgery</a:t>
              </a:r>
            </a:p>
            <a:p>
              <a:pPr marL="0" indent="0" algn="l" rtl="0">
                <a:buNone/>
              </a:pPr>
              <a:r>
                <a:rPr lang="en-US" sz="2000" b="1" dirty="0">
                  <a:cs typeface="+mj-cs"/>
                </a:rPr>
                <a:t>Medical Research Institute - Alexandria University</a:t>
              </a:r>
            </a:p>
          </p:txBody>
        </p:sp>
        <p:sp>
          <p:nvSpPr>
            <p:cNvPr id="30" name="Title 1">
              <a:extLst>
                <a:ext uri="{FF2B5EF4-FFF2-40B4-BE49-F238E27FC236}">
                  <a16:creationId xmlns:a16="http://schemas.microsoft.com/office/drawing/2014/main" id="{FD9B6A33-B714-5F4F-41E5-058934362356}"/>
                </a:ext>
              </a:extLst>
            </p:cNvPr>
            <p:cNvSpPr txBox="1">
              <a:spLocks/>
            </p:cNvSpPr>
            <p:nvPr/>
          </p:nvSpPr>
          <p:spPr>
            <a:xfrm>
              <a:off x="2636360" y="3474483"/>
              <a:ext cx="4119643" cy="369247"/>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0" indent="0" algn="l">
                <a:buNone/>
              </a:pPr>
              <a:r>
                <a:rPr lang="en-US" sz="2400" b="1" dirty="0">
                  <a:solidFill>
                    <a:srgbClr val="002060"/>
                  </a:solidFill>
                  <a:cs typeface="+mj-cs"/>
                </a:rPr>
                <a:t>Prof. Dr. Yasser Sayed Hamed Ahmed</a:t>
              </a:r>
            </a:p>
          </p:txBody>
        </p:sp>
      </p:grpSp>
      <p:grpSp>
        <p:nvGrpSpPr>
          <p:cNvPr id="31" name="Group 30">
            <a:extLst>
              <a:ext uri="{FF2B5EF4-FFF2-40B4-BE49-F238E27FC236}">
                <a16:creationId xmlns:a16="http://schemas.microsoft.com/office/drawing/2014/main" id="{0834107E-B02D-6394-E806-B7832487C324}"/>
              </a:ext>
            </a:extLst>
          </p:cNvPr>
          <p:cNvGrpSpPr/>
          <p:nvPr/>
        </p:nvGrpSpPr>
        <p:grpSpPr>
          <a:xfrm>
            <a:off x="480068" y="4154581"/>
            <a:ext cx="5801611" cy="1038465"/>
            <a:chOff x="2636360" y="3474483"/>
            <a:chExt cx="4119643" cy="1038225"/>
          </a:xfrm>
        </p:grpSpPr>
        <p:sp>
          <p:nvSpPr>
            <p:cNvPr id="32" name="Title 1">
              <a:extLst>
                <a:ext uri="{FF2B5EF4-FFF2-40B4-BE49-F238E27FC236}">
                  <a16:creationId xmlns:a16="http://schemas.microsoft.com/office/drawing/2014/main" id="{E176304B-FA39-E004-7764-285C2A8D5263}"/>
                </a:ext>
              </a:extLst>
            </p:cNvPr>
            <p:cNvSpPr txBox="1">
              <a:spLocks/>
            </p:cNvSpPr>
            <p:nvPr/>
          </p:nvSpPr>
          <p:spPr>
            <a:xfrm>
              <a:off x="2638398" y="3897297"/>
              <a:ext cx="3942479" cy="615411"/>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0" indent="0" algn="l" rtl="0">
                <a:buNone/>
              </a:pPr>
              <a:r>
                <a:rPr lang="en-US" sz="2000" b="1" dirty="0">
                  <a:cs typeface="+mj-cs"/>
                </a:rPr>
                <a:t>Professor, Department of Oncology</a:t>
              </a:r>
            </a:p>
            <a:p>
              <a:pPr marL="0" indent="0" algn="l" rtl="0">
                <a:buNone/>
              </a:pPr>
              <a:r>
                <a:rPr lang="en-US" sz="2000" b="1" dirty="0">
                  <a:cs typeface="+mj-cs"/>
                </a:rPr>
                <a:t>Faculty of Medicine – Ain Shams University</a:t>
              </a:r>
              <a:endParaRPr lang="en-US" sz="2000" b="1" dirty="0">
                <a:solidFill>
                  <a:prstClr val="black"/>
                </a:solidFill>
                <a:latin typeface="Book Antiqua" pitchFamily="18" charset="0"/>
                <a:cs typeface="FS_Nice" pitchFamily="2" charset="-78"/>
              </a:endParaRPr>
            </a:p>
          </p:txBody>
        </p:sp>
        <p:sp>
          <p:nvSpPr>
            <p:cNvPr id="33" name="Title 1">
              <a:extLst>
                <a:ext uri="{FF2B5EF4-FFF2-40B4-BE49-F238E27FC236}">
                  <a16:creationId xmlns:a16="http://schemas.microsoft.com/office/drawing/2014/main" id="{813B0C73-6F53-F058-36C8-722C098857FA}"/>
                </a:ext>
              </a:extLst>
            </p:cNvPr>
            <p:cNvSpPr txBox="1">
              <a:spLocks/>
            </p:cNvSpPr>
            <p:nvPr/>
          </p:nvSpPr>
          <p:spPr>
            <a:xfrm>
              <a:off x="2636360" y="3474483"/>
              <a:ext cx="4119643" cy="369247"/>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defTabSz="1036544" rtl="0">
                <a:spcBef>
                  <a:spcPct val="0"/>
                </a:spcBef>
                <a:defRPr/>
              </a:pPr>
              <a:r>
                <a:rPr lang="en-US" sz="2400" b="1" dirty="0">
                  <a:solidFill>
                    <a:srgbClr val="002060"/>
                  </a:solidFill>
                  <a:cs typeface="+mj-cs"/>
                </a:rPr>
                <a:t>Prof. Dr. Hesham Ahmed </a:t>
              </a:r>
              <a:r>
                <a:rPr lang="en-US" sz="2400" b="1" dirty="0" err="1">
                  <a:solidFill>
                    <a:srgbClr val="002060"/>
                  </a:solidFill>
                  <a:cs typeface="+mj-cs"/>
                </a:rPr>
                <a:t>Elghazaly</a:t>
              </a:r>
              <a:endParaRPr lang="en-US" sz="2400" b="1" dirty="0">
                <a:solidFill>
                  <a:srgbClr val="002060"/>
                </a:solidFill>
                <a:latin typeface="Book Antiqua" pitchFamily="18" charset="0"/>
                <a:cs typeface="Diwani Letter" pitchFamily="2" charset="-78"/>
              </a:endParaRPr>
            </a:p>
          </p:txBody>
        </p:sp>
      </p:grpSp>
      <p:grpSp>
        <p:nvGrpSpPr>
          <p:cNvPr id="34" name="Group 33">
            <a:extLst>
              <a:ext uri="{FF2B5EF4-FFF2-40B4-BE49-F238E27FC236}">
                <a16:creationId xmlns:a16="http://schemas.microsoft.com/office/drawing/2014/main" id="{C51E9823-584A-5708-F43B-AE991685B882}"/>
              </a:ext>
            </a:extLst>
          </p:cNvPr>
          <p:cNvGrpSpPr/>
          <p:nvPr/>
        </p:nvGrpSpPr>
        <p:grpSpPr>
          <a:xfrm>
            <a:off x="480068" y="5509717"/>
            <a:ext cx="6333739" cy="1057513"/>
            <a:chOff x="2636360" y="3474484"/>
            <a:chExt cx="4497501" cy="1057269"/>
          </a:xfrm>
        </p:grpSpPr>
        <p:sp>
          <p:nvSpPr>
            <p:cNvPr id="35" name="Title 1">
              <a:extLst>
                <a:ext uri="{FF2B5EF4-FFF2-40B4-BE49-F238E27FC236}">
                  <a16:creationId xmlns:a16="http://schemas.microsoft.com/office/drawing/2014/main" id="{5AFC4755-EFCE-2F78-2E6B-A1EC52CAD665}"/>
                </a:ext>
              </a:extLst>
            </p:cNvPr>
            <p:cNvSpPr txBox="1">
              <a:spLocks/>
            </p:cNvSpPr>
            <p:nvPr/>
          </p:nvSpPr>
          <p:spPr>
            <a:xfrm>
              <a:off x="2641374" y="3916342"/>
              <a:ext cx="4492487" cy="615411"/>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0" indent="0" algn="l" rtl="0">
                <a:buNone/>
              </a:pPr>
              <a:r>
                <a:rPr lang="en-US" sz="2000" b="1" dirty="0">
                  <a:cs typeface="+mj-cs"/>
                </a:rPr>
                <a:t>Professor, Department of Experimental and Clinical Surgery</a:t>
              </a:r>
            </a:p>
            <a:p>
              <a:pPr marL="0" indent="0" algn="l" rtl="0">
                <a:buNone/>
              </a:pPr>
              <a:r>
                <a:rPr lang="en-US" sz="2000" b="1" dirty="0">
                  <a:cs typeface="+mj-cs"/>
                </a:rPr>
                <a:t>Medical Research Institute - Alexandria University</a:t>
              </a:r>
              <a:endParaRPr lang="en-US" sz="2000" b="1" dirty="0">
                <a:solidFill>
                  <a:prstClr val="black"/>
                </a:solidFill>
                <a:latin typeface="Book Antiqua" pitchFamily="18" charset="0"/>
                <a:cs typeface="FS_Nice" pitchFamily="2" charset="-78"/>
              </a:endParaRPr>
            </a:p>
          </p:txBody>
        </p:sp>
        <p:sp>
          <p:nvSpPr>
            <p:cNvPr id="36" name="Title 1">
              <a:extLst>
                <a:ext uri="{FF2B5EF4-FFF2-40B4-BE49-F238E27FC236}">
                  <a16:creationId xmlns:a16="http://schemas.microsoft.com/office/drawing/2014/main" id="{4CB613F9-5574-CE81-85E9-9BE6402797CB}"/>
                </a:ext>
              </a:extLst>
            </p:cNvPr>
            <p:cNvSpPr txBox="1">
              <a:spLocks/>
            </p:cNvSpPr>
            <p:nvPr/>
          </p:nvSpPr>
          <p:spPr>
            <a:xfrm>
              <a:off x="2636360" y="3474484"/>
              <a:ext cx="4119643" cy="369247"/>
            </a:xfrm>
            <a:prstGeom prst="rect">
              <a:avLst/>
            </a:prstGeom>
          </p:spPr>
          <p:txBody>
            <a:bodyPr vert="horz" wrap="square" lIns="0" tIns="0" rIns="0" bIns="0" rtlCol="0" anchor="t">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defTabSz="1036544" rtl="0">
                <a:spcBef>
                  <a:spcPct val="0"/>
                </a:spcBef>
                <a:defRPr/>
              </a:pPr>
              <a:r>
                <a:rPr lang="en-US" sz="2400" b="1" dirty="0">
                  <a:solidFill>
                    <a:srgbClr val="002060"/>
                  </a:solidFill>
                  <a:cs typeface="+mj-cs"/>
                </a:rPr>
                <a:t>Prof. Dr. </a:t>
              </a:r>
              <a:r>
                <a:rPr lang="en-US" sz="2400" b="1" dirty="0" err="1">
                  <a:solidFill>
                    <a:srgbClr val="002060"/>
                  </a:solidFill>
                  <a:cs typeface="+mj-cs"/>
                </a:rPr>
                <a:t>Rabei</a:t>
              </a:r>
              <a:r>
                <a:rPr lang="en-US" sz="2400" b="1" dirty="0">
                  <a:solidFill>
                    <a:srgbClr val="002060"/>
                  </a:solidFill>
                  <a:cs typeface="+mj-cs"/>
                </a:rPr>
                <a:t> Ramadan </a:t>
              </a:r>
              <a:r>
                <a:rPr lang="en-US" sz="2400" b="1" dirty="0" err="1">
                  <a:solidFill>
                    <a:srgbClr val="002060"/>
                  </a:solidFill>
                  <a:cs typeface="+mj-cs"/>
                </a:rPr>
                <a:t>Abdelwahed</a:t>
              </a:r>
              <a:endParaRPr lang="es-ES" sz="2400" b="1" dirty="0">
                <a:solidFill>
                  <a:srgbClr val="002060"/>
                </a:solidFill>
                <a:latin typeface="Book Antiqua" pitchFamily="18" charset="0"/>
                <a:cs typeface="Diwani Letter" pitchFamily="2" charset="-78"/>
              </a:endParaRPr>
            </a:p>
          </p:txBody>
        </p:sp>
      </p:grpSp>
      <p:grpSp>
        <p:nvGrpSpPr>
          <p:cNvPr id="37" name="Group 36">
            <a:extLst>
              <a:ext uri="{FF2B5EF4-FFF2-40B4-BE49-F238E27FC236}">
                <a16:creationId xmlns:a16="http://schemas.microsoft.com/office/drawing/2014/main" id="{E801BFD6-E1E8-7E65-21DD-86F1B417D62D}"/>
              </a:ext>
            </a:extLst>
          </p:cNvPr>
          <p:cNvGrpSpPr/>
          <p:nvPr/>
        </p:nvGrpSpPr>
        <p:grpSpPr>
          <a:xfrm rot="5400000">
            <a:off x="7562310" y="2289611"/>
            <a:ext cx="6935446" cy="2297230"/>
            <a:chOff x="-16149" y="-1379440"/>
            <a:chExt cx="12232034" cy="3633990"/>
          </a:xfrm>
        </p:grpSpPr>
        <p:sp>
          <p:nvSpPr>
            <p:cNvPr id="38" name="Rectangle 2">
              <a:extLst>
                <a:ext uri="{FF2B5EF4-FFF2-40B4-BE49-F238E27FC236}">
                  <a16:creationId xmlns:a16="http://schemas.microsoft.com/office/drawing/2014/main" id="{4B23064D-4622-FCAA-537E-2099667F52C0}"/>
                </a:ext>
              </a:extLst>
            </p:cNvPr>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flip="none" rotWithShape="1">
              <a:gsLst>
                <a:gs pos="0">
                  <a:srgbClr val="33CCCC"/>
                </a:gs>
                <a:gs pos="49000">
                  <a:srgbClr val="93E5E3"/>
                </a:gs>
                <a:gs pos="100000">
                  <a:srgbClr val="33CCCC"/>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2000" b="0" i="0" u="none" strike="noStrike" kern="0" cap="none" spc="0" normalizeH="0" baseline="0" noProof="0">
                <a:ln>
                  <a:noFill/>
                </a:ln>
                <a:solidFill>
                  <a:sysClr val="windowText" lastClr="000000"/>
                </a:solidFill>
                <a:effectLst/>
                <a:uLnTx/>
                <a:uFillTx/>
                <a:latin typeface="Book Antiqua" pitchFamily="18" charset="0"/>
              </a:endParaRPr>
            </a:p>
          </p:txBody>
        </p:sp>
        <p:grpSp>
          <p:nvGrpSpPr>
            <p:cNvPr id="39" name="Group 38">
              <a:extLst>
                <a:ext uri="{FF2B5EF4-FFF2-40B4-BE49-F238E27FC236}">
                  <a16:creationId xmlns:a16="http://schemas.microsoft.com/office/drawing/2014/main" id="{CB048CDF-4793-EDD9-597A-7B1FAB737D54}"/>
                </a:ext>
              </a:extLst>
            </p:cNvPr>
            <p:cNvGrpSpPr/>
            <p:nvPr/>
          </p:nvGrpSpPr>
          <p:grpSpPr>
            <a:xfrm>
              <a:off x="14289" y="-1034702"/>
              <a:ext cx="12176126" cy="3289252"/>
              <a:chOff x="14287" y="-700125"/>
              <a:chExt cx="7000900" cy="3289252"/>
            </a:xfrm>
          </p:grpSpPr>
          <p:sp>
            <p:nvSpPr>
              <p:cNvPr id="40" name="Freeform 63">
                <a:extLst>
                  <a:ext uri="{FF2B5EF4-FFF2-40B4-BE49-F238E27FC236}">
                    <a16:creationId xmlns:a16="http://schemas.microsoft.com/office/drawing/2014/main" id="{01D63A36-458A-31C1-C270-EFC25AE9EBB9}"/>
                  </a:ext>
                </a:extLst>
              </p:cNvPr>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a:gsLst>
                  <a:gs pos="0">
                    <a:srgbClr val="7E5F4A"/>
                  </a:gs>
                  <a:gs pos="50000">
                    <a:srgbClr val="E7CB98"/>
                  </a:gs>
                  <a:gs pos="100000">
                    <a:srgbClr val="7E5F4A"/>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7200" b="1" i="0" u="none" strike="noStrike" kern="0" cap="none" spc="0" normalizeH="0" baseline="0" noProof="0" dirty="0">
                  <a:ln>
                    <a:noFill/>
                  </a:ln>
                  <a:solidFill>
                    <a:prstClr val="black"/>
                  </a:solidFill>
                  <a:effectLst/>
                  <a:uLnTx/>
                  <a:uFillTx/>
                  <a:latin typeface="Bell MT" panose="02020503060305020303" pitchFamily="18" charset="0"/>
                </a:endParaRPr>
              </a:p>
            </p:txBody>
          </p:sp>
          <p:sp>
            <p:nvSpPr>
              <p:cNvPr id="41" name="Freeform 61">
                <a:extLst>
                  <a:ext uri="{FF2B5EF4-FFF2-40B4-BE49-F238E27FC236}">
                    <a16:creationId xmlns:a16="http://schemas.microsoft.com/office/drawing/2014/main" id="{80279F8E-A774-307A-D418-2BAE3D1DB2A0}"/>
                  </a:ext>
                </a:extLst>
              </p:cNvPr>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rgbClr val="E7E6E6">
                  <a:lumMod val="60000"/>
                  <a:lumOff val="40000"/>
                </a:srgb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defTabSz="90466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grpSp>
    </p:spTree>
    <p:extLst>
      <p:ext uri="{BB962C8B-B14F-4D97-AF65-F5344CB8AC3E}">
        <p14:creationId xmlns:p14="http://schemas.microsoft.com/office/powerpoint/2010/main" val="127554169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FAF66-0A47-A41E-70B2-F6731A2FB5B1}"/>
            </a:ext>
          </a:extLst>
        </p:cNvPr>
        <p:cNvGrpSpPr/>
        <p:nvPr/>
      </p:nvGrpSpPr>
      <p:grpSpPr>
        <a:xfrm>
          <a:off x="0" y="0"/>
          <a:ext cx="0" cy="0"/>
          <a:chOff x="0" y="0"/>
          <a:chExt cx="0" cy="0"/>
        </a:xfrm>
      </p:grpSpPr>
      <p:pic>
        <p:nvPicPr>
          <p:cNvPr id="6" name="图片 6">
            <a:extLst>
              <a:ext uri="{FF2B5EF4-FFF2-40B4-BE49-F238E27FC236}">
                <a16:creationId xmlns:a16="http://schemas.microsoft.com/office/drawing/2014/main" id="{5F3F8A04-B7F4-18FC-0B7C-895A99AA43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 y="0"/>
            <a:ext cx="12192000" cy="6858000"/>
          </a:xfrm>
          <a:prstGeom prst="rect">
            <a:avLst/>
          </a:prstGeom>
        </p:spPr>
      </p:pic>
      <p:grpSp>
        <p:nvGrpSpPr>
          <p:cNvPr id="58" name="Group 57">
            <a:extLst>
              <a:ext uri="{FF2B5EF4-FFF2-40B4-BE49-F238E27FC236}">
                <a16:creationId xmlns:a16="http://schemas.microsoft.com/office/drawing/2014/main" id="{2EE1F2D9-4F62-9D4E-8906-087F06C1E9AC}"/>
              </a:ext>
            </a:extLst>
          </p:cNvPr>
          <p:cNvGrpSpPr/>
          <p:nvPr/>
        </p:nvGrpSpPr>
        <p:grpSpPr>
          <a:xfrm>
            <a:off x="7393794" y="830350"/>
            <a:ext cx="3636453" cy="3703411"/>
            <a:chOff x="5076056" y="432048"/>
            <a:chExt cx="5832648" cy="5301208"/>
          </a:xfrm>
        </p:grpSpPr>
        <p:sp>
          <p:nvSpPr>
            <p:cNvPr id="59" name="Oval 58">
              <a:extLst>
                <a:ext uri="{FF2B5EF4-FFF2-40B4-BE49-F238E27FC236}">
                  <a16:creationId xmlns:a16="http://schemas.microsoft.com/office/drawing/2014/main" id="{48308215-4CBF-9840-EDE4-BF97EEF06051}"/>
                </a:ext>
              </a:extLst>
            </p:cNvPr>
            <p:cNvSpPr/>
            <p:nvPr/>
          </p:nvSpPr>
          <p:spPr bwMode="auto">
            <a:xfrm flipH="1">
              <a:off x="5325988" y="692696"/>
              <a:ext cx="5256584" cy="4824536"/>
            </a:xfrm>
            <a:prstGeom prst="ellipse">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1" name="Oval 60">
              <a:extLst>
                <a:ext uri="{FF2B5EF4-FFF2-40B4-BE49-F238E27FC236}">
                  <a16:creationId xmlns:a16="http://schemas.microsoft.com/office/drawing/2014/main" id="{C6D319FA-B46A-4DC3-2613-301FA24F0E95}"/>
                </a:ext>
              </a:extLst>
            </p:cNvPr>
            <p:cNvSpPr/>
            <p:nvPr/>
          </p:nvSpPr>
          <p:spPr bwMode="auto">
            <a:xfrm>
              <a:off x="5076056" y="432048"/>
              <a:ext cx="5832648" cy="5301208"/>
            </a:xfrm>
            <a:prstGeom prst="ellipse">
              <a:avLst/>
            </a:prstGeom>
            <a:noFill/>
            <a:ln w="28575">
              <a:solidFill>
                <a:schemeClr val="accent2">
                  <a:lumMod val="60000"/>
                  <a:lumOff val="40000"/>
                </a:schemeClr>
              </a:solidFill>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sp>
        <p:nvSpPr>
          <p:cNvPr id="4" name="TextBox 3">
            <a:extLst>
              <a:ext uri="{FF2B5EF4-FFF2-40B4-BE49-F238E27FC236}">
                <a16:creationId xmlns:a16="http://schemas.microsoft.com/office/drawing/2014/main" id="{45F01B8B-8D3A-7155-0139-4E6185144799}"/>
              </a:ext>
            </a:extLst>
          </p:cNvPr>
          <p:cNvSpPr txBox="1"/>
          <p:nvPr/>
        </p:nvSpPr>
        <p:spPr>
          <a:xfrm>
            <a:off x="487048" y="2322442"/>
            <a:ext cx="6105524" cy="1015663"/>
          </a:xfrm>
          <a:prstGeom prst="rect">
            <a:avLst/>
          </a:prstGeom>
          <a:noFill/>
        </p:spPr>
        <p:txBody>
          <a:bodyPr wrap="square">
            <a:spAutoFit/>
          </a:bodyPr>
          <a:lstStyle/>
          <a:p>
            <a:pPr lvl="0" algn="ctr" rtl="1"/>
            <a:r>
              <a:rPr lang="en-US" sz="6000" b="1" i="0" baseline="0" dirty="0">
                <a:ln w="9525">
                  <a:solidFill>
                    <a:sysClr val="windowText" lastClr="000000"/>
                  </a:solidFill>
                  <a:prstDash val="solid"/>
                </a:ln>
                <a:solidFill>
                  <a:srgbClr val="FFCCFF"/>
                </a:solidFill>
                <a:latin typeface="Viner Hand ITC" panose="03070502030502020203" pitchFamily="66" charset="0"/>
                <a:ea typeface="PMingLiU-ExtB" panose="02020500000000000000" pitchFamily="18" charset="-120"/>
              </a:rPr>
              <a:t>Introduction</a:t>
            </a:r>
            <a:endParaRPr lang="ar-EG" sz="6000" b="1" dirty="0">
              <a:ln w="9525">
                <a:solidFill>
                  <a:sysClr val="windowText" lastClr="000000"/>
                </a:solidFill>
                <a:prstDash val="solid"/>
              </a:ln>
              <a:solidFill>
                <a:srgbClr val="FFCCFF"/>
              </a:solidFill>
            </a:endParaRPr>
          </a:p>
        </p:txBody>
      </p:sp>
      <p:pic>
        <p:nvPicPr>
          <p:cNvPr id="5" name="Picture 4">
            <a:extLst>
              <a:ext uri="{FF2B5EF4-FFF2-40B4-BE49-F238E27FC236}">
                <a16:creationId xmlns:a16="http://schemas.microsoft.com/office/drawing/2014/main" id="{1B451A54-4EC4-1FBE-6136-6A6A5A929F34}"/>
              </a:ext>
            </a:extLst>
          </p:cNvPr>
          <p:cNvPicPr>
            <a:picLocks noChangeAspect="1"/>
          </p:cNvPicPr>
          <p:nvPr/>
        </p:nvPicPr>
        <p:blipFill>
          <a:blip r:embed="rId4"/>
          <a:stretch>
            <a:fillRect/>
          </a:stretch>
        </p:blipFill>
        <p:spPr>
          <a:xfrm>
            <a:off x="7652047" y="1143352"/>
            <a:ext cx="3003501" cy="313179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2" name="Group 11">
            <a:extLst>
              <a:ext uri="{FF2B5EF4-FFF2-40B4-BE49-F238E27FC236}">
                <a16:creationId xmlns:a16="http://schemas.microsoft.com/office/drawing/2014/main" id="{40143202-D89C-9898-FFCA-56FAFDDDE8E8}"/>
              </a:ext>
            </a:extLst>
          </p:cNvPr>
          <p:cNvGrpSpPr/>
          <p:nvPr/>
        </p:nvGrpSpPr>
        <p:grpSpPr>
          <a:xfrm rot="10800000">
            <a:off x="7" y="3468782"/>
            <a:ext cx="12192000" cy="3389218"/>
            <a:chOff x="-16149" y="-1379440"/>
            <a:chExt cx="12232034" cy="3633990"/>
          </a:xfrm>
        </p:grpSpPr>
        <p:sp>
          <p:nvSpPr>
            <p:cNvPr id="13" name="Rectangle 2">
              <a:extLst>
                <a:ext uri="{FF2B5EF4-FFF2-40B4-BE49-F238E27FC236}">
                  <a16:creationId xmlns:a16="http://schemas.microsoft.com/office/drawing/2014/main" id="{A1789D5B-7EB1-53A4-D721-DA7DC9E7D2BC}"/>
                </a:ext>
              </a:extLst>
            </p:cNvPr>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a:gsLst>
                <a:gs pos="0">
                  <a:srgbClr val="993366">
                    <a:lumMod val="60000"/>
                    <a:lumOff val="40000"/>
                  </a:srgbClr>
                </a:gs>
                <a:gs pos="50000">
                  <a:srgbClr val="993366">
                    <a:lumMod val="20000"/>
                    <a:lumOff val="80000"/>
                  </a:srgbClr>
                </a:gs>
                <a:gs pos="100000">
                  <a:srgbClr val="993366">
                    <a:lumMod val="60000"/>
                    <a:lumOff val="40000"/>
                  </a:srgbClr>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7200" b="1" i="0" u="none" strike="noStrike" kern="0" cap="none" spc="0" normalizeH="0" baseline="0" noProof="0">
                <a:ln>
                  <a:noFill/>
                </a:ln>
                <a:solidFill>
                  <a:sysClr val="windowText" lastClr="000000"/>
                </a:solidFill>
                <a:effectLst/>
                <a:uLnTx/>
                <a:uFillTx/>
                <a:latin typeface="Bell MT" panose="02020503060305020303" pitchFamily="18" charset="0"/>
              </a:endParaRPr>
            </a:p>
          </p:txBody>
        </p:sp>
        <p:grpSp>
          <p:nvGrpSpPr>
            <p:cNvPr id="14" name="Group 13">
              <a:extLst>
                <a:ext uri="{FF2B5EF4-FFF2-40B4-BE49-F238E27FC236}">
                  <a16:creationId xmlns:a16="http://schemas.microsoft.com/office/drawing/2014/main" id="{6F6C04A1-67C6-CAC0-7781-1BF5ADC2780B}"/>
                </a:ext>
              </a:extLst>
            </p:cNvPr>
            <p:cNvGrpSpPr/>
            <p:nvPr/>
          </p:nvGrpSpPr>
          <p:grpSpPr>
            <a:xfrm>
              <a:off x="14289" y="-1034702"/>
              <a:ext cx="12176126" cy="3289252"/>
              <a:chOff x="14287" y="-700125"/>
              <a:chExt cx="7000900" cy="3289252"/>
            </a:xfrm>
          </p:grpSpPr>
          <p:sp>
            <p:nvSpPr>
              <p:cNvPr id="15" name="Freeform 63">
                <a:extLst>
                  <a:ext uri="{FF2B5EF4-FFF2-40B4-BE49-F238E27FC236}">
                    <a16:creationId xmlns:a16="http://schemas.microsoft.com/office/drawing/2014/main" id="{5CA283A7-2B6F-B6F8-1CF0-D874634ADB71}"/>
                  </a:ext>
                </a:extLst>
              </p:cNvPr>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flip="none" rotWithShape="1">
                <a:gsLst>
                  <a:gs pos="0">
                    <a:srgbClr val="038C9F">
                      <a:lumMod val="40000"/>
                      <a:lumOff val="60000"/>
                    </a:srgbClr>
                  </a:gs>
                  <a:gs pos="49000">
                    <a:srgbClr val="038C9F">
                      <a:lumMod val="20000"/>
                      <a:lumOff val="80000"/>
                    </a:srgbClr>
                  </a:gs>
                  <a:gs pos="100000">
                    <a:srgbClr val="038C9F">
                      <a:lumMod val="40000"/>
                      <a:lumOff val="60000"/>
                    </a:srgbClr>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ysClr val="windowText" lastClr="000000"/>
                  </a:solidFill>
                  <a:effectLst/>
                  <a:uLnTx/>
                  <a:uFillTx/>
                  <a:latin typeface="Book Antiqua" pitchFamily="18" charset="0"/>
                </a:endParaRPr>
              </a:p>
            </p:txBody>
          </p:sp>
          <p:sp>
            <p:nvSpPr>
              <p:cNvPr id="16" name="Freeform 61">
                <a:extLst>
                  <a:ext uri="{FF2B5EF4-FFF2-40B4-BE49-F238E27FC236}">
                    <a16:creationId xmlns:a16="http://schemas.microsoft.com/office/drawing/2014/main" id="{FCB6F7CA-E92A-4536-3A9D-B49474B4575D}"/>
                  </a:ext>
                </a:extLst>
              </p:cNvPr>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rgbClr val="E7E6E6">
                  <a:lumMod val="60000"/>
                  <a:lumOff val="40000"/>
                </a:srgb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defTabSz="90466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ndParaRPr>
              </a:p>
            </p:txBody>
          </p:sp>
        </p:grpSp>
      </p:grpSp>
    </p:spTree>
    <p:extLst>
      <p:ext uri="{BB962C8B-B14F-4D97-AF65-F5344CB8AC3E}">
        <p14:creationId xmlns:p14="http://schemas.microsoft.com/office/powerpoint/2010/main" val="257748404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Oval 65"/>
          <p:cNvSpPr/>
          <p:nvPr/>
        </p:nvSpPr>
        <p:spPr bwMode="auto">
          <a:xfrm>
            <a:off x="0" y="0"/>
            <a:ext cx="2148608" cy="1933743"/>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pic>
        <p:nvPicPr>
          <p:cNvPr id="38" name="Picture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67693" y="2894513"/>
            <a:ext cx="1387412" cy="1976691"/>
          </a:xfrm>
          <a:prstGeom prst="rect">
            <a:avLst/>
          </a:prstGeom>
        </p:spPr>
      </p:pic>
      <p:graphicFrame>
        <p:nvGraphicFramePr>
          <p:cNvPr id="18" name="Diagram 17">
            <a:extLst>
              <a:ext uri="{FF2B5EF4-FFF2-40B4-BE49-F238E27FC236}">
                <a16:creationId xmlns:a16="http://schemas.microsoft.com/office/drawing/2014/main" id="{D74898A8-ACF5-9B8A-D25A-F9E3C2857951}"/>
              </a:ext>
            </a:extLst>
          </p:cNvPr>
          <p:cNvGraphicFramePr/>
          <p:nvPr>
            <p:extLst>
              <p:ext uri="{D42A27DB-BD31-4B8C-83A1-F6EECF244321}">
                <p14:modId xmlns:p14="http://schemas.microsoft.com/office/powerpoint/2010/main" val="2892014833"/>
              </p:ext>
            </p:extLst>
          </p:nvPr>
        </p:nvGraphicFramePr>
        <p:xfrm>
          <a:off x="514349" y="19050"/>
          <a:ext cx="10777193" cy="64579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5270098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Graphic spid="18"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0FE4F-3A2F-7E7A-3C35-3C3068FAFCB0}"/>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7C82C67-6461-C9A2-32DD-7C67C3C2B0CF}"/>
              </a:ext>
            </a:extLst>
          </p:cNvPr>
          <p:cNvGrpSpPr/>
          <p:nvPr/>
        </p:nvGrpSpPr>
        <p:grpSpPr>
          <a:xfrm>
            <a:off x="0" y="0"/>
            <a:ext cx="12374155" cy="6858000"/>
            <a:chOff x="0" y="0"/>
            <a:chExt cx="12374155" cy="6858000"/>
          </a:xfrm>
        </p:grpSpPr>
        <p:pic>
          <p:nvPicPr>
            <p:cNvPr id="38" name="Picture 37">
              <a:extLst>
                <a:ext uri="{FF2B5EF4-FFF2-40B4-BE49-F238E27FC236}">
                  <a16:creationId xmlns:a16="http://schemas.microsoft.com/office/drawing/2014/main" id="{9CE37F84-A934-C3FE-EE0A-48A6A93972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743" y="2761163"/>
              <a:ext cx="1387412" cy="1976691"/>
            </a:xfrm>
            <a:prstGeom prst="rect">
              <a:avLst/>
            </a:prstGeom>
          </p:spPr>
        </p:pic>
        <p:graphicFrame>
          <p:nvGraphicFramePr>
            <p:cNvPr id="3" name="Diagram 2">
              <a:extLst>
                <a:ext uri="{FF2B5EF4-FFF2-40B4-BE49-F238E27FC236}">
                  <a16:creationId xmlns:a16="http://schemas.microsoft.com/office/drawing/2014/main" id="{B3D046B7-895E-E321-65B8-BC31353EA700}"/>
                </a:ext>
              </a:extLst>
            </p:cNvPr>
            <p:cNvGraphicFramePr/>
            <p:nvPr>
              <p:extLst>
                <p:ext uri="{D42A27DB-BD31-4B8C-83A1-F6EECF244321}">
                  <p14:modId xmlns:p14="http://schemas.microsoft.com/office/powerpoint/2010/main" val="25606418"/>
                </p:ext>
              </p:extLst>
            </p:nvPr>
          </p:nvGraphicFramePr>
          <p:xfrm>
            <a:off x="0" y="0"/>
            <a:ext cx="10986743" cy="685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pic>
        <p:nvPicPr>
          <p:cNvPr id="5" name="Picture 4">
            <a:extLst>
              <a:ext uri="{FF2B5EF4-FFF2-40B4-BE49-F238E27FC236}">
                <a16:creationId xmlns:a16="http://schemas.microsoft.com/office/drawing/2014/main" id="{B27763B7-CF93-6EE4-C1AA-AADA93F67D96}"/>
              </a:ext>
            </a:extLst>
          </p:cNvPr>
          <p:cNvPicPr>
            <a:picLocks noChangeAspect="1"/>
          </p:cNvPicPr>
          <p:nvPr/>
        </p:nvPicPr>
        <p:blipFill>
          <a:blip r:embed="rId9"/>
          <a:stretch>
            <a:fillRect/>
          </a:stretch>
        </p:blipFill>
        <p:spPr>
          <a:xfrm>
            <a:off x="911846" y="534820"/>
            <a:ext cx="10074897" cy="64293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164228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FA8B2-D3B8-0333-C452-8D053275EF25}"/>
            </a:ext>
          </a:extLst>
        </p:cNvPr>
        <p:cNvGrpSpPr/>
        <p:nvPr/>
      </p:nvGrpSpPr>
      <p:grpSpPr>
        <a:xfrm>
          <a:off x="0" y="0"/>
          <a:ext cx="0" cy="0"/>
          <a:chOff x="0" y="0"/>
          <a:chExt cx="0" cy="0"/>
        </a:xfrm>
      </p:grpSpPr>
      <p:pic>
        <p:nvPicPr>
          <p:cNvPr id="38" name="Picture 37">
            <a:extLst>
              <a:ext uri="{FF2B5EF4-FFF2-40B4-BE49-F238E27FC236}">
                <a16:creationId xmlns:a16="http://schemas.microsoft.com/office/drawing/2014/main" id="{672EA517-BFDB-DAAD-DD2A-C411D9D160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743" y="2761163"/>
            <a:ext cx="1387412" cy="1976691"/>
          </a:xfrm>
          <a:prstGeom prst="rect">
            <a:avLst/>
          </a:prstGeom>
        </p:spPr>
      </p:pic>
      <p:graphicFrame>
        <p:nvGraphicFramePr>
          <p:cNvPr id="3" name="Diagram 2">
            <a:extLst>
              <a:ext uri="{FF2B5EF4-FFF2-40B4-BE49-F238E27FC236}">
                <a16:creationId xmlns:a16="http://schemas.microsoft.com/office/drawing/2014/main" id="{F24B6D7C-959C-BB4B-3D2E-0DE5425CE077}"/>
              </a:ext>
            </a:extLst>
          </p:cNvPr>
          <p:cNvGraphicFramePr/>
          <p:nvPr>
            <p:extLst>
              <p:ext uri="{D42A27DB-BD31-4B8C-83A1-F6EECF244321}">
                <p14:modId xmlns:p14="http://schemas.microsoft.com/office/powerpoint/2010/main" val="794383511"/>
              </p:ext>
            </p:extLst>
          </p:nvPr>
        </p:nvGraphicFramePr>
        <p:xfrm>
          <a:off x="0" y="0"/>
          <a:ext cx="10986743" cy="685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a:extLst>
              <a:ext uri="{FF2B5EF4-FFF2-40B4-BE49-F238E27FC236}">
                <a16:creationId xmlns:a16="http://schemas.microsoft.com/office/drawing/2014/main" id="{71DCE53D-1C77-9F36-7A5D-8BC3AA73092E}"/>
              </a:ext>
            </a:extLst>
          </p:cNvPr>
          <p:cNvPicPr>
            <a:picLocks noChangeAspect="1"/>
          </p:cNvPicPr>
          <p:nvPr/>
        </p:nvPicPr>
        <p:blipFill>
          <a:blip r:embed="rId9"/>
          <a:stretch>
            <a:fillRect/>
          </a:stretch>
        </p:blipFill>
        <p:spPr>
          <a:xfrm>
            <a:off x="206997" y="186575"/>
            <a:ext cx="10572749" cy="64848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71772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0ACD3-025C-3AFD-D5C7-53E73F623886}"/>
            </a:ext>
          </a:extLst>
        </p:cNvPr>
        <p:cNvGrpSpPr/>
        <p:nvPr/>
      </p:nvGrpSpPr>
      <p:grpSpPr>
        <a:xfrm>
          <a:off x="0" y="0"/>
          <a:ext cx="0" cy="0"/>
          <a:chOff x="0" y="0"/>
          <a:chExt cx="0" cy="0"/>
        </a:xfrm>
      </p:grpSpPr>
      <p:pic>
        <p:nvPicPr>
          <p:cNvPr id="38" name="Picture 37">
            <a:extLst>
              <a:ext uri="{FF2B5EF4-FFF2-40B4-BE49-F238E27FC236}">
                <a16:creationId xmlns:a16="http://schemas.microsoft.com/office/drawing/2014/main" id="{56BC392C-FDF1-5CBD-AA41-3290B957DB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743" y="2761163"/>
            <a:ext cx="1387412" cy="1976691"/>
          </a:xfrm>
          <a:prstGeom prst="rect">
            <a:avLst/>
          </a:prstGeom>
        </p:spPr>
      </p:pic>
      <p:graphicFrame>
        <p:nvGraphicFramePr>
          <p:cNvPr id="3" name="Diagram 2">
            <a:extLst>
              <a:ext uri="{FF2B5EF4-FFF2-40B4-BE49-F238E27FC236}">
                <a16:creationId xmlns:a16="http://schemas.microsoft.com/office/drawing/2014/main" id="{9B8009D6-4FA9-15D4-50BA-5E70FF45D16A}"/>
              </a:ext>
            </a:extLst>
          </p:cNvPr>
          <p:cNvGraphicFramePr/>
          <p:nvPr>
            <p:extLst>
              <p:ext uri="{D42A27DB-BD31-4B8C-83A1-F6EECF244321}">
                <p14:modId xmlns:p14="http://schemas.microsoft.com/office/powerpoint/2010/main" val="2190339364"/>
              </p:ext>
            </p:extLst>
          </p:nvPr>
        </p:nvGraphicFramePr>
        <p:xfrm>
          <a:off x="0" y="0"/>
          <a:ext cx="10986743" cy="6858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5851374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croll: Horizontal 1">
            <a:extLst>
              <a:ext uri="{FF2B5EF4-FFF2-40B4-BE49-F238E27FC236}">
                <a16:creationId xmlns:a16="http://schemas.microsoft.com/office/drawing/2014/main" id="{C46679B3-4CE3-9D82-3797-223AAAD83C23}"/>
              </a:ext>
            </a:extLst>
          </p:cNvPr>
          <p:cNvSpPr/>
          <p:nvPr/>
        </p:nvSpPr>
        <p:spPr bwMode="auto">
          <a:xfrm>
            <a:off x="1526672" y="0"/>
            <a:ext cx="9789027" cy="6769144"/>
          </a:xfrm>
          <a:prstGeom prst="horizontalScroll">
            <a:avLst/>
          </a:prstGeom>
          <a:solidFill>
            <a:schemeClr val="accent2">
              <a:lumMod val="40000"/>
              <a:lumOff val="60000"/>
            </a:schemeClr>
          </a:solidFill>
          <a:ln>
            <a:solidFill>
              <a:schemeClr val="accent2"/>
            </a:solidFill>
            <a:headEnd type="none" w="med" len="med"/>
            <a:tailEnd type="none" w="med" len="med"/>
          </a:ln>
        </p:spPr>
        <p:style>
          <a:lnRef idx="0">
            <a:schemeClr val="accent5"/>
          </a:lnRef>
          <a:fillRef idx="3">
            <a:schemeClr val="accent5"/>
          </a:fillRef>
          <a:effectRef idx="3">
            <a:schemeClr val="accent5"/>
          </a:effectRef>
          <a:fontRef idx="minor">
            <a:schemeClr val="lt1"/>
          </a:fontRef>
        </p:style>
        <p:txBody>
          <a:bodyPr vert="horz" wrap="square" lIns="91436" tIns="45718" rIns="91436" bIns="45718" numCol="1" rtlCol="0" anchor="ctr" anchorCtr="0" compatLnSpc="1">
            <a:prstTxWarp prst="textNoShape">
              <a:avLst/>
            </a:prstTxWarp>
          </a:bodyPr>
          <a:lstStyle/>
          <a:p>
            <a:pPr lvl="0" algn="just"/>
            <a:r>
              <a:rPr lang="en-GB" sz="3600" dirty="0">
                <a:ln w="19050">
                  <a:noFill/>
                </a:ln>
                <a:solidFill>
                  <a:schemeClr val="accent2">
                    <a:lumMod val="75000"/>
                  </a:schemeClr>
                </a:solidFill>
                <a:effectLst>
                  <a:outerShdw blurRad="38100" dist="38100" dir="2700000" algn="tl">
                    <a:srgbClr val="000000">
                      <a:alpha val="43137"/>
                    </a:srgbClr>
                  </a:outerShdw>
                </a:effectLst>
                <a:latin typeface="Comic Sans MS" panose="030F0702030302020204" pitchFamily="66" charset="0"/>
                <a:cs typeface="Arial" charset="0"/>
              </a:rPr>
              <a:t>Oncoplastic techniques in (BCS) is regarded as the recognized practice for breast cancer, given the growing need for such interventions</a:t>
            </a:r>
          </a:p>
        </p:txBody>
      </p:sp>
      <p:grpSp>
        <p:nvGrpSpPr>
          <p:cNvPr id="62" name="Group 61"/>
          <p:cNvGrpSpPr/>
          <p:nvPr/>
        </p:nvGrpSpPr>
        <p:grpSpPr>
          <a:xfrm>
            <a:off x="362869" y="717506"/>
            <a:ext cx="9470054" cy="1933743"/>
            <a:chOff x="-1904761" y="120456"/>
            <a:chExt cx="10151599" cy="2128836"/>
          </a:xfrm>
        </p:grpSpPr>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1904761" y="120456"/>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pic>
        <p:nvPicPr>
          <p:cNvPr id="38" name="Picture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7915" y="4450436"/>
            <a:ext cx="1387412" cy="1976691"/>
          </a:xfrm>
          <a:prstGeom prst="rect">
            <a:avLst/>
          </a:prstGeom>
        </p:spPr>
      </p:pic>
    </p:spTree>
    <p:extLst>
      <p:ext uri="{BB962C8B-B14F-4D97-AF65-F5344CB8AC3E}">
        <p14:creationId xmlns:p14="http://schemas.microsoft.com/office/powerpoint/2010/main" val="17880894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1000" fill="hold"/>
                                        <p:tgtEl>
                                          <p:spTgt spid="62"/>
                                        </p:tgtEl>
                                        <p:attrNameLst>
                                          <p:attrName>ppt_w</p:attrName>
                                        </p:attrNameLst>
                                      </p:cBhvr>
                                      <p:tavLst>
                                        <p:tav tm="0">
                                          <p:val>
                                            <p:fltVal val="0"/>
                                          </p:val>
                                        </p:tav>
                                        <p:tav tm="100000">
                                          <p:val>
                                            <p:strVal val="#ppt_w"/>
                                          </p:val>
                                        </p:tav>
                                      </p:tavLst>
                                    </p:anim>
                                    <p:anim calcmode="lin" valueType="num">
                                      <p:cBhvr>
                                        <p:cTn id="8" dur="1000" fill="hold"/>
                                        <p:tgtEl>
                                          <p:spTgt spid="62"/>
                                        </p:tgtEl>
                                        <p:attrNameLst>
                                          <p:attrName>ppt_h</p:attrName>
                                        </p:attrNameLst>
                                      </p:cBhvr>
                                      <p:tavLst>
                                        <p:tav tm="0">
                                          <p:val>
                                            <p:fltVal val="0"/>
                                          </p:val>
                                        </p:tav>
                                        <p:tav tm="100000">
                                          <p:val>
                                            <p:strVal val="#ppt_h"/>
                                          </p:val>
                                        </p:tav>
                                      </p:tavLst>
                                    </p:anim>
                                    <p:anim calcmode="lin" valueType="num">
                                      <p:cBhvr>
                                        <p:cTn id="9" dur="1000" fill="hold"/>
                                        <p:tgtEl>
                                          <p:spTgt spid="62"/>
                                        </p:tgtEl>
                                        <p:attrNameLst>
                                          <p:attrName>style.rotation</p:attrName>
                                        </p:attrNameLst>
                                      </p:cBhvr>
                                      <p:tavLst>
                                        <p:tav tm="0">
                                          <p:val>
                                            <p:fltVal val="90"/>
                                          </p:val>
                                        </p:tav>
                                        <p:tav tm="100000">
                                          <p:val>
                                            <p:fltVal val="0"/>
                                          </p:val>
                                        </p:tav>
                                      </p:tavLst>
                                    </p:anim>
                                    <p:animEffect transition="in" filter="fade">
                                      <p:cBhvr>
                                        <p:cTn id="10" dur="1000"/>
                                        <p:tgtEl>
                                          <p:spTgt spid="62"/>
                                        </p:tgtEl>
                                      </p:cBhvr>
                                    </p:animEffect>
                                  </p:childTnLst>
                                </p:cTn>
                              </p:par>
                              <p:par>
                                <p:cTn id="11" presetID="31" presetClass="entr" presetSubtype="0"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1000" fill="hold"/>
                                        <p:tgtEl>
                                          <p:spTgt spid="38"/>
                                        </p:tgtEl>
                                        <p:attrNameLst>
                                          <p:attrName>ppt_w</p:attrName>
                                        </p:attrNameLst>
                                      </p:cBhvr>
                                      <p:tavLst>
                                        <p:tav tm="0">
                                          <p:val>
                                            <p:fltVal val="0"/>
                                          </p:val>
                                        </p:tav>
                                        <p:tav tm="100000">
                                          <p:val>
                                            <p:strVal val="#ppt_w"/>
                                          </p:val>
                                        </p:tav>
                                      </p:tavLst>
                                    </p:anim>
                                    <p:anim calcmode="lin" valueType="num">
                                      <p:cBhvr>
                                        <p:cTn id="14" dur="1000" fill="hold"/>
                                        <p:tgtEl>
                                          <p:spTgt spid="38"/>
                                        </p:tgtEl>
                                        <p:attrNameLst>
                                          <p:attrName>ppt_h</p:attrName>
                                        </p:attrNameLst>
                                      </p:cBhvr>
                                      <p:tavLst>
                                        <p:tav tm="0">
                                          <p:val>
                                            <p:fltVal val="0"/>
                                          </p:val>
                                        </p:tav>
                                        <p:tav tm="100000">
                                          <p:val>
                                            <p:strVal val="#ppt_h"/>
                                          </p:val>
                                        </p:tav>
                                      </p:tavLst>
                                    </p:anim>
                                    <p:anim calcmode="lin" valueType="num">
                                      <p:cBhvr>
                                        <p:cTn id="15" dur="1000" fill="hold"/>
                                        <p:tgtEl>
                                          <p:spTgt spid="38"/>
                                        </p:tgtEl>
                                        <p:attrNameLst>
                                          <p:attrName>style.rotation</p:attrName>
                                        </p:attrNameLst>
                                      </p:cBhvr>
                                      <p:tavLst>
                                        <p:tav tm="0">
                                          <p:val>
                                            <p:fltVal val="90"/>
                                          </p:val>
                                        </p:tav>
                                        <p:tav tm="100000">
                                          <p:val>
                                            <p:fltVal val="0"/>
                                          </p:val>
                                        </p:tav>
                                      </p:tavLst>
                                    </p:anim>
                                    <p:animEffect transition="in" filter="fade">
                                      <p:cBhvr>
                                        <p:cTn id="16" dur="1000"/>
                                        <p:tgtEl>
                                          <p:spTgt spid="3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6B8B1-EDE2-CD00-C876-8843F9267AC9}"/>
            </a:ext>
          </a:extLst>
        </p:cNvPr>
        <p:cNvGrpSpPr/>
        <p:nvPr/>
      </p:nvGrpSpPr>
      <p:grpSpPr>
        <a:xfrm>
          <a:off x="0" y="0"/>
          <a:ext cx="0" cy="0"/>
          <a:chOff x="0" y="0"/>
          <a:chExt cx="0" cy="0"/>
        </a:xfrm>
      </p:grpSpPr>
      <p:grpSp>
        <p:nvGrpSpPr>
          <p:cNvPr id="12" name="Group 11">
            <a:extLst>
              <a:ext uri="{FF2B5EF4-FFF2-40B4-BE49-F238E27FC236}">
                <a16:creationId xmlns:a16="http://schemas.microsoft.com/office/drawing/2014/main" id="{B0B8F438-7990-8628-C0D2-89FA02E7402A}"/>
              </a:ext>
            </a:extLst>
          </p:cNvPr>
          <p:cNvGrpSpPr/>
          <p:nvPr/>
        </p:nvGrpSpPr>
        <p:grpSpPr>
          <a:xfrm>
            <a:off x="514350" y="104027"/>
            <a:ext cx="10735365" cy="3386917"/>
            <a:chOff x="0" y="84165"/>
            <a:chExt cx="10735365" cy="3386917"/>
          </a:xfrm>
        </p:grpSpPr>
        <p:grpSp>
          <p:nvGrpSpPr>
            <p:cNvPr id="11" name="Group 10">
              <a:extLst>
                <a:ext uri="{FF2B5EF4-FFF2-40B4-BE49-F238E27FC236}">
                  <a16:creationId xmlns:a16="http://schemas.microsoft.com/office/drawing/2014/main" id="{88017C45-3EB3-1FA3-1774-641AED6E22DA}"/>
                </a:ext>
              </a:extLst>
            </p:cNvPr>
            <p:cNvGrpSpPr/>
            <p:nvPr/>
          </p:nvGrpSpPr>
          <p:grpSpPr>
            <a:xfrm>
              <a:off x="0" y="84165"/>
              <a:ext cx="10735365" cy="3386917"/>
              <a:chOff x="514350" y="42082"/>
              <a:chExt cx="10735365" cy="3386917"/>
            </a:xfrm>
          </p:grpSpPr>
          <p:sp>
            <p:nvSpPr>
              <p:cNvPr id="4" name="Oval 3">
                <a:extLst>
                  <a:ext uri="{FF2B5EF4-FFF2-40B4-BE49-F238E27FC236}">
                    <a16:creationId xmlns:a16="http://schemas.microsoft.com/office/drawing/2014/main" id="{FC9C0EED-3F3D-CC64-F554-11586F1B5F10}"/>
                  </a:ext>
                </a:extLst>
              </p:cNvPr>
              <p:cNvSpPr/>
              <p:nvPr/>
            </p:nvSpPr>
            <p:spPr bwMode="auto">
              <a:xfrm>
                <a:off x="8227309" y="42082"/>
                <a:ext cx="3022406" cy="2586295"/>
              </a:xfrm>
              <a:prstGeom prst="ellipse">
                <a:avLst/>
              </a:prstGeom>
              <a:gradFill rotWithShape="1">
                <a:gsLst>
                  <a:gs pos="0">
                    <a:srgbClr val="DE478E">
                      <a:lumMod val="60000"/>
                      <a:lumOff val="40000"/>
                    </a:srgbClr>
                  </a:gs>
                  <a:gs pos="100000">
                    <a:sysClr val="windowText" lastClr="000000"/>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ar-EG" sz="1800" b="0" i="0" u="none" strike="noStrike" kern="0" cap="none" spc="0" normalizeH="0" baseline="0" noProof="0" dirty="0">
                  <a:ln>
                    <a:noFill/>
                  </a:ln>
                  <a:solidFill>
                    <a:prstClr val="white"/>
                  </a:solidFill>
                  <a:effectLst/>
                  <a:uLnTx/>
                  <a:uFillTx/>
                  <a:latin typeface="Calibri"/>
                </a:endParaRPr>
              </a:p>
            </p:txBody>
          </p:sp>
          <p:sp>
            <p:nvSpPr>
              <p:cNvPr id="5" name="Round Single Corner Rectangle 63">
                <a:extLst>
                  <a:ext uri="{FF2B5EF4-FFF2-40B4-BE49-F238E27FC236}">
                    <a16:creationId xmlns:a16="http://schemas.microsoft.com/office/drawing/2014/main" id="{560028A4-1C77-867C-34EF-4CBCED6DDC10}"/>
                  </a:ext>
                </a:extLst>
              </p:cNvPr>
              <p:cNvSpPr/>
              <p:nvPr/>
            </p:nvSpPr>
            <p:spPr bwMode="auto">
              <a:xfrm flipV="1">
                <a:off x="514350" y="842414"/>
                <a:ext cx="9495403" cy="1551954"/>
              </a:xfrm>
              <a:prstGeom prst="round1Rect">
                <a:avLst>
                  <a:gd name="adj" fmla="val 50000"/>
                </a:avLst>
              </a:prstGeom>
              <a:gradFill rotWithShape="1">
                <a:gsLst>
                  <a:gs pos="0">
                    <a:sysClr val="windowText" lastClr="000000">
                      <a:lumMod val="50000"/>
                      <a:lumOff val="50000"/>
                    </a:sysClr>
                  </a:gs>
                  <a:gs pos="100000">
                    <a:sysClr val="windowText" lastClr="000000"/>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1800" b="0" i="0" u="none" strike="noStrike" kern="0" cap="none" spc="0" normalizeH="0" baseline="0" noProof="0" dirty="0">
                  <a:ln>
                    <a:noFill/>
                  </a:ln>
                  <a:solidFill>
                    <a:prstClr val="white"/>
                  </a:solidFill>
                  <a:effectLst/>
                  <a:uLnTx/>
                  <a:uFillTx/>
                  <a:latin typeface="Calibri"/>
                </a:endParaRPr>
              </a:p>
            </p:txBody>
          </p:sp>
          <p:cxnSp>
            <p:nvCxnSpPr>
              <p:cNvPr id="6" name="Straight Connector 5">
                <a:extLst>
                  <a:ext uri="{FF2B5EF4-FFF2-40B4-BE49-F238E27FC236}">
                    <a16:creationId xmlns:a16="http://schemas.microsoft.com/office/drawing/2014/main" id="{A7FA7ACA-9BC4-30C5-253A-1C818119EC10}"/>
                  </a:ext>
                </a:extLst>
              </p:cNvPr>
              <p:cNvCxnSpPr/>
              <p:nvPr/>
            </p:nvCxnSpPr>
            <p:spPr>
              <a:xfrm>
                <a:off x="517434" y="635490"/>
                <a:ext cx="9494934" cy="0"/>
              </a:xfrm>
              <a:prstGeom prst="line">
                <a:avLst/>
              </a:prstGeom>
              <a:noFill/>
              <a:ln w="28575" cap="flat" cmpd="sng" algn="ctr">
                <a:solidFill>
                  <a:sysClr val="windowText" lastClr="000000">
                    <a:lumMod val="50000"/>
                    <a:lumOff val="50000"/>
                  </a:sysClr>
                </a:solidFill>
                <a:prstDash val="solid"/>
              </a:ln>
              <a:effectLst/>
            </p:spPr>
          </p:cxnSp>
          <p:sp>
            <p:nvSpPr>
              <p:cNvPr id="7" name="Oval 6">
                <a:extLst>
                  <a:ext uri="{FF2B5EF4-FFF2-40B4-BE49-F238E27FC236}">
                    <a16:creationId xmlns:a16="http://schemas.microsoft.com/office/drawing/2014/main" id="{DBD6EDCD-318E-F933-46FB-8DCF3E8DF0FC}"/>
                  </a:ext>
                </a:extLst>
              </p:cNvPr>
              <p:cNvSpPr/>
              <p:nvPr/>
            </p:nvSpPr>
            <p:spPr bwMode="auto">
              <a:xfrm>
                <a:off x="8499097" y="370222"/>
                <a:ext cx="2478830" cy="3058777"/>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cap="flat" cmpd="sng" algn="ctr">
                <a:solidFill>
                  <a:sysClr val="window" lastClr="FFFFFF"/>
                </a:solidFill>
                <a:prstDash val="solid"/>
                <a:headEnd type="none" w="med" len="med"/>
                <a:tailEnd type="none" w="med" len="med"/>
              </a:ln>
              <a:effectLst>
                <a:outerShdw blurRad="50800" dist="38100" dir="5400000" sx="104000" sy="104000" algn="t" rotWithShape="0">
                  <a:prstClr val="black">
                    <a:alpha val="40000"/>
                  </a:prstClr>
                </a:outerShdw>
              </a:effectLst>
            </p:spPr>
            <p:txBody>
              <a:bodyPr vert="horz" wrap="square" lIns="91436" tIns="45718" rIns="91436" bIns="45718" numCol="1" rtlCol="0" anchor="ctr" anchorCtr="0" compatLnSpc="1">
                <a:prstTxWarp prst="textNoShape">
                  <a:avLst/>
                </a:prstTxWarp>
              </a:bodyPr>
              <a:lstStyle/>
              <a:p>
                <a:pPr marL="0" marR="0" lvl="0" indent="0" algn="ctr" defTabSz="914099" eaLnBrk="1" fontAlgn="base" latinLnBrk="0" hangingPunct="1">
                  <a:lnSpc>
                    <a:spcPct val="100000"/>
                  </a:lnSpc>
                  <a:spcBef>
                    <a:spcPct val="0"/>
                  </a:spcBef>
                  <a:spcAft>
                    <a:spcPct val="0"/>
                  </a:spcAft>
                  <a:buClrTx/>
                  <a:buSzTx/>
                  <a:buFontTx/>
                  <a:buNone/>
                  <a:tabLst/>
                  <a:defRPr/>
                </a:pPr>
                <a:endParaRPr kumimoji="0" lang="ar-EG" sz="2400" b="0"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Trebuchet MS" pitchFamily="34" charset="0"/>
                  <a:ea typeface="+mn-ea"/>
                  <a:cs typeface="Arial" panose="020B0604020202020204" pitchFamily="34" charset="0"/>
                </a:endParaRPr>
              </a:p>
            </p:txBody>
          </p:sp>
        </p:grpSp>
        <p:sp>
          <p:nvSpPr>
            <p:cNvPr id="10" name="TextBox 9">
              <a:extLst>
                <a:ext uri="{FF2B5EF4-FFF2-40B4-BE49-F238E27FC236}">
                  <a16:creationId xmlns:a16="http://schemas.microsoft.com/office/drawing/2014/main" id="{38312536-BC82-129A-F35E-F7A5B835C9B8}"/>
                </a:ext>
              </a:extLst>
            </p:cNvPr>
            <p:cNvSpPr txBox="1"/>
            <p:nvPr/>
          </p:nvSpPr>
          <p:spPr>
            <a:xfrm>
              <a:off x="946108" y="970214"/>
              <a:ext cx="7155512" cy="1323439"/>
            </a:xfrm>
            <a:prstGeom prst="rect">
              <a:avLst/>
            </a:prstGeom>
            <a:noFill/>
          </p:spPr>
          <p:txBody>
            <a:bodyPr wrap="square">
              <a:spAutoFit/>
            </a:bodyPr>
            <a:lstStyle/>
            <a:p>
              <a:r>
                <a:rPr lang="en-GB" sz="4000" dirty="0">
                  <a:solidFill>
                    <a:srgbClr val="FF66CC"/>
                  </a:solidFill>
                  <a:latin typeface="Comic Sans MS" panose="030F0702030302020204" pitchFamily="66" charset="0"/>
                </a:rPr>
                <a:t>Drawbacks of oncoplastic breast surgery</a:t>
              </a:r>
            </a:p>
          </p:txBody>
        </p:sp>
      </p:grpSp>
      <p:grpSp>
        <p:nvGrpSpPr>
          <p:cNvPr id="24" name="Group 23">
            <a:extLst>
              <a:ext uri="{FF2B5EF4-FFF2-40B4-BE49-F238E27FC236}">
                <a16:creationId xmlns:a16="http://schemas.microsoft.com/office/drawing/2014/main" id="{ECC26B44-5C57-BCB7-DE88-3829E1796879}"/>
              </a:ext>
            </a:extLst>
          </p:cNvPr>
          <p:cNvGrpSpPr/>
          <p:nvPr/>
        </p:nvGrpSpPr>
        <p:grpSpPr>
          <a:xfrm>
            <a:off x="262972" y="62185"/>
            <a:ext cx="12111183" cy="6837896"/>
            <a:chOff x="262972" y="62185"/>
            <a:chExt cx="12111183" cy="6837896"/>
          </a:xfrm>
        </p:grpSpPr>
        <p:pic>
          <p:nvPicPr>
            <p:cNvPr id="38" name="Picture 37">
              <a:extLst>
                <a:ext uri="{FF2B5EF4-FFF2-40B4-BE49-F238E27FC236}">
                  <a16:creationId xmlns:a16="http://schemas.microsoft.com/office/drawing/2014/main" id="{31B93900-2E58-C29F-09D8-01E43DADF9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86743" y="2761163"/>
              <a:ext cx="1387412" cy="1976691"/>
            </a:xfrm>
            <a:prstGeom prst="rect">
              <a:avLst/>
            </a:prstGeom>
          </p:spPr>
        </p:pic>
        <p:grpSp>
          <p:nvGrpSpPr>
            <p:cNvPr id="13" name="Group 12">
              <a:extLst>
                <a:ext uri="{FF2B5EF4-FFF2-40B4-BE49-F238E27FC236}">
                  <a16:creationId xmlns:a16="http://schemas.microsoft.com/office/drawing/2014/main" id="{D55B6FD7-6C45-28B6-8999-EC4CF2F8F4E3}"/>
                </a:ext>
              </a:extLst>
            </p:cNvPr>
            <p:cNvGrpSpPr/>
            <p:nvPr/>
          </p:nvGrpSpPr>
          <p:grpSpPr>
            <a:xfrm>
              <a:off x="262972" y="62185"/>
              <a:ext cx="10986743" cy="6837896"/>
              <a:chOff x="262972" y="62185"/>
              <a:chExt cx="10986743" cy="6837896"/>
            </a:xfrm>
          </p:grpSpPr>
          <p:sp>
            <p:nvSpPr>
              <p:cNvPr id="14" name="Freeform: Shape 13">
                <a:extLst>
                  <a:ext uri="{FF2B5EF4-FFF2-40B4-BE49-F238E27FC236}">
                    <a16:creationId xmlns:a16="http://schemas.microsoft.com/office/drawing/2014/main" id="{21A304F7-6E2F-EF93-1D16-CD1154BA7E53}"/>
                  </a:ext>
                </a:extLst>
              </p:cNvPr>
              <p:cNvSpPr/>
              <p:nvPr/>
            </p:nvSpPr>
            <p:spPr>
              <a:xfrm>
                <a:off x="262972" y="62185"/>
                <a:ext cx="10986743" cy="1269131"/>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0941" tIns="106680" rIns="106681" bIns="106680" numCol="1" spcCol="1270" anchor="ctr" anchorCtr="0">
                <a:noAutofit/>
              </a:bodyPr>
              <a:lstStyle/>
              <a:p>
                <a:pPr marL="0" lvl="0" indent="0" algn="ctr" defTabSz="1244600">
                  <a:lnSpc>
                    <a:spcPct val="90000"/>
                  </a:lnSpc>
                  <a:spcBef>
                    <a:spcPct val="0"/>
                  </a:spcBef>
                  <a:spcAft>
                    <a:spcPct val="35000"/>
                  </a:spcAft>
                  <a:buNone/>
                </a:pPr>
                <a:r>
                  <a:rPr lang="en-GB" sz="2800" b="0" kern="1200" dirty="0">
                    <a:solidFill>
                      <a:schemeClr val="accent2">
                        <a:lumMod val="75000"/>
                      </a:schemeClr>
                    </a:solidFill>
                    <a:latin typeface="Comic Sans MS" panose="030F0702030302020204" pitchFamily="66" charset="0"/>
                  </a:rPr>
                  <a:t>Longer duration of intervention and well-trained surgeons are required to obtain optimal results</a:t>
                </a:r>
              </a:p>
            </p:txBody>
          </p:sp>
          <p:sp>
            <p:nvSpPr>
              <p:cNvPr id="15" name="Rectangle: Rounded Corners 14">
                <a:extLst>
                  <a:ext uri="{FF2B5EF4-FFF2-40B4-BE49-F238E27FC236}">
                    <a16:creationId xmlns:a16="http://schemas.microsoft.com/office/drawing/2014/main" id="{6F4C1B96-7F44-EEF0-63B0-FC564A5FFD1C}"/>
                  </a:ext>
                </a:extLst>
              </p:cNvPr>
              <p:cNvSpPr/>
              <p:nvPr/>
            </p:nvSpPr>
            <p:spPr>
              <a:xfrm>
                <a:off x="389885" y="168995"/>
                <a:ext cx="2197348" cy="1015305"/>
              </a:xfrm>
              <a:prstGeom prst="roundRect">
                <a:avLst>
                  <a:gd name="adj" fmla="val 10000"/>
                </a:avLst>
              </a:prstGeom>
              <a:blipFill rotWithShape="1">
                <a:blip r:embed="rId5"/>
                <a:srcRect/>
                <a:stretch>
                  <a:fillRect t="-28000" b="-2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16" name="Freeform: Shape 15">
                <a:extLst>
                  <a:ext uri="{FF2B5EF4-FFF2-40B4-BE49-F238E27FC236}">
                    <a16:creationId xmlns:a16="http://schemas.microsoft.com/office/drawing/2014/main" id="{405ABFAE-74DD-8C56-9BDC-BC19D12472E5}"/>
                  </a:ext>
                </a:extLst>
              </p:cNvPr>
              <p:cNvSpPr/>
              <p:nvPr/>
            </p:nvSpPr>
            <p:spPr>
              <a:xfrm>
                <a:off x="262972" y="1438127"/>
                <a:ext cx="10986743" cy="1269131"/>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4751" tIns="110490" rIns="110491" bIns="110490" numCol="1" spcCol="1270" anchor="ctr" anchorCtr="0">
                <a:noAutofit/>
              </a:bodyPr>
              <a:lstStyle/>
              <a:p>
                <a:pPr marL="0" lvl="0" indent="0" algn="ctr" defTabSz="1289050">
                  <a:lnSpc>
                    <a:spcPct val="90000"/>
                  </a:lnSpc>
                  <a:spcBef>
                    <a:spcPct val="0"/>
                  </a:spcBef>
                  <a:spcAft>
                    <a:spcPct val="35000"/>
                  </a:spcAft>
                  <a:buNone/>
                </a:pPr>
                <a:r>
                  <a:rPr lang="en-GB" sz="2900" b="0" kern="1200" dirty="0">
                    <a:solidFill>
                      <a:schemeClr val="accent2">
                        <a:lumMod val="75000"/>
                      </a:schemeClr>
                    </a:solidFill>
                    <a:latin typeface="Comic Sans MS" panose="030F0702030302020204" pitchFamily="66" charset="0"/>
                  </a:rPr>
                  <a:t>Many scars of the breast</a:t>
                </a:r>
              </a:p>
            </p:txBody>
          </p:sp>
          <p:sp>
            <p:nvSpPr>
              <p:cNvPr id="17" name="Rectangle: Rounded Corners 16">
                <a:extLst>
                  <a:ext uri="{FF2B5EF4-FFF2-40B4-BE49-F238E27FC236}">
                    <a16:creationId xmlns:a16="http://schemas.microsoft.com/office/drawing/2014/main" id="{BCD8C9FF-5F7D-41E2-0613-B7D5ED510EE7}"/>
                  </a:ext>
                </a:extLst>
              </p:cNvPr>
              <p:cNvSpPr/>
              <p:nvPr/>
            </p:nvSpPr>
            <p:spPr>
              <a:xfrm>
                <a:off x="389885" y="1565040"/>
                <a:ext cx="2197348" cy="1015305"/>
              </a:xfrm>
              <a:prstGeom prst="roundRect">
                <a:avLst>
                  <a:gd name="adj" fmla="val 10000"/>
                </a:avLst>
              </a:prstGeom>
              <a:blipFill rotWithShape="1">
                <a:blip r:embed="rId5"/>
                <a:srcRect/>
                <a:stretch>
                  <a:fillRect t="-88000" b="-8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18" name="Freeform: Shape 17">
                <a:extLst>
                  <a:ext uri="{FF2B5EF4-FFF2-40B4-BE49-F238E27FC236}">
                    <a16:creationId xmlns:a16="http://schemas.microsoft.com/office/drawing/2014/main" id="{6D35377A-9A2E-7F3C-221D-2A8CD66D88DF}"/>
                  </a:ext>
                </a:extLst>
              </p:cNvPr>
              <p:cNvSpPr/>
              <p:nvPr/>
            </p:nvSpPr>
            <p:spPr>
              <a:xfrm>
                <a:off x="262972" y="2834172"/>
                <a:ext cx="10986743" cy="1269131"/>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4751" tIns="110490" rIns="110491" bIns="110490" numCol="1" spcCol="1270" anchor="ctr" anchorCtr="0">
                <a:noAutofit/>
              </a:bodyPr>
              <a:lstStyle/>
              <a:p>
                <a:pPr marL="0" lvl="0" indent="0" algn="ctr" defTabSz="1289050">
                  <a:lnSpc>
                    <a:spcPct val="90000"/>
                  </a:lnSpc>
                  <a:spcBef>
                    <a:spcPct val="0"/>
                  </a:spcBef>
                  <a:spcAft>
                    <a:spcPct val="35000"/>
                  </a:spcAft>
                  <a:buNone/>
                </a:pPr>
                <a:r>
                  <a:rPr lang="en-GB" sz="2900" kern="1200" dirty="0">
                    <a:solidFill>
                      <a:schemeClr val="accent2">
                        <a:lumMod val="75000"/>
                      </a:schemeClr>
                    </a:solidFill>
                    <a:latin typeface="Comic Sans MS" panose="030F0702030302020204" pitchFamily="66" charset="0"/>
                  </a:rPr>
                  <a:t>Complication rates is a little bit higher compare with conventional breast conserving surgery</a:t>
                </a:r>
                <a:endParaRPr lang="en-GB" sz="2900" b="1" kern="1200" dirty="0"/>
              </a:p>
            </p:txBody>
          </p:sp>
          <p:sp>
            <p:nvSpPr>
              <p:cNvPr id="19" name="Rectangle: Rounded Corners 18">
                <a:extLst>
                  <a:ext uri="{FF2B5EF4-FFF2-40B4-BE49-F238E27FC236}">
                    <a16:creationId xmlns:a16="http://schemas.microsoft.com/office/drawing/2014/main" id="{9171F9E7-AE52-4982-A390-FA7D825B0A6F}"/>
                  </a:ext>
                </a:extLst>
              </p:cNvPr>
              <p:cNvSpPr/>
              <p:nvPr/>
            </p:nvSpPr>
            <p:spPr>
              <a:xfrm>
                <a:off x="389885" y="2961085"/>
                <a:ext cx="2197348" cy="1015305"/>
              </a:xfrm>
              <a:prstGeom prst="roundRect">
                <a:avLst>
                  <a:gd name="adj" fmla="val 10000"/>
                </a:avLst>
              </a:prstGeom>
              <a:blipFill rotWithShape="1">
                <a:blip r:embed="rId5"/>
                <a:srcRect/>
                <a:stretch>
                  <a:fillRect t="-68000" b="-6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0" name="Freeform: Shape 19">
                <a:extLst>
                  <a:ext uri="{FF2B5EF4-FFF2-40B4-BE49-F238E27FC236}">
                    <a16:creationId xmlns:a16="http://schemas.microsoft.com/office/drawing/2014/main" id="{CFDD01B3-56D7-46B0-9998-6481B5619877}"/>
                  </a:ext>
                </a:extLst>
              </p:cNvPr>
              <p:cNvSpPr/>
              <p:nvPr/>
            </p:nvSpPr>
            <p:spPr>
              <a:xfrm>
                <a:off x="262972" y="4230217"/>
                <a:ext cx="10986743" cy="1269131"/>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4751" tIns="110490" rIns="110491" bIns="110490" numCol="1" spcCol="1270" anchor="ctr" anchorCtr="0">
                <a:noAutofit/>
              </a:bodyPr>
              <a:lstStyle/>
              <a:p>
                <a:pPr marL="0" lvl="0" indent="0" algn="ctr" defTabSz="1289050">
                  <a:lnSpc>
                    <a:spcPct val="90000"/>
                  </a:lnSpc>
                  <a:spcBef>
                    <a:spcPct val="0"/>
                  </a:spcBef>
                  <a:spcAft>
                    <a:spcPct val="35000"/>
                  </a:spcAft>
                  <a:buNone/>
                </a:pPr>
                <a:r>
                  <a:rPr lang="en-GB" sz="2900" b="0" kern="1200" dirty="0">
                    <a:solidFill>
                      <a:schemeClr val="accent2">
                        <a:lumMod val="75000"/>
                      </a:schemeClr>
                    </a:solidFill>
                    <a:latin typeface="Comic Sans MS" panose="030F0702030302020204" pitchFamily="66" charset="0"/>
                  </a:rPr>
                  <a:t>Confronting difficulties in the small breast volume to achieve a good aesthetic result</a:t>
                </a:r>
              </a:p>
            </p:txBody>
          </p:sp>
          <p:sp>
            <p:nvSpPr>
              <p:cNvPr id="21" name="Rectangle: Rounded Corners 20">
                <a:extLst>
                  <a:ext uri="{FF2B5EF4-FFF2-40B4-BE49-F238E27FC236}">
                    <a16:creationId xmlns:a16="http://schemas.microsoft.com/office/drawing/2014/main" id="{FD404B1C-E3CB-1A9F-3A79-EC264E16D118}"/>
                  </a:ext>
                </a:extLst>
              </p:cNvPr>
              <p:cNvSpPr/>
              <p:nvPr/>
            </p:nvSpPr>
            <p:spPr>
              <a:xfrm>
                <a:off x="389885" y="4357130"/>
                <a:ext cx="2197348" cy="1015305"/>
              </a:xfrm>
              <a:prstGeom prst="roundRect">
                <a:avLst>
                  <a:gd name="adj" fmla="val 10000"/>
                </a:avLst>
              </a:prstGeom>
              <a:blipFill rotWithShape="1">
                <a:blip r:embed="rId5"/>
                <a:srcRect/>
                <a:stretch>
                  <a:fillRect t="-48000" b="-4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2" name="Freeform: Shape 21">
                <a:extLst>
                  <a:ext uri="{FF2B5EF4-FFF2-40B4-BE49-F238E27FC236}">
                    <a16:creationId xmlns:a16="http://schemas.microsoft.com/office/drawing/2014/main" id="{E21BAC26-F179-AB9C-30C8-4E45D0E8DB46}"/>
                  </a:ext>
                </a:extLst>
              </p:cNvPr>
              <p:cNvSpPr/>
              <p:nvPr/>
            </p:nvSpPr>
            <p:spPr>
              <a:xfrm>
                <a:off x="262972" y="5630950"/>
                <a:ext cx="10986743" cy="1269131"/>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4751" tIns="110490" rIns="110491" bIns="110490" numCol="1" spcCol="1270" anchor="ctr" anchorCtr="0">
                <a:noAutofit/>
              </a:bodyPr>
              <a:lstStyle/>
              <a:p>
                <a:pPr marL="0" lvl="0" indent="0" algn="ctr" defTabSz="1289050">
                  <a:lnSpc>
                    <a:spcPct val="90000"/>
                  </a:lnSpc>
                  <a:spcBef>
                    <a:spcPct val="0"/>
                  </a:spcBef>
                  <a:spcAft>
                    <a:spcPct val="35000"/>
                  </a:spcAft>
                  <a:buNone/>
                </a:pPr>
                <a:r>
                  <a:rPr lang="en-GB" sz="2900" kern="1200" dirty="0">
                    <a:solidFill>
                      <a:schemeClr val="accent2">
                        <a:lumMod val="75000"/>
                      </a:schemeClr>
                    </a:solidFill>
                    <a:latin typeface="Comic Sans MS" panose="030F0702030302020204" pitchFamily="66" charset="0"/>
                  </a:rPr>
                  <a:t>Contralateral procedure may be needed to obtain a satisfactory asymmetry</a:t>
                </a:r>
              </a:p>
            </p:txBody>
          </p:sp>
          <p:sp>
            <p:nvSpPr>
              <p:cNvPr id="23" name="Rectangle: Rounded Corners 22">
                <a:extLst>
                  <a:ext uri="{FF2B5EF4-FFF2-40B4-BE49-F238E27FC236}">
                    <a16:creationId xmlns:a16="http://schemas.microsoft.com/office/drawing/2014/main" id="{8598752E-EE2C-7CBB-50AD-AB6950CF637C}"/>
                  </a:ext>
                </a:extLst>
              </p:cNvPr>
              <p:cNvSpPr/>
              <p:nvPr/>
            </p:nvSpPr>
            <p:spPr>
              <a:xfrm>
                <a:off x="389885" y="5753175"/>
                <a:ext cx="2197348" cy="1015305"/>
              </a:xfrm>
              <a:prstGeom prst="roundRect">
                <a:avLst>
                  <a:gd name="adj" fmla="val 10000"/>
                </a:avLst>
              </a:prstGeom>
              <a:blipFill rotWithShape="1">
                <a:blip r:embed="rId5"/>
                <a:srcRect/>
                <a:stretch>
                  <a:fillRect t="-48000" b="-4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grpSp>
      </p:grpSp>
    </p:spTree>
    <p:extLst>
      <p:ext uri="{BB962C8B-B14F-4D97-AF65-F5344CB8AC3E}">
        <p14:creationId xmlns:p14="http://schemas.microsoft.com/office/powerpoint/2010/main" val="356478481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15CD084-FC82-040E-6B4A-AEC4A777A3F7}"/>
              </a:ext>
            </a:extLst>
          </p:cNvPr>
          <p:cNvGrpSpPr/>
          <p:nvPr/>
        </p:nvGrpSpPr>
        <p:grpSpPr>
          <a:xfrm rot="60000">
            <a:off x="690711" y="1175525"/>
            <a:ext cx="10224901" cy="5457486"/>
            <a:chOff x="278259" y="2445287"/>
            <a:chExt cx="8439976" cy="11797657"/>
          </a:xfrm>
        </p:grpSpPr>
        <p:sp>
          <p:nvSpPr>
            <p:cNvPr id="9" name="Freeform 18">
              <a:extLst>
                <a:ext uri="{FF2B5EF4-FFF2-40B4-BE49-F238E27FC236}">
                  <a16:creationId xmlns:a16="http://schemas.microsoft.com/office/drawing/2014/main" id="{B41D3B77-23B1-5DC5-A361-4E85B49A01B2}"/>
                </a:ext>
              </a:extLst>
            </p:cNvPr>
            <p:cNvSpPr/>
            <p:nvPr/>
          </p:nvSpPr>
          <p:spPr>
            <a:xfrm rot="10500000">
              <a:off x="278259" y="2445287"/>
              <a:ext cx="8439976" cy="11797657"/>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100000">
                  <a:schemeClr val="accent6">
                    <a:lumMod val="20000"/>
                    <a:lumOff val="80000"/>
                  </a:schemeClr>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white"/>
                  </a:solidFill>
                  <a:effectLst/>
                  <a:uLnTx/>
                  <a:uFillTx/>
                  <a:latin typeface="Calibri"/>
                  <a:ea typeface="+mn-ea"/>
                  <a:cs typeface="+mn-cs"/>
                </a:rPr>
                <a:t> </a:t>
              </a:r>
              <a:endParaRPr kumimoji="0" lang="ar-EG" sz="1800" b="0" i="0" u="none" strike="noStrike" kern="0" cap="none" spc="0" normalizeH="0" baseline="0" noProof="0" dirty="0">
                <a:ln>
                  <a:noFill/>
                </a:ln>
                <a:solidFill>
                  <a:prstClr val="white"/>
                </a:solidFill>
                <a:effectLst/>
                <a:uLnTx/>
                <a:uFillTx/>
                <a:latin typeface="Calibri"/>
                <a:ea typeface="+mn-ea"/>
                <a:cs typeface="Arial" panose="020B0604020202020204" pitchFamily="34" charset="0"/>
              </a:endParaRPr>
            </a:p>
          </p:txBody>
        </p:sp>
        <p:sp>
          <p:nvSpPr>
            <p:cNvPr id="8" name="Rectangle 7">
              <a:extLst>
                <a:ext uri="{FF2B5EF4-FFF2-40B4-BE49-F238E27FC236}">
                  <a16:creationId xmlns:a16="http://schemas.microsoft.com/office/drawing/2014/main" id="{3589B7C5-A97C-B251-BD67-AFBC2EA0F339}"/>
                </a:ext>
              </a:extLst>
            </p:cNvPr>
            <p:cNvSpPr/>
            <p:nvPr/>
          </p:nvSpPr>
          <p:spPr>
            <a:xfrm rot="21540000">
              <a:off x="787459" y="4473501"/>
              <a:ext cx="7558109" cy="8761874"/>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lnSpc>
                  <a:spcPct val="120000"/>
                </a:lnSpc>
                <a:spcBef>
                  <a:spcPct val="0"/>
                </a:spcBef>
                <a:defRPr/>
              </a:pPr>
              <a:r>
                <a:rPr lang="en-US" sz="2800" dirty="0">
                  <a:gradFill>
                    <a:gsLst>
                      <a:gs pos="0">
                        <a:srgbClr val="590023"/>
                      </a:gs>
                      <a:gs pos="50000">
                        <a:srgbClr val="BD0053"/>
                      </a:gs>
                      <a:gs pos="100000">
                        <a:srgbClr val="FF0078"/>
                      </a:gs>
                    </a:gsLst>
                    <a:lin ang="16200000" scaled="1"/>
                  </a:gradFill>
                  <a:latin typeface="Comic Sans MS" panose="030F0702030302020204" pitchFamily="66" charset="0"/>
                  <a:cs typeface="Arial" panose="020B0604020202020204" pitchFamily="34" charset="0"/>
                </a:rPr>
                <a:t>                                                                                 The idea to substitute the removed volume immediately by successful application of immediate lipomodelling as a method for replacing lost volume is a recent development, signifying an innovative approach to volume replacement procedures</a:t>
              </a:r>
              <a:endParaRPr lang="en-US" sz="1200" dirty="0">
                <a:latin typeface="Times New Roman" panose="02020603050405020304" pitchFamily="18" charset="0"/>
                <a:ea typeface="Times New Roman" panose="02020603050405020304" pitchFamily="18" charset="0"/>
              </a:endParaRPr>
            </a:p>
            <a:p>
              <a:pPr marL="0" marR="0" lvl="0" indent="0" algn="ctr" defTabSz="914400" rtl="0" eaLnBrk="1" fontAlgn="auto" latinLnBrk="0" hangingPunct="1">
                <a:lnSpc>
                  <a:spcPct val="120000"/>
                </a:lnSpc>
                <a:spcBef>
                  <a:spcPct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uLnTx/>
                <a:uFillTx/>
                <a:latin typeface="Comic Sans MS" pitchFamily="66" charset="0"/>
                <a:ea typeface="+mn-ea"/>
                <a:cs typeface="B Arabic Style" pitchFamily="2" charset="-78"/>
              </a:endParaRPr>
            </a:p>
          </p:txBody>
        </p:sp>
      </p:grpSp>
      <p:pic>
        <p:nvPicPr>
          <p:cNvPr id="13" name="Graphic 12" descr="Lightbulb and gear">
            <a:extLst>
              <a:ext uri="{FF2B5EF4-FFF2-40B4-BE49-F238E27FC236}">
                <a16:creationId xmlns:a16="http://schemas.microsoft.com/office/drawing/2014/main" id="{E50B31BC-3958-E7FE-4148-D7EC1179559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534" y="124189"/>
            <a:ext cx="2705100" cy="2705100"/>
          </a:xfrm>
          <a:prstGeom prst="rect">
            <a:avLst/>
          </a:prstGeom>
        </p:spPr>
      </p:pic>
      <p:sp>
        <p:nvSpPr>
          <p:cNvPr id="25" name="Oval 24">
            <a:extLst>
              <a:ext uri="{FF2B5EF4-FFF2-40B4-BE49-F238E27FC236}">
                <a16:creationId xmlns:a16="http://schemas.microsoft.com/office/drawing/2014/main" id="{AAD21569-CED0-5138-8818-FEA8ED837B3E}"/>
              </a:ext>
            </a:extLst>
          </p:cNvPr>
          <p:cNvSpPr/>
          <p:nvPr/>
        </p:nvSpPr>
        <p:spPr bwMode="auto">
          <a:xfrm>
            <a:off x="8311391" y="509868"/>
            <a:ext cx="2148608" cy="1933742"/>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spTree>
    <p:extLst>
      <p:ext uri="{BB962C8B-B14F-4D97-AF65-F5344CB8AC3E}">
        <p14:creationId xmlns:p14="http://schemas.microsoft.com/office/powerpoint/2010/main" val="30353895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down)">
                                      <p:cBhvr>
                                        <p:cTn id="23" dur="580">
                                          <p:stCondLst>
                                            <p:cond delay="0"/>
                                          </p:stCondLst>
                                        </p:cTn>
                                        <p:tgtEl>
                                          <p:spTgt spid="25"/>
                                        </p:tgtEl>
                                      </p:cBhvr>
                                    </p:animEffect>
                                    <p:anim calcmode="lin" valueType="num">
                                      <p:cBhvr>
                                        <p:cTn id="24"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29" dur="26">
                                          <p:stCondLst>
                                            <p:cond delay="650"/>
                                          </p:stCondLst>
                                        </p:cTn>
                                        <p:tgtEl>
                                          <p:spTgt spid="25"/>
                                        </p:tgtEl>
                                      </p:cBhvr>
                                      <p:to x="100000" y="60000"/>
                                    </p:animScale>
                                    <p:animScale>
                                      <p:cBhvr>
                                        <p:cTn id="30" dur="166" decel="50000">
                                          <p:stCondLst>
                                            <p:cond delay="676"/>
                                          </p:stCondLst>
                                        </p:cTn>
                                        <p:tgtEl>
                                          <p:spTgt spid="25"/>
                                        </p:tgtEl>
                                      </p:cBhvr>
                                      <p:to x="100000" y="100000"/>
                                    </p:animScale>
                                    <p:animScale>
                                      <p:cBhvr>
                                        <p:cTn id="31" dur="26">
                                          <p:stCondLst>
                                            <p:cond delay="1312"/>
                                          </p:stCondLst>
                                        </p:cTn>
                                        <p:tgtEl>
                                          <p:spTgt spid="25"/>
                                        </p:tgtEl>
                                      </p:cBhvr>
                                      <p:to x="100000" y="80000"/>
                                    </p:animScale>
                                    <p:animScale>
                                      <p:cBhvr>
                                        <p:cTn id="32" dur="166" decel="50000">
                                          <p:stCondLst>
                                            <p:cond delay="1338"/>
                                          </p:stCondLst>
                                        </p:cTn>
                                        <p:tgtEl>
                                          <p:spTgt spid="25"/>
                                        </p:tgtEl>
                                      </p:cBhvr>
                                      <p:to x="100000" y="100000"/>
                                    </p:animScale>
                                    <p:animScale>
                                      <p:cBhvr>
                                        <p:cTn id="33" dur="26">
                                          <p:stCondLst>
                                            <p:cond delay="1642"/>
                                          </p:stCondLst>
                                        </p:cTn>
                                        <p:tgtEl>
                                          <p:spTgt spid="25"/>
                                        </p:tgtEl>
                                      </p:cBhvr>
                                      <p:to x="100000" y="90000"/>
                                    </p:animScale>
                                    <p:animScale>
                                      <p:cBhvr>
                                        <p:cTn id="34" dur="166" decel="50000">
                                          <p:stCondLst>
                                            <p:cond delay="1668"/>
                                          </p:stCondLst>
                                        </p:cTn>
                                        <p:tgtEl>
                                          <p:spTgt spid="25"/>
                                        </p:tgtEl>
                                      </p:cBhvr>
                                      <p:to x="100000" y="100000"/>
                                    </p:animScale>
                                    <p:animScale>
                                      <p:cBhvr>
                                        <p:cTn id="35" dur="26">
                                          <p:stCondLst>
                                            <p:cond delay="1808"/>
                                          </p:stCondLst>
                                        </p:cTn>
                                        <p:tgtEl>
                                          <p:spTgt spid="25"/>
                                        </p:tgtEl>
                                      </p:cBhvr>
                                      <p:to x="100000" y="95000"/>
                                    </p:animScale>
                                    <p:animScale>
                                      <p:cBhvr>
                                        <p:cTn id="36" dur="166" decel="50000">
                                          <p:stCondLst>
                                            <p:cond delay="1834"/>
                                          </p:stCondLst>
                                        </p:cTn>
                                        <p:tgtEl>
                                          <p:spTgt spid="25"/>
                                        </p:tgtEl>
                                      </p:cBhvr>
                                      <p:to x="100000" y="100000"/>
                                    </p:animScale>
                                  </p:childTnLst>
                                </p:cTn>
                              </p:par>
                            </p:childTnLst>
                          </p:cTn>
                        </p:par>
                        <p:par>
                          <p:cTn id="37" fill="hold">
                            <p:stCondLst>
                              <p:cond delay="2000"/>
                            </p:stCondLst>
                            <p:childTnLst>
                              <p:par>
                                <p:cTn id="38" presetID="22" presetClass="entr" presetSubtype="4"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CA15B-8508-B5BB-64C3-4871FFE85CFC}"/>
            </a:ext>
          </a:extLst>
        </p:cNvPr>
        <p:cNvGrpSpPr/>
        <p:nvPr/>
      </p:nvGrpSpPr>
      <p:grpSpPr>
        <a:xfrm>
          <a:off x="0" y="0"/>
          <a:ext cx="0" cy="0"/>
          <a:chOff x="0" y="0"/>
          <a:chExt cx="0" cy="0"/>
        </a:xfrm>
      </p:grpSpPr>
      <p:pic>
        <p:nvPicPr>
          <p:cNvPr id="6" name="图片 6">
            <a:extLst>
              <a:ext uri="{FF2B5EF4-FFF2-40B4-BE49-F238E27FC236}">
                <a16:creationId xmlns:a16="http://schemas.microsoft.com/office/drawing/2014/main" id="{11E0E749-42F6-C7F2-AECC-AA58A5AE0E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 y="0"/>
            <a:ext cx="12192000" cy="6858000"/>
          </a:xfrm>
          <a:prstGeom prst="rect">
            <a:avLst/>
          </a:prstGeom>
        </p:spPr>
      </p:pic>
      <p:grpSp>
        <p:nvGrpSpPr>
          <p:cNvPr id="58" name="Group 57">
            <a:extLst>
              <a:ext uri="{FF2B5EF4-FFF2-40B4-BE49-F238E27FC236}">
                <a16:creationId xmlns:a16="http://schemas.microsoft.com/office/drawing/2014/main" id="{E6093C23-CFB4-A3CF-BE4C-F2ED32749C36}"/>
              </a:ext>
            </a:extLst>
          </p:cNvPr>
          <p:cNvGrpSpPr/>
          <p:nvPr/>
        </p:nvGrpSpPr>
        <p:grpSpPr>
          <a:xfrm>
            <a:off x="7393794" y="830350"/>
            <a:ext cx="3636453" cy="3703411"/>
            <a:chOff x="5076056" y="432048"/>
            <a:chExt cx="5832648" cy="5301208"/>
          </a:xfrm>
        </p:grpSpPr>
        <p:sp>
          <p:nvSpPr>
            <p:cNvPr id="59" name="Oval 58">
              <a:extLst>
                <a:ext uri="{FF2B5EF4-FFF2-40B4-BE49-F238E27FC236}">
                  <a16:creationId xmlns:a16="http://schemas.microsoft.com/office/drawing/2014/main" id="{EB3113B3-8DF6-0294-5568-E499333F4E54}"/>
                </a:ext>
              </a:extLst>
            </p:cNvPr>
            <p:cNvSpPr/>
            <p:nvPr/>
          </p:nvSpPr>
          <p:spPr bwMode="auto">
            <a:xfrm flipH="1">
              <a:off x="5325988" y="692696"/>
              <a:ext cx="5256584" cy="4824536"/>
            </a:xfrm>
            <a:prstGeom prst="ellipse">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1" name="Oval 60">
              <a:extLst>
                <a:ext uri="{FF2B5EF4-FFF2-40B4-BE49-F238E27FC236}">
                  <a16:creationId xmlns:a16="http://schemas.microsoft.com/office/drawing/2014/main" id="{351F3932-2EF8-7C24-DEC6-D376861CC5F6}"/>
                </a:ext>
              </a:extLst>
            </p:cNvPr>
            <p:cNvSpPr/>
            <p:nvPr/>
          </p:nvSpPr>
          <p:spPr bwMode="auto">
            <a:xfrm>
              <a:off x="5076056" y="432048"/>
              <a:ext cx="5832648" cy="5301208"/>
            </a:xfrm>
            <a:prstGeom prst="ellipse">
              <a:avLst/>
            </a:prstGeom>
            <a:noFill/>
            <a:ln w="28575">
              <a:solidFill>
                <a:schemeClr val="accent2">
                  <a:lumMod val="60000"/>
                  <a:lumOff val="40000"/>
                </a:schemeClr>
              </a:solidFill>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pic>
        <p:nvPicPr>
          <p:cNvPr id="5" name="Picture 4">
            <a:extLst>
              <a:ext uri="{FF2B5EF4-FFF2-40B4-BE49-F238E27FC236}">
                <a16:creationId xmlns:a16="http://schemas.microsoft.com/office/drawing/2014/main" id="{95E23D9B-B683-848A-B1F4-6B240E9DC7AE}"/>
              </a:ext>
            </a:extLst>
          </p:cNvPr>
          <p:cNvPicPr>
            <a:picLocks noChangeAspect="1"/>
          </p:cNvPicPr>
          <p:nvPr/>
        </p:nvPicPr>
        <p:blipFill>
          <a:blip r:embed="rId4"/>
          <a:stretch>
            <a:fillRect/>
          </a:stretch>
        </p:blipFill>
        <p:spPr>
          <a:xfrm>
            <a:off x="7652047" y="1143352"/>
            <a:ext cx="3003501" cy="313179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2" name="Group 11">
            <a:extLst>
              <a:ext uri="{FF2B5EF4-FFF2-40B4-BE49-F238E27FC236}">
                <a16:creationId xmlns:a16="http://schemas.microsoft.com/office/drawing/2014/main" id="{3A8D51DB-EAA4-091E-E6D5-E823074C361A}"/>
              </a:ext>
            </a:extLst>
          </p:cNvPr>
          <p:cNvGrpSpPr/>
          <p:nvPr/>
        </p:nvGrpSpPr>
        <p:grpSpPr>
          <a:xfrm rot="10800000">
            <a:off x="7" y="3468782"/>
            <a:ext cx="12192000" cy="3389218"/>
            <a:chOff x="-16149" y="-1379440"/>
            <a:chExt cx="12232034" cy="3633990"/>
          </a:xfrm>
        </p:grpSpPr>
        <p:sp>
          <p:nvSpPr>
            <p:cNvPr id="13" name="Rectangle 2">
              <a:extLst>
                <a:ext uri="{FF2B5EF4-FFF2-40B4-BE49-F238E27FC236}">
                  <a16:creationId xmlns:a16="http://schemas.microsoft.com/office/drawing/2014/main" id="{BC867694-3AFD-484B-4D23-5C6051913A77}"/>
                </a:ext>
              </a:extLst>
            </p:cNvPr>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a:gsLst>
                <a:gs pos="0">
                  <a:srgbClr val="993366">
                    <a:lumMod val="60000"/>
                    <a:lumOff val="40000"/>
                  </a:srgbClr>
                </a:gs>
                <a:gs pos="50000">
                  <a:srgbClr val="993366">
                    <a:lumMod val="20000"/>
                    <a:lumOff val="80000"/>
                  </a:srgbClr>
                </a:gs>
                <a:gs pos="100000">
                  <a:srgbClr val="993366">
                    <a:lumMod val="60000"/>
                    <a:lumOff val="40000"/>
                  </a:srgbClr>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7200" b="1" i="0" u="none" strike="noStrike" kern="0" cap="none" spc="0" normalizeH="0" baseline="0" noProof="0">
                <a:ln>
                  <a:noFill/>
                </a:ln>
                <a:solidFill>
                  <a:sysClr val="windowText" lastClr="000000"/>
                </a:solidFill>
                <a:effectLst/>
                <a:uLnTx/>
                <a:uFillTx/>
                <a:latin typeface="Bell MT" panose="02020503060305020303" pitchFamily="18" charset="0"/>
              </a:endParaRPr>
            </a:p>
          </p:txBody>
        </p:sp>
        <p:grpSp>
          <p:nvGrpSpPr>
            <p:cNvPr id="14" name="Group 13">
              <a:extLst>
                <a:ext uri="{FF2B5EF4-FFF2-40B4-BE49-F238E27FC236}">
                  <a16:creationId xmlns:a16="http://schemas.microsoft.com/office/drawing/2014/main" id="{C0A168F4-2A1C-9AFA-0834-5EC4C338E169}"/>
                </a:ext>
              </a:extLst>
            </p:cNvPr>
            <p:cNvGrpSpPr/>
            <p:nvPr/>
          </p:nvGrpSpPr>
          <p:grpSpPr>
            <a:xfrm>
              <a:off x="14289" y="-1034702"/>
              <a:ext cx="12176126" cy="3289252"/>
              <a:chOff x="14287" y="-700125"/>
              <a:chExt cx="7000900" cy="3289252"/>
            </a:xfrm>
          </p:grpSpPr>
          <p:sp>
            <p:nvSpPr>
              <p:cNvPr id="15" name="Freeform 63">
                <a:extLst>
                  <a:ext uri="{FF2B5EF4-FFF2-40B4-BE49-F238E27FC236}">
                    <a16:creationId xmlns:a16="http://schemas.microsoft.com/office/drawing/2014/main" id="{BC4F4E65-A41F-DBC0-095B-B487F99A2E84}"/>
                  </a:ext>
                </a:extLst>
              </p:cNvPr>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flip="none" rotWithShape="1">
                <a:gsLst>
                  <a:gs pos="0">
                    <a:srgbClr val="038C9F">
                      <a:lumMod val="40000"/>
                      <a:lumOff val="60000"/>
                    </a:srgbClr>
                  </a:gs>
                  <a:gs pos="49000">
                    <a:srgbClr val="038C9F">
                      <a:lumMod val="20000"/>
                      <a:lumOff val="80000"/>
                    </a:srgbClr>
                  </a:gs>
                  <a:gs pos="100000">
                    <a:srgbClr val="038C9F">
                      <a:lumMod val="40000"/>
                      <a:lumOff val="60000"/>
                    </a:srgbClr>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ysClr val="windowText" lastClr="000000"/>
                  </a:solidFill>
                  <a:effectLst/>
                  <a:uLnTx/>
                  <a:uFillTx/>
                  <a:latin typeface="Book Antiqua" pitchFamily="18" charset="0"/>
                </a:endParaRPr>
              </a:p>
            </p:txBody>
          </p:sp>
          <p:sp>
            <p:nvSpPr>
              <p:cNvPr id="16" name="Freeform 61">
                <a:extLst>
                  <a:ext uri="{FF2B5EF4-FFF2-40B4-BE49-F238E27FC236}">
                    <a16:creationId xmlns:a16="http://schemas.microsoft.com/office/drawing/2014/main" id="{F077FD9F-FD29-5C8E-F233-DAF624352EDA}"/>
                  </a:ext>
                </a:extLst>
              </p:cNvPr>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rgbClr val="E7E6E6">
                  <a:lumMod val="60000"/>
                  <a:lumOff val="40000"/>
                </a:srgb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defTabSz="90466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ndParaRPr>
              </a:p>
            </p:txBody>
          </p:sp>
        </p:grpSp>
      </p:gr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003" y="2491825"/>
            <a:ext cx="6028446" cy="1651880"/>
          </a:xfrm>
          <a:prstGeom prst="rect">
            <a:avLst/>
          </a:prstGeom>
        </p:spPr>
      </p:pic>
    </p:spTree>
    <p:extLst>
      <p:ext uri="{BB962C8B-B14F-4D97-AF65-F5344CB8AC3E}">
        <p14:creationId xmlns:p14="http://schemas.microsoft.com/office/powerpoint/2010/main" val="284857560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2185450" y="-39050"/>
            <a:ext cx="9305234" cy="2141191"/>
            <a:chOff x="-578382" y="-224358"/>
            <a:chExt cx="9974918"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4" name="Round Single Corner Rectangle 63"/>
            <p:cNvSpPr/>
            <p:nvPr/>
          </p:nvSpPr>
          <p:spPr bwMode="auto">
            <a:xfrm flipV="1">
              <a:off x="-578382" y="332654"/>
              <a:ext cx="8822790" cy="1080123"/>
            </a:xfrm>
            <a:prstGeom prst="round1Rect">
              <a:avLst>
                <a:gd name="adj" fmla="val 50000"/>
              </a:avLst>
            </a:prstGeom>
            <a:gradFill rotWithShape="1">
              <a:gsLst>
                <a:gs pos="0">
                  <a:schemeClr val="bg1">
                    <a:lumMod val="50000"/>
                    <a:lumOff val="5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sp>
        <p:nvSpPr>
          <p:cNvPr id="18" name="TextBox 17"/>
          <p:cNvSpPr txBox="1"/>
          <p:nvPr/>
        </p:nvSpPr>
        <p:spPr>
          <a:xfrm>
            <a:off x="1709690" y="621893"/>
            <a:ext cx="7920880" cy="646331"/>
          </a:xfrm>
          <a:prstGeom prst="rect">
            <a:avLst/>
          </a:prstGeom>
          <a:noFill/>
          <a:ln>
            <a:noFill/>
          </a:ln>
          <a:effectLst>
            <a:glow rad="25400">
              <a:sysClr val="windowText" lastClr="000000">
                <a:alpha val="99000"/>
              </a:sysClr>
            </a:glow>
          </a:effectLst>
        </p:spPr>
        <p:txBody>
          <a:bodyPr wrap="square" rtlCol="1">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defTabSz="914363" rtl="0" fontAlgn="base">
              <a:spcBef>
                <a:spcPct val="0"/>
              </a:spcBef>
              <a:spcAft>
                <a:spcPct val="0"/>
              </a:spcAft>
              <a:buClr>
                <a:srgbClr val="8FB08C">
                  <a:lumMod val="75000"/>
                </a:srgbClr>
              </a:buClr>
              <a:defRPr/>
            </a:pPr>
            <a:r>
              <a:rPr lang="en-US" sz="3600" b="1" dirty="0">
                <a:ln w="3175">
                  <a:solidFill>
                    <a:sysClr val="windowText" lastClr="000000"/>
                  </a:solidFill>
                </a:ln>
                <a:gradFill flip="none" rotWithShape="1">
                  <a:gsLst>
                    <a:gs pos="0">
                      <a:srgbClr val="FBE4AE"/>
                    </a:gs>
                    <a:gs pos="13000">
                      <a:srgbClr val="D9B353"/>
                    </a:gs>
                    <a:gs pos="21001">
                      <a:srgbClr val="996633"/>
                    </a:gs>
                    <a:gs pos="63000">
                      <a:srgbClr val="FBE4AE"/>
                    </a:gs>
                    <a:gs pos="82001">
                      <a:srgbClr val="C1AB75"/>
                    </a:gs>
                    <a:gs pos="100000">
                      <a:srgbClr val="FAE3B7"/>
                    </a:gs>
                  </a:gsLst>
                  <a:lin ang="18900000" scaled="1"/>
                  <a:tileRect/>
                </a:gradFill>
                <a:effectLst>
                  <a:glow rad="12700">
                    <a:sysClr val="windowText" lastClr="000000">
                      <a:alpha val="99000"/>
                    </a:sysClr>
                  </a:glow>
                  <a:outerShdw blurRad="50800" dist="38100" dir="2700000" algn="tl" rotWithShape="0">
                    <a:prstClr val="black"/>
                  </a:outerShdw>
                </a:effectLst>
                <a:latin typeface="Mistral" pitchFamily="66" charset="0"/>
              </a:rPr>
              <a:t>THE AIM OF THE WORK WAS</a:t>
            </a:r>
          </a:p>
        </p:txBody>
      </p:sp>
      <p:grpSp>
        <p:nvGrpSpPr>
          <p:cNvPr id="19" name="Group 18"/>
          <p:cNvGrpSpPr/>
          <p:nvPr/>
        </p:nvGrpSpPr>
        <p:grpSpPr>
          <a:xfrm>
            <a:off x="1839541" y="1644114"/>
            <a:ext cx="7661178" cy="4788054"/>
            <a:chOff x="502051" y="835586"/>
            <a:chExt cx="7664444" cy="5467284"/>
          </a:xfrm>
        </p:grpSpPr>
        <p:sp>
          <p:nvSpPr>
            <p:cNvPr id="20" name="Oval 19"/>
            <p:cNvSpPr/>
            <p:nvPr/>
          </p:nvSpPr>
          <p:spPr>
            <a:xfrm>
              <a:off x="2339752" y="3717032"/>
              <a:ext cx="4513180" cy="459757"/>
            </a:xfrm>
            <a:prstGeom prst="ellipse">
              <a:avLst/>
            </a:prstGeom>
            <a:solidFill>
              <a:sysClr val="windowText" lastClr="000000">
                <a:alpha val="32000"/>
              </a:sysClr>
            </a:solidFill>
            <a:ln w="25400" cap="flat" cmpd="sng" algn="ctr">
              <a:noFill/>
              <a:prstDash val="solid"/>
            </a:ln>
            <a:effectLst>
              <a:softEdge rad="127000"/>
            </a:effectLst>
          </p:spPr>
          <p:txBody>
            <a:bodyPr rtlCol="1" anchor="ctr"/>
            <a:lstStyle/>
            <a:p>
              <a:pPr algn="ctr">
                <a:defRPr/>
              </a:pPr>
              <a:endParaRPr lang="ar-EG" sz="2000" kern="0">
                <a:solidFill>
                  <a:sysClr val="window" lastClr="FFFFFF"/>
                </a:solidFill>
                <a:latin typeface="Calibri"/>
                <a:cs typeface="Arial"/>
              </a:endParaRPr>
            </a:p>
          </p:txBody>
        </p:sp>
        <p:grpSp>
          <p:nvGrpSpPr>
            <p:cNvPr id="21" name="Group 20"/>
            <p:cNvGrpSpPr/>
            <p:nvPr/>
          </p:nvGrpSpPr>
          <p:grpSpPr>
            <a:xfrm>
              <a:off x="502051" y="835586"/>
              <a:ext cx="7664444" cy="5467284"/>
              <a:chOff x="502051" y="835586"/>
              <a:chExt cx="7664444" cy="5467284"/>
            </a:xfrm>
          </p:grpSpPr>
          <p:grpSp>
            <p:nvGrpSpPr>
              <p:cNvPr id="22" name="Group 21"/>
              <p:cNvGrpSpPr/>
              <p:nvPr/>
            </p:nvGrpSpPr>
            <p:grpSpPr>
              <a:xfrm>
                <a:off x="565015" y="938523"/>
                <a:ext cx="7601480" cy="5364347"/>
                <a:chOff x="1193106" y="323152"/>
                <a:chExt cx="6166089" cy="3605678"/>
              </a:xfrm>
            </p:grpSpPr>
            <p:sp>
              <p:nvSpPr>
                <p:cNvPr id="27" name="Pentagon 1"/>
                <p:cNvSpPr/>
                <p:nvPr/>
              </p:nvSpPr>
              <p:spPr>
                <a:xfrm flipH="1">
                  <a:off x="1193106" y="323152"/>
                  <a:ext cx="6166089" cy="3605678"/>
                </a:xfrm>
                <a:prstGeom prst="rect">
                  <a:avLst/>
                </a:prstGeom>
                <a:gradFill flip="none" rotWithShape="1">
                  <a:gsLst>
                    <a:gs pos="0">
                      <a:srgbClr val="F8F7F6"/>
                    </a:gs>
                    <a:gs pos="100000">
                      <a:srgbClr val="A98D63">
                        <a:lumMod val="60000"/>
                        <a:lumOff val="40000"/>
                      </a:srgbClr>
                    </a:gs>
                  </a:gsLst>
                  <a:path path="circle">
                    <a:fillToRect l="50000" t="50000" r="50000" b="50000"/>
                  </a:path>
                  <a:tileRect/>
                </a:gradFill>
                <a:ln w="9525" cap="flat" cmpd="sng" algn="ctr">
                  <a:noFill/>
                  <a:prstDash val="solid"/>
                </a:ln>
                <a:effectLst>
                  <a:outerShdw blurRad="50800" dist="38100" dir="5400000" algn="t" rotWithShape="0">
                    <a:prstClr val="black">
                      <a:alpha val="52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ar-EG" sz="1600" kern="0">
                    <a:solidFill>
                      <a:sysClr val="window" lastClr="FFFFFF"/>
                    </a:solidFill>
                    <a:latin typeface="Cambria"/>
                    <a:cs typeface="Arial" panose="020B0604020202020204" pitchFamily="34" charset="0"/>
                  </a:endParaRPr>
                </a:p>
              </p:txBody>
            </p:sp>
            <p:sp>
              <p:nvSpPr>
                <p:cNvPr id="28" name="Rectangle 27"/>
                <p:cNvSpPr/>
                <p:nvPr/>
              </p:nvSpPr>
              <p:spPr>
                <a:xfrm>
                  <a:off x="1441000" y="946387"/>
                  <a:ext cx="5608885" cy="2629576"/>
                </a:xfrm>
                <a:prstGeom prst="rect">
                  <a:avLst/>
                </a:prstGeom>
                <a:noFill/>
              </p:spPr>
              <p:txBody>
                <a:bodyPr wrap="square" lIns="0" tIns="0" rIns="0" bIns="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0" lvl="1" algn="just" defTabSz="914363" rtl="0">
                    <a:lnSpc>
                      <a:spcPct val="130000"/>
                    </a:lnSpc>
                    <a:spcBef>
                      <a:spcPct val="0"/>
                    </a:spcBef>
                    <a:buClr>
                      <a:srgbClr val="EA157A">
                        <a:lumMod val="75000"/>
                      </a:srgbClr>
                    </a:buClr>
                    <a:defRPr/>
                  </a:pPr>
                  <a:r>
                    <a:rPr lang="en-US" sz="2800" dirty="0">
                      <a:solidFill>
                        <a:sysClr val="windowText" lastClr="000000"/>
                      </a:solidFill>
                      <a:latin typeface="Comic Sans MS" pitchFamily="66" charset="0"/>
                    </a:rPr>
                    <a:t>Evaluate </a:t>
                  </a:r>
                  <a:r>
                    <a:rPr lang="en-US" sz="2800" b="1" dirty="0">
                      <a:solidFill>
                        <a:srgbClr val="C00000"/>
                      </a:solidFill>
                      <a:latin typeface="Comic Sans MS" pitchFamily="66" charset="0"/>
                    </a:rPr>
                    <a:t>efficacy, complications, patient satisfaction, and esthetic outcomes </a:t>
                  </a:r>
                  <a:r>
                    <a:rPr lang="en-US" sz="2800" dirty="0">
                      <a:solidFill>
                        <a:sysClr val="windowText" lastClr="000000"/>
                      </a:solidFill>
                      <a:latin typeface="Comic Sans MS" pitchFamily="66" charset="0"/>
                    </a:rPr>
                    <a:t>of immediate Lipomodelling used for correction of deformities resulting from breast conserving surgery for breast cancer patients. </a:t>
                  </a:r>
                </a:p>
                <a:p>
                  <a:pPr marL="0" lvl="1" algn="just" defTabSz="914363" rtl="0">
                    <a:lnSpc>
                      <a:spcPct val="130000"/>
                    </a:lnSpc>
                    <a:spcBef>
                      <a:spcPct val="0"/>
                    </a:spcBef>
                    <a:buClr>
                      <a:srgbClr val="EA157A">
                        <a:lumMod val="75000"/>
                      </a:srgbClr>
                    </a:buClr>
                    <a:defRPr/>
                  </a:pPr>
                  <a:endParaRPr lang="en-US" sz="2800" dirty="0">
                    <a:solidFill>
                      <a:sysClr val="windowText" lastClr="000000"/>
                    </a:solidFill>
                    <a:latin typeface="Comic Sans MS" pitchFamily="66" charset="0"/>
                  </a:endParaRPr>
                </a:p>
              </p:txBody>
            </p:sp>
          </p:grpSp>
          <p:grpSp>
            <p:nvGrpSpPr>
              <p:cNvPr id="23" name="Group 22"/>
              <p:cNvGrpSpPr/>
              <p:nvPr/>
            </p:nvGrpSpPr>
            <p:grpSpPr>
              <a:xfrm flipH="1">
                <a:off x="502051" y="835586"/>
                <a:ext cx="1069571" cy="961272"/>
                <a:chOff x="7097466" y="1100393"/>
                <a:chExt cx="1069571" cy="961272"/>
              </a:xfrm>
            </p:grpSpPr>
            <p:sp>
              <p:nvSpPr>
                <p:cNvPr id="24" name="Flowchart: Document 5"/>
                <p:cNvSpPr/>
                <p:nvPr/>
              </p:nvSpPr>
              <p:spPr>
                <a:xfrm flipH="1">
                  <a:off x="7097466" y="1205778"/>
                  <a:ext cx="1069571" cy="855887"/>
                </a:xfrm>
                <a:prstGeom prst="homePlate">
                  <a:avLst>
                    <a:gd name="adj" fmla="val 31990"/>
                  </a:avLst>
                </a:prstGeom>
                <a:gradFill flip="none" rotWithShape="1">
                  <a:gsLst>
                    <a:gs pos="0">
                      <a:srgbClr val="D54773">
                        <a:lumMod val="75000"/>
                      </a:srgbClr>
                    </a:gs>
                    <a:gs pos="100000">
                      <a:srgbClr val="D54773">
                        <a:lumMod val="75000"/>
                      </a:srgbClr>
                    </a:gs>
                    <a:gs pos="58000">
                      <a:srgbClr val="D54773"/>
                    </a:gs>
                    <a:gs pos="13000">
                      <a:srgbClr val="D54773">
                        <a:lumMod val="60000"/>
                        <a:lumOff val="40000"/>
                      </a:srgbClr>
                    </a:gs>
                  </a:gsLst>
                  <a:lin ang="0" scaled="1"/>
                  <a:tileRect/>
                </a:gradFill>
                <a:ln w="9525" cap="flat" cmpd="sng" algn="ctr">
                  <a:noFill/>
                  <a:prstDash val="solid"/>
                </a:ln>
                <a:effectLst>
                  <a:outerShdw blurRad="40000" dist="23000" dir="5400000" rotWithShape="0">
                    <a:srgbClr val="000000">
                      <a:alpha val="35000"/>
                    </a:srgbClr>
                  </a:outerShdw>
                </a:effectLst>
              </p:spPr>
              <p:txBody>
                <a:bodyPr rtlCol="1" anchor="ctr"/>
                <a:lstStyle/>
                <a:p>
                  <a:pPr algn="ctr">
                    <a:defRPr/>
                  </a:pPr>
                  <a:endParaRPr lang="ar-EG" kern="0" dirty="0">
                    <a:solidFill>
                      <a:sysClr val="window" lastClr="FFFFFF"/>
                    </a:solidFill>
                    <a:latin typeface="Calibri"/>
                    <a:cs typeface="Arial"/>
                  </a:endParaRPr>
                </a:p>
              </p:txBody>
            </p:sp>
            <p:sp>
              <p:nvSpPr>
                <p:cNvPr id="26" name="Rectangle 25"/>
                <p:cNvSpPr/>
                <p:nvPr/>
              </p:nvSpPr>
              <p:spPr>
                <a:xfrm flipH="1">
                  <a:off x="7336769" y="1100393"/>
                  <a:ext cx="830268" cy="830997"/>
                </a:xfrm>
                <a:prstGeom prst="rect">
                  <a:avLst/>
                </a:prstGeom>
                <a:noFill/>
              </p:spPr>
              <p:txBody>
                <a:bodyPr wrap="square" lIns="91440" tIns="45720" rIns="91440" bIns="45720">
                  <a:spAutoFit/>
                  <a:scene3d>
                    <a:camera prst="orthographicFront"/>
                    <a:lightRig rig="threePt" dir="t"/>
                  </a:scene3d>
                  <a:sp3d extrusionH="57150">
                    <a:bevelT h="25400" prst="softRound"/>
                  </a:sp3d>
                </a:bodyPr>
                <a:lstStyle/>
                <a:p>
                  <a:pPr algn="ctr">
                    <a:defRPr/>
                  </a:pPr>
                  <a:r>
                    <a:rPr lang="en-US" sz="4800" kern="0" dirty="0">
                      <a:solidFill>
                        <a:srgbClr val="D9CFBD"/>
                      </a:solidFill>
                      <a:latin typeface="Minstrella" pitchFamily="34" charset="0"/>
                    </a:rPr>
                    <a:t>To</a:t>
                  </a:r>
                </a:p>
              </p:txBody>
            </p:sp>
          </p:grpSp>
        </p:grpSp>
      </p:grpSp>
      <p:sp>
        <p:nvSpPr>
          <p:cNvPr id="2" name="Rectangle 1"/>
          <p:cNvSpPr/>
          <p:nvPr/>
        </p:nvSpPr>
        <p:spPr>
          <a:xfrm>
            <a:off x="2879929" y="4836702"/>
            <a:ext cx="6281899" cy="529697"/>
          </a:xfrm>
          <a:prstGeom prst="rect">
            <a:avLst/>
          </a:prstGeom>
        </p:spPr>
        <p:txBody>
          <a:bodyPr wrap="square">
            <a:spAutoFit/>
          </a:bodyPr>
          <a:lstStyle/>
          <a:p>
            <a:pPr marL="0" lvl="1" algn="just" defTabSz="914363">
              <a:lnSpc>
                <a:spcPct val="130000"/>
              </a:lnSpc>
              <a:spcBef>
                <a:spcPct val="0"/>
              </a:spcBef>
              <a:buClr>
                <a:srgbClr val="EA157A">
                  <a:lumMod val="75000"/>
                </a:srgbClr>
              </a:buClr>
              <a:defRPr/>
            </a:pPr>
            <a:endParaRPr lang="en-US" sz="2400" dirty="0">
              <a:solidFill>
                <a:sysClr val="windowText" lastClr="000000"/>
              </a:solidFill>
              <a:latin typeface="Comic Sans MS" pitchFamily="66" charset="0"/>
            </a:endParaRPr>
          </a:p>
        </p:txBody>
      </p:sp>
    </p:spTree>
    <p:extLst>
      <p:ext uri="{BB962C8B-B14F-4D97-AF65-F5344CB8AC3E}">
        <p14:creationId xmlns:p14="http://schemas.microsoft.com/office/powerpoint/2010/main" val="4576875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par>
                                <p:cTn id="11" presetID="3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par>
                                <p:cTn id="17" presetID="31" presetClass="entr" presetSubtype="0" fill="hold" grpId="0" nodeType="withEffect" nodePh="1">
                                  <p:stCondLst>
                                    <p:cond delay="0"/>
                                  </p:stCondLst>
                                  <p:endCondLst>
                                    <p:cond evt="begin" delay="0">
                                      <p:tn val="17"/>
                                    </p:cond>
                                  </p:end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57E22-9914-6D10-4E65-05AA8415B92E}"/>
            </a:ext>
          </a:extLst>
        </p:cNvPr>
        <p:cNvGrpSpPr/>
        <p:nvPr/>
      </p:nvGrpSpPr>
      <p:grpSpPr>
        <a:xfrm>
          <a:off x="0" y="0"/>
          <a:ext cx="0" cy="0"/>
          <a:chOff x="0" y="0"/>
          <a:chExt cx="0" cy="0"/>
        </a:xfrm>
      </p:grpSpPr>
      <p:pic>
        <p:nvPicPr>
          <p:cNvPr id="6" name="图片 6">
            <a:extLst>
              <a:ext uri="{FF2B5EF4-FFF2-40B4-BE49-F238E27FC236}">
                <a16:creationId xmlns:a16="http://schemas.microsoft.com/office/drawing/2014/main" id="{B80E8169-ADD0-2ACE-B2DB-C32E4C38A2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 y="0"/>
            <a:ext cx="12192000" cy="6858000"/>
          </a:xfrm>
          <a:prstGeom prst="rect">
            <a:avLst/>
          </a:prstGeom>
        </p:spPr>
      </p:pic>
      <p:grpSp>
        <p:nvGrpSpPr>
          <p:cNvPr id="58" name="Group 57">
            <a:extLst>
              <a:ext uri="{FF2B5EF4-FFF2-40B4-BE49-F238E27FC236}">
                <a16:creationId xmlns:a16="http://schemas.microsoft.com/office/drawing/2014/main" id="{98633534-2A6C-4DC8-2F41-E8502E2B3478}"/>
              </a:ext>
            </a:extLst>
          </p:cNvPr>
          <p:cNvGrpSpPr/>
          <p:nvPr/>
        </p:nvGrpSpPr>
        <p:grpSpPr>
          <a:xfrm>
            <a:off x="7393794" y="830350"/>
            <a:ext cx="3636453" cy="3703411"/>
            <a:chOff x="5076056" y="432048"/>
            <a:chExt cx="5832648" cy="5301208"/>
          </a:xfrm>
        </p:grpSpPr>
        <p:sp>
          <p:nvSpPr>
            <p:cNvPr id="59" name="Oval 58">
              <a:extLst>
                <a:ext uri="{FF2B5EF4-FFF2-40B4-BE49-F238E27FC236}">
                  <a16:creationId xmlns:a16="http://schemas.microsoft.com/office/drawing/2014/main" id="{C038E671-86C2-4688-5C43-149BD78BA07E}"/>
                </a:ext>
              </a:extLst>
            </p:cNvPr>
            <p:cNvSpPr/>
            <p:nvPr/>
          </p:nvSpPr>
          <p:spPr bwMode="auto">
            <a:xfrm flipH="1">
              <a:off x="5325988" y="692696"/>
              <a:ext cx="5256584" cy="4824536"/>
            </a:xfrm>
            <a:prstGeom prst="ellipse">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1" name="Oval 60">
              <a:extLst>
                <a:ext uri="{FF2B5EF4-FFF2-40B4-BE49-F238E27FC236}">
                  <a16:creationId xmlns:a16="http://schemas.microsoft.com/office/drawing/2014/main" id="{B03EDCD1-29BF-7CB4-DD96-7855BE97B99E}"/>
                </a:ext>
              </a:extLst>
            </p:cNvPr>
            <p:cNvSpPr/>
            <p:nvPr/>
          </p:nvSpPr>
          <p:spPr bwMode="auto">
            <a:xfrm>
              <a:off x="5076056" y="432048"/>
              <a:ext cx="5832648" cy="5301208"/>
            </a:xfrm>
            <a:prstGeom prst="ellipse">
              <a:avLst/>
            </a:prstGeom>
            <a:noFill/>
            <a:ln w="28575">
              <a:solidFill>
                <a:schemeClr val="accent2">
                  <a:lumMod val="60000"/>
                  <a:lumOff val="40000"/>
                </a:schemeClr>
              </a:solidFill>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pic>
        <p:nvPicPr>
          <p:cNvPr id="5" name="Picture 4">
            <a:extLst>
              <a:ext uri="{FF2B5EF4-FFF2-40B4-BE49-F238E27FC236}">
                <a16:creationId xmlns:a16="http://schemas.microsoft.com/office/drawing/2014/main" id="{4BA04768-6C67-4F04-AB9A-36D64F0F20E6}"/>
              </a:ext>
            </a:extLst>
          </p:cNvPr>
          <p:cNvPicPr>
            <a:picLocks noChangeAspect="1"/>
          </p:cNvPicPr>
          <p:nvPr/>
        </p:nvPicPr>
        <p:blipFill>
          <a:blip r:embed="rId4"/>
          <a:stretch>
            <a:fillRect/>
          </a:stretch>
        </p:blipFill>
        <p:spPr>
          <a:xfrm>
            <a:off x="7652047" y="1143352"/>
            <a:ext cx="3003501" cy="313179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2" name="Group 11">
            <a:extLst>
              <a:ext uri="{FF2B5EF4-FFF2-40B4-BE49-F238E27FC236}">
                <a16:creationId xmlns:a16="http://schemas.microsoft.com/office/drawing/2014/main" id="{5A8AABA6-CFEA-83FD-5A69-AA9BF3427374}"/>
              </a:ext>
            </a:extLst>
          </p:cNvPr>
          <p:cNvGrpSpPr/>
          <p:nvPr/>
        </p:nvGrpSpPr>
        <p:grpSpPr>
          <a:xfrm rot="10800000">
            <a:off x="7" y="3468782"/>
            <a:ext cx="12192000" cy="3389218"/>
            <a:chOff x="-16149" y="-1379440"/>
            <a:chExt cx="12232034" cy="3633990"/>
          </a:xfrm>
        </p:grpSpPr>
        <p:sp>
          <p:nvSpPr>
            <p:cNvPr id="13" name="Rectangle 2">
              <a:extLst>
                <a:ext uri="{FF2B5EF4-FFF2-40B4-BE49-F238E27FC236}">
                  <a16:creationId xmlns:a16="http://schemas.microsoft.com/office/drawing/2014/main" id="{7BF6CCEF-065C-51F3-3854-2E66A3F84DC2}"/>
                </a:ext>
              </a:extLst>
            </p:cNvPr>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a:gsLst>
                <a:gs pos="0">
                  <a:srgbClr val="993366">
                    <a:lumMod val="60000"/>
                    <a:lumOff val="40000"/>
                  </a:srgbClr>
                </a:gs>
                <a:gs pos="50000">
                  <a:srgbClr val="993366">
                    <a:lumMod val="20000"/>
                    <a:lumOff val="80000"/>
                  </a:srgbClr>
                </a:gs>
                <a:gs pos="100000">
                  <a:srgbClr val="993366">
                    <a:lumMod val="60000"/>
                    <a:lumOff val="40000"/>
                  </a:srgbClr>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7200" b="1" i="0" u="none" strike="noStrike" kern="0" cap="none" spc="0" normalizeH="0" baseline="0" noProof="0">
                <a:ln>
                  <a:noFill/>
                </a:ln>
                <a:solidFill>
                  <a:sysClr val="windowText" lastClr="000000"/>
                </a:solidFill>
                <a:effectLst/>
                <a:uLnTx/>
                <a:uFillTx/>
                <a:latin typeface="Bell MT" panose="02020503060305020303" pitchFamily="18" charset="0"/>
              </a:endParaRPr>
            </a:p>
          </p:txBody>
        </p:sp>
        <p:grpSp>
          <p:nvGrpSpPr>
            <p:cNvPr id="14" name="Group 13">
              <a:extLst>
                <a:ext uri="{FF2B5EF4-FFF2-40B4-BE49-F238E27FC236}">
                  <a16:creationId xmlns:a16="http://schemas.microsoft.com/office/drawing/2014/main" id="{B96F1391-A64B-FFAB-E67A-A818D8695C9C}"/>
                </a:ext>
              </a:extLst>
            </p:cNvPr>
            <p:cNvGrpSpPr/>
            <p:nvPr/>
          </p:nvGrpSpPr>
          <p:grpSpPr>
            <a:xfrm>
              <a:off x="14289" y="-1034702"/>
              <a:ext cx="12176126" cy="3289252"/>
              <a:chOff x="14287" y="-700125"/>
              <a:chExt cx="7000900" cy="3289252"/>
            </a:xfrm>
          </p:grpSpPr>
          <p:sp>
            <p:nvSpPr>
              <p:cNvPr id="15" name="Freeform 63">
                <a:extLst>
                  <a:ext uri="{FF2B5EF4-FFF2-40B4-BE49-F238E27FC236}">
                    <a16:creationId xmlns:a16="http://schemas.microsoft.com/office/drawing/2014/main" id="{C82387AF-DB6F-19EF-F85C-5ACEC099D610}"/>
                  </a:ext>
                </a:extLst>
              </p:cNvPr>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flip="none" rotWithShape="1">
                <a:gsLst>
                  <a:gs pos="0">
                    <a:srgbClr val="038C9F">
                      <a:lumMod val="40000"/>
                      <a:lumOff val="60000"/>
                    </a:srgbClr>
                  </a:gs>
                  <a:gs pos="49000">
                    <a:srgbClr val="038C9F">
                      <a:lumMod val="20000"/>
                      <a:lumOff val="80000"/>
                    </a:srgbClr>
                  </a:gs>
                  <a:gs pos="100000">
                    <a:srgbClr val="038C9F">
                      <a:lumMod val="40000"/>
                      <a:lumOff val="60000"/>
                    </a:srgbClr>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ysClr val="windowText" lastClr="000000"/>
                  </a:solidFill>
                  <a:effectLst/>
                  <a:uLnTx/>
                  <a:uFillTx/>
                  <a:latin typeface="Book Antiqua" pitchFamily="18" charset="0"/>
                </a:endParaRPr>
              </a:p>
            </p:txBody>
          </p:sp>
          <p:sp>
            <p:nvSpPr>
              <p:cNvPr id="16" name="Freeform 61">
                <a:extLst>
                  <a:ext uri="{FF2B5EF4-FFF2-40B4-BE49-F238E27FC236}">
                    <a16:creationId xmlns:a16="http://schemas.microsoft.com/office/drawing/2014/main" id="{48665838-1300-6119-98CF-CE7BFFE983FC}"/>
                  </a:ext>
                </a:extLst>
              </p:cNvPr>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rgbClr val="E7E6E6">
                  <a:lumMod val="60000"/>
                  <a:lumOff val="40000"/>
                </a:srgb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defTabSz="90466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ndParaRPr>
              </a:p>
            </p:txBody>
          </p:sp>
        </p:grpSp>
      </p:gr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676" y="1291651"/>
            <a:ext cx="6485608" cy="3120895"/>
          </a:xfrm>
          <a:prstGeom prst="rect">
            <a:avLst/>
          </a:prstGeom>
        </p:spPr>
      </p:pic>
    </p:spTree>
    <p:extLst>
      <p:ext uri="{BB962C8B-B14F-4D97-AF65-F5344CB8AC3E}">
        <p14:creationId xmlns:p14="http://schemas.microsoft.com/office/powerpoint/2010/main" val="404885240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2347840" y="147224"/>
            <a:ext cx="9305234" cy="2141191"/>
            <a:chOff x="-578382" y="-224358"/>
            <a:chExt cx="9974918"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4" name="Round Single Corner Rectangle 63"/>
            <p:cNvSpPr/>
            <p:nvPr/>
          </p:nvSpPr>
          <p:spPr bwMode="auto">
            <a:xfrm flipV="1">
              <a:off x="-578382" y="332654"/>
              <a:ext cx="8822790" cy="1080123"/>
            </a:xfrm>
            <a:prstGeom prst="round1Rect">
              <a:avLst>
                <a:gd name="adj" fmla="val 50000"/>
              </a:avLst>
            </a:prstGeom>
            <a:gradFill rotWithShape="1">
              <a:gsLst>
                <a:gs pos="0">
                  <a:schemeClr val="bg1">
                    <a:lumMod val="50000"/>
                    <a:lumOff val="5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pic>
        <p:nvPicPr>
          <p:cNvPr id="7" name="Graphic 6" descr="Graph and note paper pads with pencil">
            <a:extLst>
              <a:ext uri="{FF2B5EF4-FFF2-40B4-BE49-F238E27FC236}">
                <a16:creationId xmlns:a16="http://schemas.microsoft.com/office/drawing/2014/main" id="{62F21BA0-0342-417A-BAF1-92492F9A63D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097959" y="-274320"/>
            <a:ext cx="9319534" cy="7406640"/>
          </a:xfrm>
          <a:prstGeom prst="rect">
            <a:avLst/>
          </a:prstGeom>
        </p:spPr>
      </p:pic>
      <p:sp>
        <p:nvSpPr>
          <p:cNvPr id="43" name="TextBox 42">
            <a:extLst>
              <a:ext uri="{FF2B5EF4-FFF2-40B4-BE49-F238E27FC236}">
                <a16:creationId xmlns:a16="http://schemas.microsoft.com/office/drawing/2014/main" id="{2DB7C9D6-8077-4121-A6E8-2B20DA5CD254}"/>
              </a:ext>
            </a:extLst>
          </p:cNvPr>
          <p:cNvSpPr txBox="1"/>
          <p:nvPr/>
        </p:nvSpPr>
        <p:spPr>
          <a:xfrm>
            <a:off x="5460996" y="1602212"/>
            <a:ext cx="4049525" cy="3788025"/>
          </a:xfrm>
          <a:prstGeom prst="rect">
            <a:avLst/>
          </a:prstGeom>
          <a:noFill/>
        </p:spPr>
        <p:txBody>
          <a:bodyPr wrap="square">
            <a:spAutoFit/>
          </a:bodyPr>
          <a:lstStyle/>
          <a:p>
            <a:pPr marL="0" marR="0" lvl="1" indent="0" algn="ctr" defTabSz="914400" rtl="0" eaLnBrk="1" fontAlgn="auto" latinLnBrk="0" hangingPunct="1">
              <a:lnSpc>
                <a:spcPct val="110000"/>
              </a:lnSpc>
              <a:spcBef>
                <a:spcPts val="1000"/>
              </a:spcBef>
              <a:spcAft>
                <a:spcPts val="0"/>
              </a:spcAft>
              <a:buClr>
                <a:prstClr val="white"/>
              </a:buClr>
              <a:buSzTx/>
              <a:buFontTx/>
              <a:buNone/>
              <a:tabLst/>
              <a:defRPr/>
            </a:pPr>
            <a:r>
              <a:rPr kumimoji="0" lang="en-US" altLang="zh-CN" sz="2400" b="0" i="0" u="none" strike="noStrike" kern="0" cap="none" spc="-40" normalizeH="0" baseline="0" noProof="0" dirty="0">
                <a:ln>
                  <a:noFill/>
                </a:ln>
                <a:solidFill>
                  <a:schemeClr val="accent1"/>
                </a:solidFill>
                <a:effectLst>
                  <a:glow rad="127000">
                    <a:sysClr val="window" lastClr="FFFFFF"/>
                  </a:glow>
                </a:effectLst>
                <a:uLnTx/>
                <a:uFillTx/>
                <a:latin typeface="Comic Sans MS" pitchFamily="66" charset="0"/>
                <a:ea typeface="宋体" panose="02010600030101010101" pitchFamily="2" charset="-122"/>
                <a:cs typeface="Adobe Arabic"/>
              </a:rPr>
              <a:t>Admitted to the surgical department of Medical Research Institute Hospital, Alexandria University operable early breast cancer by breast conservative surgery (BCS),Proved by </a:t>
            </a:r>
            <a:r>
              <a:rPr kumimoji="0" lang="en-US" altLang="zh-CN" sz="2400" b="0" i="0" u="none" strike="noStrike" kern="0" cap="none" spc="-40" normalizeH="0" baseline="0" noProof="0" dirty="0" err="1">
                <a:ln>
                  <a:noFill/>
                </a:ln>
                <a:solidFill>
                  <a:schemeClr val="accent1"/>
                </a:solidFill>
                <a:effectLst>
                  <a:glow rad="127000">
                    <a:sysClr val="window" lastClr="FFFFFF"/>
                  </a:glow>
                </a:effectLst>
                <a:uLnTx/>
                <a:uFillTx/>
                <a:latin typeface="Comic Sans MS" pitchFamily="66" charset="0"/>
                <a:ea typeface="宋体" panose="02010600030101010101" pitchFamily="2" charset="-122"/>
                <a:cs typeface="Adobe Arabic"/>
              </a:rPr>
              <a:t>Trucut</a:t>
            </a:r>
            <a:r>
              <a:rPr kumimoji="0" lang="en-US" altLang="zh-CN" sz="2400" b="0" i="0" u="none" strike="noStrike" kern="0" cap="none" spc="-40" normalizeH="0" baseline="0" noProof="0" dirty="0">
                <a:ln>
                  <a:noFill/>
                </a:ln>
                <a:solidFill>
                  <a:schemeClr val="accent1"/>
                </a:solidFill>
                <a:effectLst>
                  <a:glow rad="127000">
                    <a:sysClr val="window" lastClr="FFFFFF"/>
                  </a:glow>
                </a:effectLst>
                <a:uLnTx/>
                <a:uFillTx/>
                <a:latin typeface="Comic Sans MS" pitchFamily="66" charset="0"/>
                <a:ea typeface="宋体" panose="02010600030101010101" pitchFamily="2" charset="-122"/>
                <a:cs typeface="Adobe Arabic"/>
              </a:rPr>
              <a:t> biopsy</a:t>
            </a:r>
            <a:r>
              <a:rPr kumimoji="0" lang="en-US" altLang="zh-CN" sz="2800" b="0" i="0" u="none" strike="noStrike" kern="0" cap="none" spc="-40" normalizeH="0" baseline="0" noProof="0" dirty="0">
                <a:ln>
                  <a:noFill/>
                </a:ln>
                <a:solidFill>
                  <a:schemeClr val="accent1"/>
                </a:solidFill>
                <a:effectLst>
                  <a:glow rad="127000">
                    <a:sysClr val="window" lastClr="FFFFFF"/>
                  </a:glow>
                </a:effectLst>
                <a:uLnTx/>
                <a:uFillTx/>
                <a:latin typeface="Comic Sans MS" pitchFamily="66" charset="0"/>
                <a:ea typeface="宋体" panose="02010600030101010101" pitchFamily="2" charset="-122"/>
                <a:cs typeface="Adobe Arabic"/>
              </a:rPr>
              <a:t>.</a:t>
            </a:r>
          </a:p>
        </p:txBody>
      </p:sp>
      <p:grpSp>
        <p:nvGrpSpPr>
          <p:cNvPr id="33" name="Group 32"/>
          <p:cNvGrpSpPr/>
          <p:nvPr/>
        </p:nvGrpSpPr>
        <p:grpSpPr>
          <a:xfrm>
            <a:off x="1798420" y="1143758"/>
            <a:ext cx="3168352" cy="2807454"/>
            <a:chOff x="5508104" y="765562"/>
            <a:chExt cx="3168352" cy="2807454"/>
          </a:xfrm>
        </p:grpSpPr>
        <p:grpSp>
          <p:nvGrpSpPr>
            <p:cNvPr id="34" name="Group 33"/>
            <p:cNvGrpSpPr/>
            <p:nvPr/>
          </p:nvGrpSpPr>
          <p:grpSpPr>
            <a:xfrm>
              <a:off x="5508104" y="765562"/>
              <a:ext cx="3168352" cy="2807454"/>
              <a:chOff x="1297432" y="-2533426"/>
              <a:chExt cx="3307210" cy="3095486"/>
            </a:xfrm>
          </p:grpSpPr>
          <p:sp>
            <p:nvSpPr>
              <p:cNvPr id="36" name="Oval 35"/>
              <p:cNvSpPr/>
              <p:nvPr/>
            </p:nvSpPr>
            <p:spPr bwMode="auto">
              <a:xfrm rot="21090460">
                <a:off x="3883760" y="-1852668"/>
                <a:ext cx="411120" cy="186373"/>
              </a:xfrm>
              <a:prstGeom prst="ellipse">
                <a:avLst/>
              </a:prstGeom>
              <a:solidFill>
                <a:schemeClr val="tx1"/>
              </a:solidFill>
              <a:ln>
                <a:noFill/>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nvGrpSpPr>
              <p:cNvPr id="37" name="Group 36"/>
              <p:cNvGrpSpPr/>
              <p:nvPr/>
            </p:nvGrpSpPr>
            <p:grpSpPr>
              <a:xfrm>
                <a:off x="1297432" y="-2533426"/>
                <a:ext cx="3307210" cy="3095486"/>
                <a:chOff x="1068748" y="3933056"/>
                <a:chExt cx="2454466" cy="2448566"/>
              </a:xfrm>
            </p:grpSpPr>
            <p:pic>
              <p:nvPicPr>
                <p:cNvPr id="38" name="Picture 4"/>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1546"/>
                <a:stretch/>
              </p:blipFill>
              <p:spPr bwMode="auto">
                <a:xfrm>
                  <a:off x="1068748" y="3933056"/>
                  <a:ext cx="2454466" cy="2448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4"/>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34341" t="34532" r="44371" b="55355"/>
                <a:stretch/>
              </p:blipFill>
              <p:spPr bwMode="auto">
                <a:xfrm>
                  <a:off x="1590579" y="4918067"/>
                  <a:ext cx="936104" cy="467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35" name="Rectangle 34"/>
            <p:cNvSpPr/>
            <p:nvPr/>
          </p:nvSpPr>
          <p:spPr>
            <a:xfrm>
              <a:off x="5868144" y="1787330"/>
              <a:ext cx="1491232" cy="800219"/>
            </a:xfrm>
            <a:prstGeom prst="rect">
              <a:avLst/>
            </a:prstGeom>
          </p:spPr>
          <p:txBody>
            <a:bodyPr wrap="square">
              <a:spAutoFit/>
            </a:bodyPr>
            <a:lstStyle/>
            <a:p>
              <a:pPr algn="ctr"/>
              <a:r>
                <a:rPr lang="en-US" altLang="zh-CN" sz="2800" kern="0" spc="-40" dirty="0">
                  <a:solidFill>
                    <a:srgbClr val="EA157A"/>
                  </a:solidFill>
                  <a:effectLst>
                    <a:glow rad="127000">
                      <a:sysClr val="window" lastClr="FFFFFF"/>
                    </a:glow>
                  </a:effectLst>
                  <a:latin typeface="Comic Sans MS" pitchFamily="66" charset="0"/>
                  <a:ea typeface="宋体" panose="02010600030101010101" pitchFamily="2" charset="-122"/>
                  <a:cs typeface="Adobe Arabic"/>
                </a:rPr>
                <a:t>50</a:t>
              </a: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 </a:t>
              </a:r>
              <a:r>
                <a:rPr lang="en-US" altLang="zh-CN"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female patients </a:t>
              </a:r>
              <a:endParaRPr lang="ar-EG" kern="0" spc="-40" dirty="0">
                <a:solidFill>
                  <a:sysClr val="windowText" lastClr="000000"/>
                </a:solidFill>
                <a:effectLst>
                  <a:glow rad="127000">
                    <a:sysClr val="window" lastClr="FFFFFF"/>
                  </a:glow>
                </a:effectLst>
                <a:latin typeface="Comic Sans MS" pitchFamily="66" charset="0"/>
                <a:cs typeface="Adobe Arabic"/>
              </a:endParaRPr>
            </a:p>
          </p:txBody>
        </p:sp>
      </p:grpSp>
    </p:spTree>
    <p:extLst>
      <p:ext uri="{BB962C8B-B14F-4D97-AF65-F5344CB8AC3E}">
        <p14:creationId xmlns:p14="http://schemas.microsoft.com/office/powerpoint/2010/main" val="30999467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1"/>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20" name="Group 9"/>
          <p:cNvGrpSpPr/>
          <p:nvPr/>
        </p:nvGrpSpPr>
        <p:grpSpPr>
          <a:xfrm rot="21192093">
            <a:off x="1681432" y="901091"/>
            <a:ext cx="4523704" cy="1309806"/>
            <a:chOff x="2428860" y="1628230"/>
            <a:chExt cx="4714908" cy="708492"/>
          </a:xfrm>
        </p:grpSpPr>
        <p:sp>
          <p:nvSpPr>
            <p:cNvPr id="21" name="Freeform 19"/>
            <p:cNvSpPr>
              <a:spLocks noEditPoints="1"/>
            </p:cNvSpPr>
            <p:nvPr/>
          </p:nvSpPr>
          <p:spPr bwMode="auto">
            <a:xfrm>
              <a:off x="2428860" y="1628230"/>
              <a:ext cx="4714908" cy="642942"/>
            </a:xfrm>
            <a:custGeom>
              <a:avLst/>
              <a:gdLst/>
              <a:ahLst/>
              <a:cxnLst>
                <a:cxn ang="0">
                  <a:pos x="5" y="185"/>
                </a:cxn>
                <a:cxn ang="0">
                  <a:pos x="58" y="81"/>
                </a:cxn>
                <a:cxn ang="0">
                  <a:pos x="285" y="20"/>
                </a:cxn>
                <a:cxn ang="0">
                  <a:pos x="316" y="31"/>
                </a:cxn>
                <a:cxn ang="0">
                  <a:pos x="416" y="85"/>
                </a:cxn>
                <a:cxn ang="0">
                  <a:pos x="441" y="200"/>
                </a:cxn>
                <a:cxn ang="0">
                  <a:pos x="130" y="283"/>
                </a:cxn>
                <a:cxn ang="0">
                  <a:pos x="47" y="252"/>
                </a:cxn>
                <a:cxn ang="0">
                  <a:pos x="5" y="185"/>
                </a:cxn>
                <a:cxn ang="0">
                  <a:pos x="304" y="37"/>
                </a:cxn>
                <a:cxn ang="0">
                  <a:pos x="266" y="31"/>
                </a:cxn>
                <a:cxn ang="0">
                  <a:pos x="250" y="25"/>
                </a:cxn>
                <a:cxn ang="0">
                  <a:pos x="189" y="29"/>
                </a:cxn>
                <a:cxn ang="0">
                  <a:pos x="68" y="97"/>
                </a:cxn>
                <a:cxn ang="0">
                  <a:pos x="51" y="108"/>
                </a:cxn>
                <a:cxn ang="0">
                  <a:pos x="45" y="120"/>
                </a:cxn>
                <a:cxn ang="0">
                  <a:pos x="22" y="148"/>
                </a:cxn>
                <a:cxn ang="0">
                  <a:pos x="45" y="229"/>
                </a:cxn>
                <a:cxn ang="0">
                  <a:pos x="191" y="273"/>
                </a:cxn>
                <a:cxn ang="0">
                  <a:pos x="345" y="242"/>
                </a:cxn>
                <a:cxn ang="0">
                  <a:pos x="425" y="185"/>
                </a:cxn>
                <a:cxn ang="0">
                  <a:pos x="444" y="131"/>
                </a:cxn>
                <a:cxn ang="0">
                  <a:pos x="394" y="79"/>
                </a:cxn>
                <a:cxn ang="0">
                  <a:pos x="329" y="43"/>
                </a:cxn>
                <a:cxn ang="0">
                  <a:pos x="339" y="58"/>
                </a:cxn>
                <a:cxn ang="0">
                  <a:pos x="304" y="37"/>
                </a:cxn>
                <a:cxn ang="0">
                  <a:pos x="337" y="258"/>
                </a:cxn>
                <a:cxn ang="0">
                  <a:pos x="448" y="166"/>
                </a:cxn>
                <a:cxn ang="0">
                  <a:pos x="450" y="162"/>
                </a:cxn>
                <a:cxn ang="0">
                  <a:pos x="398" y="217"/>
                </a:cxn>
                <a:cxn ang="0">
                  <a:pos x="371" y="239"/>
                </a:cxn>
                <a:cxn ang="0">
                  <a:pos x="164" y="281"/>
                </a:cxn>
                <a:cxn ang="0">
                  <a:pos x="337" y="258"/>
                </a:cxn>
              </a:cxnLst>
              <a:rect l="0" t="0" r="r" b="b"/>
              <a:pathLst>
                <a:path w="475" h="311">
                  <a:moveTo>
                    <a:pt x="5" y="185"/>
                  </a:moveTo>
                  <a:cubicBezTo>
                    <a:pt x="0" y="145"/>
                    <a:pt x="32" y="103"/>
                    <a:pt x="58" y="81"/>
                  </a:cubicBezTo>
                  <a:cubicBezTo>
                    <a:pt x="107" y="42"/>
                    <a:pt x="190" y="0"/>
                    <a:pt x="285" y="20"/>
                  </a:cubicBezTo>
                  <a:cubicBezTo>
                    <a:pt x="295" y="22"/>
                    <a:pt x="305" y="27"/>
                    <a:pt x="316" y="31"/>
                  </a:cubicBezTo>
                  <a:cubicBezTo>
                    <a:pt x="354" y="45"/>
                    <a:pt x="383" y="58"/>
                    <a:pt x="416" y="85"/>
                  </a:cubicBezTo>
                  <a:cubicBezTo>
                    <a:pt x="453" y="115"/>
                    <a:pt x="475" y="154"/>
                    <a:pt x="441" y="200"/>
                  </a:cubicBezTo>
                  <a:cubicBezTo>
                    <a:pt x="389" y="268"/>
                    <a:pt x="248" y="311"/>
                    <a:pt x="130" y="283"/>
                  </a:cubicBezTo>
                  <a:cubicBezTo>
                    <a:pt x="99" y="275"/>
                    <a:pt x="66" y="265"/>
                    <a:pt x="47" y="252"/>
                  </a:cubicBezTo>
                  <a:cubicBezTo>
                    <a:pt x="28" y="240"/>
                    <a:pt x="8" y="214"/>
                    <a:pt x="5" y="185"/>
                  </a:cubicBezTo>
                  <a:close/>
                  <a:moveTo>
                    <a:pt x="304" y="37"/>
                  </a:moveTo>
                  <a:cubicBezTo>
                    <a:pt x="294" y="33"/>
                    <a:pt x="279" y="34"/>
                    <a:pt x="266" y="31"/>
                  </a:cubicBezTo>
                  <a:cubicBezTo>
                    <a:pt x="260" y="30"/>
                    <a:pt x="256" y="26"/>
                    <a:pt x="250" y="25"/>
                  </a:cubicBezTo>
                  <a:cubicBezTo>
                    <a:pt x="234" y="23"/>
                    <a:pt x="206" y="25"/>
                    <a:pt x="189" y="29"/>
                  </a:cubicBezTo>
                  <a:cubicBezTo>
                    <a:pt x="149" y="39"/>
                    <a:pt x="97" y="72"/>
                    <a:pt x="68" y="97"/>
                  </a:cubicBezTo>
                  <a:cubicBezTo>
                    <a:pt x="63" y="101"/>
                    <a:pt x="54" y="105"/>
                    <a:pt x="51" y="108"/>
                  </a:cubicBezTo>
                  <a:cubicBezTo>
                    <a:pt x="49" y="110"/>
                    <a:pt x="48" y="116"/>
                    <a:pt x="45" y="120"/>
                  </a:cubicBezTo>
                  <a:cubicBezTo>
                    <a:pt x="38" y="128"/>
                    <a:pt x="24" y="142"/>
                    <a:pt x="22" y="148"/>
                  </a:cubicBezTo>
                  <a:cubicBezTo>
                    <a:pt x="12" y="181"/>
                    <a:pt x="31" y="213"/>
                    <a:pt x="45" y="229"/>
                  </a:cubicBezTo>
                  <a:cubicBezTo>
                    <a:pt x="76" y="265"/>
                    <a:pt x="132" y="273"/>
                    <a:pt x="191" y="273"/>
                  </a:cubicBezTo>
                  <a:cubicBezTo>
                    <a:pt x="249" y="273"/>
                    <a:pt x="296" y="264"/>
                    <a:pt x="345" y="242"/>
                  </a:cubicBezTo>
                  <a:cubicBezTo>
                    <a:pt x="371" y="230"/>
                    <a:pt x="410" y="203"/>
                    <a:pt x="425" y="185"/>
                  </a:cubicBezTo>
                  <a:cubicBezTo>
                    <a:pt x="434" y="174"/>
                    <a:pt x="447" y="146"/>
                    <a:pt x="444" y="131"/>
                  </a:cubicBezTo>
                  <a:cubicBezTo>
                    <a:pt x="441" y="111"/>
                    <a:pt x="410" y="91"/>
                    <a:pt x="394" y="79"/>
                  </a:cubicBezTo>
                  <a:cubicBezTo>
                    <a:pt x="373" y="63"/>
                    <a:pt x="353" y="52"/>
                    <a:pt x="329" y="43"/>
                  </a:cubicBezTo>
                  <a:cubicBezTo>
                    <a:pt x="330" y="50"/>
                    <a:pt x="344" y="52"/>
                    <a:pt x="339" y="58"/>
                  </a:cubicBezTo>
                  <a:cubicBezTo>
                    <a:pt x="322" y="55"/>
                    <a:pt x="319" y="43"/>
                    <a:pt x="304" y="37"/>
                  </a:cubicBezTo>
                  <a:close/>
                  <a:moveTo>
                    <a:pt x="337" y="258"/>
                  </a:moveTo>
                  <a:cubicBezTo>
                    <a:pt x="390" y="237"/>
                    <a:pt x="431" y="215"/>
                    <a:pt x="448" y="166"/>
                  </a:cubicBezTo>
                  <a:cubicBezTo>
                    <a:pt x="450" y="165"/>
                    <a:pt x="450" y="164"/>
                    <a:pt x="450" y="162"/>
                  </a:cubicBezTo>
                  <a:cubicBezTo>
                    <a:pt x="440" y="186"/>
                    <a:pt x="420" y="201"/>
                    <a:pt x="398" y="217"/>
                  </a:cubicBezTo>
                  <a:cubicBezTo>
                    <a:pt x="389" y="225"/>
                    <a:pt x="381" y="233"/>
                    <a:pt x="371" y="239"/>
                  </a:cubicBezTo>
                  <a:cubicBezTo>
                    <a:pt x="317" y="270"/>
                    <a:pt x="242" y="281"/>
                    <a:pt x="164" y="281"/>
                  </a:cubicBezTo>
                  <a:cubicBezTo>
                    <a:pt x="234" y="288"/>
                    <a:pt x="287" y="277"/>
                    <a:pt x="337" y="258"/>
                  </a:cubicBezTo>
                  <a:close/>
                </a:path>
              </a:pathLst>
            </a:custGeom>
            <a:solidFill>
              <a:schemeClr val="accent2">
                <a:lumMod val="60000"/>
                <a:lumOff val="40000"/>
              </a:schemeClr>
            </a:solidFill>
            <a:ln w="9525" cap="flat" cmpd="sng" algn="ctr">
              <a:noFill/>
              <a:prstDash val="solid"/>
              <a:headEnd/>
              <a:tailEnd/>
            </a:ln>
            <a:effectLst>
              <a:outerShdw blurRad="50800" dist="381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a:defRPr/>
              </a:pPr>
              <a:endParaRPr lang="en-US" sz="2400" b="1" kern="0">
                <a:solidFill>
                  <a:sysClr val="windowText" lastClr="000000"/>
                </a:solidFill>
                <a:latin typeface="Book Antiqua" pitchFamily="18" charset="0"/>
                <a:cs typeface="Andalus" pitchFamily="2" charset="-78"/>
              </a:endParaRPr>
            </a:p>
          </p:txBody>
        </p:sp>
        <p:sp>
          <p:nvSpPr>
            <p:cNvPr id="22" name="TextBox 21"/>
            <p:cNvSpPr txBox="1"/>
            <p:nvPr/>
          </p:nvSpPr>
          <p:spPr>
            <a:xfrm rot="21365873">
              <a:off x="2645173" y="1717137"/>
              <a:ext cx="3951900" cy="619585"/>
            </a:xfrm>
            <a:prstGeom prst="rect">
              <a:avLst/>
            </a:prstGeom>
            <a:noFill/>
          </p:spPr>
          <p:txBody>
            <a:bodyPr wrap="square" rtlCol="0">
              <a:spAutoFit/>
            </a:bodyPr>
            <a:lstStyle/>
            <a:p>
              <a:pPr marL="0" lvl="1" algn="ctr" defTabSz="914363">
                <a:buClr>
                  <a:prstClr val="white"/>
                </a:buClr>
                <a:defRPr/>
              </a:pPr>
              <a:r>
                <a:rPr lang="en-US" sz="2800" dirty="0">
                  <a:ln w="3175">
                    <a:solidFill>
                      <a:sysClr val="windowText" lastClr="000000"/>
                    </a:solidFill>
                  </a:ln>
                  <a:gradFill flip="none" rotWithShape="1">
                    <a:gsLst>
                      <a:gs pos="0">
                        <a:srgbClr val="E6DCAC"/>
                      </a:gs>
                      <a:gs pos="12000">
                        <a:srgbClr val="E6D78A"/>
                      </a:gs>
                      <a:gs pos="30000">
                        <a:srgbClr val="C7AC4C"/>
                      </a:gs>
                      <a:gs pos="45000">
                        <a:srgbClr val="E6D78A"/>
                      </a:gs>
                      <a:gs pos="77000">
                        <a:srgbClr val="C7AC4C"/>
                      </a:gs>
                      <a:gs pos="100000">
                        <a:srgbClr val="E6DCAC"/>
                      </a:gs>
                    </a:gsLst>
                    <a:lin ang="16200000" scaled="0"/>
                    <a:tileRect/>
                  </a:gradFill>
                  <a:effectLst>
                    <a:outerShdw blurRad="50800" dist="38100" dir="2700000" algn="tl" rotWithShape="0">
                      <a:prstClr val="black"/>
                    </a:outerShdw>
                  </a:effectLst>
                  <a:latin typeface="Comic Sans MS" pitchFamily="66" charset="0"/>
                </a:rPr>
                <a:t>Exclusion criteria</a:t>
              </a:r>
            </a:p>
            <a:p>
              <a:pPr marL="0" lvl="1" algn="ctr" defTabSz="914363">
                <a:buClr>
                  <a:prstClr val="white"/>
                </a:buClr>
                <a:defRPr/>
              </a:pPr>
              <a:r>
                <a:rPr lang="en-US" sz="2800" dirty="0">
                  <a:ln w="3175">
                    <a:solidFill>
                      <a:sysClr val="windowText" lastClr="000000"/>
                    </a:solidFill>
                  </a:ln>
                  <a:gradFill flip="none" rotWithShape="1">
                    <a:gsLst>
                      <a:gs pos="0">
                        <a:srgbClr val="E6DCAC"/>
                      </a:gs>
                      <a:gs pos="12000">
                        <a:srgbClr val="E6D78A"/>
                      </a:gs>
                      <a:gs pos="30000">
                        <a:srgbClr val="C7AC4C"/>
                      </a:gs>
                      <a:gs pos="45000">
                        <a:srgbClr val="E6D78A"/>
                      </a:gs>
                      <a:gs pos="77000">
                        <a:srgbClr val="C7AC4C"/>
                      </a:gs>
                      <a:gs pos="100000">
                        <a:srgbClr val="E6DCAC"/>
                      </a:gs>
                    </a:gsLst>
                    <a:lin ang="16200000" scaled="0"/>
                    <a:tileRect/>
                  </a:gradFill>
                  <a:effectLst>
                    <a:outerShdw blurRad="50800" dist="38100" dir="2700000" algn="tl" rotWithShape="0">
                      <a:prstClr val="black"/>
                    </a:outerShdw>
                  </a:effectLst>
                  <a:latin typeface="Comic Sans MS" pitchFamily="66" charset="0"/>
                </a:rPr>
                <a:t>A- Absolute</a:t>
              </a:r>
            </a:p>
          </p:txBody>
        </p:sp>
      </p:grpSp>
      <p:pic>
        <p:nvPicPr>
          <p:cNvPr id="23" name="Picture 2" descr="C:\Users\Wengchucon\Desktop\ahnd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272094">
            <a:off x="818958" y="2358715"/>
            <a:ext cx="1409378" cy="1149801"/>
          </a:xfrm>
          <a:prstGeom prst="rect">
            <a:avLst/>
          </a:prstGeom>
          <a:noFill/>
          <a:extLst>
            <a:ext uri="{909E8E84-426E-40DD-AFC4-6F175D3DCCD1}">
              <a14:hiddenFill xmlns:a14="http://schemas.microsoft.com/office/drawing/2010/main">
                <a:solidFill>
                  <a:srgbClr val="FFFFFF"/>
                </a:solidFill>
              </a14:hiddenFill>
            </a:ext>
          </a:extLst>
        </p:spPr>
      </p:pic>
      <p:sp>
        <p:nvSpPr>
          <p:cNvPr id="24" name="AutoShape 4"/>
          <p:cNvSpPr>
            <a:spLocks noChangeArrowheads="1"/>
          </p:cNvSpPr>
          <p:nvPr/>
        </p:nvSpPr>
        <p:spPr bwMode="ltGray">
          <a:xfrm flipV="1">
            <a:off x="3955888" y="2407326"/>
            <a:ext cx="2362200" cy="3974002"/>
          </a:xfrm>
          <a:prstGeom prst="upArrow">
            <a:avLst>
              <a:gd name="adj1" fmla="val 56361"/>
              <a:gd name="adj2" fmla="val 78336"/>
            </a:avLst>
          </a:prstGeom>
          <a:gradFill rotWithShape="1">
            <a:gsLst>
              <a:gs pos="0">
                <a:srgbClr val="33CCCC"/>
              </a:gs>
              <a:gs pos="100000">
                <a:schemeClr val="bg1"/>
              </a:gs>
            </a:gsLst>
            <a:lin ang="5400000" scaled="1"/>
          </a:gradFill>
          <a:ln w="9525">
            <a:miter lim="800000"/>
            <a:headEnd/>
            <a:tailEnd/>
          </a:ln>
          <a:effectLst/>
          <a:scene3d>
            <a:camera prst="legacyObliqueTopRight">
              <a:rot lat="0" lon="19199999" rev="0"/>
            </a:camera>
            <a:lightRig rig="legacyFlat3" dir="t"/>
          </a:scene3d>
          <a:sp3d extrusionH="430200" prstMaterial="legacyMatte">
            <a:bevelT w="13500" h="13500" prst="angle"/>
            <a:bevelB w="13500" h="13500" prst="angle"/>
            <a:extrusionClr>
              <a:srgbClr val="33CCCC"/>
            </a:extrusionClr>
          </a:sp3d>
        </p:spPr>
        <p:txBody>
          <a:bodyPr wrap="none" anchor="ctr">
            <a:flatTx/>
          </a:bodyPr>
          <a:lstStyle/>
          <a:p>
            <a:pPr>
              <a:defRPr/>
            </a:pPr>
            <a:endParaRPr lang="en-US" kern="0" dirty="0">
              <a:solidFill>
                <a:sysClr val="windowText" lastClr="000000"/>
              </a:solidFill>
              <a:latin typeface="Calibri"/>
            </a:endParaRPr>
          </a:p>
        </p:txBody>
      </p:sp>
      <p:sp>
        <p:nvSpPr>
          <p:cNvPr id="26" name="AutoShape 5"/>
          <p:cNvSpPr>
            <a:spLocks noChangeArrowheads="1"/>
          </p:cNvSpPr>
          <p:nvPr/>
        </p:nvSpPr>
        <p:spPr bwMode="ltGray">
          <a:xfrm flipV="1">
            <a:off x="5960902" y="2132856"/>
            <a:ext cx="2389187" cy="3974002"/>
          </a:xfrm>
          <a:prstGeom prst="downArrow">
            <a:avLst>
              <a:gd name="adj1" fmla="val 65009"/>
              <a:gd name="adj2" fmla="val 57909"/>
            </a:avLst>
          </a:prstGeom>
          <a:gradFill rotWithShape="1">
            <a:gsLst>
              <a:gs pos="0">
                <a:schemeClr val="accent2">
                  <a:lumMod val="75000"/>
                </a:schemeClr>
              </a:gs>
              <a:gs pos="100000">
                <a:schemeClr val="bg1"/>
              </a:gs>
            </a:gsLst>
            <a:lin ang="5400000" scaled="1"/>
          </a:gradFill>
          <a:ln w="9525">
            <a:miter lim="800000"/>
            <a:headEnd/>
            <a:tailEnd/>
          </a:ln>
          <a:effectLst/>
          <a:scene3d>
            <a:camera prst="legacyObliqueTopRight">
              <a:rot lat="0" lon="600000" rev="0"/>
            </a:camera>
            <a:lightRig rig="legacyFlat3" dir="t"/>
          </a:scene3d>
          <a:sp3d extrusionH="430200" prstMaterial="legacyPlastic">
            <a:bevelT w="13500" h="13500" prst="angle"/>
            <a:bevelB w="13500" h="13500" prst="angle"/>
            <a:extrusionClr>
              <a:schemeClr val="accent2"/>
            </a:extrusionClr>
          </a:sp3d>
        </p:spPr>
        <p:txBody>
          <a:bodyPr wrap="none" anchor="ctr">
            <a:flatTx/>
          </a:bodyPr>
          <a:lstStyle/>
          <a:p>
            <a:pPr>
              <a:defRPr/>
            </a:pPr>
            <a:endParaRPr lang="en-US" kern="0">
              <a:solidFill>
                <a:sysClr val="windowText" lastClr="000000"/>
              </a:solidFill>
              <a:latin typeface="Calibri"/>
            </a:endParaRPr>
          </a:p>
        </p:txBody>
      </p:sp>
      <p:grpSp>
        <p:nvGrpSpPr>
          <p:cNvPr id="27" name="Group 26"/>
          <p:cNvGrpSpPr/>
          <p:nvPr/>
        </p:nvGrpSpPr>
        <p:grpSpPr>
          <a:xfrm>
            <a:off x="1837823" y="2584725"/>
            <a:ext cx="3908099" cy="767883"/>
            <a:chOff x="1684541" y="3890715"/>
            <a:chExt cx="2069208" cy="596900"/>
          </a:xfrm>
        </p:grpSpPr>
        <p:sp>
          <p:nvSpPr>
            <p:cNvPr id="28" name="AutoShape 6"/>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40" name="Text Box 38"/>
            <p:cNvSpPr txBox="1">
              <a:spLocks noChangeArrowheads="1"/>
            </p:cNvSpPr>
            <p:nvPr/>
          </p:nvSpPr>
          <p:spPr bwMode="gray">
            <a:xfrm>
              <a:off x="1684541" y="3945187"/>
              <a:ext cx="2069208" cy="25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r>
                <a:rPr lang="en-US" sz="2000" dirty="0">
                  <a:solidFill>
                    <a:srgbClr val="000000"/>
                  </a:solidFill>
                  <a:latin typeface="Comic Sans MS" pitchFamily="66" charset="0"/>
                  <a:cs typeface="Arial" charset="0"/>
                </a:rPr>
                <a:t>T4, N2 or M1.</a:t>
              </a:r>
            </a:p>
          </p:txBody>
        </p:sp>
      </p:grpSp>
      <p:grpSp>
        <p:nvGrpSpPr>
          <p:cNvPr id="44" name="Group 43"/>
          <p:cNvGrpSpPr/>
          <p:nvPr/>
        </p:nvGrpSpPr>
        <p:grpSpPr>
          <a:xfrm>
            <a:off x="1827353" y="3717168"/>
            <a:ext cx="3814604" cy="813271"/>
            <a:chOff x="1749238" y="3500018"/>
            <a:chExt cx="1927225" cy="596900"/>
          </a:xfrm>
        </p:grpSpPr>
        <p:sp>
          <p:nvSpPr>
            <p:cNvPr id="45" name="AutoShape 6"/>
            <p:cNvSpPr>
              <a:spLocks noChangeArrowheads="1"/>
            </p:cNvSpPr>
            <p:nvPr/>
          </p:nvSpPr>
          <p:spPr bwMode="gray">
            <a:xfrm>
              <a:off x="1759646" y="3500018"/>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dirty="0">
                <a:solidFill>
                  <a:sysClr val="windowText" lastClr="000000"/>
                </a:solidFill>
                <a:latin typeface="Comic Sans MS" pitchFamily="66" charset="0"/>
              </a:endParaRPr>
            </a:p>
          </p:txBody>
        </p:sp>
        <p:sp>
          <p:nvSpPr>
            <p:cNvPr id="46" name="Text Box 38"/>
            <p:cNvSpPr txBox="1">
              <a:spLocks noChangeArrowheads="1"/>
            </p:cNvSpPr>
            <p:nvPr/>
          </p:nvSpPr>
          <p:spPr bwMode="gray">
            <a:xfrm>
              <a:off x="1749238" y="3579153"/>
              <a:ext cx="1927225" cy="239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000" dirty="0">
                  <a:solidFill>
                    <a:srgbClr val="000000"/>
                  </a:solidFill>
                  <a:latin typeface="Comic Sans MS" pitchFamily="66" charset="0"/>
                  <a:cs typeface="Arial" charset="0"/>
                </a:rPr>
                <a:t>Multicentricity </a:t>
              </a:r>
            </a:p>
          </p:txBody>
        </p:sp>
      </p:grpSp>
      <p:grpSp>
        <p:nvGrpSpPr>
          <p:cNvPr id="50" name="Group 49"/>
          <p:cNvGrpSpPr/>
          <p:nvPr/>
        </p:nvGrpSpPr>
        <p:grpSpPr>
          <a:xfrm>
            <a:off x="6163486" y="2505694"/>
            <a:ext cx="3878000" cy="844657"/>
            <a:chOff x="1715784" y="3890715"/>
            <a:chExt cx="1959254" cy="596900"/>
          </a:xfrm>
        </p:grpSpPr>
        <p:sp>
          <p:nvSpPr>
            <p:cNvPr id="51" name="AutoShape 6"/>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52" name="Text Box 38"/>
            <p:cNvSpPr txBox="1">
              <a:spLocks noChangeArrowheads="1"/>
            </p:cNvSpPr>
            <p:nvPr/>
          </p:nvSpPr>
          <p:spPr bwMode="gray">
            <a:xfrm>
              <a:off x="1715784" y="3947215"/>
              <a:ext cx="1927225" cy="239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000" dirty="0">
                  <a:solidFill>
                    <a:srgbClr val="000000"/>
                  </a:solidFill>
                  <a:latin typeface="Comic Sans MS" pitchFamily="66" charset="0"/>
                  <a:cs typeface="Arial" charset="0"/>
                </a:rPr>
                <a:t>Pregnancy</a:t>
              </a:r>
              <a:endParaRPr lang="en-US" dirty="0">
                <a:solidFill>
                  <a:srgbClr val="000000"/>
                </a:solidFill>
                <a:latin typeface="Comic Sans MS" pitchFamily="66" charset="0"/>
                <a:cs typeface="Arial" charset="0"/>
              </a:endParaRPr>
            </a:p>
          </p:txBody>
        </p:sp>
      </p:grpSp>
      <p:grpSp>
        <p:nvGrpSpPr>
          <p:cNvPr id="36" name="Group 35">
            <a:extLst>
              <a:ext uri="{FF2B5EF4-FFF2-40B4-BE49-F238E27FC236}">
                <a16:creationId xmlns:a16="http://schemas.microsoft.com/office/drawing/2014/main" id="{481523F3-BFD5-4D57-B5C4-B342D7DFC6B3}"/>
              </a:ext>
            </a:extLst>
          </p:cNvPr>
          <p:cNvGrpSpPr/>
          <p:nvPr/>
        </p:nvGrpSpPr>
        <p:grpSpPr>
          <a:xfrm>
            <a:off x="1650288" y="4894998"/>
            <a:ext cx="4095634" cy="726949"/>
            <a:chOff x="1684541" y="3890715"/>
            <a:chExt cx="2069208" cy="596900"/>
          </a:xfrm>
        </p:grpSpPr>
        <p:sp>
          <p:nvSpPr>
            <p:cNvPr id="37" name="AutoShape 6">
              <a:extLst>
                <a:ext uri="{FF2B5EF4-FFF2-40B4-BE49-F238E27FC236}">
                  <a16:creationId xmlns:a16="http://schemas.microsoft.com/office/drawing/2014/main" id="{C7AD6A4B-3B53-48E6-B9C7-88D47FD9D501}"/>
                </a:ext>
              </a:extLst>
            </p:cNvPr>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38" name="Text Box 38">
              <a:extLst>
                <a:ext uri="{FF2B5EF4-FFF2-40B4-BE49-F238E27FC236}">
                  <a16:creationId xmlns:a16="http://schemas.microsoft.com/office/drawing/2014/main" id="{38EAE5BE-EE25-4DC2-8446-C4B8C921D974}"/>
                </a:ext>
              </a:extLst>
            </p:cNvPr>
            <p:cNvSpPr txBox="1">
              <a:spLocks noChangeArrowheads="1"/>
            </p:cNvSpPr>
            <p:nvPr/>
          </p:nvSpPr>
          <p:spPr bwMode="gray">
            <a:xfrm>
              <a:off x="1684541" y="3945187"/>
              <a:ext cx="2069208" cy="458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r>
                <a:rPr lang="en-US" sz="2000" dirty="0">
                  <a:solidFill>
                    <a:srgbClr val="000000"/>
                  </a:solidFill>
                  <a:latin typeface="Comic Sans MS" pitchFamily="66" charset="0"/>
                  <a:cs typeface="Arial" charset="0"/>
                </a:rPr>
                <a:t>positive margins after reasonable surgical attempts.</a:t>
              </a:r>
            </a:p>
          </p:txBody>
        </p:sp>
      </p:grpSp>
      <p:grpSp>
        <p:nvGrpSpPr>
          <p:cNvPr id="56" name="Group 55">
            <a:extLst>
              <a:ext uri="{FF2B5EF4-FFF2-40B4-BE49-F238E27FC236}">
                <a16:creationId xmlns:a16="http://schemas.microsoft.com/office/drawing/2014/main" id="{1E7F1710-FD7F-4CE4-88DB-CD4625B78ECA}"/>
              </a:ext>
            </a:extLst>
          </p:cNvPr>
          <p:cNvGrpSpPr/>
          <p:nvPr/>
        </p:nvGrpSpPr>
        <p:grpSpPr>
          <a:xfrm>
            <a:off x="6131788" y="3746569"/>
            <a:ext cx="3878000" cy="1062937"/>
            <a:chOff x="1715784" y="3890715"/>
            <a:chExt cx="1959254" cy="739981"/>
          </a:xfrm>
        </p:grpSpPr>
        <p:sp>
          <p:nvSpPr>
            <p:cNvPr id="57" name="AutoShape 6">
              <a:extLst>
                <a:ext uri="{FF2B5EF4-FFF2-40B4-BE49-F238E27FC236}">
                  <a16:creationId xmlns:a16="http://schemas.microsoft.com/office/drawing/2014/main" id="{A5D65E28-E19F-4652-A5AC-3C3C9FC9E155}"/>
                </a:ext>
              </a:extLst>
            </p:cNvPr>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58" name="Text Box 38">
              <a:extLst>
                <a:ext uri="{FF2B5EF4-FFF2-40B4-BE49-F238E27FC236}">
                  <a16:creationId xmlns:a16="http://schemas.microsoft.com/office/drawing/2014/main" id="{A6A1FA12-96F3-43FC-850C-897635082287}"/>
                </a:ext>
              </a:extLst>
            </p:cNvPr>
            <p:cNvSpPr txBox="1">
              <a:spLocks noChangeArrowheads="1"/>
            </p:cNvSpPr>
            <p:nvPr/>
          </p:nvSpPr>
          <p:spPr bwMode="gray">
            <a:xfrm>
              <a:off x="1715784" y="3947215"/>
              <a:ext cx="1927225" cy="68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000" dirty="0">
                  <a:solidFill>
                    <a:srgbClr val="000000"/>
                  </a:solidFill>
                  <a:latin typeface="Comic Sans MS" pitchFamily="66" charset="0"/>
                  <a:cs typeface="Arial" charset="0"/>
                </a:rPr>
                <a:t>prior therapeutic irradiation to the breast region</a:t>
              </a:r>
              <a:endParaRPr lang="en-US" dirty="0">
                <a:solidFill>
                  <a:srgbClr val="000000"/>
                </a:solidFill>
                <a:latin typeface="Comic Sans MS" pitchFamily="66" charset="0"/>
                <a:cs typeface="Arial" charset="0"/>
              </a:endParaRPr>
            </a:p>
          </p:txBody>
        </p:sp>
      </p:grpSp>
      <p:grpSp>
        <p:nvGrpSpPr>
          <p:cNvPr id="59" name="Group 58">
            <a:extLst>
              <a:ext uri="{FF2B5EF4-FFF2-40B4-BE49-F238E27FC236}">
                <a16:creationId xmlns:a16="http://schemas.microsoft.com/office/drawing/2014/main" id="{B1B1611B-A5C2-4325-AA6C-5A3FBCDB5777}"/>
              </a:ext>
            </a:extLst>
          </p:cNvPr>
          <p:cNvGrpSpPr/>
          <p:nvPr/>
        </p:nvGrpSpPr>
        <p:grpSpPr>
          <a:xfrm>
            <a:off x="6070634" y="4863446"/>
            <a:ext cx="4000307" cy="1048213"/>
            <a:chOff x="1653992" y="3890715"/>
            <a:chExt cx="2021046" cy="791809"/>
          </a:xfrm>
        </p:grpSpPr>
        <p:sp>
          <p:nvSpPr>
            <p:cNvPr id="60" name="AutoShape 6">
              <a:extLst>
                <a:ext uri="{FF2B5EF4-FFF2-40B4-BE49-F238E27FC236}">
                  <a16:creationId xmlns:a16="http://schemas.microsoft.com/office/drawing/2014/main" id="{F451066B-0804-47E5-950E-C1E2646E0DA6}"/>
                </a:ext>
              </a:extLst>
            </p:cNvPr>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61" name="Text Box 38">
              <a:extLst>
                <a:ext uri="{FF2B5EF4-FFF2-40B4-BE49-F238E27FC236}">
                  <a16:creationId xmlns:a16="http://schemas.microsoft.com/office/drawing/2014/main" id="{93061840-5DF0-4186-BC49-1AA76D86FC27}"/>
                </a:ext>
              </a:extLst>
            </p:cNvPr>
            <p:cNvSpPr txBox="1">
              <a:spLocks noChangeArrowheads="1"/>
            </p:cNvSpPr>
            <p:nvPr/>
          </p:nvSpPr>
          <p:spPr bwMode="gray">
            <a:xfrm>
              <a:off x="1653992" y="3999043"/>
              <a:ext cx="1927225" cy="68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000" dirty="0">
                  <a:solidFill>
                    <a:srgbClr val="000000"/>
                  </a:solidFill>
                  <a:latin typeface="Comic Sans MS" pitchFamily="66" charset="0"/>
                  <a:cs typeface="Arial" charset="0"/>
                </a:rPr>
                <a:t>Diffuse malignant-appearing micro calcifications.</a:t>
              </a:r>
            </a:p>
          </p:txBody>
        </p:sp>
      </p:grpSp>
    </p:spTree>
    <p:extLst>
      <p:ext uri="{BB962C8B-B14F-4D97-AF65-F5344CB8AC3E}">
        <p14:creationId xmlns:p14="http://schemas.microsoft.com/office/powerpoint/2010/main" val="115425806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down)">
                                      <p:cBhvr>
                                        <p:cTn id="10" dur="500"/>
                                        <p:tgtEl>
                                          <p:spTgt spid="2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down)">
                                      <p:cBhvr>
                                        <p:cTn id="13" dur="500"/>
                                        <p:tgtEl>
                                          <p:spTgt spid="24"/>
                                        </p:tgtEl>
                                      </p:cBhvr>
                                    </p:animEffect>
                                  </p:childTnLst>
                                </p:cTn>
                              </p:par>
                              <p:par>
                                <p:cTn id="14" presetID="22" presetClass="entr" presetSubtype="4"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down)">
                                      <p:cBhvr>
                                        <p:cTn id="16" dur="500"/>
                                        <p:tgtEl>
                                          <p:spTgt spid="27"/>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down)">
                                      <p:cBhvr>
                                        <p:cTn id="19" dur="500"/>
                                        <p:tgtEl>
                                          <p:spTgt spid="26"/>
                                        </p:tgtEl>
                                      </p:cBhvr>
                                    </p:animEffect>
                                  </p:childTnLst>
                                </p:cTn>
                              </p:par>
                              <p:par>
                                <p:cTn id="20" presetID="22" presetClass="entr" presetSubtype="4" fill="hold"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wipe(down)">
                                      <p:cBhvr>
                                        <p:cTn id="22" dur="500"/>
                                        <p:tgtEl>
                                          <p:spTgt spid="44"/>
                                        </p:tgtEl>
                                      </p:cBhvr>
                                    </p:animEffect>
                                  </p:childTnLst>
                                </p:cTn>
                              </p:par>
                              <p:par>
                                <p:cTn id="23" presetID="22" presetClass="entr" presetSubtype="4" fill="hold" nodeType="with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wipe(down)">
                                      <p:cBhvr>
                                        <p:cTn id="25" dur="500"/>
                                        <p:tgtEl>
                                          <p:spTgt spid="50"/>
                                        </p:tgtEl>
                                      </p:cBhvr>
                                    </p:animEffect>
                                  </p:childTnLst>
                                </p:cTn>
                              </p:par>
                              <p:par>
                                <p:cTn id="26" presetID="22" presetClass="entr" presetSubtype="4"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down)">
                                      <p:cBhvr>
                                        <p:cTn id="28" dur="500"/>
                                        <p:tgtEl>
                                          <p:spTgt spid="36"/>
                                        </p:tgtEl>
                                      </p:cBhvr>
                                    </p:animEffect>
                                  </p:childTnLst>
                                </p:cTn>
                              </p:par>
                              <p:par>
                                <p:cTn id="29" presetID="22" presetClass="entr" presetSubtype="4" fill="hold" nodeType="with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down)">
                                      <p:cBhvr>
                                        <p:cTn id="31" dur="500"/>
                                        <p:tgtEl>
                                          <p:spTgt spid="56"/>
                                        </p:tgtEl>
                                      </p:cBhvr>
                                    </p:animEffect>
                                  </p:childTnLst>
                                </p:cTn>
                              </p:par>
                              <p:par>
                                <p:cTn id="32" presetID="22" presetClass="entr" presetSubtype="4" fill="hold"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wipe(down)">
                                      <p:cBhvr>
                                        <p:cTn id="3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1"/>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20" name="Group 9"/>
          <p:cNvGrpSpPr/>
          <p:nvPr/>
        </p:nvGrpSpPr>
        <p:grpSpPr>
          <a:xfrm rot="21192093">
            <a:off x="1714663" y="768746"/>
            <a:ext cx="4523704" cy="1394871"/>
            <a:chOff x="2428860" y="1628230"/>
            <a:chExt cx="4714908" cy="716354"/>
          </a:xfrm>
        </p:grpSpPr>
        <p:sp>
          <p:nvSpPr>
            <p:cNvPr id="21" name="Freeform 19"/>
            <p:cNvSpPr>
              <a:spLocks noEditPoints="1"/>
            </p:cNvSpPr>
            <p:nvPr/>
          </p:nvSpPr>
          <p:spPr bwMode="auto">
            <a:xfrm>
              <a:off x="2428860" y="1628230"/>
              <a:ext cx="4714908" cy="642942"/>
            </a:xfrm>
            <a:custGeom>
              <a:avLst/>
              <a:gdLst/>
              <a:ahLst/>
              <a:cxnLst>
                <a:cxn ang="0">
                  <a:pos x="5" y="185"/>
                </a:cxn>
                <a:cxn ang="0">
                  <a:pos x="58" y="81"/>
                </a:cxn>
                <a:cxn ang="0">
                  <a:pos x="285" y="20"/>
                </a:cxn>
                <a:cxn ang="0">
                  <a:pos x="316" y="31"/>
                </a:cxn>
                <a:cxn ang="0">
                  <a:pos x="416" y="85"/>
                </a:cxn>
                <a:cxn ang="0">
                  <a:pos x="441" y="200"/>
                </a:cxn>
                <a:cxn ang="0">
                  <a:pos x="130" y="283"/>
                </a:cxn>
                <a:cxn ang="0">
                  <a:pos x="47" y="252"/>
                </a:cxn>
                <a:cxn ang="0">
                  <a:pos x="5" y="185"/>
                </a:cxn>
                <a:cxn ang="0">
                  <a:pos x="304" y="37"/>
                </a:cxn>
                <a:cxn ang="0">
                  <a:pos x="266" y="31"/>
                </a:cxn>
                <a:cxn ang="0">
                  <a:pos x="250" y="25"/>
                </a:cxn>
                <a:cxn ang="0">
                  <a:pos x="189" y="29"/>
                </a:cxn>
                <a:cxn ang="0">
                  <a:pos x="68" y="97"/>
                </a:cxn>
                <a:cxn ang="0">
                  <a:pos x="51" y="108"/>
                </a:cxn>
                <a:cxn ang="0">
                  <a:pos x="45" y="120"/>
                </a:cxn>
                <a:cxn ang="0">
                  <a:pos x="22" y="148"/>
                </a:cxn>
                <a:cxn ang="0">
                  <a:pos x="45" y="229"/>
                </a:cxn>
                <a:cxn ang="0">
                  <a:pos x="191" y="273"/>
                </a:cxn>
                <a:cxn ang="0">
                  <a:pos x="345" y="242"/>
                </a:cxn>
                <a:cxn ang="0">
                  <a:pos x="425" y="185"/>
                </a:cxn>
                <a:cxn ang="0">
                  <a:pos x="444" y="131"/>
                </a:cxn>
                <a:cxn ang="0">
                  <a:pos x="394" y="79"/>
                </a:cxn>
                <a:cxn ang="0">
                  <a:pos x="329" y="43"/>
                </a:cxn>
                <a:cxn ang="0">
                  <a:pos x="339" y="58"/>
                </a:cxn>
                <a:cxn ang="0">
                  <a:pos x="304" y="37"/>
                </a:cxn>
                <a:cxn ang="0">
                  <a:pos x="337" y="258"/>
                </a:cxn>
                <a:cxn ang="0">
                  <a:pos x="448" y="166"/>
                </a:cxn>
                <a:cxn ang="0">
                  <a:pos x="450" y="162"/>
                </a:cxn>
                <a:cxn ang="0">
                  <a:pos x="398" y="217"/>
                </a:cxn>
                <a:cxn ang="0">
                  <a:pos x="371" y="239"/>
                </a:cxn>
                <a:cxn ang="0">
                  <a:pos x="164" y="281"/>
                </a:cxn>
                <a:cxn ang="0">
                  <a:pos x="337" y="258"/>
                </a:cxn>
              </a:cxnLst>
              <a:rect l="0" t="0" r="r" b="b"/>
              <a:pathLst>
                <a:path w="475" h="311">
                  <a:moveTo>
                    <a:pt x="5" y="185"/>
                  </a:moveTo>
                  <a:cubicBezTo>
                    <a:pt x="0" y="145"/>
                    <a:pt x="32" y="103"/>
                    <a:pt x="58" y="81"/>
                  </a:cubicBezTo>
                  <a:cubicBezTo>
                    <a:pt x="107" y="42"/>
                    <a:pt x="190" y="0"/>
                    <a:pt x="285" y="20"/>
                  </a:cubicBezTo>
                  <a:cubicBezTo>
                    <a:pt x="295" y="22"/>
                    <a:pt x="305" y="27"/>
                    <a:pt x="316" y="31"/>
                  </a:cubicBezTo>
                  <a:cubicBezTo>
                    <a:pt x="354" y="45"/>
                    <a:pt x="383" y="58"/>
                    <a:pt x="416" y="85"/>
                  </a:cubicBezTo>
                  <a:cubicBezTo>
                    <a:pt x="453" y="115"/>
                    <a:pt x="475" y="154"/>
                    <a:pt x="441" y="200"/>
                  </a:cubicBezTo>
                  <a:cubicBezTo>
                    <a:pt x="389" y="268"/>
                    <a:pt x="248" y="311"/>
                    <a:pt x="130" y="283"/>
                  </a:cubicBezTo>
                  <a:cubicBezTo>
                    <a:pt x="99" y="275"/>
                    <a:pt x="66" y="265"/>
                    <a:pt x="47" y="252"/>
                  </a:cubicBezTo>
                  <a:cubicBezTo>
                    <a:pt x="28" y="240"/>
                    <a:pt x="8" y="214"/>
                    <a:pt x="5" y="185"/>
                  </a:cubicBezTo>
                  <a:close/>
                  <a:moveTo>
                    <a:pt x="304" y="37"/>
                  </a:moveTo>
                  <a:cubicBezTo>
                    <a:pt x="294" y="33"/>
                    <a:pt x="279" y="34"/>
                    <a:pt x="266" y="31"/>
                  </a:cubicBezTo>
                  <a:cubicBezTo>
                    <a:pt x="260" y="30"/>
                    <a:pt x="256" y="26"/>
                    <a:pt x="250" y="25"/>
                  </a:cubicBezTo>
                  <a:cubicBezTo>
                    <a:pt x="234" y="23"/>
                    <a:pt x="206" y="25"/>
                    <a:pt x="189" y="29"/>
                  </a:cubicBezTo>
                  <a:cubicBezTo>
                    <a:pt x="149" y="39"/>
                    <a:pt x="97" y="72"/>
                    <a:pt x="68" y="97"/>
                  </a:cubicBezTo>
                  <a:cubicBezTo>
                    <a:pt x="63" y="101"/>
                    <a:pt x="54" y="105"/>
                    <a:pt x="51" y="108"/>
                  </a:cubicBezTo>
                  <a:cubicBezTo>
                    <a:pt x="49" y="110"/>
                    <a:pt x="48" y="116"/>
                    <a:pt x="45" y="120"/>
                  </a:cubicBezTo>
                  <a:cubicBezTo>
                    <a:pt x="38" y="128"/>
                    <a:pt x="24" y="142"/>
                    <a:pt x="22" y="148"/>
                  </a:cubicBezTo>
                  <a:cubicBezTo>
                    <a:pt x="12" y="181"/>
                    <a:pt x="31" y="213"/>
                    <a:pt x="45" y="229"/>
                  </a:cubicBezTo>
                  <a:cubicBezTo>
                    <a:pt x="76" y="265"/>
                    <a:pt x="132" y="273"/>
                    <a:pt x="191" y="273"/>
                  </a:cubicBezTo>
                  <a:cubicBezTo>
                    <a:pt x="249" y="273"/>
                    <a:pt x="296" y="264"/>
                    <a:pt x="345" y="242"/>
                  </a:cubicBezTo>
                  <a:cubicBezTo>
                    <a:pt x="371" y="230"/>
                    <a:pt x="410" y="203"/>
                    <a:pt x="425" y="185"/>
                  </a:cubicBezTo>
                  <a:cubicBezTo>
                    <a:pt x="434" y="174"/>
                    <a:pt x="447" y="146"/>
                    <a:pt x="444" y="131"/>
                  </a:cubicBezTo>
                  <a:cubicBezTo>
                    <a:pt x="441" y="111"/>
                    <a:pt x="410" y="91"/>
                    <a:pt x="394" y="79"/>
                  </a:cubicBezTo>
                  <a:cubicBezTo>
                    <a:pt x="373" y="63"/>
                    <a:pt x="353" y="52"/>
                    <a:pt x="329" y="43"/>
                  </a:cubicBezTo>
                  <a:cubicBezTo>
                    <a:pt x="330" y="50"/>
                    <a:pt x="344" y="52"/>
                    <a:pt x="339" y="58"/>
                  </a:cubicBezTo>
                  <a:cubicBezTo>
                    <a:pt x="322" y="55"/>
                    <a:pt x="319" y="43"/>
                    <a:pt x="304" y="37"/>
                  </a:cubicBezTo>
                  <a:close/>
                  <a:moveTo>
                    <a:pt x="337" y="258"/>
                  </a:moveTo>
                  <a:cubicBezTo>
                    <a:pt x="390" y="237"/>
                    <a:pt x="431" y="215"/>
                    <a:pt x="448" y="166"/>
                  </a:cubicBezTo>
                  <a:cubicBezTo>
                    <a:pt x="450" y="165"/>
                    <a:pt x="450" y="164"/>
                    <a:pt x="450" y="162"/>
                  </a:cubicBezTo>
                  <a:cubicBezTo>
                    <a:pt x="440" y="186"/>
                    <a:pt x="420" y="201"/>
                    <a:pt x="398" y="217"/>
                  </a:cubicBezTo>
                  <a:cubicBezTo>
                    <a:pt x="389" y="225"/>
                    <a:pt x="381" y="233"/>
                    <a:pt x="371" y="239"/>
                  </a:cubicBezTo>
                  <a:cubicBezTo>
                    <a:pt x="317" y="270"/>
                    <a:pt x="242" y="281"/>
                    <a:pt x="164" y="281"/>
                  </a:cubicBezTo>
                  <a:cubicBezTo>
                    <a:pt x="234" y="288"/>
                    <a:pt x="287" y="277"/>
                    <a:pt x="337" y="258"/>
                  </a:cubicBezTo>
                  <a:close/>
                </a:path>
              </a:pathLst>
            </a:custGeom>
            <a:solidFill>
              <a:schemeClr val="accent2">
                <a:lumMod val="60000"/>
                <a:lumOff val="40000"/>
              </a:schemeClr>
            </a:solidFill>
            <a:ln w="9525" cap="flat" cmpd="sng" algn="ctr">
              <a:noFill/>
              <a:prstDash val="solid"/>
              <a:headEnd/>
              <a:tailEnd/>
            </a:ln>
            <a:effectLst>
              <a:outerShdw blurRad="50800" dist="38100" dir="5400000" rotWithShape="0">
                <a:srgbClr val="000000">
                  <a:alpha val="35000"/>
                </a:srgbClr>
              </a:outerShdw>
            </a:effectLst>
          </p:spPr>
          <p:txBody>
            <a:bodyPr vert="horz" wrap="square" lIns="91440" tIns="45720" rIns="91440" bIns="45720" numCol="1" anchor="t" anchorCtr="0" compatLnSpc="1">
              <a:prstTxWarp prst="textNoShape">
                <a:avLst/>
              </a:prstTxWarp>
            </a:bodyPr>
            <a:lstStyle/>
            <a:p>
              <a:pPr>
                <a:defRPr/>
              </a:pPr>
              <a:endParaRPr lang="en-US" sz="2400" b="1" kern="0">
                <a:solidFill>
                  <a:sysClr val="windowText" lastClr="000000"/>
                </a:solidFill>
                <a:latin typeface="Book Antiqua" pitchFamily="18" charset="0"/>
                <a:cs typeface="Andalus" pitchFamily="2" charset="-78"/>
              </a:endParaRPr>
            </a:p>
          </p:txBody>
        </p:sp>
        <p:sp>
          <p:nvSpPr>
            <p:cNvPr id="22" name="TextBox 21"/>
            <p:cNvSpPr txBox="1"/>
            <p:nvPr/>
          </p:nvSpPr>
          <p:spPr>
            <a:xfrm>
              <a:off x="2828851" y="1725000"/>
              <a:ext cx="3816138" cy="619584"/>
            </a:xfrm>
            <a:prstGeom prst="rect">
              <a:avLst/>
            </a:prstGeom>
            <a:noFill/>
          </p:spPr>
          <p:txBody>
            <a:bodyPr wrap="square" rtlCol="0">
              <a:spAutoFit/>
            </a:bodyPr>
            <a:lstStyle/>
            <a:p>
              <a:pPr marL="0" lvl="1" algn="ctr" defTabSz="914363">
                <a:buClr>
                  <a:prstClr val="white"/>
                </a:buClr>
                <a:defRPr/>
              </a:pPr>
              <a:r>
                <a:rPr lang="en-US" sz="2800" dirty="0">
                  <a:ln w="3175">
                    <a:solidFill>
                      <a:sysClr val="windowText" lastClr="000000"/>
                    </a:solidFill>
                  </a:ln>
                  <a:gradFill flip="none" rotWithShape="1">
                    <a:gsLst>
                      <a:gs pos="0">
                        <a:srgbClr val="E6DCAC"/>
                      </a:gs>
                      <a:gs pos="12000">
                        <a:srgbClr val="E6D78A"/>
                      </a:gs>
                      <a:gs pos="30000">
                        <a:srgbClr val="C7AC4C"/>
                      </a:gs>
                      <a:gs pos="45000">
                        <a:srgbClr val="E6D78A"/>
                      </a:gs>
                      <a:gs pos="77000">
                        <a:srgbClr val="C7AC4C"/>
                      </a:gs>
                      <a:gs pos="100000">
                        <a:srgbClr val="E6DCAC"/>
                      </a:gs>
                    </a:gsLst>
                    <a:lin ang="16200000" scaled="0"/>
                    <a:tileRect/>
                  </a:gradFill>
                  <a:effectLst>
                    <a:outerShdw blurRad="50800" dist="38100" dir="2700000" algn="tl" rotWithShape="0">
                      <a:prstClr val="black"/>
                    </a:outerShdw>
                  </a:effectLst>
                  <a:latin typeface="Comic Sans MS" pitchFamily="66" charset="0"/>
                </a:rPr>
                <a:t>Exclusion criteria </a:t>
              </a:r>
            </a:p>
            <a:p>
              <a:pPr marL="0" lvl="1" algn="ctr" defTabSz="914363">
                <a:buClr>
                  <a:prstClr val="white"/>
                </a:buClr>
                <a:defRPr/>
              </a:pPr>
              <a:r>
                <a:rPr lang="en-US" sz="2800" dirty="0">
                  <a:ln w="3175">
                    <a:solidFill>
                      <a:sysClr val="windowText" lastClr="000000"/>
                    </a:solidFill>
                  </a:ln>
                  <a:gradFill flip="none" rotWithShape="1">
                    <a:gsLst>
                      <a:gs pos="0">
                        <a:srgbClr val="E6DCAC"/>
                      </a:gs>
                      <a:gs pos="12000">
                        <a:srgbClr val="E6D78A"/>
                      </a:gs>
                      <a:gs pos="30000">
                        <a:srgbClr val="C7AC4C"/>
                      </a:gs>
                      <a:gs pos="45000">
                        <a:srgbClr val="E6D78A"/>
                      </a:gs>
                      <a:gs pos="77000">
                        <a:srgbClr val="C7AC4C"/>
                      </a:gs>
                      <a:gs pos="100000">
                        <a:srgbClr val="E6DCAC"/>
                      </a:gs>
                    </a:gsLst>
                    <a:lin ang="16200000" scaled="0"/>
                    <a:tileRect/>
                  </a:gradFill>
                  <a:effectLst>
                    <a:outerShdw blurRad="50800" dist="38100" dir="2700000" algn="tl" rotWithShape="0">
                      <a:prstClr val="black"/>
                    </a:outerShdw>
                  </a:effectLst>
                  <a:latin typeface="Comic Sans MS" pitchFamily="66" charset="0"/>
                </a:rPr>
                <a:t>B-Relative</a:t>
              </a:r>
            </a:p>
          </p:txBody>
        </p:sp>
      </p:grpSp>
      <p:pic>
        <p:nvPicPr>
          <p:cNvPr id="23" name="Picture 2" descr="C:\Users\Wengchucon\Desktop\ahnd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272094">
            <a:off x="818958" y="2358715"/>
            <a:ext cx="1409378" cy="1149801"/>
          </a:xfrm>
          <a:prstGeom prst="rect">
            <a:avLst/>
          </a:prstGeom>
          <a:noFill/>
          <a:extLst>
            <a:ext uri="{909E8E84-426E-40DD-AFC4-6F175D3DCCD1}">
              <a14:hiddenFill xmlns:a14="http://schemas.microsoft.com/office/drawing/2010/main">
                <a:solidFill>
                  <a:srgbClr val="FFFFFF"/>
                </a:solidFill>
              </a14:hiddenFill>
            </a:ext>
          </a:extLst>
        </p:spPr>
      </p:pic>
      <p:sp>
        <p:nvSpPr>
          <p:cNvPr id="24" name="AutoShape 4"/>
          <p:cNvSpPr>
            <a:spLocks noChangeArrowheads="1"/>
          </p:cNvSpPr>
          <p:nvPr/>
        </p:nvSpPr>
        <p:spPr bwMode="ltGray">
          <a:xfrm flipV="1">
            <a:off x="3955888" y="2407326"/>
            <a:ext cx="2362200" cy="3974002"/>
          </a:xfrm>
          <a:prstGeom prst="upArrow">
            <a:avLst>
              <a:gd name="adj1" fmla="val 56361"/>
              <a:gd name="adj2" fmla="val 78336"/>
            </a:avLst>
          </a:prstGeom>
          <a:gradFill rotWithShape="1">
            <a:gsLst>
              <a:gs pos="0">
                <a:srgbClr val="33CCCC"/>
              </a:gs>
              <a:gs pos="100000">
                <a:schemeClr val="bg1"/>
              </a:gs>
            </a:gsLst>
            <a:lin ang="5400000" scaled="1"/>
          </a:gradFill>
          <a:ln w="9525">
            <a:miter lim="800000"/>
            <a:headEnd/>
            <a:tailEnd/>
          </a:ln>
          <a:effectLst/>
          <a:scene3d>
            <a:camera prst="legacyObliqueTopRight">
              <a:rot lat="0" lon="19199999" rev="0"/>
            </a:camera>
            <a:lightRig rig="legacyFlat3" dir="t"/>
          </a:scene3d>
          <a:sp3d extrusionH="430200" prstMaterial="legacyMatte">
            <a:bevelT w="13500" h="13500" prst="angle"/>
            <a:bevelB w="13500" h="13500" prst="angle"/>
            <a:extrusionClr>
              <a:srgbClr val="33CCCC"/>
            </a:extrusionClr>
          </a:sp3d>
        </p:spPr>
        <p:txBody>
          <a:bodyPr wrap="none" anchor="ctr">
            <a:flatTx/>
          </a:bodyPr>
          <a:lstStyle/>
          <a:p>
            <a:pPr>
              <a:defRPr/>
            </a:pPr>
            <a:endParaRPr lang="en-US" kern="0" dirty="0">
              <a:solidFill>
                <a:sysClr val="windowText" lastClr="000000"/>
              </a:solidFill>
              <a:latin typeface="Calibri"/>
            </a:endParaRPr>
          </a:p>
        </p:txBody>
      </p:sp>
      <p:sp>
        <p:nvSpPr>
          <p:cNvPr id="26" name="AutoShape 5"/>
          <p:cNvSpPr>
            <a:spLocks noChangeArrowheads="1"/>
          </p:cNvSpPr>
          <p:nvPr/>
        </p:nvSpPr>
        <p:spPr bwMode="ltGray">
          <a:xfrm flipV="1">
            <a:off x="5960902" y="2132856"/>
            <a:ext cx="2389187" cy="3974002"/>
          </a:xfrm>
          <a:prstGeom prst="downArrow">
            <a:avLst>
              <a:gd name="adj1" fmla="val 65009"/>
              <a:gd name="adj2" fmla="val 57909"/>
            </a:avLst>
          </a:prstGeom>
          <a:gradFill rotWithShape="1">
            <a:gsLst>
              <a:gs pos="0">
                <a:schemeClr val="accent2">
                  <a:lumMod val="75000"/>
                </a:schemeClr>
              </a:gs>
              <a:gs pos="100000">
                <a:schemeClr val="bg1"/>
              </a:gs>
            </a:gsLst>
            <a:lin ang="5400000" scaled="1"/>
          </a:gradFill>
          <a:ln w="9525">
            <a:miter lim="800000"/>
            <a:headEnd/>
            <a:tailEnd/>
          </a:ln>
          <a:effectLst/>
          <a:scene3d>
            <a:camera prst="legacyObliqueTopRight">
              <a:rot lat="0" lon="600000" rev="0"/>
            </a:camera>
            <a:lightRig rig="legacyFlat3" dir="t"/>
          </a:scene3d>
          <a:sp3d extrusionH="430200" prstMaterial="legacyPlastic">
            <a:bevelT w="13500" h="13500" prst="angle"/>
            <a:bevelB w="13500" h="13500" prst="angle"/>
            <a:extrusionClr>
              <a:schemeClr val="accent2"/>
            </a:extrusionClr>
          </a:sp3d>
        </p:spPr>
        <p:txBody>
          <a:bodyPr wrap="none" anchor="ctr">
            <a:flatTx/>
          </a:bodyPr>
          <a:lstStyle/>
          <a:p>
            <a:pPr>
              <a:defRPr/>
            </a:pPr>
            <a:endParaRPr lang="en-US" kern="0">
              <a:solidFill>
                <a:sysClr val="windowText" lastClr="000000"/>
              </a:solidFill>
              <a:latin typeface="Calibri"/>
            </a:endParaRPr>
          </a:p>
        </p:txBody>
      </p:sp>
      <p:grpSp>
        <p:nvGrpSpPr>
          <p:cNvPr id="27" name="Group 26"/>
          <p:cNvGrpSpPr/>
          <p:nvPr/>
        </p:nvGrpSpPr>
        <p:grpSpPr>
          <a:xfrm>
            <a:off x="1698937" y="2440210"/>
            <a:ext cx="4095634" cy="1278803"/>
            <a:chOff x="1678137" y="3864711"/>
            <a:chExt cx="2069208" cy="706862"/>
          </a:xfrm>
        </p:grpSpPr>
        <p:sp>
          <p:nvSpPr>
            <p:cNvPr id="28" name="AutoShape 6"/>
            <p:cNvSpPr>
              <a:spLocks noChangeArrowheads="1"/>
            </p:cNvSpPr>
            <p:nvPr/>
          </p:nvSpPr>
          <p:spPr bwMode="gray">
            <a:xfrm>
              <a:off x="1750852" y="3974673"/>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40" name="Text Box 38"/>
            <p:cNvSpPr txBox="1">
              <a:spLocks noChangeArrowheads="1"/>
            </p:cNvSpPr>
            <p:nvPr/>
          </p:nvSpPr>
          <p:spPr bwMode="gray">
            <a:xfrm>
              <a:off x="1678137" y="3864711"/>
              <a:ext cx="2069208" cy="663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endParaRPr lang="en-US" dirty="0">
                <a:solidFill>
                  <a:srgbClr val="000000"/>
                </a:solidFill>
                <a:latin typeface="Comic Sans MS" pitchFamily="66" charset="0"/>
                <a:cs typeface="Arial" charset="0"/>
              </a:endParaRPr>
            </a:p>
            <a:p>
              <a:pPr algn="ctr"/>
              <a:r>
                <a:rPr lang="en-US" dirty="0">
                  <a:solidFill>
                    <a:srgbClr val="000000"/>
                  </a:solidFill>
                  <a:latin typeface="Comic Sans MS" pitchFamily="66" charset="0"/>
                  <a:cs typeface="Arial" charset="0"/>
                </a:rPr>
                <a:t>Women with a strong family history of breast cancer or BRCA1 and BRCA2 mutation</a:t>
              </a:r>
            </a:p>
          </p:txBody>
        </p:sp>
      </p:grpSp>
      <p:grpSp>
        <p:nvGrpSpPr>
          <p:cNvPr id="41" name="Group 40"/>
          <p:cNvGrpSpPr/>
          <p:nvPr/>
        </p:nvGrpSpPr>
        <p:grpSpPr>
          <a:xfrm>
            <a:off x="6337635" y="2471937"/>
            <a:ext cx="3893650" cy="921795"/>
            <a:chOff x="5780361" y="3525590"/>
            <a:chExt cx="1967161" cy="596900"/>
          </a:xfrm>
        </p:grpSpPr>
        <p:sp>
          <p:nvSpPr>
            <p:cNvPr id="42" name="AutoShape 9"/>
            <p:cNvSpPr>
              <a:spLocks noChangeArrowheads="1"/>
            </p:cNvSpPr>
            <p:nvPr/>
          </p:nvSpPr>
          <p:spPr bwMode="gray">
            <a:xfrm>
              <a:off x="5792763" y="3525590"/>
              <a:ext cx="1911350" cy="596900"/>
            </a:xfrm>
            <a:prstGeom prst="roundRect">
              <a:avLst>
                <a:gd name="adj" fmla="val 16667"/>
              </a:avLst>
            </a:prstGeom>
            <a:solidFill>
              <a:srgbClr val="FFFFFF">
                <a:alpha val="89999"/>
              </a:srgbClr>
            </a:solidFill>
            <a:ln w="28575">
              <a:solidFill>
                <a:schemeClr val="accent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43" name="Text Box 38"/>
            <p:cNvSpPr txBox="1">
              <a:spLocks noChangeArrowheads="1"/>
            </p:cNvSpPr>
            <p:nvPr/>
          </p:nvSpPr>
          <p:spPr bwMode="gray">
            <a:xfrm>
              <a:off x="5780361" y="3687653"/>
              <a:ext cx="1967161" cy="23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000" dirty="0">
                  <a:solidFill>
                    <a:srgbClr val="000000"/>
                  </a:solidFill>
                  <a:latin typeface="Comic Sans MS" pitchFamily="66" charset="0"/>
                  <a:cs typeface="Arial" charset="0"/>
                  <a:sym typeface="Symbol"/>
                </a:rPr>
                <a:t>Inadequate donor sites.</a:t>
              </a:r>
            </a:p>
          </p:txBody>
        </p:sp>
      </p:grpSp>
      <p:grpSp>
        <p:nvGrpSpPr>
          <p:cNvPr id="44" name="Group 43"/>
          <p:cNvGrpSpPr/>
          <p:nvPr/>
        </p:nvGrpSpPr>
        <p:grpSpPr>
          <a:xfrm>
            <a:off x="1847185" y="3784271"/>
            <a:ext cx="3819546" cy="986543"/>
            <a:chOff x="1763688" y="3890715"/>
            <a:chExt cx="1929722" cy="638827"/>
          </a:xfrm>
        </p:grpSpPr>
        <p:sp>
          <p:nvSpPr>
            <p:cNvPr id="45" name="AutoShape 6"/>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46" name="Text Box 38"/>
            <p:cNvSpPr txBox="1">
              <a:spLocks noChangeArrowheads="1"/>
            </p:cNvSpPr>
            <p:nvPr/>
          </p:nvSpPr>
          <p:spPr bwMode="gray">
            <a:xfrm>
              <a:off x="1766185" y="3931648"/>
              <a:ext cx="1927225" cy="597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000" dirty="0">
                  <a:solidFill>
                    <a:srgbClr val="000000"/>
                  </a:solidFill>
                  <a:latin typeface="Comic Sans MS" pitchFamily="66" charset="0"/>
                  <a:cs typeface="Arial" charset="0"/>
                </a:rPr>
                <a:t> </a:t>
              </a:r>
              <a:r>
                <a:rPr lang="en-US" sz="2000" dirty="0">
                  <a:solidFill>
                    <a:srgbClr val="000000"/>
                  </a:solidFill>
                  <a:latin typeface="Comic Sans MS" pitchFamily="66" charset="0"/>
                  <a:cs typeface="Arial" charset="0"/>
                  <a:sym typeface="Symbol"/>
                </a:rPr>
                <a:t>Very large or pendulous breast</a:t>
              </a:r>
            </a:p>
            <a:p>
              <a:pPr algn="ctr">
                <a:lnSpc>
                  <a:spcPct val="90000"/>
                </a:lnSpc>
              </a:pPr>
              <a:endParaRPr lang="en-US" sz="2000" dirty="0">
                <a:solidFill>
                  <a:srgbClr val="000000"/>
                </a:solidFill>
                <a:latin typeface="Comic Sans MS" pitchFamily="66" charset="0"/>
                <a:cs typeface="Arial" charset="0"/>
              </a:endParaRPr>
            </a:p>
          </p:txBody>
        </p:sp>
      </p:grpSp>
      <p:grpSp>
        <p:nvGrpSpPr>
          <p:cNvPr id="47" name="Group 46"/>
          <p:cNvGrpSpPr/>
          <p:nvPr/>
        </p:nvGrpSpPr>
        <p:grpSpPr>
          <a:xfrm>
            <a:off x="6374996" y="3506050"/>
            <a:ext cx="4042576" cy="924622"/>
            <a:chOff x="5690454" y="3480179"/>
            <a:chExt cx="2042402" cy="598729"/>
          </a:xfrm>
        </p:grpSpPr>
        <p:sp>
          <p:nvSpPr>
            <p:cNvPr id="48" name="AutoShape 9"/>
            <p:cNvSpPr>
              <a:spLocks noChangeArrowheads="1"/>
            </p:cNvSpPr>
            <p:nvPr/>
          </p:nvSpPr>
          <p:spPr bwMode="gray">
            <a:xfrm>
              <a:off x="5690454" y="3480179"/>
              <a:ext cx="1911350" cy="596900"/>
            </a:xfrm>
            <a:prstGeom prst="roundRect">
              <a:avLst>
                <a:gd name="adj" fmla="val 16667"/>
              </a:avLst>
            </a:prstGeom>
            <a:solidFill>
              <a:srgbClr val="FFFFFF">
                <a:alpha val="89999"/>
              </a:srgbClr>
            </a:solidFill>
            <a:ln w="28575">
              <a:solidFill>
                <a:schemeClr val="accent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49" name="Text Box 38"/>
            <p:cNvSpPr txBox="1">
              <a:spLocks noChangeArrowheads="1"/>
            </p:cNvSpPr>
            <p:nvPr/>
          </p:nvSpPr>
          <p:spPr bwMode="gray">
            <a:xfrm>
              <a:off x="5765695" y="3714194"/>
              <a:ext cx="1967161" cy="364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85000"/>
                </a:lnSpc>
              </a:pPr>
              <a:r>
                <a:rPr lang="en-US" dirty="0">
                  <a:solidFill>
                    <a:srgbClr val="000000"/>
                  </a:solidFill>
                  <a:latin typeface="Comic Sans MS" pitchFamily="66" charset="0"/>
                  <a:cs typeface="Arial" charset="0"/>
                </a:rPr>
                <a:t>General medical comorbidities (bleeding disorders)</a:t>
              </a:r>
              <a:endParaRPr lang="en-US" dirty="0">
                <a:solidFill>
                  <a:srgbClr val="000000"/>
                </a:solidFill>
                <a:latin typeface="Comic Sans MS" pitchFamily="66" charset="0"/>
                <a:cs typeface="Arial" charset="0"/>
                <a:sym typeface="Symbol"/>
              </a:endParaRPr>
            </a:p>
          </p:txBody>
        </p:sp>
      </p:grpSp>
      <p:grpSp>
        <p:nvGrpSpPr>
          <p:cNvPr id="50" name="Group 49"/>
          <p:cNvGrpSpPr/>
          <p:nvPr/>
        </p:nvGrpSpPr>
        <p:grpSpPr>
          <a:xfrm>
            <a:off x="1760629" y="4864647"/>
            <a:ext cx="3852716" cy="1054944"/>
            <a:chOff x="1728558" y="3890715"/>
            <a:chExt cx="1946480" cy="683119"/>
          </a:xfrm>
        </p:grpSpPr>
        <p:sp>
          <p:nvSpPr>
            <p:cNvPr id="51" name="AutoShape 6"/>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52" name="Text Box 38"/>
            <p:cNvSpPr txBox="1">
              <a:spLocks noChangeArrowheads="1"/>
            </p:cNvSpPr>
            <p:nvPr/>
          </p:nvSpPr>
          <p:spPr bwMode="gray">
            <a:xfrm>
              <a:off x="1728558" y="3958004"/>
              <a:ext cx="1927225" cy="615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400" dirty="0">
                  <a:solidFill>
                    <a:srgbClr val="000000"/>
                  </a:solidFill>
                  <a:latin typeface="Comic Sans MS" pitchFamily="66" charset="0"/>
                  <a:cs typeface="Arial" charset="0"/>
                  <a:sym typeface="Symbol"/>
                </a:rPr>
                <a:t> </a:t>
              </a:r>
              <a:r>
                <a:rPr lang="en-US" sz="2000" dirty="0">
                  <a:solidFill>
                    <a:srgbClr val="000000"/>
                  </a:solidFill>
                  <a:latin typeface="Comic Sans MS" pitchFamily="66" charset="0"/>
                  <a:cs typeface="Arial" charset="0"/>
                  <a:sym typeface="Symbol"/>
                </a:rPr>
                <a:t>large or central tumor in a small breast </a:t>
              </a:r>
            </a:p>
            <a:p>
              <a:pPr algn="ctr">
                <a:lnSpc>
                  <a:spcPct val="90000"/>
                </a:lnSpc>
              </a:pPr>
              <a:endParaRPr lang="en-US" dirty="0">
                <a:solidFill>
                  <a:srgbClr val="000000"/>
                </a:solidFill>
                <a:latin typeface="Comic Sans MS" pitchFamily="66" charset="0"/>
                <a:cs typeface="Arial" charset="0"/>
              </a:endParaRPr>
            </a:p>
          </p:txBody>
        </p:sp>
      </p:grpSp>
      <p:grpSp>
        <p:nvGrpSpPr>
          <p:cNvPr id="53" name="Group 52"/>
          <p:cNvGrpSpPr/>
          <p:nvPr/>
        </p:nvGrpSpPr>
        <p:grpSpPr>
          <a:xfrm>
            <a:off x="6178350" y="4649664"/>
            <a:ext cx="4212220" cy="926878"/>
            <a:chOff x="5682251" y="3600400"/>
            <a:chExt cx="2128110" cy="600190"/>
          </a:xfrm>
        </p:grpSpPr>
        <p:sp>
          <p:nvSpPr>
            <p:cNvPr id="54" name="AutoShape 9"/>
            <p:cNvSpPr>
              <a:spLocks noChangeArrowheads="1"/>
            </p:cNvSpPr>
            <p:nvPr/>
          </p:nvSpPr>
          <p:spPr bwMode="gray">
            <a:xfrm>
              <a:off x="5781601" y="3603690"/>
              <a:ext cx="1911350" cy="596900"/>
            </a:xfrm>
            <a:prstGeom prst="roundRect">
              <a:avLst>
                <a:gd name="adj" fmla="val 16667"/>
              </a:avLst>
            </a:prstGeom>
            <a:solidFill>
              <a:srgbClr val="FFFFFF">
                <a:alpha val="89999"/>
              </a:srgbClr>
            </a:solidFill>
            <a:ln w="28575">
              <a:solidFill>
                <a:schemeClr val="accent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55" name="Text Box 38"/>
            <p:cNvSpPr txBox="1">
              <a:spLocks noChangeArrowheads="1"/>
            </p:cNvSpPr>
            <p:nvPr/>
          </p:nvSpPr>
          <p:spPr bwMode="gray">
            <a:xfrm>
              <a:off x="5682251" y="3600400"/>
              <a:ext cx="2128110" cy="458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r>
                <a:rPr lang="en-US" sz="2000" dirty="0">
                  <a:solidFill>
                    <a:srgbClr val="000000"/>
                  </a:solidFill>
                  <a:latin typeface="Comic Sans MS" pitchFamily="66" charset="0"/>
                  <a:cs typeface="Arial" charset="0"/>
                  <a:sym typeface="Symbol"/>
                </a:rPr>
                <a:t>Patients actively dieting </a:t>
              </a:r>
            </a:p>
            <a:p>
              <a:pPr algn="ctr"/>
              <a:r>
                <a:rPr lang="en-US" sz="2000" dirty="0">
                  <a:solidFill>
                    <a:srgbClr val="000000"/>
                  </a:solidFill>
                  <a:latin typeface="Comic Sans MS" pitchFamily="66" charset="0"/>
                  <a:cs typeface="Arial" charset="0"/>
                  <a:sym typeface="Symbol"/>
                </a:rPr>
                <a:t>around the time of fat grafting.</a:t>
              </a:r>
            </a:p>
          </p:txBody>
        </p:sp>
      </p:grpSp>
      <p:grpSp>
        <p:nvGrpSpPr>
          <p:cNvPr id="32" name="Group 31">
            <a:extLst>
              <a:ext uri="{FF2B5EF4-FFF2-40B4-BE49-F238E27FC236}">
                <a16:creationId xmlns:a16="http://schemas.microsoft.com/office/drawing/2014/main" id="{881853BF-DC40-492B-AF06-59DB152BAA5A}"/>
              </a:ext>
            </a:extLst>
          </p:cNvPr>
          <p:cNvGrpSpPr/>
          <p:nvPr/>
        </p:nvGrpSpPr>
        <p:grpSpPr>
          <a:xfrm>
            <a:off x="6119058" y="5756795"/>
            <a:ext cx="4095634" cy="1543650"/>
            <a:chOff x="1684541" y="3890715"/>
            <a:chExt cx="2069208" cy="871592"/>
          </a:xfrm>
        </p:grpSpPr>
        <p:sp>
          <p:nvSpPr>
            <p:cNvPr id="33" name="AutoShape 6">
              <a:extLst>
                <a:ext uri="{FF2B5EF4-FFF2-40B4-BE49-F238E27FC236}">
                  <a16:creationId xmlns:a16="http://schemas.microsoft.com/office/drawing/2014/main" id="{519D05B4-1DDC-41EA-88A1-E77D5F76EE7F}"/>
                </a:ext>
              </a:extLst>
            </p:cNvPr>
            <p:cNvSpPr>
              <a:spLocks noChangeArrowheads="1"/>
            </p:cNvSpPr>
            <p:nvPr/>
          </p:nvSpPr>
          <p:spPr bwMode="gray">
            <a:xfrm>
              <a:off x="1763688" y="3890715"/>
              <a:ext cx="1911350" cy="596900"/>
            </a:xfrm>
            <a:prstGeom prst="roundRect">
              <a:avLst>
                <a:gd name="adj" fmla="val 16667"/>
              </a:avLst>
            </a:prstGeom>
            <a:solidFill>
              <a:srgbClr val="FFFFFF">
                <a:alpha val="89999"/>
              </a:srgbClr>
            </a:solidFill>
            <a:ln w="28575">
              <a:solidFill>
                <a:srgbClr val="33CC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34" name="Text Box 38">
              <a:extLst>
                <a:ext uri="{FF2B5EF4-FFF2-40B4-BE49-F238E27FC236}">
                  <a16:creationId xmlns:a16="http://schemas.microsoft.com/office/drawing/2014/main" id="{98150FEA-F018-417C-9B8A-B71B78860AD7}"/>
                </a:ext>
              </a:extLst>
            </p:cNvPr>
            <p:cNvSpPr txBox="1">
              <a:spLocks noChangeArrowheads="1"/>
            </p:cNvSpPr>
            <p:nvPr/>
          </p:nvSpPr>
          <p:spPr bwMode="gray">
            <a:xfrm>
              <a:off x="1684541" y="3945187"/>
              <a:ext cx="2069208" cy="81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r>
                <a:rPr lang="en-US" sz="2000" dirty="0">
                  <a:solidFill>
                    <a:srgbClr val="000000"/>
                  </a:solidFill>
                  <a:latin typeface="Comic Sans MS" pitchFamily="66" charset="0"/>
                  <a:cs typeface="Arial" charset="0"/>
                </a:rPr>
                <a:t>Current use of medications </a:t>
              </a:r>
              <a:r>
                <a:rPr lang="en-US" dirty="0">
                  <a:solidFill>
                    <a:srgbClr val="000000"/>
                  </a:solidFill>
                  <a:latin typeface="Comic Sans MS" pitchFamily="66" charset="0"/>
                  <a:cs typeface="Arial" charset="0"/>
                </a:rPr>
                <a:t>(aspirin, NSAID drugs, cytotoxic and immunosuppressant drugs).</a:t>
              </a:r>
            </a:p>
            <a:p>
              <a:pPr algn="ctr"/>
              <a:endParaRPr lang="en-US" sz="2000" dirty="0">
                <a:solidFill>
                  <a:srgbClr val="000000"/>
                </a:solidFill>
                <a:latin typeface="Comic Sans MS" pitchFamily="66" charset="0"/>
                <a:cs typeface="Arial" charset="0"/>
              </a:endParaRPr>
            </a:p>
          </p:txBody>
        </p:sp>
      </p:grpSp>
      <p:grpSp>
        <p:nvGrpSpPr>
          <p:cNvPr id="35" name="Group 34">
            <a:extLst>
              <a:ext uri="{FF2B5EF4-FFF2-40B4-BE49-F238E27FC236}">
                <a16:creationId xmlns:a16="http://schemas.microsoft.com/office/drawing/2014/main" id="{5C45C332-A58E-4A32-B725-DCC700A9D21C}"/>
              </a:ext>
            </a:extLst>
          </p:cNvPr>
          <p:cNvGrpSpPr/>
          <p:nvPr/>
        </p:nvGrpSpPr>
        <p:grpSpPr>
          <a:xfrm>
            <a:off x="1790196" y="5914914"/>
            <a:ext cx="3893650" cy="921795"/>
            <a:chOff x="5780361" y="3525590"/>
            <a:chExt cx="1967161" cy="596900"/>
          </a:xfrm>
        </p:grpSpPr>
        <p:sp>
          <p:nvSpPr>
            <p:cNvPr id="36" name="AutoShape 9">
              <a:extLst>
                <a:ext uri="{FF2B5EF4-FFF2-40B4-BE49-F238E27FC236}">
                  <a16:creationId xmlns:a16="http://schemas.microsoft.com/office/drawing/2014/main" id="{545CB0C8-9234-455C-94D9-D88818F5F2D6}"/>
                </a:ext>
              </a:extLst>
            </p:cNvPr>
            <p:cNvSpPr>
              <a:spLocks noChangeArrowheads="1"/>
            </p:cNvSpPr>
            <p:nvPr/>
          </p:nvSpPr>
          <p:spPr bwMode="gray">
            <a:xfrm>
              <a:off x="5792763" y="3525590"/>
              <a:ext cx="1911350" cy="596900"/>
            </a:xfrm>
            <a:prstGeom prst="roundRect">
              <a:avLst>
                <a:gd name="adj" fmla="val 16667"/>
              </a:avLst>
            </a:prstGeom>
            <a:solidFill>
              <a:srgbClr val="FFFFFF">
                <a:alpha val="89999"/>
              </a:srgbClr>
            </a:solidFill>
            <a:ln w="28575">
              <a:solidFill>
                <a:schemeClr val="accent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kern="0">
                <a:solidFill>
                  <a:sysClr val="windowText" lastClr="000000"/>
                </a:solidFill>
                <a:latin typeface="Comic Sans MS" pitchFamily="66" charset="0"/>
              </a:endParaRPr>
            </a:p>
          </p:txBody>
        </p:sp>
        <p:sp>
          <p:nvSpPr>
            <p:cNvPr id="37" name="Text Box 38">
              <a:extLst>
                <a:ext uri="{FF2B5EF4-FFF2-40B4-BE49-F238E27FC236}">
                  <a16:creationId xmlns:a16="http://schemas.microsoft.com/office/drawing/2014/main" id="{EE6BC821-AB62-47F3-AAA6-CA702E307CF5}"/>
                </a:ext>
              </a:extLst>
            </p:cNvPr>
            <p:cNvSpPr txBox="1">
              <a:spLocks noChangeArrowheads="1"/>
            </p:cNvSpPr>
            <p:nvPr/>
          </p:nvSpPr>
          <p:spPr bwMode="gray">
            <a:xfrm>
              <a:off x="5780361" y="3687653"/>
              <a:ext cx="1967161" cy="23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lnSpc>
                  <a:spcPct val="90000"/>
                </a:lnSpc>
              </a:pPr>
              <a:r>
                <a:rPr lang="en-US" sz="2000" dirty="0">
                  <a:solidFill>
                    <a:srgbClr val="000000"/>
                  </a:solidFill>
                  <a:latin typeface="Comic Sans MS" pitchFamily="66" charset="0"/>
                  <a:cs typeface="Arial" charset="0"/>
                </a:rPr>
                <a:t>Smoking</a:t>
              </a:r>
              <a:endParaRPr lang="en-US" sz="2000" dirty="0">
                <a:solidFill>
                  <a:srgbClr val="000000"/>
                </a:solidFill>
                <a:latin typeface="Comic Sans MS" pitchFamily="66" charset="0"/>
                <a:cs typeface="Arial" charset="0"/>
                <a:sym typeface="Symbol"/>
              </a:endParaRPr>
            </a:p>
          </p:txBody>
        </p:sp>
      </p:grpSp>
    </p:spTree>
    <p:extLst>
      <p:ext uri="{BB962C8B-B14F-4D97-AF65-F5344CB8AC3E}">
        <p14:creationId xmlns:p14="http://schemas.microsoft.com/office/powerpoint/2010/main" val="30339300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ppt_x"/>
                                          </p:val>
                                        </p:tav>
                                        <p:tav tm="100000">
                                          <p:val>
                                            <p:strVal val="#ppt_x"/>
                                          </p:val>
                                        </p:tav>
                                      </p:tavLst>
                                    </p:anim>
                                    <p:anim calcmode="lin" valueType="num">
                                      <p:cBhvr additive="base">
                                        <p:cTn id="16" dur="5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ppt_x"/>
                                          </p:val>
                                        </p:tav>
                                        <p:tav tm="100000">
                                          <p:val>
                                            <p:strVal val="#ppt_x"/>
                                          </p:val>
                                        </p:tav>
                                      </p:tavLst>
                                    </p:anim>
                                    <p:anim calcmode="lin" valueType="num">
                                      <p:cBhvr additive="base">
                                        <p:cTn id="24" dur="5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ppt_x"/>
                                          </p:val>
                                        </p:tav>
                                        <p:tav tm="100000">
                                          <p:val>
                                            <p:strVal val="#ppt_x"/>
                                          </p:val>
                                        </p:tav>
                                      </p:tavLst>
                                    </p:anim>
                                    <p:anim calcmode="lin" valueType="num">
                                      <p:cBhvr additive="base">
                                        <p:cTn id="28" dur="500" fill="hold"/>
                                        <p:tgtEl>
                                          <p:spTgt spid="4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ppt_x"/>
                                          </p:val>
                                        </p:tav>
                                        <p:tav tm="100000">
                                          <p:val>
                                            <p:strVal val="#ppt_x"/>
                                          </p:val>
                                        </p:tav>
                                      </p:tavLst>
                                    </p:anim>
                                    <p:anim calcmode="lin" valueType="num">
                                      <p:cBhvr additive="base">
                                        <p:cTn id="32" dur="50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500" fill="hold"/>
                                        <p:tgtEl>
                                          <p:spTgt spid="32"/>
                                        </p:tgtEl>
                                        <p:attrNameLst>
                                          <p:attrName>ppt_x</p:attrName>
                                        </p:attrNameLst>
                                      </p:cBhvr>
                                      <p:tavLst>
                                        <p:tav tm="0">
                                          <p:val>
                                            <p:strVal val="#ppt_x"/>
                                          </p:val>
                                        </p:tav>
                                        <p:tav tm="100000">
                                          <p:val>
                                            <p:strVal val="#ppt_x"/>
                                          </p:val>
                                        </p:tav>
                                      </p:tavLst>
                                    </p:anim>
                                    <p:anim calcmode="lin" valueType="num">
                                      <p:cBhvr additive="base">
                                        <p:cTn id="48" dur="500" fill="hold"/>
                                        <p:tgtEl>
                                          <p:spTgt spid="3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62"/>
                                        </p:tgtEl>
                                        <p:attrNameLst>
                                          <p:attrName>style.visibility</p:attrName>
                                        </p:attrNameLst>
                                      </p:cBhvr>
                                      <p:to>
                                        <p:strVal val="visible"/>
                                      </p:to>
                                    </p:set>
                                    <p:anim calcmode="lin" valueType="num">
                                      <p:cBhvr additive="base">
                                        <p:cTn id="55" dur="500" fill="hold"/>
                                        <p:tgtEl>
                                          <p:spTgt spid="62"/>
                                        </p:tgtEl>
                                        <p:attrNameLst>
                                          <p:attrName>ppt_x</p:attrName>
                                        </p:attrNameLst>
                                      </p:cBhvr>
                                      <p:tavLst>
                                        <p:tav tm="0">
                                          <p:val>
                                            <p:strVal val="#ppt_x"/>
                                          </p:val>
                                        </p:tav>
                                        <p:tav tm="100000">
                                          <p:val>
                                            <p:strVal val="#ppt_x"/>
                                          </p:val>
                                        </p:tav>
                                      </p:tavLst>
                                    </p:anim>
                                    <p:anim calcmode="lin" valueType="num">
                                      <p:cBhvr additive="base">
                                        <p:cTn id="56"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969881" y="16683"/>
            <a:ext cx="9305234" cy="2141190"/>
            <a:chOff x="-578382" y="-224358"/>
            <a:chExt cx="9974918"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4" name="Round Single Corner Rectangle 63"/>
            <p:cNvSpPr/>
            <p:nvPr/>
          </p:nvSpPr>
          <p:spPr bwMode="auto">
            <a:xfrm flipV="1">
              <a:off x="-578382" y="332654"/>
              <a:ext cx="8822790" cy="1080123"/>
            </a:xfrm>
            <a:prstGeom prst="round1Rect">
              <a:avLst>
                <a:gd name="adj" fmla="val 50000"/>
              </a:avLst>
            </a:prstGeom>
            <a:gradFill rotWithShape="1">
              <a:gsLst>
                <a:gs pos="0">
                  <a:schemeClr val="bg1">
                    <a:lumMod val="50000"/>
                    <a:lumOff val="5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4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sp>
        <p:nvSpPr>
          <p:cNvPr id="14" name="Rectangle 13"/>
          <p:cNvSpPr/>
          <p:nvPr/>
        </p:nvSpPr>
        <p:spPr>
          <a:xfrm>
            <a:off x="1717155" y="572877"/>
            <a:ext cx="6843524" cy="1082348"/>
          </a:xfrm>
          <a:prstGeom prst="rect">
            <a:avLst/>
          </a:prstGeom>
        </p:spPr>
        <p:txBody>
          <a:bodyPr wrap="square">
            <a:spAutoFit/>
          </a:bodyPr>
          <a:lstStyle/>
          <a:p>
            <a:pPr marL="0" lvl="1" algn="ctr">
              <a:spcBef>
                <a:spcPts val="1000"/>
              </a:spcBef>
              <a:buClr>
                <a:prstClr val="white"/>
              </a:buClr>
            </a:pPr>
            <a:r>
              <a:rPr lang="en-US" altLang="zh-CN" sz="3200" kern="0" spc="-40" dirty="0">
                <a:solidFill>
                  <a:sysClr val="windowText" lastClr="000000"/>
                </a:solidFill>
                <a:effectLst>
                  <a:glow rad="127000">
                    <a:sysClr val="window" lastClr="FFFFFF"/>
                  </a:glow>
                </a:effectLst>
                <a:latin typeface="Comic Sans MS" pitchFamily="66" charset="0"/>
                <a:cs typeface="ae_AlHor" pitchFamily="18" charset="-78"/>
              </a:rPr>
              <a:t>Pre-operative work up</a:t>
            </a:r>
          </a:p>
          <a:p>
            <a:pPr marL="0" lvl="1" algn="ctr">
              <a:spcBef>
                <a:spcPts val="1000"/>
              </a:spcBef>
              <a:buClr>
                <a:prstClr val="white"/>
              </a:buClr>
            </a:pPr>
            <a:endPar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endParaRPr>
          </a:p>
        </p:txBody>
      </p:sp>
      <p:grpSp>
        <p:nvGrpSpPr>
          <p:cNvPr id="4" name="Group 3">
            <a:extLst>
              <a:ext uri="{FF2B5EF4-FFF2-40B4-BE49-F238E27FC236}">
                <a16:creationId xmlns:a16="http://schemas.microsoft.com/office/drawing/2014/main" id="{2A9D730A-073E-405C-B4FB-C30416FA574C}"/>
              </a:ext>
            </a:extLst>
          </p:cNvPr>
          <p:cNvGrpSpPr/>
          <p:nvPr/>
        </p:nvGrpSpPr>
        <p:grpSpPr>
          <a:xfrm rot="60000">
            <a:off x="553769" y="5454531"/>
            <a:ext cx="9553397" cy="1045891"/>
            <a:chOff x="106180" y="225907"/>
            <a:chExt cx="8476285" cy="4208517"/>
          </a:xfrm>
        </p:grpSpPr>
        <p:grpSp>
          <p:nvGrpSpPr>
            <p:cNvPr id="5" name="Group 13">
              <a:extLst>
                <a:ext uri="{FF2B5EF4-FFF2-40B4-BE49-F238E27FC236}">
                  <a16:creationId xmlns:a16="http://schemas.microsoft.com/office/drawing/2014/main" id="{460EA78C-90D8-8781-6D60-446EE00A16C4}"/>
                </a:ext>
              </a:extLst>
            </p:cNvPr>
            <p:cNvGrpSpPr/>
            <p:nvPr/>
          </p:nvGrpSpPr>
          <p:grpSpPr>
            <a:xfrm rot="5520000">
              <a:off x="2221909" y="-1889822"/>
              <a:ext cx="4208517" cy="8439976"/>
              <a:chOff x="-320093" y="-1856592"/>
              <a:chExt cx="4192086" cy="5634916"/>
            </a:xfrm>
            <a:effectLst>
              <a:outerShdw blurRad="127000" dist="38100" dir="8100000" algn="tr" rotWithShape="0">
                <a:prstClr val="black"/>
              </a:outerShdw>
            </a:effectLst>
          </p:grpSpPr>
          <p:sp>
            <p:nvSpPr>
              <p:cNvPr id="8" name="Freeform 18">
                <a:extLst>
                  <a:ext uri="{FF2B5EF4-FFF2-40B4-BE49-F238E27FC236}">
                    <a16:creationId xmlns:a16="http://schemas.microsoft.com/office/drawing/2014/main" id="{681C9806-BE95-285F-26BF-499CA6A59919}"/>
                  </a:ext>
                </a:extLst>
              </p:cNvPr>
              <p:cNvSpPr/>
              <p:nvPr/>
            </p:nvSpPr>
            <p:spPr>
              <a:xfrm rot="4980000">
                <a:off x="-1086630" y="-1090055"/>
                <a:ext cx="5634916" cy="4101841"/>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100000">
                    <a:schemeClr val="accent6">
                      <a:lumMod val="20000"/>
                      <a:lumOff val="80000"/>
                    </a:schemeClr>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defRPr/>
                </a:pP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9" name="Straight Connector 8">
                <a:extLst>
                  <a:ext uri="{FF2B5EF4-FFF2-40B4-BE49-F238E27FC236}">
                    <a16:creationId xmlns:a16="http://schemas.microsoft.com/office/drawing/2014/main" id="{54E4E29B-1C17-7A61-B2F5-87A2329EB895}"/>
                  </a:ext>
                </a:extLst>
              </p:cNvPr>
              <p:cNvCxnSpPr/>
              <p:nvPr/>
            </p:nvCxnSpPr>
            <p:spPr>
              <a:xfrm rot="16020000" flipH="1">
                <a:off x="2793572" y="1922449"/>
                <a:ext cx="18968" cy="2137874"/>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6" name="Rectangle 5">
              <a:extLst>
                <a:ext uri="{FF2B5EF4-FFF2-40B4-BE49-F238E27FC236}">
                  <a16:creationId xmlns:a16="http://schemas.microsoft.com/office/drawing/2014/main" id="{BD3772BB-2881-ADFD-BF15-46CB8C70A8A3}"/>
                </a:ext>
              </a:extLst>
            </p:cNvPr>
            <p:cNvSpPr/>
            <p:nvPr/>
          </p:nvSpPr>
          <p:spPr>
            <a:xfrm>
              <a:off x="559290" y="1781937"/>
              <a:ext cx="557418" cy="1963276"/>
            </a:xfrm>
            <a:prstGeom prst="rect">
              <a:avLst/>
            </a:prstGeom>
            <a:noFill/>
          </p:spPr>
          <p:txBody>
            <a:bodyPr wrap="none" lIns="91440" tIns="45720" rIns="91440" bIns="45720">
              <a:spAutoFit/>
            </a:bodyPr>
            <a:lstStyle/>
            <a:p>
              <a:pPr algn="ctr">
                <a:defRPr/>
              </a:pPr>
              <a:r>
                <a:rPr lang="en-US" sz="4400" kern="0" spc="-50" dirty="0">
                  <a:ln w="12700">
                    <a:noFill/>
                  </a:ln>
                  <a:solidFill>
                    <a:srgbClr val="A98D63">
                      <a:lumMod val="50000"/>
                    </a:srgbClr>
                  </a:solidFill>
                  <a:effectLst>
                    <a:outerShdw blurRad="50800" dist="38100" dir="2700000" algn="tl" rotWithShape="0">
                      <a:prstClr val="black"/>
                    </a:outerShdw>
                  </a:effectLst>
                  <a:latin typeface="Comic Sans MS" pitchFamily="66" charset="0"/>
                </a:rPr>
                <a:t>5</a:t>
              </a:r>
            </a:p>
          </p:txBody>
        </p:sp>
        <p:sp>
          <p:nvSpPr>
            <p:cNvPr id="7" name="Rectangle 6">
              <a:extLst>
                <a:ext uri="{FF2B5EF4-FFF2-40B4-BE49-F238E27FC236}">
                  <a16:creationId xmlns:a16="http://schemas.microsoft.com/office/drawing/2014/main" id="{DFA16367-CDCA-2775-46F0-2299DB478BC4}"/>
                </a:ext>
              </a:extLst>
            </p:cNvPr>
            <p:cNvSpPr/>
            <p:nvPr/>
          </p:nvSpPr>
          <p:spPr>
            <a:xfrm rot="21540000">
              <a:off x="1272613" y="1274529"/>
              <a:ext cx="7309852" cy="1106633"/>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lnSpc>
                  <a:spcPct val="120000"/>
                </a:lnSpc>
                <a:spcBef>
                  <a:spcPct val="0"/>
                </a:spcBef>
                <a:defRPr/>
              </a:pPr>
              <a:endParaRPr lang="en-US" sz="20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endParaRPr>
            </a:p>
          </p:txBody>
        </p:sp>
      </p:grpSp>
      <p:grpSp>
        <p:nvGrpSpPr>
          <p:cNvPr id="15" name="Group 14"/>
          <p:cNvGrpSpPr/>
          <p:nvPr/>
        </p:nvGrpSpPr>
        <p:grpSpPr>
          <a:xfrm rot="60000">
            <a:off x="969858" y="1369349"/>
            <a:ext cx="7979516" cy="1077046"/>
            <a:chOff x="245129" y="395462"/>
            <a:chExt cx="8439976" cy="4117919"/>
          </a:xfrm>
        </p:grpSpPr>
        <p:grpSp>
          <p:nvGrpSpPr>
            <p:cNvPr id="16" name="Group 13"/>
            <p:cNvGrpSpPr/>
            <p:nvPr/>
          </p:nvGrpSpPr>
          <p:grpSpPr>
            <a:xfrm rot="5520000">
              <a:off x="2406157" y="-1765566"/>
              <a:ext cx="4117919" cy="8439976"/>
              <a:chOff x="-156106" y="-1952200"/>
              <a:chExt cx="4101841" cy="5634916"/>
            </a:xfrm>
            <a:effectLst>
              <a:outerShdw blurRad="127000" dist="38100" dir="8100000" algn="tr" rotWithShape="0">
                <a:prstClr val="black"/>
              </a:outerShdw>
            </a:effectLst>
          </p:grpSpPr>
          <p:sp>
            <p:nvSpPr>
              <p:cNvPr id="19" name="Freeform 18"/>
              <p:cNvSpPr/>
              <p:nvPr/>
            </p:nvSpPr>
            <p:spPr>
              <a:xfrm rot="4980000">
                <a:off x="-922643" y="-1185663"/>
                <a:ext cx="5634916" cy="4101841"/>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100000">
                    <a:schemeClr val="accent6">
                      <a:lumMod val="20000"/>
                      <a:lumOff val="80000"/>
                    </a:schemeClr>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defRPr/>
                </a:pP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20" name="Straight Connector 19"/>
              <p:cNvCxnSpPr/>
              <p:nvPr/>
            </p:nvCxnSpPr>
            <p:spPr>
              <a:xfrm rot="16020000" flipH="1">
                <a:off x="2567439" y="1923342"/>
                <a:ext cx="18968" cy="2137870"/>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17" name="Rectangle 16"/>
            <p:cNvSpPr/>
            <p:nvPr/>
          </p:nvSpPr>
          <p:spPr>
            <a:xfrm>
              <a:off x="607990" y="1781936"/>
              <a:ext cx="460014" cy="1963276"/>
            </a:xfrm>
            <a:prstGeom prst="rect">
              <a:avLst/>
            </a:prstGeom>
            <a:noFill/>
          </p:spPr>
          <p:txBody>
            <a:bodyPr wrap="none" lIns="91440" tIns="45720" rIns="91440" bIns="45720">
              <a:spAutoFit/>
            </a:bodyPr>
            <a:lstStyle/>
            <a:p>
              <a:pPr algn="ctr">
                <a:defRPr/>
              </a:pPr>
              <a:r>
                <a:rPr lang="en-US" sz="4400" kern="0" spc="-50" dirty="0">
                  <a:ln w="12700">
                    <a:noFill/>
                  </a:ln>
                  <a:solidFill>
                    <a:srgbClr val="A98D63">
                      <a:lumMod val="50000"/>
                    </a:srgbClr>
                  </a:solidFill>
                  <a:effectLst>
                    <a:outerShdw blurRad="50800" dist="38100" dir="2700000" algn="tl" rotWithShape="0">
                      <a:prstClr val="black"/>
                    </a:outerShdw>
                  </a:effectLst>
                  <a:latin typeface="Comic Sans MS" pitchFamily="66" charset="0"/>
                </a:rPr>
                <a:t>1</a:t>
              </a:r>
            </a:p>
          </p:txBody>
        </p:sp>
        <p:sp>
          <p:nvSpPr>
            <p:cNvPr id="18" name="Rectangle 17"/>
            <p:cNvSpPr/>
            <p:nvPr/>
          </p:nvSpPr>
          <p:spPr>
            <a:xfrm rot="21540000">
              <a:off x="1293052" y="1117658"/>
              <a:ext cx="7309852" cy="2953299"/>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lnSpc>
                  <a:spcPct val="120000"/>
                </a:lnSpc>
                <a:spcBef>
                  <a:spcPct val="0"/>
                </a:spcBef>
                <a:defRPr/>
              </a:pPr>
              <a:r>
                <a:rPr lang="en-US" sz="20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Complete history taking stress on previous anti-cancer therapy</a:t>
              </a:r>
            </a:p>
          </p:txBody>
        </p:sp>
      </p:grpSp>
      <p:grpSp>
        <p:nvGrpSpPr>
          <p:cNvPr id="21" name="Group 20"/>
          <p:cNvGrpSpPr/>
          <p:nvPr/>
        </p:nvGrpSpPr>
        <p:grpSpPr>
          <a:xfrm rot="60000">
            <a:off x="863742" y="2335677"/>
            <a:ext cx="8785769" cy="1039170"/>
            <a:chOff x="245129" y="395456"/>
            <a:chExt cx="8439976" cy="4117919"/>
          </a:xfrm>
        </p:grpSpPr>
        <p:grpSp>
          <p:nvGrpSpPr>
            <p:cNvPr id="22" name="Group 13"/>
            <p:cNvGrpSpPr/>
            <p:nvPr/>
          </p:nvGrpSpPr>
          <p:grpSpPr>
            <a:xfrm rot="5520000">
              <a:off x="2406157" y="-1765572"/>
              <a:ext cx="4117919" cy="8439976"/>
              <a:chOff x="-156112" y="-1952200"/>
              <a:chExt cx="4101841" cy="5634916"/>
            </a:xfrm>
            <a:effectLst>
              <a:outerShdw blurRad="127000" dist="38100" dir="8100000" algn="tr" rotWithShape="0">
                <a:prstClr val="black"/>
              </a:outerShdw>
            </a:effectLst>
          </p:grpSpPr>
          <p:sp>
            <p:nvSpPr>
              <p:cNvPr id="26" name="Freeform 25"/>
              <p:cNvSpPr/>
              <p:nvPr/>
            </p:nvSpPr>
            <p:spPr>
              <a:xfrm rot="4980000">
                <a:off x="-922649" y="-1185663"/>
                <a:ext cx="5634916" cy="4101841"/>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100000">
                    <a:srgbClr val="CBBBA1"/>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defRPr/>
                </a:pP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27" name="Straight Connector 26"/>
              <p:cNvCxnSpPr/>
              <p:nvPr/>
            </p:nvCxnSpPr>
            <p:spPr>
              <a:xfrm rot="16020000" flipH="1">
                <a:off x="2783526" y="1922030"/>
                <a:ext cx="18968" cy="2137870"/>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23" name="Rectangle 22"/>
            <p:cNvSpPr/>
            <p:nvPr/>
          </p:nvSpPr>
          <p:spPr>
            <a:xfrm>
              <a:off x="559289" y="1781935"/>
              <a:ext cx="557418" cy="1963276"/>
            </a:xfrm>
            <a:prstGeom prst="rect">
              <a:avLst/>
            </a:prstGeom>
            <a:noFill/>
          </p:spPr>
          <p:txBody>
            <a:bodyPr wrap="none" lIns="91440" tIns="45720" rIns="91440" bIns="45720">
              <a:spAutoFit/>
            </a:bodyPr>
            <a:lstStyle/>
            <a:p>
              <a:pPr algn="ctr">
                <a:defRPr/>
              </a:pPr>
              <a:r>
                <a:rPr lang="en-US" sz="4400" kern="0" spc="-50" dirty="0">
                  <a:ln w="12700">
                    <a:noFill/>
                  </a:ln>
                  <a:solidFill>
                    <a:srgbClr val="A98D63">
                      <a:lumMod val="50000"/>
                    </a:srgbClr>
                  </a:solidFill>
                  <a:effectLst>
                    <a:outerShdw blurRad="50800" dist="38100" dir="2700000" algn="tl" rotWithShape="0">
                      <a:prstClr val="black"/>
                    </a:outerShdw>
                  </a:effectLst>
                  <a:latin typeface="Comic Sans MS" pitchFamily="66" charset="0"/>
                </a:rPr>
                <a:t>2</a:t>
              </a:r>
            </a:p>
          </p:txBody>
        </p:sp>
        <p:sp>
          <p:nvSpPr>
            <p:cNvPr id="24" name="Rectangle 23"/>
            <p:cNvSpPr/>
            <p:nvPr/>
          </p:nvSpPr>
          <p:spPr>
            <a:xfrm rot="21540000">
              <a:off x="1231542" y="1641319"/>
              <a:ext cx="7309852" cy="2530139"/>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lnSpc>
                  <a:spcPct val="120000"/>
                </a:lnSpc>
                <a:spcBef>
                  <a:spcPct val="0"/>
                </a:spcBef>
                <a:defRPr/>
              </a:pPr>
              <a:r>
                <a:rPr lang="en-US" sz="20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Breast imaging : Mammography, breast U\S.</a:t>
              </a:r>
            </a:p>
            <a:p>
              <a:pPr algn="ctr" rtl="0">
                <a:lnSpc>
                  <a:spcPct val="120000"/>
                </a:lnSpc>
                <a:spcBef>
                  <a:spcPct val="0"/>
                </a:spcBef>
                <a:defRPr/>
              </a:pPr>
              <a:endParaRPr lang="en-US" sz="2000" kern="0" dirty="0">
                <a:solidFill>
                  <a:prstClr val="black"/>
                </a:solidFill>
                <a:effectLst>
                  <a:outerShdw blurRad="50800" dist="38100" dir="2700000" algn="tl" rotWithShape="0">
                    <a:sysClr val="window" lastClr="FFFFFF"/>
                  </a:outerShdw>
                </a:effectLst>
                <a:latin typeface="Comic Sans MS" pitchFamily="66" charset="0"/>
                <a:cs typeface="B Arabic Style" pitchFamily="2" charset="-78"/>
              </a:endParaRPr>
            </a:p>
          </p:txBody>
        </p:sp>
      </p:grpSp>
      <p:grpSp>
        <p:nvGrpSpPr>
          <p:cNvPr id="28" name="Group 27"/>
          <p:cNvGrpSpPr/>
          <p:nvPr/>
        </p:nvGrpSpPr>
        <p:grpSpPr>
          <a:xfrm rot="60000">
            <a:off x="833586" y="3313804"/>
            <a:ext cx="8844290" cy="1045432"/>
            <a:chOff x="243789" y="395438"/>
            <a:chExt cx="8439976" cy="4194653"/>
          </a:xfrm>
        </p:grpSpPr>
        <p:grpSp>
          <p:nvGrpSpPr>
            <p:cNvPr id="29" name="Group 13"/>
            <p:cNvGrpSpPr/>
            <p:nvPr/>
          </p:nvGrpSpPr>
          <p:grpSpPr>
            <a:xfrm rot="5520000">
              <a:off x="2366450" y="-1727223"/>
              <a:ext cx="4194653" cy="8439976"/>
              <a:chOff x="-156106" y="-1952200"/>
              <a:chExt cx="4178275" cy="5634916"/>
            </a:xfrm>
            <a:effectLst>
              <a:outerShdw blurRad="127000" dist="38100" dir="8100000" algn="tr" rotWithShape="0">
                <a:prstClr val="black"/>
              </a:outerShdw>
            </a:effectLst>
          </p:grpSpPr>
          <p:sp>
            <p:nvSpPr>
              <p:cNvPr id="32" name="Freeform 31"/>
              <p:cNvSpPr/>
              <p:nvPr/>
            </p:nvSpPr>
            <p:spPr>
              <a:xfrm rot="4980000">
                <a:off x="-922643" y="-1185663"/>
                <a:ext cx="5634916" cy="4101841"/>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100000">
                    <a:schemeClr val="accent6">
                      <a:lumMod val="20000"/>
                      <a:lumOff val="80000"/>
                    </a:schemeClr>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defRPr/>
                </a:pP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33" name="Straight Connector 32"/>
              <p:cNvCxnSpPr/>
              <p:nvPr/>
            </p:nvCxnSpPr>
            <p:spPr>
              <a:xfrm rot="16020000" flipH="1">
                <a:off x="2943749" y="1920797"/>
                <a:ext cx="18968" cy="2137873"/>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30" name="Rectangle 29"/>
            <p:cNvSpPr/>
            <p:nvPr/>
          </p:nvSpPr>
          <p:spPr>
            <a:xfrm>
              <a:off x="559289" y="1781936"/>
              <a:ext cx="557418" cy="1963276"/>
            </a:xfrm>
            <a:prstGeom prst="rect">
              <a:avLst/>
            </a:prstGeom>
            <a:noFill/>
          </p:spPr>
          <p:txBody>
            <a:bodyPr wrap="none" lIns="91440" tIns="45720" rIns="91440" bIns="45720">
              <a:spAutoFit/>
            </a:bodyPr>
            <a:lstStyle/>
            <a:p>
              <a:pPr algn="ctr">
                <a:defRPr/>
              </a:pPr>
              <a:r>
                <a:rPr lang="en-US" sz="4400" kern="0" spc="-50" dirty="0">
                  <a:ln w="12700">
                    <a:noFill/>
                  </a:ln>
                  <a:solidFill>
                    <a:srgbClr val="A98D63">
                      <a:lumMod val="50000"/>
                    </a:srgbClr>
                  </a:solidFill>
                  <a:effectLst>
                    <a:outerShdw blurRad="50800" dist="38100" dir="2700000" algn="tl" rotWithShape="0">
                      <a:prstClr val="black"/>
                    </a:outerShdw>
                  </a:effectLst>
                  <a:latin typeface="Comic Sans MS" pitchFamily="66" charset="0"/>
                </a:rPr>
                <a:t>3</a:t>
              </a:r>
            </a:p>
          </p:txBody>
        </p:sp>
        <p:sp>
          <p:nvSpPr>
            <p:cNvPr id="31" name="Rectangle 30"/>
            <p:cNvSpPr/>
            <p:nvPr/>
          </p:nvSpPr>
          <p:spPr>
            <a:xfrm rot="21540000">
              <a:off x="1295628" y="1549772"/>
              <a:ext cx="7309852" cy="1466588"/>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lnSpc>
                  <a:spcPct val="120000"/>
                </a:lnSpc>
                <a:spcBef>
                  <a:spcPct val="0"/>
                </a:spcBef>
                <a:defRPr/>
              </a:pPr>
              <a:r>
                <a:rPr lang="en-US" sz="2000" kern="0" dirty="0">
                  <a:solidFill>
                    <a:prstClr val="black"/>
                  </a:solidFill>
                  <a:effectLst>
                    <a:outerShdw blurRad="50800" dist="38100" dir="2700000" algn="tl" rotWithShape="0">
                      <a:sysClr val="window" lastClr="FFFFFF"/>
                    </a:outerShdw>
                  </a:effectLst>
                  <a:latin typeface="Comic Sans MS" pitchFamily="66" charset="0"/>
                  <a:cs typeface="B Arabic Style" pitchFamily="2" charset="-78"/>
                </a:rPr>
                <a:t>Complete metastatic workup</a:t>
              </a:r>
            </a:p>
          </p:txBody>
        </p:sp>
      </p:grpSp>
      <p:grpSp>
        <p:nvGrpSpPr>
          <p:cNvPr id="36" name="Group 35">
            <a:extLst>
              <a:ext uri="{FF2B5EF4-FFF2-40B4-BE49-F238E27FC236}">
                <a16:creationId xmlns:a16="http://schemas.microsoft.com/office/drawing/2014/main" id="{F87CF56A-269F-491B-3F70-C0CF0A54C610}"/>
              </a:ext>
            </a:extLst>
          </p:cNvPr>
          <p:cNvGrpSpPr/>
          <p:nvPr/>
        </p:nvGrpSpPr>
        <p:grpSpPr>
          <a:xfrm rot="60000">
            <a:off x="653474" y="4321593"/>
            <a:ext cx="9288572" cy="1158896"/>
            <a:chOff x="154430" y="204929"/>
            <a:chExt cx="8450539" cy="4117919"/>
          </a:xfrm>
        </p:grpSpPr>
        <p:grpSp>
          <p:nvGrpSpPr>
            <p:cNvPr id="37" name="Group 13">
              <a:extLst>
                <a:ext uri="{FF2B5EF4-FFF2-40B4-BE49-F238E27FC236}">
                  <a16:creationId xmlns:a16="http://schemas.microsoft.com/office/drawing/2014/main" id="{F608D5C0-AD92-E8A9-E016-0C7DCC1361A6}"/>
                </a:ext>
              </a:extLst>
            </p:cNvPr>
            <p:cNvGrpSpPr/>
            <p:nvPr/>
          </p:nvGrpSpPr>
          <p:grpSpPr>
            <a:xfrm rot="5520000">
              <a:off x="2315458" y="-1956099"/>
              <a:ext cx="4117919" cy="8439976"/>
              <a:chOff x="-342626" y="-1887243"/>
              <a:chExt cx="4101841" cy="5634916"/>
            </a:xfrm>
            <a:effectLst>
              <a:outerShdw blurRad="127000" dist="38100" dir="8100000" algn="tr" rotWithShape="0">
                <a:prstClr val="black"/>
              </a:outerShdw>
            </a:effectLst>
          </p:grpSpPr>
          <p:sp>
            <p:nvSpPr>
              <p:cNvPr id="40" name="Freeform 25">
                <a:extLst>
                  <a:ext uri="{FF2B5EF4-FFF2-40B4-BE49-F238E27FC236}">
                    <a16:creationId xmlns:a16="http://schemas.microsoft.com/office/drawing/2014/main" id="{1E3CD518-9292-80CB-704D-18DA798E1DEA}"/>
                  </a:ext>
                </a:extLst>
              </p:cNvPr>
              <p:cNvSpPr/>
              <p:nvPr/>
            </p:nvSpPr>
            <p:spPr>
              <a:xfrm rot="4980000">
                <a:off x="-1109163" y="-1120706"/>
                <a:ext cx="5634916" cy="4101841"/>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100000">
                    <a:srgbClr val="CBBBA1"/>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defRPr/>
                </a:pP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41" name="Straight Connector 40">
                <a:extLst>
                  <a:ext uri="{FF2B5EF4-FFF2-40B4-BE49-F238E27FC236}">
                    <a16:creationId xmlns:a16="http://schemas.microsoft.com/office/drawing/2014/main" id="{217D9D25-6392-69BD-3B10-66E63512B486}"/>
                  </a:ext>
                </a:extLst>
              </p:cNvPr>
              <p:cNvCxnSpPr/>
              <p:nvPr/>
            </p:nvCxnSpPr>
            <p:spPr>
              <a:xfrm rot="16020000" flipH="1">
                <a:off x="2536735" y="1923934"/>
                <a:ext cx="18968" cy="2137870"/>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38" name="Rectangle 37">
              <a:extLst>
                <a:ext uri="{FF2B5EF4-FFF2-40B4-BE49-F238E27FC236}">
                  <a16:creationId xmlns:a16="http://schemas.microsoft.com/office/drawing/2014/main" id="{BB58BAD8-0BCC-5508-E705-602F0655602B}"/>
                </a:ext>
              </a:extLst>
            </p:cNvPr>
            <p:cNvSpPr/>
            <p:nvPr/>
          </p:nvSpPr>
          <p:spPr>
            <a:xfrm>
              <a:off x="559289" y="1781936"/>
              <a:ext cx="557418" cy="1963276"/>
            </a:xfrm>
            <a:prstGeom prst="rect">
              <a:avLst/>
            </a:prstGeom>
            <a:noFill/>
          </p:spPr>
          <p:txBody>
            <a:bodyPr wrap="none" lIns="91440" tIns="45720" rIns="91440" bIns="45720">
              <a:spAutoFit/>
            </a:bodyPr>
            <a:lstStyle/>
            <a:p>
              <a:pPr algn="ctr">
                <a:defRPr/>
              </a:pPr>
              <a:r>
                <a:rPr lang="en-US" sz="4400" kern="0" spc="-50" dirty="0">
                  <a:ln w="12700">
                    <a:noFill/>
                  </a:ln>
                  <a:solidFill>
                    <a:srgbClr val="A98D63">
                      <a:lumMod val="50000"/>
                    </a:srgbClr>
                  </a:solidFill>
                  <a:effectLst>
                    <a:outerShdw blurRad="50800" dist="38100" dir="2700000" algn="tl" rotWithShape="0">
                      <a:prstClr val="black"/>
                    </a:outerShdw>
                  </a:effectLst>
                  <a:latin typeface="Comic Sans MS" pitchFamily="66" charset="0"/>
                </a:rPr>
                <a:t>4</a:t>
              </a:r>
            </a:p>
          </p:txBody>
        </p:sp>
        <p:sp>
          <p:nvSpPr>
            <p:cNvPr id="39" name="Rectangle 38">
              <a:extLst>
                <a:ext uri="{FF2B5EF4-FFF2-40B4-BE49-F238E27FC236}">
                  <a16:creationId xmlns:a16="http://schemas.microsoft.com/office/drawing/2014/main" id="{A0D6EB6E-1A74-E982-78F3-F56F5E405675}"/>
                </a:ext>
              </a:extLst>
            </p:cNvPr>
            <p:cNvSpPr/>
            <p:nvPr/>
          </p:nvSpPr>
          <p:spPr>
            <a:xfrm rot="21540000">
              <a:off x="1295117" y="1483002"/>
              <a:ext cx="7309852" cy="2178732"/>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ct val="0"/>
                </a:spcBef>
                <a:spcAft>
                  <a:spcPts val="0"/>
                </a:spcAft>
                <a:buClrTx/>
                <a:buSzTx/>
                <a:buFontTx/>
                <a:buNone/>
                <a:tabLst/>
                <a:defRPr/>
              </a:pPr>
              <a:r>
                <a:rPr kumimoji="0" lang="en-US" sz="2000" b="0" i="0" u="none" strike="noStrike" kern="0" cap="none" spc="0" normalizeH="0" baseline="0" noProof="0" dirty="0">
                  <a:ln>
                    <a:noFill/>
                  </a:ln>
                  <a:solidFill>
                    <a:sysClr val="windowText" lastClr="000000"/>
                  </a:solidFill>
                  <a:effectLst>
                    <a:outerShdw blurRad="50800" dist="38100" dir="2700000" algn="tl" rotWithShape="0">
                      <a:sysClr val="window" lastClr="FFFFFF"/>
                    </a:outerShdw>
                  </a:effectLst>
                  <a:uLnTx/>
                  <a:uFillTx/>
                  <a:latin typeface="Comic Sans MS" pitchFamily="66" charset="0"/>
                  <a:ea typeface="+mn-ea"/>
                  <a:cs typeface="B Arabic Style" pitchFamily="2" charset="-78"/>
                </a:rPr>
                <a:t>Complete Laboratory investigations</a:t>
              </a:r>
            </a:p>
            <a:p>
              <a:pPr algn="ctr" rtl="0">
                <a:lnSpc>
                  <a:spcPct val="120000"/>
                </a:lnSpc>
                <a:spcBef>
                  <a:spcPct val="0"/>
                </a:spcBef>
                <a:defRPr/>
              </a:pPr>
              <a:endParaRPr lang="en-US" sz="2000" kern="0" dirty="0">
                <a:solidFill>
                  <a:prstClr val="black"/>
                </a:solidFill>
                <a:effectLst>
                  <a:outerShdw blurRad="50800" dist="38100" dir="2700000" algn="tl" rotWithShape="0">
                    <a:sysClr val="window" lastClr="FFFFFF"/>
                  </a:outerShdw>
                </a:effectLst>
                <a:latin typeface="Comic Sans MS" pitchFamily="66" charset="0"/>
                <a:cs typeface="B Arabic Style" pitchFamily="2" charset="-78"/>
              </a:endParaRPr>
            </a:p>
          </p:txBody>
        </p:sp>
      </p:grpSp>
      <p:sp>
        <p:nvSpPr>
          <p:cNvPr id="43" name="TextBox 42">
            <a:extLst>
              <a:ext uri="{FF2B5EF4-FFF2-40B4-BE49-F238E27FC236}">
                <a16:creationId xmlns:a16="http://schemas.microsoft.com/office/drawing/2014/main" id="{EF763663-581E-809F-9997-CDEE70B219EB}"/>
              </a:ext>
            </a:extLst>
          </p:cNvPr>
          <p:cNvSpPr txBox="1"/>
          <p:nvPr/>
        </p:nvSpPr>
        <p:spPr>
          <a:xfrm>
            <a:off x="1961132" y="5817003"/>
            <a:ext cx="5347449" cy="430887"/>
          </a:xfrm>
          <a:prstGeom prst="rect">
            <a:avLst/>
          </a:prstGeom>
          <a:noFill/>
          <a:ln>
            <a:noFill/>
          </a:ln>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200" b="0" i="0" u="none" strike="noStrike" kern="0" cap="none" spc="-40" normalizeH="0" baseline="0" noProof="0" dirty="0">
                <a:ln>
                  <a:noFill/>
                </a:ln>
                <a:solidFill>
                  <a:sysClr val="windowText" lastClr="000000"/>
                </a:solidFill>
                <a:effectLst>
                  <a:glow rad="127000">
                    <a:sysClr val="window" lastClr="FFFFFF"/>
                  </a:glow>
                </a:effectLst>
                <a:uLnTx/>
                <a:uFillTx/>
                <a:latin typeface="Comic Sans MS" pitchFamily="66" charset="0"/>
                <a:ea typeface="宋体" panose="02010600030101010101" pitchFamily="2" charset="-122"/>
                <a:cs typeface="Adobe Arabic"/>
              </a:rPr>
              <a:t>Informed consent taken</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8696914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p:cTn id="13" dur="1000" fill="hold"/>
                                        <p:tgtEl>
                                          <p:spTgt spid="62"/>
                                        </p:tgtEl>
                                        <p:attrNameLst>
                                          <p:attrName>ppt_w</p:attrName>
                                        </p:attrNameLst>
                                      </p:cBhvr>
                                      <p:tavLst>
                                        <p:tav tm="0">
                                          <p:val>
                                            <p:fltVal val="0"/>
                                          </p:val>
                                        </p:tav>
                                        <p:tav tm="100000">
                                          <p:val>
                                            <p:strVal val="#ppt_w"/>
                                          </p:val>
                                        </p:tav>
                                      </p:tavLst>
                                    </p:anim>
                                    <p:anim calcmode="lin" valueType="num">
                                      <p:cBhvr>
                                        <p:cTn id="14" dur="1000" fill="hold"/>
                                        <p:tgtEl>
                                          <p:spTgt spid="62"/>
                                        </p:tgtEl>
                                        <p:attrNameLst>
                                          <p:attrName>ppt_h</p:attrName>
                                        </p:attrNameLst>
                                      </p:cBhvr>
                                      <p:tavLst>
                                        <p:tav tm="0">
                                          <p:val>
                                            <p:fltVal val="0"/>
                                          </p:val>
                                        </p:tav>
                                        <p:tav tm="100000">
                                          <p:val>
                                            <p:strVal val="#ppt_h"/>
                                          </p:val>
                                        </p:tav>
                                      </p:tavLst>
                                    </p:anim>
                                    <p:anim calcmode="lin" valueType="num">
                                      <p:cBhvr>
                                        <p:cTn id="15" dur="1000" fill="hold"/>
                                        <p:tgtEl>
                                          <p:spTgt spid="62"/>
                                        </p:tgtEl>
                                        <p:attrNameLst>
                                          <p:attrName>style.rotation</p:attrName>
                                        </p:attrNameLst>
                                      </p:cBhvr>
                                      <p:tavLst>
                                        <p:tav tm="0">
                                          <p:val>
                                            <p:fltVal val="90"/>
                                          </p:val>
                                        </p:tav>
                                        <p:tav tm="100000">
                                          <p:val>
                                            <p:fltVal val="0"/>
                                          </p:val>
                                        </p:tav>
                                      </p:tavLst>
                                    </p:anim>
                                    <p:animEffect transition="in" filter="fade">
                                      <p:cBhvr>
                                        <p:cTn id="16" dur="1000"/>
                                        <p:tgtEl>
                                          <p:spTgt spid="62"/>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1000" fill="hold"/>
                                        <p:tgtEl>
                                          <p:spTgt spid="14"/>
                                        </p:tgtEl>
                                        <p:attrNameLst>
                                          <p:attrName>ppt_w</p:attrName>
                                        </p:attrNameLst>
                                      </p:cBhvr>
                                      <p:tavLst>
                                        <p:tav tm="0">
                                          <p:val>
                                            <p:fltVal val="0"/>
                                          </p:val>
                                        </p:tav>
                                        <p:tav tm="100000">
                                          <p:val>
                                            <p:strVal val="#ppt_w"/>
                                          </p:val>
                                        </p:tav>
                                      </p:tavLst>
                                    </p:anim>
                                    <p:anim calcmode="lin" valueType="num">
                                      <p:cBhvr>
                                        <p:cTn id="20" dur="1000" fill="hold"/>
                                        <p:tgtEl>
                                          <p:spTgt spid="14"/>
                                        </p:tgtEl>
                                        <p:attrNameLst>
                                          <p:attrName>ppt_h</p:attrName>
                                        </p:attrNameLst>
                                      </p:cBhvr>
                                      <p:tavLst>
                                        <p:tav tm="0">
                                          <p:val>
                                            <p:fltVal val="0"/>
                                          </p:val>
                                        </p:tav>
                                        <p:tav tm="100000">
                                          <p:val>
                                            <p:strVal val="#ppt_h"/>
                                          </p:val>
                                        </p:tav>
                                      </p:tavLst>
                                    </p:anim>
                                    <p:anim calcmode="lin" valueType="num">
                                      <p:cBhvr>
                                        <p:cTn id="21" dur="1000" fill="hold"/>
                                        <p:tgtEl>
                                          <p:spTgt spid="14"/>
                                        </p:tgtEl>
                                        <p:attrNameLst>
                                          <p:attrName>style.rotation</p:attrName>
                                        </p:attrNameLst>
                                      </p:cBhvr>
                                      <p:tavLst>
                                        <p:tav tm="0">
                                          <p:val>
                                            <p:fltVal val="90"/>
                                          </p:val>
                                        </p:tav>
                                        <p:tav tm="100000">
                                          <p:val>
                                            <p:fltVal val="0"/>
                                          </p:val>
                                        </p:tav>
                                      </p:tavLst>
                                    </p:anim>
                                    <p:animEffect transition="in" filter="fade">
                                      <p:cBhvr>
                                        <p:cTn id="22" dur="1000"/>
                                        <p:tgtEl>
                                          <p:spTgt spid="14"/>
                                        </p:tgtEl>
                                      </p:cBhvr>
                                    </p:animEffect>
                                  </p:childTnLst>
                                </p:cTn>
                              </p:par>
                              <p:par>
                                <p:cTn id="23" presetID="31"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1000" fill="hold"/>
                                        <p:tgtEl>
                                          <p:spTgt spid="15"/>
                                        </p:tgtEl>
                                        <p:attrNameLst>
                                          <p:attrName>ppt_w</p:attrName>
                                        </p:attrNameLst>
                                      </p:cBhvr>
                                      <p:tavLst>
                                        <p:tav tm="0">
                                          <p:val>
                                            <p:fltVal val="0"/>
                                          </p:val>
                                        </p:tav>
                                        <p:tav tm="100000">
                                          <p:val>
                                            <p:strVal val="#ppt_w"/>
                                          </p:val>
                                        </p:tav>
                                      </p:tavLst>
                                    </p:anim>
                                    <p:anim calcmode="lin" valueType="num">
                                      <p:cBhvr>
                                        <p:cTn id="26" dur="1000" fill="hold"/>
                                        <p:tgtEl>
                                          <p:spTgt spid="15"/>
                                        </p:tgtEl>
                                        <p:attrNameLst>
                                          <p:attrName>ppt_h</p:attrName>
                                        </p:attrNameLst>
                                      </p:cBhvr>
                                      <p:tavLst>
                                        <p:tav tm="0">
                                          <p:val>
                                            <p:fltVal val="0"/>
                                          </p:val>
                                        </p:tav>
                                        <p:tav tm="100000">
                                          <p:val>
                                            <p:strVal val="#ppt_h"/>
                                          </p:val>
                                        </p:tav>
                                      </p:tavLst>
                                    </p:anim>
                                    <p:anim calcmode="lin" valueType="num">
                                      <p:cBhvr>
                                        <p:cTn id="27" dur="1000" fill="hold"/>
                                        <p:tgtEl>
                                          <p:spTgt spid="15"/>
                                        </p:tgtEl>
                                        <p:attrNameLst>
                                          <p:attrName>style.rotation</p:attrName>
                                        </p:attrNameLst>
                                      </p:cBhvr>
                                      <p:tavLst>
                                        <p:tav tm="0">
                                          <p:val>
                                            <p:fltVal val="90"/>
                                          </p:val>
                                        </p:tav>
                                        <p:tav tm="100000">
                                          <p:val>
                                            <p:fltVal val="0"/>
                                          </p:val>
                                        </p:tav>
                                      </p:tavLst>
                                    </p:anim>
                                    <p:animEffect transition="in" filter="fade">
                                      <p:cBhvr>
                                        <p:cTn id="28" dur="1000"/>
                                        <p:tgtEl>
                                          <p:spTgt spid="15"/>
                                        </p:tgtEl>
                                      </p:cBhvr>
                                    </p:animEffect>
                                  </p:childTnLst>
                                </p:cTn>
                              </p:par>
                              <p:par>
                                <p:cTn id="29" presetID="31" presetClass="entr" presetSubtype="0"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1000" fill="hold"/>
                                        <p:tgtEl>
                                          <p:spTgt spid="21"/>
                                        </p:tgtEl>
                                        <p:attrNameLst>
                                          <p:attrName>ppt_w</p:attrName>
                                        </p:attrNameLst>
                                      </p:cBhvr>
                                      <p:tavLst>
                                        <p:tav tm="0">
                                          <p:val>
                                            <p:fltVal val="0"/>
                                          </p:val>
                                        </p:tav>
                                        <p:tav tm="100000">
                                          <p:val>
                                            <p:strVal val="#ppt_w"/>
                                          </p:val>
                                        </p:tav>
                                      </p:tavLst>
                                    </p:anim>
                                    <p:anim calcmode="lin" valueType="num">
                                      <p:cBhvr>
                                        <p:cTn id="32" dur="1000" fill="hold"/>
                                        <p:tgtEl>
                                          <p:spTgt spid="21"/>
                                        </p:tgtEl>
                                        <p:attrNameLst>
                                          <p:attrName>ppt_h</p:attrName>
                                        </p:attrNameLst>
                                      </p:cBhvr>
                                      <p:tavLst>
                                        <p:tav tm="0">
                                          <p:val>
                                            <p:fltVal val="0"/>
                                          </p:val>
                                        </p:tav>
                                        <p:tav tm="100000">
                                          <p:val>
                                            <p:strVal val="#ppt_h"/>
                                          </p:val>
                                        </p:tav>
                                      </p:tavLst>
                                    </p:anim>
                                    <p:anim calcmode="lin" valueType="num">
                                      <p:cBhvr>
                                        <p:cTn id="33" dur="1000" fill="hold"/>
                                        <p:tgtEl>
                                          <p:spTgt spid="21"/>
                                        </p:tgtEl>
                                        <p:attrNameLst>
                                          <p:attrName>style.rotation</p:attrName>
                                        </p:attrNameLst>
                                      </p:cBhvr>
                                      <p:tavLst>
                                        <p:tav tm="0">
                                          <p:val>
                                            <p:fltVal val="90"/>
                                          </p:val>
                                        </p:tav>
                                        <p:tav tm="100000">
                                          <p:val>
                                            <p:fltVal val="0"/>
                                          </p:val>
                                        </p:tav>
                                      </p:tavLst>
                                    </p:anim>
                                    <p:animEffect transition="in" filter="fade">
                                      <p:cBhvr>
                                        <p:cTn id="34" dur="1000"/>
                                        <p:tgtEl>
                                          <p:spTgt spid="21"/>
                                        </p:tgtEl>
                                      </p:cBhvr>
                                    </p:animEffect>
                                  </p:childTnLst>
                                </p:cTn>
                              </p:par>
                              <p:par>
                                <p:cTn id="35" presetID="31" presetClass="entr" presetSubtype="0"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1000" fill="hold"/>
                                        <p:tgtEl>
                                          <p:spTgt spid="28"/>
                                        </p:tgtEl>
                                        <p:attrNameLst>
                                          <p:attrName>ppt_w</p:attrName>
                                        </p:attrNameLst>
                                      </p:cBhvr>
                                      <p:tavLst>
                                        <p:tav tm="0">
                                          <p:val>
                                            <p:fltVal val="0"/>
                                          </p:val>
                                        </p:tav>
                                        <p:tav tm="100000">
                                          <p:val>
                                            <p:strVal val="#ppt_w"/>
                                          </p:val>
                                        </p:tav>
                                      </p:tavLst>
                                    </p:anim>
                                    <p:anim calcmode="lin" valueType="num">
                                      <p:cBhvr>
                                        <p:cTn id="38" dur="1000" fill="hold"/>
                                        <p:tgtEl>
                                          <p:spTgt spid="28"/>
                                        </p:tgtEl>
                                        <p:attrNameLst>
                                          <p:attrName>ppt_h</p:attrName>
                                        </p:attrNameLst>
                                      </p:cBhvr>
                                      <p:tavLst>
                                        <p:tav tm="0">
                                          <p:val>
                                            <p:fltVal val="0"/>
                                          </p:val>
                                        </p:tav>
                                        <p:tav tm="100000">
                                          <p:val>
                                            <p:strVal val="#ppt_h"/>
                                          </p:val>
                                        </p:tav>
                                      </p:tavLst>
                                    </p:anim>
                                    <p:anim calcmode="lin" valueType="num">
                                      <p:cBhvr>
                                        <p:cTn id="39" dur="1000" fill="hold"/>
                                        <p:tgtEl>
                                          <p:spTgt spid="28"/>
                                        </p:tgtEl>
                                        <p:attrNameLst>
                                          <p:attrName>style.rotation</p:attrName>
                                        </p:attrNameLst>
                                      </p:cBhvr>
                                      <p:tavLst>
                                        <p:tav tm="0">
                                          <p:val>
                                            <p:fltVal val="90"/>
                                          </p:val>
                                        </p:tav>
                                        <p:tav tm="100000">
                                          <p:val>
                                            <p:fltVal val="0"/>
                                          </p:val>
                                        </p:tav>
                                      </p:tavLst>
                                    </p:anim>
                                    <p:animEffect transition="in" filter="fade">
                                      <p:cBhvr>
                                        <p:cTn id="40" dur="1000"/>
                                        <p:tgtEl>
                                          <p:spTgt spid="28"/>
                                        </p:tgtEl>
                                      </p:cBhvr>
                                    </p:animEffect>
                                  </p:childTnLst>
                                </p:cTn>
                              </p:par>
                              <p:par>
                                <p:cTn id="41" presetID="31" presetClass="entr" presetSubtype="0" fill="hold"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1000" fill="hold"/>
                                        <p:tgtEl>
                                          <p:spTgt spid="36"/>
                                        </p:tgtEl>
                                        <p:attrNameLst>
                                          <p:attrName>ppt_w</p:attrName>
                                        </p:attrNameLst>
                                      </p:cBhvr>
                                      <p:tavLst>
                                        <p:tav tm="0">
                                          <p:val>
                                            <p:fltVal val="0"/>
                                          </p:val>
                                        </p:tav>
                                        <p:tav tm="100000">
                                          <p:val>
                                            <p:strVal val="#ppt_w"/>
                                          </p:val>
                                        </p:tav>
                                      </p:tavLst>
                                    </p:anim>
                                    <p:anim calcmode="lin" valueType="num">
                                      <p:cBhvr>
                                        <p:cTn id="44" dur="1000" fill="hold"/>
                                        <p:tgtEl>
                                          <p:spTgt spid="36"/>
                                        </p:tgtEl>
                                        <p:attrNameLst>
                                          <p:attrName>ppt_h</p:attrName>
                                        </p:attrNameLst>
                                      </p:cBhvr>
                                      <p:tavLst>
                                        <p:tav tm="0">
                                          <p:val>
                                            <p:fltVal val="0"/>
                                          </p:val>
                                        </p:tav>
                                        <p:tav tm="100000">
                                          <p:val>
                                            <p:strVal val="#ppt_h"/>
                                          </p:val>
                                        </p:tav>
                                      </p:tavLst>
                                    </p:anim>
                                    <p:anim calcmode="lin" valueType="num">
                                      <p:cBhvr>
                                        <p:cTn id="45" dur="1000" fill="hold"/>
                                        <p:tgtEl>
                                          <p:spTgt spid="36"/>
                                        </p:tgtEl>
                                        <p:attrNameLst>
                                          <p:attrName>style.rotation</p:attrName>
                                        </p:attrNameLst>
                                      </p:cBhvr>
                                      <p:tavLst>
                                        <p:tav tm="0">
                                          <p:val>
                                            <p:fltVal val="90"/>
                                          </p:val>
                                        </p:tav>
                                        <p:tav tm="100000">
                                          <p:val>
                                            <p:fltVal val="0"/>
                                          </p:val>
                                        </p:tav>
                                      </p:tavLst>
                                    </p:anim>
                                    <p:animEffect transition="in" filter="fade">
                                      <p:cBhvr>
                                        <p:cTn id="46" dur="1000"/>
                                        <p:tgtEl>
                                          <p:spTgt spid="36"/>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1000" fill="hold"/>
                                        <p:tgtEl>
                                          <p:spTgt spid="43"/>
                                        </p:tgtEl>
                                        <p:attrNameLst>
                                          <p:attrName>ppt_w</p:attrName>
                                        </p:attrNameLst>
                                      </p:cBhvr>
                                      <p:tavLst>
                                        <p:tav tm="0">
                                          <p:val>
                                            <p:fltVal val="0"/>
                                          </p:val>
                                        </p:tav>
                                        <p:tav tm="100000">
                                          <p:val>
                                            <p:strVal val="#ppt_w"/>
                                          </p:val>
                                        </p:tav>
                                      </p:tavLst>
                                    </p:anim>
                                    <p:anim calcmode="lin" valueType="num">
                                      <p:cBhvr>
                                        <p:cTn id="50" dur="1000" fill="hold"/>
                                        <p:tgtEl>
                                          <p:spTgt spid="43"/>
                                        </p:tgtEl>
                                        <p:attrNameLst>
                                          <p:attrName>ppt_h</p:attrName>
                                        </p:attrNameLst>
                                      </p:cBhvr>
                                      <p:tavLst>
                                        <p:tav tm="0">
                                          <p:val>
                                            <p:fltVal val="0"/>
                                          </p:val>
                                        </p:tav>
                                        <p:tav tm="100000">
                                          <p:val>
                                            <p:strVal val="#ppt_h"/>
                                          </p:val>
                                        </p:tav>
                                      </p:tavLst>
                                    </p:anim>
                                    <p:anim calcmode="lin" valueType="num">
                                      <p:cBhvr>
                                        <p:cTn id="51" dur="1000" fill="hold"/>
                                        <p:tgtEl>
                                          <p:spTgt spid="43"/>
                                        </p:tgtEl>
                                        <p:attrNameLst>
                                          <p:attrName>style.rotation</p:attrName>
                                        </p:attrNameLst>
                                      </p:cBhvr>
                                      <p:tavLst>
                                        <p:tav tm="0">
                                          <p:val>
                                            <p:fltVal val="90"/>
                                          </p:val>
                                        </p:tav>
                                        <p:tav tm="100000">
                                          <p:val>
                                            <p:fltVal val="0"/>
                                          </p:val>
                                        </p:tav>
                                      </p:tavLst>
                                    </p:anim>
                                    <p:animEffect transition="in" filter="fade">
                                      <p:cBhvr>
                                        <p:cTn id="52"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41883-6408-DED6-4C07-327F58153C4D}"/>
            </a:ext>
          </a:extLst>
        </p:cNvPr>
        <p:cNvGrpSpPr/>
        <p:nvPr/>
      </p:nvGrpSpPr>
      <p:grpSpPr>
        <a:xfrm>
          <a:off x="0" y="0"/>
          <a:ext cx="0" cy="0"/>
          <a:chOff x="0" y="0"/>
          <a:chExt cx="0" cy="0"/>
        </a:xfrm>
      </p:grpSpPr>
      <p:grpSp>
        <p:nvGrpSpPr>
          <p:cNvPr id="41" name="Group 60">
            <a:extLst>
              <a:ext uri="{FF2B5EF4-FFF2-40B4-BE49-F238E27FC236}">
                <a16:creationId xmlns:a16="http://schemas.microsoft.com/office/drawing/2014/main" id="{B3EE7EDB-597C-D94B-4852-5E6F0D508022}"/>
              </a:ext>
            </a:extLst>
          </p:cNvPr>
          <p:cNvGrpSpPr/>
          <p:nvPr/>
        </p:nvGrpSpPr>
        <p:grpSpPr>
          <a:xfrm>
            <a:off x="2579935" y="456934"/>
            <a:ext cx="9994235" cy="1780283"/>
            <a:chOff x="1000100" y="1064555"/>
            <a:chExt cx="6860255" cy="1297627"/>
          </a:xfrm>
        </p:grpSpPr>
        <p:grpSp>
          <p:nvGrpSpPr>
            <p:cNvPr id="42" name="Group 67">
              <a:extLst>
                <a:ext uri="{FF2B5EF4-FFF2-40B4-BE49-F238E27FC236}">
                  <a16:creationId xmlns:a16="http://schemas.microsoft.com/office/drawing/2014/main" id="{DB16DF12-9DB4-AC2B-7F7C-2E760634DED2}"/>
                </a:ext>
              </a:extLst>
            </p:cNvPr>
            <p:cNvGrpSpPr/>
            <p:nvPr/>
          </p:nvGrpSpPr>
          <p:grpSpPr>
            <a:xfrm>
              <a:off x="1000100" y="1064555"/>
              <a:ext cx="6860255" cy="1297627"/>
              <a:chOff x="2565809" y="1009721"/>
              <a:chExt cx="4623181" cy="951870"/>
            </a:xfrm>
          </p:grpSpPr>
          <p:sp>
            <p:nvSpPr>
              <p:cNvPr id="45" name="Parallelogram 44">
                <a:extLst>
                  <a:ext uri="{FF2B5EF4-FFF2-40B4-BE49-F238E27FC236}">
                    <a16:creationId xmlns:a16="http://schemas.microsoft.com/office/drawing/2014/main" id="{0476E365-483C-BE89-1054-A46162DD8549}"/>
                  </a:ext>
                </a:extLst>
              </p:cNvPr>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46" name="Parallelogram 45">
                <a:extLst>
                  <a:ext uri="{FF2B5EF4-FFF2-40B4-BE49-F238E27FC236}">
                    <a16:creationId xmlns:a16="http://schemas.microsoft.com/office/drawing/2014/main" id="{379EDE44-7A05-3F31-96BD-200024ADC9E5}"/>
                  </a:ext>
                </a:extLst>
              </p:cNvPr>
              <p:cNvSpPr/>
              <p:nvPr/>
            </p:nvSpPr>
            <p:spPr>
              <a:xfrm>
                <a:off x="2831296" y="1009721"/>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44" name="Rectangle 43">
              <a:extLst>
                <a:ext uri="{FF2B5EF4-FFF2-40B4-BE49-F238E27FC236}">
                  <a16:creationId xmlns:a16="http://schemas.microsoft.com/office/drawing/2014/main" id="{23DC35DF-EE36-8756-92A3-65ADD883420E}"/>
                </a:ext>
              </a:extLst>
            </p:cNvPr>
            <p:cNvSpPr/>
            <p:nvPr/>
          </p:nvSpPr>
          <p:spPr>
            <a:xfrm>
              <a:off x="2321220" y="1252180"/>
              <a:ext cx="4060167" cy="695437"/>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2800" kern="0" spc="-40" dirty="0">
                  <a:solidFill>
                    <a:sysClr val="windowText" lastClr="000000"/>
                  </a:solidFill>
                  <a:effectLst>
                    <a:glow rad="127000">
                      <a:schemeClr val="tx1"/>
                    </a:glow>
                  </a:effectLst>
                  <a:latin typeface="Comic Sans MS" pitchFamily="66" charset="0"/>
                  <a:cs typeface="Adobe Arabic"/>
                </a:rPr>
                <a:t>Lumpectomy (negative safety margins)</a:t>
              </a:r>
              <a:endParaRPr lang="en-US" sz="2000" kern="0" spc="-40" dirty="0">
                <a:solidFill>
                  <a:sysClr val="windowText" lastClr="000000"/>
                </a:solidFill>
                <a:effectLst>
                  <a:glow rad="127000">
                    <a:schemeClr val="tx1"/>
                  </a:glow>
                </a:effectLst>
                <a:latin typeface="Comic Sans MS" pitchFamily="66" charset="0"/>
                <a:cs typeface="Adobe Arabic"/>
              </a:endParaRPr>
            </a:p>
          </p:txBody>
        </p:sp>
      </p:grpSp>
      <p:pic>
        <p:nvPicPr>
          <p:cNvPr id="47" name="Picture 46">
            <a:extLst>
              <a:ext uri="{FF2B5EF4-FFF2-40B4-BE49-F238E27FC236}">
                <a16:creationId xmlns:a16="http://schemas.microsoft.com/office/drawing/2014/main" id="{49180DC0-BDB7-D52B-2887-6C3A2B408C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96102" y="2989719"/>
            <a:ext cx="1689146" cy="2406579"/>
          </a:xfrm>
          <a:prstGeom prst="rect">
            <a:avLst/>
          </a:prstGeom>
        </p:spPr>
      </p:pic>
      <p:grpSp>
        <p:nvGrpSpPr>
          <p:cNvPr id="48" name="Group 60">
            <a:extLst>
              <a:ext uri="{FF2B5EF4-FFF2-40B4-BE49-F238E27FC236}">
                <a16:creationId xmlns:a16="http://schemas.microsoft.com/office/drawing/2014/main" id="{0881E231-D774-D7DC-C406-0AA2FF31B545}"/>
              </a:ext>
            </a:extLst>
          </p:cNvPr>
          <p:cNvGrpSpPr/>
          <p:nvPr/>
        </p:nvGrpSpPr>
        <p:grpSpPr>
          <a:xfrm>
            <a:off x="2733139" y="2055976"/>
            <a:ext cx="9661399" cy="1221441"/>
            <a:chOff x="1499333" y="1005241"/>
            <a:chExt cx="5784522" cy="937364"/>
          </a:xfrm>
          <a:solidFill>
            <a:srgbClr val="00B050"/>
          </a:solidFill>
        </p:grpSpPr>
        <p:sp>
          <p:nvSpPr>
            <p:cNvPr id="53" name="Parallelogram 52">
              <a:extLst>
                <a:ext uri="{FF2B5EF4-FFF2-40B4-BE49-F238E27FC236}">
                  <a16:creationId xmlns:a16="http://schemas.microsoft.com/office/drawing/2014/main" id="{EFB504D8-1368-631A-EB89-D254DD37CE15}"/>
                </a:ext>
              </a:extLst>
            </p:cNvPr>
            <p:cNvSpPr/>
            <p:nvPr/>
          </p:nvSpPr>
          <p:spPr>
            <a:xfrm>
              <a:off x="1499333" y="1005241"/>
              <a:ext cx="5784522" cy="937364"/>
            </a:xfrm>
            <a:prstGeom prst="parallelogram">
              <a:avLst>
                <a:gd name="adj" fmla="val 48333"/>
              </a:avLst>
            </a:prstGeom>
            <a:grp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p>
              <a:pPr algn="ctr" rtl="1"/>
              <a:endParaRPr lang="ar-EG">
                <a:solidFill>
                  <a:sysClr val="window" lastClr="FFFFFF"/>
                </a:solidFill>
                <a:latin typeface="Calibri"/>
                <a:cs typeface="Arial" panose="020B0604020202020204" pitchFamily="34" charset="0"/>
              </a:endParaRPr>
            </a:p>
          </p:txBody>
        </p:sp>
        <p:sp>
          <p:nvSpPr>
            <p:cNvPr id="51" name="Rectangle 50">
              <a:extLst>
                <a:ext uri="{FF2B5EF4-FFF2-40B4-BE49-F238E27FC236}">
                  <a16:creationId xmlns:a16="http://schemas.microsoft.com/office/drawing/2014/main" id="{04CF24ED-E5E0-6391-5835-DEE2E3DE3045}"/>
                </a:ext>
              </a:extLst>
            </p:cNvPr>
            <p:cNvSpPr/>
            <p:nvPr/>
          </p:nvSpPr>
          <p:spPr>
            <a:xfrm>
              <a:off x="1953645" y="1167403"/>
              <a:ext cx="4060167" cy="732205"/>
            </a:xfrm>
            <a:prstGeom prst="rect">
              <a:avLst/>
            </a:prstGeom>
            <a:solidFill>
              <a:srgbClr val="00B050"/>
            </a:solid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2800" kern="0" spc="-40" dirty="0">
                  <a:solidFill>
                    <a:sysClr val="windowText" lastClr="000000"/>
                  </a:solidFill>
                  <a:effectLst>
                    <a:glow rad="127000">
                      <a:sysClr val="window" lastClr="FFFFFF"/>
                    </a:glow>
                  </a:effectLst>
                  <a:latin typeface="Comic Sans MS" pitchFamily="66" charset="0"/>
                  <a:cs typeface="Adobe Arabic"/>
                </a:rPr>
                <a:t>   Ipsilateral Axillary Lymph node Dissection</a:t>
              </a:r>
            </a:p>
          </p:txBody>
        </p:sp>
      </p:grpSp>
      <p:grpSp>
        <p:nvGrpSpPr>
          <p:cNvPr id="31" name="Group 20">
            <a:extLst>
              <a:ext uri="{FF2B5EF4-FFF2-40B4-BE49-F238E27FC236}">
                <a16:creationId xmlns:a16="http://schemas.microsoft.com/office/drawing/2014/main" id="{38F0158A-A541-914A-0E5F-67EF5D2383FC}"/>
              </a:ext>
            </a:extLst>
          </p:cNvPr>
          <p:cNvGrpSpPr/>
          <p:nvPr/>
        </p:nvGrpSpPr>
        <p:grpSpPr>
          <a:xfrm>
            <a:off x="141943" y="239667"/>
            <a:ext cx="2932004" cy="2168305"/>
            <a:chOff x="-2809147" y="1097225"/>
            <a:chExt cx="6831700" cy="4984340"/>
          </a:xfrm>
        </p:grpSpPr>
        <p:grpSp>
          <p:nvGrpSpPr>
            <p:cNvPr id="32" name="Groupe 12">
              <a:extLst>
                <a:ext uri="{FF2B5EF4-FFF2-40B4-BE49-F238E27FC236}">
                  <a16:creationId xmlns:a16="http://schemas.microsoft.com/office/drawing/2014/main" id="{5F87C515-6D3A-393B-EB56-6EE2280ECFA9}"/>
                </a:ext>
              </a:extLst>
            </p:cNvPr>
            <p:cNvGrpSpPr/>
            <p:nvPr/>
          </p:nvGrpSpPr>
          <p:grpSpPr>
            <a:xfrm>
              <a:off x="-2546938" y="1097225"/>
              <a:ext cx="6569491" cy="4984340"/>
              <a:chOff x="46912" y="2357476"/>
              <a:chExt cx="2342220" cy="1928568"/>
            </a:xfrm>
          </p:grpSpPr>
          <p:sp>
            <p:nvSpPr>
              <p:cNvPr id="34" name="Freeform 12">
                <a:extLst>
                  <a:ext uri="{FF2B5EF4-FFF2-40B4-BE49-F238E27FC236}">
                    <a16:creationId xmlns:a16="http://schemas.microsoft.com/office/drawing/2014/main" id="{3C4520CC-204A-55D0-DC35-345F85DA46FA}"/>
                  </a:ext>
                </a:extLst>
              </p:cNvPr>
              <p:cNvSpPr>
                <a:spLocks/>
              </p:cNvSpPr>
              <p:nvPr/>
            </p:nvSpPr>
            <p:spPr bwMode="auto">
              <a:xfrm>
                <a:off x="71382" y="2406444"/>
                <a:ext cx="2317750" cy="1879600"/>
              </a:xfrm>
              <a:custGeom>
                <a:avLst/>
                <a:gdLst>
                  <a:gd name="T0" fmla="*/ 142 w 1460"/>
                  <a:gd name="T1" fmla="*/ 1182 h 1184"/>
                  <a:gd name="T2" fmla="*/ 122 w 1460"/>
                  <a:gd name="T3" fmla="*/ 1174 h 1184"/>
                  <a:gd name="T4" fmla="*/ 108 w 1460"/>
                  <a:gd name="T5" fmla="*/ 1156 h 1184"/>
                  <a:gd name="T6" fmla="*/ 104 w 1460"/>
                  <a:gd name="T7" fmla="*/ 1140 h 1184"/>
                  <a:gd name="T8" fmla="*/ 106 w 1460"/>
                  <a:gd name="T9" fmla="*/ 1116 h 1184"/>
                  <a:gd name="T10" fmla="*/ 122 w 1460"/>
                  <a:gd name="T11" fmla="*/ 1098 h 1184"/>
                  <a:gd name="T12" fmla="*/ 148 w 1460"/>
                  <a:gd name="T13" fmla="*/ 1082 h 1184"/>
                  <a:gd name="T14" fmla="*/ 198 w 1460"/>
                  <a:gd name="T15" fmla="*/ 1040 h 1184"/>
                  <a:gd name="T16" fmla="*/ 232 w 1460"/>
                  <a:gd name="T17" fmla="*/ 992 h 1184"/>
                  <a:gd name="T18" fmla="*/ 180 w 1460"/>
                  <a:gd name="T19" fmla="*/ 976 h 1184"/>
                  <a:gd name="T20" fmla="*/ 140 w 1460"/>
                  <a:gd name="T21" fmla="*/ 976 h 1184"/>
                  <a:gd name="T22" fmla="*/ 88 w 1460"/>
                  <a:gd name="T23" fmla="*/ 960 h 1184"/>
                  <a:gd name="T24" fmla="*/ 46 w 1460"/>
                  <a:gd name="T25" fmla="*/ 930 h 1184"/>
                  <a:gd name="T26" fmla="*/ 30 w 1460"/>
                  <a:gd name="T27" fmla="*/ 908 h 1184"/>
                  <a:gd name="T28" fmla="*/ 4 w 1460"/>
                  <a:gd name="T29" fmla="*/ 842 h 1184"/>
                  <a:gd name="T30" fmla="*/ 0 w 1460"/>
                  <a:gd name="T31" fmla="*/ 788 h 1184"/>
                  <a:gd name="T32" fmla="*/ 34 w 1460"/>
                  <a:gd name="T33" fmla="*/ 320 h 1184"/>
                  <a:gd name="T34" fmla="*/ 50 w 1460"/>
                  <a:gd name="T35" fmla="*/ 162 h 1184"/>
                  <a:gd name="T36" fmla="*/ 70 w 1460"/>
                  <a:gd name="T37" fmla="*/ 90 h 1184"/>
                  <a:gd name="T38" fmla="*/ 102 w 1460"/>
                  <a:gd name="T39" fmla="*/ 44 h 1184"/>
                  <a:gd name="T40" fmla="*/ 138 w 1460"/>
                  <a:gd name="T41" fmla="*/ 16 h 1184"/>
                  <a:gd name="T42" fmla="*/ 196 w 1460"/>
                  <a:gd name="T43" fmla="*/ 0 h 1184"/>
                  <a:gd name="T44" fmla="*/ 232 w 1460"/>
                  <a:gd name="T45" fmla="*/ 0 h 1184"/>
                  <a:gd name="T46" fmla="*/ 1298 w 1460"/>
                  <a:gd name="T47" fmla="*/ 120 h 1184"/>
                  <a:gd name="T48" fmla="*/ 1322 w 1460"/>
                  <a:gd name="T49" fmla="*/ 126 h 1184"/>
                  <a:gd name="T50" fmla="*/ 1372 w 1460"/>
                  <a:gd name="T51" fmla="*/ 150 h 1184"/>
                  <a:gd name="T52" fmla="*/ 1408 w 1460"/>
                  <a:gd name="T53" fmla="*/ 186 h 1184"/>
                  <a:gd name="T54" fmla="*/ 1428 w 1460"/>
                  <a:gd name="T55" fmla="*/ 228 h 1184"/>
                  <a:gd name="T56" fmla="*/ 1440 w 1460"/>
                  <a:gd name="T57" fmla="*/ 308 h 1184"/>
                  <a:gd name="T58" fmla="*/ 1460 w 1460"/>
                  <a:gd name="T59" fmla="*/ 750 h 1184"/>
                  <a:gd name="T60" fmla="*/ 1452 w 1460"/>
                  <a:gd name="T61" fmla="*/ 810 h 1184"/>
                  <a:gd name="T62" fmla="*/ 1420 w 1460"/>
                  <a:gd name="T63" fmla="*/ 878 h 1184"/>
                  <a:gd name="T64" fmla="*/ 1402 w 1460"/>
                  <a:gd name="T65" fmla="*/ 896 h 1184"/>
                  <a:gd name="T66" fmla="*/ 1358 w 1460"/>
                  <a:gd name="T67" fmla="*/ 922 h 1184"/>
                  <a:gd name="T68" fmla="*/ 1296 w 1460"/>
                  <a:gd name="T69" fmla="*/ 938 h 1184"/>
                  <a:gd name="T70" fmla="*/ 1084 w 1460"/>
                  <a:gd name="T71" fmla="*/ 946 h 1184"/>
                  <a:gd name="T72" fmla="*/ 426 w 1460"/>
                  <a:gd name="T73" fmla="*/ 966 h 1184"/>
                  <a:gd name="T74" fmla="*/ 400 w 1460"/>
                  <a:gd name="T75" fmla="*/ 1022 h 1184"/>
                  <a:gd name="T76" fmla="*/ 350 w 1460"/>
                  <a:gd name="T77" fmla="*/ 1088 h 1184"/>
                  <a:gd name="T78" fmla="*/ 294 w 1460"/>
                  <a:gd name="T79" fmla="*/ 1134 h 1184"/>
                  <a:gd name="T80" fmla="*/ 236 w 1460"/>
                  <a:gd name="T81" fmla="*/ 1164 h 1184"/>
                  <a:gd name="T82" fmla="*/ 154 w 1460"/>
                  <a:gd name="T83" fmla="*/ 1184 h 1184"/>
                  <a:gd name="T84" fmla="*/ 150 w 1460"/>
                  <a:gd name="T85"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60" h="1184">
                    <a:moveTo>
                      <a:pt x="150" y="1184"/>
                    </a:moveTo>
                    <a:lnTo>
                      <a:pt x="150" y="1184"/>
                    </a:lnTo>
                    <a:lnTo>
                      <a:pt x="142" y="1182"/>
                    </a:lnTo>
                    <a:lnTo>
                      <a:pt x="136" y="1182"/>
                    </a:lnTo>
                    <a:lnTo>
                      <a:pt x="128" y="1178"/>
                    </a:lnTo>
                    <a:lnTo>
                      <a:pt x="122" y="1174"/>
                    </a:lnTo>
                    <a:lnTo>
                      <a:pt x="116" y="1168"/>
                    </a:lnTo>
                    <a:lnTo>
                      <a:pt x="112" y="1162"/>
                    </a:lnTo>
                    <a:lnTo>
                      <a:pt x="108" y="1156"/>
                    </a:lnTo>
                    <a:lnTo>
                      <a:pt x="104" y="1148"/>
                    </a:lnTo>
                    <a:lnTo>
                      <a:pt x="104" y="1148"/>
                    </a:lnTo>
                    <a:lnTo>
                      <a:pt x="104" y="1140"/>
                    </a:lnTo>
                    <a:lnTo>
                      <a:pt x="102" y="1132"/>
                    </a:lnTo>
                    <a:lnTo>
                      <a:pt x="104" y="1124"/>
                    </a:lnTo>
                    <a:lnTo>
                      <a:pt x="106" y="1116"/>
                    </a:lnTo>
                    <a:lnTo>
                      <a:pt x="110" y="1110"/>
                    </a:lnTo>
                    <a:lnTo>
                      <a:pt x="116" y="1104"/>
                    </a:lnTo>
                    <a:lnTo>
                      <a:pt x="122" y="1098"/>
                    </a:lnTo>
                    <a:lnTo>
                      <a:pt x="128" y="1094"/>
                    </a:lnTo>
                    <a:lnTo>
                      <a:pt x="128" y="1094"/>
                    </a:lnTo>
                    <a:lnTo>
                      <a:pt x="148" y="1082"/>
                    </a:lnTo>
                    <a:lnTo>
                      <a:pt x="168" y="1068"/>
                    </a:lnTo>
                    <a:lnTo>
                      <a:pt x="184" y="1054"/>
                    </a:lnTo>
                    <a:lnTo>
                      <a:pt x="198" y="1040"/>
                    </a:lnTo>
                    <a:lnTo>
                      <a:pt x="212" y="1024"/>
                    </a:lnTo>
                    <a:lnTo>
                      <a:pt x="222" y="1008"/>
                    </a:lnTo>
                    <a:lnTo>
                      <a:pt x="232" y="992"/>
                    </a:lnTo>
                    <a:lnTo>
                      <a:pt x="238" y="974"/>
                    </a:lnTo>
                    <a:lnTo>
                      <a:pt x="238" y="974"/>
                    </a:lnTo>
                    <a:lnTo>
                      <a:pt x="180" y="976"/>
                    </a:lnTo>
                    <a:lnTo>
                      <a:pt x="180" y="976"/>
                    </a:lnTo>
                    <a:lnTo>
                      <a:pt x="160" y="978"/>
                    </a:lnTo>
                    <a:lnTo>
                      <a:pt x="140" y="976"/>
                    </a:lnTo>
                    <a:lnTo>
                      <a:pt x="122" y="972"/>
                    </a:lnTo>
                    <a:lnTo>
                      <a:pt x="104" y="968"/>
                    </a:lnTo>
                    <a:lnTo>
                      <a:pt x="88" y="960"/>
                    </a:lnTo>
                    <a:lnTo>
                      <a:pt x="74" y="952"/>
                    </a:lnTo>
                    <a:lnTo>
                      <a:pt x="60" y="942"/>
                    </a:lnTo>
                    <a:lnTo>
                      <a:pt x="46" y="930"/>
                    </a:lnTo>
                    <a:lnTo>
                      <a:pt x="46" y="930"/>
                    </a:lnTo>
                    <a:lnTo>
                      <a:pt x="38" y="920"/>
                    </a:lnTo>
                    <a:lnTo>
                      <a:pt x="30" y="908"/>
                    </a:lnTo>
                    <a:lnTo>
                      <a:pt x="18" y="886"/>
                    </a:lnTo>
                    <a:lnTo>
                      <a:pt x="10" y="864"/>
                    </a:lnTo>
                    <a:lnTo>
                      <a:pt x="4" y="842"/>
                    </a:lnTo>
                    <a:lnTo>
                      <a:pt x="2" y="822"/>
                    </a:lnTo>
                    <a:lnTo>
                      <a:pt x="0" y="806"/>
                    </a:lnTo>
                    <a:lnTo>
                      <a:pt x="0" y="788"/>
                    </a:lnTo>
                    <a:lnTo>
                      <a:pt x="0" y="788"/>
                    </a:lnTo>
                    <a:lnTo>
                      <a:pt x="18" y="522"/>
                    </a:lnTo>
                    <a:lnTo>
                      <a:pt x="34" y="320"/>
                    </a:lnTo>
                    <a:lnTo>
                      <a:pt x="42" y="230"/>
                    </a:lnTo>
                    <a:lnTo>
                      <a:pt x="50" y="162"/>
                    </a:lnTo>
                    <a:lnTo>
                      <a:pt x="50" y="162"/>
                    </a:lnTo>
                    <a:lnTo>
                      <a:pt x="54" y="136"/>
                    </a:lnTo>
                    <a:lnTo>
                      <a:pt x="62" y="112"/>
                    </a:lnTo>
                    <a:lnTo>
                      <a:pt x="70" y="90"/>
                    </a:lnTo>
                    <a:lnTo>
                      <a:pt x="78" y="72"/>
                    </a:lnTo>
                    <a:lnTo>
                      <a:pt x="90" y="58"/>
                    </a:lnTo>
                    <a:lnTo>
                      <a:pt x="102" y="44"/>
                    </a:lnTo>
                    <a:lnTo>
                      <a:pt x="114" y="34"/>
                    </a:lnTo>
                    <a:lnTo>
                      <a:pt x="126" y="24"/>
                    </a:lnTo>
                    <a:lnTo>
                      <a:pt x="138" y="16"/>
                    </a:lnTo>
                    <a:lnTo>
                      <a:pt x="152" y="10"/>
                    </a:lnTo>
                    <a:lnTo>
                      <a:pt x="176" y="4"/>
                    </a:lnTo>
                    <a:lnTo>
                      <a:pt x="196" y="0"/>
                    </a:lnTo>
                    <a:lnTo>
                      <a:pt x="212" y="0"/>
                    </a:lnTo>
                    <a:lnTo>
                      <a:pt x="212" y="0"/>
                    </a:lnTo>
                    <a:lnTo>
                      <a:pt x="232" y="0"/>
                    </a:lnTo>
                    <a:lnTo>
                      <a:pt x="244" y="2"/>
                    </a:lnTo>
                    <a:lnTo>
                      <a:pt x="1298" y="120"/>
                    </a:lnTo>
                    <a:lnTo>
                      <a:pt x="1298" y="120"/>
                    </a:lnTo>
                    <a:lnTo>
                      <a:pt x="1302" y="122"/>
                    </a:lnTo>
                    <a:lnTo>
                      <a:pt x="1302" y="122"/>
                    </a:lnTo>
                    <a:lnTo>
                      <a:pt x="1322" y="126"/>
                    </a:lnTo>
                    <a:lnTo>
                      <a:pt x="1340" y="132"/>
                    </a:lnTo>
                    <a:lnTo>
                      <a:pt x="1358" y="142"/>
                    </a:lnTo>
                    <a:lnTo>
                      <a:pt x="1372" y="150"/>
                    </a:lnTo>
                    <a:lnTo>
                      <a:pt x="1386" y="162"/>
                    </a:lnTo>
                    <a:lnTo>
                      <a:pt x="1398" y="174"/>
                    </a:lnTo>
                    <a:lnTo>
                      <a:pt x="1408" y="186"/>
                    </a:lnTo>
                    <a:lnTo>
                      <a:pt x="1416" y="200"/>
                    </a:lnTo>
                    <a:lnTo>
                      <a:pt x="1422" y="214"/>
                    </a:lnTo>
                    <a:lnTo>
                      <a:pt x="1428" y="228"/>
                    </a:lnTo>
                    <a:lnTo>
                      <a:pt x="1436" y="256"/>
                    </a:lnTo>
                    <a:lnTo>
                      <a:pt x="1440" y="284"/>
                    </a:lnTo>
                    <a:lnTo>
                      <a:pt x="1440" y="308"/>
                    </a:lnTo>
                    <a:lnTo>
                      <a:pt x="1458" y="730"/>
                    </a:lnTo>
                    <a:lnTo>
                      <a:pt x="1458" y="730"/>
                    </a:lnTo>
                    <a:lnTo>
                      <a:pt x="1460" y="750"/>
                    </a:lnTo>
                    <a:lnTo>
                      <a:pt x="1458" y="768"/>
                    </a:lnTo>
                    <a:lnTo>
                      <a:pt x="1456" y="788"/>
                    </a:lnTo>
                    <a:lnTo>
                      <a:pt x="1452" y="810"/>
                    </a:lnTo>
                    <a:lnTo>
                      <a:pt x="1446" y="832"/>
                    </a:lnTo>
                    <a:lnTo>
                      <a:pt x="1434" y="856"/>
                    </a:lnTo>
                    <a:lnTo>
                      <a:pt x="1420" y="878"/>
                    </a:lnTo>
                    <a:lnTo>
                      <a:pt x="1420" y="878"/>
                    </a:lnTo>
                    <a:lnTo>
                      <a:pt x="1412" y="886"/>
                    </a:lnTo>
                    <a:lnTo>
                      <a:pt x="1402" y="896"/>
                    </a:lnTo>
                    <a:lnTo>
                      <a:pt x="1390" y="906"/>
                    </a:lnTo>
                    <a:lnTo>
                      <a:pt x="1376" y="914"/>
                    </a:lnTo>
                    <a:lnTo>
                      <a:pt x="1358" y="922"/>
                    </a:lnTo>
                    <a:lnTo>
                      <a:pt x="1340" y="930"/>
                    </a:lnTo>
                    <a:lnTo>
                      <a:pt x="1320" y="934"/>
                    </a:lnTo>
                    <a:lnTo>
                      <a:pt x="1296" y="938"/>
                    </a:lnTo>
                    <a:lnTo>
                      <a:pt x="1296" y="938"/>
                    </a:lnTo>
                    <a:lnTo>
                      <a:pt x="1214" y="942"/>
                    </a:lnTo>
                    <a:lnTo>
                      <a:pt x="1084" y="946"/>
                    </a:lnTo>
                    <a:lnTo>
                      <a:pt x="736" y="956"/>
                    </a:lnTo>
                    <a:lnTo>
                      <a:pt x="736" y="956"/>
                    </a:lnTo>
                    <a:lnTo>
                      <a:pt x="426" y="966"/>
                    </a:lnTo>
                    <a:lnTo>
                      <a:pt x="426" y="966"/>
                    </a:lnTo>
                    <a:lnTo>
                      <a:pt x="414" y="996"/>
                    </a:lnTo>
                    <a:lnTo>
                      <a:pt x="400" y="1022"/>
                    </a:lnTo>
                    <a:lnTo>
                      <a:pt x="386" y="1046"/>
                    </a:lnTo>
                    <a:lnTo>
                      <a:pt x="368" y="1068"/>
                    </a:lnTo>
                    <a:lnTo>
                      <a:pt x="350" y="1088"/>
                    </a:lnTo>
                    <a:lnTo>
                      <a:pt x="332" y="1106"/>
                    </a:lnTo>
                    <a:lnTo>
                      <a:pt x="314" y="1122"/>
                    </a:lnTo>
                    <a:lnTo>
                      <a:pt x="294" y="1134"/>
                    </a:lnTo>
                    <a:lnTo>
                      <a:pt x="274" y="1146"/>
                    </a:lnTo>
                    <a:lnTo>
                      <a:pt x="254" y="1156"/>
                    </a:lnTo>
                    <a:lnTo>
                      <a:pt x="236" y="1164"/>
                    </a:lnTo>
                    <a:lnTo>
                      <a:pt x="216" y="1172"/>
                    </a:lnTo>
                    <a:lnTo>
                      <a:pt x="182" y="1180"/>
                    </a:lnTo>
                    <a:lnTo>
                      <a:pt x="154" y="1184"/>
                    </a:lnTo>
                    <a:lnTo>
                      <a:pt x="154" y="1184"/>
                    </a:lnTo>
                    <a:lnTo>
                      <a:pt x="150" y="1184"/>
                    </a:lnTo>
                    <a:lnTo>
                      <a:pt x="150" y="1184"/>
                    </a:lnTo>
                    <a:close/>
                  </a:path>
                </a:pathLst>
              </a:custGeom>
              <a:solidFill>
                <a:srgbClr val="B1B3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20000"/>
                  </a:lnSpc>
                  <a:defRPr/>
                </a:pPr>
                <a:endParaRPr lang="en-US" kern="0">
                  <a:solidFill>
                    <a:prstClr val="black"/>
                  </a:solidFill>
                  <a:latin typeface="Calibri"/>
                </a:endParaRPr>
              </a:p>
            </p:txBody>
          </p:sp>
          <p:sp>
            <p:nvSpPr>
              <p:cNvPr id="35" name="Freeform 13">
                <a:extLst>
                  <a:ext uri="{FF2B5EF4-FFF2-40B4-BE49-F238E27FC236}">
                    <a16:creationId xmlns:a16="http://schemas.microsoft.com/office/drawing/2014/main" id="{76DCF987-86EC-8B7B-84C3-845786C28C17}"/>
                  </a:ext>
                </a:extLst>
              </p:cNvPr>
              <p:cNvSpPr>
                <a:spLocks/>
              </p:cNvSpPr>
              <p:nvPr/>
            </p:nvSpPr>
            <p:spPr bwMode="auto">
              <a:xfrm>
                <a:off x="46912" y="2357476"/>
                <a:ext cx="2305050" cy="1866900"/>
              </a:xfrm>
              <a:custGeom>
                <a:avLst/>
                <a:gdLst>
                  <a:gd name="T0" fmla="*/ 146 w 1452"/>
                  <a:gd name="T1" fmla="*/ 1176 h 1176"/>
                  <a:gd name="T2" fmla="*/ 132 w 1452"/>
                  <a:gd name="T3" fmla="*/ 1174 h 1176"/>
                  <a:gd name="T4" fmla="*/ 110 w 1452"/>
                  <a:gd name="T5" fmla="*/ 1156 h 1176"/>
                  <a:gd name="T6" fmla="*/ 104 w 1452"/>
                  <a:gd name="T7" fmla="*/ 1144 h 1176"/>
                  <a:gd name="T8" fmla="*/ 104 w 1452"/>
                  <a:gd name="T9" fmla="*/ 1136 h 1176"/>
                  <a:gd name="T10" fmla="*/ 104 w 1452"/>
                  <a:gd name="T11" fmla="*/ 1122 h 1176"/>
                  <a:gd name="T12" fmla="*/ 110 w 1452"/>
                  <a:gd name="T13" fmla="*/ 1108 h 1176"/>
                  <a:gd name="T14" fmla="*/ 120 w 1452"/>
                  <a:gd name="T15" fmla="*/ 1096 h 1176"/>
                  <a:gd name="T16" fmla="*/ 126 w 1452"/>
                  <a:gd name="T17" fmla="*/ 1092 h 1176"/>
                  <a:gd name="T18" fmla="*/ 168 w 1452"/>
                  <a:gd name="T19" fmla="*/ 1066 h 1176"/>
                  <a:gd name="T20" fmla="*/ 200 w 1452"/>
                  <a:gd name="T21" fmla="*/ 1036 h 1176"/>
                  <a:gd name="T22" fmla="*/ 224 w 1452"/>
                  <a:gd name="T23" fmla="*/ 1002 h 1176"/>
                  <a:gd name="T24" fmla="*/ 240 w 1452"/>
                  <a:gd name="T25" fmla="*/ 966 h 1176"/>
                  <a:gd name="T26" fmla="*/ 176 w 1452"/>
                  <a:gd name="T27" fmla="*/ 968 h 1176"/>
                  <a:gd name="T28" fmla="*/ 156 w 1452"/>
                  <a:gd name="T29" fmla="*/ 970 h 1176"/>
                  <a:gd name="T30" fmla="*/ 120 w 1452"/>
                  <a:gd name="T31" fmla="*/ 964 h 1176"/>
                  <a:gd name="T32" fmla="*/ 86 w 1452"/>
                  <a:gd name="T33" fmla="*/ 954 h 1176"/>
                  <a:gd name="T34" fmla="*/ 58 w 1452"/>
                  <a:gd name="T35" fmla="*/ 936 h 1176"/>
                  <a:gd name="T36" fmla="*/ 46 w 1452"/>
                  <a:gd name="T37" fmla="*/ 924 h 1176"/>
                  <a:gd name="T38" fmla="*/ 30 w 1452"/>
                  <a:gd name="T39" fmla="*/ 902 h 1176"/>
                  <a:gd name="T40" fmla="*/ 10 w 1452"/>
                  <a:gd name="T41" fmla="*/ 858 h 1176"/>
                  <a:gd name="T42" fmla="*/ 2 w 1452"/>
                  <a:gd name="T43" fmla="*/ 818 h 1176"/>
                  <a:gd name="T44" fmla="*/ 0 w 1452"/>
                  <a:gd name="T45" fmla="*/ 784 h 1176"/>
                  <a:gd name="T46" fmla="*/ 18 w 1452"/>
                  <a:gd name="T47" fmla="*/ 520 h 1176"/>
                  <a:gd name="T48" fmla="*/ 42 w 1452"/>
                  <a:gd name="T49" fmla="*/ 226 h 1176"/>
                  <a:gd name="T50" fmla="*/ 50 w 1452"/>
                  <a:gd name="T51" fmla="*/ 158 h 1176"/>
                  <a:gd name="T52" fmla="*/ 60 w 1452"/>
                  <a:gd name="T53" fmla="*/ 110 h 1176"/>
                  <a:gd name="T54" fmla="*/ 78 w 1452"/>
                  <a:gd name="T55" fmla="*/ 72 h 1176"/>
                  <a:gd name="T56" fmla="*/ 100 w 1452"/>
                  <a:gd name="T57" fmla="*/ 44 h 1176"/>
                  <a:gd name="T58" fmla="*/ 124 w 1452"/>
                  <a:gd name="T59" fmla="*/ 24 h 1176"/>
                  <a:gd name="T60" fmla="*/ 148 w 1452"/>
                  <a:gd name="T61" fmla="*/ 10 h 1176"/>
                  <a:gd name="T62" fmla="*/ 192 w 1452"/>
                  <a:gd name="T63" fmla="*/ 0 h 1176"/>
                  <a:gd name="T64" fmla="*/ 208 w 1452"/>
                  <a:gd name="T65" fmla="*/ 0 h 1176"/>
                  <a:gd name="T66" fmla="*/ 238 w 1452"/>
                  <a:gd name="T67" fmla="*/ 2 h 1176"/>
                  <a:gd name="T68" fmla="*/ 1294 w 1452"/>
                  <a:gd name="T69" fmla="*/ 120 h 1176"/>
                  <a:gd name="T70" fmla="*/ 1296 w 1452"/>
                  <a:gd name="T71" fmla="*/ 120 h 1176"/>
                  <a:gd name="T72" fmla="*/ 1336 w 1452"/>
                  <a:gd name="T73" fmla="*/ 132 h 1176"/>
                  <a:gd name="T74" fmla="*/ 1366 w 1452"/>
                  <a:gd name="T75" fmla="*/ 150 h 1176"/>
                  <a:gd name="T76" fmla="*/ 1390 w 1452"/>
                  <a:gd name="T77" fmla="*/ 174 h 1176"/>
                  <a:gd name="T78" fmla="*/ 1408 w 1452"/>
                  <a:gd name="T79" fmla="*/ 198 h 1176"/>
                  <a:gd name="T80" fmla="*/ 1420 w 1452"/>
                  <a:gd name="T81" fmla="*/ 226 h 1176"/>
                  <a:gd name="T82" fmla="*/ 1432 w 1452"/>
                  <a:gd name="T83" fmla="*/ 280 h 1176"/>
                  <a:gd name="T84" fmla="*/ 1450 w 1452"/>
                  <a:gd name="T85" fmla="*/ 726 h 1176"/>
                  <a:gd name="T86" fmla="*/ 1452 w 1452"/>
                  <a:gd name="T87" fmla="*/ 748 h 1176"/>
                  <a:gd name="T88" fmla="*/ 1448 w 1452"/>
                  <a:gd name="T89" fmla="*/ 784 h 1176"/>
                  <a:gd name="T90" fmla="*/ 1438 w 1452"/>
                  <a:gd name="T91" fmla="*/ 826 h 1176"/>
                  <a:gd name="T92" fmla="*/ 1412 w 1452"/>
                  <a:gd name="T93" fmla="*/ 870 h 1176"/>
                  <a:gd name="T94" fmla="*/ 1404 w 1452"/>
                  <a:gd name="T95" fmla="*/ 880 h 1176"/>
                  <a:gd name="T96" fmla="*/ 1382 w 1452"/>
                  <a:gd name="T97" fmla="*/ 898 h 1176"/>
                  <a:gd name="T98" fmla="*/ 1354 w 1452"/>
                  <a:gd name="T99" fmla="*/ 914 h 1176"/>
                  <a:gd name="T100" fmla="*/ 1314 w 1452"/>
                  <a:gd name="T101" fmla="*/ 926 h 1176"/>
                  <a:gd name="T102" fmla="*/ 1292 w 1452"/>
                  <a:gd name="T103" fmla="*/ 930 h 1176"/>
                  <a:gd name="T104" fmla="*/ 1080 w 1452"/>
                  <a:gd name="T105" fmla="*/ 938 h 1176"/>
                  <a:gd name="T106" fmla="*/ 732 w 1452"/>
                  <a:gd name="T107" fmla="*/ 948 h 1176"/>
                  <a:gd name="T108" fmla="*/ 420 w 1452"/>
                  <a:gd name="T109" fmla="*/ 958 h 1176"/>
                  <a:gd name="T110" fmla="*/ 394 w 1452"/>
                  <a:gd name="T111" fmla="*/ 1014 h 1176"/>
                  <a:gd name="T112" fmla="*/ 364 w 1452"/>
                  <a:gd name="T113" fmla="*/ 1060 h 1176"/>
                  <a:gd name="T114" fmla="*/ 328 w 1452"/>
                  <a:gd name="T115" fmla="*/ 1098 h 1176"/>
                  <a:gd name="T116" fmla="*/ 290 w 1452"/>
                  <a:gd name="T117" fmla="*/ 1126 h 1176"/>
                  <a:gd name="T118" fmla="*/ 250 w 1452"/>
                  <a:gd name="T119" fmla="*/ 1148 h 1176"/>
                  <a:gd name="T120" fmla="*/ 214 w 1452"/>
                  <a:gd name="T121" fmla="*/ 1162 h 1176"/>
                  <a:gd name="T122" fmla="*/ 150 w 1452"/>
                  <a:gd name="T123" fmla="*/ 1176 h 1176"/>
                  <a:gd name="T124" fmla="*/ 146 w 1452"/>
                  <a:gd name="T125" fmla="*/ 1176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2" h="1176">
                    <a:moveTo>
                      <a:pt x="146" y="1176"/>
                    </a:moveTo>
                    <a:lnTo>
                      <a:pt x="146" y="1176"/>
                    </a:lnTo>
                    <a:lnTo>
                      <a:pt x="140" y="1174"/>
                    </a:lnTo>
                    <a:lnTo>
                      <a:pt x="132" y="1174"/>
                    </a:lnTo>
                    <a:lnTo>
                      <a:pt x="120" y="1166"/>
                    </a:lnTo>
                    <a:lnTo>
                      <a:pt x="110" y="1156"/>
                    </a:lnTo>
                    <a:lnTo>
                      <a:pt x="106" y="1150"/>
                    </a:lnTo>
                    <a:lnTo>
                      <a:pt x="104" y="1144"/>
                    </a:lnTo>
                    <a:lnTo>
                      <a:pt x="104" y="1144"/>
                    </a:lnTo>
                    <a:lnTo>
                      <a:pt x="104" y="1136"/>
                    </a:lnTo>
                    <a:lnTo>
                      <a:pt x="102" y="1128"/>
                    </a:lnTo>
                    <a:lnTo>
                      <a:pt x="104" y="1122"/>
                    </a:lnTo>
                    <a:lnTo>
                      <a:pt x="106" y="1114"/>
                    </a:lnTo>
                    <a:lnTo>
                      <a:pt x="110" y="1108"/>
                    </a:lnTo>
                    <a:lnTo>
                      <a:pt x="114" y="1102"/>
                    </a:lnTo>
                    <a:lnTo>
                      <a:pt x="120" y="1096"/>
                    </a:lnTo>
                    <a:lnTo>
                      <a:pt x="126" y="1092"/>
                    </a:lnTo>
                    <a:lnTo>
                      <a:pt x="126" y="1092"/>
                    </a:lnTo>
                    <a:lnTo>
                      <a:pt x="148" y="1080"/>
                    </a:lnTo>
                    <a:lnTo>
                      <a:pt x="168" y="1066"/>
                    </a:lnTo>
                    <a:lnTo>
                      <a:pt x="184" y="1052"/>
                    </a:lnTo>
                    <a:lnTo>
                      <a:pt x="200" y="1036"/>
                    </a:lnTo>
                    <a:lnTo>
                      <a:pt x="214" y="1020"/>
                    </a:lnTo>
                    <a:lnTo>
                      <a:pt x="224" y="1002"/>
                    </a:lnTo>
                    <a:lnTo>
                      <a:pt x="234" y="984"/>
                    </a:lnTo>
                    <a:lnTo>
                      <a:pt x="240" y="966"/>
                    </a:lnTo>
                    <a:lnTo>
                      <a:pt x="240" y="966"/>
                    </a:lnTo>
                    <a:lnTo>
                      <a:pt x="176" y="968"/>
                    </a:lnTo>
                    <a:lnTo>
                      <a:pt x="176" y="968"/>
                    </a:lnTo>
                    <a:lnTo>
                      <a:pt x="156" y="970"/>
                    </a:lnTo>
                    <a:lnTo>
                      <a:pt x="136" y="968"/>
                    </a:lnTo>
                    <a:lnTo>
                      <a:pt x="120" y="964"/>
                    </a:lnTo>
                    <a:lnTo>
                      <a:pt x="102" y="960"/>
                    </a:lnTo>
                    <a:lnTo>
                      <a:pt x="86" y="954"/>
                    </a:lnTo>
                    <a:lnTo>
                      <a:pt x="72" y="946"/>
                    </a:lnTo>
                    <a:lnTo>
                      <a:pt x="58" y="936"/>
                    </a:lnTo>
                    <a:lnTo>
                      <a:pt x="46" y="924"/>
                    </a:lnTo>
                    <a:lnTo>
                      <a:pt x="46" y="924"/>
                    </a:lnTo>
                    <a:lnTo>
                      <a:pt x="38" y="914"/>
                    </a:lnTo>
                    <a:lnTo>
                      <a:pt x="30" y="902"/>
                    </a:lnTo>
                    <a:lnTo>
                      <a:pt x="18" y="880"/>
                    </a:lnTo>
                    <a:lnTo>
                      <a:pt x="10" y="858"/>
                    </a:lnTo>
                    <a:lnTo>
                      <a:pt x="4" y="836"/>
                    </a:lnTo>
                    <a:lnTo>
                      <a:pt x="2" y="818"/>
                    </a:lnTo>
                    <a:lnTo>
                      <a:pt x="0" y="802"/>
                    </a:lnTo>
                    <a:lnTo>
                      <a:pt x="0" y="784"/>
                    </a:lnTo>
                    <a:lnTo>
                      <a:pt x="0" y="784"/>
                    </a:lnTo>
                    <a:lnTo>
                      <a:pt x="18" y="520"/>
                    </a:lnTo>
                    <a:lnTo>
                      <a:pt x="34" y="316"/>
                    </a:lnTo>
                    <a:lnTo>
                      <a:pt x="42" y="226"/>
                    </a:lnTo>
                    <a:lnTo>
                      <a:pt x="50" y="158"/>
                    </a:lnTo>
                    <a:lnTo>
                      <a:pt x="50" y="158"/>
                    </a:lnTo>
                    <a:lnTo>
                      <a:pt x="54" y="132"/>
                    </a:lnTo>
                    <a:lnTo>
                      <a:pt x="60" y="110"/>
                    </a:lnTo>
                    <a:lnTo>
                      <a:pt x="68" y="88"/>
                    </a:lnTo>
                    <a:lnTo>
                      <a:pt x="78" y="72"/>
                    </a:lnTo>
                    <a:lnTo>
                      <a:pt x="88" y="56"/>
                    </a:lnTo>
                    <a:lnTo>
                      <a:pt x="100" y="44"/>
                    </a:lnTo>
                    <a:lnTo>
                      <a:pt x="112" y="32"/>
                    </a:lnTo>
                    <a:lnTo>
                      <a:pt x="124" y="24"/>
                    </a:lnTo>
                    <a:lnTo>
                      <a:pt x="136" y="16"/>
                    </a:lnTo>
                    <a:lnTo>
                      <a:pt x="148" y="10"/>
                    </a:lnTo>
                    <a:lnTo>
                      <a:pt x="172" y="4"/>
                    </a:lnTo>
                    <a:lnTo>
                      <a:pt x="192" y="0"/>
                    </a:lnTo>
                    <a:lnTo>
                      <a:pt x="208" y="0"/>
                    </a:lnTo>
                    <a:lnTo>
                      <a:pt x="208" y="0"/>
                    </a:lnTo>
                    <a:lnTo>
                      <a:pt x="226" y="0"/>
                    </a:lnTo>
                    <a:lnTo>
                      <a:pt x="238" y="2"/>
                    </a:lnTo>
                    <a:lnTo>
                      <a:pt x="1294" y="120"/>
                    </a:lnTo>
                    <a:lnTo>
                      <a:pt x="1294" y="120"/>
                    </a:lnTo>
                    <a:lnTo>
                      <a:pt x="1296" y="120"/>
                    </a:lnTo>
                    <a:lnTo>
                      <a:pt x="1296" y="120"/>
                    </a:lnTo>
                    <a:lnTo>
                      <a:pt x="1316" y="126"/>
                    </a:lnTo>
                    <a:lnTo>
                      <a:pt x="1336" y="132"/>
                    </a:lnTo>
                    <a:lnTo>
                      <a:pt x="1352" y="140"/>
                    </a:lnTo>
                    <a:lnTo>
                      <a:pt x="1366" y="150"/>
                    </a:lnTo>
                    <a:lnTo>
                      <a:pt x="1380" y="162"/>
                    </a:lnTo>
                    <a:lnTo>
                      <a:pt x="1390" y="174"/>
                    </a:lnTo>
                    <a:lnTo>
                      <a:pt x="1400" y="186"/>
                    </a:lnTo>
                    <a:lnTo>
                      <a:pt x="1408" y="198"/>
                    </a:lnTo>
                    <a:lnTo>
                      <a:pt x="1414" y="212"/>
                    </a:lnTo>
                    <a:lnTo>
                      <a:pt x="1420" y="226"/>
                    </a:lnTo>
                    <a:lnTo>
                      <a:pt x="1428" y="254"/>
                    </a:lnTo>
                    <a:lnTo>
                      <a:pt x="1432" y="280"/>
                    </a:lnTo>
                    <a:lnTo>
                      <a:pt x="1432" y="304"/>
                    </a:lnTo>
                    <a:lnTo>
                      <a:pt x="1450" y="726"/>
                    </a:lnTo>
                    <a:lnTo>
                      <a:pt x="1450" y="726"/>
                    </a:lnTo>
                    <a:lnTo>
                      <a:pt x="1452" y="748"/>
                    </a:lnTo>
                    <a:lnTo>
                      <a:pt x="1450" y="764"/>
                    </a:lnTo>
                    <a:lnTo>
                      <a:pt x="1448" y="784"/>
                    </a:lnTo>
                    <a:lnTo>
                      <a:pt x="1444" y="804"/>
                    </a:lnTo>
                    <a:lnTo>
                      <a:pt x="1438" y="826"/>
                    </a:lnTo>
                    <a:lnTo>
                      <a:pt x="1428" y="850"/>
                    </a:lnTo>
                    <a:lnTo>
                      <a:pt x="1412" y="870"/>
                    </a:lnTo>
                    <a:lnTo>
                      <a:pt x="1412" y="870"/>
                    </a:lnTo>
                    <a:lnTo>
                      <a:pt x="1404" y="880"/>
                    </a:lnTo>
                    <a:lnTo>
                      <a:pt x="1394" y="890"/>
                    </a:lnTo>
                    <a:lnTo>
                      <a:pt x="1382" y="898"/>
                    </a:lnTo>
                    <a:lnTo>
                      <a:pt x="1370" y="908"/>
                    </a:lnTo>
                    <a:lnTo>
                      <a:pt x="1354" y="914"/>
                    </a:lnTo>
                    <a:lnTo>
                      <a:pt x="1336" y="922"/>
                    </a:lnTo>
                    <a:lnTo>
                      <a:pt x="1314" y="926"/>
                    </a:lnTo>
                    <a:lnTo>
                      <a:pt x="1292" y="930"/>
                    </a:lnTo>
                    <a:lnTo>
                      <a:pt x="1292" y="930"/>
                    </a:lnTo>
                    <a:lnTo>
                      <a:pt x="1210" y="934"/>
                    </a:lnTo>
                    <a:lnTo>
                      <a:pt x="1080" y="938"/>
                    </a:lnTo>
                    <a:lnTo>
                      <a:pt x="732" y="948"/>
                    </a:lnTo>
                    <a:lnTo>
                      <a:pt x="732" y="948"/>
                    </a:lnTo>
                    <a:lnTo>
                      <a:pt x="420" y="958"/>
                    </a:lnTo>
                    <a:lnTo>
                      <a:pt x="420" y="958"/>
                    </a:lnTo>
                    <a:lnTo>
                      <a:pt x="408" y="988"/>
                    </a:lnTo>
                    <a:lnTo>
                      <a:pt x="394" y="1014"/>
                    </a:lnTo>
                    <a:lnTo>
                      <a:pt x="380" y="1038"/>
                    </a:lnTo>
                    <a:lnTo>
                      <a:pt x="364" y="1060"/>
                    </a:lnTo>
                    <a:lnTo>
                      <a:pt x="346" y="1080"/>
                    </a:lnTo>
                    <a:lnTo>
                      <a:pt x="328" y="1098"/>
                    </a:lnTo>
                    <a:lnTo>
                      <a:pt x="308" y="1114"/>
                    </a:lnTo>
                    <a:lnTo>
                      <a:pt x="290" y="1126"/>
                    </a:lnTo>
                    <a:lnTo>
                      <a:pt x="270" y="1138"/>
                    </a:lnTo>
                    <a:lnTo>
                      <a:pt x="250" y="1148"/>
                    </a:lnTo>
                    <a:lnTo>
                      <a:pt x="232" y="1156"/>
                    </a:lnTo>
                    <a:lnTo>
                      <a:pt x="214" y="1162"/>
                    </a:lnTo>
                    <a:lnTo>
                      <a:pt x="178" y="1172"/>
                    </a:lnTo>
                    <a:lnTo>
                      <a:pt x="150" y="1176"/>
                    </a:lnTo>
                    <a:lnTo>
                      <a:pt x="150" y="1176"/>
                    </a:lnTo>
                    <a:lnTo>
                      <a:pt x="146" y="1176"/>
                    </a:lnTo>
                    <a:lnTo>
                      <a:pt x="146" y="1176"/>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20000"/>
                  </a:lnSpc>
                  <a:defRPr/>
                </a:pPr>
                <a:endParaRPr lang="en-US" kern="0">
                  <a:solidFill>
                    <a:prstClr val="black"/>
                  </a:solidFill>
                  <a:latin typeface="Calibri"/>
                </a:endParaRPr>
              </a:p>
            </p:txBody>
          </p:sp>
          <p:sp>
            <p:nvSpPr>
              <p:cNvPr id="54" name="Freeform 14">
                <a:extLst>
                  <a:ext uri="{FF2B5EF4-FFF2-40B4-BE49-F238E27FC236}">
                    <a16:creationId xmlns:a16="http://schemas.microsoft.com/office/drawing/2014/main" id="{BDB2785B-F265-A1FB-7BDF-588005990FA3}"/>
                  </a:ext>
                </a:extLst>
              </p:cNvPr>
              <p:cNvSpPr>
                <a:spLocks/>
              </p:cNvSpPr>
              <p:nvPr/>
            </p:nvSpPr>
            <p:spPr bwMode="auto">
              <a:xfrm>
                <a:off x="76503" y="2392631"/>
                <a:ext cx="2165350" cy="1727200"/>
              </a:xfrm>
              <a:custGeom>
                <a:avLst/>
                <a:gdLst>
                  <a:gd name="T0" fmla="*/ 1344 w 1364"/>
                  <a:gd name="T1" fmla="*/ 258 h 1088"/>
                  <a:gd name="T2" fmla="*/ 1344 w 1364"/>
                  <a:gd name="T3" fmla="*/ 240 h 1088"/>
                  <a:gd name="T4" fmla="*/ 1334 w 1364"/>
                  <a:gd name="T5" fmla="*/ 196 h 1088"/>
                  <a:gd name="T6" fmla="*/ 1324 w 1364"/>
                  <a:gd name="T7" fmla="*/ 172 h 1088"/>
                  <a:gd name="T8" fmla="*/ 1306 w 1364"/>
                  <a:gd name="T9" fmla="*/ 150 h 1088"/>
                  <a:gd name="T10" fmla="*/ 1280 w 1364"/>
                  <a:gd name="T11" fmla="*/ 132 h 1088"/>
                  <a:gd name="T12" fmla="*/ 1244 w 1364"/>
                  <a:gd name="T13" fmla="*/ 120 h 1088"/>
                  <a:gd name="T14" fmla="*/ 188 w 1364"/>
                  <a:gd name="T15" fmla="*/ 2 h 1088"/>
                  <a:gd name="T16" fmla="*/ 168 w 1364"/>
                  <a:gd name="T17" fmla="*/ 0 h 1088"/>
                  <a:gd name="T18" fmla="*/ 138 w 1364"/>
                  <a:gd name="T19" fmla="*/ 2 h 1088"/>
                  <a:gd name="T20" fmla="*/ 114 w 1364"/>
                  <a:gd name="T21" fmla="*/ 10 h 1088"/>
                  <a:gd name="T22" fmla="*/ 90 w 1364"/>
                  <a:gd name="T23" fmla="*/ 28 h 1088"/>
                  <a:gd name="T24" fmla="*/ 70 w 1364"/>
                  <a:gd name="T25" fmla="*/ 54 h 1088"/>
                  <a:gd name="T26" fmla="*/ 54 w 1364"/>
                  <a:gd name="T27" fmla="*/ 94 h 1088"/>
                  <a:gd name="T28" fmla="*/ 50 w 1364"/>
                  <a:gd name="T29" fmla="*/ 120 h 1088"/>
                  <a:gd name="T30" fmla="*/ 34 w 1364"/>
                  <a:gd name="T31" fmla="*/ 280 h 1088"/>
                  <a:gd name="T32" fmla="*/ 0 w 1364"/>
                  <a:gd name="T33" fmla="*/ 742 h 1088"/>
                  <a:gd name="T34" fmla="*/ 0 w 1364"/>
                  <a:gd name="T35" fmla="*/ 748 h 1088"/>
                  <a:gd name="T36" fmla="*/ 4 w 1364"/>
                  <a:gd name="T37" fmla="*/ 788 h 1088"/>
                  <a:gd name="T38" fmla="*/ 12 w 1364"/>
                  <a:gd name="T39" fmla="*/ 816 h 1088"/>
                  <a:gd name="T40" fmla="*/ 28 w 1364"/>
                  <a:gd name="T41" fmla="*/ 842 h 1088"/>
                  <a:gd name="T42" fmla="*/ 50 w 1364"/>
                  <a:gd name="T43" fmla="*/ 864 h 1088"/>
                  <a:gd name="T44" fmla="*/ 84 w 1364"/>
                  <a:gd name="T45" fmla="*/ 878 h 1088"/>
                  <a:gd name="T46" fmla="*/ 128 w 1364"/>
                  <a:gd name="T47" fmla="*/ 880 h 1088"/>
                  <a:gd name="T48" fmla="*/ 246 w 1364"/>
                  <a:gd name="T49" fmla="*/ 876 h 1088"/>
                  <a:gd name="T50" fmla="*/ 244 w 1364"/>
                  <a:gd name="T51" fmla="*/ 900 h 1088"/>
                  <a:gd name="T52" fmla="*/ 230 w 1364"/>
                  <a:gd name="T53" fmla="*/ 954 h 1088"/>
                  <a:gd name="T54" fmla="*/ 208 w 1364"/>
                  <a:gd name="T55" fmla="*/ 996 h 1088"/>
                  <a:gd name="T56" fmla="*/ 186 w 1364"/>
                  <a:gd name="T57" fmla="*/ 1024 h 1088"/>
                  <a:gd name="T58" fmla="*/ 158 w 1364"/>
                  <a:gd name="T59" fmla="*/ 1052 h 1088"/>
                  <a:gd name="T60" fmla="*/ 124 w 1364"/>
                  <a:gd name="T61" fmla="*/ 1076 h 1088"/>
                  <a:gd name="T62" fmla="*/ 102 w 1364"/>
                  <a:gd name="T63" fmla="*/ 1088 h 1088"/>
                  <a:gd name="T64" fmla="*/ 132 w 1364"/>
                  <a:gd name="T65" fmla="*/ 1082 h 1088"/>
                  <a:gd name="T66" fmla="*/ 184 w 1364"/>
                  <a:gd name="T67" fmla="*/ 1066 h 1088"/>
                  <a:gd name="T68" fmla="*/ 222 w 1364"/>
                  <a:gd name="T69" fmla="*/ 1046 h 1088"/>
                  <a:gd name="T70" fmla="*/ 264 w 1364"/>
                  <a:gd name="T71" fmla="*/ 1014 h 1088"/>
                  <a:gd name="T72" fmla="*/ 300 w 1364"/>
                  <a:gd name="T73" fmla="*/ 968 h 1088"/>
                  <a:gd name="T74" fmla="*/ 332 w 1364"/>
                  <a:gd name="T75" fmla="*/ 908 h 1088"/>
                  <a:gd name="T76" fmla="*/ 342 w 1364"/>
                  <a:gd name="T77" fmla="*/ 872 h 1088"/>
                  <a:gd name="T78" fmla="*/ 1102 w 1364"/>
                  <a:gd name="T79" fmla="*/ 848 h 1088"/>
                  <a:gd name="T80" fmla="*/ 1244 w 1364"/>
                  <a:gd name="T81" fmla="*/ 842 h 1088"/>
                  <a:gd name="T82" fmla="*/ 1290 w 1364"/>
                  <a:gd name="T83" fmla="*/ 832 h 1088"/>
                  <a:gd name="T84" fmla="*/ 1322 w 1364"/>
                  <a:gd name="T85" fmla="*/ 812 h 1088"/>
                  <a:gd name="T86" fmla="*/ 1342 w 1364"/>
                  <a:gd name="T87" fmla="*/ 788 h 1088"/>
                  <a:gd name="T88" fmla="*/ 1356 w 1364"/>
                  <a:gd name="T89" fmla="*/ 760 h 1088"/>
                  <a:gd name="T90" fmla="*/ 1362 w 1364"/>
                  <a:gd name="T91" fmla="*/ 732 h 1088"/>
                  <a:gd name="T92" fmla="*/ 1362 w 1364"/>
                  <a:gd name="T93" fmla="*/ 692 h 1088"/>
                  <a:gd name="T94" fmla="*/ 1362 w 1364"/>
                  <a:gd name="T95" fmla="*/ 686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64" h="1088">
                    <a:moveTo>
                      <a:pt x="1362" y="686"/>
                    </a:moveTo>
                    <a:lnTo>
                      <a:pt x="1344" y="258"/>
                    </a:lnTo>
                    <a:lnTo>
                      <a:pt x="1344" y="258"/>
                    </a:lnTo>
                    <a:lnTo>
                      <a:pt x="1344" y="240"/>
                    </a:lnTo>
                    <a:lnTo>
                      <a:pt x="1340" y="220"/>
                    </a:lnTo>
                    <a:lnTo>
                      <a:pt x="1334" y="196"/>
                    </a:lnTo>
                    <a:lnTo>
                      <a:pt x="1330" y="184"/>
                    </a:lnTo>
                    <a:lnTo>
                      <a:pt x="1324" y="172"/>
                    </a:lnTo>
                    <a:lnTo>
                      <a:pt x="1316" y="162"/>
                    </a:lnTo>
                    <a:lnTo>
                      <a:pt x="1306" y="150"/>
                    </a:lnTo>
                    <a:lnTo>
                      <a:pt x="1294" y="140"/>
                    </a:lnTo>
                    <a:lnTo>
                      <a:pt x="1280" y="132"/>
                    </a:lnTo>
                    <a:lnTo>
                      <a:pt x="1264" y="126"/>
                    </a:lnTo>
                    <a:lnTo>
                      <a:pt x="1244" y="120"/>
                    </a:lnTo>
                    <a:lnTo>
                      <a:pt x="188" y="2"/>
                    </a:lnTo>
                    <a:lnTo>
                      <a:pt x="188" y="2"/>
                    </a:lnTo>
                    <a:lnTo>
                      <a:pt x="182" y="0"/>
                    </a:lnTo>
                    <a:lnTo>
                      <a:pt x="168" y="0"/>
                    </a:lnTo>
                    <a:lnTo>
                      <a:pt x="150" y="0"/>
                    </a:lnTo>
                    <a:lnTo>
                      <a:pt x="138" y="2"/>
                    </a:lnTo>
                    <a:lnTo>
                      <a:pt x="126" y="6"/>
                    </a:lnTo>
                    <a:lnTo>
                      <a:pt x="114" y="10"/>
                    </a:lnTo>
                    <a:lnTo>
                      <a:pt x="102" y="18"/>
                    </a:lnTo>
                    <a:lnTo>
                      <a:pt x="90" y="28"/>
                    </a:lnTo>
                    <a:lnTo>
                      <a:pt x="80" y="40"/>
                    </a:lnTo>
                    <a:lnTo>
                      <a:pt x="70" y="54"/>
                    </a:lnTo>
                    <a:lnTo>
                      <a:pt x="62" y="72"/>
                    </a:lnTo>
                    <a:lnTo>
                      <a:pt x="54" y="94"/>
                    </a:lnTo>
                    <a:lnTo>
                      <a:pt x="50" y="120"/>
                    </a:lnTo>
                    <a:lnTo>
                      <a:pt x="50" y="120"/>
                    </a:lnTo>
                    <a:lnTo>
                      <a:pt x="42" y="190"/>
                    </a:lnTo>
                    <a:lnTo>
                      <a:pt x="34" y="280"/>
                    </a:lnTo>
                    <a:lnTo>
                      <a:pt x="18" y="486"/>
                    </a:lnTo>
                    <a:lnTo>
                      <a:pt x="0" y="742"/>
                    </a:lnTo>
                    <a:lnTo>
                      <a:pt x="0" y="742"/>
                    </a:lnTo>
                    <a:lnTo>
                      <a:pt x="0" y="748"/>
                    </a:lnTo>
                    <a:lnTo>
                      <a:pt x="0" y="766"/>
                    </a:lnTo>
                    <a:lnTo>
                      <a:pt x="4" y="788"/>
                    </a:lnTo>
                    <a:lnTo>
                      <a:pt x="8" y="802"/>
                    </a:lnTo>
                    <a:lnTo>
                      <a:pt x="12" y="816"/>
                    </a:lnTo>
                    <a:lnTo>
                      <a:pt x="18" y="828"/>
                    </a:lnTo>
                    <a:lnTo>
                      <a:pt x="28" y="842"/>
                    </a:lnTo>
                    <a:lnTo>
                      <a:pt x="38" y="854"/>
                    </a:lnTo>
                    <a:lnTo>
                      <a:pt x="50" y="864"/>
                    </a:lnTo>
                    <a:lnTo>
                      <a:pt x="66" y="872"/>
                    </a:lnTo>
                    <a:lnTo>
                      <a:pt x="84" y="878"/>
                    </a:lnTo>
                    <a:lnTo>
                      <a:pt x="104" y="880"/>
                    </a:lnTo>
                    <a:lnTo>
                      <a:pt x="128" y="880"/>
                    </a:lnTo>
                    <a:lnTo>
                      <a:pt x="128" y="880"/>
                    </a:lnTo>
                    <a:lnTo>
                      <a:pt x="246" y="876"/>
                    </a:lnTo>
                    <a:lnTo>
                      <a:pt x="246" y="876"/>
                    </a:lnTo>
                    <a:lnTo>
                      <a:pt x="244" y="900"/>
                    </a:lnTo>
                    <a:lnTo>
                      <a:pt x="240" y="928"/>
                    </a:lnTo>
                    <a:lnTo>
                      <a:pt x="230" y="954"/>
                    </a:lnTo>
                    <a:lnTo>
                      <a:pt x="218" y="982"/>
                    </a:lnTo>
                    <a:lnTo>
                      <a:pt x="208" y="996"/>
                    </a:lnTo>
                    <a:lnTo>
                      <a:pt x="198" y="1010"/>
                    </a:lnTo>
                    <a:lnTo>
                      <a:pt x="186" y="1024"/>
                    </a:lnTo>
                    <a:lnTo>
                      <a:pt x="174" y="1038"/>
                    </a:lnTo>
                    <a:lnTo>
                      <a:pt x="158" y="1052"/>
                    </a:lnTo>
                    <a:lnTo>
                      <a:pt x="142" y="1064"/>
                    </a:lnTo>
                    <a:lnTo>
                      <a:pt x="124" y="1076"/>
                    </a:lnTo>
                    <a:lnTo>
                      <a:pt x="102" y="1088"/>
                    </a:lnTo>
                    <a:lnTo>
                      <a:pt x="102" y="1088"/>
                    </a:lnTo>
                    <a:lnTo>
                      <a:pt x="110" y="1086"/>
                    </a:lnTo>
                    <a:lnTo>
                      <a:pt x="132" y="1082"/>
                    </a:lnTo>
                    <a:lnTo>
                      <a:pt x="164" y="1074"/>
                    </a:lnTo>
                    <a:lnTo>
                      <a:pt x="184" y="1066"/>
                    </a:lnTo>
                    <a:lnTo>
                      <a:pt x="202" y="1056"/>
                    </a:lnTo>
                    <a:lnTo>
                      <a:pt x="222" y="1046"/>
                    </a:lnTo>
                    <a:lnTo>
                      <a:pt x="244" y="1030"/>
                    </a:lnTo>
                    <a:lnTo>
                      <a:pt x="264" y="1014"/>
                    </a:lnTo>
                    <a:lnTo>
                      <a:pt x="282" y="992"/>
                    </a:lnTo>
                    <a:lnTo>
                      <a:pt x="300" y="968"/>
                    </a:lnTo>
                    <a:lnTo>
                      <a:pt x="318" y="940"/>
                    </a:lnTo>
                    <a:lnTo>
                      <a:pt x="332" y="908"/>
                    </a:lnTo>
                    <a:lnTo>
                      <a:pt x="342" y="872"/>
                    </a:lnTo>
                    <a:lnTo>
                      <a:pt x="342" y="872"/>
                    </a:lnTo>
                    <a:lnTo>
                      <a:pt x="868" y="856"/>
                    </a:lnTo>
                    <a:lnTo>
                      <a:pt x="1102" y="848"/>
                    </a:lnTo>
                    <a:lnTo>
                      <a:pt x="1244" y="842"/>
                    </a:lnTo>
                    <a:lnTo>
                      <a:pt x="1244" y="842"/>
                    </a:lnTo>
                    <a:lnTo>
                      <a:pt x="1268" y="838"/>
                    </a:lnTo>
                    <a:lnTo>
                      <a:pt x="1290" y="832"/>
                    </a:lnTo>
                    <a:lnTo>
                      <a:pt x="1306" y="824"/>
                    </a:lnTo>
                    <a:lnTo>
                      <a:pt x="1322" y="812"/>
                    </a:lnTo>
                    <a:lnTo>
                      <a:pt x="1332" y="800"/>
                    </a:lnTo>
                    <a:lnTo>
                      <a:pt x="1342" y="788"/>
                    </a:lnTo>
                    <a:lnTo>
                      <a:pt x="1350" y="774"/>
                    </a:lnTo>
                    <a:lnTo>
                      <a:pt x="1356" y="760"/>
                    </a:lnTo>
                    <a:lnTo>
                      <a:pt x="1358" y="746"/>
                    </a:lnTo>
                    <a:lnTo>
                      <a:pt x="1362" y="732"/>
                    </a:lnTo>
                    <a:lnTo>
                      <a:pt x="1364" y="708"/>
                    </a:lnTo>
                    <a:lnTo>
                      <a:pt x="1362" y="692"/>
                    </a:lnTo>
                    <a:lnTo>
                      <a:pt x="1362" y="686"/>
                    </a:lnTo>
                    <a:lnTo>
                      <a:pt x="1362" y="686"/>
                    </a:lnTo>
                    <a:close/>
                  </a:path>
                </a:pathLst>
              </a:custGeom>
              <a:gradFill rotWithShape="1">
                <a:gsLst>
                  <a:gs pos="0">
                    <a:srgbClr val="CBBBA1"/>
                  </a:gs>
                  <a:gs pos="100000">
                    <a:schemeClr val="bg1"/>
                  </a:gs>
                </a:gsLst>
                <a:path path="circle">
                  <a:fillToRect l="50000" t="50000" r="50000" b="50000"/>
                </a:path>
              </a:gradFill>
              <a:ln w="9525" cap="flat" cmpd="sng" algn="ctr">
                <a:noFill/>
                <a:prstDash val="solid"/>
                <a:headEnd/>
                <a:tailEnd/>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20000"/>
                  </a:lnSpc>
                </a:pPr>
                <a:endParaRPr lang="en-US" kern="0" dirty="0">
                  <a:solidFill>
                    <a:prstClr val="white"/>
                  </a:solidFill>
                  <a:latin typeface="Calibri"/>
                </a:endParaRPr>
              </a:p>
            </p:txBody>
          </p:sp>
        </p:grpSp>
        <p:sp>
          <p:nvSpPr>
            <p:cNvPr id="33" name="Rectangle 32">
              <a:extLst>
                <a:ext uri="{FF2B5EF4-FFF2-40B4-BE49-F238E27FC236}">
                  <a16:creationId xmlns:a16="http://schemas.microsoft.com/office/drawing/2014/main" id="{D2DED85D-99CF-AC20-160B-2E22FCEB5662}"/>
                </a:ext>
              </a:extLst>
            </p:cNvPr>
            <p:cNvSpPr/>
            <p:nvPr/>
          </p:nvSpPr>
          <p:spPr>
            <a:xfrm>
              <a:off x="-2809147" y="2150809"/>
              <a:ext cx="6022691" cy="2193231"/>
            </a:xfrm>
            <a:prstGeom prst="rect">
              <a:avLst/>
            </a:prstGeom>
          </p:spPr>
          <p:txBody>
            <a:bodyPr wrap="square">
              <a:spAutoFit/>
            </a:bodyPr>
            <a:lstStyle/>
            <a:p>
              <a:pPr marL="0" lvl="1" algn="ctr">
                <a:buClr>
                  <a:prstClr val="white"/>
                </a:buClr>
              </a:pP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rPr>
                <a:t>Surgical</a:t>
              </a:r>
            </a:p>
            <a:p>
              <a:pPr marL="0" lvl="1" algn="ctr">
                <a:buClr>
                  <a:prstClr val="white"/>
                </a:buClr>
              </a:pP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rPr>
                <a:t>Technique</a:t>
              </a:r>
            </a:p>
          </p:txBody>
        </p:sp>
      </p:grpSp>
      <p:grpSp>
        <p:nvGrpSpPr>
          <p:cNvPr id="72" name="Group 60">
            <a:extLst>
              <a:ext uri="{FF2B5EF4-FFF2-40B4-BE49-F238E27FC236}">
                <a16:creationId xmlns:a16="http://schemas.microsoft.com/office/drawing/2014/main" id="{59C5A7E0-D65A-FC39-CE5C-41903F069E3D}"/>
              </a:ext>
            </a:extLst>
          </p:cNvPr>
          <p:cNvGrpSpPr/>
          <p:nvPr/>
        </p:nvGrpSpPr>
        <p:grpSpPr>
          <a:xfrm>
            <a:off x="2098356" y="5366109"/>
            <a:ext cx="9551686" cy="1221441"/>
            <a:chOff x="1499333" y="1005241"/>
            <a:chExt cx="5784522" cy="937364"/>
          </a:xfrm>
          <a:solidFill>
            <a:schemeClr val="accent6">
              <a:lumMod val="50000"/>
            </a:schemeClr>
          </a:solidFill>
        </p:grpSpPr>
        <p:sp>
          <p:nvSpPr>
            <p:cNvPr id="73" name="Parallelogram 72">
              <a:extLst>
                <a:ext uri="{FF2B5EF4-FFF2-40B4-BE49-F238E27FC236}">
                  <a16:creationId xmlns:a16="http://schemas.microsoft.com/office/drawing/2014/main" id="{C067CEB6-E7C4-A436-BA7D-4A48CB1AA890}"/>
                </a:ext>
              </a:extLst>
            </p:cNvPr>
            <p:cNvSpPr/>
            <p:nvPr/>
          </p:nvSpPr>
          <p:spPr>
            <a:xfrm>
              <a:off x="1499333" y="1005241"/>
              <a:ext cx="5784522" cy="937364"/>
            </a:xfrm>
            <a:prstGeom prst="parallelogram">
              <a:avLst>
                <a:gd name="adj" fmla="val 48333"/>
              </a:avLst>
            </a:prstGeom>
            <a:grp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p>
              <a:pPr algn="ctr" rtl="1"/>
              <a:endParaRPr lang="ar-EG" dirty="0">
                <a:solidFill>
                  <a:sysClr val="window" lastClr="FFFFFF"/>
                </a:solidFill>
                <a:latin typeface="Calibri"/>
                <a:cs typeface="Arial" panose="020B0604020202020204" pitchFamily="34" charset="0"/>
              </a:endParaRPr>
            </a:p>
          </p:txBody>
        </p:sp>
        <p:sp>
          <p:nvSpPr>
            <p:cNvPr id="74" name="Rectangle 73">
              <a:extLst>
                <a:ext uri="{FF2B5EF4-FFF2-40B4-BE49-F238E27FC236}">
                  <a16:creationId xmlns:a16="http://schemas.microsoft.com/office/drawing/2014/main" id="{92E380B7-BEAC-F39C-F922-A8CB80DAB553}"/>
                </a:ext>
              </a:extLst>
            </p:cNvPr>
            <p:cNvSpPr/>
            <p:nvPr/>
          </p:nvSpPr>
          <p:spPr>
            <a:xfrm>
              <a:off x="1953645" y="1167403"/>
              <a:ext cx="4060167" cy="496010"/>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Lipomodelling</a:t>
              </a:r>
            </a:p>
          </p:txBody>
        </p:sp>
      </p:grpSp>
      <p:sp>
        <p:nvSpPr>
          <p:cNvPr id="78" name="Rectangle 77">
            <a:extLst>
              <a:ext uri="{FF2B5EF4-FFF2-40B4-BE49-F238E27FC236}">
                <a16:creationId xmlns:a16="http://schemas.microsoft.com/office/drawing/2014/main" id="{746EA4D4-2466-7B60-1A2C-B263F9707EBF}"/>
              </a:ext>
            </a:extLst>
          </p:cNvPr>
          <p:cNvSpPr/>
          <p:nvPr/>
        </p:nvSpPr>
        <p:spPr>
          <a:xfrm>
            <a:off x="3804800" y="473245"/>
            <a:ext cx="535724" cy="923330"/>
          </a:xfrm>
          <a:prstGeom prst="rect">
            <a:avLst/>
          </a:prstGeom>
          <a:noFill/>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1</a:t>
            </a:r>
          </a:p>
        </p:txBody>
      </p:sp>
      <p:sp>
        <p:nvSpPr>
          <p:cNvPr id="79" name="Rectangle 78">
            <a:extLst>
              <a:ext uri="{FF2B5EF4-FFF2-40B4-BE49-F238E27FC236}">
                <a16:creationId xmlns:a16="http://schemas.microsoft.com/office/drawing/2014/main" id="{22748D66-D20B-63F6-9351-72DA3091A454}"/>
              </a:ext>
            </a:extLst>
          </p:cNvPr>
          <p:cNvSpPr/>
          <p:nvPr/>
        </p:nvSpPr>
        <p:spPr>
          <a:xfrm>
            <a:off x="3407707" y="5317671"/>
            <a:ext cx="535724" cy="923330"/>
          </a:xfrm>
          <a:prstGeom prst="rect">
            <a:avLst/>
          </a:prstGeom>
          <a:noFill/>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3</a:t>
            </a:r>
          </a:p>
        </p:txBody>
      </p:sp>
      <p:sp>
        <p:nvSpPr>
          <p:cNvPr id="80" name="Rectangle 79">
            <a:extLst>
              <a:ext uri="{FF2B5EF4-FFF2-40B4-BE49-F238E27FC236}">
                <a16:creationId xmlns:a16="http://schemas.microsoft.com/office/drawing/2014/main" id="{174A55F0-ADC3-65B2-3773-1509F88CCE23}"/>
              </a:ext>
            </a:extLst>
          </p:cNvPr>
          <p:cNvSpPr/>
          <p:nvPr/>
        </p:nvSpPr>
        <p:spPr>
          <a:xfrm>
            <a:off x="3675569" y="2018297"/>
            <a:ext cx="535724" cy="923330"/>
          </a:xfrm>
          <a:prstGeom prst="rect">
            <a:avLst/>
          </a:prstGeom>
          <a:noFill/>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2</a:t>
            </a:r>
          </a:p>
        </p:txBody>
      </p:sp>
      <p:grpSp>
        <p:nvGrpSpPr>
          <p:cNvPr id="2" name="Group 60">
            <a:extLst>
              <a:ext uri="{FF2B5EF4-FFF2-40B4-BE49-F238E27FC236}">
                <a16:creationId xmlns:a16="http://schemas.microsoft.com/office/drawing/2014/main" id="{751E76E5-3FED-34DD-77FF-2724DF9AEA88}"/>
              </a:ext>
            </a:extLst>
          </p:cNvPr>
          <p:cNvGrpSpPr/>
          <p:nvPr/>
        </p:nvGrpSpPr>
        <p:grpSpPr>
          <a:xfrm>
            <a:off x="2347783" y="3705801"/>
            <a:ext cx="9661399" cy="1221441"/>
            <a:chOff x="1499333" y="1005241"/>
            <a:chExt cx="5784522" cy="937364"/>
          </a:xfrm>
          <a:solidFill>
            <a:srgbClr val="00B050"/>
          </a:solidFill>
        </p:grpSpPr>
        <p:sp>
          <p:nvSpPr>
            <p:cNvPr id="3" name="Parallelogram 2">
              <a:extLst>
                <a:ext uri="{FF2B5EF4-FFF2-40B4-BE49-F238E27FC236}">
                  <a16:creationId xmlns:a16="http://schemas.microsoft.com/office/drawing/2014/main" id="{0F156239-2A7D-927B-69B5-E12B02DB8E1D}"/>
                </a:ext>
              </a:extLst>
            </p:cNvPr>
            <p:cNvSpPr/>
            <p:nvPr/>
          </p:nvSpPr>
          <p:spPr>
            <a:xfrm>
              <a:off x="1499333" y="1005241"/>
              <a:ext cx="5784522" cy="937364"/>
            </a:xfrm>
            <a:prstGeom prst="parallelogram">
              <a:avLst>
                <a:gd name="adj" fmla="val 48333"/>
              </a:avLst>
            </a:prstGeom>
            <a:grp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p>
              <a:pPr algn="ctr" rtl="1"/>
              <a:endParaRPr lang="ar-EG">
                <a:solidFill>
                  <a:sysClr val="window" lastClr="FFFFFF"/>
                </a:solidFill>
                <a:latin typeface="Calibri"/>
                <a:cs typeface="Arial" panose="020B0604020202020204" pitchFamily="34" charset="0"/>
              </a:endParaRPr>
            </a:p>
          </p:txBody>
        </p:sp>
        <p:sp>
          <p:nvSpPr>
            <p:cNvPr id="4" name="Rectangle 3">
              <a:extLst>
                <a:ext uri="{FF2B5EF4-FFF2-40B4-BE49-F238E27FC236}">
                  <a16:creationId xmlns:a16="http://schemas.microsoft.com/office/drawing/2014/main" id="{21803107-52A4-7372-19A4-1F308CD52ABA}"/>
                </a:ext>
              </a:extLst>
            </p:cNvPr>
            <p:cNvSpPr/>
            <p:nvPr/>
          </p:nvSpPr>
          <p:spPr>
            <a:xfrm>
              <a:off x="1953645" y="1167403"/>
              <a:ext cx="4060167" cy="401532"/>
            </a:xfrm>
            <a:prstGeom prst="rect">
              <a:avLst/>
            </a:prstGeom>
            <a:solidFill>
              <a:srgbClr val="00B050"/>
            </a:solid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endParaRPr lang="en-US" sz="2800" kern="0" spc="-40" dirty="0">
                <a:solidFill>
                  <a:sysClr val="windowText" lastClr="000000"/>
                </a:solidFill>
                <a:effectLst>
                  <a:glow rad="127000">
                    <a:sysClr val="window" lastClr="FFFFFF"/>
                  </a:glow>
                </a:effectLst>
                <a:latin typeface="Comic Sans MS" pitchFamily="66" charset="0"/>
                <a:cs typeface="Adobe Arabic"/>
              </a:endParaRPr>
            </a:p>
          </p:txBody>
        </p:sp>
      </p:grpSp>
      <p:sp>
        <p:nvSpPr>
          <p:cNvPr id="7" name="TextBox 6">
            <a:extLst>
              <a:ext uri="{FF2B5EF4-FFF2-40B4-BE49-F238E27FC236}">
                <a16:creationId xmlns:a16="http://schemas.microsoft.com/office/drawing/2014/main" id="{C997B139-B310-3097-218F-38E26B839A60}"/>
              </a:ext>
            </a:extLst>
          </p:cNvPr>
          <p:cNvSpPr txBox="1"/>
          <p:nvPr/>
        </p:nvSpPr>
        <p:spPr>
          <a:xfrm>
            <a:off x="3320536" y="3705801"/>
            <a:ext cx="6541527"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40" normalizeH="0" baseline="0" noProof="0" dirty="0">
                <a:ln>
                  <a:noFill/>
                </a:ln>
                <a:solidFill>
                  <a:sysClr val="windowText" lastClr="000000"/>
                </a:solidFill>
                <a:effectLst>
                  <a:glow rad="127000">
                    <a:sysClr val="window" lastClr="FFFFFF"/>
                  </a:glow>
                </a:effectLst>
                <a:uLnTx/>
                <a:uFillTx/>
                <a:latin typeface="Comic Sans MS" pitchFamily="66" charset="0"/>
                <a:ea typeface="+mn-ea"/>
                <a:cs typeface="Adobe Arabic"/>
              </a:rPr>
              <a:t>Injection of methylene blue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40" normalizeH="0" baseline="0" noProof="0" dirty="0">
                <a:ln>
                  <a:noFill/>
                </a:ln>
                <a:solidFill>
                  <a:sysClr val="windowText" lastClr="000000"/>
                </a:solidFill>
                <a:effectLst>
                  <a:glow rad="127000">
                    <a:sysClr val="window" lastClr="FFFFFF"/>
                  </a:glow>
                </a:effectLst>
                <a:uLnTx/>
                <a:uFillTx/>
                <a:latin typeface="Comic Sans MS" pitchFamily="66" charset="0"/>
                <a:ea typeface="+mn-ea"/>
                <a:cs typeface="Adobe Arabic"/>
              </a:rPr>
              <a:t>for detection of sentinel lymph nodes for clinically and radiologically negative axilla</a:t>
            </a:r>
            <a:endParaRPr kumimoji="0" lang="en-US" sz="2400" b="0" i="0" u="none" strike="noStrike" kern="0" cap="none" spc="-40" normalizeH="0" baseline="0" noProof="0" dirty="0">
              <a:ln>
                <a:noFill/>
              </a:ln>
              <a:solidFill>
                <a:sysClr val="windowText" lastClr="000000"/>
              </a:solidFill>
              <a:effectLst>
                <a:glow rad="127000">
                  <a:sysClr val="window" lastClr="FFFFFF"/>
                </a:glow>
              </a:effectLst>
              <a:uLnTx/>
              <a:uFillTx/>
              <a:latin typeface="Comic Sans MS" pitchFamily="66" charset="0"/>
              <a:ea typeface="+mn-ea"/>
              <a:cs typeface="Adobe Arabic"/>
            </a:endParaRPr>
          </a:p>
        </p:txBody>
      </p:sp>
    </p:spTree>
    <p:extLst>
      <p:ext uri="{BB962C8B-B14F-4D97-AF65-F5344CB8AC3E}">
        <p14:creationId xmlns:p14="http://schemas.microsoft.com/office/powerpoint/2010/main" val="3584259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1000"/>
                                        <p:tgtEl>
                                          <p:spTgt spid="48"/>
                                        </p:tgtEl>
                                      </p:cBhvr>
                                    </p:animEffect>
                                    <p:anim calcmode="lin" valueType="num">
                                      <p:cBhvr>
                                        <p:cTn id="20" dur="1000" fill="hold"/>
                                        <p:tgtEl>
                                          <p:spTgt spid="48"/>
                                        </p:tgtEl>
                                        <p:attrNameLst>
                                          <p:attrName>ppt_x</p:attrName>
                                        </p:attrNameLst>
                                      </p:cBhvr>
                                      <p:tavLst>
                                        <p:tav tm="0">
                                          <p:val>
                                            <p:strVal val="#ppt_x"/>
                                          </p:val>
                                        </p:tav>
                                        <p:tav tm="100000">
                                          <p:val>
                                            <p:strVal val="#ppt_x"/>
                                          </p:val>
                                        </p:tav>
                                      </p:tavLst>
                                    </p:anim>
                                    <p:anim calcmode="lin" valueType="num">
                                      <p:cBhvr>
                                        <p:cTn id="21" dur="1000" fill="hold"/>
                                        <p:tgtEl>
                                          <p:spTgt spid="4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fade">
                                      <p:cBhvr>
                                        <p:cTn id="24" dur="1000"/>
                                        <p:tgtEl>
                                          <p:spTgt spid="80"/>
                                        </p:tgtEl>
                                      </p:cBhvr>
                                    </p:animEffect>
                                    <p:anim calcmode="lin" valueType="num">
                                      <p:cBhvr>
                                        <p:cTn id="25" dur="1000" fill="hold"/>
                                        <p:tgtEl>
                                          <p:spTgt spid="80"/>
                                        </p:tgtEl>
                                        <p:attrNameLst>
                                          <p:attrName>ppt_x</p:attrName>
                                        </p:attrNameLst>
                                      </p:cBhvr>
                                      <p:tavLst>
                                        <p:tav tm="0">
                                          <p:val>
                                            <p:strVal val="#ppt_x"/>
                                          </p:val>
                                        </p:tav>
                                        <p:tav tm="100000">
                                          <p:val>
                                            <p:strVal val="#ppt_x"/>
                                          </p:val>
                                        </p:tav>
                                      </p:tavLst>
                                    </p:anim>
                                    <p:anim calcmode="lin" valueType="num">
                                      <p:cBhvr>
                                        <p:cTn id="26" dur="1000" fill="hold"/>
                                        <p:tgtEl>
                                          <p:spTgt spid="8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1000"/>
                                        <p:tgtEl>
                                          <p:spTgt spid="2"/>
                                        </p:tgtEl>
                                      </p:cBhvr>
                                    </p:animEffect>
                                    <p:anim calcmode="lin" valueType="num">
                                      <p:cBhvr>
                                        <p:cTn id="37" dur="1000" fill="hold"/>
                                        <p:tgtEl>
                                          <p:spTgt spid="2"/>
                                        </p:tgtEl>
                                        <p:attrNameLst>
                                          <p:attrName>ppt_x</p:attrName>
                                        </p:attrNameLst>
                                      </p:cBhvr>
                                      <p:tavLst>
                                        <p:tav tm="0">
                                          <p:val>
                                            <p:strVal val="#ppt_x"/>
                                          </p:val>
                                        </p:tav>
                                        <p:tav tm="100000">
                                          <p:val>
                                            <p:strVal val="#ppt_x"/>
                                          </p:val>
                                        </p:tav>
                                      </p:tavLst>
                                    </p:anim>
                                    <p:anim calcmode="lin" valueType="num">
                                      <p:cBhvr>
                                        <p:cTn id="3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9"/>
                                        </p:tgtEl>
                                        <p:attrNameLst>
                                          <p:attrName>style.visibility</p:attrName>
                                        </p:attrNameLst>
                                      </p:cBhvr>
                                      <p:to>
                                        <p:strVal val="visible"/>
                                      </p:to>
                                    </p:set>
                                    <p:animEffect transition="in" filter="fade">
                                      <p:cBhvr>
                                        <p:cTn id="48" dur="1000"/>
                                        <p:tgtEl>
                                          <p:spTgt spid="79"/>
                                        </p:tgtEl>
                                      </p:cBhvr>
                                    </p:animEffect>
                                    <p:anim calcmode="lin" valueType="num">
                                      <p:cBhvr>
                                        <p:cTn id="49" dur="1000" fill="hold"/>
                                        <p:tgtEl>
                                          <p:spTgt spid="79"/>
                                        </p:tgtEl>
                                        <p:attrNameLst>
                                          <p:attrName>ppt_x</p:attrName>
                                        </p:attrNameLst>
                                      </p:cBhvr>
                                      <p:tavLst>
                                        <p:tav tm="0">
                                          <p:val>
                                            <p:strVal val="#ppt_x"/>
                                          </p:val>
                                        </p:tav>
                                        <p:tav tm="100000">
                                          <p:val>
                                            <p:strVal val="#ppt_x"/>
                                          </p:val>
                                        </p:tav>
                                      </p:tavLst>
                                    </p:anim>
                                    <p:anim calcmode="lin" valueType="num">
                                      <p:cBhvr>
                                        <p:cTn id="50"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4000" y="-224358"/>
            <a:ext cx="9305234" cy="2141190"/>
            <a:chOff x="-578382" y="-224358"/>
            <a:chExt cx="9974918"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4" name="Round Single Corner Rectangle 63"/>
            <p:cNvSpPr/>
            <p:nvPr/>
          </p:nvSpPr>
          <p:spPr bwMode="auto">
            <a:xfrm rot="10800000" flipV="1">
              <a:off x="-578382" y="332654"/>
              <a:ext cx="8822790" cy="1080123"/>
            </a:xfrm>
            <a:prstGeom prst="round1Rect">
              <a:avLst>
                <a:gd name="adj" fmla="val 50000"/>
              </a:avLst>
            </a:prstGeom>
            <a:gradFill rotWithShape="1">
              <a:gsLst>
                <a:gs pos="0">
                  <a:schemeClr val="bg1">
                    <a:lumMod val="50000"/>
                    <a:lumOff val="5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pPr algn="ctr"/>
              <a:r>
                <a:rPr lang="en-US" sz="4000" kern="0" dirty="0">
                  <a:solidFill>
                    <a:srgbClr val="FFC000"/>
                  </a:solidFill>
                  <a:latin typeface="Bodoni MT Black" panose="02070A03080606020203" pitchFamily="18" charset="0"/>
                  <a:cs typeface="+mj-cs"/>
                </a:rPr>
                <a:t>LIPOMODELLING</a:t>
              </a:r>
              <a:endParaRPr lang="ar-EG" sz="4000" kern="0" dirty="0">
                <a:solidFill>
                  <a:srgbClr val="FFC000"/>
                </a:solidFill>
                <a:latin typeface="Bodoni MT Black" panose="02070A03080606020203" pitchFamily="18" charset="0"/>
                <a:cs typeface="+mj-cs"/>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25" name="Group 59"/>
          <p:cNvGrpSpPr/>
          <p:nvPr/>
        </p:nvGrpSpPr>
        <p:grpSpPr>
          <a:xfrm>
            <a:off x="4427720" y="3299349"/>
            <a:ext cx="6192237" cy="1440982"/>
            <a:chOff x="1685494" y="2052719"/>
            <a:chExt cx="6601282" cy="1440982"/>
          </a:xfrm>
        </p:grpSpPr>
        <p:grpSp>
          <p:nvGrpSpPr>
            <p:cNvPr id="36" name="Group 72"/>
            <p:cNvGrpSpPr/>
            <p:nvPr/>
          </p:nvGrpSpPr>
          <p:grpSpPr>
            <a:xfrm>
              <a:off x="1685494" y="2052719"/>
              <a:ext cx="6601282" cy="1440982"/>
              <a:chOff x="2928926" y="1714488"/>
              <a:chExt cx="4357694" cy="1057027"/>
            </a:xfrm>
          </p:grpSpPr>
          <p:sp>
            <p:nvSpPr>
              <p:cNvPr id="39" name="Parallelogram 38"/>
              <p:cNvSpPr/>
              <p:nvPr/>
            </p:nvSpPr>
            <p:spPr>
              <a:xfrm rot="460265">
                <a:off x="3964289" y="2083915"/>
                <a:ext cx="3049179"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40" name="Parallelogram 39"/>
              <p:cNvSpPr/>
              <p:nvPr/>
            </p:nvSpPr>
            <p:spPr>
              <a:xfrm>
                <a:off x="2928926" y="1714488"/>
                <a:ext cx="4357694" cy="687600"/>
              </a:xfrm>
              <a:prstGeom prst="parallelogram">
                <a:avLst>
                  <a:gd name="adj" fmla="val 48333"/>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Left">
                  <a:rot lat="0" lon="2700002"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37" name="Rectangle 36"/>
            <p:cNvSpPr/>
            <p:nvPr/>
          </p:nvSpPr>
          <p:spPr>
            <a:xfrm>
              <a:off x="3642950" y="2181652"/>
              <a:ext cx="3929090"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Processing</a:t>
              </a:r>
            </a:p>
          </p:txBody>
        </p:sp>
        <p:sp>
          <p:nvSpPr>
            <p:cNvPr id="38" name="Rectangle 37"/>
            <p:cNvSpPr/>
            <p:nvPr/>
          </p:nvSpPr>
          <p:spPr>
            <a:xfrm>
              <a:off x="3201273" y="2206176"/>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2</a:t>
              </a:r>
            </a:p>
          </p:txBody>
        </p:sp>
      </p:grpSp>
      <p:grpSp>
        <p:nvGrpSpPr>
          <p:cNvPr id="41" name="Group 60"/>
          <p:cNvGrpSpPr/>
          <p:nvPr/>
        </p:nvGrpSpPr>
        <p:grpSpPr>
          <a:xfrm>
            <a:off x="3514345" y="2348880"/>
            <a:ext cx="6401959" cy="1310732"/>
            <a:chOff x="1000100" y="1051450"/>
            <a:chExt cx="6824857" cy="1310732"/>
          </a:xfrm>
        </p:grpSpPr>
        <p:grpSp>
          <p:nvGrpSpPr>
            <p:cNvPr id="42" name="Group 67"/>
            <p:cNvGrpSpPr/>
            <p:nvPr/>
          </p:nvGrpSpPr>
          <p:grpSpPr>
            <a:xfrm>
              <a:off x="1000100" y="1051450"/>
              <a:ext cx="6824857" cy="1310732"/>
              <a:chOff x="2565809" y="1000108"/>
              <a:chExt cx="4599326" cy="961483"/>
            </a:xfrm>
          </p:grpSpPr>
          <p:sp>
            <p:nvSpPr>
              <p:cNvPr id="45" name="Parallelogram 44"/>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46" name="Parallelogram 45"/>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43" name="Rectangle 42"/>
            <p:cNvSpPr/>
            <p:nvPr/>
          </p:nvSpPr>
          <p:spPr>
            <a:xfrm>
              <a:off x="2165511" y="1196828"/>
              <a:ext cx="401567" cy="76944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1</a:t>
              </a:r>
            </a:p>
          </p:txBody>
        </p:sp>
        <p:sp>
          <p:nvSpPr>
            <p:cNvPr id="44" name="Rectangle 43"/>
            <p:cNvSpPr/>
            <p:nvPr/>
          </p:nvSpPr>
          <p:spPr>
            <a:xfrm>
              <a:off x="1953645" y="11293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Harvesting</a:t>
              </a:r>
              <a:endParaRPr lang="en-US" sz="2800" kern="0" spc="-40" dirty="0">
                <a:solidFill>
                  <a:sysClr val="windowText" lastClr="000000"/>
                </a:solidFill>
                <a:effectLst>
                  <a:glow rad="127000">
                    <a:sysClr val="window" lastClr="FFFFFF"/>
                  </a:glow>
                </a:effectLst>
                <a:latin typeface="Comic Sans MS" pitchFamily="66" charset="0"/>
                <a:cs typeface="Adobe Arabic"/>
              </a:endParaRPr>
            </a:p>
          </p:txBody>
        </p:sp>
      </p:grpSp>
      <p:pic>
        <p:nvPicPr>
          <p:cNvPr id="47" name="Picture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766205" y="3018958"/>
            <a:ext cx="1689146" cy="2406579"/>
          </a:xfrm>
          <a:prstGeom prst="rect">
            <a:avLst/>
          </a:prstGeom>
        </p:spPr>
      </p:pic>
      <p:grpSp>
        <p:nvGrpSpPr>
          <p:cNvPr id="48" name="Group 60"/>
          <p:cNvGrpSpPr/>
          <p:nvPr/>
        </p:nvGrpSpPr>
        <p:grpSpPr>
          <a:xfrm>
            <a:off x="3371483" y="4240408"/>
            <a:ext cx="6401959" cy="1310732"/>
            <a:chOff x="1000100" y="1051450"/>
            <a:chExt cx="6824857" cy="1310732"/>
          </a:xfrm>
        </p:grpSpPr>
        <p:grpSp>
          <p:nvGrpSpPr>
            <p:cNvPr id="49" name="Group 67"/>
            <p:cNvGrpSpPr/>
            <p:nvPr/>
          </p:nvGrpSpPr>
          <p:grpSpPr>
            <a:xfrm>
              <a:off x="1000100" y="1051450"/>
              <a:ext cx="6824857" cy="1310732"/>
              <a:chOff x="2565809" y="1000108"/>
              <a:chExt cx="4599326" cy="961483"/>
            </a:xfrm>
          </p:grpSpPr>
          <p:sp>
            <p:nvSpPr>
              <p:cNvPr id="52" name="Parallelogram 51"/>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53" name="Parallelogram 52"/>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p>
                <a:pPr algn="ctr" rtl="1"/>
                <a:endParaRPr lang="ar-EG">
                  <a:solidFill>
                    <a:sysClr val="window" lastClr="FFFFFF"/>
                  </a:solidFill>
                  <a:latin typeface="Calibri"/>
                  <a:cs typeface="Arial" panose="020B0604020202020204" pitchFamily="34" charset="0"/>
                </a:endParaRPr>
              </a:p>
            </p:txBody>
          </p:sp>
        </p:grpSp>
        <p:sp>
          <p:nvSpPr>
            <p:cNvPr id="50" name="Rectangle 49"/>
            <p:cNvSpPr/>
            <p:nvPr/>
          </p:nvSpPr>
          <p:spPr>
            <a:xfrm>
              <a:off x="1996099" y="1121440"/>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3</a:t>
              </a:r>
            </a:p>
          </p:txBody>
        </p:sp>
        <p:sp>
          <p:nvSpPr>
            <p:cNvPr id="51" name="Rectangle 50"/>
            <p:cNvSpPr/>
            <p:nvPr/>
          </p:nvSpPr>
          <p:spPr>
            <a:xfrm>
              <a:off x="1953645" y="11674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Lipoinjection</a:t>
              </a:r>
            </a:p>
          </p:txBody>
        </p:sp>
      </p:grpSp>
      <p:grpSp>
        <p:nvGrpSpPr>
          <p:cNvPr id="31" name="Group 20"/>
          <p:cNvGrpSpPr/>
          <p:nvPr/>
        </p:nvGrpSpPr>
        <p:grpSpPr>
          <a:xfrm>
            <a:off x="945618" y="1274791"/>
            <a:ext cx="2801338" cy="2166154"/>
            <a:chOff x="-551857" y="3604420"/>
            <a:chExt cx="6527243" cy="4979396"/>
          </a:xfrm>
        </p:grpSpPr>
        <p:grpSp>
          <p:nvGrpSpPr>
            <p:cNvPr id="32" name="Groupe 12"/>
            <p:cNvGrpSpPr/>
            <p:nvPr/>
          </p:nvGrpSpPr>
          <p:grpSpPr>
            <a:xfrm>
              <a:off x="-551857" y="3604420"/>
              <a:ext cx="6527243" cy="4979396"/>
              <a:chOff x="758218" y="3327573"/>
              <a:chExt cx="2327157" cy="1926655"/>
            </a:xfrm>
          </p:grpSpPr>
          <p:sp>
            <p:nvSpPr>
              <p:cNvPr id="34" name="Freeform 12"/>
              <p:cNvSpPr>
                <a:spLocks/>
              </p:cNvSpPr>
              <p:nvPr/>
            </p:nvSpPr>
            <p:spPr bwMode="auto">
              <a:xfrm>
                <a:off x="767625" y="3327573"/>
                <a:ext cx="2317750" cy="1879600"/>
              </a:xfrm>
              <a:custGeom>
                <a:avLst/>
                <a:gdLst>
                  <a:gd name="T0" fmla="*/ 142 w 1460"/>
                  <a:gd name="T1" fmla="*/ 1182 h 1184"/>
                  <a:gd name="T2" fmla="*/ 122 w 1460"/>
                  <a:gd name="T3" fmla="*/ 1174 h 1184"/>
                  <a:gd name="T4" fmla="*/ 108 w 1460"/>
                  <a:gd name="T5" fmla="*/ 1156 h 1184"/>
                  <a:gd name="T6" fmla="*/ 104 w 1460"/>
                  <a:gd name="T7" fmla="*/ 1140 h 1184"/>
                  <a:gd name="T8" fmla="*/ 106 w 1460"/>
                  <a:gd name="T9" fmla="*/ 1116 h 1184"/>
                  <a:gd name="T10" fmla="*/ 122 w 1460"/>
                  <a:gd name="T11" fmla="*/ 1098 h 1184"/>
                  <a:gd name="T12" fmla="*/ 148 w 1460"/>
                  <a:gd name="T13" fmla="*/ 1082 h 1184"/>
                  <a:gd name="T14" fmla="*/ 198 w 1460"/>
                  <a:gd name="T15" fmla="*/ 1040 h 1184"/>
                  <a:gd name="T16" fmla="*/ 232 w 1460"/>
                  <a:gd name="T17" fmla="*/ 992 h 1184"/>
                  <a:gd name="T18" fmla="*/ 180 w 1460"/>
                  <a:gd name="T19" fmla="*/ 976 h 1184"/>
                  <a:gd name="T20" fmla="*/ 140 w 1460"/>
                  <a:gd name="T21" fmla="*/ 976 h 1184"/>
                  <a:gd name="T22" fmla="*/ 88 w 1460"/>
                  <a:gd name="T23" fmla="*/ 960 h 1184"/>
                  <a:gd name="T24" fmla="*/ 46 w 1460"/>
                  <a:gd name="T25" fmla="*/ 930 h 1184"/>
                  <a:gd name="T26" fmla="*/ 30 w 1460"/>
                  <a:gd name="T27" fmla="*/ 908 h 1184"/>
                  <a:gd name="T28" fmla="*/ 4 w 1460"/>
                  <a:gd name="T29" fmla="*/ 842 h 1184"/>
                  <a:gd name="T30" fmla="*/ 0 w 1460"/>
                  <a:gd name="T31" fmla="*/ 788 h 1184"/>
                  <a:gd name="T32" fmla="*/ 34 w 1460"/>
                  <a:gd name="T33" fmla="*/ 320 h 1184"/>
                  <a:gd name="T34" fmla="*/ 50 w 1460"/>
                  <a:gd name="T35" fmla="*/ 162 h 1184"/>
                  <a:gd name="T36" fmla="*/ 70 w 1460"/>
                  <a:gd name="T37" fmla="*/ 90 h 1184"/>
                  <a:gd name="T38" fmla="*/ 102 w 1460"/>
                  <a:gd name="T39" fmla="*/ 44 h 1184"/>
                  <a:gd name="T40" fmla="*/ 138 w 1460"/>
                  <a:gd name="T41" fmla="*/ 16 h 1184"/>
                  <a:gd name="T42" fmla="*/ 196 w 1460"/>
                  <a:gd name="T43" fmla="*/ 0 h 1184"/>
                  <a:gd name="T44" fmla="*/ 232 w 1460"/>
                  <a:gd name="T45" fmla="*/ 0 h 1184"/>
                  <a:gd name="T46" fmla="*/ 1298 w 1460"/>
                  <a:gd name="T47" fmla="*/ 120 h 1184"/>
                  <a:gd name="T48" fmla="*/ 1322 w 1460"/>
                  <a:gd name="T49" fmla="*/ 126 h 1184"/>
                  <a:gd name="T50" fmla="*/ 1372 w 1460"/>
                  <a:gd name="T51" fmla="*/ 150 h 1184"/>
                  <a:gd name="T52" fmla="*/ 1408 w 1460"/>
                  <a:gd name="T53" fmla="*/ 186 h 1184"/>
                  <a:gd name="T54" fmla="*/ 1428 w 1460"/>
                  <a:gd name="T55" fmla="*/ 228 h 1184"/>
                  <a:gd name="T56" fmla="*/ 1440 w 1460"/>
                  <a:gd name="T57" fmla="*/ 308 h 1184"/>
                  <a:gd name="T58" fmla="*/ 1460 w 1460"/>
                  <a:gd name="T59" fmla="*/ 750 h 1184"/>
                  <a:gd name="T60" fmla="*/ 1452 w 1460"/>
                  <a:gd name="T61" fmla="*/ 810 h 1184"/>
                  <a:gd name="T62" fmla="*/ 1420 w 1460"/>
                  <a:gd name="T63" fmla="*/ 878 h 1184"/>
                  <a:gd name="T64" fmla="*/ 1402 w 1460"/>
                  <a:gd name="T65" fmla="*/ 896 h 1184"/>
                  <a:gd name="T66" fmla="*/ 1358 w 1460"/>
                  <a:gd name="T67" fmla="*/ 922 h 1184"/>
                  <a:gd name="T68" fmla="*/ 1296 w 1460"/>
                  <a:gd name="T69" fmla="*/ 938 h 1184"/>
                  <a:gd name="T70" fmla="*/ 1084 w 1460"/>
                  <a:gd name="T71" fmla="*/ 946 h 1184"/>
                  <a:gd name="T72" fmla="*/ 426 w 1460"/>
                  <a:gd name="T73" fmla="*/ 966 h 1184"/>
                  <a:gd name="T74" fmla="*/ 400 w 1460"/>
                  <a:gd name="T75" fmla="*/ 1022 h 1184"/>
                  <a:gd name="T76" fmla="*/ 350 w 1460"/>
                  <a:gd name="T77" fmla="*/ 1088 h 1184"/>
                  <a:gd name="T78" fmla="*/ 294 w 1460"/>
                  <a:gd name="T79" fmla="*/ 1134 h 1184"/>
                  <a:gd name="T80" fmla="*/ 236 w 1460"/>
                  <a:gd name="T81" fmla="*/ 1164 h 1184"/>
                  <a:gd name="T82" fmla="*/ 154 w 1460"/>
                  <a:gd name="T83" fmla="*/ 1184 h 1184"/>
                  <a:gd name="T84" fmla="*/ 150 w 1460"/>
                  <a:gd name="T85"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60" h="1184">
                    <a:moveTo>
                      <a:pt x="150" y="1184"/>
                    </a:moveTo>
                    <a:lnTo>
                      <a:pt x="150" y="1184"/>
                    </a:lnTo>
                    <a:lnTo>
                      <a:pt x="142" y="1182"/>
                    </a:lnTo>
                    <a:lnTo>
                      <a:pt x="136" y="1182"/>
                    </a:lnTo>
                    <a:lnTo>
                      <a:pt x="128" y="1178"/>
                    </a:lnTo>
                    <a:lnTo>
                      <a:pt x="122" y="1174"/>
                    </a:lnTo>
                    <a:lnTo>
                      <a:pt x="116" y="1168"/>
                    </a:lnTo>
                    <a:lnTo>
                      <a:pt x="112" y="1162"/>
                    </a:lnTo>
                    <a:lnTo>
                      <a:pt x="108" y="1156"/>
                    </a:lnTo>
                    <a:lnTo>
                      <a:pt x="104" y="1148"/>
                    </a:lnTo>
                    <a:lnTo>
                      <a:pt x="104" y="1148"/>
                    </a:lnTo>
                    <a:lnTo>
                      <a:pt x="104" y="1140"/>
                    </a:lnTo>
                    <a:lnTo>
                      <a:pt x="102" y="1132"/>
                    </a:lnTo>
                    <a:lnTo>
                      <a:pt x="104" y="1124"/>
                    </a:lnTo>
                    <a:lnTo>
                      <a:pt x="106" y="1116"/>
                    </a:lnTo>
                    <a:lnTo>
                      <a:pt x="110" y="1110"/>
                    </a:lnTo>
                    <a:lnTo>
                      <a:pt x="116" y="1104"/>
                    </a:lnTo>
                    <a:lnTo>
                      <a:pt x="122" y="1098"/>
                    </a:lnTo>
                    <a:lnTo>
                      <a:pt x="128" y="1094"/>
                    </a:lnTo>
                    <a:lnTo>
                      <a:pt x="128" y="1094"/>
                    </a:lnTo>
                    <a:lnTo>
                      <a:pt x="148" y="1082"/>
                    </a:lnTo>
                    <a:lnTo>
                      <a:pt x="168" y="1068"/>
                    </a:lnTo>
                    <a:lnTo>
                      <a:pt x="184" y="1054"/>
                    </a:lnTo>
                    <a:lnTo>
                      <a:pt x="198" y="1040"/>
                    </a:lnTo>
                    <a:lnTo>
                      <a:pt x="212" y="1024"/>
                    </a:lnTo>
                    <a:lnTo>
                      <a:pt x="222" y="1008"/>
                    </a:lnTo>
                    <a:lnTo>
                      <a:pt x="232" y="992"/>
                    </a:lnTo>
                    <a:lnTo>
                      <a:pt x="238" y="974"/>
                    </a:lnTo>
                    <a:lnTo>
                      <a:pt x="238" y="974"/>
                    </a:lnTo>
                    <a:lnTo>
                      <a:pt x="180" y="976"/>
                    </a:lnTo>
                    <a:lnTo>
                      <a:pt x="180" y="976"/>
                    </a:lnTo>
                    <a:lnTo>
                      <a:pt x="160" y="978"/>
                    </a:lnTo>
                    <a:lnTo>
                      <a:pt x="140" y="976"/>
                    </a:lnTo>
                    <a:lnTo>
                      <a:pt x="122" y="972"/>
                    </a:lnTo>
                    <a:lnTo>
                      <a:pt x="104" y="968"/>
                    </a:lnTo>
                    <a:lnTo>
                      <a:pt x="88" y="960"/>
                    </a:lnTo>
                    <a:lnTo>
                      <a:pt x="74" y="952"/>
                    </a:lnTo>
                    <a:lnTo>
                      <a:pt x="60" y="942"/>
                    </a:lnTo>
                    <a:lnTo>
                      <a:pt x="46" y="930"/>
                    </a:lnTo>
                    <a:lnTo>
                      <a:pt x="46" y="930"/>
                    </a:lnTo>
                    <a:lnTo>
                      <a:pt x="38" y="920"/>
                    </a:lnTo>
                    <a:lnTo>
                      <a:pt x="30" y="908"/>
                    </a:lnTo>
                    <a:lnTo>
                      <a:pt x="18" y="886"/>
                    </a:lnTo>
                    <a:lnTo>
                      <a:pt x="10" y="864"/>
                    </a:lnTo>
                    <a:lnTo>
                      <a:pt x="4" y="842"/>
                    </a:lnTo>
                    <a:lnTo>
                      <a:pt x="2" y="822"/>
                    </a:lnTo>
                    <a:lnTo>
                      <a:pt x="0" y="806"/>
                    </a:lnTo>
                    <a:lnTo>
                      <a:pt x="0" y="788"/>
                    </a:lnTo>
                    <a:lnTo>
                      <a:pt x="0" y="788"/>
                    </a:lnTo>
                    <a:lnTo>
                      <a:pt x="18" y="522"/>
                    </a:lnTo>
                    <a:lnTo>
                      <a:pt x="34" y="320"/>
                    </a:lnTo>
                    <a:lnTo>
                      <a:pt x="42" y="230"/>
                    </a:lnTo>
                    <a:lnTo>
                      <a:pt x="50" y="162"/>
                    </a:lnTo>
                    <a:lnTo>
                      <a:pt x="50" y="162"/>
                    </a:lnTo>
                    <a:lnTo>
                      <a:pt x="54" y="136"/>
                    </a:lnTo>
                    <a:lnTo>
                      <a:pt x="62" y="112"/>
                    </a:lnTo>
                    <a:lnTo>
                      <a:pt x="70" y="90"/>
                    </a:lnTo>
                    <a:lnTo>
                      <a:pt x="78" y="72"/>
                    </a:lnTo>
                    <a:lnTo>
                      <a:pt x="90" y="58"/>
                    </a:lnTo>
                    <a:lnTo>
                      <a:pt x="102" y="44"/>
                    </a:lnTo>
                    <a:lnTo>
                      <a:pt x="114" y="34"/>
                    </a:lnTo>
                    <a:lnTo>
                      <a:pt x="126" y="24"/>
                    </a:lnTo>
                    <a:lnTo>
                      <a:pt x="138" y="16"/>
                    </a:lnTo>
                    <a:lnTo>
                      <a:pt x="152" y="10"/>
                    </a:lnTo>
                    <a:lnTo>
                      <a:pt x="176" y="4"/>
                    </a:lnTo>
                    <a:lnTo>
                      <a:pt x="196" y="0"/>
                    </a:lnTo>
                    <a:lnTo>
                      <a:pt x="212" y="0"/>
                    </a:lnTo>
                    <a:lnTo>
                      <a:pt x="212" y="0"/>
                    </a:lnTo>
                    <a:lnTo>
                      <a:pt x="232" y="0"/>
                    </a:lnTo>
                    <a:lnTo>
                      <a:pt x="244" y="2"/>
                    </a:lnTo>
                    <a:lnTo>
                      <a:pt x="1298" y="120"/>
                    </a:lnTo>
                    <a:lnTo>
                      <a:pt x="1298" y="120"/>
                    </a:lnTo>
                    <a:lnTo>
                      <a:pt x="1302" y="122"/>
                    </a:lnTo>
                    <a:lnTo>
                      <a:pt x="1302" y="122"/>
                    </a:lnTo>
                    <a:lnTo>
                      <a:pt x="1322" y="126"/>
                    </a:lnTo>
                    <a:lnTo>
                      <a:pt x="1340" y="132"/>
                    </a:lnTo>
                    <a:lnTo>
                      <a:pt x="1358" y="142"/>
                    </a:lnTo>
                    <a:lnTo>
                      <a:pt x="1372" y="150"/>
                    </a:lnTo>
                    <a:lnTo>
                      <a:pt x="1386" y="162"/>
                    </a:lnTo>
                    <a:lnTo>
                      <a:pt x="1398" y="174"/>
                    </a:lnTo>
                    <a:lnTo>
                      <a:pt x="1408" y="186"/>
                    </a:lnTo>
                    <a:lnTo>
                      <a:pt x="1416" y="200"/>
                    </a:lnTo>
                    <a:lnTo>
                      <a:pt x="1422" y="214"/>
                    </a:lnTo>
                    <a:lnTo>
                      <a:pt x="1428" y="228"/>
                    </a:lnTo>
                    <a:lnTo>
                      <a:pt x="1436" y="256"/>
                    </a:lnTo>
                    <a:lnTo>
                      <a:pt x="1440" y="284"/>
                    </a:lnTo>
                    <a:lnTo>
                      <a:pt x="1440" y="308"/>
                    </a:lnTo>
                    <a:lnTo>
                      <a:pt x="1458" y="730"/>
                    </a:lnTo>
                    <a:lnTo>
                      <a:pt x="1458" y="730"/>
                    </a:lnTo>
                    <a:lnTo>
                      <a:pt x="1460" y="750"/>
                    </a:lnTo>
                    <a:lnTo>
                      <a:pt x="1458" y="768"/>
                    </a:lnTo>
                    <a:lnTo>
                      <a:pt x="1456" y="788"/>
                    </a:lnTo>
                    <a:lnTo>
                      <a:pt x="1452" y="810"/>
                    </a:lnTo>
                    <a:lnTo>
                      <a:pt x="1446" y="832"/>
                    </a:lnTo>
                    <a:lnTo>
                      <a:pt x="1434" y="856"/>
                    </a:lnTo>
                    <a:lnTo>
                      <a:pt x="1420" y="878"/>
                    </a:lnTo>
                    <a:lnTo>
                      <a:pt x="1420" y="878"/>
                    </a:lnTo>
                    <a:lnTo>
                      <a:pt x="1412" y="886"/>
                    </a:lnTo>
                    <a:lnTo>
                      <a:pt x="1402" y="896"/>
                    </a:lnTo>
                    <a:lnTo>
                      <a:pt x="1390" y="906"/>
                    </a:lnTo>
                    <a:lnTo>
                      <a:pt x="1376" y="914"/>
                    </a:lnTo>
                    <a:lnTo>
                      <a:pt x="1358" y="922"/>
                    </a:lnTo>
                    <a:lnTo>
                      <a:pt x="1340" y="930"/>
                    </a:lnTo>
                    <a:lnTo>
                      <a:pt x="1320" y="934"/>
                    </a:lnTo>
                    <a:lnTo>
                      <a:pt x="1296" y="938"/>
                    </a:lnTo>
                    <a:lnTo>
                      <a:pt x="1296" y="938"/>
                    </a:lnTo>
                    <a:lnTo>
                      <a:pt x="1214" y="942"/>
                    </a:lnTo>
                    <a:lnTo>
                      <a:pt x="1084" y="946"/>
                    </a:lnTo>
                    <a:lnTo>
                      <a:pt x="736" y="956"/>
                    </a:lnTo>
                    <a:lnTo>
                      <a:pt x="736" y="956"/>
                    </a:lnTo>
                    <a:lnTo>
                      <a:pt x="426" y="966"/>
                    </a:lnTo>
                    <a:lnTo>
                      <a:pt x="426" y="966"/>
                    </a:lnTo>
                    <a:lnTo>
                      <a:pt x="414" y="996"/>
                    </a:lnTo>
                    <a:lnTo>
                      <a:pt x="400" y="1022"/>
                    </a:lnTo>
                    <a:lnTo>
                      <a:pt x="386" y="1046"/>
                    </a:lnTo>
                    <a:lnTo>
                      <a:pt x="368" y="1068"/>
                    </a:lnTo>
                    <a:lnTo>
                      <a:pt x="350" y="1088"/>
                    </a:lnTo>
                    <a:lnTo>
                      <a:pt x="332" y="1106"/>
                    </a:lnTo>
                    <a:lnTo>
                      <a:pt x="314" y="1122"/>
                    </a:lnTo>
                    <a:lnTo>
                      <a:pt x="294" y="1134"/>
                    </a:lnTo>
                    <a:lnTo>
                      <a:pt x="274" y="1146"/>
                    </a:lnTo>
                    <a:lnTo>
                      <a:pt x="254" y="1156"/>
                    </a:lnTo>
                    <a:lnTo>
                      <a:pt x="236" y="1164"/>
                    </a:lnTo>
                    <a:lnTo>
                      <a:pt x="216" y="1172"/>
                    </a:lnTo>
                    <a:lnTo>
                      <a:pt x="182" y="1180"/>
                    </a:lnTo>
                    <a:lnTo>
                      <a:pt x="154" y="1184"/>
                    </a:lnTo>
                    <a:lnTo>
                      <a:pt x="154" y="1184"/>
                    </a:lnTo>
                    <a:lnTo>
                      <a:pt x="150" y="1184"/>
                    </a:lnTo>
                    <a:lnTo>
                      <a:pt x="150" y="1184"/>
                    </a:lnTo>
                    <a:close/>
                  </a:path>
                </a:pathLst>
              </a:custGeom>
              <a:solidFill>
                <a:srgbClr val="B1B3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20000"/>
                  </a:lnSpc>
                  <a:defRPr/>
                </a:pPr>
                <a:endParaRPr lang="en-US" kern="0">
                  <a:solidFill>
                    <a:prstClr val="black"/>
                  </a:solidFill>
                  <a:latin typeface="Calibri"/>
                </a:endParaRPr>
              </a:p>
            </p:txBody>
          </p:sp>
          <p:sp>
            <p:nvSpPr>
              <p:cNvPr id="35" name="Freeform 13"/>
              <p:cNvSpPr>
                <a:spLocks/>
              </p:cNvSpPr>
              <p:nvPr/>
            </p:nvSpPr>
            <p:spPr bwMode="auto">
              <a:xfrm>
                <a:off x="758218" y="3387328"/>
                <a:ext cx="2305050" cy="1866900"/>
              </a:xfrm>
              <a:custGeom>
                <a:avLst/>
                <a:gdLst>
                  <a:gd name="T0" fmla="*/ 146 w 1452"/>
                  <a:gd name="T1" fmla="*/ 1176 h 1176"/>
                  <a:gd name="T2" fmla="*/ 132 w 1452"/>
                  <a:gd name="T3" fmla="*/ 1174 h 1176"/>
                  <a:gd name="T4" fmla="*/ 110 w 1452"/>
                  <a:gd name="T5" fmla="*/ 1156 h 1176"/>
                  <a:gd name="T6" fmla="*/ 104 w 1452"/>
                  <a:gd name="T7" fmla="*/ 1144 h 1176"/>
                  <a:gd name="T8" fmla="*/ 104 w 1452"/>
                  <a:gd name="T9" fmla="*/ 1136 h 1176"/>
                  <a:gd name="T10" fmla="*/ 104 w 1452"/>
                  <a:gd name="T11" fmla="*/ 1122 h 1176"/>
                  <a:gd name="T12" fmla="*/ 110 w 1452"/>
                  <a:gd name="T13" fmla="*/ 1108 h 1176"/>
                  <a:gd name="T14" fmla="*/ 120 w 1452"/>
                  <a:gd name="T15" fmla="*/ 1096 h 1176"/>
                  <a:gd name="T16" fmla="*/ 126 w 1452"/>
                  <a:gd name="T17" fmla="*/ 1092 h 1176"/>
                  <a:gd name="T18" fmla="*/ 168 w 1452"/>
                  <a:gd name="T19" fmla="*/ 1066 h 1176"/>
                  <a:gd name="T20" fmla="*/ 200 w 1452"/>
                  <a:gd name="T21" fmla="*/ 1036 h 1176"/>
                  <a:gd name="T22" fmla="*/ 224 w 1452"/>
                  <a:gd name="T23" fmla="*/ 1002 h 1176"/>
                  <a:gd name="T24" fmla="*/ 240 w 1452"/>
                  <a:gd name="T25" fmla="*/ 966 h 1176"/>
                  <a:gd name="T26" fmla="*/ 176 w 1452"/>
                  <a:gd name="T27" fmla="*/ 968 h 1176"/>
                  <a:gd name="T28" fmla="*/ 156 w 1452"/>
                  <a:gd name="T29" fmla="*/ 970 h 1176"/>
                  <a:gd name="T30" fmla="*/ 120 w 1452"/>
                  <a:gd name="T31" fmla="*/ 964 h 1176"/>
                  <a:gd name="T32" fmla="*/ 86 w 1452"/>
                  <a:gd name="T33" fmla="*/ 954 h 1176"/>
                  <a:gd name="T34" fmla="*/ 58 w 1452"/>
                  <a:gd name="T35" fmla="*/ 936 h 1176"/>
                  <a:gd name="T36" fmla="*/ 46 w 1452"/>
                  <a:gd name="T37" fmla="*/ 924 h 1176"/>
                  <a:gd name="T38" fmla="*/ 30 w 1452"/>
                  <a:gd name="T39" fmla="*/ 902 h 1176"/>
                  <a:gd name="T40" fmla="*/ 10 w 1452"/>
                  <a:gd name="T41" fmla="*/ 858 h 1176"/>
                  <a:gd name="T42" fmla="*/ 2 w 1452"/>
                  <a:gd name="T43" fmla="*/ 818 h 1176"/>
                  <a:gd name="T44" fmla="*/ 0 w 1452"/>
                  <a:gd name="T45" fmla="*/ 784 h 1176"/>
                  <a:gd name="T46" fmla="*/ 18 w 1452"/>
                  <a:gd name="T47" fmla="*/ 520 h 1176"/>
                  <a:gd name="T48" fmla="*/ 42 w 1452"/>
                  <a:gd name="T49" fmla="*/ 226 h 1176"/>
                  <a:gd name="T50" fmla="*/ 50 w 1452"/>
                  <a:gd name="T51" fmla="*/ 158 h 1176"/>
                  <a:gd name="T52" fmla="*/ 60 w 1452"/>
                  <a:gd name="T53" fmla="*/ 110 h 1176"/>
                  <a:gd name="T54" fmla="*/ 78 w 1452"/>
                  <a:gd name="T55" fmla="*/ 72 h 1176"/>
                  <a:gd name="T56" fmla="*/ 100 w 1452"/>
                  <a:gd name="T57" fmla="*/ 44 h 1176"/>
                  <a:gd name="T58" fmla="*/ 124 w 1452"/>
                  <a:gd name="T59" fmla="*/ 24 h 1176"/>
                  <a:gd name="T60" fmla="*/ 148 w 1452"/>
                  <a:gd name="T61" fmla="*/ 10 h 1176"/>
                  <a:gd name="T62" fmla="*/ 192 w 1452"/>
                  <a:gd name="T63" fmla="*/ 0 h 1176"/>
                  <a:gd name="T64" fmla="*/ 208 w 1452"/>
                  <a:gd name="T65" fmla="*/ 0 h 1176"/>
                  <a:gd name="T66" fmla="*/ 238 w 1452"/>
                  <a:gd name="T67" fmla="*/ 2 h 1176"/>
                  <a:gd name="T68" fmla="*/ 1294 w 1452"/>
                  <a:gd name="T69" fmla="*/ 120 h 1176"/>
                  <a:gd name="T70" fmla="*/ 1296 w 1452"/>
                  <a:gd name="T71" fmla="*/ 120 h 1176"/>
                  <a:gd name="T72" fmla="*/ 1336 w 1452"/>
                  <a:gd name="T73" fmla="*/ 132 h 1176"/>
                  <a:gd name="T74" fmla="*/ 1366 w 1452"/>
                  <a:gd name="T75" fmla="*/ 150 h 1176"/>
                  <a:gd name="T76" fmla="*/ 1390 w 1452"/>
                  <a:gd name="T77" fmla="*/ 174 h 1176"/>
                  <a:gd name="T78" fmla="*/ 1408 w 1452"/>
                  <a:gd name="T79" fmla="*/ 198 h 1176"/>
                  <a:gd name="T80" fmla="*/ 1420 w 1452"/>
                  <a:gd name="T81" fmla="*/ 226 h 1176"/>
                  <a:gd name="T82" fmla="*/ 1432 w 1452"/>
                  <a:gd name="T83" fmla="*/ 280 h 1176"/>
                  <a:gd name="T84" fmla="*/ 1450 w 1452"/>
                  <a:gd name="T85" fmla="*/ 726 h 1176"/>
                  <a:gd name="T86" fmla="*/ 1452 w 1452"/>
                  <a:gd name="T87" fmla="*/ 748 h 1176"/>
                  <a:gd name="T88" fmla="*/ 1448 w 1452"/>
                  <a:gd name="T89" fmla="*/ 784 h 1176"/>
                  <a:gd name="T90" fmla="*/ 1438 w 1452"/>
                  <a:gd name="T91" fmla="*/ 826 h 1176"/>
                  <a:gd name="T92" fmla="*/ 1412 w 1452"/>
                  <a:gd name="T93" fmla="*/ 870 h 1176"/>
                  <a:gd name="T94" fmla="*/ 1404 w 1452"/>
                  <a:gd name="T95" fmla="*/ 880 h 1176"/>
                  <a:gd name="T96" fmla="*/ 1382 w 1452"/>
                  <a:gd name="T97" fmla="*/ 898 h 1176"/>
                  <a:gd name="T98" fmla="*/ 1354 w 1452"/>
                  <a:gd name="T99" fmla="*/ 914 h 1176"/>
                  <a:gd name="T100" fmla="*/ 1314 w 1452"/>
                  <a:gd name="T101" fmla="*/ 926 h 1176"/>
                  <a:gd name="T102" fmla="*/ 1292 w 1452"/>
                  <a:gd name="T103" fmla="*/ 930 h 1176"/>
                  <a:gd name="T104" fmla="*/ 1080 w 1452"/>
                  <a:gd name="T105" fmla="*/ 938 h 1176"/>
                  <a:gd name="T106" fmla="*/ 732 w 1452"/>
                  <a:gd name="T107" fmla="*/ 948 h 1176"/>
                  <a:gd name="T108" fmla="*/ 420 w 1452"/>
                  <a:gd name="T109" fmla="*/ 958 h 1176"/>
                  <a:gd name="T110" fmla="*/ 394 w 1452"/>
                  <a:gd name="T111" fmla="*/ 1014 h 1176"/>
                  <a:gd name="T112" fmla="*/ 364 w 1452"/>
                  <a:gd name="T113" fmla="*/ 1060 h 1176"/>
                  <a:gd name="T114" fmla="*/ 328 w 1452"/>
                  <a:gd name="T115" fmla="*/ 1098 h 1176"/>
                  <a:gd name="T116" fmla="*/ 290 w 1452"/>
                  <a:gd name="T117" fmla="*/ 1126 h 1176"/>
                  <a:gd name="T118" fmla="*/ 250 w 1452"/>
                  <a:gd name="T119" fmla="*/ 1148 h 1176"/>
                  <a:gd name="T120" fmla="*/ 214 w 1452"/>
                  <a:gd name="T121" fmla="*/ 1162 h 1176"/>
                  <a:gd name="T122" fmla="*/ 150 w 1452"/>
                  <a:gd name="T123" fmla="*/ 1176 h 1176"/>
                  <a:gd name="T124" fmla="*/ 146 w 1452"/>
                  <a:gd name="T125" fmla="*/ 1176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2" h="1176">
                    <a:moveTo>
                      <a:pt x="146" y="1176"/>
                    </a:moveTo>
                    <a:lnTo>
                      <a:pt x="146" y="1176"/>
                    </a:lnTo>
                    <a:lnTo>
                      <a:pt x="140" y="1174"/>
                    </a:lnTo>
                    <a:lnTo>
                      <a:pt x="132" y="1174"/>
                    </a:lnTo>
                    <a:lnTo>
                      <a:pt x="120" y="1166"/>
                    </a:lnTo>
                    <a:lnTo>
                      <a:pt x="110" y="1156"/>
                    </a:lnTo>
                    <a:lnTo>
                      <a:pt x="106" y="1150"/>
                    </a:lnTo>
                    <a:lnTo>
                      <a:pt x="104" y="1144"/>
                    </a:lnTo>
                    <a:lnTo>
                      <a:pt x="104" y="1144"/>
                    </a:lnTo>
                    <a:lnTo>
                      <a:pt x="104" y="1136"/>
                    </a:lnTo>
                    <a:lnTo>
                      <a:pt x="102" y="1128"/>
                    </a:lnTo>
                    <a:lnTo>
                      <a:pt x="104" y="1122"/>
                    </a:lnTo>
                    <a:lnTo>
                      <a:pt x="106" y="1114"/>
                    </a:lnTo>
                    <a:lnTo>
                      <a:pt x="110" y="1108"/>
                    </a:lnTo>
                    <a:lnTo>
                      <a:pt x="114" y="1102"/>
                    </a:lnTo>
                    <a:lnTo>
                      <a:pt x="120" y="1096"/>
                    </a:lnTo>
                    <a:lnTo>
                      <a:pt x="126" y="1092"/>
                    </a:lnTo>
                    <a:lnTo>
                      <a:pt x="126" y="1092"/>
                    </a:lnTo>
                    <a:lnTo>
                      <a:pt x="148" y="1080"/>
                    </a:lnTo>
                    <a:lnTo>
                      <a:pt x="168" y="1066"/>
                    </a:lnTo>
                    <a:lnTo>
                      <a:pt x="184" y="1052"/>
                    </a:lnTo>
                    <a:lnTo>
                      <a:pt x="200" y="1036"/>
                    </a:lnTo>
                    <a:lnTo>
                      <a:pt x="214" y="1020"/>
                    </a:lnTo>
                    <a:lnTo>
                      <a:pt x="224" y="1002"/>
                    </a:lnTo>
                    <a:lnTo>
                      <a:pt x="234" y="984"/>
                    </a:lnTo>
                    <a:lnTo>
                      <a:pt x="240" y="966"/>
                    </a:lnTo>
                    <a:lnTo>
                      <a:pt x="240" y="966"/>
                    </a:lnTo>
                    <a:lnTo>
                      <a:pt x="176" y="968"/>
                    </a:lnTo>
                    <a:lnTo>
                      <a:pt x="176" y="968"/>
                    </a:lnTo>
                    <a:lnTo>
                      <a:pt x="156" y="970"/>
                    </a:lnTo>
                    <a:lnTo>
                      <a:pt x="136" y="968"/>
                    </a:lnTo>
                    <a:lnTo>
                      <a:pt x="120" y="964"/>
                    </a:lnTo>
                    <a:lnTo>
                      <a:pt x="102" y="960"/>
                    </a:lnTo>
                    <a:lnTo>
                      <a:pt x="86" y="954"/>
                    </a:lnTo>
                    <a:lnTo>
                      <a:pt x="72" y="946"/>
                    </a:lnTo>
                    <a:lnTo>
                      <a:pt x="58" y="936"/>
                    </a:lnTo>
                    <a:lnTo>
                      <a:pt x="46" y="924"/>
                    </a:lnTo>
                    <a:lnTo>
                      <a:pt x="46" y="924"/>
                    </a:lnTo>
                    <a:lnTo>
                      <a:pt x="38" y="914"/>
                    </a:lnTo>
                    <a:lnTo>
                      <a:pt x="30" y="902"/>
                    </a:lnTo>
                    <a:lnTo>
                      <a:pt x="18" y="880"/>
                    </a:lnTo>
                    <a:lnTo>
                      <a:pt x="10" y="858"/>
                    </a:lnTo>
                    <a:lnTo>
                      <a:pt x="4" y="836"/>
                    </a:lnTo>
                    <a:lnTo>
                      <a:pt x="2" y="818"/>
                    </a:lnTo>
                    <a:lnTo>
                      <a:pt x="0" y="802"/>
                    </a:lnTo>
                    <a:lnTo>
                      <a:pt x="0" y="784"/>
                    </a:lnTo>
                    <a:lnTo>
                      <a:pt x="0" y="784"/>
                    </a:lnTo>
                    <a:lnTo>
                      <a:pt x="18" y="520"/>
                    </a:lnTo>
                    <a:lnTo>
                      <a:pt x="34" y="316"/>
                    </a:lnTo>
                    <a:lnTo>
                      <a:pt x="42" y="226"/>
                    </a:lnTo>
                    <a:lnTo>
                      <a:pt x="50" y="158"/>
                    </a:lnTo>
                    <a:lnTo>
                      <a:pt x="50" y="158"/>
                    </a:lnTo>
                    <a:lnTo>
                      <a:pt x="54" y="132"/>
                    </a:lnTo>
                    <a:lnTo>
                      <a:pt x="60" y="110"/>
                    </a:lnTo>
                    <a:lnTo>
                      <a:pt x="68" y="88"/>
                    </a:lnTo>
                    <a:lnTo>
                      <a:pt x="78" y="72"/>
                    </a:lnTo>
                    <a:lnTo>
                      <a:pt x="88" y="56"/>
                    </a:lnTo>
                    <a:lnTo>
                      <a:pt x="100" y="44"/>
                    </a:lnTo>
                    <a:lnTo>
                      <a:pt x="112" y="32"/>
                    </a:lnTo>
                    <a:lnTo>
                      <a:pt x="124" y="24"/>
                    </a:lnTo>
                    <a:lnTo>
                      <a:pt x="136" y="16"/>
                    </a:lnTo>
                    <a:lnTo>
                      <a:pt x="148" y="10"/>
                    </a:lnTo>
                    <a:lnTo>
                      <a:pt x="172" y="4"/>
                    </a:lnTo>
                    <a:lnTo>
                      <a:pt x="192" y="0"/>
                    </a:lnTo>
                    <a:lnTo>
                      <a:pt x="208" y="0"/>
                    </a:lnTo>
                    <a:lnTo>
                      <a:pt x="208" y="0"/>
                    </a:lnTo>
                    <a:lnTo>
                      <a:pt x="226" y="0"/>
                    </a:lnTo>
                    <a:lnTo>
                      <a:pt x="238" y="2"/>
                    </a:lnTo>
                    <a:lnTo>
                      <a:pt x="1294" y="120"/>
                    </a:lnTo>
                    <a:lnTo>
                      <a:pt x="1294" y="120"/>
                    </a:lnTo>
                    <a:lnTo>
                      <a:pt x="1296" y="120"/>
                    </a:lnTo>
                    <a:lnTo>
                      <a:pt x="1296" y="120"/>
                    </a:lnTo>
                    <a:lnTo>
                      <a:pt x="1316" y="126"/>
                    </a:lnTo>
                    <a:lnTo>
                      <a:pt x="1336" y="132"/>
                    </a:lnTo>
                    <a:lnTo>
                      <a:pt x="1352" y="140"/>
                    </a:lnTo>
                    <a:lnTo>
                      <a:pt x="1366" y="150"/>
                    </a:lnTo>
                    <a:lnTo>
                      <a:pt x="1380" y="162"/>
                    </a:lnTo>
                    <a:lnTo>
                      <a:pt x="1390" y="174"/>
                    </a:lnTo>
                    <a:lnTo>
                      <a:pt x="1400" y="186"/>
                    </a:lnTo>
                    <a:lnTo>
                      <a:pt x="1408" y="198"/>
                    </a:lnTo>
                    <a:lnTo>
                      <a:pt x="1414" y="212"/>
                    </a:lnTo>
                    <a:lnTo>
                      <a:pt x="1420" y="226"/>
                    </a:lnTo>
                    <a:lnTo>
                      <a:pt x="1428" y="254"/>
                    </a:lnTo>
                    <a:lnTo>
                      <a:pt x="1432" y="280"/>
                    </a:lnTo>
                    <a:lnTo>
                      <a:pt x="1432" y="304"/>
                    </a:lnTo>
                    <a:lnTo>
                      <a:pt x="1450" y="726"/>
                    </a:lnTo>
                    <a:lnTo>
                      <a:pt x="1450" y="726"/>
                    </a:lnTo>
                    <a:lnTo>
                      <a:pt x="1452" y="748"/>
                    </a:lnTo>
                    <a:lnTo>
                      <a:pt x="1450" y="764"/>
                    </a:lnTo>
                    <a:lnTo>
                      <a:pt x="1448" y="784"/>
                    </a:lnTo>
                    <a:lnTo>
                      <a:pt x="1444" y="804"/>
                    </a:lnTo>
                    <a:lnTo>
                      <a:pt x="1438" y="826"/>
                    </a:lnTo>
                    <a:lnTo>
                      <a:pt x="1428" y="850"/>
                    </a:lnTo>
                    <a:lnTo>
                      <a:pt x="1412" y="870"/>
                    </a:lnTo>
                    <a:lnTo>
                      <a:pt x="1412" y="870"/>
                    </a:lnTo>
                    <a:lnTo>
                      <a:pt x="1404" y="880"/>
                    </a:lnTo>
                    <a:lnTo>
                      <a:pt x="1394" y="890"/>
                    </a:lnTo>
                    <a:lnTo>
                      <a:pt x="1382" y="898"/>
                    </a:lnTo>
                    <a:lnTo>
                      <a:pt x="1370" y="908"/>
                    </a:lnTo>
                    <a:lnTo>
                      <a:pt x="1354" y="914"/>
                    </a:lnTo>
                    <a:lnTo>
                      <a:pt x="1336" y="922"/>
                    </a:lnTo>
                    <a:lnTo>
                      <a:pt x="1314" y="926"/>
                    </a:lnTo>
                    <a:lnTo>
                      <a:pt x="1292" y="930"/>
                    </a:lnTo>
                    <a:lnTo>
                      <a:pt x="1292" y="930"/>
                    </a:lnTo>
                    <a:lnTo>
                      <a:pt x="1210" y="934"/>
                    </a:lnTo>
                    <a:lnTo>
                      <a:pt x="1080" y="938"/>
                    </a:lnTo>
                    <a:lnTo>
                      <a:pt x="732" y="948"/>
                    </a:lnTo>
                    <a:lnTo>
                      <a:pt x="732" y="948"/>
                    </a:lnTo>
                    <a:lnTo>
                      <a:pt x="420" y="958"/>
                    </a:lnTo>
                    <a:lnTo>
                      <a:pt x="420" y="958"/>
                    </a:lnTo>
                    <a:lnTo>
                      <a:pt x="408" y="988"/>
                    </a:lnTo>
                    <a:lnTo>
                      <a:pt x="394" y="1014"/>
                    </a:lnTo>
                    <a:lnTo>
                      <a:pt x="380" y="1038"/>
                    </a:lnTo>
                    <a:lnTo>
                      <a:pt x="364" y="1060"/>
                    </a:lnTo>
                    <a:lnTo>
                      <a:pt x="346" y="1080"/>
                    </a:lnTo>
                    <a:lnTo>
                      <a:pt x="328" y="1098"/>
                    </a:lnTo>
                    <a:lnTo>
                      <a:pt x="308" y="1114"/>
                    </a:lnTo>
                    <a:lnTo>
                      <a:pt x="290" y="1126"/>
                    </a:lnTo>
                    <a:lnTo>
                      <a:pt x="270" y="1138"/>
                    </a:lnTo>
                    <a:lnTo>
                      <a:pt x="250" y="1148"/>
                    </a:lnTo>
                    <a:lnTo>
                      <a:pt x="232" y="1156"/>
                    </a:lnTo>
                    <a:lnTo>
                      <a:pt x="214" y="1162"/>
                    </a:lnTo>
                    <a:lnTo>
                      <a:pt x="178" y="1172"/>
                    </a:lnTo>
                    <a:lnTo>
                      <a:pt x="150" y="1176"/>
                    </a:lnTo>
                    <a:lnTo>
                      <a:pt x="150" y="1176"/>
                    </a:lnTo>
                    <a:lnTo>
                      <a:pt x="146" y="1176"/>
                    </a:lnTo>
                    <a:lnTo>
                      <a:pt x="146" y="1176"/>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20000"/>
                  </a:lnSpc>
                  <a:defRPr/>
                </a:pPr>
                <a:endParaRPr lang="en-US" kern="0">
                  <a:solidFill>
                    <a:prstClr val="black"/>
                  </a:solidFill>
                  <a:latin typeface="Calibri"/>
                </a:endParaRPr>
              </a:p>
            </p:txBody>
          </p:sp>
          <p:sp>
            <p:nvSpPr>
              <p:cNvPr id="54" name="Freeform 14"/>
              <p:cNvSpPr>
                <a:spLocks/>
              </p:cNvSpPr>
              <p:nvPr/>
            </p:nvSpPr>
            <p:spPr bwMode="auto">
              <a:xfrm>
                <a:off x="843825" y="3363446"/>
                <a:ext cx="2165350" cy="1727200"/>
              </a:xfrm>
              <a:custGeom>
                <a:avLst/>
                <a:gdLst>
                  <a:gd name="T0" fmla="*/ 1344 w 1364"/>
                  <a:gd name="T1" fmla="*/ 258 h 1088"/>
                  <a:gd name="T2" fmla="*/ 1344 w 1364"/>
                  <a:gd name="T3" fmla="*/ 240 h 1088"/>
                  <a:gd name="T4" fmla="*/ 1334 w 1364"/>
                  <a:gd name="T5" fmla="*/ 196 h 1088"/>
                  <a:gd name="T6" fmla="*/ 1324 w 1364"/>
                  <a:gd name="T7" fmla="*/ 172 h 1088"/>
                  <a:gd name="T8" fmla="*/ 1306 w 1364"/>
                  <a:gd name="T9" fmla="*/ 150 h 1088"/>
                  <a:gd name="T10" fmla="*/ 1280 w 1364"/>
                  <a:gd name="T11" fmla="*/ 132 h 1088"/>
                  <a:gd name="T12" fmla="*/ 1244 w 1364"/>
                  <a:gd name="T13" fmla="*/ 120 h 1088"/>
                  <a:gd name="T14" fmla="*/ 188 w 1364"/>
                  <a:gd name="T15" fmla="*/ 2 h 1088"/>
                  <a:gd name="T16" fmla="*/ 168 w 1364"/>
                  <a:gd name="T17" fmla="*/ 0 h 1088"/>
                  <a:gd name="T18" fmla="*/ 138 w 1364"/>
                  <a:gd name="T19" fmla="*/ 2 h 1088"/>
                  <a:gd name="T20" fmla="*/ 114 w 1364"/>
                  <a:gd name="T21" fmla="*/ 10 h 1088"/>
                  <a:gd name="T22" fmla="*/ 90 w 1364"/>
                  <a:gd name="T23" fmla="*/ 28 h 1088"/>
                  <a:gd name="T24" fmla="*/ 70 w 1364"/>
                  <a:gd name="T25" fmla="*/ 54 h 1088"/>
                  <a:gd name="T26" fmla="*/ 54 w 1364"/>
                  <a:gd name="T27" fmla="*/ 94 h 1088"/>
                  <a:gd name="T28" fmla="*/ 50 w 1364"/>
                  <a:gd name="T29" fmla="*/ 120 h 1088"/>
                  <a:gd name="T30" fmla="*/ 34 w 1364"/>
                  <a:gd name="T31" fmla="*/ 280 h 1088"/>
                  <a:gd name="T32" fmla="*/ 0 w 1364"/>
                  <a:gd name="T33" fmla="*/ 742 h 1088"/>
                  <a:gd name="T34" fmla="*/ 0 w 1364"/>
                  <a:gd name="T35" fmla="*/ 748 h 1088"/>
                  <a:gd name="T36" fmla="*/ 4 w 1364"/>
                  <a:gd name="T37" fmla="*/ 788 h 1088"/>
                  <a:gd name="T38" fmla="*/ 12 w 1364"/>
                  <a:gd name="T39" fmla="*/ 816 h 1088"/>
                  <a:gd name="T40" fmla="*/ 28 w 1364"/>
                  <a:gd name="T41" fmla="*/ 842 h 1088"/>
                  <a:gd name="T42" fmla="*/ 50 w 1364"/>
                  <a:gd name="T43" fmla="*/ 864 h 1088"/>
                  <a:gd name="T44" fmla="*/ 84 w 1364"/>
                  <a:gd name="T45" fmla="*/ 878 h 1088"/>
                  <a:gd name="T46" fmla="*/ 128 w 1364"/>
                  <a:gd name="T47" fmla="*/ 880 h 1088"/>
                  <a:gd name="T48" fmla="*/ 246 w 1364"/>
                  <a:gd name="T49" fmla="*/ 876 h 1088"/>
                  <a:gd name="T50" fmla="*/ 244 w 1364"/>
                  <a:gd name="T51" fmla="*/ 900 h 1088"/>
                  <a:gd name="T52" fmla="*/ 230 w 1364"/>
                  <a:gd name="T53" fmla="*/ 954 h 1088"/>
                  <a:gd name="T54" fmla="*/ 208 w 1364"/>
                  <a:gd name="T55" fmla="*/ 996 h 1088"/>
                  <a:gd name="T56" fmla="*/ 186 w 1364"/>
                  <a:gd name="T57" fmla="*/ 1024 h 1088"/>
                  <a:gd name="T58" fmla="*/ 158 w 1364"/>
                  <a:gd name="T59" fmla="*/ 1052 h 1088"/>
                  <a:gd name="T60" fmla="*/ 124 w 1364"/>
                  <a:gd name="T61" fmla="*/ 1076 h 1088"/>
                  <a:gd name="T62" fmla="*/ 102 w 1364"/>
                  <a:gd name="T63" fmla="*/ 1088 h 1088"/>
                  <a:gd name="T64" fmla="*/ 132 w 1364"/>
                  <a:gd name="T65" fmla="*/ 1082 h 1088"/>
                  <a:gd name="T66" fmla="*/ 184 w 1364"/>
                  <a:gd name="T67" fmla="*/ 1066 h 1088"/>
                  <a:gd name="T68" fmla="*/ 222 w 1364"/>
                  <a:gd name="T69" fmla="*/ 1046 h 1088"/>
                  <a:gd name="T70" fmla="*/ 264 w 1364"/>
                  <a:gd name="T71" fmla="*/ 1014 h 1088"/>
                  <a:gd name="T72" fmla="*/ 300 w 1364"/>
                  <a:gd name="T73" fmla="*/ 968 h 1088"/>
                  <a:gd name="T74" fmla="*/ 332 w 1364"/>
                  <a:gd name="T75" fmla="*/ 908 h 1088"/>
                  <a:gd name="T76" fmla="*/ 342 w 1364"/>
                  <a:gd name="T77" fmla="*/ 872 h 1088"/>
                  <a:gd name="T78" fmla="*/ 1102 w 1364"/>
                  <a:gd name="T79" fmla="*/ 848 h 1088"/>
                  <a:gd name="T80" fmla="*/ 1244 w 1364"/>
                  <a:gd name="T81" fmla="*/ 842 h 1088"/>
                  <a:gd name="T82" fmla="*/ 1290 w 1364"/>
                  <a:gd name="T83" fmla="*/ 832 h 1088"/>
                  <a:gd name="T84" fmla="*/ 1322 w 1364"/>
                  <a:gd name="T85" fmla="*/ 812 h 1088"/>
                  <a:gd name="T86" fmla="*/ 1342 w 1364"/>
                  <a:gd name="T87" fmla="*/ 788 h 1088"/>
                  <a:gd name="T88" fmla="*/ 1356 w 1364"/>
                  <a:gd name="T89" fmla="*/ 760 h 1088"/>
                  <a:gd name="T90" fmla="*/ 1362 w 1364"/>
                  <a:gd name="T91" fmla="*/ 732 h 1088"/>
                  <a:gd name="T92" fmla="*/ 1362 w 1364"/>
                  <a:gd name="T93" fmla="*/ 692 h 1088"/>
                  <a:gd name="T94" fmla="*/ 1362 w 1364"/>
                  <a:gd name="T95" fmla="*/ 686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64" h="1088">
                    <a:moveTo>
                      <a:pt x="1362" y="686"/>
                    </a:moveTo>
                    <a:lnTo>
                      <a:pt x="1344" y="258"/>
                    </a:lnTo>
                    <a:lnTo>
                      <a:pt x="1344" y="258"/>
                    </a:lnTo>
                    <a:lnTo>
                      <a:pt x="1344" y="240"/>
                    </a:lnTo>
                    <a:lnTo>
                      <a:pt x="1340" y="220"/>
                    </a:lnTo>
                    <a:lnTo>
                      <a:pt x="1334" y="196"/>
                    </a:lnTo>
                    <a:lnTo>
                      <a:pt x="1330" y="184"/>
                    </a:lnTo>
                    <a:lnTo>
                      <a:pt x="1324" y="172"/>
                    </a:lnTo>
                    <a:lnTo>
                      <a:pt x="1316" y="162"/>
                    </a:lnTo>
                    <a:lnTo>
                      <a:pt x="1306" y="150"/>
                    </a:lnTo>
                    <a:lnTo>
                      <a:pt x="1294" y="140"/>
                    </a:lnTo>
                    <a:lnTo>
                      <a:pt x="1280" y="132"/>
                    </a:lnTo>
                    <a:lnTo>
                      <a:pt x="1264" y="126"/>
                    </a:lnTo>
                    <a:lnTo>
                      <a:pt x="1244" y="120"/>
                    </a:lnTo>
                    <a:lnTo>
                      <a:pt x="188" y="2"/>
                    </a:lnTo>
                    <a:lnTo>
                      <a:pt x="188" y="2"/>
                    </a:lnTo>
                    <a:lnTo>
                      <a:pt x="182" y="0"/>
                    </a:lnTo>
                    <a:lnTo>
                      <a:pt x="168" y="0"/>
                    </a:lnTo>
                    <a:lnTo>
                      <a:pt x="150" y="0"/>
                    </a:lnTo>
                    <a:lnTo>
                      <a:pt x="138" y="2"/>
                    </a:lnTo>
                    <a:lnTo>
                      <a:pt x="126" y="6"/>
                    </a:lnTo>
                    <a:lnTo>
                      <a:pt x="114" y="10"/>
                    </a:lnTo>
                    <a:lnTo>
                      <a:pt x="102" y="18"/>
                    </a:lnTo>
                    <a:lnTo>
                      <a:pt x="90" y="28"/>
                    </a:lnTo>
                    <a:lnTo>
                      <a:pt x="80" y="40"/>
                    </a:lnTo>
                    <a:lnTo>
                      <a:pt x="70" y="54"/>
                    </a:lnTo>
                    <a:lnTo>
                      <a:pt x="62" y="72"/>
                    </a:lnTo>
                    <a:lnTo>
                      <a:pt x="54" y="94"/>
                    </a:lnTo>
                    <a:lnTo>
                      <a:pt x="50" y="120"/>
                    </a:lnTo>
                    <a:lnTo>
                      <a:pt x="50" y="120"/>
                    </a:lnTo>
                    <a:lnTo>
                      <a:pt x="42" y="190"/>
                    </a:lnTo>
                    <a:lnTo>
                      <a:pt x="34" y="280"/>
                    </a:lnTo>
                    <a:lnTo>
                      <a:pt x="18" y="486"/>
                    </a:lnTo>
                    <a:lnTo>
                      <a:pt x="0" y="742"/>
                    </a:lnTo>
                    <a:lnTo>
                      <a:pt x="0" y="742"/>
                    </a:lnTo>
                    <a:lnTo>
                      <a:pt x="0" y="748"/>
                    </a:lnTo>
                    <a:lnTo>
                      <a:pt x="0" y="766"/>
                    </a:lnTo>
                    <a:lnTo>
                      <a:pt x="4" y="788"/>
                    </a:lnTo>
                    <a:lnTo>
                      <a:pt x="8" y="802"/>
                    </a:lnTo>
                    <a:lnTo>
                      <a:pt x="12" y="816"/>
                    </a:lnTo>
                    <a:lnTo>
                      <a:pt x="18" y="828"/>
                    </a:lnTo>
                    <a:lnTo>
                      <a:pt x="28" y="842"/>
                    </a:lnTo>
                    <a:lnTo>
                      <a:pt x="38" y="854"/>
                    </a:lnTo>
                    <a:lnTo>
                      <a:pt x="50" y="864"/>
                    </a:lnTo>
                    <a:lnTo>
                      <a:pt x="66" y="872"/>
                    </a:lnTo>
                    <a:lnTo>
                      <a:pt x="84" y="878"/>
                    </a:lnTo>
                    <a:lnTo>
                      <a:pt x="104" y="880"/>
                    </a:lnTo>
                    <a:lnTo>
                      <a:pt x="128" y="880"/>
                    </a:lnTo>
                    <a:lnTo>
                      <a:pt x="128" y="880"/>
                    </a:lnTo>
                    <a:lnTo>
                      <a:pt x="246" y="876"/>
                    </a:lnTo>
                    <a:lnTo>
                      <a:pt x="246" y="876"/>
                    </a:lnTo>
                    <a:lnTo>
                      <a:pt x="244" y="900"/>
                    </a:lnTo>
                    <a:lnTo>
                      <a:pt x="240" y="928"/>
                    </a:lnTo>
                    <a:lnTo>
                      <a:pt x="230" y="954"/>
                    </a:lnTo>
                    <a:lnTo>
                      <a:pt x="218" y="982"/>
                    </a:lnTo>
                    <a:lnTo>
                      <a:pt x="208" y="996"/>
                    </a:lnTo>
                    <a:lnTo>
                      <a:pt x="198" y="1010"/>
                    </a:lnTo>
                    <a:lnTo>
                      <a:pt x="186" y="1024"/>
                    </a:lnTo>
                    <a:lnTo>
                      <a:pt x="174" y="1038"/>
                    </a:lnTo>
                    <a:lnTo>
                      <a:pt x="158" y="1052"/>
                    </a:lnTo>
                    <a:lnTo>
                      <a:pt x="142" y="1064"/>
                    </a:lnTo>
                    <a:lnTo>
                      <a:pt x="124" y="1076"/>
                    </a:lnTo>
                    <a:lnTo>
                      <a:pt x="102" y="1088"/>
                    </a:lnTo>
                    <a:lnTo>
                      <a:pt x="102" y="1088"/>
                    </a:lnTo>
                    <a:lnTo>
                      <a:pt x="110" y="1086"/>
                    </a:lnTo>
                    <a:lnTo>
                      <a:pt x="132" y="1082"/>
                    </a:lnTo>
                    <a:lnTo>
                      <a:pt x="164" y="1074"/>
                    </a:lnTo>
                    <a:lnTo>
                      <a:pt x="184" y="1066"/>
                    </a:lnTo>
                    <a:lnTo>
                      <a:pt x="202" y="1056"/>
                    </a:lnTo>
                    <a:lnTo>
                      <a:pt x="222" y="1046"/>
                    </a:lnTo>
                    <a:lnTo>
                      <a:pt x="244" y="1030"/>
                    </a:lnTo>
                    <a:lnTo>
                      <a:pt x="264" y="1014"/>
                    </a:lnTo>
                    <a:lnTo>
                      <a:pt x="282" y="992"/>
                    </a:lnTo>
                    <a:lnTo>
                      <a:pt x="300" y="968"/>
                    </a:lnTo>
                    <a:lnTo>
                      <a:pt x="318" y="940"/>
                    </a:lnTo>
                    <a:lnTo>
                      <a:pt x="332" y="908"/>
                    </a:lnTo>
                    <a:lnTo>
                      <a:pt x="342" y="872"/>
                    </a:lnTo>
                    <a:lnTo>
                      <a:pt x="342" y="872"/>
                    </a:lnTo>
                    <a:lnTo>
                      <a:pt x="868" y="856"/>
                    </a:lnTo>
                    <a:lnTo>
                      <a:pt x="1102" y="848"/>
                    </a:lnTo>
                    <a:lnTo>
                      <a:pt x="1244" y="842"/>
                    </a:lnTo>
                    <a:lnTo>
                      <a:pt x="1244" y="842"/>
                    </a:lnTo>
                    <a:lnTo>
                      <a:pt x="1268" y="838"/>
                    </a:lnTo>
                    <a:lnTo>
                      <a:pt x="1290" y="832"/>
                    </a:lnTo>
                    <a:lnTo>
                      <a:pt x="1306" y="824"/>
                    </a:lnTo>
                    <a:lnTo>
                      <a:pt x="1322" y="812"/>
                    </a:lnTo>
                    <a:lnTo>
                      <a:pt x="1332" y="800"/>
                    </a:lnTo>
                    <a:lnTo>
                      <a:pt x="1342" y="788"/>
                    </a:lnTo>
                    <a:lnTo>
                      <a:pt x="1350" y="774"/>
                    </a:lnTo>
                    <a:lnTo>
                      <a:pt x="1356" y="760"/>
                    </a:lnTo>
                    <a:lnTo>
                      <a:pt x="1358" y="746"/>
                    </a:lnTo>
                    <a:lnTo>
                      <a:pt x="1362" y="732"/>
                    </a:lnTo>
                    <a:lnTo>
                      <a:pt x="1364" y="708"/>
                    </a:lnTo>
                    <a:lnTo>
                      <a:pt x="1362" y="692"/>
                    </a:lnTo>
                    <a:lnTo>
                      <a:pt x="1362" y="686"/>
                    </a:lnTo>
                    <a:lnTo>
                      <a:pt x="1362" y="686"/>
                    </a:lnTo>
                    <a:close/>
                  </a:path>
                </a:pathLst>
              </a:custGeom>
              <a:gradFill rotWithShape="1">
                <a:gsLst>
                  <a:gs pos="0">
                    <a:srgbClr val="CBBBA1"/>
                  </a:gs>
                  <a:gs pos="100000">
                    <a:schemeClr val="bg1"/>
                  </a:gs>
                </a:gsLst>
                <a:path path="circle">
                  <a:fillToRect l="50000" t="50000" r="50000" b="50000"/>
                </a:path>
              </a:gradFill>
              <a:ln w="9525" cap="flat" cmpd="sng" algn="ctr">
                <a:noFill/>
                <a:prstDash val="solid"/>
                <a:headEnd/>
                <a:tailEnd/>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20000"/>
                  </a:lnSpc>
                </a:pPr>
                <a:endParaRPr lang="en-US" kern="0">
                  <a:solidFill>
                    <a:prstClr val="white"/>
                  </a:solidFill>
                  <a:latin typeface="Calibri"/>
                </a:endParaRPr>
              </a:p>
            </p:txBody>
          </p:sp>
        </p:grpSp>
        <p:sp>
          <p:nvSpPr>
            <p:cNvPr id="33" name="Rectangle 32"/>
            <p:cNvSpPr/>
            <p:nvPr/>
          </p:nvSpPr>
          <p:spPr>
            <a:xfrm>
              <a:off x="-28445" y="4550700"/>
              <a:ext cx="5390323" cy="2193231"/>
            </a:xfrm>
            <a:prstGeom prst="rect">
              <a:avLst/>
            </a:prstGeom>
          </p:spPr>
          <p:txBody>
            <a:bodyPr wrap="square">
              <a:spAutoFit/>
            </a:bodyPr>
            <a:lstStyle/>
            <a:p>
              <a:pPr marL="0" lvl="1" algn="ctr">
                <a:buClr>
                  <a:prstClr val="white"/>
                </a:buClr>
              </a:pP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rPr>
                <a:t>Coleman’s Technique</a:t>
              </a:r>
            </a:p>
          </p:txBody>
        </p:sp>
      </p:grpSp>
    </p:spTree>
    <p:extLst>
      <p:ext uri="{BB962C8B-B14F-4D97-AF65-F5344CB8AC3E}">
        <p14:creationId xmlns:p14="http://schemas.microsoft.com/office/powerpoint/2010/main" val="224141710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1000" fill="hold"/>
                                        <p:tgtEl>
                                          <p:spTgt spid="31"/>
                                        </p:tgtEl>
                                        <p:attrNameLst>
                                          <p:attrName>ppt_w</p:attrName>
                                        </p:attrNameLst>
                                      </p:cBhvr>
                                      <p:tavLst>
                                        <p:tav tm="0">
                                          <p:val>
                                            <p:fltVal val="0"/>
                                          </p:val>
                                        </p:tav>
                                        <p:tav tm="100000">
                                          <p:val>
                                            <p:strVal val="#ppt_w"/>
                                          </p:val>
                                        </p:tav>
                                      </p:tavLst>
                                    </p:anim>
                                    <p:anim calcmode="lin" valueType="num">
                                      <p:cBhvr>
                                        <p:cTn id="8" dur="1000" fill="hold"/>
                                        <p:tgtEl>
                                          <p:spTgt spid="31"/>
                                        </p:tgtEl>
                                        <p:attrNameLst>
                                          <p:attrName>ppt_h</p:attrName>
                                        </p:attrNameLst>
                                      </p:cBhvr>
                                      <p:tavLst>
                                        <p:tav tm="0">
                                          <p:val>
                                            <p:fltVal val="0"/>
                                          </p:val>
                                        </p:tav>
                                        <p:tav tm="100000">
                                          <p:val>
                                            <p:strVal val="#ppt_h"/>
                                          </p:val>
                                        </p:tav>
                                      </p:tavLst>
                                    </p:anim>
                                    <p:anim calcmode="lin" valueType="num">
                                      <p:cBhvr>
                                        <p:cTn id="9" dur="1000" fill="hold"/>
                                        <p:tgtEl>
                                          <p:spTgt spid="31"/>
                                        </p:tgtEl>
                                        <p:attrNameLst>
                                          <p:attrName>style.rotation</p:attrName>
                                        </p:attrNameLst>
                                      </p:cBhvr>
                                      <p:tavLst>
                                        <p:tav tm="0">
                                          <p:val>
                                            <p:fltVal val="90"/>
                                          </p:val>
                                        </p:tav>
                                        <p:tav tm="100000">
                                          <p:val>
                                            <p:fltVal val="0"/>
                                          </p:val>
                                        </p:tav>
                                      </p:tavLst>
                                    </p:anim>
                                    <p:animEffect transition="in" filter="fade">
                                      <p:cBhvr>
                                        <p:cTn id="10" dur="1000"/>
                                        <p:tgtEl>
                                          <p:spTgt spid="31"/>
                                        </p:tgtEl>
                                      </p:cBhvr>
                                    </p:animEffect>
                                  </p:childTnLst>
                                </p:cTn>
                              </p:par>
                              <p:par>
                                <p:cTn id="11" presetID="31" presetClass="entr" presetSubtype="0"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p:cTn id="13" dur="1000" fill="hold"/>
                                        <p:tgtEl>
                                          <p:spTgt spid="41"/>
                                        </p:tgtEl>
                                        <p:attrNameLst>
                                          <p:attrName>ppt_w</p:attrName>
                                        </p:attrNameLst>
                                      </p:cBhvr>
                                      <p:tavLst>
                                        <p:tav tm="0">
                                          <p:val>
                                            <p:fltVal val="0"/>
                                          </p:val>
                                        </p:tav>
                                        <p:tav tm="100000">
                                          <p:val>
                                            <p:strVal val="#ppt_w"/>
                                          </p:val>
                                        </p:tav>
                                      </p:tavLst>
                                    </p:anim>
                                    <p:anim calcmode="lin" valueType="num">
                                      <p:cBhvr>
                                        <p:cTn id="14" dur="1000" fill="hold"/>
                                        <p:tgtEl>
                                          <p:spTgt spid="41"/>
                                        </p:tgtEl>
                                        <p:attrNameLst>
                                          <p:attrName>ppt_h</p:attrName>
                                        </p:attrNameLst>
                                      </p:cBhvr>
                                      <p:tavLst>
                                        <p:tav tm="0">
                                          <p:val>
                                            <p:fltVal val="0"/>
                                          </p:val>
                                        </p:tav>
                                        <p:tav tm="100000">
                                          <p:val>
                                            <p:strVal val="#ppt_h"/>
                                          </p:val>
                                        </p:tav>
                                      </p:tavLst>
                                    </p:anim>
                                    <p:anim calcmode="lin" valueType="num">
                                      <p:cBhvr>
                                        <p:cTn id="15" dur="1000" fill="hold"/>
                                        <p:tgtEl>
                                          <p:spTgt spid="41"/>
                                        </p:tgtEl>
                                        <p:attrNameLst>
                                          <p:attrName>style.rotation</p:attrName>
                                        </p:attrNameLst>
                                      </p:cBhvr>
                                      <p:tavLst>
                                        <p:tav tm="0">
                                          <p:val>
                                            <p:fltVal val="90"/>
                                          </p:val>
                                        </p:tav>
                                        <p:tav tm="100000">
                                          <p:val>
                                            <p:fltVal val="0"/>
                                          </p:val>
                                        </p:tav>
                                      </p:tavLst>
                                    </p:anim>
                                    <p:animEffect transition="in" filter="fade">
                                      <p:cBhvr>
                                        <p:cTn id="16" dur="1000"/>
                                        <p:tgtEl>
                                          <p:spTgt spid="41"/>
                                        </p:tgtEl>
                                      </p:cBhvr>
                                    </p:animEffect>
                                  </p:childTnLst>
                                </p:cTn>
                              </p:par>
                              <p:par>
                                <p:cTn id="17" presetID="31" presetClass="entr" presetSubtype="0"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1000" fill="hold"/>
                                        <p:tgtEl>
                                          <p:spTgt spid="25"/>
                                        </p:tgtEl>
                                        <p:attrNameLst>
                                          <p:attrName>ppt_w</p:attrName>
                                        </p:attrNameLst>
                                      </p:cBhvr>
                                      <p:tavLst>
                                        <p:tav tm="0">
                                          <p:val>
                                            <p:fltVal val="0"/>
                                          </p:val>
                                        </p:tav>
                                        <p:tav tm="100000">
                                          <p:val>
                                            <p:strVal val="#ppt_w"/>
                                          </p:val>
                                        </p:tav>
                                      </p:tavLst>
                                    </p:anim>
                                    <p:anim calcmode="lin" valueType="num">
                                      <p:cBhvr>
                                        <p:cTn id="20" dur="1000" fill="hold"/>
                                        <p:tgtEl>
                                          <p:spTgt spid="25"/>
                                        </p:tgtEl>
                                        <p:attrNameLst>
                                          <p:attrName>ppt_h</p:attrName>
                                        </p:attrNameLst>
                                      </p:cBhvr>
                                      <p:tavLst>
                                        <p:tav tm="0">
                                          <p:val>
                                            <p:fltVal val="0"/>
                                          </p:val>
                                        </p:tav>
                                        <p:tav tm="100000">
                                          <p:val>
                                            <p:strVal val="#ppt_h"/>
                                          </p:val>
                                        </p:tav>
                                      </p:tavLst>
                                    </p:anim>
                                    <p:anim calcmode="lin" valueType="num">
                                      <p:cBhvr>
                                        <p:cTn id="21" dur="1000" fill="hold"/>
                                        <p:tgtEl>
                                          <p:spTgt spid="25"/>
                                        </p:tgtEl>
                                        <p:attrNameLst>
                                          <p:attrName>style.rotation</p:attrName>
                                        </p:attrNameLst>
                                      </p:cBhvr>
                                      <p:tavLst>
                                        <p:tav tm="0">
                                          <p:val>
                                            <p:fltVal val="90"/>
                                          </p:val>
                                        </p:tav>
                                        <p:tav tm="100000">
                                          <p:val>
                                            <p:fltVal val="0"/>
                                          </p:val>
                                        </p:tav>
                                      </p:tavLst>
                                    </p:anim>
                                    <p:animEffect transition="in" filter="fade">
                                      <p:cBhvr>
                                        <p:cTn id="22" dur="1000"/>
                                        <p:tgtEl>
                                          <p:spTgt spid="25"/>
                                        </p:tgtEl>
                                      </p:cBhvr>
                                    </p:animEffect>
                                  </p:childTnLst>
                                </p:cTn>
                              </p:par>
                              <p:par>
                                <p:cTn id="23" presetID="31" presetClass="entr" presetSubtype="0" fill="hold" nodeType="with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p:cTn id="25" dur="1000" fill="hold"/>
                                        <p:tgtEl>
                                          <p:spTgt spid="48"/>
                                        </p:tgtEl>
                                        <p:attrNameLst>
                                          <p:attrName>ppt_w</p:attrName>
                                        </p:attrNameLst>
                                      </p:cBhvr>
                                      <p:tavLst>
                                        <p:tav tm="0">
                                          <p:val>
                                            <p:fltVal val="0"/>
                                          </p:val>
                                        </p:tav>
                                        <p:tav tm="100000">
                                          <p:val>
                                            <p:strVal val="#ppt_w"/>
                                          </p:val>
                                        </p:tav>
                                      </p:tavLst>
                                    </p:anim>
                                    <p:anim calcmode="lin" valueType="num">
                                      <p:cBhvr>
                                        <p:cTn id="26" dur="1000" fill="hold"/>
                                        <p:tgtEl>
                                          <p:spTgt spid="48"/>
                                        </p:tgtEl>
                                        <p:attrNameLst>
                                          <p:attrName>ppt_h</p:attrName>
                                        </p:attrNameLst>
                                      </p:cBhvr>
                                      <p:tavLst>
                                        <p:tav tm="0">
                                          <p:val>
                                            <p:fltVal val="0"/>
                                          </p:val>
                                        </p:tav>
                                        <p:tav tm="100000">
                                          <p:val>
                                            <p:strVal val="#ppt_h"/>
                                          </p:val>
                                        </p:tav>
                                      </p:tavLst>
                                    </p:anim>
                                    <p:anim calcmode="lin" valueType="num">
                                      <p:cBhvr>
                                        <p:cTn id="27" dur="1000" fill="hold"/>
                                        <p:tgtEl>
                                          <p:spTgt spid="48"/>
                                        </p:tgtEl>
                                        <p:attrNameLst>
                                          <p:attrName>style.rotation</p:attrName>
                                        </p:attrNameLst>
                                      </p:cBhvr>
                                      <p:tavLst>
                                        <p:tav tm="0">
                                          <p:val>
                                            <p:fltVal val="90"/>
                                          </p:val>
                                        </p:tav>
                                        <p:tav tm="100000">
                                          <p:val>
                                            <p:fltVal val="0"/>
                                          </p:val>
                                        </p:tav>
                                      </p:tavLst>
                                    </p:anim>
                                    <p:animEffect transition="in" filter="fade">
                                      <p:cBhvr>
                                        <p:cTn id="28" dur="1000"/>
                                        <p:tgtEl>
                                          <p:spTgt spid="48"/>
                                        </p:tgtEl>
                                      </p:cBhvr>
                                    </p:animEffect>
                                  </p:childTnLst>
                                </p:cTn>
                              </p:par>
                              <p:par>
                                <p:cTn id="29" presetID="31"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p:cTn id="31" dur="1000" fill="hold"/>
                                        <p:tgtEl>
                                          <p:spTgt spid="47"/>
                                        </p:tgtEl>
                                        <p:attrNameLst>
                                          <p:attrName>ppt_w</p:attrName>
                                        </p:attrNameLst>
                                      </p:cBhvr>
                                      <p:tavLst>
                                        <p:tav tm="0">
                                          <p:val>
                                            <p:fltVal val="0"/>
                                          </p:val>
                                        </p:tav>
                                        <p:tav tm="100000">
                                          <p:val>
                                            <p:strVal val="#ppt_w"/>
                                          </p:val>
                                        </p:tav>
                                      </p:tavLst>
                                    </p:anim>
                                    <p:anim calcmode="lin" valueType="num">
                                      <p:cBhvr>
                                        <p:cTn id="32" dur="1000" fill="hold"/>
                                        <p:tgtEl>
                                          <p:spTgt spid="47"/>
                                        </p:tgtEl>
                                        <p:attrNameLst>
                                          <p:attrName>ppt_h</p:attrName>
                                        </p:attrNameLst>
                                      </p:cBhvr>
                                      <p:tavLst>
                                        <p:tav tm="0">
                                          <p:val>
                                            <p:fltVal val="0"/>
                                          </p:val>
                                        </p:tav>
                                        <p:tav tm="100000">
                                          <p:val>
                                            <p:strVal val="#ppt_h"/>
                                          </p:val>
                                        </p:tav>
                                      </p:tavLst>
                                    </p:anim>
                                    <p:anim calcmode="lin" valueType="num">
                                      <p:cBhvr>
                                        <p:cTn id="33" dur="1000" fill="hold"/>
                                        <p:tgtEl>
                                          <p:spTgt spid="47"/>
                                        </p:tgtEl>
                                        <p:attrNameLst>
                                          <p:attrName>style.rotation</p:attrName>
                                        </p:attrNameLst>
                                      </p:cBhvr>
                                      <p:tavLst>
                                        <p:tav tm="0">
                                          <p:val>
                                            <p:fltVal val="90"/>
                                          </p:val>
                                        </p:tav>
                                        <p:tav tm="100000">
                                          <p:val>
                                            <p:fltVal val="0"/>
                                          </p:val>
                                        </p:tav>
                                      </p:tavLst>
                                    </p:anim>
                                    <p:animEffect transition="in" filter="fade">
                                      <p:cBhvr>
                                        <p:cTn id="34"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31" name="Group 30"/>
          <p:cNvGrpSpPr/>
          <p:nvPr/>
        </p:nvGrpSpPr>
        <p:grpSpPr>
          <a:xfrm>
            <a:off x="1631504" y="-243408"/>
            <a:ext cx="2548746" cy="2640285"/>
            <a:chOff x="1144741" y="1219200"/>
            <a:chExt cx="2727604" cy="3004267"/>
          </a:xfrm>
        </p:grpSpPr>
        <p:grpSp>
          <p:nvGrpSpPr>
            <p:cNvPr id="32" name="Group 54"/>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34" name="Oval 4"/>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35" name="Oval 4"/>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kern="0">
                  <a:solidFill>
                    <a:sysClr val="window" lastClr="FFFFFF"/>
                  </a:solidFill>
                  <a:latin typeface="Calibri"/>
                </a:endParaRPr>
              </a:p>
            </p:txBody>
          </p:sp>
        </p:grpSp>
        <p:sp>
          <p:nvSpPr>
            <p:cNvPr id="33" name="TextBox 32"/>
            <p:cNvSpPr txBox="1"/>
            <p:nvPr/>
          </p:nvSpPr>
          <p:spPr>
            <a:xfrm>
              <a:off x="1288895" y="2660016"/>
              <a:ext cx="2357794" cy="945556"/>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Technique of lipomodelling</a:t>
              </a:r>
            </a:p>
          </p:txBody>
        </p:sp>
      </p:grpSp>
      <p:pic>
        <p:nvPicPr>
          <p:cNvPr id="71" name="Picture 7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434356" y="3333856"/>
            <a:ext cx="2069357" cy="2948278"/>
          </a:xfrm>
          <a:prstGeom prst="rect">
            <a:avLst/>
          </a:prstGeom>
        </p:spPr>
      </p:pic>
      <p:grpSp>
        <p:nvGrpSpPr>
          <p:cNvPr id="78" name="Group 59"/>
          <p:cNvGrpSpPr/>
          <p:nvPr/>
        </p:nvGrpSpPr>
        <p:grpSpPr>
          <a:xfrm>
            <a:off x="4427720" y="3299349"/>
            <a:ext cx="6192237" cy="1440982"/>
            <a:chOff x="1685494" y="2052719"/>
            <a:chExt cx="6601282" cy="1440982"/>
          </a:xfrm>
        </p:grpSpPr>
        <p:grpSp>
          <p:nvGrpSpPr>
            <p:cNvPr id="79" name="Group 72"/>
            <p:cNvGrpSpPr/>
            <p:nvPr/>
          </p:nvGrpSpPr>
          <p:grpSpPr>
            <a:xfrm>
              <a:off x="1685494" y="2052719"/>
              <a:ext cx="6601282" cy="1440982"/>
              <a:chOff x="2928926" y="1714488"/>
              <a:chExt cx="4357694" cy="1057027"/>
            </a:xfrm>
          </p:grpSpPr>
          <p:sp>
            <p:nvSpPr>
              <p:cNvPr id="82" name="Parallelogram 81"/>
              <p:cNvSpPr/>
              <p:nvPr/>
            </p:nvSpPr>
            <p:spPr>
              <a:xfrm rot="460265">
                <a:off x="3964289" y="2083915"/>
                <a:ext cx="3049179"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83" name="Parallelogram 82"/>
              <p:cNvSpPr/>
              <p:nvPr/>
            </p:nvSpPr>
            <p:spPr>
              <a:xfrm>
                <a:off x="2928926" y="1714488"/>
                <a:ext cx="4357694" cy="687600"/>
              </a:xfrm>
              <a:prstGeom prst="parallelogram">
                <a:avLst>
                  <a:gd name="adj" fmla="val 48333"/>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Left">
                  <a:rot lat="0" lon="2700002"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80" name="Rectangle 79"/>
            <p:cNvSpPr/>
            <p:nvPr/>
          </p:nvSpPr>
          <p:spPr>
            <a:xfrm>
              <a:off x="3642950" y="2181652"/>
              <a:ext cx="3929090"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Processing</a:t>
              </a:r>
            </a:p>
          </p:txBody>
        </p:sp>
        <p:sp>
          <p:nvSpPr>
            <p:cNvPr id="81" name="Rectangle 80"/>
            <p:cNvSpPr/>
            <p:nvPr/>
          </p:nvSpPr>
          <p:spPr>
            <a:xfrm>
              <a:off x="3201273" y="2206176"/>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2</a:t>
              </a:r>
            </a:p>
          </p:txBody>
        </p:sp>
      </p:grpSp>
      <p:grpSp>
        <p:nvGrpSpPr>
          <p:cNvPr id="84" name="Group 60"/>
          <p:cNvGrpSpPr/>
          <p:nvPr/>
        </p:nvGrpSpPr>
        <p:grpSpPr>
          <a:xfrm>
            <a:off x="3514345" y="2348880"/>
            <a:ext cx="6401959" cy="1310732"/>
            <a:chOff x="1000100" y="1051450"/>
            <a:chExt cx="6824857" cy="1310732"/>
          </a:xfrm>
        </p:grpSpPr>
        <p:grpSp>
          <p:nvGrpSpPr>
            <p:cNvPr id="85" name="Group 67"/>
            <p:cNvGrpSpPr/>
            <p:nvPr/>
          </p:nvGrpSpPr>
          <p:grpSpPr>
            <a:xfrm>
              <a:off x="1000100" y="1051450"/>
              <a:ext cx="6824857" cy="1310732"/>
              <a:chOff x="2565809" y="1000108"/>
              <a:chExt cx="4599326" cy="961483"/>
            </a:xfrm>
          </p:grpSpPr>
          <p:sp>
            <p:nvSpPr>
              <p:cNvPr id="88" name="Parallelogram 87"/>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89" name="Parallelogram 88"/>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86" name="Rectangle 85"/>
            <p:cNvSpPr/>
            <p:nvPr/>
          </p:nvSpPr>
          <p:spPr>
            <a:xfrm>
              <a:off x="6003518" y="1165754"/>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1</a:t>
              </a:r>
            </a:p>
          </p:txBody>
        </p:sp>
        <p:sp>
          <p:nvSpPr>
            <p:cNvPr id="87" name="Rectangle 86"/>
            <p:cNvSpPr/>
            <p:nvPr/>
          </p:nvSpPr>
          <p:spPr>
            <a:xfrm>
              <a:off x="1953645" y="11293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Harvesting</a:t>
              </a:r>
              <a:endParaRPr lang="en-US" sz="2800" kern="0" spc="-40" dirty="0">
                <a:solidFill>
                  <a:sysClr val="windowText" lastClr="000000"/>
                </a:solidFill>
                <a:effectLst>
                  <a:glow rad="127000">
                    <a:sysClr val="window" lastClr="FFFFFF"/>
                  </a:glow>
                </a:effectLst>
                <a:latin typeface="Comic Sans MS" pitchFamily="66" charset="0"/>
                <a:cs typeface="Adobe Arabic"/>
              </a:endParaRPr>
            </a:p>
          </p:txBody>
        </p:sp>
      </p:grpSp>
      <p:grpSp>
        <p:nvGrpSpPr>
          <p:cNvPr id="90" name="Group 60"/>
          <p:cNvGrpSpPr/>
          <p:nvPr/>
        </p:nvGrpSpPr>
        <p:grpSpPr>
          <a:xfrm>
            <a:off x="3371483" y="4240408"/>
            <a:ext cx="6401959" cy="1310732"/>
            <a:chOff x="1000100" y="1051450"/>
            <a:chExt cx="6824857" cy="1310732"/>
          </a:xfrm>
        </p:grpSpPr>
        <p:grpSp>
          <p:nvGrpSpPr>
            <p:cNvPr id="91" name="Group 67"/>
            <p:cNvGrpSpPr/>
            <p:nvPr/>
          </p:nvGrpSpPr>
          <p:grpSpPr>
            <a:xfrm>
              <a:off x="1000100" y="1051450"/>
              <a:ext cx="6824857" cy="1310732"/>
              <a:chOff x="2565809" y="1000108"/>
              <a:chExt cx="4599326" cy="961483"/>
            </a:xfrm>
          </p:grpSpPr>
          <p:sp>
            <p:nvSpPr>
              <p:cNvPr id="94" name="Parallelogram 93"/>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95" name="Parallelogram 94"/>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p>
                <a:pPr algn="ctr" rtl="1"/>
                <a:endParaRPr lang="ar-EG">
                  <a:solidFill>
                    <a:sysClr val="window" lastClr="FFFFFF"/>
                  </a:solidFill>
                  <a:latin typeface="Calibri"/>
                  <a:cs typeface="Arial" panose="020B0604020202020204" pitchFamily="34" charset="0"/>
                </a:endParaRPr>
              </a:p>
            </p:txBody>
          </p:sp>
        </p:grpSp>
        <p:sp>
          <p:nvSpPr>
            <p:cNvPr id="92" name="Rectangle 91"/>
            <p:cNvSpPr/>
            <p:nvPr/>
          </p:nvSpPr>
          <p:spPr>
            <a:xfrm>
              <a:off x="6003518" y="1165754"/>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3</a:t>
              </a:r>
            </a:p>
          </p:txBody>
        </p:sp>
        <p:sp>
          <p:nvSpPr>
            <p:cNvPr id="93" name="Rectangle 92"/>
            <p:cNvSpPr/>
            <p:nvPr/>
          </p:nvSpPr>
          <p:spPr>
            <a:xfrm>
              <a:off x="1953645" y="11674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Lipoinjection</a:t>
              </a:r>
            </a:p>
          </p:txBody>
        </p:sp>
      </p:grpSp>
      <p:grpSp>
        <p:nvGrpSpPr>
          <p:cNvPr id="96" name="Group 95"/>
          <p:cNvGrpSpPr/>
          <p:nvPr/>
        </p:nvGrpSpPr>
        <p:grpSpPr>
          <a:xfrm rot="60000">
            <a:off x="3360138" y="2442755"/>
            <a:ext cx="6984609" cy="2974121"/>
            <a:chOff x="289964" y="383632"/>
            <a:chExt cx="8439975" cy="6900759"/>
          </a:xfrm>
        </p:grpSpPr>
        <p:grpSp>
          <p:nvGrpSpPr>
            <p:cNvPr id="97" name="Group 13"/>
            <p:cNvGrpSpPr/>
            <p:nvPr/>
          </p:nvGrpSpPr>
          <p:grpSpPr>
            <a:xfrm rot="5520000">
              <a:off x="1059572" y="-385976"/>
              <a:ext cx="6900759" cy="8439975"/>
              <a:chOff x="-170287" y="-2014261"/>
              <a:chExt cx="6873817" cy="5634916"/>
            </a:xfrm>
            <a:effectLst>
              <a:outerShdw blurRad="127000" dist="38100" dir="8100000" algn="tr" rotWithShape="0">
                <a:prstClr val="black"/>
              </a:outerShdw>
            </a:effectLst>
          </p:grpSpPr>
          <p:sp>
            <p:nvSpPr>
              <p:cNvPr id="99" name="Freeform 98"/>
              <p:cNvSpPr/>
              <p:nvPr/>
            </p:nvSpPr>
            <p:spPr>
              <a:xfrm rot="4980000">
                <a:off x="449164" y="-2633712"/>
                <a:ext cx="5634916" cy="6873817"/>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99000">
                    <a:schemeClr val="accent6">
                      <a:lumMod val="40000"/>
                      <a:lumOff val="60000"/>
                    </a:schemeClr>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defRPr/>
                </a:pP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100" name="Straight Connector 99"/>
              <p:cNvCxnSpPr/>
              <p:nvPr/>
            </p:nvCxnSpPr>
            <p:spPr>
              <a:xfrm rot="16020000" flipH="1">
                <a:off x="3295497" y="987410"/>
                <a:ext cx="18968" cy="4536735"/>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98" name="Rectangle 97"/>
            <p:cNvSpPr/>
            <p:nvPr/>
          </p:nvSpPr>
          <p:spPr>
            <a:xfrm rot="21540000">
              <a:off x="992468" y="1666979"/>
              <a:ext cx="7570606" cy="399746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lnSpc>
                  <a:spcPct val="130000"/>
                </a:lnSpc>
                <a:defRPr/>
              </a:pPr>
              <a:r>
                <a:rPr lang="en-US" sz="28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By a blunt-tipped liposuction cannula with slight negative pressure to allow fat harvesting.</a:t>
              </a:r>
            </a:p>
          </p:txBody>
        </p:sp>
      </p:grpSp>
    </p:spTree>
    <p:extLst>
      <p:ext uri="{BB962C8B-B14F-4D97-AF65-F5344CB8AC3E}">
        <p14:creationId xmlns:p14="http://schemas.microsoft.com/office/powerpoint/2010/main" val="123276752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1000"/>
                                        <p:tgtEl>
                                          <p:spTgt spid="31"/>
                                        </p:tgtEl>
                                        <p:attrNameLst>
                                          <p:attrName>ppt_w</p:attrName>
                                        </p:attrNameLst>
                                      </p:cBhvr>
                                      <p:tavLst>
                                        <p:tav tm="0">
                                          <p:val>
                                            <p:strVal val="ppt_w"/>
                                          </p:val>
                                        </p:tav>
                                        <p:tav tm="100000">
                                          <p:val>
                                            <p:fltVal val="0"/>
                                          </p:val>
                                        </p:tav>
                                      </p:tavLst>
                                    </p:anim>
                                    <p:anim calcmode="lin" valueType="num">
                                      <p:cBhvr>
                                        <p:cTn id="7" dur="1000"/>
                                        <p:tgtEl>
                                          <p:spTgt spid="31"/>
                                        </p:tgtEl>
                                        <p:attrNameLst>
                                          <p:attrName>ppt_h</p:attrName>
                                        </p:attrNameLst>
                                      </p:cBhvr>
                                      <p:tavLst>
                                        <p:tav tm="0">
                                          <p:val>
                                            <p:strVal val="ppt_h"/>
                                          </p:val>
                                        </p:tav>
                                        <p:tav tm="100000">
                                          <p:val>
                                            <p:fltVal val="0"/>
                                          </p:val>
                                        </p:tav>
                                      </p:tavLst>
                                    </p:anim>
                                    <p:animEffect transition="out" filter="fade">
                                      <p:cBhvr>
                                        <p:cTn id="8" dur="1000"/>
                                        <p:tgtEl>
                                          <p:spTgt spid="31"/>
                                        </p:tgtEl>
                                      </p:cBhvr>
                                    </p:animEffect>
                                    <p:set>
                                      <p:cBhvr>
                                        <p:cTn id="9" dur="1" fill="hold">
                                          <p:stCondLst>
                                            <p:cond delay="999"/>
                                          </p:stCondLst>
                                        </p:cTn>
                                        <p:tgtEl>
                                          <p:spTgt spid="31"/>
                                        </p:tgtEl>
                                        <p:attrNameLst>
                                          <p:attrName>style.visibility</p:attrName>
                                        </p:attrNameLst>
                                      </p:cBhvr>
                                      <p:to>
                                        <p:strVal val="hidden"/>
                                      </p:to>
                                    </p:set>
                                  </p:childTnLst>
                                </p:cTn>
                              </p:par>
                              <p:par>
                                <p:cTn id="10" presetID="53" presetClass="exit" presetSubtype="32" fill="hold" nodeType="withEffect">
                                  <p:stCondLst>
                                    <p:cond delay="0"/>
                                  </p:stCondLst>
                                  <p:childTnLst>
                                    <p:anim calcmode="lin" valueType="num">
                                      <p:cBhvr>
                                        <p:cTn id="11" dur="1000"/>
                                        <p:tgtEl>
                                          <p:spTgt spid="90"/>
                                        </p:tgtEl>
                                        <p:attrNameLst>
                                          <p:attrName>ppt_w</p:attrName>
                                        </p:attrNameLst>
                                      </p:cBhvr>
                                      <p:tavLst>
                                        <p:tav tm="0">
                                          <p:val>
                                            <p:strVal val="ppt_w"/>
                                          </p:val>
                                        </p:tav>
                                        <p:tav tm="100000">
                                          <p:val>
                                            <p:fltVal val="0"/>
                                          </p:val>
                                        </p:tav>
                                      </p:tavLst>
                                    </p:anim>
                                    <p:anim calcmode="lin" valueType="num">
                                      <p:cBhvr>
                                        <p:cTn id="12" dur="1000"/>
                                        <p:tgtEl>
                                          <p:spTgt spid="90"/>
                                        </p:tgtEl>
                                        <p:attrNameLst>
                                          <p:attrName>ppt_h</p:attrName>
                                        </p:attrNameLst>
                                      </p:cBhvr>
                                      <p:tavLst>
                                        <p:tav tm="0">
                                          <p:val>
                                            <p:strVal val="ppt_h"/>
                                          </p:val>
                                        </p:tav>
                                        <p:tav tm="100000">
                                          <p:val>
                                            <p:fltVal val="0"/>
                                          </p:val>
                                        </p:tav>
                                      </p:tavLst>
                                    </p:anim>
                                    <p:animEffect transition="out" filter="fade">
                                      <p:cBhvr>
                                        <p:cTn id="13" dur="1000"/>
                                        <p:tgtEl>
                                          <p:spTgt spid="90"/>
                                        </p:tgtEl>
                                      </p:cBhvr>
                                    </p:animEffect>
                                    <p:set>
                                      <p:cBhvr>
                                        <p:cTn id="14" dur="1" fill="hold">
                                          <p:stCondLst>
                                            <p:cond delay="999"/>
                                          </p:stCondLst>
                                        </p:cTn>
                                        <p:tgtEl>
                                          <p:spTgt spid="90"/>
                                        </p:tgtEl>
                                        <p:attrNameLst>
                                          <p:attrName>style.visibility</p:attrName>
                                        </p:attrNameLst>
                                      </p:cBhvr>
                                      <p:to>
                                        <p:strVal val="hidden"/>
                                      </p:to>
                                    </p:set>
                                  </p:childTnLst>
                                </p:cTn>
                              </p:par>
                              <p:par>
                                <p:cTn id="15" presetID="53" presetClass="exit" presetSubtype="32" fill="hold" nodeType="withEffect">
                                  <p:stCondLst>
                                    <p:cond delay="0"/>
                                  </p:stCondLst>
                                  <p:childTnLst>
                                    <p:anim calcmode="lin" valueType="num">
                                      <p:cBhvr>
                                        <p:cTn id="16" dur="1000"/>
                                        <p:tgtEl>
                                          <p:spTgt spid="78"/>
                                        </p:tgtEl>
                                        <p:attrNameLst>
                                          <p:attrName>ppt_w</p:attrName>
                                        </p:attrNameLst>
                                      </p:cBhvr>
                                      <p:tavLst>
                                        <p:tav tm="0">
                                          <p:val>
                                            <p:strVal val="ppt_w"/>
                                          </p:val>
                                        </p:tav>
                                        <p:tav tm="100000">
                                          <p:val>
                                            <p:fltVal val="0"/>
                                          </p:val>
                                        </p:tav>
                                      </p:tavLst>
                                    </p:anim>
                                    <p:anim calcmode="lin" valueType="num">
                                      <p:cBhvr>
                                        <p:cTn id="17" dur="1000"/>
                                        <p:tgtEl>
                                          <p:spTgt spid="78"/>
                                        </p:tgtEl>
                                        <p:attrNameLst>
                                          <p:attrName>ppt_h</p:attrName>
                                        </p:attrNameLst>
                                      </p:cBhvr>
                                      <p:tavLst>
                                        <p:tav tm="0">
                                          <p:val>
                                            <p:strVal val="ppt_h"/>
                                          </p:val>
                                        </p:tav>
                                        <p:tav tm="100000">
                                          <p:val>
                                            <p:fltVal val="0"/>
                                          </p:val>
                                        </p:tav>
                                      </p:tavLst>
                                    </p:anim>
                                    <p:animEffect transition="out" filter="fade">
                                      <p:cBhvr>
                                        <p:cTn id="18" dur="1000"/>
                                        <p:tgtEl>
                                          <p:spTgt spid="78"/>
                                        </p:tgtEl>
                                      </p:cBhvr>
                                    </p:animEffect>
                                    <p:set>
                                      <p:cBhvr>
                                        <p:cTn id="19" dur="1" fill="hold">
                                          <p:stCondLst>
                                            <p:cond delay="999"/>
                                          </p:stCondLst>
                                        </p:cTn>
                                        <p:tgtEl>
                                          <p:spTgt spid="78"/>
                                        </p:tgtEl>
                                        <p:attrNameLst>
                                          <p:attrName>style.visibility</p:attrName>
                                        </p:attrNameLst>
                                      </p:cBhvr>
                                      <p:to>
                                        <p:strVal val="hidden"/>
                                      </p:to>
                                    </p:set>
                                  </p:childTnLst>
                                </p:cTn>
                              </p:par>
                              <p:par>
                                <p:cTn id="20" presetID="42" presetClass="path" presetSubtype="0" accel="50000" decel="50000" fill="hold" nodeType="withEffect">
                                  <p:stCondLst>
                                    <p:cond delay="0"/>
                                  </p:stCondLst>
                                  <p:childTnLst>
                                    <p:animMotion origin="layout" path="M 1.66667E-6 -2.96296E-6 L -0.21736 -0.30555 " pathEditMode="relative" rAng="0" ptsTypes="AA">
                                      <p:cBhvr>
                                        <p:cTn id="21" dur="1000" fill="hold"/>
                                        <p:tgtEl>
                                          <p:spTgt spid="84"/>
                                        </p:tgtEl>
                                        <p:attrNameLst>
                                          <p:attrName>ppt_x</p:attrName>
                                          <p:attrName>ppt_y</p:attrName>
                                        </p:attrNameLst>
                                      </p:cBhvr>
                                      <p:rCtr x="-10868" y="-15278"/>
                                    </p:animMotion>
                                  </p:childTnLst>
                                </p:cTn>
                              </p:par>
                            </p:childTnLst>
                          </p:cTn>
                        </p:par>
                        <p:par>
                          <p:cTn id="22" fill="hold">
                            <p:stCondLst>
                              <p:cond delay="1000"/>
                            </p:stCondLst>
                            <p:childTnLst>
                              <p:par>
                                <p:cTn id="23" presetID="14" presetClass="entr" presetSubtype="10" fill="hold" nodeType="after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randombar(horizontal)">
                                      <p:cBhvr>
                                        <p:cTn id="25"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2" name="Group 1"/>
          <p:cNvGrpSpPr/>
          <p:nvPr/>
        </p:nvGrpSpPr>
        <p:grpSpPr>
          <a:xfrm>
            <a:off x="1847528" y="1340768"/>
            <a:ext cx="3960440" cy="3888432"/>
            <a:chOff x="433818" y="1628800"/>
            <a:chExt cx="3706134" cy="3456384"/>
          </a:xfrm>
        </p:grpSpPr>
        <p:sp>
          <p:nvSpPr>
            <p:cNvPr id="37" name="Rounded Rectangle 36"/>
            <p:cNvSpPr/>
            <p:nvPr/>
          </p:nvSpPr>
          <p:spPr>
            <a:xfrm rot="5400000">
              <a:off x="558693" y="1503925"/>
              <a:ext cx="3456384" cy="3706134"/>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40" name="Picture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937" y="1757214"/>
              <a:ext cx="3157996" cy="3157996"/>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grpSp>
        <p:nvGrpSpPr>
          <p:cNvPr id="3" name="Group 2"/>
          <p:cNvGrpSpPr/>
          <p:nvPr/>
        </p:nvGrpSpPr>
        <p:grpSpPr>
          <a:xfrm>
            <a:off x="6345750" y="1340768"/>
            <a:ext cx="3960440" cy="3888432"/>
            <a:chOff x="4932040" y="1628800"/>
            <a:chExt cx="3706134" cy="3456384"/>
          </a:xfrm>
        </p:grpSpPr>
        <p:sp>
          <p:nvSpPr>
            <p:cNvPr id="39" name="Rounded Rectangle 38"/>
            <p:cNvSpPr/>
            <p:nvPr/>
          </p:nvSpPr>
          <p:spPr>
            <a:xfrm rot="5400000">
              <a:off x="5056915" y="1503925"/>
              <a:ext cx="3456384" cy="3706134"/>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41" name="Picture 40"/>
            <p:cNvPicPr>
              <a:picLocks noChangeAspect="1"/>
            </p:cNvPicPr>
            <p:nvPr/>
          </p:nvPicPr>
          <p:blipFill>
            <a:blip r:embed="rId5"/>
            <a:stretch>
              <a:fillRect/>
            </a:stretch>
          </p:blipFill>
          <p:spPr>
            <a:xfrm>
              <a:off x="5208696" y="1763266"/>
              <a:ext cx="3144033" cy="3141392"/>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sp>
        <p:nvSpPr>
          <p:cNvPr id="44" name="Rectangle 43"/>
          <p:cNvSpPr/>
          <p:nvPr/>
        </p:nvSpPr>
        <p:spPr>
          <a:xfrm>
            <a:off x="1743382" y="5373217"/>
            <a:ext cx="8730248" cy="769441"/>
          </a:xfrm>
          <a:prstGeom prst="rect">
            <a:avLst/>
          </a:prstGeom>
        </p:spPr>
        <p:txBody>
          <a:bodyPr wrap="square">
            <a:spAutoFit/>
          </a:bodyPr>
          <a:lstStyle/>
          <a:p>
            <a:pPr algn="ctr">
              <a:lnSpc>
                <a:spcPct val="110000"/>
              </a:lnSpc>
              <a:spcBef>
                <a:spcPts val="1000"/>
              </a:spcBef>
              <a:buClr>
                <a:srgbClr val="EA157A">
                  <a:lumMod val="40000"/>
                  <a:lumOff val="60000"/>
                </a:srgbClr>
              </a:buClr>
              <a:defRPr/>
            </a:pPr>
            <a:r>
              <a:rPr lang="en-US" altLang="zh-CN" sz="2000" b="1" kern="0" dirty="0">
                <a:latin typeface="Comic Sans MS" pitchFamily="66" charset="0"/>
                <a:ea typeface="宋体" panose="02010600030101010101" pitchFamily="2" charset="-122"/>
                <a:cs typeface="B Arabic Style" pitchFamily="2" charset="-78"/>
              </a:rPr>
              <a:t>Infiltration of Klein's solution containing local anesthetic 10cc lignocaine + 0.25 mg adrenaline in 500 cc Ringer's solution.</a:t>
            </a:r>
          </a:p>
        </p:txBody>
      </p:sp>
    </p:spTree>
    <p:extLst>
      <p:ext uri="{BB962C8B-B14F-4D97-AF65-F5344CB8AC3E}">
        <p14:creationId xmlns:p14="http://schemas.microsoft.com/office/powerpoint/2010/main" val="29359723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decel="6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1+#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14" presetClass="entr" presetSubtype="10" fill="hold" nodeType="withEffect">
                                  <p:stCondLst>
                                    <p:cond delay="0"/>
                                  </p:stCondLst>
                                  <p:childTnLst>
                                    <p:set>
                                      <p:cBhvr>
                                        <p:cTn id="14" dur="1" fill="hold">
                                          <p:stCondLst>
                                            <p:cond delay="0"/>
                                          </p:stCondLst>
                                        </p:cTn>
                                        <p:tgtEl>
                                          <p:spTgt spid="44">
                                            <p:txEl>
                                              <p:pRg st="0" end="0"/>
                                            </p:txEl>
                                          </p:spTgt>
                                        </p:tgtEl>
                                        <p:attrNameLst>
                                          <p:attrName>style.visibility</p:attrName>
                                        </p:attrNameLst>
                                      </p:cBhvr>
                                      <p:to>
                                        <p:strVal val="visible"/>
                                      </p:to>
                                    </p:set>
                                    <p:animEffect transition="in" filter="randombar(horizontal)">
                                      <p:cBhvr>
                                        <p:cTn id="15" dur="500"/>
                                        <p:tgtEl>
                                          <p:spTgt spid="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14" name="Group 17"/>
          <p:cNvGrpSpPr/>
          <p:nvPr/>
        </p:nvGrpSpPr>
        <p:grpSpPr>
          <a:xfrm rot="21070368">
            <a:off x="1652946" y="211113"/>
            <a:ext cx="2756451" cy="1430688"/>
            <a:chOff x="3321050" y="2387600"/>
            <a:chExt cx="2406650" cy="1046163"/>
          </a:xfrm>
        </p:grpSpPr>
        <p:sp>
          <p:nvSpPr>
            <p:cNvPr id="15" name="Oval 32"/>
            <p:cNvSpPr>
              <a:spLocks noChangeArrowheads="1"/>
            </p:cNvSpPr>
            <p:nvPr/>
          </p:nvSpPr>
          <p:spPr bwMode="gray">
            <a:xfrm>
              <a:off x="3321050" y="2387600"/>
              <a:ext cx="2406650" cy="1046163"/>
            </a:xfrm>
            <a:prstGeom prst="ellipse">
              <a:avLst/>
            </a:prstGeom>
            <a:gradFill rotWithShape="1">
              <a:gsLst>
                <a:gs pos="0">
                  <a:srgbClr val="CAA200"/>
                </a:gs>
                <a:gs pos="100000">
                  <a:srgbClr val="FFCC00">
                    <a:alpha val="48000"/>
                  </a:srgbClr>
                </a:gs>
              </a:gsLst>
              <a:lin ang="2700000" scaled="1"/>
            </a:gradFill>
            <a:ln w="9525" algn="ctr">
              <a:noFill/>
              <a:round/>
              <a:headEnd/>
              <a:tailEnd/>
            </a:ln>
            <a:effectLst/>
          </p:spPr>
          <p:txBody>
            <a:bodyPr vert="eaVert" wrap="none" anchor="ctr"/>
            <a:lstStyle/>
            <a:p>
              <a:pPr>
                <a:defRPr/>
              </a:pPr>
              <a:endParaRPr lang="tr-TR" sz="2400" i="1" kern="0">
                <a:solidFill>
                  <a:sysClr val="windowText" lastClr="000000"/>
                </a:solidFill>
                <a:latin typeface="Calibri"/>
              </a:endParaRPr>
            </a:p>
          </p:txBody>
        </p:sp>
        <p:sp>
          <p:nvSpPr>
            <p:cNvPr id="16" name="Oval 33"/>
            <p:cNvSpPr>
              <a:spLocks noChangeArrowheads="1"/>
            </p:cNvSpPr>
            <p:nvPr/>
          </p:nvSpPr>
          <p:spPr bwMode="gray">
            <a:xfrm>
              <a:off x="3448050" y="2411413"/>
              <a:ext cx="2117725" cy="847725"/>
            </a:xfrm>
            <a:prstGeom prst="ellipse">
              <a:avLst/>
            </a:prstGeom>
            <a:gradFill rotWithShape="1">
              <a:gsLst>
                <a:gs pos="0">
                  <a:srgbClr val="FFFFFF"/>
                </a:gs>
                <a:gs pos="100000">
                  <a:srgbClr val="FFCC00">
                    <a:alpha val="37999"/>
                  </a:srgbClr>
                </a:gs>
              </a:gsLst>
              <a:lin ang="2700000" scaled="1"/>
            </a:gradFill>
            <a:ln w="9525" algn="ctr">
              <a:noFill/>
              <a:round/>
              <a:headEnd/>
              <a:tailEnd/>
            </a:ln>
            <a:effectLst/>
          </p:spPr>
          <p:txBody>
            <a:bodyPr vert="eaVert" wrap="none" anchor="ctr"/>
            <a:lstStyle/>
            <a:p>
              <a:pPr>
                <a:defRPr/>
              </a:pPr>
              <a:endParaRPr lang="tr-TR" sz="2400" i="1" kern="0">
                <a:solidFill>
                  <a:sysClr val="windowText" lastClr="000000"/>
                </a:solidFill>
                <a:latin typeface="Calibri"/>
              </a:endParaRPr>
            </a:p>
          </p:txBody>
        </p:sp>
        <p:sp>
          <p:nvSpPr>
            <p:cNvPr id="17" name="Text Box 34"/>
            <p:cNvSpPr txBox="1">
              <a:spLocks noChangeArrowheads="1"/>
            </p:cNvSpPr>
            <p:nvPr/>
          </p:nvSpPr>
          <p:spPr bwMode="gray">
            <a:xfrm>
              <a:off x="3330751" y="2565156"/>
              <a:ext cx="2335328" cy="634657"/>
            </a:xfrm>
            <a:prstGeom prst="rect">
              <a:avLst/>
            </a:prstGeom>
            <a:noFill/>
            <a:ln w="9525" algn="ctr">
              <a:noFill/>
              <a:miter lim="800000"/>
              <a:headEnd/>
              <a:tailEnd/>
            </a:ln>
            <a:effectLst/>
          </p:spPr>
          <p:txBody>
            <a:bodyPr wrap="square">
              <a:spAutoFit/>
            </a:bodyPr>
            <a:lstStyle/>
            <a:p>
              <a:pPr algn="ctr" eaLnBrk="0" hangingPunct="0">
                <a:lnSpc>
                  <a:spcPct val="90000"/>
                </a:lnSpc>
              </a:pPr>
              <a:r>
                <a:rPr lang="en-US" altLang="zh-CN" sz="2800" dirty="0">
                  <a:solidFill>
                    <a:srgbClr val="000000"/>
                  </a:solidFill>
                  <a:latin typeface="Comic Sans MS" pitchFamily="66" charset="0"/>
                  <a:ea typeface="宋体" panose="02010600030101010101" pitchFamily="2" charset="-122"/>
                </a:rPr>
                <a:t>Harvesting Cannulas</a:t>
              </a:r>
            </a:p>
          </p:txBody>
        </p:sp>
      </p:grpSp>
      <p:grpSp>
        <p:nvGrpSpPr>
          <p:cNvPr id="4" name="Group 3"/>
          <p:cNvGrpSpPr/>
          <p:nvPr/>
        </p:nvGrpSpPr>
        <p:grpSpPr>
          <a:xfrm>
            <a:off x="3018824" y="2348880"/>
            <a:ext cx="6735633" cy="4032448"/>
            <a:chOff x="1471580" y="2003698"/>
            <a:chExt cx="6245529" cy="4032448"/>
          </a:xfrm>
        </p:grpSpPr>
        <p:sp>
          <p:nvSpPr>
            <p:cNvPr id="19" name="Rounded Rectangle 18"/>
            <p:cNvSpPr/>
            <p:nvPr/>
          </p:nvSpPr>
          <p:spPr>
            <a:xfrm rot="5400000">
              <a:off x="2578121" y="897157"/>
              <a:ext cx="4032448" cy="6245529"/>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21" name="Picture 2" descr="Harvesting Cannula copy"/>
            <p:cNvPicPr>
              <a:picLocks noChangeAspect="1" noChangeArrowheads="1"/>
            </p:cNvPicPr>
            <p:nvPr/>
          </p:nvPicPr>
          <p:blipFill>
            <a:blip r:embed="rId4" cstate="print">
              <a:extLst>
                <a:ext uri="{BEBA8EAE-BF5A-486C-A8C5-ECC9F3942E4B}">
                  <a14:imgProps xmlns:a14="http://schemas.microsoft.com/office/drawing/2010/main">
                    <a14:imgLayer r:embed="rId5">
                      <a14:imgEffect>
                        <a14:saturation sat="33000"/>
                      </a14:imgEffect>
                    </a14:imgLayer>
                  </a14:imgProps>
                </a:ext>
              </a:extLst>
            </a:blip>
            <a:srcRect/>
            <a:stretch>
              <a:fillRect/>
            </a:stretch>
          </p:blipFill>
          <p:spPr bwMode="auto">
            <a:xfrm>
              <a:off x="1718981" y="2177752"/>
              <a:ext cx="5778045" cy="3688854"/>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grpSp>
        <p:nvGrpSpPr>
          <p:cNvPr id="6" name="Group 5"/>
          <p:cNvGrpSpPr/>
          <p:nvPr/>
        </p:nvGrpSpPr>
        <p:grpSpPr>
          <a:xfrm>
            <a:off x="1955044" y="1916832"/>
            <a:ext cx="2484772" cy="3510198"/>
            <a:chOff x="431044" y="1916832"/>
            <a:chExt cx="2484772" cy="3510198"/>
          </a:xfrm>
        </p:grpSpPr>
        <p:sp>
          <p:nvSpPr>
            <p:cNvPr id="29" name="Rounded Rectangle 28"/>
            <p:cNvSpPr/>
            <p:nvPr/>
          </p:nvSpPr>
          <p:spPr>
            <a:xfrm rot="5400000">
              <a:off x="-81669" y="2429545"/>
              <a:ext cx="3510198" cy="2484772"/>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31" name="Picture 3" descr="Harvesting Cannula Closeup copy"/>
            <p:cNvPicPr>
              <a:picLocks noChangeAspect="1" noChangeArrowheads="1"/>
            </p:cNvPicPr>
            <p:nvPr/>
          </p:nvPicPr>
          <p:blipFill>
            <a:blip r:embed="rId6" cstate="print"/>
            <a:srcRect/>
            <a:stretch>
              <a:fillRect/>
            </a:stretch>
          </p:blipFill>
          <p:spPr bwMode="auto">
            <a:xfrm>
              <a:off x="623241" y="2124992"/>
              <a:ext cx="2100377" cy="3077475"/>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pic>
        <p:nvPicPr>
          <p:cNvPr id="33" name="Picture 32" descr="74.gif"/>
          <p:cNvPicPr>
            <a:picLocks noChangeAspect="1"/>
          </p:cNvPicPr>
          <p:nvPr/>
        </p:nvPicPr>
        <p:blipFill>
          <a:blip r:embed="rId7"/>
          <a:stretch>
            <a:fillRect/>
          </a:stretch>
        </p:blipFill>
        <p:spPr>
          <a:xfrm rot="10800000">
            <a:off x="2277102" y="2629422"/>
            <a:ext cx="434522" cy="579362"/>
          </a:xfrm>
          <a:prstGeom prst="rect">
            <a:avLst/>
          </a:prstGeom>
        </p:spPr>
      </p:pic>
      <p:sp>
        <p:nvSpPr>
          <p:cNvPr id="7" name="Rectangle 6"/>
          <p:cNvSpPr/>
          <p:nvPr/>
        </p:nvSpPr>
        <p:spPr>
          <a:xfrm>
            <a:off x="2812906" y="3161223"/>
            <a:ext cx="1107996" cy="369332"/>
          </a:xfrm>
          <a:prstGeom prst="rect">
            <a:avLst/>
          </a:prstGeom>
        </p:spPr>
        <p:txBody>
          <a:bodyPr wrap="none">
            <a:spAutoFit/>
          </a:bodyPr>
          <a:lstStyle/>
          <a:p>
            <a:pPr algn="ctr"/>
            <a:r>
              <a:rPr lang="en-US" altLang="zh-CN" dirty="0">
                <a:solidFill>
                  <a:srgbClr val="EA157A">
                    <a:lumMod val="20000"/>
                    <a:lumOff val="80000"/>
                  </a:srgbClr>
                </a:solidFill>
                <a:effectLst>
                  <a:glow rad="63500">
                    <a:sysClr val="windowText" lastClr="000000">
                      <a:alpha val="40000"/>
                    </a:sysClr>
                  </a:glow>
                  <a:outerShdw blurRad="50800" dist="38100" dir="2700000" algn="tl" rotWithShape="0">
                    <a:prstClr val="black"/>
                  </a:outerShdw>
                </a:effectLst>
                <a:latin typeface="Comic Sans MS" pitchFamily="66" charset="0"/>
                <a:ea typeface="宋体" panose="02010600030101010101" pitchFamily="2" charset="-122"/>
              </a:rPr>
              <a:t>Blunt tip</a:t>
            </a:r>
          </a:p>
        </p:txBody>
      </p:sp>
      <p:sp>
        <p:nvSpPr>
          <p:cNvPr id="35" name="Rectangle 34"/>
          <p:cNvSpPr/>
          <p:nvPr/>
        </p:nvSpPr>
        <p:spPr>
          <a:xfrm>
            <a:off x="2677716" y="3595012"/>
            <a:ext cx="1463862" cy="369332"/>
          </a:xfrm>
          <a:prstGeom prst="rect">
            <a:avLst/>
          </a:prstGeom>
        </p:spPr>
        <p:txBody>
          <a:bodyPr wrap="none">
            <a:spAutoFit/>
          </a:bodyPr>
          <a:lstStyle/>
          <a:p>
            <a:pPr algn="ctr"/>
            <a:r>
              <a:rPr lang="en-US" altLang="zh-CN" dirty="0">
                <a:solidFill>
                  <a:srgbClr val="EA157A">
                    <a:lumMod val="20000"/>
                    <a:lumOff val="80000"/>
                  </a:srgbClr>
                </a:solidFill>
                <a:effectLst>
                  <a:glow rad="63500">
                    <a:sysClr val="windowText" lastClr="000000">
                      <a:alpha val="40000"/>
                    </a:sysClr>
                  </a:glow>
                  <a:outerShdw blurRad="50800" dist="38100" dir="2700000" algn="tl" rotWithShape="0">
                    <a:prstClr val="black"/>
                  </a:outerShdw>
                </a:effectLst>
                <a:latin typeface="Comic Sans MS" pitchFamily="66" charset="0"/>
                <a:ea typeface="宋体" panose="02010600030101010101" pitchFamily="2" charset="-122"/>
              </a:rPr>
              <a:t>Dull opening</a:t>
            </a:r>
          </a:p>
        </p:txBody>
      </p:sp>
      <p:pic>
        <p:nvPicPr>
          <p:cNvPr id="36" name="Picture 35" descr="74.gif"/>
          <p:cNvPicPr>
            <a:picLocks noChangeAspect="1"/>
          </p:cNvPicPr>
          <p:nvPr/>
        </p:nvPicPr>
        <p:blipFill>
          <a:blip r:embed="rId7"/>
          <a:stretch>
            <a:fillRect/>
          </a:stretch>
        </p:blipFill>
        <p:spPr>
          <a:xfrm rot="10800000" flipV="1">
            <a:off x="2711624" y="3929758"/>
            <a:ext cx="434522" cy="579362"/>
          </a:xfrm>
          <a:prstGeom prst="rect">
            <a:avLst/>
          </a:prstGeom>
        </p:spPr>
      </p:pic>
      <p:grpSp>
        <p:nvGrpSpPr>
          <p:cNvPr id="45" name="Group 44"/>
          <p:cNvGrpSpPr/>
          <p:nvPr/>
        </p:nvGrpSpPr>
        <p:grpSpPr>
          <a:xfrm>
            <a:off x="6672064" y="5805989"/>
            <a:ext cx="3639372" cy="666522"/>
            <a:chOff x="3880057" y="3909248"/>
            <a:chExt cx="2160240" cy="1463968"/>
          </a:xfrm>
        </p:grpSpPr>
        <p:sp>
          <p:nvSpPr>
            <p:cNvPr id="46" name="Round Diagonal Corner Rectangle 46"/>
            <p:cNvSpPr/>
            <p:nvPr/>
          </p:nvSpPr>
          <p:spPr>
            <a:xfrm>
              <a:off x="3880057" y="3909248"/>
              <a:ext cx="2160240" cy="1463968"/>
            </a:xfrm>
            <a:prstGeom prst="rect">
              <a:avLst/>
            </a:prstGeom>
            <a:gradFill flip="none" rotWithShape="1">
              <a:gsLst>
                <a:gs pos="0">
                  <a:srgbClr val="FFFFFF"/>
                </a:gs>
                <a:gs pos="100000">
                  <a:srgbClr val="FFFFFF">
                    <a:lumMod val="75000"/>
                  </a:srgbClr>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en-US" kern="0">
                <a:solidFill>
                  <a:sysClr val="window" lastClr="FFFFFF"/>
                </a:solidFill>
                <a:latin typeface="Comic Sans MS" pitchFamily="66" charset="0"/>
              </a:endParaRPr>
            </a:p>
          </p:txBody>
        </p:sp>
        <p:sp>
          <p:nvSpPr>
            <p:cNvPr id="47" name="TextBox 46"/>
            <p:cNvSpPr txBox="1"/>
            <p:nvPr/>
          </p:nvSpPr>
          <p:spPr>
            <a:xfrm>
              <a:off x="3996740" y="4195166"/>
              <a:ext cx="1944218" cy="811211"/>
            </a:xfrm>
            <a:prstGeom prst="rect">
              <a:avLst/>
            </a:prstGeom>
            <a:noFill/>
          </p:spPr>
          <p:txBody>
            <a:bodyPr wrap="square" rtlCol="1">
              <a:spAutoFit/>
            </a:bodyPr>
            <a:lstStyle/>
            <a:p>
              <a:pPr algn="ctr" defTabSz="914363">
                <a:lnSpc>
                  <a:spcPct val="90000"/>
                </a:lnSpc>
                <a:buClr>
                  <a:sysClr val="windowText" lastClr="000000"/>
                </a:buClr>
                <a:defRPr/>
              </a:pPr>
              <a:r>
                <a:rPr lang="en-US" sz="2000" kern="0" spc="-10" dirty="0">
                  <a:solidFill>
                    <a:sysClr val="windowText" lastClr="000000"/>
                  </a:solidFill>
                  <a:latin typeface="Comic Sans MS" pitchFamily="66" charset="0"/>
                </a:rPr>
                <a:t>15 and 23 cm lengths</a:t>
              </a:r>
            </a:p>
          </p:txBody>
        </p:sp>
      </p:grpSp>
    </p:spTree>
    <p:extLst>
      <p:ext uri="{BB962C8B-B14F-4D97-AF65-F5344CB8AC3E}">
        <p14:creationId xmlns:p14="http://schemas.microsoft.com/office/powerpoint/2010/main" val="419746186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out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childTnLst>
                                </p:cTn>
                              </p:par>
                              <p:par>
                                <p:cTn id="19" presetID="14"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horizontal)">
                                      <p:cBhvr>
                                        <p:cTn id="21" dur="500"/>
                                        <p:tgtEl>
                                          <p:spTgt spid="7"/>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randombar(horizontal)">
                                      <p:cBhvr>
                                        <p:cTn id="24" dur="500"/>
                                        <p:tgtEl>
                                          <p:spTgt spid="35"/>
                                        </p:tgtEl>
                                      </p:cBhvr>
                                    </p:animEffect>
                                  </p:childTnLst>
                                </p:cTn>
                              </p:par>
                              <p:par>
                                <p:cTn id="25" presetID="2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45"/>
                                        </p:tgtEl>
                                        <p:attrNameLst>
                                          <p:attrName>style.visibility</p:attrName>
                                        </p:attrNameLst>
                                      </p:cBhvr>
                                      <p:to>
                                        <p:strVal val="visible"/>
                                      </p:to>
                                    </p:set>
                                    <p:anim calcmode="lin" valueType="num">
                                      <p:cBhvr>
                                        <p:cTn id="33" dur="500" fill="hold"/>
                                        <p:tgtEl>
                                          <p:spTgt spid="45"/>
                                        </p:tgtEl>
                                        <p:attrNameLst>
                                          <p:attrName>ppt_w</p:attrName>
                                        </p:attrNameLst>
                                      </p:cBhvr>
                                      <p:tavLst>
                                        <p:tav tm="0">
                                          <p:val>
                                            <p:fltVal val="0"/>
                                          </p:val>
                                        </p:tav>
                                        <p:tav tm="100000">
                                          <p:val>
                                            <p:strVal val="#ppt_w"/>
                                          </p:val>
                                        </p:tav>
                                      </p:tavLst>
                                    </p:anim>
                                    <p:anim calcmode="lin" valueType="num">
                                      <p:cBhvr>
                                        <p:cTn id="34" dur="500" fill="hold"/>
                                        <p:tgtEl>
                                          <p:spTgt spid="45"/>
                                        </p:tgtEl>
                                        <p:attrNameLst>
                                          <p:attrName>ppt_h</p:attrName>
                                        </p:attrNameLst>
                                      </p:cBhvr>
                                      <p:tavLst>
                                        <p:tav tm="0">
                                          <p:val>
                                            <p:fltVal val="0"/>
                                          </p:val>
                                        </p:tav>
                                        <p:tav tm="100000">
                                          <p:val>
                                            <p:strVal val="#ppt_h"/>
                                          </p:val>
                                        </p:tav>
                                      </p:tavLst>
                                    </p:anim>
                                    <p:animEffect transition="in" filter="fade">
                                      <p:cBhvr>
                                        <p:cTn id="35" dur="500"/>
                                        <p:tgtEl>
                                          <p:spTgt spid="45"/>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xit" presetSubtype="32" fill="hold" nodeType="clickEffect">
                                  <p:stCondLst>
                                    <p:cond delay="0"/>
                                  </p:stCondLst>
                                  <p:childTnLst>
                                    <p:anim calcmode="lin" valueType="num">
                                      <p:cBhvr>
                                        <p:cTn id="39" dur="500"/>
                                        <p:tgtEl>
                                          <p:spTgt spid="45"/>
                                        </p:tgtEl>
                                        <p:attrNameLst>
                                          <p:attrName>ppt_w</p:attrName>
                                        </p:attrNameLst>
                                      </p:cBhvr>
                                      <p:tavLst>
                                        <p:tav tm="0">
                                          <p:val>
                                            <p:strVal val="ppt_w"/>
                                          </p:val>
                                        </p:tav>
                                        <p:tav tm="100000">
                                          <p:val>
                                            <p:fltVal val="0"/>
                                          </p:val>
                                        </p:tav>
                                      </p:tavLst>
                                    </p:anim>
                                    <p:anim calcmode="lin" valueType="num">
                                      <p:cBhvr>
                                        <p:cTn id="40" dur="500"/>
                                        <p:tgtEl>
                                          <p:spTgt spid="45"/>
                                        </p:tgtEl>
                                        <p:attrNameLst>
                                          <p:attrName>ppt_h</p:attrName>
                                        </p:attrNameLst>
                                      </p:cBhvr>
                                      <p:tavLst>
                                        <p:tav tm="0">
                                          <p:val>
                                            <p:strVal val="ppt_h"/>
                                          </p:val>
                                        </p:tav>
                                        <p:tav tm="100000">
                                          <p:val>
                                            <p:fltVal val="0"/>
                                          </p:val>
                                        </p:tav>
                                      </p:tavLst>
                                    </p:anim>
                                    <p:animEffect transition="out" filter="fade">
                                      <p:cBhvr>
                                        <p:cTn id="41" dur="500"/>
                                        <p:tgtEl>
                                          <p:spTgt spid="45"/>
                                        </p:tgtEl>
                                      </p:cBhvr>
                                    </p:animEffect>
                                    <p:set>
                                      <p:cBhvr>
                                        <p:cTn id="42" dur="1" fill="hold">
                                          <p:stCondLst>
                                            <p:cond delay="499"/>
                                          </p:stCondLst>
                                        </p:cTn>
                                        <p:tgtEl>
                                          <p:spTgt spid="4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sp>
        <p:nvSpPr>
          <p:cNvPr id="44" name="Rectangle 43"/>
          <p:cNvSpPr/>
          <p:nvPr/>
        </p:nvSpPr>
        <p:spPr>
          <a:xfrm>
            <a:off x="1743382" y="5488134"/>
            <a:ext cx="8730248" cy="749179"/>
          </a:xfrm>
          <a:prstGeom prst="rect">
            <a:avLst/>
          </a:prstGeom>
        </p:spPr>
        <p:txBody>
          <a:bodyPr wrap="square">
            <a:spAutoFit/>
          </a:bodyPr>
          <a:lstStyle/>
          <a:p>
            <a:pPr algn="ctr">
              <a:lnSpc>
                <a:spcPct val="110000"/>
              </a:lnSpc>
              <a:spcBef>
                <a:spcPts val="1000"/>
              </a:spcBef>
              <a:buClr>
                <a:srgbClr val="EA157A">
                  <a:lumMod val="40000"/>
                  <a:lumOff val="60000"/>
                </a:srgbClr>
              </a:buClr>
            </a:pPr>
            <a:r>
              <a:rPr lang="en-US" altLang="zh-CN" sz="2000" b="1" kern="0" dirty="0">
                <a:latin typeface="Comic Sans MS" pitchFamily="66" charset="0"/>
                <a:ea typeface="宋体" panose="02010600030101010101" pitchFamily="2" charset="-122"/>
                <a:cs typeface="B Arabic Style" pitchFamily="2" charset="-78"/>
              </a:rPr>
              <a:t>Liposuction by slight negative pressure by blunt tipped Coleman's cannula 2 mm mounted over 50 cc </a:t>
            </a:r>
            <a:r>
              <a:rPr lang="en-US" altLang="zh-CN" sz="2000" b="1" kern="0" dirty="0" err="1">
                <a:latin typeface="Comic Sans MS" pitchFamily="66" charset="0"/>
                <a:ea typeface="宋体" panose="02010600030101010101" pitchFamily="2" charset="-122"/>
                <a:cs typeface="B Arabic Style" pitchFamily="2" charset="-78"/>
              </a:rPr>
              <a:t>Luer</a:t>
            </a:r>
            <a:r>
              <a:rPr lang="en-US" altLang="zh-CN" sz="2000" b="1" kern="0" dirty="0">
                <a:latin typeface="Comic Sans MS" pitchFamily="66" charset="0"/>
                <a:ea typeface="宋体" panose="02010600030101010101" pitchFamily="2" charset="-122"/>
                <a:cs typeface="B Arabic Style" pitchFamily="2" charset="-78"/>
              </a:rPr>
              <a:t> Lock syringe</a:t>
            </a:r>
          </a:p>
        </p:txBody>
      </p:sp>
      <p:grpSp>
        <p:nvGrpSpPr>
          <p:cNvPr id="4" name="Group 3"/>
          <p:cNvGrpSpPr/>
          <p:nvPr/>
        </p:nvGrpSpPr>
        <p:grpSpPr>
          <a:xfrm>
            <a:off x="1847528" y="1340768"/>
            <a:ext cx="3960440" cy="3888432"/>
            <a:chOff x="323528" y="1340768"/>
            <a:chExt cx="3960440" cy="3888432"/>
          </a:xfrm>
        </p:grpSpPr>
        <p:sp>
          <p:nvSpPr>
            <p:cNvPr id="37" name="Rounded Rectangle 36"/>
            <p:cNvSpPr/>
            <p:nvPr/>
          </p:nvSpPr>
          <p:spPr>
            <a:xfrm rot="5400000">
              <a:off x="359532" y="1304764"/>
              <a:ext cx="3888432" cy="396044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14" name="Picture 13"/>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539552" y="1522884"/>
              <a:ext cx="3494484" cy="3494484"/>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grpSp>
        <p:nvGrpSpPr>
          <p:cNvPr id="5" name="Group 4"/>
          <p:cNvGrpSpPr/>
          <p:nvPr/>
        </p:nvGrpSpPr>
        <p:grpSpPr>
          <a:xfrm>
            <a:off x="6345750" y="1340768"/>
            <a:ext cx="3960440" cy="3888432"/>
            <a:chOff x="4821750" y="1340768"/>
            <a:chExt cx="3960440" cy="3888432"/>
          </a:xfrm>
        </p:grpSpPr>
        <p:sp>
          <p:nvSpPr>
            <p:cNvPr id="39" name="Rounded Rectangle 38"/>
            <p:cNvSpPr/>
            <p:nvPr/>
          </p:nvSpPr>
          <p:spPr>
            <a:xfrm rot="5400000">
              <a:off x="4857754" y="1304764"/>
              <a:ext cx="3888432" cy="396044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16" name="Picture 15"/>
            <p:cNvPicPr>
              <a:picLocks noChangeAspect="1"/>
            </p:cNvPicPr>
            <p:nvPr/>
          </p:nvPicPr>
          <p:blipFill>
            <a:blip r:embed="rId6"/>
            <a:stretch>
              <a:fillRect/>
            </a:stretch>
          </p:blipFill>
          <p:spPr>
            <a:xfrm>
              <a:off x="5054728" y="1516316"/>
              <a:ext cx="3494483" cy="3494482"/>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grpSp>
        <p:nvGrpSpPr>
          <p:cNvPr id="6" name="Group 5"/>
          <p:cNvGrpSpPr/>
          <p:nvPr/>
        </p:nvGrpSpPr>
        <p:grpSpPr>
          <a:xfrm>
            <a:off x="2207568" y="2560712"/>
            <a:ext cx="7776864" cy="1588368"/>
            <a:chOff x="1835696" y="2372122"/>
            <a:chExt cx="6264696" cy="1776958"/>
          </a:xfrm>
        </p:grpSpPr>
        <p:sp>
          <p:nvSpPr>
            <p:cNvPr id="20" name="Rounded Rectangle 19"/>
            <p:cNvSpPr/>
            <p:nvPr/>
          </p:nvSpPr>
          <p:spPr>
            <a:xfrm rot="5400000">
              <a:off x="4079565" y="128253"/>
              <a:ext cx="1776958" cy="6264696"/>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18" name="Picture 17"/>
            <p:cNvPicPr/>
            <p:nvPr/>
          </p:nvPicPr>
          <p:blipFill rotWithShape="1">
            <a:blip r:embed="rId7">
              <a:extLst>
                <a:ext uri="{28A0092B-C50C-407E-A947-70E740481C1C}">
                  <a14:useLocalDpi xmlns:a14="http://schemas.microsoft.com/office/drawing/2010/main" val="0"/>
                </a:ext>
              </a:extLst>
            </a:blip>
            <a:srcRect t="44081" b="38808"/>
            <a:stretch/>
          </p:blipFill>
          <p:spPr bwMode="auto">
            <a:xfrm>
              <a:off x="2051720" y="2560712"/>
              <a:ext cx="5851698" cy="1372344"/>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11670758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nodeType="clickEffect">
                                  <p:stCondLst>
                                    <p:cond delay="0"/>
                                  </p:stCondLst>
                                  <p:childTnLst>
                                    <p:animEffect transition="out" filter="barn(inVertical)">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4" presetClass="entr" presetSubtype="10" fill="hold" nodeType="withEffect">
                                  <p:stCondLst>
                                    <p:cond delay="0"/>
                                  </p:stCondLst>
                                  <p:childTnLst>
                                    <p:set>
                                      <p:cBhvr>
                                        <p:cTn id="14" dur="1" fill="hold">
                                          <p:stCondLst>
                                            <p:cond delay="0"/>
                                          </p:stCondLst>
                                        </p:cTn>
                                        <p:tgtEl>
                                          <p:spTgt spid="44">
                                            <p:txEl>
                                              <p:pRg st="0" end="0"/>
                                            </p:txEl>
                                          </p:spTgt>
                                        </p:tgtEl>
                                        <p:attrNameLst>
                                          <p:attrName>style.visibility</p:attrName>
                                        </p:attrNameLst>
                                      </p:cBhvr>
                                      <p:to>
                                        <p:strVal val="visible"/>
                                      </p:to>
                                    </p:set>
                                    <p:animEffect transition="in" filter="randombar(horizontal)">
                                      <p:cBhvr>
                                        <p:cTn id="15" dur="500"/>
                                        <p:tgtEl>
                                          <p:spTgt spid="44">
                                            <p:txEl>
                                              <p:pRg st="0" end="0"/>
                                            </p:txEl>
                                          </p:spTgt>
                                        </p:tgtEl>
                                      </p:cBhvr>
                                    </p:animEffect>
                                  </p:childTnLst>
                                </p:cTn>
                              </p:par>
                            </p:childTnLst>
                          </p:cTn>
                        </p:par>
                        <p:par>
                          <p:cTn id="16" fill="hold">
                            <p:stCondLst>
                              <p:cond delay="500"/>
                            </p:stCondLst>
                            <p:childTnLst>
                              <p:par>
                                <p:cTn id="17" presetID="2" presetClass="entr" presetSubtype="8" decel="10000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1000" fill="hold"/>
                                        <p:tgtEl>
                                          <p:spTgt spid="4"/>
                                        </p:tgtEl>
                                        <p:attrNameLst>
                                          <p:attrName>ppt_x</p:attrName>
                                        </p:attrNameLst>
                                      </p:cBhvr>
                                      <p:tavLst>
                                        <p:tav tm="0">
                                          <p:val>
                                            <p:strVal val="0-#ppt_w/2"/>
                                          </p:val>
                                        </p:tav>
                                        <p:tav tm="100000">
                                          <p:val>
                                            <p:strVal val="#ppt_x"/>
                                          </p:val>
                                        </p:tav>
                                      </p:tavLst>
                                    </p:anim>
                                    <p:anim calcmode="lin" valueType="num">
                                      <p:cBhvr additive="base">
                                        <p:cTn id="20" dur="10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decel="60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000" fill="hold"/>
                                        <p:tgtEl>
                                          <p:spTgt spid="5"/>
                                        </p:tgtEl>
                                        <p:attrNameLst>
                                          <p:attrName>ppt_x</p:attrName>
                                        </p:attrNameLst>
                                      </p:cBhvr>
                                      <p:tavLst>
                                        <p:tav tm="0">
                                          <p:val>
                                            <p:strVal val="1+#ppt_w/2"/>
                                          </p:val>
                                        </p:tav>
                                        <p:tav tm="100000">
                                          <p:val>
                                            <p:strVal val="#ppt_x"/>
                                          </p:val>
                                        </p:tav>
                                      </p:tavLst>
                                    </p:anim>
                                    <p:anim calcmode="lin" valueType="num">
                                      <p:cBhvr additive="base">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31" name="Group 30"/>
          <p:cNvGrpSpPr/>
          <p:nvPr/>
        </p:nvGrpSpPr>
        <p:grpSpPr>
          <a:xfrm>
            <a:off x="1631504" y="-243408"/>
            <a:ext cx="2548746" cy="2640285"/>
            <a:chOff x="1144741" y="1219200"/>
            <a:chExt cx="2727604" cy="3004267"/>
          </a:xfrm>
        </p:grpSpPr>
        <p:grpSp>
          <p:nvGrpSpPr>
            <p:cNvPr id="32" name="Group 54"/>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34" name="Oval 4"/>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35" name="Oval 4"/>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kern="0">
                  <a:solidFill>
                    <a:sysClr val="window" lastClr="FFFFFF"/>
                  </a:solidFill>
                  <a:latin typeface="Calibri"/>
                </a:endParaRPr>
              </a:p>
            </p:txBody>
          </p:sp>
        </p:grpSp>
        <p:sp>
          <p:nvSpPr>
            <p:cNvPr id="33" name="TextBox 32"/>
            <p:cNvSpPr txBox="1"/>
            <p:nvPr/>
          </p:nvSpPr>
          <p:spPr>
            <a:xfrm>
              <a:off x="1288895" y="2660016"/>
              <a:ext cx="2357794" cy="945556"/>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Technique of lipomodelling</a:t>
              </a:r>
            </a:p>
          </p:txBody>
        </p:sp>
      </p:grpSp>
      <p:pic>
        <p:nvPicPr>
          <p:cNvPr id="71" name="Picture 7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434356" y="3333856"/>
            <a:ext cx="2069357" cy="2948278"/>
          </a:xfrm>
          <a:prstGeom prst="rect">
            <a:avLst/>
          </a:prstGeom>
        </p:spPr>
      </p:pic>
      <p:grpSp>
        <p:nvGrpSpPr>
          <p:cNvPr id="78" name="Group 59"/>
          <p:cNvGrpSpPr/>
          <p:nvPr/>
        </p:nvGrpSpPr>
        <p:grpSpPr>
          <a:xfrm>
            <a:off x="4427720" y="3299349"/>
            <a:ext cx="6192237" cy="1440982"/>
            <a:chOff x="1685494" y="2052719"/>
            <a:chExt cx="6601282" cy="1440982"/>
          </a:xfrm>
        </p:grpSpPr>
        <p:grpSp>
          <p:nvGrpSpPr>
            <p:cNvPr id="79" name="Group 72"/>
            <p:cNvGrpSpPr/>
            <p:nvPr/>
          </p:nvGrpSpPr>
          <p:grpSpPr>
            <a:xfrm>
              <a:off x="1685494" y="2052719"/>
              <a:ext cx="6601282" cy="1440982"/>
              <a:chOff x="2928926" y="1714488"/>
              <a:chExt cx="4357694" cy="1057027"/>
            </a:xfrm>
          </p:grpSpPr>
          <p:sp>
            <p:nvSpPr>
              <p:cNvPr id="82" name="Parallelogram 81"/>
              <p:cNvSpPr/>
              <p:nvPr/>
            </p:nvSpPr>
            <p:spPr>
              <a:xfrm rot="460265">
                <a:off x="3964289" y="2083915"/>
                <a:ext cx="3049179"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83" name="Parallelogram 82"/>
              <p:cNvSpPr/>
              <p:nvPr/>
            </p:nvSpPr>
            <p:spPr>
              <a:xfrm>
                <a:off x="2928926" y="1714488"/>
                <a:ext cx="4357694" cy="687600"/>
              </a:xfrm>
              <a:prstGeom prst="parallelogram">
                <a:avLst>
                  <a:gd name="adj" fmla="val 48333"/>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Left">
                  <a:rot lat="0" lon="2700002"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80" name="Rectangle 79"/>
            <p:cNvSpPr/>
            <p:nvPr/>
          </p:nvSpPr>
          <p:spPr>
            <a:xfrm>
              <a:off x="3642950" y="2181652"/>
              <a:ext cx="3929090"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Processing</a:t>
              </a:r>
            </a:p>
          </p:txBody>
        </p:sp>
        <p:sp>
          <p:nvSpPr>
            <p:cNvPr id="81" name="Rectangle 80"/>
            <p:cNvSpPr/>
            <p:nvPr/>
          </p:nvSpPr>
          <p:spPr>
            <a:xfrm>
              <a:off x="3201273" y="2206176"/>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2</a:t>
              </a:r>
            </a:p>
          </p:txBody>
        </p:sp>
      </p:grpSp>
      <p:grpSp>
        <p:nvGrpSpPr>
          <p:cNvPr id="84" name="Group 60"/>
          <p:cNvGrpSpPr/>
          <p:nvPr/>
        </p:nvGrpSpPr>
        <p:grpSpPr>
          <a:xfrm>
            <a:off x="3514345" y="2348880"/>
            <a:ext cx="6401959" cy="1310732"/>
            <a:chOff x="1000100" y="1051450"/>
            <a:chExt cx="6824857" cy="1310732"/>
          </a:xfrm>
        </p:grpSpPr>
        <p:grpSp>
          <p:nvGrpSpPr>
            <p:cNvPr id="85" name="Group 67"/>
            <p:cNvGrpSpPr/>
            <p:nvPr/>
          </p:nvGrpSpPr>
          <p:grpSpPr>
            <a:xfrm>
              <a:off x="1000100" y="1051450"/>
              <a:ext cx="6824857" cy="1310732"/>
              <a:chOff x="2565809" y="1000108"/>
              <a:chExt cx="4599326" cy="961483"/>
            </a:xfrm>
          </p:grpSpPr>
          <p:sp>
            <p:nvSpPr>
              <p:cNvPr id="88" name="Parallelogram 87"/>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89" name="Parallelogram 88"/>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86" name="Rectangle 85"/>
            <p:cNvSpPr/>
            <p:nvPr/>
          </p:nvSpPr>
          <p:spPr>
            <a:xfrm>
              <a:off x="6003518" y="1165754"/>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1</a:t>
              </a:r>
            </a:p>
          </p:txBody>
        </p:sp>
        <p:sp>
          <p:nvSpPr>
            <p:cNvPr id="87" name="Rectangle 86"/>
            <p:cNvSpPr/>
            <p:nvPr/>
          </p:nvSpPr>
          <p:spPr>
            <a:xfrm>
              <a:off x="1953645" y="11293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Harvesting</a:t>
              </a:r>
              <a:endParaRPr lang="en-US" sz="2800" kern="0" spc="-40" dirty="0">
                <a:solidFill>
                  <a:sysClr val="windowText" lastClr="000000"/>
                </a:solidFill>
                <a:effectLst>
                  <a:glow rad="127000">
                    <a:sysClr val="window" lastClr="FFFFFF"/>
                  </a:glow>
                </a:effectLst>
                <a:latin typeface="Comic Sans MS" pitchFamily="66" charset="0"/>
                <a:cs typeface="Adobe Arabic"/>
              </a:endParaRPr>
            </a:p>
          </p:txBody>
        </p:sp>
      </p:grpSp>
      <p:grpSp>
        <p:nvGrpSpPr>
          <p:cNvPr id="90" name="Group 60"/>
          <p:cNvGrpSpPr/>
          <p:nvPr/>
        </p:nvGrpSpPr>
        <p:grpSpPr>
          <a:xfrm>
            <a:off x="3371483" y="4240408"/>
            <a:ext cx="6401959" cy="1310732"/>
            <a:chOff x="1000100" y="1051450"/>
            <a:chExt cx="6824857" cy="1310732"/>
          </a:xfrm>
        </p:grpSpPr>
        <p:grpSp>
          <p:nvGrpSpPr>
            <p:cNvPr id="91" name="Group 67"/>
            <p:cNvGrpSpPr/>
            <p:nvPr/>
          </p:nvGrpSpPr>
          <p:grpSpPr>
            <a:xfrm>
              <a:off x="1000100" y="1051450"/>
              <a:ext cx="6824857" cy="1310732"/>
              <a:chOff x="2565809" y="1000108"/>
              <a:chExt cx="4599326" cy="961483"/>
            </a:xfrm>
          </p:grpSpPr>
          <p:sp>
            <p:nvSpPr>
              <p:cNvPr id="94" name="Parallelogram 93"/>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95" name="Parallelogram 94"/>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p>
                <a:pPr algn="ctr" rtl="1"/>
                <a:endParaRPr lang="ar-EG">
                  <a:solidFill>
                    <a:sysClr val="window" lastClr="FFFFFF"/>
                  </a:solidFill>
                  <a:latin typeface="Calibri"/>
                  <a:cs typeface="Arial" panose="020B0604020202020204" pitchFamily="34" charset="0"/>
                </a:endParaRPr>
              </a:p>
            </p:txBody>
          </p:sp>
        </p:grpSp>
        <p:sp>
          <p:nvSpPr>
            <p:cNvPr id="92" name="Rectangle 91"/>
            <p:cNvSpPr/>
            <p:nvPr/>
          </p:nvSpPr>
          <p:spPr>
            <a:xfrm>
              <a:off x="6003518" y="1165754"/>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3</a:t>
              </a:r>
            </a:p>
          </p:txBody>
        </p:sp>
        <p:sp>
          <p:nvSpPr>
            <p:cNvPr id="93" name="Rectangle 92"/>
            <p:cNvSpPr/>
            <p:nvPr/>
          </p:nvSpPr>
          <p:spPr>
            <a:xfrm>
              <a:off x="1953645" y="11674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Lipoinjection</a:t>
              </a:r>
            </a:p>
          </p:txBody>
        </p:sp>
      </p:grpSp>
      <p:grpSp>
        <p:nvGrpSpPr>
          <p:cNvPr id="96" name="Group 95"/>
          <p:cNvGrpSpPr/>
          <p:nvPr/>
        </p:nvGrpSpPr>
        <p:grpSpPr>
          <a:xfrm rot="60000">
            <a:off x="3478459" y="2337596"/>
            <a:ext cx="6984609" cy="2974121"/>
            <a:chOff x="289964" y="383632"/>
            <a:chExt cx="8439975" cy="6900759"/>
          </a:xfrm>
        </p:grpSpPr>
        <p:grpSp>
          <p:nvGrpSpPr>
            <p:cNvPr id="97" name="Group 13"/>
            <p:cNvGrpSpPr/>
            <p:nvPr/>
          </p:nvGrpSpPr>
          <p:grpSpPr>
            <a:xfrm rot="5520000">
              <a:off x="1059572" y="-385976"/>
              <a:ext cx="6900759" cy="8439975"/>
              <a:chOff x="-170287" y="-2014261"/>
              <a:chExt cx="6873817" cy="5634916"/>
            </a:xfrm>
            <a:effectLst>
              <a:outerShdw blurRad="127000" dist="38100" dir="8100000" algn="tr" rotWithShape="0">
                <a:prstClr val="black"/>
              </a:outerShdw>
            </a:effectLst>
          </p:grpSpPr>
          <p:sp>
            <p:nvSpPr>
              <p:cNvPr id="99" name="Freeform 98"/>
              <p:cNvSpPr/>
              <p:nvPr/>
            </p:nvSpPr>
            <p:spPr>
              <a:xfrm rot="4980000">
                <a:off x="449164" y="-2633712"/>
                <a:ext cx="5634916" cy="6873817"/>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97000">
                    <a:schemeClr val="accent6">
                      <a:lumMod val="40000"/>
                      <a:lumOff val="60000"/>
                    </a:schemeClr>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defRPr/>
                </a:pP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100" name="Straight Connector 99"/>
              <p:cNvCxnSpPr/>
              <p:nvPr/>
            </p:nvCxnSpPr>
            <p:spPr>
              <a:xfrm rot="16020000" flipH="1">
                <a:off x="3295497" y="987410"/>
                <a:ext cx="18968" cy="4536735"/>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98" name="Rectangle 97"/>
            <p:cNvSpPr/>
            <p:nvPr/>
          </p:nvSpPr>
          <p:spPr>
            <a:xfrm rot="21540000">
              <a:off x="992116" y="1570367"/>
              <a:ext cx="7570606" cy="4113356"/>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lnSpc>
                  <a:spcPct val="130000"/>
                </a:lnSpc>
                <a:defRPr/>
              </a:pPr>
              <a:r>
                <a:rPr lang="en-US" sz="28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By centrifuge of syringes of liposuction under aseptic technique at </a:t>
              </a:r>
              <a:r>
                <a:rPr lang="en-US" sz="2800" kern="0" dirty="0">
                  <a:solidFill>
                    <a:srgbClr val="EA157A">
                      <a:lumMod val="75000"/>
                    </a:srgbClr>
                  </a:solidFill>
                  <a:effectLst>
                    <a:outerShdw blurRad="50800" dist="38100" dir="2700000" algn="tl" rotWithShape="0">
                      <a:sysClr val="window" lastClr="FFFFFF"/>
                    </a:outerShdw>
                  </a:effectLst>
                  <a:latin typeface="Comic Sans MS" pitchFamily="66" charset="0"/>
                  <a:cs typeface="B Arabic Style" pitchFamily="2" charset="-78"/>
                </a:rPr>
                <a:t>3000 rpm </a:t>
              </a:r>
              <a:r>
                <a:rPr lang="en-US" sz="28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for </a:t>
              </a:r>
              <a:r>
                <a:rPr lang="en-US" sz="2800" kern="0" dirty="0">
                  <a:solidFill>
                    <a:srgbClr val="EA157A">
                      <a:lumMod val="75000"/>
                    </a:srgbClr>
                  </a:solidFill>
                  <a:effectLst>
                    <a:outerShdw blurRad="50800" dist="38100" dir="2700000" algn="tl" rotWithShape="0">
                      <a:sysClr val="window" lastClr="FFFFFF"/>
                    </a:outerShdw>
                  </a:effectLst>
                  <a:latin typeface="Comic Sans MS" pitchFamily="66" charset="0"/>
                  <a:cs typeface="B Arabic Style" pitchFamily="2" charset="-78"/>
                </a:rPr>
                <a:t>3-4 min</a:t>
              </a:r>
              <a:r>
                <a:rPr lang="en-US" sz="28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a:t>
              </a:r>
            </a:p>
          </p:txBody>
        </p:sp>
      </p:grpSp>
    </p:spTree>
    <p:extLst>
      <p:ext uri="{BB962C8B-B14F-4D97-AF65-F5344CB8AC3E}">
        <p14:creationId xmlns:p14="http://schemas.microsoft.com/office/powerpoint/2010/main" val="40128513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0"/>
                                  </p:stCondLst>
                                  <p:childTnLst>
                                    <p:anim calcmode="lin" valueType="num">
                                      <p:cBhvr>
                                        <p:cTn id="6" dur="1000"/>
                                        <p:tgtEl>
                                          <p:spTgt spid="31"/>
                                        </p:tgtEl>
                                        <p:attrNameLst>
                                          <p:attrName>ppt_w</p:attrName>
                                        </p:attrNameLst>
                                      </p:cBhvr>
                                      <p:tavLst>
                                        <p:tav tm="0">
                                          <p:val>
                                            <p:strVal val="ppt_w"/>
                                          </p:val>
                                        </p:tav>
                                        <p:tav tm="100000">
                                          <p:val>
                                            <p:fltVal val="0"/>
                                          </p:val>
                                        </p:tav>
                                      </p:tavLst>
                                    </p:anim>
                                    <p:anim calcmode="lin" valueType="num">
                                      <p:cBhvr>
                                        <p:cTn id="7" dur="1000"/>
                                        <p:tgtEl>
                                          <p:spTgt spid="31"/>
                                        </p:tgtEl>
                                        <p:attrNameLst>
                                          <p:attrName>ppt_h</p:attrName>
                                        </p:attrNameLst>
                                      </p:cBhvr>
                                      <p:tavLst>
                                        <p:tav tm="0">
                                          <p:val>
                                            <p:strVal val="ppt_h"/>
                                          </p:val>
                                        </p:tav>
                                        <p:tav tm="100000">
                                          <p:val>
                                            <p:fltVal val="0"/>
                                          </p:val>
                                        </p:tav>
                                      </p:tavLst>
                                    </p:anim>
                                    <p:animEffect transition="out" filter="fade">
                                      <p:cBhvr>
                                        <p:cTn id="8" dur="1000"/>
                                        <p:tgtEl>
                                          <p:spTgt spid="31"/>
                                        </p:tgtEl>
                                      </p:cBhvr>
                                    </p:animEffect>
                                    <p:set>
                                      <p:cBhvr>
                                        <p:cTn id="9" dur="1" fill="hold">
                                          <p:stCondLst>
                                            <p:cond delay="999"/>
                                          </p:stCondLst>
                                        </p:cTn>
                                        <p:tgtEl>
                                          <p:spTgt spid="31"/>
                                        </p:tgtEl>
                                        <p:attrNameLst>
                                          <p:attrName>style.visibility</p:attrName>
                                        </p:attrNameLst>
                                      </p:cBhvr>
                                      <p:to>
                                        <p:strVal val="hidden"/>
                                      </p:to>
                                    </p:set>
                                  </p:childTnLst>
                                </p:cTn>
                              </p:par>
                              <p:par>
                                <p:cTn id="10" presetID="53" presetClass="exit" presetSubtype="32" fill="hold" nodeType="withEffect">
                                  <p:stCondLst>
                                    <p:cond delay="0"/>
                                  </p:stCondLst>
                                  <p:childTnLst>
                                    <p:anim calcmode="lin" valueType="num">
                                      <p:cBhvr>
                                        <p:cTn id="11" dur="1000"/>
                                        <p:tgtEl>
                                          <p:spTgt spid="90"/>
                                        </p:tgtEl>
                                        <p:attrNameLst>
                                          <p:attrName>ppt_w</p:attrName>
                                        </p:attrNameLst>
                                      </p:cBhvr>
                                      <p:tavLst>
                                        <p:tav tm="0">
                                          <p:val>
                                            <p:strVal val="ppt_w"/>
                                          </p:val>
                                        </p:tav>
                                        <p:tav tm="100000">
                                          <p:val>
                                            <p:fltVal val="0"/>
                                          </p:val>
                                        </p:tav>
                                      </p:tavLst>
                                    </p:anim>
                                    <p:anim calcmode="lin" valueType="num">
                                      <p:cBhvr>
                                        <p:cTn id="12" dur="1000"/>
                                        <p:tgtEl>
                                          <p:spTgt spid="90"/>
                                        </p:tgtEl>
                                        <p:attrNameLst>
                                          <p:attrName>ppt_h</p:attrName>
                                        </p:attrNameLst>
                                      </p:cBhvr>
                                      <p:tavLst>
                                        <p:tav tm="0">
                                          <p:val>
                                            <p:strVal val="ppt_h"/>
                                          </p:val>
                                        </p:tav>
                                        <p:tav tm="100000">
                                          <p:val>
                                            <p:fltVal val="0"/>
                                          </p:val>
                                        </p:tav>
                                      </p:tavLst>
                                    </p:anim>
                                    <p:animEffect transition="out" filter="fade">
                                      <p:cBhvr>
                                        <p:cTn id="13" dur="1000"/>
                                        <p:tgtEl>
                                          <p:spTgt spid="90"/>
                                        </p:tgtEl>
                                      </p:cBhvr>
                                    </p:animEffect>
                                    <p:set>
                                      <p:cBhvr>
                                        <p:cTn id="14" dur="1" fill="hold">
                                          <p:stCondLst>
                                            <p:cond delay="999"/>
                                          </p:stCondLst>
                                        </p:cTn>
                                        <p:tgtEl>
                                          <p:spTgt spid="90"/>
                                        </p:tgtEl>
                                        <p:attrNameLst>
                                          <p:attrName>style.visibility</p:attrName>
                                        </p:attrNameLst>
                                      </p:cBhvr>
                                      <p:to>
                                        <p:strVal val="hidden"/>
                                      </p:to>
                                    </p:set>
                                  </p:childTnLst>
                                </p:cTn>
                              </p:par>
                              <p:par>
                                <p:cTn id="15" presetID="53" presetClass="exit" presetSubtype="32" fill="hold" nodeType="withEffect">
                                  <p:stCondLst>
                                    <p:cond delay="0"/>
                                  </p:stCondLst>
                                  <p:childTnLst>
                                    <p:anim calcmode="lin" valueType="num">
                                      <p:cBhvr>
                                        <p:cTn id="16" dur="500"/>
                                        <p:tgtEl>
                                          <p:spTgt spid="84"/>
                                        </p:tgtEl>
                                        <p:attrNameLst>
                                          <p:attrName>ppt_w</p:attrName>
                                        </p:attrNameLst>
                                      </p:cBhvr>
                                      <p:tavLst>
                                        <p:tav tm="0">
                                          <p:val>
                                            <p:strVal val="ppt_w"/>
                                          </p:val>
                                        </p:tav>
                                        <p:tav tm="100000">
                                          <p:val>
                                            <p:fltVal val="0"/>
                                          </p:val>
                                        </p:tav>
                                      </p:tavLst>
                                    </p:anim>
                                    <p:anim calcmode="lin" valueType="num">
                                      <p:cBhvr>
                                        <p:cTn id="17" dur="500"/>
                                        <p:tgtEl>
                                          <p:spTgt spid="84"/>
                                        </p:tgtEl>
                                        <p:attrNameLst>
                                          <p:attrName>ppt_h</p:attrName>
                                        </p:attrNameLst>
                                      </p:cBhvr>
                                      <p:tavLst>
                                        <p:tav tm="0">
                                          <p:val>
                                            <p:strVal val="ppt_h"/>
                                          </p:val>
                                        </p:tav>
                                        <p:tav tm="100000">
                                          <p:val>
                                            <p:fltVal val="0"/>
                                          </p:val>
                                        </p:tav>
                                      </p:tavLst>
                                    </p:anim>
                                    <p:animEffect transition="out" filter="fade">
                                      <p:cBhvr>
                                        <p:cTn id="18" dur="500"/>
                                        <p:tgtEl>
                                          <p:spTgt spid="84"/>
                                        </p:tgtEl>
                                      </p:cBhvr>
                                    </p:animEffect>
                                    <p:set>
                                      <p:cBhvr>
                                        <p:cTn id="19" dur="1" fill="hold">
                                          <p:stCondLst>
                                            <p:cond delay="499"/>
                                          </p:stCondLst>
                                        </p:cTn>
                                        <p:tgtEl>
                                          <p:spTgt spid="84"/>
                                        </p:tgtEl>
                                        <p:attrNameLst>
                                          <p:attrName>style.visibility</p:attrName>
                                        </p:attrNameLst>
                                      </p:cBhvr>
                                      <p:to>
                                        <p:strVal val="hidden"/>
                                      </p:to>
                                    </p:set>
                                  </p:childTnLst>
                                </p:cTn>
                              </p:par>
                              <p:par>
                                <p:cTn id="20" presetID="42" presetClass="path" presetSubtype="0" accel="50000" decel="50000" fill="hold" nodeType="withEffect">
                                  <p:stCondLst>
                                    <p:cond delay="0"/>
                                  </p:stCondLst>
                                  <p:childTnLst>
                                    <p:animMotion origin="layout" path="M 3.61111E-6 -1.11111E-6 L -0.40018 -0.43264 " pathEditMode="relative" rAng="0" ptsTypes="AA">
                                      <p:cBhvr>
                                        <p:cTn id="21" dur="1000" fill="hold"/>
                                        <p:tgtEl>
                                          <p:spTgt spid="78"/>
                                        </p:tgtEl>
                                        <p:attrNameLst>
                                          <p:attrName>ppt_x</p:attrName>
                                          <p:attrName>ppt_y</p:attrName>
                                        </p:attrNameLst>
                                      </p:cBhvr>
                                      <p:rCtr x="-20017" y="-21644"/>
                                    </p:animMotion>
                                  </p:childTnLst>
                                </p:cTn>
                              </p:par>
                            </p:childTnLst>
                          </p:cTn>
                        </p:par>
                        <p:par>
                          <p:cTn id="22" fill="hold">
                            <p:stCondLst>
                              <p:cond delay="1000"/>
                            </p:stCondLst>
                            <p:childTnLst>
                              <p:par>
                                <p:cTn id="23" presetID="14" presetClass="entr" presetSubtype="10" fill="hold" nodeType="after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randombar(horizontal)">
                                      <p:cBhvr>
                                        <p:cTn id="25"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sp>
        <p:nvSpPr>
          <p:cNvPr id="44" name="Rectangle 43"/>
          <p:cNvSpPr/>
          <p:nvPr/>
        </p:nvSpPr>
        <p:spPr>
          <a:xfrm>
            <a:off x="1743382" y="5085185"/>
            <a:ext cx="8730248" cy="1286827"/>
          </a:xfrm>
          <a:prstGeom prst="rect">
            <a:avLst/>
          </a:prstGeom>
        </p:spPr>
        <p:txBody>
          <a:bodyPr wrap="square">
            <a:spAutoFit/>
          </a:bodyPr>
          <a:lstStyle/>
          <a:p>
            <a:pPr algn="ctr">
              <a:lnSpc>
                <a:spcPct val="110000"/>
              </a:lnSpc>
              <a:spcBef>
                <a:spcPts val="1000"/>
              </a:spcBef>
              <a:buClr>
                <a:srgbClr val="EA157A">
                  <a:lumMod val="40000"/>
                  <a:lumOff val="60000"/>
                </a:srgbClr>
              </a:buClr>
            </a:pPr>
            <a:r>
              <a:rPr lang="en-US" altLang="zh-CN" sz="2000" b="1" kern="0" dirty="0">
                <a:latin typeface="Comic Sans MS" pitchFamily="66" charset="0"/>
                <a:ea typeface="宋体" panose="02010600030101010101" pitchFamily="2" charset="-122"/>
                <a:cs typeface="B Arabic Style" pitchFamily="2" charset="-78"/>
              </a:rPr>
              <a:t>After centrifugation at 3000 rpm for 3 minutes the fat is separated into 3 layers: upper oily layer, middle purified fat and lower blood and debris.</a:t>
            </a:r>
          </a:p>
        </p:txBody>
      </p:sp>
      <p:grpSp>
        <p:nvGrpSpPr>
          <p:cNvPr id="4" name="Group 3"/>
          <p:cNvGrpSpPr/>
          <p:nvPr/>
        </p:nvGrpSpPr>
        <p:grpSpPr>
          <a:xfrm>
            <a:off x="2097277" y="1412776"/>
            <a:ext cx="3460942" cy="3537336"/>
            <a:chOff x="323528" y="1340768"/>
            <a:chExt cx="3960440" cy="3888432"/>
          </a:xfrm>
        </p:grpSpPr>
        <p:sp>
          <p:nvSpPr>
            <p:cNvPr id="37" name="Rounded Rectangle 36"/>
            <p:cNvSpPr/>
            <p:nvPr/>
          </p:nvSpPr>
          <p:spPr>
            <a:xfrm rot="5400000">
              <a:off x="359532" y="1304764"/>
              <a:ext cx="3888432" cy="396044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503" y="1522884"/>
              <a:ext cx="3575676" cy="3494484"/>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grpSp>
        <p:nvGrpSpPr>
          <p:cNvPr id="5" name="Group 4"/>
          <p:cNvGrpSpPr/>
          <p:nvPr/>
        </p:nvGrpSpPr>
        <p:grpSpPr>
          <a:xfrm>
            <a:off x="6595499" y="1412776"/>
            <a:ext cx="3460942" cy="3537336"/>
            <a:chOff x="4821750" y="1340768"/>
            <a:chExt cx="3960440" cy="3888432"/>
          </a:xfrm>
        </p:grpSpPr>
        <p:sp>
          <p:nvSpPr>
            <p:cNvPr id="39" name="Rounded Rectangle 38"/>
            <p:cNvSpPr/>
            <p:nvPr/>
          </p:nvSpPr>
          <p:spPr>
            <a:xfrm rot="5400000">
              <a:off x="4857754" y="1304764"/>
              <a:ext cx="3888432" cy="396044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057" y="1516316"/>
              <a:ext cx="3456384" cy="3494482"/>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grpSp>
        <p:nvGrpSpPr>
          <p:cNvPr id="17" name="Group 16"/>
          <p:cNvGrpSpPr/>
          <p:nvPr/>
        </p:nvGrpSpPr>
        <p:grpSpPr>
          <a:xfrm>
            <a:off x="6108506" y="593163"/>
            <a:ext cx="1819686" cy="496363"/>
            <a:chOff x="3880057" y="3909248"/>
            <a:chExt cx="2160240" cy="1463968"/>
          </a:xfrm>
        </p:grpSpPr>
        <p:sp>
          <p:nvSpPr>
            <p:cNvPr id="19" name="Round Diagonal Corner Rectangle 46"/>
            <p:cNvSpPr/>
            <p:nvPr/>
          </p:nvSpPr>
          <p:spPr>
            <a:xfrm>
              <a:off x="3880057" y="3909248"/>
              <a:ext cx="2160240" cy="1463968"/>
            </a:xfrm>
            <a:prstGeom prst="rect">
              <a:avLst/>
            </a:prstGeom>
            <a:gradFill flip="none" rotWithShape="1">
              <a:gsLst>
                <a:gs pos="0">
                  <a:srgbClr val="FFFFFF"/>
                </a:gs>
                <a:gs pos="100000">
                  <a:srgbClr val="FFFFFF">
                    <a:lumMod val="75000"/>
                  </a:srgbClr>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en-US" kern="0">
                <a:solidFill>
                  <a:sysClr val="window" lastClr="FFFFFF"/>
                </a:solidFill>
                <a:latin typeface="Comic Sans MS" pitchFamily="66" charset="0"/>
              </a:endParaRPr>
            </a:p>
          </p:txBody>
        </p:sp>
        <p:sp>
          <p:nvSpPr>
            <p:cNvPr id="21" name="TextBox 20"/>
            <p:cNvSpPr txBox="1"/>
            <p:nvPr/>
          </p:nvSpPr>
          <p:spPr>
            <a:xfrm>
              <a:off x="4008048" y="4097139"/>
              <a:ext cx="1944218" cy="1089304"/>
            </a:xfrm>
            <a:prstGeom prst="rect">
              <a:avLst/>
            </a:prstGeom>
            <a:noFill/>
          </p:spPr>
          <p:txBody>
            <a:bodyPr wrap="square" rtlCol="1">
              <a:spAutoFit/>
            </a:bodyPr>
            <a:lstStyle/>
            <a:p>
              <a:pPr algn="ctr" defTabSz="914363">
                <a:lnSpc>
                  <a:spcPct val="90000"/>
                </a:lnSpc>
                <a:buClr>
                  <a:sysClr val="windowText" lastClr="000000"/>
                </a:buClr>
                <a:defRPr/>
              </a:pPr>
              <a:r>
                <a:rPr lang="en-US" sz="2000" kern="0" spc="-10" dirty="0">
                  <a:solidFill>
                    <a:sysClr val="windowText" lastClr="000000"/>
                  </a:solidFill>
                  <a:latin typeface="Comic Sans MS" pitchFamily="66" charset="0"/>
                </a:rPr>
                <a:t>Oil</a:t>
              </a:r>
            </a:p>
          </p:txBody>
        </p:sp>
      </p:grpSp>
      <p:pic>
        <p:nvPicPr>
          <p:cNvPr id="22" name="Picture 21" descr="74.gif"/>
          <p:cNvPicPr>
            <a:picLocks noChangeAspect="1"/>
          </p:cNvPicPr>
          <p:nvPr/>
        </p:nvPicPr>
        <p:blipFill>
          <a:blip r:embed="rId6"/>
          <a:stretch>
            <a:fillRect/>
          </a:stretch>
        </p:blipFill>
        <p:spPr>
          <a:xfrm rot="5400000">
            <a:off x="8616692" y="2420476"/>
            <a:ext cx="434522" cy="579362"/>
          </a:xfrm>
          <a:prstGeom prst="rect">
            <a:avLst/>
          </a:prstGeom>
        </p:spPr>
      </p:pic>
      <p:grpSp>
        <p:nvGrpSpPr>
          <p:cNvPr id="23" name="Group 22"/>
          <p:cNvGrpSpPr/>
          <p:nvPr/>
        </p:nvGrpSpPr>
        <p:grpSpPr>
          <a:xfrm>
            <a:off x="6115050" y="582589"/>
            <a:ext cx="1819686" cy="496363"/>
            <a:chOff x="3880057" y="3909248"/>
            <a:chExt cx="2160240" cy="1463968"/>
          </a:xfrm>
        </p:grpSpPr>
        <p:sp>
          <p:nvSpPr>
            <p:cNvPr id="24" name="Round Diagonal Corner Rectangle 46"/>
            <p:cNvSpPr/>
            <p:nvPr/>
          </p:nvSpPr>
          <p:spPr>
            <a:xfrm>
              <a:off x="3880057" y="3909248"/>
              <a:ext cx="2160240" cy="1463968"/>
            </a:xfrm>
            <a:prstGeom prst="rect">
              <a:avLst/>
            </a:prstGeom>
            <a:gradFill flip="none" rotWithShape="1">
              <a:gsLst>
                <a:gs pos="0">
                  <a:srgbClr val="FFFFFF"/>
                </a:gs>
                <a:gs pos="100000">
                  <a:srgbClr val="FFFFFF">
                    <a:lumMod val="75000"/>
                  </a:srgbClr>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en-US" kern="0">
                <a:solidFill>
                  <a:sysClr val="window" lastClr="FFFFFF"/>
                </a:solidFill>
                <a:latin typeface="Comic Sans MS" pitchFamily="66" charset="0"/>
              </a:endParaRPr>
            </a:p>
          </p:txBody>
        </p:sp>
        <p:sp>
          <p:nvSpPr>
            <p:cNvPr id="25" name="TextBox 24"/>
            <p:cNvSpPr txBox="1"/>
            <p:nvPr/>
          </p:nvSpPr>
          <p:spPr>
            <a:xfrm>
              <a:off x="4008048" y="4097139"/>
              <a:ext cx="1944218" cy="1089304"/>
            </a:xfrm>
            <a:prstGeom prst="rect">
              <a:avLst/>
            </a:prstGeom>
            <a:noFill/>
          </p:spPr>
          <p:txBody>
            <a:bodyPr wrap="square" rtlCol="1">
              <a:spAutoFit/>
            </a:bodyPr>
            <a:lstStyle/>
            <a:p>
              <a:pPr algn="ctr" defTabSz="914363">
                <a:lnSpc>
                  <a:spcPct val="90000"/>
                </a:lnSpc>
                <a:buClr>
                  <a:sysClr val="windowText" lastClr="000000"/>
                </a:buClr>
                <a:defRPr/>
              </a:pPr>
              <a:r>
                <a:rPr lang="en-US" sz="2000" kern="0" spc="-10" dirty="0">
                  <a:solidFill>
                    <a:sysClr val="windowText" lastClr="000000"/>
                  </a:solidFill>
                  <a:latin typeface="Comic Sans MS" pitchFamily="66" charset="0"/>
                </a:rPr>
                <a:t>Pure Fat</a:t>
              </a:r>
            </a:p>
          </p:txBody>
        </p:sp>
      </p:grpSp>
      <p:pic>
        <p:nvPicPr>
          <p:cNvPr id="26" name="Picture 25" descr="74.gif"/>
          <p:cNvPicPr>
            <a:picLocks noChangeAspect="1"/>
          </p:cNvPicPr>
          <p:nvPr/>
        </p:nvPicPr>
        <p:blipFill>
          <a:blip r:embed="rId6"/>
          <a:stretch>
            <a:fillRect/>
          </a:stretch>
        </p:blipFill>
        <p:spPr>
          <a:xfrm rot="5400000">
            <a:off x="9264764" y="3212564"/>
            <a:ext cx="434522" cy="579362"/>
          </a:xfrm>
          <a:prstGeom prst="rect">
            <a:avLst/>
          </a:prstGeom>
        </p:spPr>
      </p:pic>
      <p:grpSp>
        <p:nvGrpSpPr>
          <p:cNvPr id="27" name="Group 26"/>
          <p:cNvGrpSpPr/>
          <p:nvPr/>
        </p:nvGrpSpPr>
        <p:grpSpPr>
          <a:xfrm>
            <a:off x="6110423" y="594474"/>
            <a:ext cx="1819688" cy="496363"/>
            <a:chOff x="3880057" y="3909248"/>
            <a:chExt cx="2160242" cy="1463968"/>
          </a:xfrm>
        </p:grpSpPr>
        <p:sp>
          <p:nvSpPr>
            <p:cNvPr id="28" name="Round Diagonal Corner Rectangle 46"/>
            <p:cNvSpPr/>
            <p:nvPr/>
          </p:nvSpPr>
          <p:spPr>
            <a:xfrm>
              <a:off x="3880057" y="3909248"/>
              <a:ext cx="2160240" cy="1463968"/>
            </a:xfrm>
            <a:prstGeom prst="rect">
              <a:avLst/>
            </a:prstGeom>
            <a:gradFill flip="none" rotWithShape="1">
              <a:gsLst>
                <a:gs pos="0">
                  <a:srgbClr val="FFFFFF"/>
                </a:gs>
                <a:gs pos="100000">
                  <a:srgbClr val="FFFFFF">
                    <a:lumMod val="75000"/>
                  </a:srgbClr>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en-US" kern="0">
                <a:solidFill>
                  <a:sysClr val="window" lastClr="FFFFFF"/>
                </a:solidFill>
                <a:latin typeface="Comic Sans MS" pitchFamily="66" charset="0"/>
              </a:endParaRPr>
            </a:p>
          </p:txBody>
        </p:sp>
        <p:sp>
          <p:nvSpPr>
            <p:cNvPr id="29" name="TextBox 28"/>
            <p:cNvSpPr txBox="1"/>
            <p:nvPr/>
          </p:nvSpPr>
          <p:spPr>
            <a:xfrm>
              <a:off x="3920018" y="4153325"/>
              <a:ext cx="2120281" cy="1089304"/>
            </a:xfrm>
            <a:prstGeom prst="rect">
              <a:avLst/>
            </a:prstGeom>
            <a:noFill/>
          </p:spPr>
          <p:txBody>
            <a:bodyPr wrap="square" rtlCol="1">
              <a:spAutoFit/>
            </a:bodyPr>
            <a:lstStyle/>
            <a:p>
              <a:pPr algn="ctr" defTabSz="914363">
                <a:lnSpc>
                  <a:spcPct val="90000"/>
                </a:lnSpc>
                <a:buClr>
                  <a:sysClr val="windowText" lastClr="000000"/>
                </a:buClr>
                <a:defRPr/>
              </a:pPr>
              <a:r>
                <a:rPr lang="en-US" sz="2000" kern="0" spc="-10" dirty="0">
                  <a:solidFill>
                    <a:sysClr val="windowText" lastClr="000000"/>
                  </a:solidFill>
                  <a:latin typeface="Comic Sans MS" pitchFamily="66" charset="0"/>
                </a:rPr>
                <a:t>Blood debris</a:t>
              </a:r>
            </a:p>
          </p:txBody>
        </p:sp>
      </p:grpSp>
      <p:pic>
        <p:nvPicPr>
          <p:cNvPr id="30" name="Picture 29" descr="74.gif"/>
          <p:cNvPicPr>
            <a:picLocks noChangeAspect="1"/>
          </p:cNvPicPr>
          <p:nvPr/>
        </p:nvPicPr>
        <p:blipFill>
          <a:blip r:embed="rId6"/>
          <a:stretch>
            <a:fillRect/>
          </a:stretch>
        </p:blipFill>
        <p:spPr>
          <a:xfrm rot="5400000">
            <a:off x="9264764" y="3788628"/>
            <a:ext cx="434522" cy="579362"/>
          </a:xfrm>
          <a:prstGeom prst="rect">
            <a:avLst/>
          </a:prstGeom>
        </p:spPr>
      </p:pic>
    </p:spTree>
    <p:extLst>
      <p:ext uri="{BB962C8B-B14F-4D97-AF65-F5344CB8AC3E}">
        <p14:creationId xmlns:p14="http://schemas.microsoft.com/office/powerpoint/2010/main" val="6300766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4">
                                            <p:txEl>
                                              <p:pRg st="0" end="0"/>
                                            </p:txEl>
                                          </p:spTgt>
                                        </p:tgtEl>
                                        <p:attrNameLst>
                                          <p:attrName>style.visibility</p:attrName>
                                        </p:attrNameLst>
                                      </p:cBhvr>
                                      <p:to>
                                        <p:strVal val="visible"/>
                                      </p:to>
                                    </p:set>
                                    <p:animEffect transition="in" filter="randombar(horizontal)">
                                      <p:cBhvr>
                                        <p:cTn id="7" dur="500"/>
                                        <p:tgtEl>
                                          <p:spTgt spid="44">
                                            <p:txEl>
                                              <p:pRg st="0" end="0"/>
                                            </p:txEl>
                                          </p:spTgt>
                                        </p:tgtEl>
                                      </p:cBhvr>
                                    </p:animEffect>
                                  </p:childTnLst>
                                </p:cTn>
                              </p:par>
                            </p:childTnLst>
                          </p:cTn>
                        </p:par>
                        <p:par>
                          <p:cTn id="8" fill="hold">
                            <p:stCondLst>
                              <p:cond delay="500"/>
                            </p:stCondLst>
                            <p:childTnLst>
                              <p:par>
                                <p:cTn id="9" presetID="2" presetClass="entr" presetSubtype="8" decel="10000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decel="6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par>
                                <p:cTn id="24" presetID="23" presetClass="entr" presetSubtype="1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53" presetClass="exit" presetSubtype="32" fill="hold" nodeType="clickEffect">
                                  <p:stCondLst>
                                    <p:cond delay="0"/>
                                  </p:stCondLst>
                                  <p:childTnLst>
                                    <p:anim calcmode="lin" valueType="num">
                                      <p:cBhvr>
                                        <p:cTn id="31" dur="500"/>
                                        <p:tgtEl>
                                          <p:spTgt spid="17"/>
                                        </p:tgtEl>
                                        <p:attrNameLst>
                                          <p:attrName>ppt_w</p:attrName>
                                        </p:attrNameLst>
                                      </p:cBhvr>
                                      <p:tavLst>
                                        <p:tav tm="0">
                                          <p:val>
                                            <p:strVal val="ppt_w"/>
                                          </p:val>
                                        </p:tav>
                                        <p:tav tm="100000">
                                          <p:val>
                                            <p:fltVal val="0"/>
                                          </p:val>
                                        </p:tav>
                                      </p:tavLst>
                                    </p:anim>
                                    <p:anim calcmode="lin" valueType="num">
                                      <p:cBhvr>
                                        <p:cTn id="32" dur="500"/>
                                        <p:tgtEl>
                                          <p:spTgt spid="17"/>
                                        </p:tgtEl>
                                        <p:attrNameLst>
                                          <p:attrName>ppt_h</p:attrName>
                                        </p:attrNameLst>
                                      </p:cBhvr>
                                      <p:tavLst>
                                        <p:tav tm="0">
                                          <p:val>
                                            <p:strVal val="ppt_h"/>
                                          </p:val>
                                        </p:tav>
                                        <p:tav tm="100000">
                                          <p:val>
                                            <p:fltVal val="0"/>
                                          </p:val>
                                        </p:tav>
                                      </p:tavLst>
                                    </p:anim>
                                    <p:animEffect transition="out" filter="fade">
                                      <p:cBhvr>
                                        <p:cTn id="33" dur="500"/>
                                        <p:tgtEl>
                                          <p:spTgt spid="17"/>
                                        </p:tgtEl>
                                      </p:cBhvr>
                                    </p:animEffect>
                                    <p:set>
                                      <p:cBhvr>
                                        <p:cTn id="34" dur="1" fill="hold">
                                          <p:stCondLst>
                                            <p:cond delay="499"/>
                                          </p:stCondLst>
                                        </p:cTn>
                                        <p:tgtEl>
                                          <p:spTgt spid="17"/>
                                        </p:tgtEl>
                                        <p:attrNameLst>
                                          <p:attrName>style.visibility</p:attrName>
                                        </p:attrNameLst>
                                      </p:cBhvr>
                                      <p:to>
                                        <p:strVal val="hidden"/>
                                      </p:to>
                                    </p:set>
                                  </p:childTnLst>
                                </p:cTn>
                              </p:par>
                              <p:par>
                                <p:cTn id="35" presetID="53" presetClass="exit" presetSubtype="32" fill="hold" nodeType="withEffect">
                                  <p:stCondLst>
                                    <p:cond delay="0"/>
                                  </p:stCondLst>
                                  <p:childTnLst>
                                    <p:anim calcmode="lin" valueType="num">
                                      <p:cBhvr>
                                        <p:cTn id="36" dur="500"/>
                                        <p:tgtEl>
                                          <p:spTgt spid="22"/>
                                        </p:tgtEl>
                                        <p:attrNameLst>
                                          <p:attrName>ppt_w</p:attrName>
                                        </p:attrNameLst>
                                      </p:cBhvr>
                                      <p:tavLst>
                                        <p:tav tm="0">
                                          <p:val>
                                            <p:strVal val="ppt_w"/>
                                          </p:val>
                                        </p:tav>
                                        <p:tav tm="100000">
                                          <p:val>
                                            <p:fltVal val="0"/>
                                          </p:val>
                                        </p:tav>
                                      </p:tavLst>
                                    </p:anim>
                                    <p:anim calcmode="lin" valueType="num">
                                      <p:cBhvr>
                                        <p:cTn id="37" dur="500"/>
                                        <p:tgtEl>
                                          <p:spTgt spid="22"/>
                                        </p:tgtEl>
                                        <p:attrNameLst>
                                          <p:attrName>ppt_h</p:attrName>
                                        </p:attrNameLst>
                                      </p:cBhvr>
                                      <p:tavLst>
                                        <p:tav tm="0">
                                          <p:val>
                                            <p:strVal val="ppt_h"/>
                                          </p:val>
                                        </p:tav>
                                        <p:tav tm="100000">
                                          <p:val>
                                            <p:fltVal val="0"/>
                                          </p:val>
                                        </p:tav>
                                      </p:tavLst>
                                    </p:anim>
                                    <p:animEffect transition="out" filter="fade">
                                      <p:cBhvr>
                                        <p:cTn id="38" dur="500"/>
                                        <p:tgtEl>
                                          <p:spTgt spid="22"/>
                                        </p:tgtEl>
                                      </p:cBhvr>
                                    </p:animEffect>
                                    <p:set>
                                      <p:cBhvr>
                                        <p:cTn id="39" dur="1" fill="hold">
                                          <p:stCondLst>
                                            <p:cond delay="499"/>
                                          </p:stCondLst>
                                        </p:cTn>
                                        <p:tgtEl>
                                          <p:spTgt spid="22"/>
                                        </p:tgtEl>
                                        <p:attrNameLst>
                                          <p:attrName>style.visibility</p:attrName>
                                        </p:attrNameLst>
                                      </p:cBhvr>
                                      <p:to>
                                        <p:strVal val="hidden"/>
                                      </p:to>
                                    </p:set>
                                  </p:childTnLst>
                                </p:cTn>
                              </p:par>
                              <p:par>
                                <p:cTn id="40" presetID="53" presetClass="entr" presetSubtype="16"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23" presetClass="entr" presetSubtype="16"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53" presetClass="exit" presetSubtype="32" fill="hold" nodeType="clickEffect">
                                  <p:stCondLst>
                                    <p:cond delay="0"/>
                                  </p:stCondLst>
                                  <p:childTnLst>
                                    <p:anim calcmode="lin" valueType="num">
                                      <p:cBhvr>
                                        <p:cTn id="52" dur="500"/>
                                        <p:tgtEl>
                                          <p:spTgt spid="23"/>
                                        </p:tgtEl>
                                        <p:attrNameLst>
                                          <p:attrName>ppt_w</p:attrName>
                                        </p:attrNameLst>
                                      </p:cBhvr>
                                      <p:tavLst>
                                        <p:tav tm="0">
                                          <p:val>
                                            <p:strVal val="ppt_w"/>
                                          </p:val>
                                        </p:tav>
                                        <p:tav tm="100000">
                                          <p:val>
                                            <p:fltVal val="0"/>
                                          </p:val>
                                        </p:tav>
                                      </p:tavLst>
                                    </p:anim>
                                    <p:anim calcmode="lin" valueType="num">
                                      <p:cBhvr>
                                        <p:cTn id="53" dur="500"/>
                                        <p:tgtEl>
                                          <p:spTgt spid="23"/>
                                        </p:tgtEl>
                                        <p:attrNameLst>
                                          <p:attrName>ppt_h</p:attrName>
                                        </p:attrNameLst>
                                      </p:cBhvr>
                                      <p:tavLst>
                                        <p:tav tm="0">
                                          <p:val>
                                            <p:strVal val="ppt_h"/>
                                          </p:val>
                                        </p:tav>
                                        <p:tav tm="100000">
                                          <p:val>
                                            <p:fltVal val="0"/>
                                          </p:val>
                                        </p:tav>
                                      </p:tavLst>
                                    </p:anim>
                                    <p:animEffect transition="out" filter="fade">
                                      <p:cBhvr>
                                        <p:cTn id="54" dur="500"/>
                                        <p:tgtEl>
                                          <p:spTgt spid="23"/>
                                        </p:tgtEl>
                                      </p:cBhvr>
                                    </p:animEffect>
                                    <p:set>
                                      <p:cBhvr>
                                        <p:cTn id="55" dur="1" fill="hold">
                                          <p:stCondLst>
                                            <p:cond delay="499"/>
                                          </p:stCondLst>
                                        </p:cTn>
                                        <p:tgtEl>
                                          <p:spTgt spid="23"/>
                                        </p:tgtEl>
                                        <p:attrNameLst>
                                          <p:attrName>style.visibility</p:attrName>
                                        </p:attrNameLst>
                                      </p:cBhvr>
                                      <p:to>
                                        <p:strVal val="hidden"/>
                                      </p:to>
                                    </p:set>
                                  </p:childTnLst>
                                </p:cTn>
                              </p:par>
                              <p:par>
                                <p:cTn id="56" presetID="53" presetClass="exit" presetSubtype="32" fill="hold" nodeType="withEffect">
                                  <p:stCondLst>
                                    <p:cond delay="0"/>
                                  </p:stCondLst>
                                  <p:childTnLst>
                                    <p:anim calcmode="lin" valueType="num">
                                      <p:cBhvr>
                                        <p:cTn id="57" dur="500"/>
                                        <p:tgtEl>
                                          <p:spTgt spid="26"/>
                                        </p:tgtEl>
                                        <p:attrNameLst>
                                          <p:attrName>ppt_w</p:attrName>
                                        </p:attrNameLst>
                                      </p:cBhvr>
                                      <p:tavLst>
                                        <p:tav tm="0">
                                          <p:val>
                                            <p:strVal val="ppt_w"/>
                                          </p:val>
                                        </p:tav>
                                        <p:tav tm="100000">
                                          <p:val>
                                            <p:fltVal val="0"/>
                                          </p:val>
                                        </p:tav>
                                      </p:tavLst>
                                    </p:anim>
                                    <p:anim calcmode="lin" valueType="num">
                                      <p:cBhvr>
                                        <p:cTn id="58" dur="500"/>
                                        <p:tgtEl>
                                          <p:spTgt spid="26"/>
                                        </p:tgtEl>
                                        <p:attrNameLst>
                                          <p:attrName>ppt_h</p:attrName>
                                        </p:attrNameLst>
                                      </p:cBhvr>
                                      <p:tavLst>
                                        <p:tav tm="0">
                                          <p:val>
                                            <p:strVal val="ppt_h"/>
                                          </p:val>
                                        </p:tav>
                                        <p:tav tm="100000">
                                          <p:val>
                                            <p:fltVal val="0"/>
                                          </p:val>
                                        </p:tav>
                                      </p:tavLst>
                                    </p:anim>
                                    <p:animEffect transition="out" filter="fade">
                                      <p:cBhvr>
                                        <p:cTn id="59" dur="500"/>
                                        <p:tgtEl>
                                          <p:spTgt spid="26"/>
                                        </p:tgtEl>
                                      </p:cBhvr>
                                    </p:animEffect>
                                    <p:set>
                                      <p:cBhvr>
                                        <p:cTn id="60" dur="1" fill="hold">
                                          <p:stCondLst>
                                            <p:cond delay="499"/>
                                          </p:stCondLst>
                                        </p:cTn>
                                        <p:tgtEl>
                                          <p:spTgt spid="26"/>
                                        </p:tgtEl>
                                        <p:attrNameLst>
                                          <p:attrName>style.visibility</p:attrName>
                                        </p:attrNameLst>
                                      </p:cBhvr>
                                      <p:to>
                                        <p:strVal val="hidden"/>
                                      </p:to>
                                    </p:set>
                                  </p:childTnLst>
                                </p:cTn>
                              </p:par>
                              <p:par>
                                <p:cTn id="61" presetID="53" presetClass="entr" presetSubtype="16" fill="hold"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Effect transition="in" filter="fade">
                                      <p:cBhvr>
                                        <p:cTn id="65" dur="500"/>
                                        <p:tgtEl>
                                          <p:spTgt spid="27"/>
                                        </p:tgtEl>
                                      </p:cBhvr>
                                    </p:animEffect>
                                  </p:childTnLst>
                                </p:cTn>
                              </p:par>
                              <p:par>
                                <p:cTn id="66" presetID="23" presetClass="entr" presetSubtype="16" fill="hold" nodeType="with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p:cTn id="68" dur="500" fill="hold"/>
                                        <p:tgtEl>
                                          <p:spTgt spid="30"/>
                                        </p:tgtEl>
                                        <p:attrNameLst>
                                          <p:attrName>ppt_w</p:attrName>
                                        </p:attrNameLst>
                                      </p:cBhvr>
                                      <p:tavLst>
                                        <p:tav tm="0">
                                          <p:val>
                                            <p:fltVal val="0"/>
                                          </p:val>
                                        </p:tav>
                                        <p:tav tm="100000">
                                          <p:val>
                                            <p:strVal val="#ppt_w"/>
                                          </p:val>
                                        </p:tav>
                                      </p:tavLst>
                                    </p:anim>
                                    <p:anim calcmode="lin" valueType="num">
                                      <p:cBhvr>
                                        <p:cTn id="69" dur="500" fill="hold"/>
                                        <p:tgtEl>
                                          <p:spTgt spid="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31" name="Group 30"/>
          <p:cNvGrpSpPr/>
          <p:nvPr/>
        </p:nvGrpSpPr>
        <p:grpSpPr>
          <a:xfrm>
            <a:off x="1631504" y="-243408"/>
            <a:ext cx="2548746" cy="2640285"/>
            <a:chOff x="1144741" y="1219200"/>
            <a:chExt cx="2727604" cy="3004267"/>
          </a:xfrm>
        </p:grpSpPr>
        <p:grpSp>
          <p:nvGrpSpPr>
            <p:cNvPr id="32" name="Group 54"/>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34" name="Oval 4"/>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kern="0">
                  <a:solidFill>
                    <a:sysClr val="window" lastClr="FFFFFF"/>
                  </a:solidFill>
                  <a:latin typeface="Calibri"/>
                </a:endParaRPr>
              </a:p>
            </p:txBody>
          </p:sp>
          <p:sp>
            <p:nvSpPr>
              <p:cNvPr id="35" name="Oval 4"/>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kern="0">
                  <a:solidFill>
                    <a:sysClr val="window" lastClr="FFFFFF"/>
                  </a:solidFill>
                  <a:latin typeface="Calibri"/>
                </a:endParaRPr>
              </a:p>
            </p:txBody>
          </p:sp>
        </p:grpSp>
        <p:sp>
          <p:nvSpPr>
            <p:cNvPr id="33" name="TextBox 32"/>
            <p:cNvSpPr txBox="1"/>
            <p:nvPr/>
          </p:nvSpPr>
          <p:spPr>
            <a:xfrm>
              <a:off x="1288895" y="2660016"/>
              <a:ext cx="2357794" cy="945556"/>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Technique of lipomodelling</a:t>
              </a:r>
            </a:p>
          </p:txBody>
        </p:sp>
      </p:grpSp>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434356" y="3333856"/>
            <a:ext cx="2069357" cy="2948278"/>
          </a:xfrm>
          <a:prstGeom prst="rect">
            <a:avLst/>
          </a:prstGeom>
        </p:spPr>
      </p:pic>
      <p:grpSp>
        <p:nvGrpSpPr>
          <p:cNvPr id="38" name="Group 59"/>
          <p:cNvGrpSpPr/>
          <p:nvPr/>
        </p:nvGrpSpPr>
        <p:grpSpPr>
          <a:xfrm>
            <a:off x="4427720" y="3299349"/>
            <a:ext cx="6192237" cy="1440982"/>
            <a:chOff x="1685494" y="2052719"/>
            <a:chExt cx="6601282" cy="1440982"/>
          </a:xfrm>
        </p:grpSpPr>
        <p:grpSp>
          <p:nvGrpSpPr>
            <p:cNvPr id="40" name="Group 72"/>
            <p:cNvGrpSpPr/>
            <p:nvPr/>
          </p:nvGrpSpPr>
          <p:grpSpPr>
            <a:xfrm>
              <a:off x="1685494" y="2052719"/>
              <a:ext cx="6601282" cy="1440982"/>
              <a:chOff x="2928926" y="1714488"/>
              <a:chExt cx="4357694" cy="1057027"/>
            </a:xfrm>
          </p:grpSpPr>
          <p:sp>
            <p:nvSpPr>
              <p:cNvPr id="43" name="Parallelogram 42"/>
              <p:cNvSpPr/>
              <p:nvPr/>
            </p:nvSpPr>
            <p:spPr>
              <a:xfrm rot="460265">
                <a:off x="3964289" y="2083915"/>
                <a:ext cx="3049179"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45" name="Parallelogram 44"/>
              <p:cNvSpPr/>
              <p:nvPr/>
            </p:nvSpPr>
            <p:spPr>
              <a:xfrm>
                <a:off x="2928926" y="1714488"/>
                <a:ext cx="4357694" cy="687600"/>
              </a:xfrm>
              <a:prstGeom prst="parallelogram">
                <a:avLst>
                  <a:gd name="adj" fmla="val 48333"/>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Left">
                  <a:rot lat="0" lon="2700002"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41" name="Rectangle 40"/>
            <p:cNvSpPr/>
            <p:nvPr/>
          </p:nvSpPr>
          <p:spPr>
            <a:xfrm>
              <a:off x="3642950" y="2181652"/>
              <a:ext cx="3929090"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Processing</a:t>
              </a:r>
            </a:p>
          </p:txBody>
        </p:sp>
        <p:sp>
          <p:nvSpPr>
            <p:cNvPr id="42" name="Rectangle 41"/>
            <p:cNvSpPr/>
            <p:nvPr/>
          </p:nvSpPr>
          <p:spPr>
            <a:xfrm>
              <a:off x="3201273" y="2206176"/>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2</a:t>
              </a:r>
            </a:p>
          </p:txBody>
        </p:sp>
      </p:grpSp>
      <p:grpSp>
        <p:nvGrpSpPr>
          <p:cNvPr id="46" name="Group 60"/>
          <p:cNvGrpSpPr/>
          <p:nvPr/>
        </p:nvGrpSpPr>
        <p:grpSpPr>
          <a:xfrm>
            <a:off x="3514345" y="2348880"/>
            <a:ext cx="6401959" cy="1310732"/>
            <a:chOff x="1000100" y="1051450"/>
            <a:chExt cx="6824857" cy="1310732"/>
          </a:xfrm>
        </p:grpSpPr>
        <p:grpSp>
          <p:nvGrpSpPr>
            <p:cNvPr id="47" name="Group 67"/>
            <p:cNvGrpSpPr/>
            <p:nvPr/>
          </p:nvGrpSpPr>
          <p:grpSpPr>
            <a:xfrm>
              <a:off x="1000100" y="1051450"/>
              <a:ext cx="6824857" cy="1310732"/>
              <a:chOff x="2565809" y="1000108"/>
              <a:chExt cx="4599326" cy="961483"/>
            </a:xfrm>
          </p:grpSpPr>
          <p:sp>
            <p:nvSpPr>
              <p:cNvPr id="50" name="Parallelogram 49"/>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51" name="Parallelogram 50"/>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grpSp>
        <p:sp>
          <p:nvSpPr>
            <p:cNvPr id="48" name="Rectangle 47"/>
            <p:cNvSpPr/>
            <p:nvPr/>
          </p:nvSpPr>
          <p:spPr>
            <a:xfrm>
              <a:off x="6003518" y="1165754"/>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1</a:t>
              </a:r>
            </a:p>
          </p:txBody>
        </p:sp>
        <p:sp>
          <p:nvSpPr>
            <p:cNvPr id="49" name="Rectangle 48"/>
            <p:cNvSpPr/>
            <p:nvPr/>
          </p:nvSpPr>
          <p:spPr>
            <a:xfrm>
              <a:off x="1953645" y="11293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Harvesting</a:t>
              </a:r>
              <a:endParaRPr lang="en-US" sz="2800" kern="0" spc="-40" dirty="0">
                <a:solidFill>
                  <a:sysClr val="windowText" lastClr="000000"/>
                </a:solidFill>
                <a:effectLst>
                  <a:glow rad="127000">
                    <a:sysClr val="window" lastClr="FFFFFF"/>
                  </a:glow>
                </a:effectLst>
                <a:latin typeface="Comic Sans MS" pitchFamily="66" charset="0"/>
                <a:cs typeface="Adobe Arabic"/>
              </a:endParaRPr>
            </a:p>
          </p:txBody>
        </p:sp>
      </p:grpSp>
      <p:grpSp>
        <p:nvGrpSpPr>
          <p:cNvPr id="52" name="Group 60"/>
          <p:cNvGrpSpPr/>
          <p:nvPr/>
        </p:nvGrpSpPr>
        <p:grpSpPr>
          <a:xfrm>
            <a:off x="3371483" y="4240408"/>
            <a:ext cx="6401959" cy="1310732"/>
            <a:chOff x="1000100" y="1051450"/>
            <a:chExt cx="6824857" cy="1310732"/>
          </a:xfrm>
        </p:grpSpPr>
        <p:grpSp>
          <p:nvGrpSpPr>
            <p:cNvPr id="53" name="Group 67"/>
            <p:cNvGrpSpPr/>
            <p:nvPr/>
          </p:nvGrpSpPr>
          <p:grpSpPr>
            <a:xfrm>
              <a:off x="1000100" y="1051450"/>
              <a:ext cx="6824857" cy="1310732"/>
              <a:chOff x="2565809" y="1000108"/>
              <a:chExt cx="4599326" cy="961483"/>
            </a:xfrm>
          </p:grpSpPr>
          <p:sp>
            <p:nvSpPr>
              <p:cNvPr id="56" name="Parallelogram 55"/>
              <p:cNvSpPr/>
              <p:nvPr/>
            </p:nvSpPr>
            <p:spPr>
              <a:xfrm rot="21306282">
                <a:off x="2565809" y="1273991"/>
                <a:ext cx="3664766" cy="687600"/>
              </a:xfrm>
              <a:prstGeom prst="parallelogram">
                <a:avLst>
                  <a:gd name="adj" fmla="val 48333"/>
                </a:avLst>
              </a:prstGeom>
              <a:solidFill>
                <a:sysClr val="windowText" lastClr="000000">
                  <a:lumMod val="95000"/>
                  <a:lumOff val="5000"/>
                </a:sysClr>
              </a:solidFill>
              <a:ln w="25400" cap="flat" cmpd="sng" algn="ctr">
                <a:noFill/>
                <a:prstDash val="solid"/>
              </a:ln>
              <a:effectLst>
                <a:outerShdw blurRad="1270000" dist="38100" dir="5400000" sx="98000" sy="98000" algn="t" rotWithShape="0">
                  <a:prstClr val="black"/>
                </a:outerShdw>
                <a:softEdge rad="317500"/>
              </a:effectLst>
            </p:spPr>
            <p:txBody>
              <a:bodyPr rtlCol="1" anchor="ctr"/>
              <a:lstStyle>
                <a:defPPr>
                  <a:defRPr lang="ar-EG"/>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defRPr/>
                </a:pPr>
                <a:endParaRPr lang="ar-EG">
                  <a:solidFill>
                    <a:sysClr val="window" lastClr="FFFFFF"/>
                  </a:solidFill>
                  <a:latin typeface="Calibri"/>
                  <a:cs typeface="Arial" panose="020B0604020202020204" pitchFamily="34" charset="0"/>
                </a:endParaRPr>
              </a:p>
            </p:txBody>
          </p:sp>
          <p:sp>
            <p:nvSpPr>
              <p:cNvPr id="57" name="Parallelogram 56"/>
              <p:cNvSpPr/>
              <p:nvPr/>
            </p:nvSpPr>
            <p:spPr>
              <a:xfrm>
                <a:off x="2807441" y="1000108"/>
                <a:ext cx="4357694" cy="687600"/>
              </a:xfrm>
              <a:prstGeom prst="parallelogram">
                <a:avLst>
                  <a:gd name="adj" fmla="val 48333"/>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w="9525" cap="flat" cmpd="sng" algn="ctr">
                <a:noFill/>
                <a:prstDash val="solid"/>
              </a:ln>
              <a:effectLst>
                <a:outerShdw blurRad="50800" dist="38100" dir="5400000" algn="t" rotWithShape="0">
                  <a:prstClr val="black">
                    <a:alpha val="40000"/>
                  </a:prstClr>
                </a:outerShdw>
              </a:effectLst>
              <a:scene3d>
                <a:camera prst="perspectiveRight">
                  <a:rot lat="0" lon="19499980" rev="0"/>
                </a:camera>
                <a:lightRig rig="threePt" dir="t"/>
              </a:scene3d>
            </p:spPr>
            <p:txBody>
              <a:bodyPr rtlCol="1" anchor="ctr"/>
              <a:lstStyle/>
              <a:p>
                <a:pPr algn="ctr" rtl="1"/>
                <a:endParaRPr lang="ar-EG">
                  <a:solidFill>
                    <a:sysClr val="window" lastClr="FFFFFF"/>
                  </a:solidFill>
                  <a:latin typeface="Calibri"/>
                  <a:cs typeface="Arial" panose="020B0604020202020204" pitchFamily="34" charset="0"/>
                </a:endParaRPr>
              </a:p>
            </p:txBody>
          </p:sp>
        </p:grpSp>
        <p:sp>
          <p:nvSpPr>
            <p:cNvPr id="54" name="Rectangle 53"/>
            <p:cNvSpPr/>
            <p:nvPr/>
          </p:nvSpPr>
          <p:spPr>
            <a:xfrm>
              <a:off x="6003518" y="1165754"/>
              <a:ext cx="497629" cy="769441"/>
            </a:xfrm>
            <a:prstGeom prst="rect">
              <a:avLst/>
            </a:prstGeom>
            <a:noFill/>
          </p:spPr>
          <p:txBody>
            <a:bodyPr wrap="non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defRPr/>
              </a:pPr>
              <a:r>
                <a:rPr lang="en-US" sz="4400" i="1" dirty="0">
                  <a:solidFill>
                    <a:srgbClr val="DE6C36">
                      <a:lumMod val="20000"/>
                      <a:lumOff val="80000"/>
                      <a:alpha val="65000"/>
                    </a:srgbClr>
                  </a:solidFill>
                  <a:latin typeface="Book Antiqua" pitchFamily="18" charset="0"/>
                </a:rPr>
                <a:t>3</a:t>
              </a:r>
            </a:p>
          </p:txBody>
        </p:sp>
        <p:sp>
          <p:nvSpPr>
            <p:cNvPr id="55" name="Rectangle 54"/>
            <p:cNvSpPr/>
            <p:nvPr/>
          </p:nvSpPr>
          <p:spPr>
            <a:xfrm>
              <a:off x="1953645" y="1167403"/>
              <a:ext cx="4060167" cy="646331"/>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r>
                <a:rPr lang="en-US" sz="3600" kern="0" spc="-40" dirty="0">
                  <a:solidFill>
                    <a:sysClr val="windowText" lastClr="000000"/>
                  </a:solidFill>
                  <a:effectLst>
                    <a:glow rad="127000">
                      <a:sysClr val="window" lastClr="FFFFFF"/>
                    </a:glow>
                  </a:effectLst>
                  <a:latin typeface="Comic Sans MS" pitchFamily="66" charset="0"/>
                  <a:cs typeface="Adobe Arabic"/>
                </a:rPr>
                <a:t>Lipoinjection</a:t>
              </a:r>
            </a:p>
          </p:txBody>
        </p:sp>
      </p:grpSp>
      <p:grpSp>
        <p:nvGrpSpPr>
          <p:cNvPr id="58" name="Group 57"/>
          <p:cNvGrpSpPr/>
          <p:nvPr/>
        </p:nvGrpSpPr>
        <p:grpSpPr>
          <a:xfrm rot="60000">
            <a:off x="3457126" y="2122349"/>
            <a:ext cx="6984609" cy="2974121"/>
            <a:chOff x="289964" y="383632"/>
            <a:chExt cx="8439975" cy="6900759"/>
          </a:xfrm>
        </p:grpSpPr>
        <p:grpSp>
          <p:nvGrpSpPr>
            <p:cNvPr id="59" name="Group 13"/>
            <p:cNvGrpSpPr/>
            <p:nvPr/>
          </p:nvGrpSpPr>
          <p:grpSpPr>
            <a:xfrm rot="5520000">
              <a:off x="1059572" y="-385976"/>
              <a:ext cx="6900759" cy="8439975"/>
              <a:chOff x="-170287" y="-2014261"/>
              <a:chExt cx="6873817" cy="5634916"/>
            </a:xfrm>
            <a:effectLst>
              <a:outerShdw blurRad="127000" dist="38100" dir="8100000" algn="tr" rotWithShape="0">
                <a:prstClr val="black"/>
              </a:outerShdw>
            </a:effectLst>
          </p:grpSpPr>
          <p:sp>
            <p:nvSpPr>
              <p:cNvPr id="61" name="Freeform 60"/>
              <p:cNvSpPr/>
              <p:nvPr/>
            </p:nvSpPr>
            <p:spPr>
              <a:xfrm rot="4980000">
                <a:off x="449164" y="-2633712"/>
                <a:ext cx="5634916" cy="6873817"/>
              </a:xfrm>
              <a:custGeom>
                <a:avLst/>
                <a:gdLst>
                  <a:gd name="connsiteX0" fmla="*/ 1501140 w 1645920"/>
                  <a:gd name="connsiteY0" fmla="*/ 106680 h 670560"/>
                  <a:gd name="connsiteX1" fmla="*/ 15240 w 1645920"/>
                  <a:gd name="connsiteY1" fmla="*/ 0 h 670560"/>
                  <a:gd name="connsiteX2" fmla="*/ 0 w 1645920"/>
                  <a:gd name="connsiteY2" fmla="*/ 579120 h 670560"/>
                  <a:gd name="connsiteX3" fmla="*/ 1569720 w 1645920"/>
                  <a:gd name="connsiteY3" fmla="*/ 670560 h 670560"/>
                  <a:gd name="connsiteX4" fmla="*/ 1607820 w 1645920"/>
                  <a:gd name="connsiteY4" fmla="*/ 594360 h 670560"/>
                  <a:gd name="connsiteX5" fmla="*/ 1600200 w 1645920"/>
                  <a:gd name="connsiteY5" fmla="*/ 571500 h 670560"/>
                  <a:gd name="connsiteX6" fmla="*/ 1584960 w 1645920"/>
                  <a:gd name="connsiteY6" fmla="*/ 556260 h 670560"/>
                  <a:gd name="connsiteX7" fmla="*/ 1600200 w 1645920"/>
                  <a:gd name="connsiteY7" fmla="*/ 518160 h 670560"/>
                  <a:gd name="connsiteX8" fmla="*/ 1615440 w 1645920"/>
                  <a:gd name="connsiteY8" fmla="*/ 464820 h 670560"/>
                  <a:gd name="connsiteX9" fmla="*/ 1577340 w 1645920"/>
                  <a:gd name="connsiteY9" fmla="*/ 434340 h 670560"/>
                  <a:gd name="connsiteX10" fmla="*/ 1638300 w 1645920"/>
                  <a:gd name="connsiteY10" fmla="*/ 388620 h 670560"/>
                  <a:gd name="connsiteX11" fmla="*/ 1607820 w 1645920"/>
                  <a:gd name="connsiteY11" fmla="*/ 358140 h 670560"/>
                  <a:gd name="connsiteX12" fmla="*/ 1638300 w 1645920"/>
                  <a:gd name="connsiteY12" fmla="*/ 350520 h 670560"/>
                  <a:gd name="connsiteX13" fmla="*/ 1638300 w 1645920"/>
                  <a:gd name="connsiteY13" fmla="*/ 312420 h 670560"/>
                  <a:gd name="connsiteX14" fmla="*/ 1623060 w 1645920"/>
                  <a:gd name="connsiteY14" fmla="*/ 274320 h 670560"/>
                  <a:gd name="connsiteX15" fmla="*/ 1615440 w 1645920"/>
                  <a:gd name="connsiteY15" fmla="*/ 228600 h 670560"/>
                  <a:gd name="connsiteX16" fmla="*/ 1623060 w 1645920"/>
                  <a:gd name="connsiteY16" fmla="*/ 167640 h 670560"/>
                  <a:gd name="connsiteX17" fmla="*/ 1630680 w 1645920"/>
                  <a:gd name="connsiteY17" fmla="*/ 114300 h 670560"/>
                  <a:gd name="connsiteX18" fmla="*/ 1645920 w 1645920"/>
                  <a:gd name="connsiteY18" fmla="*/ 60960 h 670560"/>
                  <a:gd name="connsiteX19" fmla="*/ 1623060 w 1645920"/>
                  <a:gd name="connsiteY19" fmla="*/ 99060 h 670560"/>
                  <a:gd name="connsiteX20" fmla="*/ 1501140 w 1645920"/>
                  <a:gd name="connsiteY20" fmla="*/ 106680 h 670560"/>
                  <a:gd name="connsiteX0" fmla="*/ 1557660 w 1702440"/>
                  <a:gd name="connsiteY0" fmla="*/ 106680 h 670560"/>
                  <a:gd name="connsiteX1" fmla="*/ 71760 w 1702440"/>
                  <a:gd name="connsiteY1" fmla="*/ 0 h 670560"/>
                  <a:gd name="connsiteX2" fmla="*/ 0 w 1702440"/>
                  <a:gd name="connsiteY2" fmla="*/ 567347 h 670560"/>
                  <a:gd name="connsiteX3" fmla="*/ 1626240 w 1702440"/>
                  <a:gd name="connsiteY3" fmla="*/ 670560 h 670560"/>
                  <a:gd name="connsiteX4" fmla="*/ 1664340 w 1702440"/>
                  <a:gd name="connsiteY4" fmla="*/ 594360 h 670560"/>
                  <a:gd name="connsiteX5" fmla="*/ 1656720 w 1702440"/>
                  <a:gd name="connsiteY5" fmla="*/ 571500 h 670560"/>
                  <a:gd name="connsiteX6" fmla="*/ 1641480 w 1702440"/>
                  <a:gd name="connsiteY6" fmla="*/ 556260 h 670560"/>
                  <a:gd name="connsiteX7" fmla="*/ 1656720 w 1702440"/>
                  <a:gd name="connsiteY7" fmla="*/ 518160 h 670560"/>
                  <a:gd name="connsiteX8" fmla="*/ 1671960 w 1702440"/>
                  <a:gd name="connsiteY8" fmla="*/ 464820 h 670560"/>
                  <a:gd name="connsiteX9" fmla="*/ 1633860 w 1702440"/>
                  <a:gd name="connsiteY9" fmla="*/ 434340 h 670560"/>
                  <a:gd name="connsiteX10" fmla="*/ 1694820 w 1702440"/>
                  <a:gd name="connsiteY10" fmla="*/ 388620 h 670560"/>
                  <a:gd name="connsiteX11" fmla="*/ 1664340 w 1702440"/>
                  <a:gd name="connsiteY11" fmla="*/ 358140 h 670560"/>
                  <a:gd name="connsiteX12" fmla="*/ 1694820 w 1702440"/>
                  <a:gd name="connsiteY12" fmla="*/ 350520 h 670560"/>
                  <a:gd name="connsiteX13" fmla="*/ 1694820 w 1702440"/>
                  <a:gd name="connsiteY13" fmla="*/ 312420 h 670560"/>
                  <a:gd name="connsiteX14" fmla="*/ 1679580 w 1702440"/>
                  <a:gd name="connsiteY14" fmla="*/ 274320 h 670560"/>
                  <a:gd name="connsiteX15" fmla="*/ 1671960 w 1702440"/>
                  <a:gd name="connsiteY15" fmla="*/ 228600 h 670560"/>
                  <a:gd name="connsiteX16" fmla="*/ 1679580 w 1702440"/>
                  <a:gd name="connsiteY16" fmla="*/ 167640 h 670560"/>
                  <a:gd name="connsiteX17" fmla="*/ 1687200 w 1702440"/>
                  <a:gd name="connsiteY17" fmla="*/ 114300 h 670560"/>
                  <a:gd name="connsiteX18" fmla="*/ 1702440 w 1702440"/>
                  <a:gd name="connsiteY18" fmla="*/ 60960 h 670560"/>
                  <a:gd name="connsiteX19" fmla="*/ 1679580 w 1702440"/>
                  <a:gd name="connsiteY19" fmla="*/ 99060 h 670560"/>
                  <a:gd name="connsiteX20" fmla="*/ 1557660 w 1702440"/>
                  <a:gd name="connsiteY20" fmla="*/ 106680 h 670560"/>
                  <a:gd name="connsiteX0" fmla="*/ 1557660 w 1702440"/>
                  <a:gd name="connsiteY0" fmla="*/ 104311 h 668191"/>
                  <a:gd name="connsiteX1" fmla="*/ 41021 w 1702440"/>
                  <a:gd name="connsiteY1" fmla="*/ 0 h 668191"/>
                  <a:gd name="connsiteX2" fmla="*/ 0 w 1702440"/>
                  <a:gd name="connsiteY2" fmla="*/ 564978 h 668191"/>
                  <a:gd name="connsiteX3" fmla="*/ 1626240 w 1702440"/>
                  <a:gd name="connsiteY3" fmla="*/ 668191 h 668191"/>
                  <a:gd name="connsiteX4" fmla="*/ 1664340 w 1702440"/>
                  <a:gd name="connsiteY4" fmla="*/ 591991 h 668191"/>
                  <a:gd name="connsiteX5" fmla="*/ 1656720 w 1702440"/>
                  <a:gd name="connsiteY5" fmla="*/ 569131 h 668191"/>
                  <a:gd name="connsiteX6" fmla="*/ 1641480 w 1702440"/>
                  <a:gd name="connsiteY6" fmla="*/ 553891 h 668191"/>
                  <a:gd name="connsiteX7" fmla="*/ 1656720 w 1702440"/>
                  <a:gd name="connsiteY7" fmla="*/ 515791 h 668191"/>
                  <a:gd name="connsiteX8" fmla="*/ 1671960 w 1702440"/>
                  <a:gd name="connsiteY8" fmla="*/ 462451 h 668191"/>
                  <a:gd name="connsiteX9" fmla="*/ 1633860 w 1702440"/>
                  <a:gd name="connsiteY9" fmla="*/ 431971 h 668191"/>
                  <a:gd name="connsiteX10" fmla="*/ 1694820 w 1702440"/>
                  <a:gd name="connsiteY10" fmla="*/ 386251 h 668191"/>
                  <a:gd name="connsiteX11" fmla="*/ 1664340 w 1702440"/>
                  <a:gd name="connsiteY11" fmla="*/ 355771 h 668191"/>
                  <a:gd name="connsiteX12" fmla="*/ 1694820 w 1702440"/>
                  <a:gd name="connsiteY12" fmla="*/ 348151 h 668191"/>
                  <a:gd name="connsiteX13" fmla="*/ 1694820 w 1702440"/>
                  <a:gd name="connsiteY13" fmla="*/ 310051 h 668191"/>
                  <a:gd name="connsiteX14" fmla="*/ 1679580 w 1702440"/>
                  <a:gd name="connsiteY14" fmla="*/ 271951 h 668191"/>
                  <a:gd name="connsiteX15" fmla="*/ 1671960 w 1702440"/>
                  <a:gd name="connsiteY15" fmla="*/ 226231 h 668191"/>
                  <a:gd name="connsiteX16" fmla="*/ 1679580 w 1702440"/>
                  <a:gd name="connsiteY16" fmla="*/ 165271 h 668191"/>
                  <a:gd name="connsiteX17" fmla="*/ 1687200 w 1702440"/>
                  <a:gd name="connsiteY17" fmla="*/ 111931 h 668191"/>
                  <a:gd name="connsiteX18" fmla="*/ 1702440 w 1702440"/>
                  <a:gd name="connsiteY18" fmla="*/ 58591 h 668191"/>
                  <a:gd name="connsiteX19" fmla="*/ 1679580 w 1702440"/>
                  <a:gd name="connsiteY19" fmla="*/ 96691 h 668191"/>
                  <a:gd name="connsiteX20" fmla="*/ 1557660 w 1702440"/>
                  <a:gd name="connsiteY20" fmla="*/ 104311 h 668191"/>
                  <a:gd name="connsiteX0" fmla="*/ 1526957 w 1671737"/>
                  <a:gd name="connsiteY0" fmla="*/ 104311 h 668191"/>
                  <a:gd name="connsiteX1" fmla="*/ 10318 w 1671737"/>
                  <a:gd name="connsiteY1" fmla="*/ 0 h 668191"/>
                  <a:gd name="connsiteX2" fmla="*/ 0 w 1671737"/>
                  <a:gd name="connsiteY2" fmla="*/ 448751 h 668191"/>
                  <a:gd name="connsiteX3" fmla="*/ 1595537 w 1671737"/>
                  <a:gd name="connsiteY3" fmla="*/ 668191 h 668191"/>
                  <a:gd name="connsiteX4" fmla="*/ 1633637 w 1671737"/>
                  <a:gd name="connsiteY4" fmla="*/ 591991 h 668191"/>
                  <a:gd name="connsiteX5" fmla="*/ 1626017 w 1671737"/>
                  <a:gd name="connsiteY5" fmla="*/ 569131 h 668191"/>
                  <a:gd name="connsiteX6" fmla="*/ 1610777 w 1671737"/>
                  <a:gd name="connsiteY6" fmla="*/ 553891 h 668191"/>
                  <a:gd name="connsiteX7" fmla="*/ 1626017 w 1671737"/>
                  <a:gd name="connsiteY7" fmla="*/ 515791 h 668191"/>
                  <a:gd name="connsiteX8" fmla="*/ 1641257 w 1671737"/>
                  <a:gd name="connsiteY8" fmla="*/ 462451 h 668191"/>
                  <a:gd name="connsiteX9" fmla="*/ 1603157 w 1671737"/>
                  <a:gd name="connsiteY9" fmla="*/ 431971 h 668191"/>
                  <a:gd name="connsiteX10" fmla="*/ 1664117 w 1671737"/>
                  <a:gd name="connsiteY10" fmla="*/ 386251 h 668191"/>
                  <a:gd name="connsiteX11" fmla="*/ 1633637 w 1671737"/>
                  <a:gd name="connsiteY11" fmla="*/ 355771 h 668191"/>
                  <a:gd name="connsiteX12" fmla="*/ 1664117 w 1671737"/>
                  <a:gd name="connsiteY12" fmla="*/ 348151 h 668191"/>
                  <a:gd name="connsiteX13" fmla="*/ 1664117 w 1671737"/>
                  <a:gd name="connsiteY13" fmla="*/ 310051 h 668191"/>
                  <a:gd name="connsiteX14" fmla="*/ 1648877 w 1671737"/>
                  <a:gd name="connsiteY14" fmla="*/ 271951 h 668191"/>
                  <a:gd name="connsiteX15" fmla="*/ 1641257 w 1671737"/>
                  <a:gd name="connsiteY15" fmla="*/ 226231 h 668191"/>
                  <a:gd name="connsiteX16" fmla="*/ 1648877 w 1671737"/>
                  <a:gd name="connsiteY16" fmla="*/ 165271 h 668191"/>
                  <a:gd name="connsiteX17" fmla="*/ 1656497 w 1671737"/>
                  <a:gd name="connsiteY17" fmla="*/ 111931 h 668191"/>
                  <a:gd name="connsiteX18" fmla="*/ 1671737 w 1671737"/>
                  <a:gd name="connsiteY18" fmla="*/ 58591 h 668191"/>
                  <a:gd name="connsiteX19" fmla="*/ 1648877 w 1671737"/>
                  <a:gd name="connsiteY19" fmla="*/ 96691 h 668191"/>
                  <a:gd name="connsiteX20" fmla="*/ 1526957 w 1671737"/>
                  <a:gd name="connsiteY20" fmla="*/ 104311 h 668191"/>
                  <a:gd name="connsiteX0" fmla="*/ 1526957 w 1671737"/>
                  <a:gd name="connsiteY0" fmla="*/ 297165 h 861045"/>
                  <a:gd name="connsiteX1" fmla="*/ 3261 w 1671737"/>
                  <a:gd name="connsiteY1" fmla="*/ 0 h 861045"/>
                  <a:gd name="connsiteX2" fmla="*/ 0 w 1671737"/>
                  <a:gd name="connsiteY2" fmla="*/ 641605 h 861045"/>
                  <a:gd name="connsiteX3" fmla="*/ 1595537 w 1671737"/>
                  <a:gd name="connsiteY3" fmla="*/ 861045 h 861045"/>
                  <a:gd name="connsiteX4" fmla="*/ 1633637 w 1671737"/>
                  <a:gd name="connsiteY4" fmla="*/ 784845 h 861045"/>
                  <a:gd name="connsiteX5" fmla="*/ 1626017 w 1671737"/>
                  <a:gd name="connsiteY5" fmla="*/ 761985 h 861045"/>
                  <a:gd name="connsiteX6" fmla="*/ 1610777 w 1671737"/>
                  <a:gd name="connsiteY6" fmla="*/ 746745 h 861045"/>
                  <a:gd name="connsiteX7" fmla="*/ 1626017 w 1671737"/>
                  <a:gd name="connsiteY7" fmla="*/ 708645 h 861045"/>
                  <a:gd name="connsiteX8" fmla="*/ 1641257 w 1671737"/>
                  <a:gd name="connsiteY8" fmla="*/ 655305 h 861045"/>
                  <a:gd name="connsiteX9" fmla="*/ 1603157 w 1671737"/>
                  <a:gd name="connsiteY9" fmla="*/ 624825 h 861045"/>
                  <a:gd name="connsiteX10" fmla="*/ 1664117 w 1671737"/>
                  <a:gd name="connsiteY10" fmla="*/ 579105 h 861045"/>
                  <a:gd name="connsiteX11" fmla="*/ 1633637 w 1671737"/>
                  <a:gd name="connsiteY11" fmla="*/ 548625 h 861045"/>
                  <a:gd name="connsiteX12" fmla="*/ 1664117 w 1671737"/>
                  <a:gd name="connsiteY12" fmla="*/ 541005 h 861045"/>
                  <a:gd name="connsiteX13" fmla="*/ 1664117 w 1671737"/>
                  <a:gd name="connsiteY13" fmla="*/ 502905 h 861045"/>
                  <a:gd name="connsiteX14" fmla="*/ 1648877 w 1671737"/>
                  <a:gd name="connsiteY14" fmla="*/ 464805 h 861045"/>
                  <a:gd name="connsiteX15" fmla="*/ 1641257 w 1671737"/>
                  <a:gd name="connsiteY15" fmla="*/ 419085 h 861045"/>
                  <a:gd name="connsiteX16" fmla="*/ 1648877 w 1671737"/>
                  <a:gd name="connsiteY16" fmla="*/ 358125 h 861045"/>
                  <a:gd name="connsiteX17" fmla="*/ 1656497 w 1671737"/>
                  <a:gd name="connsiteY17" fmla="*/ 304785 h 861045"/>
                  <a:gd name="connsiteX18" fmla="*/ 1671737 w 1671737"/>
                  <a:gd name="connsiteY18" fmla="*/ 251445 h 861045"/>
                  <a:gd name="connsiteX19" fmla="*/ 1648877 w 1671737"/>
                  <a:gd name="connsiteY19" fmla="*/ 289545 h 861045"/>
                  <a:gd name="connsiteX20" fmla="*/ 1526957 w 1671737"/>
                  <a:gd name="connsiteY20" fmla="*/ 297165 h 861045"/>
                  <a:gd name="connsiteX0" fmla="*/ 1526957 w 1671737"/>
                  <a:gd name="connsiteY0" fmla="*/ 215446 h 779326"/>
                  <a:gd name="connsiteX1" fmla="*/ 27422 w 1671737"/>
                  <a:gd name="connsiteY1" fmla="*/ 0 h 779326"/>
                  <a:gd name="connsiteX2" fmla="*/ 0 w 1671737"/>
                  <a:gd name="connsiteY2" fmla="*/ 559886 h 779326"/>
                  <a:gd name="connsiteX3" fmla="*/ 1595537 w 1671737"/>
                  <a:gd name="connsiteY3" fmla="*/ 779326 h 779326"/>
                  <a:gd name="connsiteX4" fmla="*/ 1633637 w 1671737"/>
                  <a:gd name="connsiteY4" fmla="*/ 703126 h 779326"/>
                  <a:gd name="connsiteX5" fmla="*/ 1626017 w 1671737"/>
                  <a:gd name="connsiteY5" fmla="*/ 680266 h 779326"/>
                  <a:gd name="connsiteX6" fmla="*/ 1610777 w 1671737"/>
                  <a:gd name="connsiteY6" fmla="*/ 665026 h 779326"/>
                  <a:gd name="connsiteX7" fmla="*/ 1626017 w 1671737"/>
                  <a:gd name="connsiteY7" fmla="*/ 626926 h 779326"/>
                  <a:gd name="connsiteX8" fmla="*/ 1641257 w 1671737"/>
                  <a:gd name="connsiteY8" fmla="*/ 573586 h 779326"/>
                  <a:gd name="connsiteX9" fmla="*/ 1603157 w 1671737"/>
                  <a:gd name="connsiteY9" fmla="*/ 543106 h 779326"/>
                  <a:gd name="connsiteX10" fmla="*/ 1664117 w 1671737"/>
                  <a:gd name="connsiteY10" fmla="*/ 497386 h 779326"/>
                  <a:gd name="connsiteX11" fmla="*/ 1633637 w 1671737"/>
                  <a:gd name="connsiteY11" fmla="*/ 466906 h 779326"/>
                  <a:gd name="connsiteX12" fmla="*/ 1664117 w 1671737"/>
                  <a:gd name="connsiteY12" fmla="*/ 459286 h 779326"/>
                  <a:gd name="connsiteX13" fmla="*/ 1664117 w 1671737"/>
                  <a:gd name="connsiteY13" fmla="*/ 421186 h 779326"/>
                  <a:gd name="connsiteX14" fmla="*/ 1648877 w 1671737"/>
                  <a:gd name="connsiteY14" fmla="*/ 383086 h 779326"/>
                  <a:gd name="connsiteX15" fmla="*/ 1641257 w 1671737"/>
                  <a:gd name="connsiteY15" fmla="*/ 337366 h 779326"/>
                  <a:gd name="connsiteX16" fmla="*/ 1648877 w 1671737"/>
                  <a:gd name="connsiteY16" fmla="*/ 276406 h 779326"/>
                  <a:gd name="connsiteX17" fmla="*/ 1656497 w 1671737"/>
                  <a:gd name="connsiteY17" fmla="*/ 223066 h 779326"/>
                  <a:gd name="connsiteX18" fmla="*/ 1671737 w 1671737"/>
                  <a:gd name="connsiteY18" fmla="*/ 169726 h 779326"/>
                  <a:gd name="connsiteX19" fmla="*/ 1648877 w 1671737"/>
                  <a:gd name="connsiteY19" fmla="*/ 207826 h 779326"/>
                  <a:gd name="connsiteX20" fmla="*/ 1526957 w 1671737"/>
                  <a:gd name="connsiteY20" fmla="*/ 215446 h 779326"/>
                  <a:gd name="connsiteX0" fmla="*/ 1526957 w 1671737"/>
                  <a:gd name="connsiteY0" fmla="*/ 211343 h 775223"/>
                  <a:gd name="connsiteX1" fmla="*/ 7140 w 1671737"/>
                  <a:gd name="connsiteY1" fmla="*/ 0 h 775223"/>
                  <a:gd name="connsiteX2" fmla="*/ 0 w 1671737"/>
                  <a:gd name="connsiteY2" fmla="*/ 555783 h 775223"/>
                  <a:gd name="connsiteX3" fmla="*/ 1595537 w 1671737"/>
                  <a:gd name="connsiteY3" fmla="*/ 775223 h 775223"/>
                  <a:gd name="connsiteX4" fmla="*/ 1633637 w 1671737"/>
                  <a:gd name="connsiteY4" fmla="*/ 699023 h 775223"/>
                  <a:gd name="connsiteX5" fmla="*/ 1626017 w 1671737"/>
                  <a:gd name="connsiteY5" fmla="*/ 676163 h 775223"/>
                  <a:gd name="connsiteX6" fmla="*/ 1610777 w 1671737"/>
                  <a:gd name="connsiteY6" fmla="*/ 660923 h 775223"/>
                  <a:gd name="connsiteX7" fmla="*/ 1626017 w 1671737"/>
                  <a:gd name="connsiteY7" fmla="*/ 622823 h 775223"/>
                  <a:gd name="connsiteX8" fmla="*/ 1641257 w 1671737"/>
                  <a:gd name="connsiteY8" fmla="*/ 569483 h 775223"/>
                  <a:gd name="connsiteX9" fmla="*/ 1603157 w 1671737"/>
                  <a:gd name="connsiteY9" fmla="*/ 539003 h 775223"/>
                  <a:gd name="connsiteX10" fmla="*/ 1664117 w 1671737"/>
                  <a:gd name="connsiteY10" fmla="*/ 493283 h 775223"/>
                  <a:gd name="connsiteX11" fmla="*/ 1633637 w 1671737"/>
                  <a:gd name="connsiteY11" fmla="*/ 462803 h 775223"/>
                  <a:gd name="connsiteX12" fmla="*/ 1664117 w 1671737"/>
                  <a:gd name="connsiteY12" fmla="*/ 455183 h 775223"/>
                  <a:gd name="connsiteX13" fmla="*/ 1664117 w 1671737"/>
                  <a:gd name="connsiteY13" fmla="*/ 417083 h 775223"/>
                  <a:gd name="connsiteX14" fmla="*/ 1648877 w 1671737"/>
                  <a:gd name="connsiteY14" fmla="*/ 378983 h 775223"/>
                  <a:gd name="connsiteX15" fmla="*/ 1641257 w 1671737"/>
                  <a:gd name="connsiteY15" fmla="*/ 333263 h 775223"/>
                  <a:gd name="connsiteX16" fmla="*/ 1648877 w 1671737"/>
                  <a:gd name="connsiteY16" fmla="*/ 272303 h 775223"/>
                  <a:gd name="connsiteX17" fmla="*/ 1656497 w 1671737"/>
                  <a:gd name="connsiteY17" fmla="*/ 218963 h 775223"/>
                  <a:gd name="connsiteX18" fmla="*/ 1671737 w 1671737"/>
                  <a:gd name="connsiteY18" fmla="*/ 165623 h 775223"/>
                  <a:gd name="connsiteX19" fmla="*/ 1648877 w 1671737"/>
                  <a:gd name="connsiteY19" fmla="*/ 203723 h 775223"/>
                  <a:gd name="connsiteX20" fmla="*/ 1526957 w 1671737"/>
                  <a:gd name="connsiteY20" fmla="*/ 211343 h 775223"/>
                  <a:gd name="connsiteX0" fmla="*/ 1526957 w 1671737"/>
                  <a:gd name="connsiteY0" fmla="*/ 202792 h 766672"/>
                  <a:gd name="connsiteX1" fmla="*/ 16930 w 1671737"/>
                  <a:gd name="connsiteY1" fmla="*/ 0 h 766672"/>
                  <a:gd name="connsiteX2" fmla="*/ 0 w 1671737"/>
                  <a:gd name="connsiteY2" fmla="*/ 547232 h 766672"/>
                  <a:gd name="connsiteX3" fmla="*/ 1595537 w 1671737"/>
                  <a:gd name="connsiteY3" fmla="*/ 766672 h 766672"/>
                  <a:gd name="connsiteX4" fmla="*/ 1633637 w 1671737"/>
                  <a:gd name="connsiteY4" fmla="*/ 690472 h 766672"/>
                  <a:gd name="connsiteX5" fmla="*/ 1626017 w 1671737"/>
                  <a:gd name="connsiteY5" fmla="*/ 667612 h 766672"/>
                  <a:gd name="connsiteX6" fmla="*/ 1610777 w 1671737"/>
                  <a:gd name="connsiteY6" fmla="*/ 652372 h 766672"/>
                  <a:gd name="connsiteX7" fmla="*/ 1626017 w 1671737"/>
                  <a:gd name="connsiteY7" fmla="*/ 614272 h 766672"/>
                  <a:gd name="connsiteX8" fmla="*/ 1641257 w 1671737"/>
                  <a:gd name="connsiteY8" fmla="*/ 560932 h 766672"/>
                  <a:gd name="connsiteX9" fmla="*/ 1603157 w 1671737"/>
                  <a:gd name="connsiteY9" fmla="*/ 530452 h 766672"/>
                  <a:gd name="connsiteX10" fmla="*/ 1664117 w 1671737"/>
                  <a:gd name="connsiteY10" fmla="*/ 484732 h 766672"/>
                  <a:gd name="connsiteX11" fmla="*/ 1633637 w 1671737"/>
                  <a:gd name="connsiteY11" fmla="*/ 454252 h 766672"/>
                  <a:gd name="connsiteX12" fmla="*/ 1664117 w 1671737"/>
                  <a:gd name="connsiteY12" fmla="*/ 446632 h 766672"/>
                  <a:gd name="connsiteX13" fmla="*/ 1664117 w 1671737"/>
                  <a:gd name="connsiteY13" fmla="*/ 408532 h 766672"/>
                  <a:gd name="connsiteX14" fmla="*/ 1648877 w 1671737"/>
                  <a:gd name="connsiteY14" fmla="*/ 370432 h 766672"/>
                  <a:gd name="connsiteX15" fmla="*/ 1641257 w 1671737"/>
                  <a:gd name="connsiteY15" fmla="*/ 324712 h 766672"/>
                  <a:gd name="connsiteX16" fmla="*/ 1648877 w 1671737"/>
                  <a:gd name="connsiteY16" fmla="*/ 263752 h 766672"/>
                  <a:gd name="connsiteX17" fmla="*/ 1656497 w 1671737"/>
                  <a:gd name="connsiteY17" fmla="*/ 210412 h 766672"/>
                  <a:gd name="connsiteX18" fmla="*/ 1671737 w 1671737"/>
                  <a:gd name="connsiteY18" fmla="*/ 157072 h 766672"/>
                  <a:gd name="connsiteX19" fmla="*/ 1648877 w 1671737"/>
                  <a:gd name="connsiteY19" fmla="*/ 195172 h 766672"/>
                  <a:gd name="connsiteX20" fmla="*/ 1526957 w 1671737"/>
                  <a:gd name="connsiteY20" fmla="*/ 202792 h 766672"/>
                  <a:gd name="connsiteX0" fmla="*/ 1513592 w 1658372"/>
                  <a:gd name="connsiteY0" fmla="*/ 202792 h 766672"/>
                  <a:gd name="connsiteX1" fmla="*/ 3565 w 1658372"/>
                  <a:gd name="connsiteY1" fmla="*/ 0 h 766672"/>
                  <a:gd name="connsiteX2" fmla="*/ 0 w 1658372"/>
                  <a:gd name="connsiteY2" fmla="*/ 549209 h 766672"/>
                  <a:gd name="connsiteX3" fmla="*/ 1582172 w 1658372"/>
                  <a:gd name="connsiteY3" fmla="*/ 766672 h 766672"/>
                  <a:gd name="connsiteX4" fmla="*/ 1620272 w 1658372"/>
                  <a:gd name="connsiteY4" fmla="*/ 690472 h 766672"/>
                  <a:gd name="connsiteX5" fmla="*/ 1612652 w 1658372"/>
                  <a:gd name="connsiteY5" fmla="*/ 667612 h 766672"/>
                  <a:gd name="connsiteX6" fmla="*/ 1597412 w 1658372"/>
                  <a:gd name="connsiteY6" fmla="*/ 652372 h 766672"/>
                  <a:gd name="connsiteX7" fmla="*/ 1612652 w 1658372"/>
                  <a:gd name="connsiteY7" fmla="*/ 614272 h 766672"/>
                  <a:gd name="connsiteX8" fmla="*/ 1627892 w 1658372"/>
                  <a:gd name="connsiteY8" fmla="*/ 560932 h 766672"/>
                  <a:gd name="connsiteX9" fmla="*/ 1589792 w 1658372"/>
                  <a:gd name="connsiteY9" fmla="*/ 530452 h 766672"/>
                  <a:gd name="connsiteX10" fmla="*/ 1650752 w 1658372"/>
                  <a:gd name="connsiteY10" fmla="*/ 484732 h 766672"/>
                  <a:gd name="connsiteX11" fmla="*/ 1620272 w 1658372"/>
                  <a:gd name="connsiteY11" fmla="*/ 454252 h 766672"/>
                  <a:gd name="connsiteX12" fmla="*/ 1650752 w 1658372"/>
                  <a:gd name="connsiteY12" fmla="*/ 446632 h 766672"/>
                  <a:gd name="connsiteX13" fmla="*/ 1650752 w 1658372"/>
                  <a:gd name="connsiteY13" fmla="*/ 408532 h 766672"/>
                  <a:gd name="connsiteX14" fmla="*/ 1635512 w 1658372"/>
                  <a:gd name="connsiteY14" fmla="*/ 370432 h 766672"/>
                  <a:gd name="connsiteX15" fmla="*/ 1627892 w 1658372"/>
                  <a:gd name="connsiteY15" fmla="*/ 324712 h 766672"/>
                  <a:gd name="connsiteX16" fmla="*/ 1635512 w 1658372"/>
                  <a:gd name="connsiteY16" fmla="*/ 263752 h 766672"/>
                  <a:gd name="connsiteX17" fmla="*/ 1643132 w 1658372"/>
                  <a:gd name="connsiteY17" fmla="*/ 210412 h 766672"/>
                  <a:gd name="connsiteX18" fmla="*/ 1658372 w 1658372"/>
                  <a:gd name="connsiteY18" fmla="*/ 157072 h 766672"/>
                  <a:gd name="connsiteX19" fmla="*/ 1635512 w 1658372"/>
                  <a:gd name="connsiteY19" fmla="*/ 195172 h 766672"/>
                  <a:gd name="connsiteX20" fmla="*/ 1513592 w 1658372"/>
                  <a:gd name="connsiteY20" fmla="*/ 202792 h 766672"/>
                  <a:gd name="connsiteX0" fmla="*/ 1523382 w 1668162"/>
                  <a:gd name="connsiteY0" fmla="*/ 202792 h 766672"/>
                  <a:gd name="connsiteX1" fmla="*/ 13355 w 1668162"/>
                  <a:gd name="connsiteY1" fmla="*/ 0 h 766672"/>
                  <a:gd name="connsiteX2" fmla="*/ 0 w 1668162"/>
                  <a:gd name="connsiteY2" fmla="*/ 540658 h 766672"/>
                  <a:gd name="connsiteX3" fmla="*/ 1591962 w 1668162"/>
                  <a:gd name="connsiteY3" fmla="*/ 766672 h 766672"/>
                  <a:gd name="connsiteX4" fmla="*/ 1630062 w 1668162"/>
                  <a:gd name="connsiteY4" fmla="*/ 690472 h 766672"/>
                  <a:gd name="connsiteX5" fmla="*/ 1622442 w 1668162"/>
                  <a:gd name="connsiteY5" fmla="*/ 667612 h 766672"/>
                  <a:gd name="connsiteX6" fmla="*/ 1607202 w 1668162"/>
                  <a:gd name="connsiteY6" fmla="*/ 652372 h 766672"/>
                  <a:gd name="connsiteX7" fmla="*/ 1622442 w 1668162"/>
                  <a:gd name="connsiteY7" fmla="*/ 614272 h 766672"/>
                  <a:gd name="connsiteX8" fmla="*/ 1637682 w 1668162"/>
                  <a:gd name="connsiteY8" fmla="*/ 560932 h 766672"/>
                  <a:gd name="connsiteX9" fmla="*/ 1599582 w 1668162"/>
                  <a:gd name="connsiteY9" fmla="*/ 530452 h 766672"/>
                  <a:gd name="connsiteX10" fmla="*/ 1660542 w 1668162"/>
                  <a:gd name="connsiteY10" fmla="*/ 484732 h 766672"/>
                  <a:gd name="connsiteX11" fmla="*/ 1630062 w 1668162"/>
                  <a:gd name="connsiteY11" fmla="*/ 454252 h 766672"/>
                  <a:gd name="connsiteX12" fmla="*/ 1660542 w 1668162"/>
                  <a:gd name="connsiteY12" fmla="*/ 446632 h 766672"/>
                  <a:gd name="connsiteX13" fmla="*/ 1660542 w 1668162"/>
                  <a:gd name="connsiteY13" fmla="*/ 408532 h 766672"/>
                  <a:gd name="connsiteX14" fmla="*/ 1645302 w 1668162"/>
                  <a:gd name="connsiteY14" fmla="*/ 370432 h 766672"/>
                  <a:gd name="connsiteX15" fmla="*/ 1637682 w 1668162"/>
                  <a:gd name="connsiteY15" fmla="*/ 324712 h 766672"/>
                  <a:gd name="connsiteX16" fmla="*/ 1645302 w 1668162"/>
                  <a:gd name="connsiteY16" fmla="*/ 263752 h 766672"/>
                  <a:gd name="connsiteX17" fmla="*/ 1652922 w 1668162"/>
                  <a:gd name="connsiteY17" fmla="*/ 210412 h 766672"/>
                  <a:gd name="connsiteX18" fmla="*/ 1668162 w 1668162"/>
                  <a:gd name="connsiteY18" fmla="*/ 157072 h 766672"/>
                  <a:gd name="connsiteX19" fmla="*/ 1645302 w 1668162"/>
                  <a:gd name="connsiteY19" fmla="*/ 195172 h 766672"/>
                  <a:gd name="connsiteX20" fmla="*/ 1523382 w 1668162"/>
                  <a:gd name="connsiteY20" fmla="*/ 202792 h 766672"/>
                  <a:gd name="connsiteX0" fmla="*/ 1523382 w 1668162"/>
                  <a:gd name="connsiteY0" fmla="*/ 224495 h 788375"/>
                  <a:gd name="connsiteX1" fmla="*/ 10714 w 1668162"/>
                  <a:gd name="connsiteY1" fmla="*/ 0 h 788375"/>
                  <a:gd name="connsiteX2" fmla="*/ 0 w 1668162"/>
                  <a:gd name="connsiteY2" fmla="*/ 562361 h 788375"/>
                  <a:gd name="connsiteX3" fmla="*/ 1591962 w 1668162"/>
                  <a:gd name="connsiteY3" fmla="*/ 788375 h 788375"/>
                  <a:gd name="connsiteX4" fmla="*/ 1630062 w 1668162"/>
                  <a:gd name="connsiteY4" fmla="*/ 712175 h 788375"/>
                  <a:gd name="connsiteX5" fmla="*/ 1622442 w 1668162"/>
                  <a:gd name="connsiteY5" fmla="*/ 689315 h 788375"/>
                  <a:gd name="connsiteX6" fmla="*/ 1607202 w 1668162"/>
                  <a:gd name="connsiteY6" fmla="*/ 674075 h 788375"/>
                  <a:gd name="connsiteX7" fmla="*/ 1622442 w 1668162"/>
                  <a:gd name="connsiteY7" fmla="*/ 635975 h 788375"/>
                  <a:gd name="connsiteX8" fmla="*/ 1637682 w 1668162"/>
                  <a:gd name="connsiteY8" fmla="*/ 582635 h 788375"/>
                  <a:gd name="connsiteX9" fmla="*/ 1599582 w 1668162"/>
                  <a:gd name="connsiteY9" fmla="*/ 552155 h 788375"/>
                  <a:gd name="connsiteX10" fmla="*/ 1660542 w 1668162"/>
                  <a:gd name="connsiteY10" fmla="*/ 506435 h 788375"/>
                  <a:gd name="connsiteX11" fmla="*/ 1630062 w 1668162"/>
                  <a:gd name="connsiteY11" fmla="*/ 475955 h 788375"/>
                  <a:gd name="connsiteX12" fmla="*/ 1660542 w 1668162"/>
                  <a:gd name="connsiteY12" fmla="*/ 468335 h 788375"/>
                  <a:gd name="connsiteX13" fmla="*/ 1660542 w 1668162"/>
                  <a:gd name="connsiteY13" fmla="*/ 430235 h 788375"/>
                  <a:gd name="connsiteX14" fmla="*/ 1645302 w 1668162"/>
                  <a:gd name="connsiteY14" fmla="*/ 392135 h 788375"/>
                  <a:gd name="connsiteX15" fmla="*/ 1637682 w 1668162"/>
                  <a:gd name="connsiteY15" fmla="*/ 346415 h 788375"/>
                  <a:gd name="connsiteX16" fmla="*/ 1645302 w 1668162"/>
                  <a:gd name="connsiteY16" fmla="*/ 285455 h 788375"/>
                  <a:gd name="connsiteX17" fmla="*/ 1652922 w 1668162"/>
                  <a:gd name="connsiteY17" fmla="*/ 232115 h 788375"/>
                  <a:gd name="connsiteX18" fmla="*/ 1668162 w 1668162"/>
                  <a:gd name="connsiteY18" fmla="*/ 178775 h 788375"/>
                  <a:gd name="connsiteX19" fmla="*/ 1645302 w 1668162"/>
                  <a:gd name="connsiteY19" fmla="*/ 216875 h 788375"/>
                  <a:gd name="connsiteX20" fmla="*/ 1523382 w 1668162"/>
                  <a:gd name="connsiteY20" fmla="*/ 224495 h 788375"/>
                  <a:gd name="connsiteX0" fmla="*/ 1523382 w 1668162"/>
                  <a:gd name="connsiteY0" fmla="*/ 196848 h 760728"/>
                  <a:gd name="connsiteX1" fmla="*/ 22911 w 1668162"/>
                  <a:gd name="connsiteY1" fmla="*/ 0 h 760728"/>
                  <a:gd name="connsiteX2" fmla="*/ 0 w 1668162"/>
                  <a:gd name="connsiteY2" fmla="*/ 534714 h 760728"/>
                  <a:gd name="connsiteX3" fmla="*/ 1591962 w 1668162"/>
                  <a:gd name="connsiteY3" fmla="*/ 760728 h 760728"/>
                  <a:gd name="connsiteX4" fmla="*/ 1630062 w 1668162"/>
                  <a:gd name="connsiteY4" fmla="*/ 684528 h 760728"/>
                  <a:gd name="connsiteX5" fmla="*/ 1622442 w 1668162"/>
                  <a:gd name="connsiteY5" fmla="*/ 661668 h 760728"/>
                  <a:gd name="connsiteX6" fmla="*/ 1607202 w 1668162"/>
                  <a:gd name="connsiteY6" fmla="*/ 646428 h 760728"/>
                  <a:gd name="connsiteX7" fmla="*/ 1622442 w 1668162"/>
                  <a:gd name="connsiteY7" fmla="*/ 608328 h 760728"/>
                  <a:gd name="connsiteX8" fmla="*/ 1637682 w 1668162"/>
                  <a:gd name="connsiteY8" fmla="*/ 554988 h 760728"/>
                  <a:gd name="connsiteX9" fmla="*/ 1599582 w 1668162"/>
                  <a:gd name="connsiteY9" fmla="*/ 524508 h 760728"/>
                  <a:gd name="connsiteX10" fmla="*/ 1660542 w 1668162"/>
                  <a:gd name="connsiteY10" fmla="*/ 478788 h 760728"/>
                  <a:gd name="connsiteX11" fmla="*/ 1630062 w 1668162"/>
                  <a:gd name="connsiteY11" fmla="*/ 448308 h 760728"/>
                  <a:gd name="connsiteX12" fmla="*/ 1660542 w 1668162"/>
                  <a:gd name="connsiteY12" fmla="*/ 440688 h 760728"/>
                  <a:gd name="connsiteX13" fmla="*/ 1660542 w 1668162"/>
                  <a:gd name="connsiteY13" fmla="*/ 402588 h 760728"/>
                  <a:gd name="connsiteX14" fmla="*/ 1645302 w 1668162"/>
                  <a:gd name="connsiteY14" fmla="*/ 364488 h 760728"/>
                  <a:gd name="connsiteX15" fmla="*/ 1637682 w 1668162"/>
                  <a:gd name="connsiteY15" fmla="*/ 318768 h 760728"/>
                  <a:gd name="connsiteX16" fmla="*/ 1645302 w 1668162"/>
                  <a:gd name="connsiteY16" fmla="*/ 257808 h 760728"/>
                  <a:gd name="connsiteX17" fmla="*/ 1652922 w 1668162"/>
                  <a:gd name="connsiteY17" fmla="*/ 204468 h 760728"/>
                  <a:gd name="connsiteX18" fmla="*/ 1668162 w 1668162"/>
                  <a:gd name="connsiteY18" fmla="*/ 151128 h 760728"/>
                  <a:gd name="connsiteX19" fmla="*/ 1645302 w 1668162"/>
                  <a:gd name="connsiteY19" fmla="*/ 189228 h 760728"/>
                  <a:gd name="connsiteX20" fmla="*/ 1523382 w 1668162"/>
                  <a:gd name="connsiteY20" fmla="*/ 196848 h 760728"/>
                  <a:gd name="connsiteX0" fmla="*/ 1516863 w 1661643"/>
                  <a:gd name="connsiteY0" fmla="*/ 196848 h 760728"/>
                  <a:gd name="connsiteX1" fmla="*/ 16392 w 1661643"/>
                  <a:gd name="connsiteY1" fmla="*/ 0 h 760728"/>
                  <a:gd name="connsiteX2" fmla="*/ 0 w 1661643"/>
                  <a:gd name="connsiteY2" fmla="*/ 614358 h 760728"/>
                  <a:gd name="connsiteX3" fmla="*/ 1585443 w 1661643"/>
                  <a:gd name="connsiteY3" fmla="*/ 760728 h 760728"/>
                  <a:gd name="connsiteX4" fmla="*/ 1623543 w 1661643"/>
                  <a:gd name="connsiteY4" fmla="*/ 684528 h 760728"/>
                  <a:gd name="connsiteX5" fmla="*/ 1615923 w 1661643"/>
                  <a:gd name="connsiteY5" fmla="*/ 661668 h 760728"/>
                  <a:gd name="connsiteX6" fmla="*/ 1600683 w 1661643"/>
                  <a:gd name="connsiteY6" fmla="*/ 646428 h 760728"/>
                  <a:gd name="connsiteX7" fmla="*/ 1615923 w 1661643"/>
                  <a:gd name="connsiteY7" fmla="*/ 608328 h 760728"/>
                  <a:gd name="connsiteX8" fmla="*/ 1631163 w 1661643"/>
                  <a:gd name="connsiteY8" fmla="*/ 554988 h 760728"/>
                  <a:gd name="connsiteX9" fmla="*/ 1593063 w 1661643"/>
                  <a:gd name="connsiteY9" fmla="*/ 524508 h 760728"/>
                  <a:gd name="connsiteX10" fmla="*/ 1654023 w 1661643"/>
                  <a:gd name="connsiteY10" fmla="*/ 478788 h 760728"/>
                  <a:gd name="connsiteX11" fmla="*/ 1623543 w 1661643"/>
                  <a:gd name="connsiteY11" fmla="*/ 448308 h 760728"/>
                  <a:gd name="connsiteX12" fmla="*/ 1654023 w 1661643"/>
                  <a:gd name="connsiteY12" fmla="*/ 440688 h 760728"/>
                  <a:gd name="connsiteX13" fmla="*/ 1654023 w 1661643"/>
                  <a:gd name="connsiteY13" fmla="*/ 402588 h 760728"/>
                  <a:gd name="connsiteX14" fmla="*/ 1638783 w 1661643"/>
                  <a:gd name="connsiteY14" fmla="*/ 364488 h 760728"/>
                  <a:gd name="connsiteX15" fmla="*/ 1631163 w 1661643"/>
                  <a:gd name="connsiteY15" fmla="*/ 318768 h 760728"/>
                  <a:gd name="connsiteX16" fmla="*/ 1638783 w 1661643"/>
                  <a:gd name="connsiteY16" fmla="*/ 257808 h 760728"/>
                  <a:gd name="connsiteX17" fmla="*/ 1646403 w 1661643"/>
                  <a:gd name="connsiteY17" fmla="*/ 204468 h 760728"/>
                  <a:gd name="connsiteX18" fmla="*/ 1661643 w 1661643"/>
                  <a:gd name="connsiteY18" fmla="*/ 151128 h 760728"/>
                  <a:gd name="connsiteX19" fmla="*/ 1638783 w 1661643"/>
                  <a:gd name="connsiteY19" fmla="*/ 189228 h 760728"/>
                  <a:gd name="connsiteX20" fmla="*/ 1516863 w 1661643"/>
                  <a:gd name="connsiteY20" fmla="*/ 196848 h 760728"/>
                  <a:gd name="connsiteX0" fmla="*/ 1512587 w 1657367"/>
                  <a:gd name="connsiteY0" fmla="*/ 196848 h 760728"/>
                  <a:gd name="connsiteX1" fmla="*/ 12116 w 1657367"/>
                  <a:gd name="connsiteY1" fmla="*/ 0 h 760728"/>
                  <a:gd name="connsiteX2" fmla="*/ 0 w 1657367"/>
                  <a:gd name="connsiteY2" fmla="*/ 593779 h 760728"/>
                  <a:gd name="connsiteX3" fmla="*/ 1581167 w 1657367"/>
                  <a:gd name="connsiteY3" fmla="*/ 760728 h 760728"/>
                  <a:gd name="connsiteX4" fmla="*/ 1619267 w 1657367"/>
                  <a:gd name="connsiteY4" fmla="*/ 684528 h 760728"/>
                  <a:gd name="connsiteX5" fmla="*/ 1611647 w 1657367"/>
                  <a:gd name="connsiteY5" fmla="*/ 661668 h 760728"/>
                  <a:gd name="connsiteX6" fmla="*/ 1596407 w 1657367"/>
                  <a:gd name="connsiteY6" fmla="*/ 646428 h 760728"/>
                  <a:gd name="connsiteX7" fmla="*/ 1611647 w 1657367"/>
                  <a:gd name="connsiteY7" fmla="*/ 608328 h 760728"/>
                  <a:gd name="connsiteX8" fmla="*/ 1626887 w 1657367"/>
                  <a:gd name="connsiteY8" fmla="*/ 554988 h 760728"/>
                  <a:gd name="connsiteX9" fmla="*/ 1588787 w 1657367"/>
                  <a:gd name="connsiteY9" fmla="*/ 524508 h 760728"/>
                  <a:gd name="connsiteX10" fmla="*/ 1649747 w 1657367"/>
                  <a:gd name="connsiteY10" fmla="*/ 478788 h 760728"/>
                  <a:gd name="connsiteX11" fmla="*/ 1619267 w 1657367"/>
                  <a:gd name="connsiteY11" fmla="*/ 448308 h 760728"/>
                  <a:gd name="connsiteX12" fmla="*/ 1649747 w 1657367"/>
                  <a:gd name="connsiteY12" fmla="*/ 440688 h 760728"/>
                  <a:gd name="connsiteX13" fmla="*/ 1649747 w 1657367"/>
                  <a:gd name="connsiteY13" fmla="*/ 402588 h 760728"/>
                  <a:gd name="connsiteX14" fmla="*/ 1634507 w 1657367"/>
                  <a:gd name="connsiteY14" fmla="*/ 364488 h 760728"/>
                  <a:gd name="connsiteX15" fmla="*/ 1626887 w 1657367"/>
                  <a:gd name="connsiteY15" fmla="*/ 318768 h 760728"/>
                  <a:gd name="connsiteX16" fmla="*/ 1634507 w 1657367"/>
                  <a:gd name="connsiteY16" fmla="*/ 257808 h 760728"/>
                  <a:gd name="connsiteX17" fmla="*/ 1642127 w 1657367"/>
                  <a:gd name="connsiteY17" fmla="*/ 204468 h 760728"/>
                  <a:gd name="connsiteX18" fmla="*/ 1657367 w 1657367"/>
                  <a:gd name="connsiteY18" fmla="*/ 151128 h 760728"/>
                  <a:gd name="connsiteX19" fmla="*/ 1634507 w 1657367"/>
                  <a:gd name="connsiteY19" fmla="*/ 189228 h 760728"/>
                  <a:gd name="connsiteX20" fmla="*/ 1512587 w 1657367"/>
                  <a:gd name="connsiteY20" fmla="*/ 196848 h 760728"/>
                  <a:gd name="connsiteX0" fmla="*/ 1512587 w 1657367"/>
                  <a:gd name="connsiteY0" fmla="*/ 195750 h 759630"/>
                  <a:gd name="connsiteX1" fmla="*/ 22141 w 1657367"/>
                  <a:gd name="connsiteY1" fmla="*/ 0 h 759630"/>
                  <a:gd name="connsiteX2" fmla="*/ 0 w 1657367"/>
                  <a:gd name="connsiteY2" fmla="*/ 592681 h 759630"/>
                  <a:gd name="connsiteX3" fmla="*/ 1581167 w 1657367"/>
                  <a:gd name="connsiteY3" fmla="*/ 759630 h 759630"/>
                  <a:gd name="connsiteX4" fmla="*/ 1619267 w 1657367"/>
                  <a:gd name="connsiteY4" fmla="*/ 683430 h 759630"/>
                  <a:gd name="connsiteX5" fmla="*/ 1611647 w 1657367"/>
                  <a:gd name="connsiteY5" fmla="*/ 660570 h 759630"/>
                  <a:gd name="connsiteX6" fmla="*/ 1596407 w 1657367"/>
                  <a:gd name="connsiteY6" fmla="*/ 645330 h 759630"/>
                  <a:gd name="connsiteX7" fmla="*/ 1611647 w 1657367"/>
                  <a:gd name="connsiteY7" fmla="*/ 607230 h 759630"/>
                  <a:gd name="connsiteX8" fmla="*/ 1626887 w 1657367"/>
                  <a:gd name="connsiteY8" fmla="*/ 553890 h 759630"/>
                  <a:gd name="connsiteX9" fmla="*/ 1588787 w 1657367"/>
                  <a:gd name="connsiteY9" fmla="*/ 523410 h 759630"/>
                  <a:gd name="connsiteX10" fmla="*/ 1649747 w 1657367"/>
                  <a:gd name="connsiteY10" fmla="*/ 477690 h 759630"/>
                  <a:gd name="connsiteX11" fmla="*/ 1619267 w 1657367"/>
                  <a:gd name="connsiteY11" fmla="*/ 447210 h 759630"/>
                  <a:gd name="connsiteX12" fmla="*/ 1649747 w 1657367"/>
                  <a:gd name="connsiteY12" fmla="*/ 439590 h 759630"/>
                  <a:gd name="connsiteX13" fmla="*/ 1649747 w 1657367"/>
                  <a:gd name="connsiteY13" fmla="*/ 401490 h 759630"/>
                  <a:gd name="connsiteX14" fmla="*/ 1634507 w 1657367"/>
                  <a:gd name="connsiteY14" fmla="*/ 363390 h 759630"/>
                  <a:gd name="connsiteX15" fmla="*/ 1626887 w 1657367"/>
                  <a:gd name="connsiteY15" fmla="*/ 317670 h 759630"/>
                  <a:gd name="connsiteX16" fmla="*/ 1634507 w 1657367"/>
                  <a:gd name="connsiteY16" fmla="*/ 256710 h 759630"/>
                  <a:gd name="connsiteX17" fmla="*/ 1642127 w 1657367"/>
                  <a:gd name="connsiteY17" fmla="*/ 203370 h 759630"/>
                  <a:gd name="connsiteX18" fmla="*/ 1657367 w 1657367"/>
                  <a:gd name="connsiteY18" fmla="*/ 150030 h 759630"/>
                  <a:gd name="connsiteX19" fmla="*/ 1634507 w 1657367"/>
                  <a:gd name="connsiteY19" fmla="*/ 188130 h 759630"/>
                  <a:gd name="connsiteX20" fmla="*/ 1512587 w 1657367"/>
                  <a:gd name="connsiteY20" fmla="*/ 195750 h 759630"/>
                  <a:gd name="connsiteX0" fmla="*/ 1512587 w 1657367"/>
                  <a:gd name="connsiteY0" fmla="*/ 132639 h 696519"/>
                  <a:gd name="connsiteX1" fmla="*/ 42727 w 1657367"/>
                  <a:gd name="connsiteY1" fmla="*/ 0 h 696519"/>
                  <a:gd name="connsiteX2" fmla="*/ 0 w 1657367"/>
                  <a:gd name="connsiteY2" fmla="*/ 529570 h 696519"/>
                  <a:gd name="connsiteX3" fmla="*/ 1581167 w 1657367"/>
                  <a:gd name="connsiteY3" fmla="*/ 696519 h 696519"/>
                  <a:gd name="connsiteX4" fmla="*/ 1619267 w 1657367"/>
                  <a:gd name="connsiteY4" fmla="*/ 620319 h 696519"/>
                  <a:gd name="connsiteX5" fmla="*/ 1611647 w 1657367"/>
                  <a:gd name="connsiteY5" fmla="*/ 597459 h 696519"/>
                  <a:gd name="connsiteX6" fmla="*/ 1596407 w 1657367"/>
                  <a:gd name="connsiteY6" fmla="*/ 582219 h 696519"/>
                  <a:gd name="connsiteX7" fmla="*/ 1611647 w 1657367"/>
                  <a:gd name="connsiteY7" fmla="*/ 544119 h 696519"/>
                  <a:gd name="connsiteX8" fmla="*/ 1626887 w 1657367"/>
                  <a:gd name="connsiteY8" fmla="*/ 490779 h 696519"/>
                  <a:gd name="connsiteX9" fmla="*/ 1588787 w 1657367"/>
                  <a:gd name="connsiteY9" fmla="*/ 460299 h 696519"/>
                  <a:gd name="connsiteX10" fmla="*/ 1649747 w 1657367"/>
                  <a:gd name="connsiteY10" fmla="*/ 414579 h 696519"/>
                  <a:gd name="connsiteX11" fmla="*/ 1619267 w 1657367"/>
                  <a:gd name="connsiteY11" fmla="*/ 384099 h 696519"/>
                  <a:gd name="connsiteX12" fmla="*/ 1649747 w 1657367"/>
                  <a:gd name="connsiteY12" fmla="*/ 376479 h 696519"/>
                  <a:gd name="connsiteX13" fmla="*/ 1649747 w 1657367"/>
                  <a:gd name="connsiteY13" fmla="*/ 338379 h 696519"/>
                  <a:gd name="connsiteX14" fmla="*/ 1634507 w 1657367"/>
                  <a:gd name="connsiteY14" fmla="*/ 300279 h 696519"/>
                  <a:gd name="connsiteX15" fmla="*/ 1626887 w 1657367"/>
                  <a:gd name="connsiteY15" fmla="*/ 254559 h 696519"/>
                  <a:gd name="connsiteX16" fmla="*/ 1634507 w 1657367"/>
                  <a:gd name="connsiteY16" fmla="*/ 193599 h 696519"/>
                  <a:gd name="connsiteX17" fmla="*/ 1642127 w 1657367"/>
                  <a:gd name="connsiteY17" fmla="*/ 140259 h 696519"/>
                  <a:gd name="connsiteX18" fmla="*/ 1657367 w 1657367"/>
                  <a:gd name="connsiteY18" fmla="*/ 86919 h 696519"/>
                  <a:gd name="connsiteX19" fmla="*/ 1634507 w 1657367"/>
                  <a:gd name="connsiteY19" fmla="*/ 125019 h 696519"/>
                  <a:gd name="connsiteX20" fmla="*/ 1512587 w 1657367"/>
                  <a:gd name="connsiteY20" fmla="*/ 132639 h 696519"/>
                  <a:gd name="connsiteX0" fmla="*/ 1512587 w 1657367"/>
                  <a:gd name="connsiteY0" fmla="*/ 154971 h 718851"/>
                  <a:gd name="connsiteX1" fmla="*/ 23613 w 1657367"/>
                  <a:gd name="connsiteY1" fmla="*/ 0 h 718851"/>
                  <a:gd name="connsiteX2" fmla="*/ 0 w 1657367"/>
                  <a:gd name="connsiteY2" fmla="*/ 551902 h 718851"/>
                  <a:gd name="connsiteX3" fmla="*/ 1581167 w 1657367"/>
                  <a:gd name="connsiteY3" fmla="*/ 718851 h 718851"/>
                  <a:gd name="connsiteX4" fmla="*/ 1619267 w 1657367"/>
                  <a:gd name="connsiteY4" fmla="*/ 642651 h 718851"/>
                  <a:gd name="connsiteX5" fmla="*/ 1611647 w 1657367"/>
                  <a:gd name="connsiteY5" fmla="*/ 619791 h 718851"/>
                  <a:gd name="connsiteX6" fmla="*/ 1596407 w 1657367"/>
                  <a:gd name="connsiteY6" fmla="*/ 604551 h 718851"/>
                  <a:gd name="connsiteX7" fmla="*/ 1611647 w 1657367"/>
                  <a:gd name="connsiteY7" fmla="*/ 566451 h 718851"/>
                  <a:gd name="connsiteX8" fmla="*/ 1626887 w 1657367"/>
                  <a:gd name="connsiteY8" fmla="*/ 513111 h 718851"/>
                  <a:gd name="connsiteX9" fmla="*/ 1588787 w 1657367"/>
                  <a:gd name="connsiteY9" fmla="*/ 482631 h 718851"/>
                  <a:gd name="connsiteX10" fmla="*/ 1649747 w 1657367"/>
                  <a:gd name="connsiteY10" fmla="*/ 436911 h 718851"/>
                  <a:gd name="connsiteX11" fmla="*/ 1619267 w 1657367"/>
                  <a:gd name="connsiteY11" fmla="*/ 406431 h 718851"/>
                  <a:gd name="connsiteX12" fmla="*/ 1649747 w 1657367"/>
                  <a:gd name="connsiteY12" fmla="*/ 398811 h 718851"/>
                  <a:gd name="connsiteX13" fmla="*/ 1649747 w 1657367"/>
                  <a:gd name="connsiteY13" fmla="*/ 360711 h 718851"/>
                  <a:gd name="connsiteX14" fmla="*/ 1634507 w 1657367"/>
                  <a:gd name="connsiteY14" fmla="*/ 322611 h 718851"/>
                  <a:gd name="connsiteX15" fmla="*/ 1626887 w 1657367"/>
                  <a:gd name="connsiteY15" fmla="*/ 276891 h 718851"/>
                  <a:gd name="connsiteX16" fmla="*/ 1634507 w 1657367"/>
                  <a:gd name="connsiteY16" fmla="*/ 215931 h 718851"/>
                  <a:gd name="connsiteX17" fmla="*/ 1642127 w 1657367"/>
                  <a:gd name="connsiteY17" fmla="*/ 162591 h 718851"/>
                  <a:gd name="connsiteX18" fmla="*/ 1657367 w 1657367"/>
                  <a:gd name="connsiteY18" fmla="*/ 109251 h 718851"/>
                  <a:gd name="connsiteX19" fmla="*/ 1634507 w 1657367"/>
                  <a:gd name="connsiteY19" fmla="*/ 147351 h 718851"/>
                  <a:gd name="connsiteX20" fmla="*/ 1512587 w 1657367"/>
                  <a:gd name="connsiteY20" fmla="*/ 154971 h 718851"/>
                  <a:gd name="connsiteX0" fmla="*/ 1542590 w 1687370"/>
                  <a:gd name="connsiteY0" fmla="*/ 154971 h 718851"/>
                  <a:gd name="connsiteX1" fmla="*/ 53616 w 1687370"/>
                  <a:gd name="connsiteY1" fmla="*/ 0 h 718851"/>
                  <a:gd name="connsiteX2" fmla="*/ 0 w 1687370"/>
                  <a:gd name="connsiteY2" fmla="*/ 597575 h 718851"/>
                  <a:gd name="connsiteX3" fmla="*/ 1611170 w 1687370"/>
                  <a:gd name="connsiteY3" fmla="*/ 718851 h 718851"/>
                  <a:gd name="connsiteX4" fmla="*/ 1649270 w 1687370"/>
                  <a:gd name="connsiteY4" fmla="*/ 642651 h 718851"/>
                  <a:gd name="connsiteX5" fmla="*/ 1641650 w 1687370"/>
                  <a:gd name="connsiteY5" fmla="*/ 619791 h 718851"/>
                  <a:gd name="connsiteX6" fmla="*/ 1626410 w 1687370"/>
                  <a:gd name="connsiteY6" fmla="*/ 604551 h 718851"/>
                  <a:gd name="connsiteX7" fmla="*/ 1641650 w 1687370"/>
                  <a:gd name="connsiteY7" fmla="*/ 566451 h 718851"/>
                  <a:gd name="connsiteX8" fmla="*/ 1656890 w 1687370"/>
                  <a:gd name="connsiteY8" fmla="*/ 513111 h 718851"/>
                  <a:gd name="connsiteX9" fmla="*/ 1618790 w 1687370"/>
                  <a:gd name="connsiteY9" fmla="*/ 482631 h 718851"/>
                  <a:gd name="connsiteX10" fmla="*/ 1679750 w 1687370"/>
                  <a:gd name="connsiteY10" fmla="*/ 436911 h 718851"/>
                  <a:gd name="connsiteX11" fmla="*/ 1649270 w 1687370"/>
                  <a:gd name="connsiteY11" fmla="*/ 406431 h 718851"/>
                  <a:gd name="connsiteX12" fmla="*/ 1679750 w 1687370"/>
                  <a:gd name="connsiteY12" fmla="*/ 398811 h 718851"/>
                  <a:gd name="connsiteX13" fmla="*/ 1679750 w 1687370"/>
                  <a:gd name="connsiteY13" fmla="*/ 360711 h 718851"/>
                  <a:gd name="connsiteX14" fmla="*/ 1664510 w 1687370"/>
                  <a:gd name="connsiteY14" fmla="*/ 322611 h 718851"/>
                  <a:gd name="connsiteX15" fmla="*/ 1656890 w 1687370"/>
                  <a:gd name="connsiteY15" fmla="*/ 276891 h 718851"/>
                  <a:gd name="connsiteX16" fmla="*/ 1664510 w 1687370"/>
                  <a:gd name="connsiteY16" fmla="*/ 215931 h 718851"/>
                  <a:gd name="connsiteX17" fmla="*/ 1672130 w 1687370"/>
                  <a:gd name="connsiteY17" fmla="*/ 162591 h 718851"/>
                  <a:gd name="connsiteX18" fmla="*/ 1687370 w 1687370"/>
                  <a:gd name="connsiteY18" fmla="*/ 109251 h 718851"/>
                  <a:gd name="connsiteX19" fmla="*/ 1664510 w 1687370"/>
                  <a:gd name="connsiteY19" fmla="*/ 147351 h 718851"/>
                  <a:gd name="connsiteX20" fmla="*/ 1542590 w 1687370"/>
                  <a:gd name="connsiteY20" fmla="*/ 154971 h 718851"/>
                  <a:gd name="connsiteX0" fmla="*/ 1542590 w 1687370"/>
                  <a:gd name="connsiteY0" fmla="*/ 108347 h 672227"/>
                  <a:gd name="connsiteX1" fmla="*/ 36979 w 1687370"/>
                  <a:gd name="connsiteY1" fmla="*/ 0 h 672227"/>
                  <a:gd name="connsiteX2" fmla="*/ 0 w 1687370"/>
                  <a:gd name="connsiteY2" fmla="*/ 550951 h 672227"/>
                  <a:gd name="connsiteX3" fmla="*/ 1611170 w 1687370"/>
                  <a:gd name="connsiteY3" fmla="*/ 672227 h 672227"/>
                  <a:gd name="connsiteX4" fmla="*/ 1649270 w 1687370"/>
                  <a:gd name="connsiteY4" fmla="*/ 596027 h 672227"/>
                  <a:gd name="connsiteX5" fmla="*/ 1641650 w 1687370"/>
                  <a:gd name="connsiteY5" fmla="*/ 573167 h 672227"/>
                  <a:gd name="connsiteX6" fmla="*/ 1626410 w 1687370"/>
                  <a:gd name="connsiteY6" fmla="*/ 557927 h 672227"/>
                  <a:gd name="connsiteX7" fmla="*/ 1641650 w 1687370"/>
                  <a:gd name="connsiteY7" fmla="*/ 519827 h 672227"/>
                  <a:gd name="connsiteX8" fmla="*/ 1656890 w 1687370"/>
                  <a:gd name="connsiteY8" fmla="*/ 466487 h 672227"/>
                  <a:gd name="connsiteX9" fmla="*/ 1618790 w 1687370"/>
                  <a:gd name="connsiteY9" fmla="*/ 436007 h 672227"/>
                  <a:gd name="connsiteX10" fmla="*/ 1679750 w 1687370"/>
                  <a:gd name="connsiteY10" fmla="*/ 390287 h 672227"/>
                  <a:gd name="connsiteX11" fmla="*/ 1649270 w 1687370"/>
                  <a:gd name="connsiteY11" fmla="*/ 359807 h 672227"/>
                  <a:gd name="connsiteX12" fmla="*/ 1679750 w 1687370"/>
                  <a:gd name="connsiteY12" fmla="*/ 352187 h 672227"/>
                  <a:gd name="connsiteX13" fmla="*/ 1679750 w 1687370"/>
                  <a:gd name="connsiteY13" fmla="*/ 314087 h 672227"/>
                  <a:gd name="connsiteX14" fmla="*/ 1664510 w 1687370"/>
                  <a:gd name="connsiteY14" fmla="*/ 275987 h 672227"/>
                  <a:gd name="connsiteX15" fmla="*/ 1656890 w 1687370"/>
                  <a:gd name="connsiteY15" fmla="*/ 230267 h 672227"/>
                  <a:gd name="connsiteX16" fmla="*/ 1664510 w 1687370"/>
                  <a:gd name="connsiteY16" fmla="*/ 169307 h 672227"/>
                  <a:gd name="connsiteX17" fmla="*/ 1672130 w 1687370"/>
                  <a:gd name="connsiteY17" fmla="*/ 115967 h 672227"/>
                  <a:gd name="connsiteX18" fmla="*/ 1687370 w 1687370"/>
                  <a:gd name="connsiteY18" fmla="*/ 62627 h 672227"/>
                  <a:gd name="connsiteX19" fmla="*/ 1664510 w 1687370"/>
                  <a:gd name="connsiteY19" fmla="*/ 100727 h 672227"/>
                  <a:gd name="connsiteX20" fmla="*/ 1542590 w 1687370"/>
                  <a:gd name="connsiteY20" fmla="*/ 108347 h 672227"/>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 name="connsiteX0" fmla="*/ 1542590 w 1687370"/>
                  <a:gd name="connsiteY0" fmla="*/ 125338 h 689218"/>
                  <a:gd name="connsiteX1" fmla="*/ 38147 w 1687370"/>
                  <a:gd name="connsiteY1" fmla="*/ 0 h 689218"/>
                  <a:gd name="connsiteX2" fmla="*/ 0 w 1687370"/>
                  <a:gd name="connsiteY2" fmla="*/ 567942 h 689218"/>
                  <a:gd name="connsiteX3" fmla="*/ 1611170 w 1687370"/>
                  <a:gd name="connsiteY3" fmla="*/ 689218 h 689218"/>
                  <a:gd name="connsiteX4" fmla="*/ 1649270 w 1687370"/>
                  <a:gd name="connsiteY4" fmla="*/ 613018 h 689218"/>
                  <a:gd name="connsiteX5" fmla="*/ 1641650 w 1687370"/>
                  <a:gd name="connsiteY5" fmla="*/ 590158 h 689218"/>
                  <a:gd name="connsiteX6" fmla="*/ 1626410 w 1687370"/>
                  <a:gd name="connsiteY6" fmla="*/ 574918 h 689218"/>
                  <a:gd name="connsiteX7" fmla="*/ 1641650 w 1687370"/>
                  <a:gd name="connsiteY7" fmla="*/ 536818 h 689218"/>
                  <a:gd name="connsiteX8" fmla="*/ 1656890 w 1687370"/>
                  <a:gd name="connsiteY8" fmla="*/ 483478 h 689218"/>
                  <a:gd name="connsiteX9" fmla="*/ 1618790 w 1687370"/>
                  <a:gd name="connsiteY9" fmla="*/ 452998 h 689218"/>
                  <a:gd name="connsiteX10" fmla="*/ 1679750 w 1687370"/>
                  <a:gd name="connsiteY10" fmla="*/ 407278 h 689218"/>
                  <a:gd name="connsiteX11" fmla="*/ 1649270 w 1687370"/>
                  <a:gd name="connsiteY11" fmla="*/ 376798 h 689218"/>
                  <a:gd name="connsiteX12" fmla="*/ 1679750 w 1687370"/>
                  <a:gd name="connsiteY12" fmla="*/ 369178 h 689218"/>
                  <a:gd name="connsiteX13" fmla="*/ 1679750 w 1687370"/>
                  <a:gd name="connsiteY13" fmla="*/ 331078 h 689218"/>
                  <a:gd name="connsiteX14" fmla="*/ 1664510 w 1687370"/>
                  <a:gd name="connsiteY14" fmla="*/ 292978 h 689218"/>
                  <a:gd name="connsiteX15" fmla="*/ 1656890 w 1687370"/>
                  <a:gd name="connsiteY15" fmla="*/ 247258 h 689218"/>
                  <a:gd name="connsiteX16" fmla="*/ 1664510 w 1687370"/>
                  <a:gd name="connsiteY16" fmla="*/ 186298 h 689218"/>
                  <a:gd name="connsiteX17" fmla="*/ 1672130 w 1687370"/>
                  <a:gd name="connsiteY17" fmla="*/ 132958 h 689218"/>
                  <a:gd name="connsiteX18" fmla="*/ 1687370 w 1687370"/>
                  <a:gd name="connsiteY18" fmla="*/ 79618 h 689218"/>
                  <a:gd name="connsiteX19" fmla="*/ 1664510 w 1687370"/>
                  <a:gd name="connsiteY19" fmla="*/ 117718 h 689218"/>
                  <a:gd name="connsiteX20" fmla="*/ 1542590 w 1687370"/>
                  <a:gd name="connsiteY20" fmla="*/ 125338 h 68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87370" h="689218">
                    <a:moveTo>
                      <a:pt x="1542590" y="125338"/>
                    </a:moveTo>
                    <a:lnTo>
                      <a:pt x="38147" y="0"/>
                    </a:lnTo>
                    <a:cubicBezTo>
                      <a:pt x="23360" y="185518"/>
                      <a:pt x="1188" y="384872"/>
                      <a:pt x="0" y="567942"/>
                    </a:cubicBezTo>
                    <a:lnTo>
                      <a:pt x="1611170" y="689218"/>
                    </a:lnTo>
                    <a:lnTo>
                      <a:pt x="1649270" y="613018"/>
                    </a:lnTo>
                    <a:lnTo>
                      <a:pt x="1641650" y="590158"/>
                    </a:lnTo>
                    <a:lnTo>
                      <a:pt x="1626410" y="574918"/>
                    </a:lnTo>
                    <a:lnTo>
                      <a:pt x="1641650" y="536818"/>
                    </a:lnTo>
                    <a:lnTo>
                      <a:pt x="1656890" y="483478"/>
                    </a:lnTo>
                    <a:lnTo>
                      <a:pt x="1618790" y="452998"/>
                    </a:lnTo>
                    <a:lnTo>
                      <a:pt x="1679750" y="407278"/>
                    </a:lnTo>
                    <a:lnTo>
                      <a:pt x="1649270" y="376798"/>
                    </a:lnTo>
                    <a:lnTo>
                      <a:pt x="1679750" y="369178"/>
                    </a:lnTo>
                    <a:lnTo>
                      <a:pt x="1679750" y="331078"/>
                    </a:lnTo>
                    <a:lnTo>
                      <a:pt x="1664510" y="292978"/>
                    </a:lnTo>
                    <a:lnTo>
                      <a:pt x="1656890" y="247258"/>
                    </a:lnTo>
                    <a:lnTo>
                      <a:pt x="1664510" y="186298"/>
                    </a:lnTo>
                    <a:lnTo>
                      <a:pt x="1672130" y="132958"/>
                    </a:lnTo>
                    <a:lnTo>
                      <a:pt x="1687370" y="79618"/>
                    </a:lnTo>
                    <a:cubicBezTo>
                      <a:pt x="1662986" y="112130"/>
                      <a:pt x="1664510" y="97398"/>
                      <a:pt x="1664510" y="117718"/>
                    </a:cubicBezTo>
                    <a:lnTo>
                      <a:pt x="1542590" y="125338"/>
                    </a:lnTo>
                    <a:close/>
                  </a:path>
                </a:pathLst>
              </a:custGeom>
              <a:gradFill rotWithShape="1">
                <a:gsLst>
                  <a:gs pos="0">
                    <a:sysClr val="window" lastClr="FFFFFF">
                      <a:tint val="80000"/>
                      <a:satMod val="300000"/>
                    </a:sysClr>
                  </a:gs>
                  <a:gs pos="99000">
                    <a:schemeClr val="accent6">
                      <a:lumMod val="40000"/>
                      <a:lumOff val="60000"/>
                    </a:schemeClr>
                  </a:gs>
                </a:gsLst>
                <a:path path="circle">
                  <a:fillToRect l="50000" t="50000" r="50000" b="50000"/>
                </a:path>
              </a:gradFill>
              <a:ln w="28575" cap="flat" cmpd="sng" algn="ctr">
                <a:noFill/>
                <a:prstDash val="solid"/>
              </a:ln>
              <a:effectLst>
                <a:outerShdw blurRad="50800" dist="38100" dir="2700000" algn="tl" rotWithShape="0">
                  <a:prstClr val="black"/>
                </a:outerShdw>
              </a:effectLst>
            </p:spPr>
            <p:txBody>
              <a:bodyPr rtlCol="0" anchor="ctr"/>
              <a:lstStyle/>
              <a:p>
                <a:pPr algn="ctr"/>
                <a:r>
                  <a:rPr lang="en-US" kern="0" dirty="0">
                    <a:solidFill>
                      <a:prstClr val="white"/>
                    </a:solidFill>
                    <a:latin typeface="Calibri"/>
                  </a:rPr>
                  <a:t> </a:t>
                </a:r>
                <a:endParaRPr lang="ar-EG" kern="0" dirty="0">
                  <a:solidFill>
                    <a:prstClr val="white"/>
                  </a:solidFill>
                  <a:latin typeface="Calibri"/>
                  <a:cs typeface="Arial" panose="020B0604020202020204" pitchFamily="34" charset="0"/>
                </a:endParaRPr>
              </a:p>
            </p:txBody>
          </p:sp>
          <p:cxnSp>
            <p:nvCxnSpPr>
              <p:cNvPr id="67" name="Straight Connector 66"/>
              <p:cNvCxnSpPr/>
              <p:nvPr/>
            </p:nvCxnSpPr>
            <p:spPr>
              <a:xfrm rot="16020000" flipH="1">
                <a:off x="3295497" y="987410"/>
                <a:ext cx="18968" cy="4536735"/>
              </a:xfrm>
              <a:prstGeom prst="line">
                <a:avLst/>
              </a:prstGeom>
              <a:noFill/>
              <a:ln w="38100" cap="flat" cmpd="sng" algn="ct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ysDot"/>
              </a:ln>
              <a:effectLst>
                <a:outerShdw blurRad="50800" dist="38100" algn="l" rotWithShape="0">
                  <a:prstClr val="black">
                    <a:alpha val="40000"/>
                  </a:prstClr>
                </a:outerShdw>
              </a:effectLst>
            </p:spPr>
          </p:cxnSp>
        </p:grpSp>
        <p:sp>
          <p:nvSpPr>
            <p:cNvPr id="60" name="Rectangle 59"/>
            <p:cNvSpPr/>
            <p:nvPr/>
          </p:nvSpPr>
          <p:spPr>
            <a:xfrm rot="21540000">
              <a:off x="994267" y="1224645"/>
              <a:ext cx="7570606" cy="5278123"/>
            </a:xfrm>
            <a:prstGeom prst="rect">
              <a:avLst/>
            </a:prstGeom>
            <a:noFill/>
          </p:spPr>
          <p:txBody>
            <a:bodyPr wrap="square" lIns="91440" tIns="45720" rIns="91440" bIns="45720">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rtl="0">
                <a:lnSpc>
                  <a:spcPct val="120000"/>
                </a:lnSpc>
                <a:defRPr/>
              </a:pPr>
              <a:r>
                <a:rPr lang="en-US" sz="24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Of the cellular component (middle layer) transferred to a 1 or 3 cc </a:t>
              </a:r>
              <a:r>
                <a:rPr lang="en-US" sz="2400" kern="0" dirty="0" err="1">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Luer</a:t>
              </a:r>
              <a:r>
                <a:rPr lang="en-US" sz="24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-Lock syringes and prepared for injection by blunt-tipped small </a:t>
              </a:r>
              <a:r>
                <a:rPr lang="en-US" sz="2400" kern="0" dirty="0" err="1">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calibre</a:t>
              </a:r>
              <a:r>
                <a:rPr lang="en-US" sz="2400" kern="0" dirty="0">
                  <a:solidFill>
                    <a:sysClr val="windowText" lastClr="000000"/>
                  </a:solidFill>
                  <a:effectLst>
                    <a:outerShdw blurRad="50800" dist="38100" dir="2700000" algn="tl" rotWithShape="0">
                      <a:sysClr val="window" lastClr="FFFFFF"/>
                    </a:outerShdw>
                  </a:effectLst>
                  <a:latin typeface="Comic Sans MS" pitchFamily="66" charset="0"/>
                  <a:cs typeface="B Arabic Style" pitchFamily="2" charset="-78"/>
                </a:rPr>
                <a:t> infiltration cannula.</a:t>
              </a:r>
            </a:p>
          </p:txBody>
        </p:sp>
      </p:grpSp>
    </p:spTree>
    <p:extLst>
      <p:ext uri="{BB962C8B-B14F-4D97-AF65-F5344CB8AC3E}">
        <p14:creationId xmlns:p14="http://schemas.microsoft.com/office/powerpoint/2010/main" val="369739204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1000"/>
                                        <p:tgtEl>
                                          <p:spTgt spid="31"/>
                                        </p:tgtEl>
                                        <p:attrNameLst>
                                          <p:attrName>ppt_w</p:attrName>
                                        </p:attrNameLst>
                                      </p:cBhvr>
                                      <p:tavLst>
                                        <p:tav tm="0">
                                          <p:val>
                                            <p:strVal val="ppt_w"/>
                                          </p:val>
                                        </p:tav>
                                        <p:tav tm="100000">
                                          <p:val>
                                            <p:fltVal val="0"/>
                                          </p:val>
                                        </p:tav>
                                      </p:tavLst>
                                    </p:anim>
                                    <p:anim calcmode="lin" valueType="num">
                                      <p:cBhvr>
                                        <p:cTn id="7" dur="1000"/>
                                        <p:tgtEl>
                                          <p:spTgt spid="31"/>
                                        </p:tgtEl>
                                        <p:attrNameLst>
                                          <p:attrName>ppt_h</p:attrName>
                                        </p:attrNameLst>
                                      </p:cBhvr>
                                      <p:tavLst>
                                        <p:tav tm="0">
                                          <p:val>
                                            <p:strVal val="ppt_h"/>
                                          </p:val>
                                        </p:tav>
                                        <p:tav tm="100000">
                                          <p:val>
                                            <p:fltVal val="0"/>
                                          </p:val>
                                        </p:tav>
                                      </p:tavLst>
                                    </p:anim>
                                    <p:animEffect transition="out" filter="fade">
                                      <p:cBhvr>
                                        <p:cTn id="8" dur="1000"/>
                                        <p:tgtEl>
                                          <p:spTgt spid="31"/>
                                        </p:tgtEl>
                                      </p:cBhvr>
                                    </p:animEffect>
                                    <p:set>
                                      <p:cBhvr>
                                        <p:cTn id="9" dur="1" fill="hold">
                                          <p:stCondLst>
                                            <p:cond delay="999"/>
                                          </p:stCondLst>
                                        </p:cTn>
                                        <p:tgtEl>
                                          <p:spTgt spid="31"/>
                                        </p:tgtEl>
                                        <p:attrNameLst>
                                          <p:attrName>style.visibility</p:attrName>
                                        </p:attrNameLst>
                                      </p:cBhvr>
                                      <p:to>
                                        <p:strVal val="hidden"/>
                                      </p:to>
                                    </p:set>
                                  </p:childTnLst>
                                </p:cTn>
                              </p:par>
                              <p:par>
                                <p:cTn id="10" presetID="53" presetClass="exit" presetSubtype="32" fill="hold" nodeType="withEffect">
                                  <p:stCondLst>
                                    <p:cond delay="0"/>
                                  </p:stCondLst>
                                  <p:childTnLst>
                                    <p:anim calcmode="lin" valueType="num">
                                      <p:cBhvr>
                                        <p:cTn id="11" dur="1000"/>
                                        <p:tgtEl>
                                          <p:spTgt spid="38"/>
                                        </p:tgtEl>
                                        <p:attrNameLst>
                                          <p:attrName>ppt_w</p:attrName>
                                        </p:attrNameLst>
                                      </p:cBhvr>
                                      <p:tavLst>
                                        <p:tav tm="0">
                                          <p:val>
                                            <p:strVal val="ppt_w"/>
                                          </p:val>
                                        </p:tav>
                                        <p:tav tm="100000">
                                          <p:val>
                                            <p:fltVal val="0"/>
                                          </p:val>
                                        </p:tav>
                                      </p:tavLst>
                                    </p:anim>
                                    <p:anim calcmode="lin" valueType="num">
                                      <p:cBhvr>
                                        <p:cTn id="12" dur="1000"/>
                                        <p:tgtEl>
                                          <p:spTgt spid="38"/>
                                        </p:tgtEl>
                                        <p:attrNameLst>
                                          <p:attrName>ppt_h</p:attrName>
                                        </p:attrNameLst>
                                      </p:cBhvr>
                                      <p:tavLst>
                                        <p:tav tm="0">
                                          <p:val>
                                            <p:strVal val="ppt_h"/>
                                          </p:val>
                                        </p:tav>
                                        <p:tav tm="100000">
                                          <p:val>
                                            <p:fltVal val="0"/>
                                          </p:val>
                                        </p:tav>
                                      </p:tavLst>
                                    </p:anim>
                                    <p:animEffect transition="out" filter="fade">
                                      <p:cBhvr>
                                        <p:cTn id="13" dur="1000"/>
                                        <p:tgtEl>
                                          <p:spTgt spid="38"/>
                                        </p:tgtEl>
                                      </p:cBhvr>
                                    </p:animEffect>
                                    <p:set>
                                      <p:cBhvr>
                                        <p:cTn id="14" dur="1" fill="hold">
                                          <p:stCondLst>
                                            <p:cond delay="999"/>
                                          </p:stCondLst>
                                        </p:cTn>
                                        <p:tgtEl>
                                          <p:spTgt spid="38"/>
                                        </p:tgtEl>
                                        <p:attrNameLst>
                                          <p:attrName>style.visibility</p:attrName>
                                        </p:attrNameLst>
                                      </p:cBhvr>
                                      <p:to>
                                        <p:strVal val="hidden"/>
                                      </p:to>
                                    </p:set>
                                  </p:childTnLst>
                                </p:cTn>
                              </p:par>
                              <p:par>
                                <p:cTn id="15" presetID="53" presetClass="exit" presetSubtype="32" fill="hold" nodeType="withEffect">
                                  <p:stCondLst>
                                    <p:cond delay="0"/>
                                  </p:stCondLst>
                                  <p:childTnLst>
                                    <p:anim calcmode="lin" valueType="num">
                                      <p:cBhvr>
                                        <p:cTn id="16" dur="500"/>
                                        <p:tgtEl>
                                          <p:spTgt spid="46"/>
                                        </p:tgtEl>
                                        <p:attrNameLst>
                                          <p:attrName>ppt_w</p:attrName>
                                        </p:attrNameLst>
                                      </p:cBhvr>
                                      <p:tavLst>
                                        <p:tav tm="0">
                                          <p:val>
                                            <p:strVal val="ppt_w"/>
                                          </p:val>
                                        </p:tav>
                                        <p:tav tm="100000">
                                          <p:val>
                                            <p:fltVal val="0"/>
                                          </p:val>
                                        </p:tav>
                                      </p:tavLst>
                                    </p:anim>
                                    <p:anim calcmode="lin" valueType="num">
                                      <p:cBhvr>
                                        <p:cTn id="17" dur="500"/>
                                        <p:tgtEl>
                                          <p:spTgt spid="46"/>
                                        </p:tgtEl>
                                        <p:attrNameLst>
                                          <p:attrName>ppt_h</p:attrName>
                                        </p:attrNameLst>
                                      </p:cBhvr>
                                      <p:tavLst>
                                        <p:tav tm="0">
                                          <p:val>
                                            <p:strVal val="ppt_h"/>
                                          </p:val>
                                        </p:tav>
                                        <p:tav tm="100000">
                                          <p:val>
                                            <p:fltVal val="0"/>
                                          </p:val>
                                        </p:tav>
                                      </p:tavLst>
                                    </p:anim>
                                    <p:animEffect transition="out" filter="fade">
                                      <p:cBhvr>
                                        <p:cTn id="18" dur="500"/>
                                        <p:tgtEl>
                                          <p:spTgt spid="46"/>
                                        </p:tgtEl>
                                      </p:cBhvr>
                                    </p:animEffect>
                                    <p:set>
                                      <p:cBhvr>
                                        <p:cTn id="19" dur="1" fill="hold">
                                          <p:stCondLst>
                                            <p:cond delay="499"/>
                                          </p:stCondLst>
                                        </p:cTn>
                                        <p:tgtEl>
                                          <p:spTgt spid="46"/>
                                        </p:tgtEl>
                                        <p:attrNameLst>
                                          <p:attrName>style.visibility</p:attrName>
                                        </p:attrNameLst>
                                      </p:cBhvr>
                                      <p:to>
                                        <p:strVal val="hidden"/>
                                      </p:to>
                                    </p:set>
                                  </p:childTnLst>
                                </p:cTn>
                              </p:par>
                              <p:par>
                                <p:cTn id="20" presetID="42" presetClass="path" presetSubtype="0" accel="50000" decel="50000" fill="hold" nodeType="withEffect">
                                  <p:stCondLst>
                                    <p:cond delay="0"/>
                                  </p:stCondLst>
                                  <p:childTnLst>
                                    <p:animMotion origin="layout" path="M -3.33333E-6 1.11111E-6 L -0.24895 -0.58148 " pathEditMode="relative" rAng="0" ptsTypes="AA">
                                      <p:cBhvr>
                                        <p:cTn id="21" dur="1000" fill="hold"/>
                                        <p:tgtEl>
                                          <p:spTgt spid="52"/>
                                        </p:tgtEl>
                                        <p:attrNameLst>
                                          <p:attrName>ppt_x</p:attrName>
                                          <p:attrName>ppt_y</p:attrName>
                                        </p:attrNameLst>
                                      </p:cBhvr>
                                      <p:rCtr x="-12448" y="-29074"/>
                                    </p:animMotion>
                                  </p:childTnLst>
                                </p:cTn>
                              </p:par>
                            </p:childTnLst>
                          </p:cTn>
                        </p:par>
                        <p:par>
                          <p:cTn id="22" fill="hold">
                            <p:stCondLst>
                              <p:cond delay="1000"/>
                            </p:stCondLst>
                            <p:childTnLst>
                              <p:par>
                                <p:cTn id="23" presetID="14" presetClass="entr" presetSubtype="1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randombar(horizontal)">
                                      <p:cBhvr>
                                        <p:cTn id="25"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sp>
        <p:nvSpPr>
          <p:cNvPr id="37" name="Rectangle 36"/>
          <p:cNvSpPr/>
          <p:nvPr/>
        </p:nvSpPr>
        <p:spPr>
          <a:xfrm>
            <a:off x="1743382" y="5517233"/>
            <a:ext cx="8730248" cy="410625"/>
          </a:xfrm>
          <a:prstGeom prst="rect">
            <a:avLst/>
          </a:prstGeom>
        </p:spPr>
        <p:txBody>
          <a:bodyPr wrap="square">
            <a:spAutoFit/>
          </a:bodyPr>
          <a:lstStyle/>
          <a:p>
            <a:pPr algn="ctr">
              <a:lnSpc>
                <a:spcPct val="110000"/>
              </a:lnSpc>
              <a:spcBef>
                <a:spcPts val="1000"/>
              </a:spcBef>
              <a:buClr>
                <a:srgbClr val="EA157A">
                  <a:lumMod val="40000"/>
                  <a:lumOff val="60000"/>
                </a:srgbClr>
              </a:buClr>
            </a:pPr>
            <a:r>
              <a:rPr lang="en-US" altLang="zh-CN" sz="2000" b="1" kern="0" dirty="0">
                <a:latin typeface="Comic Sans MS" pitchFamily="66" charset="0"/>
                <a:ea typeface="宋体" panose="02010600030101010101" pitchFamily="2" charset="-122"/>
                <a:cs typeface="B Arabic Style" pitchFamily="2" charset="-78"/>
              </a:rPr>
              <a:t>Purified fat is transferred to 3 and 1 cc </a:t>
            </a:r>
            <a:r>
              <a:rPr lang="en-US" altLang="zh-CN" sz="2000" b="1" kern="0" dirty="0" err="1">
                <a:latin typeface="Comic Sans MS" pitchFamily="66" charset="0"/>
                <a:ea typeface="宋体" panose="02010600030101010101" pitchFamily="2" charset="-122"/>
                <a:cs typeface="B Arabic Style" pitchFamily="2" charset="-78"/>
              </a:rPr>
              <a:t>Luer</a:t>
            </a:r>
            <a:r>
              <a:rPr lang="en-US" altLang="zh-CN" sz="2000" b="1" kern="0" dirty="0">
                <a:latin typeface="Comic Sans MS" pitchFamily="66" charset="0"/>
                <a:ea typeface="宋体" panose="02010600030101010101" pitchFamily="2" charset="-122"/>
                <a:cs typeface="B Arabic Style" pitchFamily="2" charset="-78"/>
              </a:rPr>
              <a:t> Lock syringes</a:t>
            </a:r>
          </a:p>
        </p:txBody>
      </p:sp>
      <p:grpSp>
        <p:nvGrpSpPr>
          <p:cNvPr id="39" name="Group 38"/>
          <p:cNvGrpSpPr/>
          <p:nvPr/>
        </p:nvGrpSpPr>
        <p:grpSpPr>
          <a:xfrm>
            <a:off x="1847528" y="1405162"/>
            <a:ext cx="3960440" cy="3888432"/>
            <a:chOff x="323528" y="1340768"/>
            <a:chExt cx="3960440" cy="3888432"/>
          </a:xfrm>
        </p:grpSpPr>
        <p:sp>
          <p:nvSpPr>
            <p:cNvPr id="44" name="Rounded Rectangle 43"/>
            <p:cNvSpPr/>
            <p:nvPr/>
          </p:nvSpPr>
          <p:spPr>
            <a:xfrm rot="5400000">
              <a:off x="359532" y="1304764"/>
              <a:ext cx="3888432" cy="396044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68" name="Picture 6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1522884"/>
              <a:ext cx="3575675" cy="3494484"/>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grpSp>
        <p:nvGrpSpPr>
          <p:cNvPr id="69" name="Group 68"/>
          <p:cNvGrpSpPr/>
          <p:nvPr/>
        </p:nvGrpSpPr>
        <p:grpSpPr>
          <a:xfrm>
            <a:off x="6345750" y="1405162"/>
            <a:ext cx="3960440" cy="3888432"/>
            <a:chOff x="4821750" y="1340768"/>
            <a:chExt cx="3960440" cy="3888432"/>
          </a:xfrm>
        </p:grpSpPr>
        <p:sp>
          <p:nvSpPr>
            <p:cNvPr id="70" name="Rounded Rectangle 69"/>
            <p:cNvSpPr/>
            <p:nvPr/>
          </p:nvSpPr>
          <p:spPr>
            <a:xfrm rot="5400000">
              <a:off x="4857754" y="1304764"/>
              <a:ext cx="3888432" cy="396044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71" name="Picture 7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056" y="1516316"/>
              <a:ext cx="3456384" cy="3494482"/>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sp>
        <p:nvSpPr>
          <p:cNvPr id="72" name="Rectangle 71"/>
          <p:cNvSpPr/>
          <p:nvPr/>
        </p:nvSpPr>
        <p:spPr>
          <a:xfrm>
            <a:off x="1775520" y="5738479"/>
            <a:ext cx="8730248" cy="410625"/>
          </a:xfrm>
          <a:prstGeom prst="rect">
            <a:avLst/>
          </a:prstGeom>
        </p:spPr>
        <p:txBody>
          <a:bodyPr wrap="square">
            <a:spAutoFit/>
          </a:bodyPr>
          <a:lstStyle/>
          <a:p>
            <a:pPr algn="ctr">
              <a:lnSpc>
                <a:spcPct val="110000"/>
              </a:lnSpc>
              <a:spcBef>
                <a:spcPts val="1000"/>
              </a:spcBef>
              <a:buClr>
                <a:srgbClr val="EA157A">
                  <a:lumMod val="40000"/>
                  <a:lumOff val="60000"/>
                </a:srgbClr>
              </a:buClr>
            </a:pPr>
            <a:r>
              <a:rPr lang="en-US" altLang="zh-CN" sz="2000" b="1" kern="0" dirty="0">
                <a:latin typeface="Comic Sans MS" pitchFamily="66" charset="0"/>
                <a:ea typeface="宋体" panose="02010600030101010101" pitchFamily="2" charset="-122"/>
                <a:cs typeface="B Arabic Style" pitchFamily="2" charset="-78"/>
              </a:rPr>
              <a:t>1 and </a:t>
            </a:r>
            <a:r>
              <a:rPr lang="en-US" altLang="zh-CN" sz="2000" b="1" kern="0">
                <a:latin typeface="Comic Sans MS" pitchFamily="66" charset="0"/>
                <a:ea typeface="宋体" panose="02010600030101010101" pitchFamily="2" charset="-122"/>
                <a:cs typeface="B Arabic Style" pitchFamily="2" charset="-78"/>
              </a:rPr>
              <a:t>2 mm lipoinjection needles</a:t>
            </a:r>
            <a:endParaRPr lang="en-US" altLang="zh-CN" sz="2000" b="1" kern="0" dirty="0">
              <a:latin typeface="Comic Sans MS" pitchFamily="66" charset="0"/>
              <a:ea typeface="宋体" panose="02010600030101010101" pitchFamily="2" charset="-122"/>
              <a:cs typeface="B Arabic Style" pitchFamily="2" charset="-78"/>
            </a:endParaRPr>
          </a:p>
        </p:txBody>
      </p:sp>
      <p:grpSp>
        <p:nvGrpSpPr>
          <p:cNvPr id="2" name="Group 1"/>
          <p:cNvGrpSpPr/>
          <p:nvPr/>
        </p:nvGrpSpPr>
        <p:grpSpPr>
          <a:xfrm>
            <a:off x="3215681" y="1788484"/>
            <a:ext cx="5929887" cy="3690469"/>
            <a:chOff x="717475" y="4688035"/>
            <a:chExt cx="5929887" cy="3690469"/>
          </a:xfrm>
        </p:grpSpPr>
        <p:sp>
          <p:nvSpPr>
            <p:cNvPr id="74" name="Rounded Rectangle 73"/>
            <p:cNvSpPr/>
            <p:nvPr/>
          </p:nvSpPr>
          <p:spPr>
            <a:xfrm rot="5400000">
              <a:off x="1837184" y="3568326"/>
              <a:ext cx="3690469" cy="592988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76" name="Picture 75"/>
            <p:cNvPicPr/>
            <p:nvPr/>
          </p:nvPicPr>
          <p:blipFill rotWithShape="1">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l="3463" t="7203" r="2597" b="3748"/>
            <a:stretch/>
          </p:blipFill>
          <p:spPr bwMode="auto">
            <a:xfrm>
              <a:off x="899592" y="4934488"/>
              <a:ext cx="5571400" cy="3175032"/>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18639403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7">
                                            <p:txEl>
                                              <p:pRg st="0" end="0"/>
                                            </p:txEl>
                                          </p:spTgt>
                                        </p:tgtEl>
                                        <p:attrNameLst>
                                          <p:attrName>style.visibility</p:attrName>
                                        </p:attrNameLst>
                                      </p:cBhvr>
                                      <p:to>
                                        <p:strVal val="visible"/>
                                      </p:to>
                                    </p:set>
                                    <p:animEffect transition="in" filter="randombar(horizontal)">
                                      <p:cBhvr>
                                        <p:cTn id="7" dur="500"/>
                                        <p:tgtEl>
                                          <p:spTgt spid="37">
                                            <p:txEl>
                                              <p:pRg st="0" end="0"/>
                                            </p:txEl>
                                          </p:spTgt>
                                        </p:tgtEl>
                                      </p:cBhvr>
                                    </p:animEffect>
                                  </p:childTnLst>
                                </p:cTn>
                              </p:par>
                            </p:childTnLst>
                          </p:cTn>
                        </p:par>
                        <p:par>
                          <p:cTn id="8" fill="hold">
                            <p:stCondLst>
                              <p:cond delay="500"/>
                            </p:stCondLst>
                            <p:childTnLst>
                              <p:par>
                                <p:cTn id="9" presetID="2" presetClass="entr" presetSubtype="8" decel="10000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1000" fill="hold"/>
                                        <p:tgtEl>
                                          <p:spTgt spid="39"/>
                                        </p:tgtEl>
                                        <p:attrNameLst>
                                          <p:attrName>ppt_x</p:attrName>
                                        </p:attrNameLst>
                                      </p:cBhvr>
                                      <p:tavLst>
                                        <p:tav tm="0">
                                          <p:val>
                                            <p:strVal val="0-#ppt_w/2"/>
                                          </p:val>
                                        </p:tav>
                                        <p:tav tm="100000">
                                          <p:val>
                                            <p:strVal val="#ppt_x"/>
                                          </p:val>
                                        </p:tav>
                                      </p:tavLst>
                                    </p:anim>
                                    <p:anim calcmode="lin" valueType="num">
                                      <p:cBhvr additive="base">
                                        <p:cTn id="12" dur="10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2" decel="60000" fill="hold"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1000" fill="hold"/>
                                        <p:tgtEl>
                                          <p:spTgt spid="69"/>
                                        </p:tgtEl>
                                        <p:attrNameLst>
                                          <p:attrName>ppt_x</p:attrName>
                                        </p:attrNameLst>
                                      </p:cBhvr>
                                      <p:tavLst>
                                        <p:tav tm="0">
                                          <p:val>
                                            <p:strVal val="1+#ppt_w/2"/>
                                          </p:val>
                                        </p:tav>
                                        <p:tav tm="100000">
                                          <p:val>
                                            <p:strVal val="#ppt_x"/>
                                          </p:val>
                                        </p:tav>
                                      </p:tavLst>
                                    </p:anim>
                                    <p:anim calcmode="lin" valueType="num">
                                      <p:cBhvr additive="base">
                                        <p:cTn id="16" dur="100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xit" presetSubtype="8" fill="hold" nodeType="clickEffect">
                                  <p:stCondLst>
                                    <p:cond delay="0"/>
                                  </p:stCondLst>
                                  <p:childTnLst>
                                    <p:anim calcmode="lin" valueType="num">
                                      <p:cBhvr additive="base">
                                        <p:cTn id="20" dur="500"/>
                                        <p:tgtEl>
                                          <p:spTgt spid="39"/>
                                        </p:tgtEl>
                                        <p:attrNameLst>
                                          <p:attrName>ppt_x</p:attrName>
                                        </p:attrNameLst>
                                      </p:cBhvr>
                                      <p:tavLst>
                                        <p:tav tm="0">
                                          <p:val>
                                            <p:strVal val="ppt_x"/>
                                          </p:val>
                                        </p:tav>
                                        <p:tav tm="100000">
                                          <p:val>
                                            <p:strVal val="0-ppt_w/2"/>
                                          </p:val>
                                        </p:tav>
                                      </p:tavLst>
                                    </p:anim>
                                    <p:anim calcmode="lin" valueType="num">
                                      <p:cBhvr additive="base">
                                        <p:cTn id="21" dur="500"/>
                                        <p:tgtEl>
                                          <p:spTgt spid="39"/>
                                        </p:tgtEl>
                                        <p:attrNameLst>
                                          <p:attrName>ppt_y</p:attrName>
                                        </p:attrNameLst>
                                      </p:cBhvr>
                                      <p:tavLst>
                                        <p:tav tm="0">
                                          <p:val>
                                            <p:strVal val="ppt_y"/>
                                          </p:val>
                                        </p:tav>
                                        <p:tav tm="100000">
                                          <p:val>
                                            <p:strVal val="ppt_y"/>
                                          </p:val>
                                        </p:tav>
                                      </p:tavLst>
                                    </p:anim>
                                    <p:set>
                                      <p:cBhvr>
                                        <p:cTn id="22" dur="1" fill="hold">
                                          <p:stCondLst>
                                            <p:cond delay="499"/>
                                          </p:stCondLst>
                                        </p:cTn>
                                        <p:tgtEl>
                                          <p:spTgt spid="39"/>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500"/>
                                        <p:tgtEl>
                                          <p:spTgt spid="69"/>
                                        </p:tgtEl>
                                        <p:attrNameLst>
                                          <p:attrName>ppt_x</p:attrName>
                                        </p:attrNameLst>
                                      </p:cBhvr>
                                      <p:tavLst>
                                        <p:tav tm="0">
                                          <p:val>
                                            <p:strVal val="ppt_x"/>
                                          </p:val>
                                        </p:tav>
                                        <p:tav tm="100000">
                                          <p:val>
                                            <p:strVal val="1+ppt_w/2"/>
                                          </p:val>
                                        </p:tav>
                                      </p:tavLst>
                                    </p:anim>
                                    <p:anim calcmode="lin" valueType="num">
                                      <p:cBhvr additive="base">
                                        <p:cTn id="25" dur="500"/>
                                        <p:tgtEl>
                                          <p:spTgt spid="69"/>
                                        </p:tgtEl>
                                        <p:attrNameLst>
                                          <p:attrName>ppt_y</p:attrName>
                                        </p:attrNameLst>
                                      </p:cBhvr>
                                      <p:tavLst>
                                        <p:tav tm="0">
                                          <p:val>
                                            <p:strVal val="ppt_y"/>
                                          </p:val>
                                        </p:tav>
                                        <p:tav tm="100000">
                                          <p:val>
                                            <p:strVal val="ppt_y"/>
                                          </p:val>
                                        </p:tav>
                                      </p:tavLst>
                                    </p:anim>
                                    <p:set>
                                      <p:cBhvr>
                                        <p:cTn id="26" dur="1" fill="hold">
                                          <p:stCondLst>
                                            <p:cond delay="499"/>
                                          </p:stCondLst>
                                        </p:cTn>
                                        <p:tgtEl>
                                          <p:spTgt spid="69"/>
                                        </p:tgtEl>
                                        <p:attrNameLst>
                                          <p:attrName>style.visibility</p:attrName>
                                        </p:attrNameLst>
                                      </p:cBhvr>
                                      <p:to>
                                        <p:strVal val="hidden"/>
                                      </p:to>
                                    </p:set>
                                  </p:childTnLst>
                                </p:cTn>
                              </p:par>
                              <p:par>
                                <p:cTn id="27" presetID="14" presetClass="exit" presetSubtype="10" fill="hold" grpId="0" nodeType="withEffect">
                                  <p:stCondLst>
                                    <p:cond delay="0"/>
                                  </p:stCondLst>
                                  <p:childTnLst>
                                    <p:animEffect transition="out" filter="randombar(horizontal)">
                                      <p:cBhvr>
                                        <p:cTn id="28" dur="500"/>
                                        <p:tgtEl>
                                          <p:spTgt spid="37">
                                            <p:txEl>
                                              <p:pRg st="0" end="0"/>
                                            </p:txEl>
                                          </p:spTgt>
                                        </p:tgtEl>
                                      </p:cBhvr>
                                    </p:animEffect>
                                    <p:set>
                                      <p:cBhvr>
                                        <p:cTn id="29" dur="1" fill="hold">
                                          <p:stCondLst>
                                            <p:cond delay="499"/>
                                          </p:stCondLst>
                                        </p:cTn>
                                        <p:tgtEl>
                                          <p:spTgt spid="37">
                                            <p:txEl>
                                              <p:pRg st="0" end="0"/>
                                            </p:txEl>
                                          </p:spTgt>
                                        </p:tgtEl>
                                        <p:attrNameLst>
                                          <p:attrName>style.visibility</p:attrName>
                                        </p:attrNameLst>
                                      </p:cBhvr>
                                      <p:to>
                                        <p:strVal val="hidden"/>
                                      </p:to>
                                    </p:set>
                                  </p:childTnLst>
                                </p:cTn>
                              </p:par>
                              <p:par>
                                <p:cTn id="30" presetID="14" presetClass="entr" presetSubtype="10" fill="hold" nodeType="withEffect">
                                  <p:stCondLst>
                                    <p:cond delay="0"/>
                                  </p:stCondLst>
                                  <p:childTnLst>
                                    <p:set>
                                      <p:cBhvr>
                                        <p:cTn id="31" dur="1" fill="hold">
                                          <p:stCondLst>
                                            <p:cond delay="0"/>
                                          </p:stCondLst>
                                        </p:cTn>
                                        <p:tgtEl>
                                          <p:spTgt spid="72">
                                            <p:txEl>
                                              <p:pRg st="0" end="0"/>
                                            </p:txEl>
                                          </p:spTgt>
                                        </p:tgtEl>
                                        <p:attrNameLst>
                                          <p:attrName>style.visibility</p:attrName>
                                        </p:attrNameLst>
                                      </p:cBhvr>
                                      <p:to>
                                        <p:strVal val="visible"/>
                                      </p:to>
                                    </p:set>
                                    <p:animEffect transition="in" filter="randombar(horizontal)">
                                      <p:cBhvr>
                                        <p:cTn id="32" dur="500"/>
                                        <p:tgtEl>
                                          <p:spTgt spid="72">
                                            <p:txEl>
                                              <p:pRg st="0" end="0"/>
                                            </p:txEl>
                                          </p:spTgt>
                                        </p:tgtEl>
                                      </p:cBhvr>
                                    </p:animEffect>
                                  </p:childTnLst>
                                </p:cTn>
                              </p:par>
                            </p:childTnLst>
                          </p:cTn>
                        </p:par>
                        <p:par>
                          <p:cTn id="33" fill="hold">
                            <p:stCondLst>
                              <p:cond delay="500"/>
                            </p:stCondLst>
                            <p:childTnLst>
                              <p:par>
                                <p:cTn id="34" presetID="16" presetClass="entr" presetSubtype="37"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arn(outVertical)">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uild="allAtOnce"/>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44403-1123-3398-06E6-DB868BD9FAC9}"/>
              </a:ext>
            </a:extLst>
          </p:cNvPr>
          <p:cNvSpPr>
            <a:spLocks noGrp="1"/>
          </p:cNvSpPr>
          <p:nvPr>
            <p:ph type="title"/>
          </p:nvPr>
        </p:nvSpPr>
        <p:spPr>
          <a:xfrm>
            <a:off x="485774" y="4887556"/>
            <a:ext cx="11129963" cy="1426288"/>
          </a:xfrm>
        </p:spPr>
        <p:txBody>
          <a:bodyPr wrap="square">
            <a:spAutoFit/>
          </a:bodyPr>
          <a:lstStyle/>
          <a:p>
            <a:pPr algn="ctr">
              <a:lnSpc>
                <a:spcPct val="110000"/>
              </a:lnSpc>
              <a:spcBef>
                <a:spcPts val="1000"/>
              </a:spcBef>
              <a:buClr>
                <a:srgbClr val="EA157A">
                  <a:lumMod val="40000"/>
                  <a:lumOff val="60000"/>
                </a:srgbClr>
              </a:buClr>
            </a:pPr>
            <a:r>
              <a:rPr lang="en-US" sz="2000" kern="0" dirty="0">
                <a:solidFill>
                  <a:srgbClr val="E0A2E1"/>
                </a:solidFill>
                <a:latin typeface="Comic Sans MS" pitchFamily="66" charset="0"/>
                <a:ea typeface="宋体" panose="02010600030101010101" pitchFamily="2" charset="-122"/>
                <a:cs typeface="B Arabic Style" pitchFamily="2" charset="-78"/>
              </a:rPr>
              <a:t>We avoid </a:t>
            </a:r>
            <a:r>
              <a:rPr lang="en-US" sz="2000" kern="0" dirty="0" err="1">
                <a:solidFill>
                  <a:srgbClr val="E0A2E1"/>
                </a:solidFill>
                <a:latin typeface="Comic Sans MS" pitchFamily="66" charset="0"/>
                <a:ea typeface="宋体" panose="02010600030101010101" pitchFamily="2" charset="-122"/>
                <a:cs typeface="B Arabic Style" pitchFamily="2" charset="-78"/>
              </a:rPr>
              <a:t>lipoinjection</a:t>
            </a:r>
            <a:r>
              <a:rPr lang="en-US" sz="2000" kern="0" dirty="0">
                <a:solidFill>
                  <a:srgbClr val="E0A2E1"/>
                </a:solidFill>
                <a:latin typeface="Comic Sans MS" pitchFamily="66" charset="0"/>
                <a:ea typeface="宋体" panose="02010600030101010101" pitchFamily="2" charset="-122"/>
                <a:cs typeface="B Arabic Style" pitchFamily="2" charset="-78"/>
              </a:rPr>
              <a:t> in the same region of lumpectomy (upper right). Instead of that, we perform the lumpectomy and close the cavity created with absorbable stitches, deforming areas distant from the lumpectomy bed (lower left). The </a:t>
            </a:r>
            <a:r>
              <a:rPr lang="en-US" sz="2000" kern="0" dirty="0" err="1">
                <a:solidFill>
                  <a:srgbClr val="E0A2E1"/>
                </a:solidFill>
                <a:latin typeface="Comic Sans MS" pitchFamily="66" charset="0"/>
                <a:ea typeface="宋体" panose="02010600030101010101" pitchFamily="2" charset="-122"/>
                <a:cs typeface="B Arabic Style" pitchFamily="2" charset="-78"/>
              </a:rPr>
              <a:t>lipoinjection</a:t>
            </a:r>
            <a:r>
              <a:rPr lang="en-US" sz="2000" kern="0" dirty="0">
                <a:solidFill>
                  <a:srgbClr val="E0A2E1"/>
                </a:solidFill>
                <a:latin typeface="Comic Sans MS" pitchFamily="66" charset="0"/>
                <a:ea typeface="宋体" panose="02010600030101010101" pitchFamily="2" charset="-122"/>
                <a:cs typeface="B Arabic Style" pitchFamily="2" charset="-78"/>
              </a:rPr>
              <a:t> is performed in the deformity areas, distant from the tumor bed (lower right).</a:t>
            </a:r>
          </a:p>
        </p:txBody>
      </p:sp>
      <p:pic>
        <p:nvPicPr>
          <p:cNvPr id="4" name="Picture 3">
            <a:extLst>
              <a:ext uri="{FF2B5EF4-FFF2-40B4-BE49-F238E27FC236}">
                <a16:creationId xmlns:a16="http://schemas.microsoft.com/office/drawing/2014/main" id="{9F01E521-9FA4-573D-1BAE-263D24615F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314887"/>
            <a:ext cx="11339512" cy="4343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016505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6674" y="-224358"/>
            <a:ext cx="9302560" cy="2141190"/>
            <a:chOff x="-575516" y="-224358"/>
            <a:chExt cx="997205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sp>
        <p:nvSpPr>
          <p:cNvPr id="37" name="Rectangle 36"/>
          <p:cNvSpPr/>
          <p:nvPr/>
        </p:nvSpPr>
        <p:spPr>
          <a:xfrm>
            <a:off x="1887398" y="5517233"/>
            <a:ext cx="8385066" cy="769441"/>
          </a:xfrm>
          <a:prstGeom prst="rect">
            <a:avLst/>
          </a:prstGeom>
        </p:spPr>
        <p:txBody>
          <a:bodyPr wrap="square">
            <a:spAutoFit/>
          </a:bodyPr>
          <a:lstStyle/>
          <a:p>
            <a:pPr algn="ctr">
              <a:lnSpc>
                <a:spcPct val="110000"/>
              </a:lnSpc>
              <a:spcBef>
                <a:spcPts val="1000"/>
              </a:spcBef>
              <a:buClr>
                <a:srgbClr val="EA157A">
                  <a:lumMod val="40000"/>
                  <a:lumOff val="60000"/>
                </a:srgbClr>
              </a:buClr>
            </a:pPr>
            <a:r>
              <a:rPr lang="en-US" altLang="zh-CN" sz="2000" b="1" kern="0" dirty="0">
                <a:latin typeface="Comic Sans MS" pitchFamily="66" charset="0"/>
                <a:ea typeface="宋体" panose="02010600030101010101" pitchFamily="2" charset="-122"/>
                <a:cs typeface="B Arabic Style" pitchFamily="2" charset="-78"/>
              </a:rPr>
              <a:t>Fat injection by 1 mm </a:t>
            </a:r>
            <a:r>
              <a:rPr lang="en-US" altLang="zh-CN" sz="2000" b="1" kern="0" dirty="0" err="1">
                <a:latin typeface="Comic Sans MS" pitchFamily="66" charset="0"/>
                <a:ea typeface="宋体" panose="02010600030101010101" pitchFamily="2" charset="-122"/>
                <a:cs typeface="B Arabic Style" pitchFamily="2" charset="-78"/>
              </a:rPr>
              <a:t>lipoinjection</a:t>
            </a:r>
            <a:r>
              <a:rPr lang="en-US" altLang="zh-CN" sz="2000" b="1" kern="0" dirty="0">
                <a:latin typeface="Comic Sans MS" pitchFamily="66" charset="0"/>
                <a:ea typeface="宋体" panose="02010600030101010101" pitchFamily="2" charset="-122"/>
                <a:cs typeface="B Arabic Style" pitchFamily="2" charset="-78"/>
              </a:rPr>
              <a:t> needle on 1ml syringe on withdrawal</a:t>
            </a:r>
          </a:p>
        </p:txBody>
      </p:sp>
      <p:grpSp>
        <p:nvGrpSpPr>
          <p:cNvPr id="39" name="Group 38"/>
          <p:cNvGrpSpPr/>
          <p:nvPr/>
        </p:nvGrpSpPr>
        <p:grpSpPr>
          <a:xfrm>
            <a:off x="5844673" y="1445772"/>
            <a:ext cx="3960440" cy="3888432"/>
            <a:chOff x="323528" y="1340768"/>
            <a:chExt cx="3960440" cy="3888432"/>
          </a:xfrm>
        </p:grpSpPr>
        <p:sp>
          <p:nvSpPr>
            <p:cNvPr id="44" name="Rounded Rectangle 43"/>
            <p:cNvSpPr/>
            <p:nvPr/>
          </p:nvSpPr>
          <p:spPr>
            <a:xfrm rot="5400000">
              <a:off x="359532" y="1304764"/>
              <a:ext cx="3888432" cy="396044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68" name="Picture 6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147" y="1522884"/>
              <a:ext cx="3494484" cy="34944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pSp>
      <p:pic>
        <p:nvPicPr>
          <p:cNvPr id="4" name="Picture 3">
            <a:extLst>
              <a:ext uri="{FF2B5EF4-FFF2-40B4-BE49-F238E27FC236}">
                <a16:creationId xmlns:a16="http://schemas.microsoft.com/office/drawing/2014/main" id="{88A7E002-A90D-7B8E-5F95-E7FC5E432C09}"/>
              </a:ext>
            </a:extLst>
          </p:cNvPr>
          <p:cNvPicPr>
            <a:picLocks noChangeAspect="1"/>
          </p:cNvPicPr>
          <p:nvPr/>
        </p:nvPicPr>
        <p:blipFill>
          <a:blip r:embed="rId5"/>
          <a:stretch>
            <a:fillRect/>
          </a:stretch>
        </p:blipFill>
        <p:spPr>
          <a:xfrm>
            <a:off x="1868245" y="1650376"/>
            <a:ext cx="3635453" cy="3471996"/>
          </a:xfrm>
          <a:prstGeom prst="round2DiagRect">
            <a:avLst>
              <a:gd name="adj1" fmla="val 16667"/>
              <a:gd name="adj2" fmla="val 0"/>
            </a:avLst>
          </a:prstGeom>
          <a:ln w="88900" cap="sq">
            <a:solidFill>
              <a:srgbClr val="FFCC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1798371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7">
                                            <p:txEl>
                                              <p:pRg st="0" end="0"/>
                                            </p:txEl>
                                          </p:spTgt>
                                        </p:tgtEl>
                                        <p:attrNameLst>
                                          <p:attrName>style.visibility</p:attrName>
                                        </p:attrNameLst>
                                      </p:cBhvr>
                                      <p:to>
                                        <p:strVal val="visible"/>
                                      </p:to>
                                    </p:set>
                                    <p:animEffect transition="in" filter="randombar(horizontal)">
                                      <p:cBhvr>
                                        <p:cTn id="7" dur="500"/>
                                        <p:tgtEl>
                                          <p:spTgt spid="37">
                                            <p:txEl>
                                              <p:pRg st="0" end="0"/>
                                            </p:txEl>
                                          </p:spTgt>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1000"/>
                                        <p:tgtEl>
                                          <p:spTgt spid="39"/>
                                        </p:tgtEl>
                                      </p:cBhvr>
                                    </p:animEffect>
                                    <p:anim calcmode="lin" valueType="num">
                                      <p:cBhvr>
                                        <p:cTn id="12" dur="1000" fill="hold"/>
                                        <p:tgtEl>
                                          <p:spTgt spid="39"/>
                                        </p:tgtEl>
                                        <p:attrNameLst>
                                          <p:attrName>ppt_x</p:attrName>
                                        </p:attrNameLst>
                                      </p:cBhvr>
                                      <p:tavLst>
                                        <p:tav tm="0">
                                          <p:val>
                                            <p:strVal val="#ppt_x"/>
                                          </p:val>
                                        </p:tav>
                                        <p:tav tm="100000">
                                          <p:val>
                                            <p:strVal val="#ppt_x"/>
                                          </p:val>
                                        </p:tav>
                                      </p:tavLst>
                                    </p:anim>
                                    <p:anim calcmode="lin" valueType="num">
                                      <p:cBhvr>
                                        <p:cTn id="13" dur="1000" fill="hold"/>
                                        <p:tgtEl>
                                          <p:spTgt spid="3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pink background&#10;&#10;Description automatically generated">
            <a:extLst>
              <a:ext uri="{FF2B5EF4-FFF2-40B4-BE49-F238E27FC236}">
                <a16:creationId xmlns:a16="http://schemas.microsoft.com/office/drawing/2014/main" id="{C5D5287B-80EB-8A48-F04A-5F5D10D10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332973" cy="6858000"/>
          </a:xfrm>
          <a:prstGeom prst="rect">
            <a:avLst/>
          </a:prstGeom>
        </p:spPr>
      </p:pic>
      <p:pic>
        <p:nvPicPr>
          <p:cNvPr id="6" name="Picture 5">
            <a:extLst>
              <a:ext uri="{FF2B5EF4-FFF2-40B4-BE49-F238E27FC236}">
                <a16:creationId xmlns:a16="http://schemas.microsoft.com/office/drawing/2014/main" id="{9BF3B05D-6401-401F-A472-FD83064BA29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7581" y="440355"/>
            <a:ext cx="8258350" cy="4233231"/>
          </a:xfrm>
          <a:prstGeom prst="rect">
            <a:avLst/>
          </a:prstGeom>
          <a:noFill/>
          <a:ln>
            <a:noFill/>
          </a:ln>
        </p:spPr>
      </p:pic>
      <p:sp>
        <p:nvSpPr>
          <p:cNvPr id="8" name="TextBox 7">
            <a:extLst>
              <a:ext uri="{FF2B5EF4-FFF2-40B4-BE49-F238E27FC236}">
                <a16:creationId xmlns:a16="http://schemas.microsoft.com/office/drawing/2014/main" id="{FC168E1E-8C70-D9D8-D047-EBFCA1D3C249}"/>
              </a:ext>
            </a:extLst>
          </p:cNvPr>
          <p:cNvSpPr txBox="1"/>
          <p:nvPr/>
        </p:nvSpPr>
        <p:spPr>
          <a:xfrm>
            <a:off x="3213100" y="4813286"/>
            <a:ext cx="8644113" cy="1719702"/>
          </a:xfrm>
          <a:prstGeom prst="rect">
            <a:avLst/>
          </a:prstGeom>
        </p:spPr>
        <p:txBody>
          <a:bodyPr wrap="square">
            <a:spAutoFit/>
          </a:bodyPr>
          <a:lstStyle>
            <a:defPPr>
              <a:defRPr lang="en-US"/>
            </a:defPPr>
            <a:lvl1pPr algn="ctr">
              <a:lnSpc>
                <a:spcPct val="110000"/>
              </a:lnSpc>
              <a:spcBef>
                <a:spcPts val="1000"/>
              </a:spcBef>
              <a:buClr>
                <a:srgbClr val="EA157A">
                  <a:lumMod val="40000"/>
                  <a:lumOff val="60000"/>
                </a:srgbClr>
              </a:buClr>
              <a:defRPr sz="2000" b="1" kern="0">
                <a:latin typeface="Comic Sans MS" pitchFamily="66" charset="0"/>
                <a:ea typeface="宋体" panose="02010600030101010101" pitchFamily="2" charset="-122"/>
                <a:cs typeface="B Arabic Style" pitchFamily="2" charset="-78"/>
              </a:defRPr>
            </a:lvl1pPr>
          </a:lstStyle>
          <a:p>
            <a:r>
              <a:rPr lang="en-US" dirty="0">
                <a:solidFill>
                  <a:schemeClr val="bg1"/>
                </a:solidFill>
              </a:rPr>
              <a:t>Comparison before and after lipomodelling. Upper photography after closure of </a:t>
            </a:r>
            <a:r>
              <a:rPr lang="en-US" dirty="0" err="1">
                <a:solidFill>
                  <a:schemeClr val="bg1"/>
                </a:solidFill>
              </a:rPr>
              <a:t>tumorectomy</a:t>
            </a:r>
            <a:r>
              <a:rPr lang="en-US" dirty="0">
                <a:solidFill>
                  <a:schemeClr val="bg1"/>
                </a:solidFill>
              </a:rPr>
              <a:t> bed, with no lipomodelling, note the depression and the retraction located in the lower quadrants. Lower photography after lipomodelling, note correction of deformities and retractions, and round shape of the breast.</a:t>
            </a:r>
          </a:p>
        </p:txBody>
      </p:sp>
      <p:sp>
        <p:nvSpPr>
          <p:cNvPr id="10" name="Title 1">
            <a:extLst>
              <a:ext uri="{FF2B5EF4-FFF2-40B4-BE49-F238E27FC236}">
                <a16:creationId xmlns:a16="http://schemas.microsoft.com/office/drawing/2014/main" id="{8B050FE3-A61D-F1CC-8480-4727A7DC8EAE}"/>
              </a:ext>
            </a:extLst>
          </p:cNvPr>
          <p:cNvSpPr>
            <a:spLocks noGrp="1"/>
          </p:cNvSpPr>
          <p:nvPr>
            <p:ph type="title"/>
          </p:nvPr>
        </p:nvSpPr>
        <p:spPr>
          <a:xfrm>
            <a:off x="233187" y="2253781"/>
            <a:ext cx="2385965" cy="1718508"/>
          </a:xfrm>
        </p:spPr>
        <p:txBody>
          <a:bodyPr>
            <a:normAutofit fontScale="90000"/>
          </a:bodyPr>
          <a:lstStyle/>
          <a:p>
            <a:pPr algn="ctr"/>
            <a:br>
              <a:rPr lang="en-US" sz="4800" b="1" dirty="0">
                <a:solidFill>
                  <a:schemeClr val="bg1"/>
                </a:solidFill>
              </a:rPr>
            </a:br>
            <a:r>
              <a:rPr lang="en-US" sz="4800" b="1" dirty="0">
                <a:solidFill>
                  <a:schemeClr val="bg1"/>
                </a:solidFill>
              </a:rPr>
              <a:t>Surgical technique</a:t>
            </a:r>
            <a:br>
              <a:rPr lang="en-US" sz="4800" b="1" dirty="0">
                <a:solidFill>
                  <a:schemeClr val="bg1"/>
                </a:solidFill>
              </a:rPr>
            </a:br>
            <a:endParaRPr lang="en-US" sz="4800" b="1" dirty="0">
              <a:solidFill>
                <a:schemeClr val="bg1"/>
              </a:solidFill>
            </a:endParaRPr>
          </a:p>
        </p:txBody>
      </p:sp>
    </p:spTree>
    <p:extLst>
      <p:ext uri="{BB962C8B-B14F-4D97-AF65-F5344CB8AC3E}">
        <p14:creationId xmlns:p14="http://schemas.microsoft.com/office/powerpoint/2010/main" val="116626493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7501A71-9454-A5B1-D4A8-F9D3E96DD0CC}"/>
              </a:ext>
            </a:extLst>
          </p:cNvPr>
          <p:cNvSpPr/>
          <p:nvPr/>
        </p:nvSpPr>
        <p:spPr bwMode="auto">
          <a:xfrm>
            <a:off x="452553" y="432792"/>
            <a:ext cx="11491798" cy="5992415"/>
          </a:xfrm>
          <a:prstGeom prst="roundRect">
            <a:avLst/>
          </a:prstGeom>
          <a:solidFill>
            <a:schemeClr val="accent1">
              <a:lumMod val="20000"/>
              <a:lumOff val="80000"/>
            </a:schemeClr>
          </a:solidFill>
          <a:ln>
            <a:solidFill>
              <a:schemeClr val="accent2">
                <a:lumMod val="20000"/>
                <a:lumOff val="80000"/>
              </a:schemeClr>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a:lnSpc>
                <a:spcPct val="150000"/>
              </a:lnSpc>
            </a:pPr>
            <a:r>
              <a:rPr lang="en-US" sz="2800" dirty="0">
                <a:solidFill>
                  <a:schemeClr val="bg1"/>
                </a:solidFill>
                <a:latin typeface="Segoe UI Semibold" panose="020B0702040204020203" pitchFamily="34" charset="0"/>
                <a:ea typeface="Calibri" panose="020F0502020204030204" pitchFamily="34" charset="0"/>
                <a:cs typeface="Segoe UI Semibold" panose="020B0702040204020203" pitchFamily="34" charset="0"/>
              </a:rPr>
              <a:t>Patients were followed up for early and late postoperative complications. Patients were followed up at 3, 6, 12, and 24 months for the detection of oncological recurrence.</a:t>
            </a:r>
            <a:endParaRPr lang="en-US" sz="2000" dirty="0">
              <a:solidFill>
                <a:schemeClr val="bg1"/>
              </a:solidFill>
              <a:effectLst/>
              <a:latin typeface="Segoe UI Semibold" panose="020B0702040204020203" pitchFamily="34" charset="0"/>
              <a:ea typeface="Calibri" panose="020F0502020204030204" pitchFamily="34" charset="0"/>
              <a:cs typeface="Segoe UI Semibold" panose="020B0702040204020203" pitchFamily="34" charset="0"/>
            </a:endParaRPr>
          </a:p>
        </p:txBody>
      </p:sp>
      <p:sp>
        <p:nvSpPr>
          <p:cNvPr id="14" name="Rectangle: Rounded Corners 13">
            <a:extLst>
              <a:ext uri="{FF2B5EF4-FFF2-40B4-BE49-F238E27FC236}">
                <a16:creationId xmlns:a16="http://schemas.microsoft.com/office/drawing/2014/main" id="{247AA6C1-4A5D-F18E-FAFF-A15257EB5067}"/>
              </a:ext>
            </a:extLst>
          </p:cNvPr>
          <p:cNvSpPr/>
          <p:nvPr/>
        </p:nvSpPr>
        <p:spPr bwMode="auto">
          <a:xfrm>
            <a:off x="376352" y="432792"/>
            <a:ext cx="11567999" cy="6129832"/>
          </a:xfrm>
          <a:prstGeom prst="roundRect">
            <a:avLst/>
          </a:prstGeom>
          <a:solidFill>
            <a:schemeClr val="accent2">
              <a:lumMod val="40000"/>
              <a:lumOff val="60000"/>
            </a:schemeClr>
          </a:solidFill>
          <a:ln>
            <a:solidFill>
              <a:schemeClr val="accent2">
                <a:lumMod val="60000"/>
                <a:lumOff val="40000"/>
              </a:schemeClr>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marL="177800" algn="ctr">
              <a:lnSpc>
                <a:spcPct val="150000"/>
              </a:lnSpc>
            </a:pPr>
            <a:r>
              <a:rPr lang="en-US" sz="2800" dirty="0">
                <a:solidFill>
                  <a:schemeClr val="bg1"/>
                </a:solidFill>
                <a:latin typeface="Segoe UI Semibold" panose="020B0702040204020203" pitchFamily="34" charset="0"/>
                <a:ea typeface="Calibri" panose="020F0502020204030204" pitchFamily="34" charset="0"/>
                <a:cs typeface="Segoe UI Semibold" panose="020B0702040204020203" pitchFamily="34" charset="0"/>
              </a:rPr>
              <a:t>volumetric CT to determine the absorbed quantity of fat graft</a:t>
            </a:r>
          </a:p>
          <a:p>
            <a:pPr marL="177800" algn="ctr">
              <a:lnSpc>
                <a:spcPct val="150000"/>
              </a:lnSpc>
            </a:pPr>
            <a:r>
              <a:rPr lang="en-US" sz="2800" dirty="0">
                <a:solidFill>
                  <a:schemeClr val="bg1"/>
                </a:solidFill>
                <a:latin typeface="Segoe UI Semibold" panose="020B0702040204020203" pitchFamily="34" charset="0"/>
                <a:ea typeface="Calibri" panose="020F0502020204030204" pitchFamily="34" charset="0"/>
                <a:cs typeface="Segoe UI Semibold" panose="020B0702040204020203" pitchFamily="34" charset="0"/>
              </a:rPr>
              <a:t>The first CT scan was one month following the procedure </a:t>
            </a:r>
          </a:p>
          <a:p>
            <a:pPr marL="177800" algn="ctr">
              <a:lnSpc>
                <a:spcPct val="150000"/>
              </a:lnSpc>
            </a:pPr>
            <a:r>
              <a:rPr lang="en-US" sz="2800" dirty="0">
                <a:solidFill>
                  <a:schemeClr val="bg1"/>
                </a:solidFill>
                <a:latin typeface="Segoe UI Semibold" panose="020B0702040204020203" pitchFamily="34" charset="0"/>
                <a:ea typeface="Calibri" panose="020F0502020204030204" pitchFamily="34" charset="0"/>
                <a:cs typeface="Segoe UI Semibold" panose="020B0702040204020203" pitchFamily="34" charset="0"/>
              </a:rPr>
              <a:t>The second CT scan was 6 months after the first to allow the patients to finish their adjuvant therapy.</a:t>
            </a:r>
            <a:endParaRPr lang="en-US" sz="2000" dirty="0">
              <a:solidFill>
                <a:schemeClr val="bg1"/>
              </a:solidFill>
              <a:effectLst/>
              <a:latin typeface="Segoe UI Semibold" panose="020B0702040204020203" pitchFamily="34" charset="0"/>
              <a:ea typeface="Calibri" panose="020F0502020204030204" pitchFamily="34" charset="0"/>
              <a:cs typeface="Segoe UI Semibold" panose="020B0702040204020203" pitchFamily="34" charset="0"/>
            </a:endParaRPr>
          </a:p>
        </p:txBody>
      </p:sp>
      <p:sp>
        <p:nvSpPr>
          <p:cNvPr id="15" name="Rectangle: Rounded Corners 14">
            <a:extLst>
              <a:ext uri="{FF2B5EF4-FFF2-40B4-BE49-F238E27FC236}">
                <a16:creationId xmlns:a16="http://schemas.microsoft.com/office/drawing/2014/main" id="{00372C85-AC0D-F116-5178-1408970E5A4D}"/>
              </a:ext>
            </a:extLst>
          </p:cNvPr>
          <p:cNvSpPr/>
          <p:nvPr/>
        </p:nvSpPr>
        <p:spPr bwMode="auto">
          <a:xfrm>
            <a:off x="376351" y="364084"/>
            <a:ext cx="11567999" cy="5992415"/>
          </a:xfrm>
          <a:prstGeom prst="roundRect">
            <a:avLst/>
          </a:prstGeom>
          <a:solidFill>
            <a:schemeClr val="accent2">
              <a:lumMod val="60000"/>
              <a:lumOff val="40000"/>
            </a:schemeClr>
          </a:solidFill>
          <a:ln>
            <a:solidFill>
              <a:schemeClr val="accent2">
                <a:lumMod val="60000"/>
                <a:lumOff val="40000"/>
              </a:schemeClr>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marL="354013" algn="ctr">
              <a:lnSpc>
                <a:spcPct val="150000"/>
              </a:lnSpc>
            </a:pPr>
            <a:r>
              <a:rPr lang="en-US" sz="2800" dirty="0">
                <a:solidFill>
                  <a:schemeClr val="bg1"/>
                </a:solidFill>
                <a:latin typeface="Segoe UI Semibold" panose="020B0702040204020203" pitchFamily="34" charset="0"/>
                <a:ea typeface="Calibri" panose="020F0502020204030204" pitchFamily="34" charset="0"/>
                <a:cs typeface="Segoe UI Semibold" panose="020B0702040204020203" pitchFamily="34" charset="0"/>
              </a:rPr>
              <a:t>Referencing Kyungpook National University Hospital (KNUH) breast reconstruction satisfaction questionnaire (A total of 11 items), 6 months after the surgery.</a:t>
            </a:r>
            <a:endParaRPr lang="en-US" sz="2000" dirty="0">
              <a:solidFill>
                <a:schemeClr val="bg1"/>
              </a:solidFill>
              <a:effectLst/>
              <a:latin typeface="Segoe UI Semibold" panose="020B0702040204020203" pitchFamily="34" charset="0"/>
              <a:ea typeface="Calibri" panose="020F0502020204030204" pitchFamily="34" charset="0"/>
              <a:cs typeface="Segoe UI Semibold" panose="020B0702040204020203" pitchFamily="34" charset="0"/>
            </a:endParaRPr>
          </a:p>
        </p:txBody>
      </p:sp>
      <p:sp>
        <p:nvSpPr>
          <p:cNvPr id="16" name="Rectangle: Rounded Corners 15">
            <a:extLst>
              <a:ext uri="{FF2B5EF4-FFF2-40B4-BE49-F238E27FC236}">
                <a16:creationId xmlns:a16="http://schemas.microsoft.com/office/drawing/2014/main" id="{1687F8C5-32A6-416C-42CE-A41A6A34A68B}"/>
              </a:ext>
            </a:extLst>
          </p:cNvPr>
          <p:cNvSpPr/>
          <p:nvPr/>
        </p:nvSpPr>
        <p:spPr bwMode="auto">
          <a:xfrm>
            <a:off x="376351" y="364085"/>
            <a:ext cx="11644198" cy="6129832"/>
          </a:xfrm>
          <a:prstGeom prst="roundRect">
            <a:avLst/>
          </a:prstGeom>
          <a:solidFill>
            <a:schemeClr val="accent2">
              <a:lumMod val="75000"/>
            </a:schemeClr>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marL="354013" algn="just">
              <a:lnSpc>
                <a:spcPct val="150000"/>
              </a:lnSpc>
            </a:pPr>
            <a:r>
              <a:rPr lang="en-US" sz="2800" dirty="0">
                <a:solidFill>
                  <a:schemeClr val="tx1"/>
                </a:solidFill>
                <a:latin typeface="Segoe UI Semibold" panose="020B0702040204020203" pitchFamily="34" charset="0"/>
                <a:ea typeface="Calibri" panose="020F0502020204030204" pitchFamily="34" charset="0"/>
                <a:cs typeface="Segoe UI Semibold" panose="020B0702040204020203" pitchFamily="34" charset="0"/>
              </a:rPr>
              <a:t>Surgeons' assessment by clinical examination and from the photographic records of each patient before and after the procedure as: </a:t>
            </a:r>
          </a:p>
          <a:p>
            <a:pPr marL="354013" algn="just">
              <a:lnSpc>
                <a:spcPct val="150000"/>
              </a:lnSpc>
            </a:pPr>
            <a:r>
              <a:rPr lang="en-US" sz="2800" dirty="0">
                <a:solidFill>
                  <a:schemeClr val="tx1"/>
                </a:solidFill>
                <a:latin typeface="Segoe UI Semibold" panose="020B0702040204020203" pitchFamily="34" charset="0"/>
                <a:ea typeface="Calibri" panose="020F0502020204030204" pitchFamily="34" charset="0"/>
                <a:cs typeface="Segoe UI Semibold" panose="020B0702040204020203" pitchFamily="34" charset="0"/>
              </a:rPr>
              <a:t>excellent, good, fair, insufficient. </a:t>
            </a:r>
          </a:p>
        </p:txBody>
      </p:sp>
      <p:sp>
        <p:nvSpPr>
          <p:cNvPr id="17" name="Rectangle: Rounded Corners 16">
            <a:extLst>
              <a:ext uri="{FF2B5EF4-FFF2-40B4-BE49-F238E27FC236}">
                <a16:creationId xmlns:a16="http://schemas.microsoft.com/office/drawing/2014/main" id="{E04F0C7C-2A59-227C-3B52-229EF7C97389}"/>
              </a:ext>
            </a:extLst>
          </p:cNvPr>
          <p:cNvSpPr/>
          <p:nvPr/>
        </p:nvSpPr>
        <p:spPr bwMode="auto">
          <a:xfrm>
            <a:off x="247649" y="295377"/>
            <a:ext cx="11644198" cy="6267247"/>
          </a:xfrm>
          <a:prstGeom prst="roundRect">
            <a:avLst/>
          </a:prstGeom>
          <a:solidFill>
            <a:schemeClr val="accent2">
              <a:lumMod val="50000"/>
            </a:schemeClr>
          </a:soli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a:lnSpc>
                <a:spcPct val="150000"/>
              </a:lnSpc>
            </a:pPr>
            <a:r>
              <a:rPr lang="en-US" sz="2800" dirty="0">
                <a:solidFill>
                  <a:schemeClr val="tx1"/>
                </a:solidFill>
                <a:latin typeface="Segoe UI Semibold" panose="020B0702040204020203" pitchFamily="34" charset="0"/>
                <a:ea typeface="Calibri" panose="020F0502020204030204" pitchFamily="34" charset="0"/>
                <a:cs typeface="Segoe UI Semibold" panose="020B0702040204020203" pitchFamily="34" charset="0"/>
              </a:rPr>
              <a:t>Esthetic outcomes were evaluated by a </a:t>
            </a:r>
            <a:r>
              <a:rPr lang="en-US" sz="2800" dirty="0" err="1">
                <a:solidFill>
                  <a:schemeClr val="tx1"/>
                </a:solidFill>
                <a:latin typeface="Segoe UI Semibold" panose="020B0702040204020203" pitchFamily="34" charset="0"/>
                <a:ea typeface="Calibri" panose="020F0502020204030204" pitchFamily="34" charset="0"/>
                <a:cs typeface="Segoe UI Semibold" panose="020B0702040204020203" pitchFamily="34" charset="0"/>
              </a:rPr>
              <a:t>BCCT.core</a:t>
            </a:r>
            <a:r>
              <a:rPr lang="en-US" sz="2800" dirty="0">
                <a:solidFill>
                  <a:schemeClr val="tx1"/>
                </a:solidFill>
                <a:latin typeface="Segoe UI Semibold" panose="020B0702040204020203" pitchFamily="34" charset="0"/>
                <a:ea typeface="Calibri" panose="020F0502020204030204" pitchFamily="34" charset="0"/>
                <a:cs typeface="Segoe UI Semibold" panose="020B0702040204020203" pitchFamily="34" charset="0"/>
              </a:rPr>
              <a:t> (Breast Cancer Conservation Treatment. cosmetic results) objectively and automatically,</a:t>
            </a:r>
          </a:p>
          <a:p>
            <a:pPr algn="ctr">
              <a:lnSpc>
                <a:spcPct val="150000"/>
              </a:lnSpc>
            </a:pPr>
            <a:r>
              <a:rPr lang="en-US" sz="2800" dirty="0">
                <a:solidFill>
                  <a:schemeClr val="tx1"/>
                </a:solidFill>
                <a:latin typeface="Segoe UI Semibold" panose="020B0702040204020203" pitchFamily="34" charset="0"/>
                <a:ea typeface="Calibri" panose="020F0502020204030204" pitchFamily="34" charset="0"/>
                <a:cs typeface="Segoe UI Semibold" panose="020B0702040204020203" pitchFamily="34" charset="0"/>
              </a:rPr>
              <a:t>this system is a standard method for assessing the cosmetic outcomes.</a:t>
            </a:r>
          </a:p>
        </p:txBody>
      </p:sp>
    </p:spTree>
    <p:extLst>
      <p:ext uri="{BB962C8B-B14F-4D97-AF65-F5344CB8AC3E}">
        <p14:creationId xmlns:p14="http://schemas.microsoft.com/office/powerpoint/2010/main" val="426034307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p:cTn id="15" dur="1000" fill="hold"/>
                                        <p:tgtEl>
                                          <p:spTgt spid="15"/>
                                        </p:tgtEl>
                                        <p:attrNameLst>
                                          <p:attrName>ppt_w</p:attrName>
                                        </p:attrNameLst>
                                      </p:cBhvr>
                                      <p:tavLst>
                                        <p:tav tm="0">
                                          <p:val>
                                            <p:fltVal val="0"/>
                                          </p:val>
                                        </p:tav>
                                        <p:tav tm="100000">
                                          <p:val>
                                            <p:strVal val="#ppt_w"/>
                                          </p:val>
                                        </p:tav>
                                      </p:tavLst>
                                    </p:anim>
                                    <p:anim calcmode="lin" valueType="num">
                                      <p:cBhvr>
                                        <p:cTn id="16" dur="1000" fill="hold"/>
                                        <p:tgtEl>
                                          <p:spTgt spid="15"/>
                                        </p:tgtEl>
                                        <p:attrNameLst>
                                          <p:attrName>ppt_h</p:attrName>
                                        </p:attrNameLst>
                                      </p:cBhvr>
                                      <p:tavLst>
                                        <p:tav tm="0">
                                          <p:val>
                                            <p:fltVal val="0"/>
                                          </p:val>
                                        </p:tav>
                                        <p:tav tm="100000">
                                          <p:val>
                                            <p:strVal val="#ppt_h"/>
                                          </p:val>
                                        </p:tav>
                                      </p:tavLst>
                                    </p:anim>
                                    <p:anim calcmode="lin" valueType="num">
                                      <p:cBhvr>
                                        <p:cTn id="17" dur="1000" fill="hold"/>
                                        <p:tgtEl>
                                          <p:spTgt spid="15"/>
                                        </p:tgtEl>
                                        <p:attrNameLst>
                                          <p:attrName>style.rotation</p:attrName>
                                        </p:attrNameLst>
                                      </p:cBhvr>
                                      <p:tavLst>
                                        <p:tav tm="0">
                                          <p:val>
                                            <p:fltVal val="90"/>
                                          </p:val>
                                        </p:tav>
                                        <p:tav tm="100000">
                                          <p:val>
                                            <p:fltVal val="0"/>
                                          </p:val>
                                        </p:tav>
                                      </p:tavLst>
                                    </p:anim>
                                    <p:animEffect transition="in" filter="fade">
                                      <p:cBhvr>
                                        <p:cTn id="18" dur="10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1000" fill="hold"/>
                                        <p:tgtEl>
                                          <p:spTgt spid="16"/>
                                        </p:tgtEl>
                                        <p:attrNameLst>
                                          <p:attrName>ppt_w</p:attrName>
                                        </p:attrNameLst>
                                      </p:cBhvr>
                                      <p:tavLst>
                                        <p:tav tm="0">
                                          <p:val>
                                            <p:fltVal val="0"/>
                                          </p:val>
                                        </p:tav>
                                        <p:tav tm="100000">
                                          <p:val>
                                            <p:strVal val="#ppt_w"/>
                                          </p:val>
                                        </p:tav>
                                      </p:tavLst>
                                    </p:anim>
                                    <p:anim calcmode="lin" valueType="num">
                                      <p:cBhvr>
                                        <p:cTn id="24" dur="1000" fill="hold"/>
                                        <p:tgtEl>
                                          <p:spTgt spid="16"/>
                                        </p:tgtEl>
                                        <p:attrNameLst>
                                          <p:attrName>ppt_h</p:attrName>
                                        </p:attrNameLst>
                                      </p:cBhvr>
                                      <p:tavLst>
                                        <p:tav tm="0">
                                          <p:val>
                                            <p:fltVal val="0"/>
                                          </p:val>
                                        </p:tav>
                                        <p:tav tm="100000">
                                          <p:val>
                                            <p:strVal val="#ppt_h"/>
                                          </p:val>
                                        </p:tav>
                                      </p:tavLst>
                                    </p:anim>
                                    <p:anim calcmode="lin" valueType="num">
                                      <p:cBhvr>
                                        <p:cTn id="25" dur="1000" fill="hold"/>
                                        <p:tgtEl>
                                          <p:spTgt spid="16"/>
                                        </p:tgtEl>
                                        <p:attrNameLst>
                                          <p:attrName>style.rotation</p:attrName>
                                        </p:attrNameLst>
                                      </p:cBhvr>
                                      <p:tavLst>
                                        <p:tav tm="0">
                                          <p:val>
                                            <p:fltVal val="90"/>
                                          </p:val>
                                        </p:tav>
                                        <p:tav tm="100000">
                                          <p:val>
                                            <p:fltVal val="0"/>
                                          </p:val>
                                        </p:tav>
                                      </p:tavLst>
                                    </p:anim>
                                    <p:animEffect transition="in" filter="fade">
                                      <p:cBhvr>
                                        <p:cTn id="26" dur="10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1000" fill="hold"/>
                                        <p:tgtEl>
                                          <p:spTgt spid="17"/>
                                        </p:tgtEl>
                                        <p:attrNameLst>
                                          <p:attrName>ppt_w</p:attrName>
                                        </p:attrNameLst>
                                      </p:cBhvr>
                                      <p:tavLst>
                                        <p:tav tm="0">
                                          <p:val>
                                            <p:fltVal val="0"/>
                                          </p:val>
                                        </p:tav>
                                        <p:tav tm="100000">
                                          <p:val>
                                            <p:strVal val="#ppt_w"/>
                                          </p:val>
                                        </p:tav>
                                      </p:tavLst>
                                    </p:anim>
                                    <p:anim calcmode="lin" valueType="num">
                                      <p:cBhvr>
                                        <p:cTn id="32" dur="1000" fill="hold"/>
                                        <p:tgtEl>
                                          <p:spTgt spid="17"/>
                                        </p:tgtEl>
                                        <p:attrNameLst>
                                          <p:attrName>ppt_h</p:attrName>
                                        </p:attrNameLst>
                                      </p:cBhvr>
                                      <p:tavLst>
                                        <p:tav tm="0">
                                          <p:val>
                                            <p:fltVal val="0"/>
                                          </p:val>
                                        </p:tav>
                                        <p:tav tm="100000">
                                          <p:val>
                                            <p:strVal val="#ppt_h"/>
                                          </p:val>
                                        </p:tav>
                                      </p:tavLst>
                                    </p:anim>
                                    <p:anim calcmode="lin" valueType="num">
                                      <p:cBhvr>
                                        <p:cTn id="33" dur="1000" fill="hold"/>
                                        <p:tgtEl>
                                          <p:spTgt spid="17"/>
                                        </p:tgtEl>
                                        <p:attrNameLst>
                                          <p:attrName>style.rotation</p:attrName>
                                        </p:attrNameLst>
                                      </p:cBhvr>
                                      <p:tavLst>
                                        <p:tav tm="0">
                                          <p:val>
                                            <p:fltVal val="90"/>
                                          </p:val>
                                        </p:tav>
                                        <p:tav tm="100000">
                                          <p:val>
                                            <p:fltVal val="0"/>
                                          </p:val>
                                        </p:tav>
                                      </p:tavLst>
                                    </p:anim>
                                    <p:animEffect transition="in" filter="fade">
                                      <p:cBhvr>
                                        <p:cTn id="34"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0BF4A-4456-FDC3-631F-509227F303D8}"/>
            </a:ext>
          </a:extLst>
        </p:cNvPr>
        <p:cNvGrpSpPr/>
        <p:nvPr/>
      </p:nvGrpSpPr>
      <p:grpSpPr>
        <a:xfrm>
          <a:off x="0" y="0"/>
          <a:ext cx="0" cy="0"/>
          <a:chOff x="0" y="0"/>
          <a:chExt cx="0" cy="0"/>
        </a:xfrm>
      </p:grpSpPr>
      <p:sp>
        <p:nvSpPr>
          <p:cNvPr id="44" name="Rounded Rectangle 43">
            <a:extLst>
              <a:ext uri="{FF2B5EF4-FFF2-40B4-BE49-F238E27FC236}">
                <a16:creationId xmlns:a16="http://schemas.microsoft.com/office/drawing/2014/main" id="{6D367DAC-B50C-159B-D9C0-10651BC7E23F}"/>
              </a:ext>
            </a:extLst>
          </p:cNvPr>
          <p:cNvSpPr/>
          <p:nvPr/>
        </p:nvSpPr>
        <p:spPr>
          <a:xfrm rot="5400000">
            <a:off x="2702643" y="1249927"/>
            <a:ext cx="6835876" cy="4336026"/>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6" name="WhatsApp Video 2024-02-21 at 9.09.08 AM">
            <a:hlinkClick r:id="" action="ppaction://media"/>
            <a:extLst>
              <a:ext uri="{FF2B5EF4-FFF2-40B4-BE49-F238E27FC236}">
                <a16:creationId xmlns:a16="http://schemas.microsoft.com/office/drawing/2014/main" id="{0DD64AFE-124A-9693-70A2-468ABE9244E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167187" y="-22124"/>
            <a:ext cx="3857625" cy="6858000"/>
          </a:xfrm>
          <a:prstGeom prst="rect">
            <a:avLst/>
          </a:prstGeom>
        </p:spPr>
      </p:pic>
    </p:spTree>
    <p:extLst>
      <p:ext uri="{BB962C8B-B14F-4D97-AF65-F5344CB8AC3E}">
        <p14:creationId xmlns:p14="http://schemas.microsoft.com/office/powerpoint/2010/main" val="259828174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41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E2029-3851-AC35-5A1F-3BDAB66A3CA9}"/>
            </a:ext>
          </a:extLst>
        </p:cNvPr>
        <p:cNvGrpSpPr/>
        <p:nvPr/>
      </p:nvGrpSpPr>
      <p:grpSpPr>
        <a:xfrm>
          <a:off x="0" y="0"/>
          <a:ext cx="0" cy="0"/>
          <a:chOff x="0" y="0"/>
          <a:chExt cx="0" cy="0"/>
        </a:xfrm>
      </p:grpSpPr>
      <p:pic>
        <p:nvPicPr>
          <p:cNvPr id="6" name="图片 6">
            <a:extLst>
              <a:ext uri="{FF2B5EF4-FFF2-40B4-BE49-F238E27FC236}">
                <a16:creationId xmlns:a16="http://schemas.microsoft.com/office/drawing/2014/main" id="{D547B9BD-1018-DC18-F117-518FFDEEE8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 y="0"/>
            <a:ext cx="12192000" cy="6858000"/>
          </a:xfrm>
          <a:prstGeom prst="rect">
            <a:avLst/>
          </a:prstGeom>
        </p:spPr>
      </p:pic>
      <p:grpSp>
        <p:nvGrpSpPr>
          <p:cNvPr id="58" name="Group 57">
            <a:extLst>
              <a:ext uri="{FF2B5EF4-FFF2-40B4-BE49-F238E27FC236}">
                <a16:creationId xmlns:a16="http://schemas.microsoft.com/office/drawing/2014/main" id="{50BA41EA-42E1-4488-6A72-4D408DEDCB1D}"/>
              </a:ext>
            </a:extLst>
          </p:cNvPr>
          <p:cNvGrpSpPr/>
          <p:nvPr/>
        </p:nvGrpSpPr>
        <p:grpSpPr>
          <a:xfrm>
            <a:off x="7393794" y="830350"/>
            <a:ext cx="3636453" cy="3703411"/>
            <a:chOff x="5076056" y="432048"/>
            <a:chExt cx="5832648" cy="5301208"/>
          </a:xfrm>
        </p:grpSpPr>
        <p:sp>
          <p:nvSpPr>
            <p:cNvPr id="59" name="Oval 58">
              <a:extLst>
                <a:ext uri="{FF2B5EF4-FFF2-40B4-BE49-F238E27FC236}">
                  <a16:creationId xmlns:a16="http://schemas.microsoft.com/office/drawing/2014/main" id="{C864DD69-C33D-3E51-FD93-BAD5798EDA7D}"/>
                </a:ext>
              </a:extLst>
            </p:cNvPr>
            <p:cNvSpPr/>
            <p:nvPr/>
          </p:nvSpPr>
          <p:spPr bwMode="auto">
            <a:xfrm flipH="1">
              <a:off x="5325988" y="692696"/>
              <a:ext cx="5256584" cy="4824536"/>
            </a:xfrm>
            <a:prstGeom prst="ellipse">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1" name="Oval 60">
              <a:extLst>
                <a:ext uri="{FF2B5EF4-FFF2-40B4-BE49-F238E27FC236}">
                  <a16:creationId xmlns:a16="http://schemas.microsoft.com/office/drawing/2014/main" id="{E630FA05-6C18-F577-60FE-511CB8D96984}"/>
                </a:ext>
              </a:extLst>
            </p:cNvPr>
            <p:cNvSpPr/>
            <p:nvPr/>
          </p:nvSpPr>
          <p:spPr bwMode="auto">
            <a:xfrm>
              <a:off x="5076056" y="432048"/>
              <a:ext cx="5832648" cy="5301208"/>
            </a:xfrm>
            <a:prstGeom prst="ellipse">
              <a:avLst/>
            </a:prstGeom>
            <a:noFill/>
            <a:ln w="28575">
              <a:solidFill>
                <a:schemeClr val="accent2">
                  <a:lumMod val="60000"/>
                  <a:lumOff val="40000"/>
                </a:schemeClr>
              </a:solidFill>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pic>
        <p:nvPicPr>
          <p:cNvPr id="5" name="Picture 4">
            <a:extLst>
              <a:ext uri="{FF2B5EF4-FFF2-40B4-BE49-F238E27FC236}">
                <a16:creationId xmlns:a16="http://schemas.microsoft.com/office/drawing/2014/main" id="{B8593036-62F9-AD6C-5098-7DF422F316EF}"/>
              </a:ext>
            </a:extLst>
          </p:cNvPr>
          <p:cNvPicPr>
            <a:picLocks noChangeAspect="1"/>
          </p:cNvPicPr>
          <p:nvPr/>
        </p:nvPicPr>
        <p:blipFill>
          <a:blip r:embed="rId4"/>
          <a:stretch>
            <a:fillRect/>
          </a:stretch>
        </p:blipFill>
        <p:spPr>
          <a:xfrm>
            <a:off x="7652047" y="1143352"/>
            <a:ext cx="3003501" cy="313179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2" name="Group 11">
            <a:extLst>
              <a:ext uri="{FF2B5EF4-FFF2-40B4-BE49-F238E27FC236}">
                <a16:creationId xmlns:a16="http://schemas.microsoft.com/office/drawing/2014/main" id="{89B11BAC-835E-96CB-25EE-A585CA793ECE}"/>
              </a:ext>
            </a:extLst>
          </p:cNvPr>
          <p:cNvGrpSpPr/>
          <p:nvPr/>
        </p:nvGrpSpPr>
        <p:grpSpPr>
          <a:xfrm rot="10800000">
            <a:off x="7" y="3468782"/>
            <a:ext cx="12192000" cy="3389218"/>
            <a:chOff x="-16149" y="-1379440"/>
            <a:chExt cx="12232034" cy="3633990"/>
          </a:xfrm>
        </p:grpSpPr>
        <p:sp>
          <p:nvSpPr>
            <p:cNvPr id="13" name="Rectangle 2">
              <a:extLst>
                <a:ext uri="{FF2B5EF4-FFF2-40B4-BE49-F238E27FC236}">
                  <a16:creationId xmlns:a16="http://schemas.microsoft.com/office/drawing/2014/main" id="{48A163F4-3B7D-9E82-CDD0-574D6766D8BF}"/>
                </a:ext>
              </a:extLst>
            </p:cNvPr>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a:gsLst>
                <a:gs pos="0">
                  <a:srgbClr val="993366">
                    <a:lumMod val="60000"/>
                    <a:lumOff val="40000"/>
                  </a:srgbClr>
                </a:gs>
                <a:gs pos="50000">
                  <a:srgbClr val="993366">
                    <a:lumMod val="20000"/>
                    <a:lumOff val="80000"/>
                  </a:srgbClr>
                </a:gs>
                <a:gs pos="100000">
                  <a:srgbClr val="993366">
                    <a:lumMod val="60000"/>
                    <a:lumOff val="40000"/>
                  </a:srgbClr>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7200" b="1" i="0" u="none" strike="noStrike" kern="0" cap="none" spc="0" normalizeH="0" baseline="0" noProof="0">
                <a:ln>
                  <a:noFill/>
                </a:ln>
                <a:solidFill>
                  <a:sysClr val="windowText" lastClr="000000"/>
                </a:solidFill>
                <a:effectLst/>
                <a:uLnTx/>
                <a:uFillTx/>
                <a:latin typeface="Bell MT" panose="02020503060305020303" pitchFamily="18" charset="0"/>
              </a:endParaRPr>
            </a:p>
          </p:txBody>
        </p:sp>
        <p:grpSp>
          <p:nvGrpSpPr>
            <p:cNvPr id="14" name="Group 13">
              <a:extLst>
                <a:ext uri="{FF2B5EF4-FFF2-40B4-BE49-F238E27FC236}">
                  <a16:creationId xmlns:a16="http://schemas.microsoft.com/office/drawing/2014/main" id="{1E0C4CDA-B850-5F81-7462-1E5FB7C1E2E4}"/>
                </a:ext>
              </a:extLst>
            </p:cNvPr>
            <p:cNvGrpSpPr/>
            <p:nvPr/>
          </p:nvGrpSpPr>
          <p:grpSpPr>
            <a:xfrm>
              <a:off x="14289" y="-1034702"/>
              <a:ext cx="12176126" cy="3289252"/>
              <a:chOff x="14287" y="-700125"/>
              <a:chExt cx="7000900" cy="3289252"/>
            </a:xfrm>
          </p:grpSpPr>
          <p:sp>
            <p:nvSpPr>
              <p:cNvPr id="15" name="Freeform 63">
                <a:extLst>
                  <a:ext uri="{FF2B5EF4-FFF2-40B4-BE49-F238E27FC236}">
                    <a16:creationId xmlns:a16="http://schemas.microsoft.com/office/drawing/2014/main" id="{F87F524C-0C25-F839-CFC2-24089B9C2E5B}"/>
                  </a:ext>
                </a:extLst>
              </p:cNvPr>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flip="none" rotWithShape="1">
                <a:gsLst>
                  <a:gs pos="0">
                    <a:srgbClr val="038C9F">
                      <a:lumMod val="40000"/>
                      <a:lumOff val="60000"/>
                    </a:srgbClr>
                  </a:gs>
                  <a:gs pos="49000">
                    <a:srgbClr val="038C9F">
                      <a:lumMod val="20000"/>
                      <a:lumOff val="80000"/>
                    </a:srgbClr>
                  </a:gs>
                  <a:gs pos="100000">
                    <a:srgbClr val="038C9F">
                      <a:lumMod val="40000"/>
                      <a:lumOff val="60000"/>
                    </a:srgbClr>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ysClr val="windowText" lastClr="000000"/>
                  </a:solidFill>
                  <a:effectLst/>
                  <a:uLnTx/>
                  <a:uFillTx/>
                  <a:latin typeface="Book Antiqua" pitchFamily="18" charset="0"/>
                </a:endParaRPr>
              </a:p>
            </p:txBody>
          </p:sp>
          <p:sp>
            <p:nvSpPr>
              <p:cNvPr id="16" name="Freeform 61">
                <a:extLst>
                  <a:ext uri="{FF2B5EF4-FFF2-40B4-BE49-F238E27FC236}">
                    <a16:creationId xmlns:a16="http://schemas.microsoft.com/office/drawing/2014/main" id="{0F2F879C-070E-174B-7261-8BBC981D4941}"/>
                  </a:ext>
                </a:extLst>
              </p:cNvPr>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rgbClr val="E7E6E6">
                  <a:lumMod val="60000"/>
                  <a:lumOff val="40000"/>
                </a:srgb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defTabSz="90466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ndParaRPr>
              </a:p>
            </p:txBody>
          </p:sp>
        </p:grpSp>
      </p:gr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6578" y="1907041"/>
            <a:ext cx="7979005" cy="1706739"/>
          </a:xfrm>
          <a:prstGeom prst="rect">
            <a:avLst/>
          </a:prstGeom>
        </p:spPr>
      </p:pic>
    </p:spTree>
    <p:extLst>
      <p:ext uri="{BB962C8B-B14F-4D97-AF65-F5344CB8AC3E}">
        <p14:creationId xmlns:p14="http://schemas.microsoft.com/office/powerpoint/2010/main" val="298627097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209464" y="-224358"/>
            <a:ext cx="2619771" cy="2141191"/>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54" name="Group 53"/>
          <p:cNvGrpSpPr/>
          <p:nvPr/>
        </p:nvGrpSpPr>
        <p:grpSpPr>
          <a:xfrm>
            <a:off x="3746956" y="380805"/>
            <a:ext cx="4248473" cy="1290591"/>
            <a:chOff x="447002" y="1297789"/>
            <a:chExt cx="6632676" cy="1881852"/>
          </a:xfrm>
        </p:grpSpPr>
        <p:sp>
          <p:nvSpPr>
            <p:cNvPr id="55" name="Isosceles Triangle 54"/>
            <p:cNvSpPr/>
            <p:nvPr/>
          </p:nvSpPr>
          <p:spPr>
            <a:xfrm flipV="1">
              <a:off x="447002" y="1969791"/>
              <a:ext cx="579068" cy="199834"/>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grpSp>
          <p:nvGrpSpPr>
            <p:cNvPr id="56" name="Group 10"/>
            <p:cNvGrpSpPr/>
            <p:nvPr/>
          </p:nvGrpSpPr>
          <p:grpSpPr>
            <a:xfrm>
              <a:off x="682160" y="1297789"/>
              <a:ext cx="6397518" cy="1881852"/>
              <a:chOff x="799009" y="1149387"/>
              <a:chExt cx="6397518" cy="1423476"/>
            </a:xfrm>
          </p:grpSpPr>
          <p:sp>
            <p:nvSpPr>
              <p:cNvPr id="59" name="Rectangle 58"/>
              <p:cNvSpPr/>
              <p:nvPr/>
            </p:nvSpPr>
            <p:spPr>
              <a:xfrm>
                <a:off x="799009" y="1149387"/>
                <a:ext cx="6397518" cy="1423476"/>
              </a:xfrm>
              <a:prstGeom prst="rect">
                <a:avLst/>
              </a:prstGeom>
              <a:gradFill flip="none" rotWithShape="1">
                <a:gsLst>
                  <a:gs pos="0">
                    <a:sysClr val="window" lastClr="FFFFFF"/>
                  </a:gs>
                  <a:gs pos="100000">
                    <a:srgbClr val="CBBBA1"/>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ar-EG" sz="1600" kern="0">
                  <a:solidFill>
                    <a:sysClr val="window" lastClr="FFFFFF"/>
                  </a:solidFill>
                  <a:latin typeface="Cambria"/>
                  <a:cs typeface="Arial" panose="020B0604020202020204" pitchFamily="34" charset="0"/>
                </a:endParaRPr>
              </a:p>
            </p:txBody>
          </p:sp>
          <p:sp>
            <p:nvSpPr>
              <p:cNvPr id="60" name="TextBox 59"/>
              <p:cNvSpPr txBox="1"/>
              <p:nvPr/>
            </p:nvSpPr>
            <p:spPr>
              <a:xfrm>
                <a:off x="867061" y="1333298"/>
                <a:ext cx="6177403" cy="916560"/>
              </a:xfrm>
              <a:prstGeom prst="rect">
                <a:avLst/>
              </a:prstGeom>
              <a:no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clinical part of the research</a:t>
                </a:r>
              </a:p>
            </p:txBody>
          </p:sp>
        </p:grpSp>
      </p:grpSp>
      <p:graphicFrame>
        <p:nvGraphicFramePr>
          <p:cNvPr id="5" name="Chart 4">
            <a:extLst>
              <a:ext uri="{FF2B5EF4-FFF2-40B4-BE49-F238E27FC236}">
                <a16:creationId xmlns:a16="http://schemas.microsoft.com/office/drawing/2014/main" id="{3C178AC2-0C22-4A55-A341-3C3FC3BD79A8}"/>
              </a:ext>
            </a:extLst>
          </p:cNvPr>
          <p:cNvGraphicFramePr/>
          <p:nvPr>
            <p:extLst>
              <p:ext uri="{D42A27DB-BD31-4B8C-83A1-F6EECF244321}">
                <p14:modId xmlns:p14="http://schemas.microsoft.com/office/powerpoint/2010/main" val="358427277"/>
              </p:ext>
            </p:extLst>
          </p:nvPr>
        </p:nvGraphicFramePr>
        <p:xfrm>
          <a:off x="447472" y="1901409"/>
          <a:ext cx="9911079" cy="4674982"/>
        </p:xfrm>
        <a:graphic>
          <a:graphicData uri="http://schemas.openxmlformats.org/drawingml/2006/chart">
            <c:chart xmlns:c="http://schemas.openxmlformats.org/drawingml/2006/chart" xmlns:r="http://schemas.openxmlformats.org/officeDocument/2006/relationships" r:id="rId4"/>
          </a:graphicData>
        </a:graphic>
      </p:graphicFrame>
      <p:grpSp>
        <p:nvGrpSpPr>
          <p:cNvPr id="6" name="Group 5">
            <a:extLst>
              <a:ext uri="{FF2B5EF4-FFF2-40B4-BE49-F238E27FC236}">
                <a16:creationId xmlns:a16="http://schemas.microsoft.com/office/drawing/2014/main" id="{24EA5328-F4E9-BBF0-ECEE-253B2A6AE383}"/>
              </a:ext>
            </a:extLst>
          </p:cNvPr>
          <p:cNvGrpSpPr/>
          <p:nvPr/>
        </p:nvGrpSpPr>
        <p:grpSpPr>
          <a:xfrm>
            <a:off x="1293547" y="5310683"/>
            <a:ext cx="4151071" cy="830997"/>
            <a:chOff x="447002" y="1540921"/>
            <a:chExt cx="6480613" cy="1211703"/>
          </a:xfrm>
          <a:solidFill>
            <a:schemeClr val="accent3">
              <a:lumMod val="40000"/>
              <a:lumOff val="60000"/>
            </a:schemeClr>
          </a:solidFill>
        </p:grpSpPr>
        <p:sp>
          <p:nvSpPr>
            <p:cNvPr id="7" name="Isosceles Triangle 6">
              <a:extLst>
                <a:ext uri="{FF2B5EF4-FFF2-40B4-BE49-F238E27FC236}">
                  <a16:creationId xmlns:a16="http://schemas.microsoft.com/office/drawing/2014/main" id="{7446488D-E9CD-5A51-59AB-9E78AE402D89}"/>
                </a:ext>
              </a:extLst>
            </p:cNvPr>
            <p:cNvSpPr/>
            <p:nvPr/>
          </p:nvSpPr>
          <p:spPr>
            <a:xfrm flipV="1">
              <a:off x="447002" y="1969791"/>
              <a:ext cx="579068" cy="199834"/>
            </a:xfrm>
            <a:prstGeom prst="triangle">
              <a:avLst/>
            </a:prstGeom>
            <a:grp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sp>
          <p:nvSpPr>
            <p:cNvPr id="10" name="TextBox 9">
              <a:extLst>
                <a:ext uri="{FF2B5EF4-FFF2-40B4-BE49-F238E27FC236}">
                  <a16:creationId xmlns:a16="http://schemas.microsoft.com/office/drawing/2014/main" id="{1F6B098C-F991-548B-813D-58612399F06B}"/>
                </a:ext>
              </a:extLst>
            </p:cNvPr>
            <p:cNvSpPr txBox="1"/>
            <p:nvPr/>
          </p:nvSpPr>
          <p:spPr>
            <a:xfrm>
              <a:off x="750212" y="1540921"/>
              <a:ext cx="6177403" cy="1211703"/>
            </a:xfrm>
            <a:prstGeom prst="rect">
              <a:avLst/>
            </a:prstGeom>
            <a:grp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site of tumor % </a:t>
              </a:r>
            </a:p>
          </p:txBody>
        </p:sp>
      </p:grpSp>
    </p:spTree>
    <p:extLst>
      <p:ext uri="{BB962C8B-B14F-4D97-AF65-F5344CB8AC3E}">
        <p14:creationId xmlns:p14="http://schemas.microsoft.com/office/powerpoint/2010/main" val="362047680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randombar(horizontal)">
                                      <p:cBhvr>
                                        <p:cTn id="7" dur="500"/>
                                        <p:tgtEl>
                                          <p:spTgt spid="54"/>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209464" y="-224358"/>
            <a:ext cx="2619771" cy="2141191"/>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54" name="Group 53"/>
          <p:cNvGrpSpPr/>
          <p:nvPr/>
        </p:nvGrpSpPr>
        <p:grpSpPr>
          <a:xfrm>
            <a:off x="4198078" y="354811"/>
            <a:ext cx="4248473" cy="1290591"/>
            <a:chOff x="447002" y="1297789"/>
            <a:chExt cx="6632676" cy="1881852"/>
          </a:xfrm>
        </p:grpSpPr>
        <p:sp>
          <p:nvSpPr>
            <p:cNvPr id="55" name="Isosceles Triangle 54"/>
            <p:cNvSpPr/>
            <p:nvPr/>
          </p:nvSpPr>
          <p:spPr>
            <a:xfrm flipV="1">
              <a:off x="447002" y="1969791"/>
              <a:ext cx="579068" cy="199834"/>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grpSp>
          <p:nvGrpSpPr>
            <p:cNvPr id="56" name="Group 10"/>
            <p:cNvGrpSpPr/>
            <p:nvPr/>
          </p:nvGrpSpPr>
          <p:grpSpPr>
            <a:xfrm>
              <a:off x="682160" y="1297789"/>
              <a:ext cx="6397518" cy="1881852"/>
              <a:chOff x="799009" y="1149387"/>
              <a:chExt cx="6397518" cy="1423476"/>
            </a:xfrm>
          </p:grpSpPr>
          <p:sp>
            <p:nvSpPr>
              <p:cNvPr id="59" name="Rectangle 58"/>
              <p:cNvSpPr/>
              <p:nvPr/>
            </p:nvSpPr>
            <p:spPr>
              <a:xfrm>
                <a:off x="799009" y="1149387"/>
                <a:ext cx="6397518" cy="1423476"/>
              </a:xfrm>
              <a:prstGeom prst="rect">
                <a:avLst/>
              </a:prstGeom>
              <a:gradFill flip="none" rotWithShape="1">
                <a:gsLst>
                  <a:gs pos="0">
                    <a:sysClr val="window" lastClr="FFFFFF"/>
                  </a:gs>
                  <a:gs pos="100000">
                    <a:srgbClr val="CBBBA1"/>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ar-EG" sz="1600" kern="0">
                  <a:solidFill>
                    <a:sysClr val="window" lastClr="FFFFFF"/>
                  </a:solidFill>
                  <a:latin typeface="Cambria"/>
                  <a:cs typeface="Arial" panose="020B0604020202020204" pitchFamily="34" charset="0"/>
                </a:endParaRPr>
              </a:p>
            </p:txBody>
          </p:sp>
          <p:sp>
            <p:nvSpPr>
              <p:cNvPr id="60" name="TextBox 59"/>
              <p:cNvSpPr txBox="1"/>
              <p:nvPr/>
            </p:nvSpPr>
            <p:spPr>
              <a:xfrm>
                <a:off x="867061" y="1333298"/>
                <a:ext cx="6177403" cy="916560"/>
              </a:xfrm>
              <a:prstGeom prst="rect">
                <a:avLst/>
              </a:prstGeom>
              <a:no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clinical part of the research</a:t>
                </a:r>
              </a:p>
            </p:txBody>
          </p:sp>
        </p:grpSp>
      </p:grpSp>
      <p:grpSp>
        <p:nvGrpSpPr>
          <p:cNvPr id="6" name="Group 5">
            <a:extLst>
              <a:ext uri="{FF2B5EF4-FFF2-40B4-BE49-F238E27FC236}">
                <a16:creationId xmlns:a16="http://schemas.microsoft.com/office/drawing/2014/main" id="{24EA5328-F4E9-BBF0-ECEE-253B2A6AE383}"/>
              </a:ext>
            </a:extLst>
          </p:cNvPr>
          <p:cNvGrpSpPr/>
          <p:nvPr/>
        </p:nvGrpSpPr>
        <p:grpSpPr>
          <a:xfrm>
            <a:off x="998707" y="5446954"/>
            <a:ext cx="4151071" cy="830997"/>
            <a:chOff x="447002" y="1540921"/>
            <a:chExt cx="6480613" cy="1211703"/>
          </a:xfrm>
          <a:solidFill>
            <a:schemeClr val="tx1"/>
          </a:solidFill>
        </p:grpSpPr>
        <p:sp>
          <p:nvSpPr>
            <p:cNvPr id="7" name="Isosceles Triangle 6">
              <a:extLst>
                <a:ext uri="{FF2B5EF4-FFF2-40B4-BE49-F238E27FC236}">
                  <a16:creationId xmlns:a16="http://schemas.microsoft.com/office/drawing/2014/main" id="{7446488D-E9CD-5A51-59AB-9E78AE402D89}"/>
                </a:ext>
              </a:extLst>
            </p:cNvPr>
            <p:cNvSpPr/>
            <p:nvPr/>
          </p:nvSpPr>
          <p:spPr>
            <a:xfrm flipV="1">
              <a:off x="447002" y="1969791"/>
              <a:ext cx="579068" cy="199834"/>
            </a:xfrm>
            <a:prstGeom prst="triangle">
              <a:avLst/>
            </a:prstGeom>
            <a:grp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sp>
          <p:nvSpPr>
            <p:cNvPr id="10" name="TextBox 9">
              <a:extLst>
                <a:ext uri="{FF2B5EF4-FFF2-40B4-BE49-F238E27FC236}">
                  <a16:creationId xmlns:a16="http://schemas.microsoft.com/office/drawing/2014/main" id="{1F6B098C-F991-548B-813D-58612399F06B}"/>
                </a:ext>
              </a:extLst>
            </p:cNvPr>
            <p:cNvSpPr txBox="1"/>
            <p:nvPr/>
          </p:nvSpPr>
          <p:spPr>
            <a:xfrm>
              <a:off x="750212" y="1540921"/>
              <a:ext cx="6177403" cy="1211703"/>
            </a:xfrm>
            <a:prstGeom prst="rect">
              <a:avLst/>
            </a:prstGeom>
            <a:grp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Histopathological type % </a:t>
              </a:r>
            </a:p>
          </p:txBody>
        </p:sp>
      </p:grpSp>
      <p:graphicFrame>
        <p:nvGraphicFramePr>
          <p:cNvPr id="2" name="Chart 1">
            <a:extLst>
              <a:ext uri="{FF2B5EF4-FFF2-40B4-BE49-F238E27FC236}">
                <a16:creationId xmlns:a16="http://schemas.microsoft.com/office/drawing/2014/main" id="{BE2FA347-CFCF-4216-869D-6310A8CFE549}"/>
              </a:ext>
            </a:extLst>
          </p:cNvPr>
          <p:cNvGraphicFramePr/>
          <p:nvPr>
            <p:extLst>
              <p:ext uri="{D42A27DB-BD31-4B8C-83A1-F6EECF244321}">
                <p14:modId xmlns:p14="http://schemas.microsoft.com/office/powerpoint/2010/main" val="1618912908"/>
              </p:ext>
            </p:extLst>
          </p:nvPr>
        </p:nvGraphicFramePr>
        <p:xfrm>
          <a:off x="1598347" y="1773015"/>
          <a:ext cx="9111272" cy="456343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7660774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randombar(horizontal)">
                                      <p:cBhvr>
                                        <p:cTn id="7" dur="500"/>
                                        <p:tgtEl>
                                          <p:spTgt spid="54"/>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209464" y="-224358"/>
            <a:ext cx="2619771" cy="2141191"/>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54" name="Group 53"/>
          <p:cNvGrpSpPr/>
          <p:nvPr/>
        </p:nvGrpSpPr>
        <p:grpSpPr>
          <a:xfrm>
            <a:off x="3971763" y="318492"/>
            <a:ext cx="4248473" cy="1073842"/>
            <a:chOff x="447002" y="1297789"/>
            <a:chExt cx="6632676" cy="1881852"/>
          </a:xfrm>
        </p:grpSpPr>
        <p:sp>
          <p:nvSpPr>
            <p:cNvPr id="55" name="Isosceles Triangle 54"/>
            <p:cNvSpPr/>
            <p:nvPr/>
          </p:nvSpPr>
          <p:spPr>
            <a:xfrm flipV="1">
              <a:off x="447002" y="1969791"/>
              <a:ext cx="579068" cy="199834"/>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grpSp>
          <p:nvGrpSpPr>
            <p:cNvPr id="56" name="Group 10"/>
            <p:cNvGrpSpPr/>
            <p:nvPr/>
          </p:nvGrpSpPr>
          <p:grpSpPr>
            <a:xfrm>
              <a:off x="682160" y="1297789"/>
              <a:ext cx="6397518" cy="1881852"/>
              <a:chOff x="799009" y="1149387"/>
              <a:chExt cx="6397518" cy="1423476"/>
            </a:xfrm>
          </p:grpSpPr>
          <p:sp>
            <p:nvSpPr>
              <p:cNvPr id="59" name="Rectangle 58"/>
              <p:cNvSpPr/>
              <p:nvPr/>
            </p:nvSpPr>
            <p:spPr>
              <a:xfrm>
                <a:off x="799009" y="1149387"/>
                <a:ext cx="6397518" cy="1423476"/>
              </a:xfrm>
              <a:prstGeom prst="rect">
                <a:avLst/>
              </a:prstGeom>
              <a:gradFill flip="none" rotWithShape="1">
                <a:gsLst>
                  <a:gs pos="0">
                    <a:sysClr val="window" lastClr="FFFFFF"/>
                  </a:gs>
                  <a:gs pos="100000">
                    <a:srgbClr val="CBBBA1"/>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ar-EG" sz="1600" kern="0">
                  <a:solidFill>
                    <a:sysClr val="window" lastClr="FFFFFF"/>
                  </a:solidFill>
                  <a:latin typeface="Cambria"/>
                  <a:cs typeface="Arial" panose="020B0604020202020204" pitchFamily="34" charset="0"/>
                </a:endParaRPr>
              </a:p>
            </p:txBody>
          </p:sp>
          <p:sp>
            <p:nvSpPr>
              <p:cNvPr id="60" name="TextBox 59"/>
              <p:cNvSpPr txBox="1"/>
              <p:nvPr/>
            </p:nvSpPr>
            <p:spPr>
              <a:xfrm>
                <a:off x="867061" y="1333298"/>
                <a:ext cx="6177403" cy="916560"/>
              </a:xfrm>
              <a:prstGeom prst="rect">
                <a:avLst/>
              </a:prstGeom>
              <a:no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clinical part of the research</a:t>
                </a:r>
              </a:p>
            </p:txBody>
          </p:sp>
        </p:grpSp>
      </p:grpSp>
      <p:grpSp>
        <p:nvGrpSpPr>
          <p:cNvPr id="6" name="Group 5">
            <a:extLst>
              <a:ext uri="{FF2B5EF4-FFF2-40B4-BE49-F238E27FC236}">
                <a16:creationId xmlns:a16="http://schemas.microsoft.com/office/drawing/2014/main" id="{24EA5328-F4E9-BBF0-ECEE-253B2A6AE383}"/>
              </a:ext>
            </a:extLst>
          </p:cNvPr>
          <p:cNvGrpSpPr/>
          <p:nvPr/>
        </p:nvGrpSpPr>
        <p:grpSpPr>
          <a:xfrm>
            <a:off x="320519" y="5639463"/>
            <a:ext cx="4151071" cy="830997"/>
            <a:chOff x="447002" y="1540921"/>
            <a:chExt cx="6480613" cy="1211703"/>
          </a:xfrm>
          <a:solidFill>
            <a:schemeClr val="tx1"/>
          </a:solidFill>
        </p:grpSpPr>
        <p:sp>
          <p:nvSpPr>
            <p:cNvPr id="7" name="Isosceles Triangle 6">
              <a:extLst>
                <a:ext uri="{FF2B5EF4-FFF2-40B4-BE49-F238E27FC236}">
                  <a16:creationId xmlns:a16="http://schemas.microsoft.com/office/drawing/2014/main" id="{7446488D-E9CD-5A51-59AB-9E78AE402D89}"/>
                </a:ext>
              </a:extLst>
            </p:cNvPr>
            <p:cNvSpPr/>
            <p:nvPr/>
          </p:nvSpPr>
          <p:spPr>
            <a:xfrm flipV="1">
              <a:off x="447002" y="1969791"/>
              <a:ext cx="579068" cy="199834"/>
            </a:xfrm>
            <a:prstGeom prst="triangle">
              <a:avLst/>
            </a:prstGeom>
            <a:grp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sp>
          <p:nvSpPr>
            <p:cNvPr id="10" name="TextBox 9">
              <a:extLst>
                <a:ext uri="{FF2B5EF4-FFF2-40B4-BE49-F238E27FC236}">
                  <a16:creationId xmlns:a16="http://schemas.microsoft.com/office/drawing/2014/main" id="{1F6B098C-F991-548B-813D-58612399F06B}"/>
                </a:ext>
              </a:extLst>
            </p:cNvPr>
            <p:cNvSpPr txBox="1"/>
            <p:nvPr/>
          </p:nvSpPr>
          <p:spPr>
            <a:xfrm>
              <a:off x="750212" y="1540921"/>
              <a:ext cx="6177403" cy="1211703"/>
            </a:xfrm>
            <a:prstGeom prst="rect">
              <a:avLst/>
            </a:prstGeom>
            <a:grp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Clinical Stage % </a:t>
              </a:r>
            </a:p>
          </p:txBody>
        </p:sp>
      </p:grpSp>
      <p:graphicFrame>
        <p:nvGraphicFramePr>
          <p:cNvPr id="2" name="Chart 1">
            <a:extLst>
              <a:ext uri="{FF2B5EF4-FFF2-40B4-BE49-F238E27FC236}">
                <a16:creationId xmlns:a16="http://schemas.microsoft.com/office/drawing/2014/main" id="{BE2FA347-CFCF-4216-869D-6310A8CFE549}"/>
              </a:ext>
            </a:extLst>
          </p:cNvPr>
          <p:cNvGraphicFramePr/>
          <p:nvPr>
            <p:extLst>
              <p:ext uri="{D42A27DB-BD31-4B8C-83A1-F6EECF244321}">
                <p14:modId xmlns:p14="http://schemas.microsoft.com/office/powerpoint/2010/main" val="2067502252"/>
              </p:ext>
            </p:extLst>
          </p:nvPr>
        </p:nvGraphicFramePr>
        <p:xfrm>
          <a:off x="1526674" y="1579312"/>
          <a:ext cx="8705849" cy="44756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Chart 2">
            <a:extLst>
              <a:ext uri="{FF2B5EF4-FFF2-40B4-BE49-F238E27FC236}">
                <a16:creationId xmlns:a16="http://schemas.microsoft.com/office/drawing/2014/main" id="{5DE2E98B-9679-4334-BAC9-526A4D8562EB}"/>
              </a:ext>
            </a:extLst>
          </p:cNvPr>
          <p:cNvGraphicFramePr/>
          <p:nvPr>
            <p:extLst>
              <p:ext uri="{D42A27DB-BD31-4B8C-83A1-F6EECF244321}">
                <p14:modId xmlns:p14="http://schemas.microsoft.com/office/powerpoint/2010/main" val="1390284395"/>
              </p:ext>
            </p:extLst>
          </p:nvPr>
        </p:nvGraphicFramePr>
        <p:xfrm>
          <a:off x="2910191" y="1785833"/>
          <a:ext cx="6991350" cy="4550614"/>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8891378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randombar(horizontal)">
                                      <p:cBhvr>
                                        <p:cTn id="7" dur="500"/>
                                        <p:tgtEl>
                                          <p:spTgt spid="54"/>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209464" y="-224358"/>
            <a:ext cx="2619771" cy="2141191"/>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54" name="Group 53"/>
          <p:cNvGrpSpPr/>
          <p:nvPr/>
        </p:nvGrpSpPr>
        <p:grpSpPr>
          <a:xfrm>
            <a:off x="4078781" y="318493"/>
            <a:ext cx="4248473" cy="1092192"/>
            <a:chOff x="447002" y="1297789"/>
            <a:chExt cx="6632676" cy="1881852"/>
          </a:xfrm>
        </p:grpSpPr>
        <p:sp>
          <p:nvSpPr>
            <p:cNvPr id="55" name="Isosceles Triangle 54"/>
            <p:cNvSpPr/>
            <p:nvPr/>
          </p:nvSpPr>
          <p:spPr>
            <a:xfrm flipV="1">
              <a:off x="447002" y="1969791"/>
              <a:ext cx="579068" cy="199834"/>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grpSp>
          <p:nvGrpSpPr>
            <p:cNvPr id="56" name="Group 10"/>
            <p:cNvGrpSpPr/>
            <p:nvPr/>
          </p:nvGrpSpPr>
          <p:grpSpPr>
            <a:xfrm>
              <a:off x="682160" y="1297789"/>
              <a:ext cx="6397518" cy="1881852"/>
              <a:chOff x="799009" y="1149387"/>
              <a:chExt cx="6397518" cy="1423476"/>
            </a:xfrm>
          </p:grpSpPr>
          <p:sp>
            <p:nvSpPr>
              <p:cNvPr id="59" name="Rectangle 58"/>
              <p:cNvSpPr/>
              <p:nvPr/>
            </p:nvSpPr>
            <p:spPr>
              <a:xfrm>
                <a:off x="799009" y="1149387"/>
                <a:ext cx="6397518" cy="1423476"/>
              </a:xfrm>
              <a:prstGeom prst="rect">
                <a:avLst/>
              </a:prstGeom>
              <a:gradFill flip="none" rotWithShape="1">
                <a:gsLst>
                  <a:gs pos="0">
                    <a:sysClr val="window" lastClr="FFFFFF"/>
                  </a:gs>
                  <a:gs pos="100000">
                    <a:srgbClr val="CBBBA1"/>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ar-EG" sz="1600" kern="0">
                  <a:solidFill>
                    <a:sysClr val="window" lastClr="FFFFFF"/>
                  </a:solidFill>
                  <a:latin typeface="Cambria"/>
                  <a:cs typeface="Arial" panose="020B0604020202020204" pitchFamily="34" charset="0"/>
                </a:endParaRPr>
              </a:p>
            </p:txBody>
          </p:sp>
          <p:sp>
            <p:nvSpPr>
              <p:cNvPr id="60" name="TextBox 59"/>
              <p:cNvSpPr txBox="1"/>
              <p:nvPr/>
            </p:nvSpPr>
            <p:spPr>
              <a:xfrm>
                <a:off x="867061" y="1333298"/>
                <a:ext cx="6177403" cy="916560"/>
              </a:xfrm>
              <a:prstGeom prst="rect">
                <a:avLst/>
              </a:prstGeom>
              <a:no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clinical part of the research</a:t>
                </a:r>
              </a:p>
            </p:txBody>
          </p:sp>
        </p:grpSp>
      </p:grpSp>
      <p:grpSp>
        <p:nvGrpSpPr>
          <p:cNvPr id="6" name="Group 5">
            <a:extLst>
              <a:ext uri="{FF2B5EF4-FFF2-40B4-BE49-F238E27FC236}">
                <a16:creationId xmlns:a16="http://schemas.microsoft.com/office/drawing/2014/main" id="{24EA5328-F4E9-BBF0-ECEE-253B2A6AE383}"/>
              </a:ext>
            </a:extLst>
          </p:cNvPr>
          <p:cNvGrpSpPr/>
          <p:nvPr/>
        </p:nvGrpSpPr>
        <p:grpSpPr>
          <a:xfrm>
            <a:off x="608819" y="5354381"/>
            <a:ext cx="4151071" cy="998279"/>
            <a:chOff x="447002" y="1540921"/>
            <a:chExt cx="6480613" cy="1211703"/>
          </a:xfrm>
          <a:solidFill>
            <a:schemeClr val="tx1"/>
          </a:solidFill>
        </p:grpSpPr>
        <p:sp>
          <p:nvSpPr>
            <p:cNvPr id="7" name="Isosceles Triangle 6">
              <a:extLst>
                <a:ext uri="{FF2B5EF4-FFF2-40B4-BE49-F238E27FC236}">
                  <a16:creationId xmlns:a16="http://schemas.microsoft.com/office/drawing/2014/main" id="{7446488D-E9CD-5A51-59AB-9E78AE402D89}"/>
                </a:ext>
              </a:extLst>
            </p:cNvPr>
            <p:cNvSpPr/>
            <p:nvPr/>
          </p:nvSpPr>
          <p:spPr>
            <a:xfrm flipV="1">
              <a:off x="447002" y="1969791"/>
              <a:ext cx="579068" cy="199834"/>
            </a:xfrm>
            <a:prstGeom prst="triangle">
              <a:avLst/>
            </a:prstGeom>
            <a:grp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sp>
          <p:nvSpPr>
            <p:cNvPr id="10" name="TextBox 9">
              <a:extLst>
                <a:ext uri="{FF2B5EF4-FFF2-40B4-BE49-F238E27FC236}">
                  <a16:creationId xmlns:a16="http://schemas.microsoft.com/office/drawing/2014/main" id="{1F6B098C-F991-548B-813D-58612399F06B}"/>
                </a:ext>
              </a:extLst>
            </p:cNvPr>
            <p:cNvSpPr txBox="1"/>
            <p:nvPr/>
          </p:nvSpPr>
          <p:spPr>
            <a:xfrm>
              <a:off x="750212" y="1540921"/>
              <a:ext cx="6177403" cy="1211703"/>
            </a:xfrm>
            <a:prstGeom prst="rect">
              <a:avLst/>
            </a:prstGeom>
            <a:grp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early post operative complications % </a:t>
              </a:r>
            </a:p>
          </p:txBody>
        </p:sp>
      </p:grpSp>
      <p:graphicFrame>
        <p:nvGraphicFramePr>
          <p:cNvPr id="2" name="Chart 1">
            <a:extLst>
              <a:ext uri="{FF2B5EF4-FFF2-40B4-BE49-F238E27FC236}">
                <a16:creationId xmlns:a16="http://schemas.microsoft.com/office/drawing/2014/main" id="{BE2FA347-CFCF-4216-869D-6310A8CFE549}"/>
              </a:ext>
            </a:extLst>
          </p:cNvPr>
          <p:cNvGraphicFramePr/>
          <p:nvPr/>
        </p:nvGraphicFramePr>
        <p:xfrm>
          <a:off x="1638329" y="1503619"/>
          <a:ext cx="8705849" cy="44756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Chart 3">
            <a:extLst>
              <a:ext uri="{FF2B5EF4-FFF2-40B4-BE49-F238E27FC236}">
                <a16:creationId xmlns:a16="http://schemas.microsoft.com/office/drawing/2014/main" id="{C29CDF78-B297-4362-8AF2-B99D53C5A39D}"/>
              </a:ext>
            </a:extLst>
          </p:cNvPr>
          <p:cNvGraphicFramePr/>
          <p:nvPr>
            <p:extLst>
              <p:ext uri="{D42A27DB-BD31-4B8C-83A1-F6EECF244321}">
                <p14:modId xmlns:p14="http://schemas.microsoft.com/office/powerpoint/2010/main" val="150911483"/>
              </p:ext>
            </p:extLst>
          </p:nvPr>
        </p:nvGraphicFramePr>
        <p:xfrm>
          <a:off x="1763066" y="1781711"/>
          <a:ext cx="8705849" cy="379993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79071493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randombar(horizontal)">
                                      <p:cBhvr>
                                        <p:cTn id="7" dur="500"/>
                                        <p:tgtEl>
                                          <p:spTgt spid="54"/>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209464" y="-224358"/>
            <a:ext cx="2619771" cy="2141191"/>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54" name="Group 53"/>
          <p:cNvGrpSpPr/>
          <p:nvPr/>
        </p:nvGrpSpPr>
        <p:grpSpPr>
          <a:xfrm>
            <a:off x="4198078" y="354812"/>
            <a:ext cx="4248473" cy="1055872"/>
            <a:chOff x="447002" y="1297789"/>
            <a:chExt cx="6632676" cy="1881852"/>
          </a:xfrm>
        </p:grpSpPr>
        <p:sp>
          <p:nvSpPr>
            <p:cNvPr id="55" name="Isosceles Triangle 54"/>
            <p:cNvSpPr/>
            <p:nvPr/>
          </p:nvSpPr>
          <p:spPr>
            <a:xfrm flipV="1">
              <a:off x="447002" y="1969791"/>
              <a:ext cx="579068" cy="199834"/>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grpSp>
          <p:nvGrpSpPr>
            <p:cNvPr id="56" name="Group 10"/>
            <p:cNvGrpSpPr/>
            <p:nvPr/>
          </p:nvGrpSpPr>
          <p:grpSpPr>
            <a:xfrm>
              <a:off x="682160" y="1297789"/>
              <a:ext cx="6397518" cy="1881852"/>
              <a:chOff x="799009" y="1149387"/>
              <a:chExt cx="6397518" cy="1423476"/>
            </a:xfrm>
          </p:grpSpPr>
          <p:sp>
            <p:nvSpPr>
              <p:cNvPr id="59" name="Rectangle 58"/>
              <p:cNvSpPr/>
              <p:nvPr/>
            </p:nvSpPr>
            <p:spPr>
              <a:xfrm>
                <a:off x="799009" y="1149387"/>
                <a:ext cx="6397518" cy="1423476"/>
              </a:xfrm>
              <a:prstGeom prst="rect">
                <a:avLst/>
              </a:prstGeom>
              <a:gradFill flip="none" rotWithShape="1">
                <a:gsLst>
                  <a:gs pos="0">
                    <a:sysClr val="window" lastClr="FFFFFF"/>
                  </a:gs>
                  <a:gs pos="100000">
                    <a:srgbClr val="CBBBA1"/>
                  </a:gs>
                </a:gsLst>
                <a:path path="circle">
                  <a:fillToRect l="50000" t="50000" r="50000" b="50000"/>
                </a:path>
                <a:tileRect/>
              </a:gradFill>
              <a:ln w="9525" cap="flat" cmpd="sng" algn="ct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8900000" scaled="1"/>
                  <a:tileRect/>
                </a:grad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defRPr/>
                </a:pPr>
                <a:endParaRPr lang="ar-EG" sz="1600" kern="0">
                  <a:solidFill>
                    <a:sysClr val="window" lastClr="FFFFFF"/>
                  </a:solidFill>
                  <a:latin typeface="Cambria"/>
                  <a:cs typeface="Arial" panose="020B0604020202020204" pitchFamily="34" charset="0"/>
                </a:endParaRPr>
              </a:p>
            </p:txBody>
          </p:sp>
          <p:sp>
            <p:nvSpPr>
              <p:cNvPr id="60" name="TextBox 59"/>
              <p:cNvSpPr txBox="1"/>
              <p:nvPr/>
            </p:nvSpPr>
            <p:spPr>
              <a:xfrm>
                <a:off x="867061" y="1333298"/>
                <a:ext cx="6177403" cy="916560"/>
              </a:xfrm>
              <a:prstGeom prst="rect">
                <a:avLst/>
              </a:prstGeom>
              <a:no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clinical part of the research</a:t>
                </a:r>
              </a:p>
            </p:txBody>
          </p:sp>
        </p:grpSp>
      </p:grpSp>
      <p:grpSp>
        <p:nvGrpSpPr>
          <p:cNvPr id="6" name="Group 5">
            <a:extLst>
              <a:ext uri="{FF2B5EF4-FFF2-40B4-BE49-F238E27FC236}">
                <a16:creationId xmlns:a16="http://schemas.microsoft.com/office/drawing/2014/main" id="{24EA5328-F4E9-BBF0-ECEE-253B2A6AE383}"/>
              </a:ext>
            </a:extLst>
          </p:cNvPr>
          <p:cNvGrpSpPr/>
          <p:nvPr/>
        </p:nvGrpSpPr>
        <p:grpSpPr>
          <a:xfrm>
            <a:off x="197634" y="5656704"/>
            <a:ext cx="4151071" cy="830997"/>
            <a:chOff x="447002" y="1540921"/>
            <a:chExt cx="6480613" cy="1211703"/>
          </a:xfrm>
          <a:solidFill>
            <a:schemeClr val="tx1"/>
          </a:solidFill>
        </p:grpSpPr>
        <p:sp>
          <p:nvSpPr>
            <p:cNvPr id="7" name="Isosceles Triangle 6">
              <a:extLst>
                <a:ext uri="{FF2B5EF4-FFF2-40B4-BE49-F238E27FC236}">
                  <a16:creationId xmlns:a16="http://schemas.microsoft.com/office/drawing/2014/main" id="{7446488D-E9CD-5A51-59AB-9E78AE402D89}"/>
                </a:ext>
              </a:extLst>
            </p:cNvPr>
            <p:cNvSpPr/>
            <p:nvPr/>
          </p:nvSpPr>
          <p:spPr>
            <a:xfrm flipV="1">
              <a:off x="447002" y="1969791"/>
              <a:ext cx="579068" cy="199834"/>
            </a:xfrm>
            <a:prstGeom prst="triangle">
              <a:avLst/>
            </a:prstGeom>
            <a:grp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1600" kern="0">
                <a:solidFill>
                  <a:sysClr val="window" lastClr="FFFFFF"/>
                </a:solidFill>
                <a:latin typeface="Lucida Sans Unicode"/>
              </a:endParaRPr>
            </a:p>
          </p:txBody>
        </p:sp>
        <p:sp>
          <p:nvSpPr>
            <p:cNvPr id="10" name="TextBox 9">
              <a:extLst>
                <a:ext uri="{FF2B5EF4-FFF2-40B4-BE49-F238E27FC236}">
                  <a16:creationId xmlns:a16="http://schemas.microsoft.com/office/drawing/2014/main" id="{1F6B098C-F991-548B-813D-58612399F06B}"/>
                </a:ext>
              </a:extLst>
            </p:cNvPr>
            <p:cNvSpPr txBox="1"/>
            <p:nvPr/>
          </p:nvSpPr>
          <p:spPr>
            <a:xfrm>
              <a:off x="750212" y="1540921"/>
              <a:ext cx="6177403" cy="1211703"/>
            </a:xfrm>
            <a:prstGeom prst="rect">
              <a:avLst/>
            </a:prstGeom>
            <a:grpFill/>
            <a:scene3d>
              <a:camera prst="orthographicFront"/>
              <a:lightRig rig="threePt" dir="t"/>
            </a:scene3d>
            <a:sp3d>
              <a:bevelT/>
            </a:sp3d>
          </p:spPr>
          <p:txBody>
            <a:bodyPr wrap="square" rtlCol="1">
              <a:spAutoFit/>
            </a:bodyPr>
            <a:lstStyle/>
            <a:p>
              <a:pPr algn="ctr">
                <a:spcBef>
                  <a:spcPts val="1000"/>
                </a:spcBef>
                <a:buClr>
                  <a:sysClr val="windowText" lastClr="000000"/>
                </a:buClr>
                <a:buSzPct val="110000"/>
                <a:defRPr/>
              </a:pPr>
              <a:r>
                <a:rPr lang="en-US" altLang="zh-CN" sz="2400"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rPr>
                <a:t>Regarding the late post operative complications % </a:t>
              </a:r>
            </a:p>
          </p:txBody>
        </p:sp>
      </p:grpSp>
      <p:graphicFrame>
        <p:nvGraphicFramePr>
          <p:cNvPr id="2" name="Chart 1">
            <a:extLst>
              <a:ext uri="{FF2B5EF4-FFF2-40B4-BE49-F238E27FC236}">
                <a16:creationId xmlns:a16="http://schemas.microsoft.com/office/drawing/2014/main" id="{BE2FA347-CFCF-4216-869D-6310A8CFE549}"/>
              </a:ext>
            </a:extLst>
          </p:cNvPr>
          <p:cNvGraphicFramePr/>
          <p:nvPr/>
        </p:nvGraphicFramePr>
        <p:xfrm>
          <a:off x="1638329" y="1503619"/>
          <a:ext cx="8705849" cy="44756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Chart 3">
            <a:extLst>
              <a:ext uri="{FF2B5EF4-FFF2-40B4-BE49-F238E27FC236}">
                <a16:creationId xmlns:a16="http://schemas.microsoft.com/office/drawing/2014/main" id="{B22F49B0-B4A2-42A5-9FB2-AC5CDF7BBC90}"/>
              </a:ext>
            </a:extLst>
          </p:cNvPr>
          <p:cNvGraphicFramePr/>
          <p:nvPr>
            <p:extLst>
              <p:ext uri="{D42A27DB-BD31-4B8C-83A1-F6EECF244321}">
                <p14:modId xmlns:p14="http://schemas.microsoft.com/office/powerpoint/2010/main" val="1320955548"/>
              </p:ext>
            </p:extLst>
          </p:nvPr>
        </p:nvGraphicFramePr>
        <p:xfrm>
          <a:off x="1176859" y="1591778"/>
          <a:ext cx="9069653" cy="488505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9441312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randombar(horizontal)">
                                      <p:cBhvr>
                                        <p:cTn id="7" dur="500"/>
                                        <p:tgtEl>
                                          <p:spTgt spid="54"/>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011CC-B6F2-5518-ABDA-1F6F1DAA1364}"/>
            </a:ext>
          </a:extLst>
        </p:cNvPr>
        <p:cNvGrpSpPr/>
        <p:nvPr/>
      </p:nvGrpSpPr>
      <p:grpSpPr>
        <a:xfrm>
          <a:off x="0" y="0"/>
          <a:ext cx="0" cy="0"/>
          <a:chOff x="0" y="0"/>
          <a:chExt cx="0" cy="0"/>
        </a:xfrm>
      </p:grpSpPr>
      <p:grpSp>
        <p:nvGrpSpPr>
          <p:cNvPr id="30" name="Group 29">
            <a:extLst>
              <a:ext uri="{FF2B5EF4-FFF2-40B4-BE49-F238E27FC236}">
                <a16:creationId xmlns:a16="http://schemas.microsoft.com/office/drawing/2014/main" id="{3127D21D-B44C-51EC-FF85-A2DB96400DCA}"/>
              </a:ext>
            </a:extLst>
          </p:cNvPr>
          <p:cNvGrpSpPr/>
          <p:nvPr/>
        </p:nvGrpSpPr>
        <p:grpSpPr>
          <a:xfrm>
            <a:off x="-1" y="-36946"/>
            <a:ext cx="12192001" cy="6857999"/>
            <a:chOff x="-1" y="-36946"/>
            <a:chExt cx="12192001" cy="6857999"/>
          </a:xfrm>
        </p:grpSpPr>
        <p:sp>
          <p:nvSpPr>
            <p:cNvPr id="14" name="Freeform: Shape 13">
              <a:extLst>
                <a:ext uri="{FF2B5EF4-FFF2-40B4-BE49-F238E27FC236}">
                  <a16:creationId xmlns:a16="http://schemas.microsoft.com/office/drawing/2014/main" id="{230E6D8C-9166-2481-0DDF-ADC73F31D9F8}"/>
                </a:ext>
              </a:extLst>
            </p:cNvPr>
            <p:cNvSpPr/>
            <p:nvPr/>
          </p:nvSpPr>
          <p:spPr>
            <a:xfrm>
              <a:off x="0" y="-36946"/>
              <a:ext cx="12191999" cy="1846696"/>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0941" tIns="106680" rIns="106681" bIns="106680" numCol="1" spcCol="1270" anchor="ctr" anchorCtr="0">
              <a:noAutofit/>
            </a:bodyPr>
            <a:lstStyle/>
            <a:p>
              <a:pPr algn="ctr" defTabSz="1244600">
                <a:lnSpc>
                  <a:spcPct val="90000"/>
                </a:lnSpc>
                <a:spcBef>
                  <a:spcPct val="0"/>
                </a:spcBef>
                <a:spcAft>
                  <a:spcPct val="35000"/>
                </a:spcAft>
              </a:pPr>
              <a:endParaRPr lang="en-US" altLang="zh-CN" sz="2800" b="1"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endParaRPr>
            </a:p>
            <a:p>
              <a:pPr algn="ctr" defTabSz="1244600">
                <a:lnSpc>
                  <a:spcPct val="90000"/>
                </a:lnSpc>
                <a:spcBef>
                  <a:spcPct val="0"/>
                </a:spcBef>
                <a:spcAft>
                  <a:spcPct val="35000"/>
                </a:spcAft>
              </a:pPr>
              <a:r>
                <a:rPr lang="en-US" altLang="zh-CN" sz="2800" kern="0" spc="-50" dirty="0">
                  <a:solidFill>
                    <a:srgbClr val="CD377A"/>
                  </a:solidFill>
                  <a:latin typeface="Comic Sans MS" pitchFamily="66" charset="0"/>
                  <a:ea typeface="宋体" panose="02010600030101010101" pitchFamily="2" charset="-122"/>
                  <a:cs typeface="Microsoft New Tai Lue" panose="020B0502040204020203" pitchFamily="34" charset="0"/>
                </a:rPr>
                <a:t> The Operation time ranged from </a:t>
              </a:r>
              <a:r>
                <a:rPr lang="en-US" altLang="zh-CN" sz="2800" kern="0" dirty="0">
                  <a:ln w="0"/>
                  <a:solidFill>
                    <a:srgbClr val="0070C0"/>
                  </a:solidFill>
                  <a:effectLst>
                    <a:outerShdw blurRad="38100" dist="25400" dir="5400000" algn="ctr" rotWithShape="0">
                      <a:srgbClr val="6E747A">
                        <a:alpha val="43000"/>
                      </a:srgbClr>
                    </a:outerShdw>
                  </a:effectLst>
                  <a:latin typeface="Comic Sans MS" pitchFamily="66" charset="0"/>
                  <a:ea typeface="宋体" panose="02010600030101010101" pitchFamily="2" charset="-122"/>
                  <a:cs typeface="Microsoft New Tai Lue" panose="020B0502040204020203" pitchFamily="34" charset="0"/>
                </a:rPr>
                <a:t>50-78</a:t>
              </a:r>
              <a:r>
                <a:rPr lang="en-US" altLang="zh-CN" sz="2800" kern="0" dirty="0">
                  <a:ln w="0"/>
                  <a:solidFill>
                    <a:srgbClr val="CD377A"/>
                  </a:solidFill>
                  <a:effectLst>
                    <a:outerShdw blurRad="38100" dist="25400" dir="5400000" algn="ctr" rotWithShape="0">
                      <a:srgbClr val="6E747A">
                        <a:alpha val="43000"/>
                      </a:srgbClr>
                    </a:outerShdw>
                  </a:effectLst>
                  <a:latin typeface="Comic Sans MS" pitchFamily="66" charset="0"/>
                  <a:ea typeface="宋体" panose="02010600030101010101" pitchFamily="2" charset="-122"/>
                  <a:cs typeface="Microsoft New Tai Lue" panose="020B0502040204020203" pitchFamily="34" charset="0"/>
                </a:rPr>
                <a:t> min </a:t>
              </a:r>
              <a:r>
                <a:rPr lang="en-US" altLang="zh-CN" sz="2800" kern="0" spc="-50" dirty="0">
                  <a:solidFill>
                    <a:srgbClr val="CD377A"/>
                  </a:solidFill>
                  <a:latin typeface="Comic Sans MS" pitchFamily="66" charset="0"/>
                  <a:ea typeface="宋体" panose="02010600030101010101" pitchFamily="2" charset="-122"/>
                  <a:cs typeface="Microsoft New Tai Lue" panose="020B0502040204020203" pitchFamily="34" charset="0"/>
                </a:rPr>
                <a:t>with mean value </a:t>
              </a:r>
              <a:r>
                <a:rPr lang="en-US" altLang="zh-CN" sz="2800" kern="0" dirty="0">
                  <a:ln w="0"/>
                  <a:solidFill>
                    <a:srgbClr val="0070C0"/>
                  </a:solidFill>
                  <a:effectLst>
                    <a:outerShdw blurRad="38100" dist="25400" dir="5400000" algn="ctr" rotWithShape="0">
                      <a:srgbClr val="6E747A">
                        <a:alpha val="43000"/>
                      </a:srgbClr>
                    </a:outerShdw>
                  </a:effectLst>
                  <a:latin typeface="Comic Sans MS" pitchFamily="66" charset="0"/>
                  <a:ea typeface="宋体" panose="02010600030101010101" pitchFamily="2" charset="-122"/>
                  <a:cs typeface="Microsoft New Tai Lue" panose="020B0502040204020203" pitchFamily="34" charset="0"/>
                </a:rPr>
                <a:t>65.9 ± 8.54</a:t>
              </a:r>
              <a:r>
                <a:rPr lang="en-US" altLang="zh-CN" sz="2800" kern="0" spc="-50" dirty="0">
                  <a:solidFill>
                    <a:srgbClr val="CD377A"/>
                  </a:solidFill>
                  <a:latin typeface="Comic Sans MS" pitchFamily="66" charset="0"/>
                  <a:ea typeface="宋体" panose="02010600030101010101" pitchFamily="2" charset="-122"/>
                  <a:cs typeface="Microsoft New Tai Lue" panose="020B0502040204020203" pitchFamily="34" charset="0"/>
                </a:rPr>
                <a:t>, min.</a:t>
              </a:r>
            </a:p>
            <a:p>
              <a:pPr marL="0" lvl="0" indent="0" algn="ctr" defTabSz="1244600">
                <a:lnSpc>
                  <a:spcPct val="90000"/>
                </a:lnSpc>
                <a:spcBef>
                  <a:spcPct val="0"/>
                </a:spcBef>
                <a:spcAft>
                  <a:spcPct val="35000"/>
                </a:spcAft>
                <a:buNone/>
              </a:pPr>
              <a:endParaRPr lang="en-GB" sz="2800" b="0" kern="1200" dirty="0">
                <a:solidFill>
                  <a:schemeClr val="accent2">
                    <a:lumMod val="75000"/>
                  </a:schemeClr>
                </a:solidFill>
                <a:latin typeface="Comic Sans MS" panose="030F0702030302020204" pitchFamily="66" charset="0"/>
              </a:endParaRPr>
            </a:p>
          </p:txBody>
        </p:sp>
        <p:sp>
          <p:nvSpPr>
            <p:cNvPr id="15" name="Rectangle: Rounded Corners 14">
              <a:extLst>
                <a:ext uri="{FF2B5EF4-FFF2-40B4-BE49-F238E27FC236}">
                  <a16:creationId xmlns:a16="http://schemas.microsoft.com/office/drawing/2014/main" id="{3F64800D-CB7E-67DA-5794-5FAF4B77331E}"/>
                </a:ext>
              </a:extLst>
            </p:cNvPr>
            <p:cNvSpPr/>
            <p:nvPr/>
          </p:nvSpPr>
          <p:spPr>
            <a:xfrm>
              <a:off x="140837" y="89966"/>
              <a:ext cx="2438399" cy="1015305"/>
            </a:xfrm>
            <a:prstGeom prst="roundRect">
              <a:avLst>
                <a:gd name="adj" fmla="val 10000"/>
              </a:avLst>
            </a:prstGeom>
            <a:blipFill rotWithShape="1">
              <a:blip r:embed="rId3"/>
              <a:srcRect/>
              <a:stretch>
                <a:fillRect t="-28000" b="-2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18" name="Freeform: Shape 17">
              <a:extLst>
                <a:ext uri="{FF2B5EF4-FFF2-40B4-BE49-F238E27FC236}">
                  <a16:creationId xmlns:a16="http://schemas.microsoft.com/office/drawing/2014/main" id="{A66773A5-643D-DE63-D543-49735A81F82B}"/>
                </a:ext>
              </a:extLst>
            </p:cNvPr>
            <p:cNvSpPr/>
            <p:nvPr/>
          </p:nvSpPr>
          <p:spPr>
            <a:xfrm>
              <a:off x="1" y="1931975"/>
              <a:ext cx="12191999" cy="1514735"/>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4751" tIns="110490" rIns="110491" bIns="110490" numCol="1" spcCol="1270" anchor="ctr" anchorCtr="0">
              <a:noAutofit/>
            </a:bodyPr>
            <a:lstStyle/>
            <a:p>
              <a:pPr algn="ctr" defTabSz="1289050">
                <a:lnSpc>
                  <a:spcPct val="90000"/>
                </a:lnSpc>
                <a:spcBef>
                  <a:spcPct val="0"/>
                </a:spcBef>
                <a:spcAft>
                  <a:spcPct val="35000"/>
                </a:spcAft>
              </a:pPr>
              <a:endParaRPr lang="en-US" altLang="zh-CN" sz="3200" b="1" kern="0" spc="-50" dirty="0">
                <a:solidFill>
                  <a:sysClr val="windowText" lastClr="000000"/>
                </a:solidFill>
                <a:latin typeface="Comic Sans MS" pitchFamily="66" charset="0"/>
                <a:ea typeface="宋体" panose="02010600030101010101" pitchFamily="2" charset="-122"/>
                <a:cs typeface="Microsoft New Tai Lue" panose="020B0502040204020203" pitchFamily="34" charset="0"/>
              </a:endParaRPr>
            </a:p>
            <a:p>
              <a:pPr algn="ctr" defTabSz="1289050">
                <a:lnSpc>
                  <a:spcPct val="90000"/>
                </a:lnSpc>
                <a:spcBef>
                  <a:spcPct val="0"/>
                </a:spcBef>
                <a:spcAft>
                  <a:spcPct val="35000"/>
                </a:spcAft>
              </a:pPr>
              <a:r>
                <a:rPr lang="en-US" altLang="zh-CN" sz="3200" kern="0" spc="-50" dirty="0">
                  <a:solidFill>
                    <a:srgbClr val="CD377A"/>
                  </a:solidFill>
                  <a:latin typeface="Comic Sans MS" pitchFamily="66" charset="0"/>
                  <a:ea typeface="宋体" panose="02010600030101010101" pitchFamily="2" charset="-122"/>
                  <a:cs typeface="Microsoft New Tai Lue" panose="020B0502040204020203" pitchFamily="34" charset="0"/>
                </a:rPr>
                <a:t>Weight resected ranged from </a:t>
              </a:r>
              <a:r>
                <a:rPr lang="en-US" altLang="zh-CN" sz="3200" kern="0" dirty="0">
                  <a:ln w="0"/>
                  <a:solidFill>
                    <a:srgbClr val="0070C0"/>
                  </a:solidFill>
                  <a:effectLst>
                    <a:outerShdw blurRad="38100" dist="25400" dir="5400000" algn="ctr" rotWithShape="0">
                      <a:srgbClr val="6E747A">
                        <a:alpha val="43000"/>
                      </a:srgbClr>
                    </a:outerShdw>
                  </a:effectLst>
                  <a:latin typeface="Comic Sans MS" pitchFamily="66" charset="0"/>
                  <a:ea typeface="宋体" panose="02010600030101010101" pitchFamily="2" charset="-122"/>
                  <a:cs typeface="Microsoft New Tai Lue" panose="020B0502040204020203" pitchFamily="34" charset="0"/>
                </a:rPr>
                <a:t>52-128 gm </a:t>
              </a:r>
              <a:r>
                <a:rPr lang="en-US" altLang="zh-CN" sz="3200" kern="0" spc="-50" dirty="0">
                  <a:solidFill>
                    <a:srgbClr val="CD377A"/>
                  </a:solidFill>
                  <a:latin typeface="Comic Sans MS" pitchFamily="66" charset="0"/>
                  <a:ea typeface="宋体" panose="02010600030101010101" pitchFamily="2" charset="-122"/>
                  <a:cs typeface="Microsoft New Tai Lue" panose="020B0502040204020203" pitchFamily="34" charset="0"/>
                </a:rPr>
                <a:t>with mean value </a:t>
              </a:r>
              <a:r>
                <a:rPr lang="en-US" altLang="zh-CN" sz="3200" kern="0" dirty="0">
                  <a:ln w="0"/>
                  <a:solidFill>
                    <a:srgbClr val="0070C0"/>
                  </a:solidFill>
                  <a:effectLst>
                    <a:outerShdw blurRad="38100" dist="25400" dir="5400000" algn="ctr" rotWithShape="0">
                      <a:srgbClr val="6E747A">
                        <a:alpha val="43000"/>
                      </a:srgbClr>
                    </a:outerShdw>
                  </a:effectLst>
                  <a:latin typeface="Comic Sans MS" pitchFamily="66" charset="0"/>
                  <a:ea typeface="宋体" panose="02010600030101010101" pitchFamily="2" charset="-122"/>
                  <a:cs typeface="Microsoft New Tai Lue" panose="020B0502040204020203" pitchFamily="34" charset="0"/>
                </a:rPr>
                <a:t>93.7 ± 21.73 gm. </a:t>
              </a:r>
              <a:endParaRPr lang="en-US" altLang="zh-CN" sz="3200" kern="0" spc="-50" dirty="0">
                <a:solidFill>
                  <a:srgbClr val="0070C0"/>
                </a:solidFill>
                <a:latin typeface="Comic Sans MS" pitchFamily="66" charset="0"/>
                <a:ea typeface="宋体" panose="02010600030101010101" pitchFamily="2" charset="-122"/>
                <a:cs typeface="Microsoft New Tai Lue" panose="020B0502040204020203" pitchFamily="34" charset="0"/>
              </a:endParaRPr>
            </a:p>
            <a:p>
              <a:pPr marL="0" lvl="0" indent="0" algn="ctr" defTabSz="1289050">
                <a:lnSpc>
                  <a:spcPct val="90000"/>
                </a:lnSpc>
                <a:spcBef>
                  <a:spcPct val="0"/>
                </a:spcBef>
                <a:spcAft>
                  <a:spcPct val="35000"/>
                </a:spcAft>
                <a:buNone/>
              </a:pPr>
              <a:endParaRPr lang="en-GB" sz="2900" b="1" kern="1200" dirty="0"/>
            </a:p>
          </p:txBody>
        </p:sp>
        <p:sp>
          <p:nvSpPr>
            <p:cNvPr id="19" name="Rectangle: Rounded Corners 18">
              <a:extLst>
                <a:ext uri="{FF2B5EF4-FFF2-40B4-BE49-F238E27FC236}">
                  <a16:creationId xmlns:a16="http://schemas.microsoft.com/office/drawing/2014/main" id="{D1843135-CBC4-1E25-E0B6-398B30FB2D69}"/>
                </a:ext>
              </a:extLst>
            </p:cNvPr>
            <p:cNvSpPr/>
            <p:nvPr/>
          </p:nvSpPr>
          <p:spPr>
            <a:xfrm>
              <a:off x="0" y="2157878"/>
              <a:ext cx="2438399" cy="1015305"/>
            </a:xfrm>
            <a:prstGeom prst="roundRect">
              <a:avLst>
                <a:gd name="adj" fmla="val 10000"/>
              </a:avLst>
            </a:prstGeom>
            <a:blipFill rotWithShape="1">
              <a:blip r:embed="rId3"/>
              <a:srcRect/>
              <a:stretch>
                <a:fillRect t="-68000" b="-6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0" name="Freeform: Shape 19">
              <a:extLst>
                <a:ext uri="{FF2B5EF4-FFF2-40B4-BE49-F238E27FC236}">
                  <a16:creationId xmlns:a16="http://schemas.microsoft.com/office/drawing/2014/main" id="{9D7425F7-2C40-3B04-8549-BE6710AEA242}"/>
                </a:ext>
              </a:extLst>
            </p:cNvPr>
            <p:cNvSpPr/>
            <p:nvPr/>
          </p:nvSpPr>
          <p:spPr>
            <a:xfrm>
              <a:off x="1" y="3568936"/>
              <a:ext cx="12191999" cy="1514735"/>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4751" tIns="110490" rIns="110491" bIns="110490" numCol="1" spcCol="1270" anchor="ctr" anchorCtr="0">
              <a:noAutofit/>
            </a:bodyPr>
            <a:lstStyle/>
            <a:p>
              <a:pPr algn="ctr" defTabSz="1289050">
                <a:lnSpc>
                  <a:spcPct val="90000"/>
                </a:lnSpc>
                <a:spcBef>
                  <a:spcPct val="0"/>
                </a:spcBef>
                <a:spcAft>
                  <a:spcPct val="35000"/>
                </a:spcAft>
              </a:pPr>
              <a:endParaRPr lang="en-GB" sz="2900" b="0" kern="1200" dirty="0">
                <a:solidFill>
                  <a:schemeClr val="accent2">
                    <a:lumMod val="75000"/>
                  </a:schemeClr>
                </a:solidFill>
                <a:latin typeface="Comic Sans MS" panose="030F0702030302020204" pitchFamily="66" charset="0"/>
              </a:endParaRPr>
            </a:p>
            <a:p>
              <a:pPr algn="ctr" defTabSz="1289050">
                <a:lnSpc>
                  <a:spcPct val="90000"/>
                </a:lnSpc>
                <a:spcBef>
                  <a:spcPct val="0"/>
                </a:spcBef>
                <a:spcAft>
                  <a:spcPct val="35000"/>
                </a:spcAft>
              </a:pPr>
              <a:r>
                <a:rPr lang="en-US" altLang="zh-CN" sz="3200" kern="0" spc="-50" dirty="0">
                  <a:solidFill>
                    <a:srgbClr val="CD377A"/>
                  </a:solidFill>
                  <a:latin typeface="Comic Sans MS" pitchFamily="66" charset="0"/>
                  <a:ea typeface="宋体" panose="02010600030101010101" pitchFamily="2" charset="-122"/>
                  <a:cs typeface="Microsoft New Tai Lue" panose="020B0502040204020203" pitchFamily="34" charset="0"/>
                </a:rPr>
                <a:t>Volume injected ranged from </a:t>
              </a:r>
              <a:r>
                <a:rPr lang="en-US" altLang="zh-CN" sz="3200" kern="0" dirty="0">
                  <a:ln w="0"/>
                  <a:solidFill>
                    <a:srgbClr val="0070C0"/>
                  </a:solidFill>
                  <a:effectLst>
                    <a:outerShdw blurRad="38100" dist="25400" dir="5400000" algn="ctr" rotWithShape="0">
                      <a:srgbClr val="6E747A">
                        <a:alpha val="43000"/>
                      </a:srgbClr>
                    </a:outerShdw>
                  </a:effectLst>
                  <a:latin typeface="Comic Sans MS" pitchFamily="66" charset="0"/>
                  <a:ea typeface="宋体" panose="02010600030101010101" pitchFamily="2" charset="-122"/>
                  <a:cs typeface="Microsoft New Tai Lue" panose="020B0502040204020203" pitchFamily="34" charset="0"/>
                </a:rPr>
                <a:t>65-159 ml </a:t>
              </a:r>
              <a:r>
                <a:rPr lang="en-US" altLang="zh-CN" sz="3200" kern="0" spc="-50" dirty="0">
                  <a:solidFill>
                    <a:srgbClr val="CD377A"/>
                  </a:solidFill>
                  <a:latin typeface="Comic Sans MS" pitchFamily="66" charset="0"/>
                  <a:ea typeface="宋体" panose="02010600030101010101" pitchFamily="2" charset="-122"/>
                  <a:cs typeface="Microsoft New Tai Lue" panose="020B0502040204020203" pitchFamily="34" charset="0"/>
                </a:rPr>
                <a:t>with mean value </a:t>
              </a:r>
              <a:r>
                <a:rPr lang="en-US" altLang="zh-CN" sz="3200" kern="0" dirty="0">
                  <a:ln w="0"/>
                  <a:solidFill>
                    <a:srgbClr val="0070C0"/>
                  </a:solidFill>
                  <a:effectLst>
                    <a:outerShdw blurRad="38100" dist="25400" dir="5400000" algn="ctr" rotWithShape="0">
                      <a:srgbClr val="6E747A">
                        <a:alpha val="43000"/>
                      </a:srgbClr>
                    </a:outerShdw>
                  </a:effectLst>
                  <a:latin typeface="Comic Sans MS" pitchFamily="66" charset="0"/>
                  <a:ea typeface="宋体" panose="02010600030101010101" pitchFamily="2" charset="-122"/>
                  <a:cs typeface="Microsoft New Tai Lue" panose="020B0502040204020203" pitchFamily="34" charset="0"/>
                </a:rPr>
                <a:t>105.04 ± 27.26 ml</a:t>
              </a:r>
              <a:r>
                <a:rPr lang="en-US" altLang="zh-CN" sz="3200" kern="0" spc="-50" dirty="0">
                  <a:solidFill>
                    <a:srgbClr val="0070C0"/>
                  </a:solidFill>
                  <a:latin typeface="Comic Sans MS" pitchFamily="66" charset="0"/>
                  <a:ea typeface="宋体" panose="02010600030101010101" pitchFamily="2" charset="-122"/>
                  <a:cs typeface="Microsoft New Tai Lue" panose="020B0502040204020203" pitchFamily="34" charset="0"/>
                </a:rPr>
                <a:t>.</a:t>
              </a:r>
            </a:p>
            <a:p>
              <a:pPr marL="0" lvl="0" indent="0" algn="ctr" defTabSz="1289050">
                <a:lnSpc>
                  <a:spcPct val="90000"/>
                </a:lnSpc>
                <a:spcBef>
                  <a:spcPct val="0"/>
                </a:spcBef>
                <a:spcAft>
                  <a:spcPct val="35000"/>
                </a:spcAft>
                <a:buNone/>
              </a:pPr>
              <a:endParaRPr lang="en-GB" sz="2900" b="0" kern="1200" dirty="0">
                <a:solidFill>
                  <a:schemeClr val="accent2">
                    <a:lumMod val="75000"/>
                  </a:schemeClr>
                </a:solidFill>
                <a:latin typeface="Comic Sans MS" panose="030F0702030302020204" pitchFamily="66" charset="0"/>
              </a:endParaRPr>
            </a:p>
          </p:txBody>
        </p:sp>
        <p:sp>
          <p:nvSpPr>
            <p:cNvPr id="21" name="Rectangle: Rounded Corners 20">
              <a:extLst>
                <a:ext uri="{FF2B5EF4-FFF2-40B4-BE49-F238E27FC236}">
                  <a16:creationId xmlns:a16="http://schemas.microsoft.com/office/drawing/2014/main" id="{F9BA67B7-F094-9737-CBB0-9078710FDF18}"/>
                </a:ext>
              </a:extLst>
            </p:cNvPr>
            <p:cNvSpPr/>
            <p:nvPr/>
          </p:nvSpPr>
          <p:spPr>
            <a:xfrm>
              <a:off x="-1" y="3732097"/>
              <a:ext cx="2438399" cy="1015305"/>
            </a:xfrm>
            <a:prstGeom prst="roundRect">
              <a:avLst>
                <a:gd name="adj" fmla="val 10000"/>
              </a:avLst>
            </a:prstGeom>
            <a:blipFill rotWithShape="1">
              <a:blip r:embed="rId3"/>
              <a:srcRect/>
              <a:stretch>
                <a:fillRect t="-48000" b="-4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2" name="Freeform: Shape 21">
              <a:extLst>
                <a:ext uri="{FF2B5EF4-FFF2-40B4-BE49-F238E27FC236}">
                  <a16:creationId xmlns:a16="http://schemas.microsoft.com/office/drawing/2014/main" id="{428D365E-3354-C24B-F9AE-8AAE9949570F}"/>
                </a:ext>
              </a:extLst>
            </p:cNvPr>
            <p:cNvSpPr/>
            <p:nvPr/>
          </p:nvSpPr>
          <p:spPr>
            <a:xfrm>
              <a:off x="1" y="5306317"/>
              <a:ext cx="12191999" cy="1514736"/>
            </a:xfrm>
            <a:custGeom>
              <a:avLst/>
              <a:gdLst>
                <a:gd name="connsiteX0" fmla="*/ 0 w 10986743"/>
                <a:gd name="connsiteY0" fmla="*/ 126913 h 1269131"/>
                <a:gd name="connsiteX1" fmla="*/ 126913 w 10986743"/>
                <a:gd name="connsiteY1" fmla="*/ 0 h 1269131"/>
                <a:gd name="connsiteX2" fmla="*/ 10859830 w 10986743"/>
                <a:gd name="connsiteY2" fmla="*/ 0 h 1269131"/>
                <a:gd name="connsiteX3" fmla="*/ 10986743 w 10986743"/>
                <a:gd name="connsiteY3" fmla="*/ 126913 h 1269131"/>
                <a:gd name="connsiteX4" fmla="*/ 10986743 w 10986743"/>
                <a:gd name="connsiteY4" fmla="*/ 1142218 h 1269131"/>
                <a:gd name="connsiteX5" fmla="*/ 10859830 w 10986743"/>
                <a:gd name="connsiteY5" fmla="*/ 1269131 h 1269131"/>
                <a:gd name="connsiteX6" fmla="*/ 126913 w 10986743"/>
                <a:gd name="connsiteY6" fmla="*/ 1269131 h 1269131"/>
                <a:gd name="connsiteX7" fmla="*/ 0 w 10986743"/>
                <a:gd name="connsiteY7" fmla="*/ 1142218 h 1269131"/>
                <a:gd name="connsiteX8" fmla="*/ 0 w 10986743"/>
                <a:gd name="connsiteY8" fmla="*/ 126913 h 126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86743" h="1269131">
                  <a:moveTo>
                    <a:pt x="0" y="126913"/>
                  </a:moveTo>
                  <a:cubicBezTo>
                    <a:pt x="0" y="56821"/>
                    <a:pt x="56821" y="0"/>
                    <a:pt x="126913" y="0"/>
                  </a:cubicBezTo>
                  <a:lnTo>
                    <a:pt x="10859830" y="0"/>
                  </a:lnTo>
                  <a:cubicBezTo>
                    <a:pt x="10929922" y="0"/>
                    <a:pt x="10986743" y="56821"/>
                    <a:pt x="10986743" y="126913"/>
                  </a:cubicBezTo>
                  <a:lnTo>
                    <a:pt x="10986743" y="1142218"/>
                  </a:lnTo>
                  <a:cubicBezTo>
                    <a:pt x="10986743" y="1212310"/>
                    <a:pt x="10929922" y="1269131"/>
                    <a:pt x="10859830" y="1269131"/>
                  </a:cubicBezTo>
                  <a:lnTo>
                    <a:pt x="126913" y="1269131"/>
                  </a:lnTo>
                  <a:cubicBezTo>
                    <a:pt x="56821" y="1269131"/>
                    <a:pt x="0" y="1212310"/>
                    <a:pt x="0" y="1142218"/>
                  </a:cubicBezTo>
                  <a:lnTo>
                    <a:pt x="0" y="126913"/>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2434751" tIns="110490" rIns="110491" bIns="110490" numCol="1" spcCol="1270" anchor="ctr" anchorCtr="0">
              <a:noAutofit/>
            </a:bodyPr>
            <a:lstStyle/>
            <a:p>
              <a:pPr marL="0" lvl="0" indent="0" algn="ctr" defTabSz="1289050">
                <a:lnSpc>
                  <a:spcPct val="90000"/>
                </a:lnSpc>
                <a:spcBef>
                  <a:spcPct val="0"/>
                </a:spcBef>
                <a:spcAft>
                  <a:spcPct val="35000"/>
                </a:spcAft>
                <a:buNone/>
              </a:pPr>
              <a:r>
                <a:rPr lang="en-GB" sz="2900" kern="1200" dirty="0">
                  <a:solidFill>
                    <a:schemeClr val="accent2">
                      <a:lumMod val="75000"/>
                    </a:schemeClr>
                  </a:solidFill>
                  <a:latin typeface="Comic Sans MS" panose="030F0702030302020204" pitchFamily="66" charset="0"/>
                </a:rPr>
                <a:t>The period of follow up ranged from </a:t>
              </a:r>
              <a:r>
                <a:rPr lang="en-GB" sz="2900" kern="1200" dirty="0">
                  <a:solidFill>
                    <a:srgbClr val="0070C0"/>
                  </a:solidFill>
                  <a:latin typeface="Comic Sans MS" panose="030F0702030302020204" pitchFamily="66" charset="0"/>
                </a:rPr>
                <a:t>24 –38 months </a:t>
              </a:r>
              <a:r>
                <a:rPr lang="en-GB" sz="2900" kern="1200" dirty="0">
                  <a:solidFill>
                    <a:schemeClr val="accent2">
                      <a:lumMod val="75000"/>
                    </a:schemeClr>
                  </a:solidFill>
                  <a:latin typeface="Comic Sans MS" panose="030F0702030302020204" pitchFamily="66" charset="0"/>
                </a:rPr>
                <a:t>with a mean of </a:t>
              </a:r>
              <a:r>
                <a:rPr lang="en-GB" sz="2900" kern="1200" dirty="0">
                  <a:solidFill>
                    <a:srgbClr val="0070C0"/>
                  </a:solidFill>
                  <a:latin typeface="Comic Sans MS" panose="030F0702030302020204" pitchFamily="66" charset="0"/>
                </a:rPr>
                <a:t>31.02±4.47 months.</a:t>
              </a:r>
            </a:p>
          </p:txBody>
        </p:sp>
        <p:sp>
          <p:nvSpPr>
            <p:cNvPr id="23" name="Rectangle: Rounded Corners 22">
              <a:extLst>
                <a:ext uri="{FF2B5EF4-FFF2-40B4-BE49-F238E27FC236}">
                  <a16:creationId xmlns:a16="http://schemas.microsoft.com/office/drawing/2014/main" id="{9E615687-641C-B637-5BC1-EA26F6C55F33}"/>
                </a:ext>
              </a:extLst>
            </p:cNvPr>
            <p:cNvSpPr/>
            <p:nvPr/>
          </p:nvSpPr>
          <p:spPr>
            <a:xfrm>
              <a:off x="140837" y="5674146"/>
              <a:ext cx="2438399" cy="1015305"/>
            </a:xfrm>
            <a:prstGeom prst="roundRect">
              <a:avLst>
                <a:gd name="adj" fmla="val 10000"/>
              </a:avLst>
            </a:prstGeom>
            <a:blipFill rotWithShape="1">
              <a:blip r:embed="rId3"/>
              <a:srcRect/>
              <a:stretch>
                <a:fillRect t="-48000" b="-48000"/>
              </a:stretch>
            </a:blipFill>
          </p:spPr>
          <p:style>
            <a:lnRef idx="1">
              <a:schemeClr val="lt1">
                <a:hueOff val="0"/>
                <a:satOff val="0"/>
                <a:lumOff val="0"/>
                <a:alphaOff val="0"/>
              </a:schemeClr>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grpSp>
    </p:spTree>
    <p:extLst>
      <p:ext uri="{BB962C8B-B14F-4D97-AF65-F5344CB8AC3E}">
        <p14:creationId xmlns:p14="http://schemas.microsoft.com/office/powerpoint/2010/main" val="253252225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9083325" y="-206884"/>
            <a:ext cx="2619771" cy="2141190"/>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4" name="Group 3">
            <a:extLst>
              <a:ext uri="{FF2B5EF4-FFF2-40B4-BE49-F238E27FC236}">
                <a16:creationId xmlns:a16="http://schemas.microsoft.com/office/drawing/2014/main" id="{A2E6CAAD-0ECB-40ED-FA2C-B80851A78FE7}"/>
              </a:ext>
            </a:extLst>
          </p:cNvPr>
          <p:cNvGrpSpPr/>
          <p:nvPr/>
        </p:nvGrpSpPr>
        <p:grpSpPr>
          <a:xfrm>
            <a:off x="9083325" y="-143144"/>
            <a:ext cx="2619771" cy="2141190"/>
            <a:chOff x="6588224" y="-224358"/>
            <a:chExt cx="2808312" cy="2357214"/>
          </a:xfrm>
        </p:grpSpPr>
        <p:sp>
          <p:nvSpPr>
            <p:cNvPr id="5" name="Oval 4">
              <a:extLst>
                <a:ext uri="{FF2B5EF4-FFF2-40B4-BE49-F238E27FC236}">
                  <a16:creationId xmlns:a16="http://schemas.microsoft.com/office/drawing/2014/main" id="{3EFA6E0A-DDB9-EAE3-1602-AAA7C0C80248}"/>
                </a:ext>
              </a:extLst>
            </p:cNvPr>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8" name="Oval 7">
              <a:extLst>
                <a:ext uri="{FF2B5EF4-FFF2-40B4-BE49-F238E27FC236}">
                  <a16:creationId xmlns:a16="http://schemas.microsoft.com/office/drawing/2014/main" id="{595996AB-E2C5-77A4-2EE2-B5FD145DA3F9}"/>
                </a:ext>
              </a:extLst>
            </p:cNvPr>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9" name="Group 8">
            <a:extLst>
              <a:ext uri="{FF2B5EF4-FFF2-40B4-BE49-F238E27FC236}">
                <a16:creationId xmlns:a16="http://schemas.microsoft.com/office/drawing/2014/main" id="{8A18C04D-4FD3-2B59-99F7-9B780B7683E5}"/>
              </a:ext>
            </a:extLst>
          </p:cNvPr>
          <p:cNvGrpSpPr/>
          <p:nvPr/>
        </p:nvGrpSpPr>
        <p:grpSpPr>
          <a:xfrm rot="21063289">
            <a:off x="1134910" y="1367140"/>
            <a:ext cx="8230456" cy="4837597"/>
            <a:chOff x="359430" y="387687"/>
            <a:chExt cx="2363346" cy="2454551"/>
          </a:xfrm>
        </p:grpSpPr>
        <p:grpSp>
          <p:nvGrpSpPr>
            <p:cNvPr id="12" name="Groupe 39">
              <a:extLst>
                <a:ext uri="{FF2B5EF4-FFF2-40B4-BE49-F238E27FC236}">
                  <a16:creationId xmlns:a16="http://schemas.microsoft.com/office/drawing/2014/main" id="{3B2CF539-F5C8-C7D5-775F-976A995613DA}"/>
                </a:ext>
              </a:extLst>
            </p:cNvPr>
            <p:cNvGrpSpPr/>
            <p:nvPr/>
          </p:nvGrpSpPr>
          <p:grpSpPr>
            <a:xfrm rot="372255">
              <a:off x="359430" y="387687"/>
              <a:ext cx="2363346" cy="2454551"/>
              <a:chOff x="502144" y="4009086"/>
              <a:chExt cx="2725416" cy="3467763"/>
            </a:xfrm>
            <a:solidFill>
              <a:srgbClr val="FF00FF"/>
            </a:solidFill>
          </p:grpSpPr>
          <p:sp>
            <p:nvSpPr>
              <p:cNvPr id="14" name="Rectangle 3">
                <a:extLst>
                  <a:ext uri="{FF2B5EF4-FFF2-40B4-BE49-F238E27FC236}">
                    <a16:creationId xmlns:a16="http://schemas.microsoft.com/office/drawing/2014/main" id="{0AF42611-FEA9-1D8A-5EF7-F83D6690B039}"/>
                  </a:ext>
                </a:extLst>
              </p:cNvPr>
              <p:cNvSpPr/>
              <p:nvPr/>
            </p:nvSpPr>
            <p:spPr>
              <a:xfrm>
                <a:off x="525538" y="4168008"/>
                <a:ext cx="2234044" cy="2173783"/>
              </a:xfrm>
              <a:custGeom>
                <a:avLst/>
                <a:gdLst>
                  <a:gd name="connsiteX0" fmla="*/ 0 w 2798440"/>
                  <a:gd name="connsiteY0" fmla="*/ 0 h 2808312"/>
                  <a:gd name="connsiteX1" fmla="*/ 2798440 w 2798440"/>
                  <a:gd name="connsiteY1" fmla="*/ 0 h 2808312"/>
                  <a:gd name="connsiteX2" fmla="*/ 2798440 w 2798440"/>
                  <a:gd name="connsiteY2" fmla="*/ 2808312 h 2808312"/>
                  <a:gd name="connsiteX3" fmla="*/ 0 w 2798440"/>
                  <a:gd name="connsiteY3" fmla="*/ 2808312 h 2808312"/>
                  <a:gd name="connsiteX4" fmla="*/ 0 w 2798440"/>
                  <a:gd name="connsiteY4" fmla="*/ 0 h 2808312"/>
                  <a:gd name="connsiteX0" fmla="*/ 0 w 2900040"/>
                  <a:gd name="connsiteY0" fmla="*/ 0 h 2808312"/>
                  <a:gd name="connsiteX1" fmla="*/ 2900040 w 2900040"/>
                  <a:gd name="connsiteY1" fmla="*/ 76200 h 2808312"/>
                  <a:gd name="connsiteX2" fmla="*/ 2798440 w 2900040"/>
                  <a:gd name="connsiteY2" fmla="*/ 2808312 h 2808312"/>
                  <a:gd name="connsiteX3" fmla="*/ 0 w 2900040"/>
                  <a:gd name="connsiteY3" fmla="*/ 2808312 h 2808312"/>
                  <a:gd name="connsiteX4" fmla="*/ 0 w 2900040"/>
                  <a:gd name="connsiteY4" fmla="*/ 0 h 2808312"/>
                  <a:gd name="connsiteX0" fmla="*/ 171450 w 2900040"/>
                  <a:gd name="connsiteY0" fmla="*/ 0 h 2827362"/>
                  <a:gd name="connsiteX1" fmla="*/ 2900040 w 2900040"/>
                  <a:gd name="connsiteY1" fmla="*/ 95250 h 2827362"/>
                  <a:gd name="connsiteX2" fmla="*/ 2798440 w 2900040"/>
                  <a:gd name="connsiteY2" fmla="*/ 2827362 h 2827362"/>
                  <a:gd name="connsiteX3" fmla="*/ 0 w 2900040"/>
                  <a:gd name="connsiteY3" fmla="*/ 2827362 h 2827362"/>
                  <a:gd name="connsiteX4" fmla="*/ 171450 w 2900040"/>
                  <a:gd name="connsiteY4" fmla="*/ 0 h 2827362"/>
                  <a:gd name="connsiteX0" fmla="*/ 0 w 2728590"/>
                  <a:gd name="connsiteY0" fmla="*/ 0 h 2827362"/>
                  <a:gd name="connsiteX1" fmla="*/ 2728590 w 2728590"/>
                  <a:gd name="connsiteY1" fmla="*/ 95250 h 2827362"/>
                  <a:gd name="connsiteX2" fmla="*/ 2626990 w 2728590"/>
                  <a:gd name="connsiteY2" fmla="*/ 2827362 h 2827362"/>
                  <a:gd name="connsiteX3" fmla="*/ 0 w 2728590"/>
                  <a:gd name="connsiteY3" fmla="*/ 2586062 h 2827362"/>
                  <a:gd name="connsiteX4" fmla="*/ 0 w 2728590"/>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175198 w 2776580"/>
                  <a:gd name="connsiteY0" fmla="*/ 0 h 2827362"/>
                  <a:gd name="connsiteX1" fmla="*/ 2776580 w 2776580"/>
                  <a:gd name="connsiteY1" fmla="*/ 95250 h 2827362"/>
                  <a:gd name="connsiteX2" fmla="*/ 2674980 w 2776580"/>
                  <a:gd name="connsiteY2" fmla="*/ 2827362 h 2827362"/>
                  <a:gd name="connsiteX3" fmla="*/ 47990 w 2776580"/>
                  <a:gd name="connsiteY3" fmla="*/ 2586062 h 2827362"/>
                  <a:gd name="connsiteX4" fmla="*/ 175198 w 2776580"/>
                  <a:gd name="connsiteY4" fmla="*/ 0 h 2827362"/>
                  <a:gd name="connsiteX0" fmla="*/ 175198 w 2776580"/>
                  <a:gd name="connsiteY0" fmla="*/ 0 h 2782269"/>
                  <a:gd name="connsiteX1" fmla="*/ 2776580 w 2776580"/>
                  <a:gd name="connsiteY1" fmla="*/ 95250 h 2782269"/>
                  <a:gd name="connsiteX2" fmla="*/ 2690881 w 2776580"/>
                  <a:gd name="connsiteY2" fmla="*/ 2771708 h 2782269"/>
                  <a:gd name="connsiteX3" fmla="*/ 47990 w 2776580"/>
                  <a:gd name="connsiteY3" fmla="*/ 2586062 h 2782269"/>
                  <a:gd name="connsiteX4" fmla="*/ 175198 w 2776580"/>
                  <a:gd name="connsiteY4" fmla="*/ 0 h 2782269"/>
                  <a:gd name="connsiteX0" fmla="*/ 175198 w 2776580"/>
                  <a:gd name="connsiteY0" fmla="*/ 0 h 2773467"/>
                  <a:gd name="connsiteX1" fmla="*/ 2776580 w 2776580"/>
                  <a:gd name="connsiteY1" fmla="*/ 95250 h 2773467"/>
                  <a:gd name="connsiteX2" fmla="*/ 2762436 w 2776580"/>
                  <a:gd name="connsiteY2" fmla="*/ 2755807 h 2773467"/>
                  <a:gd name="connsiteX3" fmla="*/ 47990 w 2776580"/>
                  <a:gd name="connsiteY3" fmla="*/ 2586062 h 2773467"/>
                  <a:gd name="connsiteX4" fmla="*/ 175198 w 2776580"/>
                  <a:gd name="connsiteY4" fmla="*/ 0 h 2773467"/>
                  <a:gd name="connsiteX0" fmla="*/ 175198 w 2794791"/>
                  <a:gd name="connsiteY0" fmla="*/ 0 h 2777766"/>
                  <a:gd name="connsiteX1" fmla="*/ 2776580 w 2794791"/>
                  <a:gd name="connsiteY1" fmla="*/ 95250 h 2777766"/>
                  <a:gd name="connsiteX2" fmla="*/ 2794238 w 2794791"/>
                  <a:gd name="connsiteY2" fmla="*/ 2763757 h 2777766"/>
                  <a:gd name="connsiteX3" fmla="*/ 47990 w 2794791"/>
                  <a:gd name="connsiteY3" fmla="*/ 2586062 h 2777766"/>
                  <a:gd name="connsiteX4" fmla="*/ 175198 w 2794791"/>
                  <a:gd name="connsiteY4" fmla="*/ 0 h 2777766"/>
                  <a:gd name="connsiteX0" fmla="*/ 175198 w 2834230"/>
                  <a:gd name="connsiteY0" fmla="*/ 0 h 2777766"/>
                  <a:gd name="connsiteX1" fmla="*/ 2776580 w 2834230"/>
                  <a:gd name="connsiteY1" fmla="*/ 95250 h 2777766"/>
                  <a:gd name="connsiteX2" fmla="*/ 2833991 w 2834230"/>
                  <a:gd name="connsiteY2" fmla="*/ 2763757 h 2777766"/>
                  <a:gd name="connsiteX3" fmla="*/ 47990 w 2834230"/>
                  <a:gd name="connsiteY3" fmla="*/ 2586062 h 2777766"/>
                  <a:gd name="connsiteX4" fmla="*/ 175198 w 2834230"/>
                  <a:gd name="connsiteY4" fmla="*/ 0 h 2777766"/>
                  <a:gd name="connsiteX0" fmla="*/ 175198 w 2881835"/>
                  <a:gd name="connsiteY0" fmla="*/ 0 h 2782269"/>
                  <a:gd name="connsiteX1" fmla="*/ 2776580 w 2881835"/>
                  <a:gd name="connsiteY1" fmla="*/ 95250 h 2782269"/>
                  <a:gd name="connsiteX2" fmla="*/ 2881694 w 2881835"/>
                  <a:gd name="connsiteY2" fmla="*/ 2771707 h 2782269"/>
                  <a:gd name="connsiteX3" fmla="*/ 47990 w 2881835"/>
                  <a:gd name="connsiteY3" fmla="*/ 2586062 h 2782269"/>
                  <a:gd name="connsiteX4" fmla="*/ 175198 w 2881835"/>
                  <a:gd name="connsiteY4" fmla="*/ 0 h 2782269"/>
                  <a:gd name="connsiteX0" fmla="*/ 175198 w 2858020"/>
                  <a:gd name="connsiteY0" fmla="*/ 0 h 2769357"/>
                  <a:gd name="connsiteX1" fmla="*/ 2776580 w 2858020"/>
                  <a:gd name="connsiteY1" fmla="*/ 95250 h 2769357"/>
                  <a:gd name="connsiteX2" fmla="*/ 2857843 w 2858020"/>
                  <a:gd name="connsiteY2" fmla="*/ 2747855 h 2769357"/>
                  <a:gd name="connsiteX3" fmla="*/ 47990 w 2858020"/>
                  <a:gd name="connsiteY3" fmla="*/ 2586062 h 2769357"/>
                  <a:gd name="connsiteX4" fmla="*/ 175198 w 2858020"/>
                  <a:gd name="connsiteY4" fmla="*/ 0 h 2769357"/>
                  <a:gd name="connsiteX0" fmla="*/ 215022 w 2853154"/>
                  <a:gd name="connsiteY0" fmla="*/ 0 h 2769357"/>
                  <a:gd name="connsiteX1" fmla="*/ 2771714 w 2853154"/>
                  <a:gd name="connsiteY1" fmla="*/ 95250 h 2769357"/>
                  <a:gd name="connsiteX2" fmla="*/ 2852977 w 2853154"/>
                  <a:gd name="connsiteY2" fmla="*/ 2747855 h 2769357"/>
                  <a:gd name="connsiteX3" fmla="*/ 43124 w 2853154"/>
                  <a:gd name="connsiteY3" fmla="*/ 2586062 h 2769357"/>
                  <a:gd name="connsiteX4" fmla="*/ 215022 w 2853154"/>
                  <a:gd name="connsiteY4" fmla="*/ 0 h 2769357"/>
                  <a:gd name="connsiteX0" fmla="*/ 210546 w 2853644"/>
                  <a:gd name="connsiteY0" fmla="*/ 0 h 2810809"/>
                  <a:gd name="connsiteX1" fmla="*/ 2772204 w 2853644"/>
                  <a:gd name="connsiteY1" fmla="*/ 136702 h 2810809"/>
                  <a:gd name="connsiteX2" fmla="*/ 2853467 w 2853644"/>
                  <a:gd name="connsiteY2" fmla="*/ 2789307 h 2810809"/>
                  <a:gd name="connsiteX3" fmla="*/ 43614 w 2853644"/>
                  <a:gd name="connsiteY3" fmla="*/ 2627514 h 2810809"/>
                  <a:gd name="connsiteX4" fmla="*/ 210546 w 2853644"/>
                  <a:gd name="connsiteY4" fmla="*/ 0 h 2810809"/>
                  <a:gd name="connsiteX0" fmla="*/ 186033 w 2829131"/>
                  <a:gd name="connsiteY0" fmla="*/ 0 h 2801315"/>
                  <a:gd name="connsiteX1" fmla="*/ 2747691 w 2829131"/>
                  <a:gd name="connsiteY1" fmla="*/ 136702 h 2801315"/>
                  <a:gd name="connsiteX2" fmla="*/ 2828954 w 2829131"/>
                  <a:gd name="connsiteY2" fmla="*/ 2789307 h 2801315"/>
                  <a:gd name="connsiteX3" fmla="*/ 46548 w 2829131"/>
                  <a:gd name="connsiteY3" fmla="*/ 2607057 h 2801315"/>
                  <a:gd name="connsiteX4" fmla="*/ 186033 w 2829131"/>
                  <a:gd name="connsiteY4" fmla="*/ 0 h 2801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9131" h="2801315">
                    <a:moveTo>
                      <a:pt x="186033" y="0"/>
                    </a:moveTo>
                    <a:lnTo>
                      <a:pt x="2747691" y="136702"/>
                    </a:lnTo>
                    <a:cubicBezTo>
                      <a:pt x="2742976" y="1023554"/>
                      <a:pt x="2833669" y="1902455"/>
                      <a:pt x="2828954" y="2789307"/>
                    </a:cubicBezTo>
                    <a:cubicBezTo>
                      <a:pt x="1927891" y="2766024"/>
                      <a:pt x="1233361" y="2903390"/>
                      <a:pt x="46548" y="2607057"/>
                    </a:cubicBezTo>
                    <a:cubicBezTo>
                      <a:pt x="-112202" y="1776786"/>
                      <a:pt x="186033" y="862021"/>
                      <a:pt x="186033" y="0"/>
                    </a:cubicBezTo>
                    <a:close/>
                  </a:path>
                </a:pathLst>
              </a:custGeom>
              <a:grpFill/>
              <a:ln>
                <a:noFill/>
              </a:ln>
              <a:effectLst>
                <a:outerShdw blurRad="139700" dist="139700" dir="8100000" algn="tr"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fr-FR" sz="2400">
                  <a:solidFill>
                    <a:prstClr val="white"/>
                  </a:solidFill>
                  <a:latin typeface="Calibri"/>
                </a:endParaRPr>
              </a:p>
            </p:txBody>
          </p:sp>
          <p:sp>
            <p:nvSpPr>
              <p:cNvPr id="15" name="Rectangle 3">
                <a:extLst>
                  <a:ext uri="{FF2B5EF4-FFF2-40B4-BE49-F238E27FC236}">
                    <a16:creationId xmlns:a16="http://schemas.microsoft.com/office/drawing/2014/main" id="{70FEC8F1-D91B-6BFA-DFF5-25F691A88D82}"/>
                  </a:ext>
                </a:extLst>
              </p:cNvPr>
              <p:cNvSpPr/>
              <p:nvPr/>
            </p:nvSpPr>
            <p:spPr>
              <a:xfrm>
                <a:off x="502144" y="4009086"/>
                <a:ext cx="2725416" cy="3467763"/>
              </a:xfrm>
              <a:custGeom>
                <a:avLst/>
                <a:gdLst>
                  <a:gd name="connsiteX0" fmla="*/ 0 w 2798440"/>
                  <a:gd name="connsiteY0" fmla="*/ 0 h 2808312"/>
                  <a:gd name="connsiteX1" fmla="*/ 2798440 w 2798440"/>
                  <a:gd name="connsiteY1" fmla="*/ 0 h 2808312"/>
                  <a:gd name="connsiteX2" fmla="*/ 2798440 w 2798440"/>
                  <a:gd name="connsiteY2" fmla="*/ 2808312 h 2808312"/>
                  <a:gd name="connsiteX3" fmla="*/ 0 w 2798440"/>
                  <a:gd name="connsiteY3" fmla="*/ 2808312 h 2808312"/>
                  <a:gd name="connsiteX4" fmla="*/ 0 w 2798440"/>
                  <a:gd name="connsiteY4" fmla="*/ 0 h 2808312"/>
                  <a:gd name="connsiteX0" fmla="*/ 0 w 2900040"/>
                  <a:gd name="connsiteY0" fmla="*/ 0 h 2808312"/>
                  <a:gd name="connsiteX1" fmla="*/ 2900040 w 2900040"/>
                  <a:gd name="connsiteY1" fmla="*/ 76200 h 2808312"/>
                  <a:gd name="connsiteX2" fmla="*/ 2798440 w 2900040"/>
                  <a:gd name="connsiteY2" fmla="*/ 2808312 h 2808312"/>
                  <a:gd name="connsiteX3" fmla="*/ 0 w 2900040"/>
                  <a:gd name="connsiteY3" fmla="*/ 2808312 h 2808312"/>
                  <a:gd name="connsiteX4" fmla="*/ 0 w 2900040"/>
                  <a:gd name="connsiteY4" fmla="*/ 0 h 2808312"/>
                  <a:gd name="connsiteX0" fmla="*/ 171450 w 2900040"/>
                  <a:gd name="connsiteY0" fmla="*/ 0 h 2827362"/>
                  <a:gd name="connsiteX1" fmla="*/ 2900040 w 2900040"/>
                  <a:gd name="connsiteY1" fmla="*/ 95250 h 2827362"/>
                  <a:gd name="connsiteX2" fmla="*/ 2798440 w 2900040"/>
                  <a:gd name="connsiteY2" fmla="*/ 2827362 h 2827362"/>
                  <a:gd name="connsiteX3" fmla="*/ 0 w 2900040"/>
                  <a:gd name="connsiteY3" fmla="*/ 2827362 h 2827362"/>
                  <a:gd name="connsiteX4" fmla="*/ 171450 w 2900040"/>
                  <a:gd name="connsiteY4" fmla="*/ 0 h 2827362"/>
                  <a:gd name="connsiteX0" fmla="*/ 0 w 2728590"/>
                  <a:gd name="connsiteY0" fmla="*/ 0 h 2827362"/>
                  <a:gd name="connsiteX1" fmla="*/ 2728590 w 2728590"/>
                  <a:gd name="connsiteY1" fmla="*/ 95250 h 2827362"/>
                  <a:gd name="connsiteX2" fmla="*/ 2626990 w 2728590"/>
                  <a:gd name="connsiteY2" fmla="*/ 2827362 h 2827362"/>
                  <a:gd name="connsiteX3" fmla="*/ 0 w 2728590"/>
                  <a:gd name="connsiteY3" fmla="*/ 2586062 h 2827362"/>
                  <a:gd name="connsiteX4" fmla="*/ 0 w 2728590"/>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99145" h="2827362">
                    <a:moveTo>
                      <a:pt x="70555" y="0"/>
                    </a:moveTo>
                    <a:lnTo>
                      <a:pt x="2799145" y="95250"/>
                    </a:lnTo>
                    <a:lnTo>
                      <a:pt x="2697545" y="2827362"/>
                    </a:lnTo>
                    <a:cubicBezTo>
                      <a:pt x="1796482" y="2804079"/>
                      <a:pt x="1257368" y="2882395"/>
                      <a:pt x="70555" y="2586062"/>
                    </a:cubicBezTo>
                    <a:cubicBezTo>
                      <a:pt x="-88195" y="1755791"/>
                      <a:pt x="70555" y="862021"/>
                      <a:pt x="70555" y="0"/>
                    </a:cubicBezTo>
                    <a:close/>
                  </a:path>
                </a:pathLst>
              </a:cu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16200000" scaled="1"/>
                <a:tileRec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lnSpc>
                    <a:spcPct val="120000"/>
                  </a:lnSpc>
                </a:pPr>
                <a:endParaRPr lang="fr-FR" sz="2400">
                  <a:solidFill>
                    <a:prstClr val="black"/>
                  </a:solidFill>
                  <a:latin typeface="Calibri"/>
                </a:endParaRPr>
              </a:p>
            </p:txBody>
          </p:sp>
        </p:grpSp>
        <p:sp>
          <p:nvSpPr>
            <p:cNvPr id="11" name="Rectangle 10">
              <a:extLst>
                <a:ext uri="{FF2B5EF4-FFF2-40B4-BE49-F238E27FC236}">
                  <a16:creationId xmlns:a16="http://schemas.microsoft.com/office/drawing/2014/main" id="{28FE3B16-B97C-2EE6-38A4-DCB5946B125C}"/>
                </a:ext>
              </a:extLst>
            </p:cNvPr>
            <p:cNvSpPr/>
            <p:nvPr/>
          </p:nvSpPr>
          <p:spPr>
            <a:xfrm>
              <a:off x="486825" y="631951"/>
              <a:ext cx="2185626" cy="405630"/>
            </a:xfrm>
            <a:prstGeom prst="rect">
              <a:avLst/>
            </a:prstGeom>
          </p:spPr>
          <p:txBody>
            <a:bodyPr wrap="square">
              <a:spAutoFit/>
            </a:bodyPr>
            <a:lstStyle/>
            <a:p>
              <a:pPr algn="ctr">
                <a:lnSpc>
                  <a:spcPct val="110000"/>
                </a:lnSpc>
              </a:pPr>
              <a:endParaRPr lang="en-US" sz="2300" kern="0" spc="-40" dirty="0">
                <a:solidFill>
                  <a:sysClr val="windowText" lastClr="000000"/>
                </a:solidFill>
                <a:latin typeface="Comic Sans MS" pitchFamily="66" charset="0"/>
                <a:cs typeface="Adobe Arabic"/>
              </a:endParaRPr>
            </a:p>
            <a:p>
              <a:pPr algn="ctr">
                <a:lnSpc>
                  <a:spcPct val="110000"/>
                </a:lnSpc>
              </a:pPr>
              <a:endParaRPr lang="en-US" sz="2300" kern="0" spc="-40" dirty="0">
                <a:solidFill>
                  <a:sysClr val="windowText" lastClr="000000"/>
                </a:solidFill>
                <a:latin typeface="Comic Sans MS" pitchFamily="66" charset="0"/>
                <a:cs typeface="Adobe Arabic"/>
              </a:endParaRPr>
            </a:p>
          </p:txBody>
        </p:sp>
      </p:grpSp>
      <p:sp>
        <p:nvSpPr>
          <p:cNvPr id="16" name="TextBox 15">
            <a:extLst>
              <a:ext uri="{FF2B5EF4-FFF2-40B4-BE49-F238E27FC236}">
                <a16:creationId xmlns:a16="http://schemas.microsoft.com/office/drawing/2014/main" id="{3AB60DD6-ED2D-3A78-F4C1-B119D68FD92C}"/>
              </a:ext>
            </a:extLst>
          </p:cNvPr>
          <p:cNvSpPr txBox="1"/>
          <p:nvPr/>
        </p:nvSpPr>
        <p:spPr>
          <a:xfrm>
            <a:off x="1567543" y="1897643"/>
            <a:ext cx="7318095" cy="3845155"/>
          </a:xfrm>
          <a:prstGeom prst="rect">
            <a:avLst/>
          </a:prstGeom>
          <a:noFill/>
        </p:spPr>
        <p:txBody>
          <a:bodyPr wrap="square">
            <a:spAutoFit/>
          </a:bodyPr>
          <a:lstStyle/>
          <a:p>
            <a:pPr marL="342900" marR="0" lvl="0" indent="-342900" algn="just" defTabSz="914400" rtl="0" eaLnBrk="1" fontAlgn="auto" latinLnBrk="0" hangingPunct="1">
              <a:lnSpc>
                <a:spcPct val="110000"/>
              </a:lnSpc>
              <a:spcBef>
                <a:spcPts val="1000"/>
              </a:spcBef>
              <a:spcAft>
                <a:spcPts val="0"/>
              </a:spcAft>
              <a:buClr>
                <a:sysClr val="windowText" lastClr="000000"/>
              </a:buClr>
              <a:buSzPct val="110000"/>
              <a:buFont typeface="Wingdings" pitchFamily="2" charset="2"/>
              <a:buChar char="§"/>
              <a:tabLst/>
              <a:defRPr/>
            </a:pPr>
            <a:r>
              <a:rPr kumimoji="0" lang="en-GB" altLang="zh-CN" sz="3200" b="1" i="0" u="none" strike="noStrike" kern="0" cap="none" spc="-50" normalizeH="0" baseline="0" noProof="0" dirty="0">
                <a:ln>
                  <a:noFill/>
                </a:ln>
                <a:solidFill>
                  <a:schemeClr val="bg1"/>
                </a:solidFill>
                <a:effectLst/>
                <a:uLnTx/>
                <a:uFillTx/>
                <a:latin typeface="Comic Sans MS" pitchFamily="66" charset="0"/>
                <a:ea typeface="宋体" panose="02010600030101010101" pitchFamily="2" charset="-122"/>
                <a:cs typeface="Microsoft New Tai Lue" panose="020B0502040204020203" pitchFamily="34" charset="0"/>
              </a:rPr>
              <a:t>The </a:t>
            </a:r>
            <a:r>
              <a:rPr kumimoji="0" lang="en-GB" altLang="zh-CN" sz="3200" b="1" i="0" u="none" strike="noStrike" kern="0" cap="none" spc="-50" normalizeH="0" baseline="0" noProof="0" dirty="0">
                <a:ln>
                  <a:noFill/>
                </a:ln>
                <a:solidFill>
                  <a:srgbClr val="0070C0"/>
                </a:solidFill>
                <a:effectLst/>
                <a:uLnTx/>
                <a:uFillTx/>
                <a:latin typeface="Comic Sans MS" pitchFamily="66" charset="0"/>
                <a:ea typeface="宋体" panose="02010600030101010101" pitchFamily="2" charset="-122"/>
                <a:cs typeface="Microsoft New Tai Lue" panose="020B0502040204020203" pitchFamily="34" charset="0"/>
              </a:rPr>
              <a:t>mean absorption rate </a:t>
            </a:r>
            <a:r>
              <a:rPr kumimoji="0" lang="en-GB" altLang="zh-CN" sz="3200" b="1" i="0" u="none" strike="noStrike" kern="0" cap="none" spc="-50" normalizeH="0" baseline="0" noProof="0" dirty="0">
                <a:ln>
                  <a:noFill/>
                </a:ln>
                <a:solidFill>
                  <a:schemeClr val="bg1"/>
                </a:solidFill>
                <a:effectLst/>
                <a:uLnTx/>
                <a:uFillTx/>
                <a:latin typeface="Comic Sans MS" pitchFamily="66" charset="0"/>
                <a:ea typeface="宋体" panose="02010600030101010101" pitchFamily="2" charset="-122"/>
                <a:cs typeface="Microsoft New Tai Lue" panose="020B0502040204020203" pitchFamily="34" charset="0"/>
              </a:rPr>
              <a:t>measured by CT volumetric study of the breast pre and post Radiotherapy revealed a volume reduction of the injected fat graft ranging </a:t>
            </a:r>
            <a:r>
              <a:rPr lang="en-GB" altLang="zh-CN" sz="3200" b="1" kern="0" spc="-50" dirty="0">
                <a:solidFill>
                  <a:srgbClr val="0070C0"/>
                </a:solidFill>
                <a:latin typeface="Comic Sans MS" pitchFamily="66" charset="0"/>
                <a:ea typeface="宋体" panose="02010600030101010101" pitchFamily="2" charset="-122"/>
                <a:cs typeface="Microsoft New Tai Lue" panose="020B0502040204020203" pitchFamily="34" charset="0"/>
              </a:rPr>
              <a:t>from 10% to 52% (mean 28 ±9%). </a:t>
            </a:r>
          </a:p>
        </p:txBody>
      </p:sp>
      <p:pic>
        <p:nvPicPr>
          <p:cNvPr id="3" name="Picture 2">
            <a:extLst>
              <a:ext uri="{FF2B5EF4-FFF2-40B4-BE49-F238E27FC236}">
                <a16:creationId xmlns:a16="http://schemas.microsoft.com/office/drawing/2014/main" id="{99DD1EA3-9B47-4D80-A42B-7E4808AEC850}"/>
              </a:ext>
            </a:extLst>
          </p:cNvPr>
          <p:cNvPicPr>
            <a:picLocks noChangeAspect="1"/>
          </p:cNvPicPr>
          <p:nvPr/>
        </p:nvPicPr>
        <p:blipFill>
          <a:blip r:embed="rId4"/>
          <a:stretch>
            <a:fillRect/>
          </a:stretch>
        </p:blipFill>
        <p:spPr>
          <a:xfrm>
            <a:off x="1321980" y="1031175"/>
            <a:ext cx="8152473" cy="48759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51593287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9315725" y="-179569"/>
            <a:ext cx="2619771" cy="2141190"/>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pPr>
                <a:defRPr/>
              </a:pPr>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18" name="Group 17"/>
          <p:cNvGrpSpPr/>
          <p:nvPr/>
        </p:nvGrpSpPr>
        <p:grpSpPr>
          <a:xfrm rot="21138983">
            <a:off x="1016679" y="2086287"/>
            <a:ext cx="9710589" cy="4650943"/>
            <a:chOff x="392436" y="501384"/>
            <a:chExt cx="4425940" cy="1689571"/>
          </a:xfrm>
        </p:grpSpPr>
        <p:sp>
          <p:nvSpPr>
            <p:cNvPr id="24" name="Rectangle 3"/>
            <p:cNvSpPr/>
            <p:nvPr/>
          </p:nvSpPr>
          <p:spPr>
            <a:xfrm rot="372255">
              <a:off x="392436" y="501384"/>
              <a:ext cx="4425940" cy="1689571"/>
            </a:xfrm>
            <a:custGeom>
              <a:avLst/>
              <a:gdLst>
                <a:gd name="connsiteX0" fmla="*/ 0 w 2798440"/>
                <a:gd name="connsiteY0" fmla="*/ 0 h 2808312"/>
                <a:gd name="connsiteX1" fmla="*/ 2798440 w 2798440"/>
                <a:gd name="connsiteY1" fmla="*/ 0 h 2808312"/>
                <a:gd name="connsiteX2" fmla="*/ 2798440 w 2798440"/>
                <a:gd name="connsiteY2" fmla="*/ 2808312 h 2808312"/>
                <a:gd name="connsiteX3" fmla="*/ 0 w 2798440"/>
                <a:gd name="connsiteY3" fmla="*/ 2808312 h 2808312"/>
                <a:gd name="connsiteX4" fmla="*/ 0 w 2798440"/>
                <a:gd name="connsiteY4" fmla="*/ 0 h 2808312"/>
                <a:gd name="connsiteX0" fmla="*/ 0 w 2900040"/>
                <a:gd name="connsiteY0" fmla="*/ 0 h 2808312"/>
                <a:gd name="connsiteX1" fmla="*/ 2900040 w 2900040"/>
                <a:gd name="connsiteY1" fmla="*/ 76200 h 2808312"/>
                <a:gd name="connsiteX2" fmla="*/ 2798440 w 2900040"/>
                <a:gd name="connsiteY2" fmla="*/ 2808312 h 2808312"/>
                <a:gd name="connsiteX3" fmla="*/ 0 w 2900040"/>
                <a:gd name="connsiteY3" fmla="*/ 2808312 h 2808312"/>
                <a:gd name="connsiteX4" fmla="*/ 0 w 2900040"/>
                <a:gd name="connsiteY4" fmla="*/ 0 h 2808312"/>
                <a:gd name="connsiteX0" fmla="*/ 171450 w 2900040"/>
                <a:gd name="connsiteY0" fmla="*/ 0 h 2827362"/>
                <a:gd name="connsiteX1" fmla="*/ 2900040 w 2900040"/>
                <a:gd name="connsiteY1" fmla="*/ 95250 h 2827362"/>
                <a:gd name="connsiteX2" fmla="*/ 2798440 w 2900040"/>
                <a:gd name="connsiteY2" fmla="*/ 2827362 h 2827362"/>
                <a:gd name="connsiteX3" fmla="*/ 0 w 2900040"/>
                <a:gd name="connsiteY3" fmla="*/ 2827362 h 2827362"/>
                <a:gd name="connsiteX4" fmla="*/ 171450 w 2900040"/>
                <a:gd name="connsiteY4" fmla="*/ 0 h 2827362"/>
                <a:gd name="connsiteX0" fmla="*/ 0 w 2728590"/>
                <a:gd name="connsiteY0" fmla="*/ 0 h 2827362"/>
                <a:gd name="connsiteX1" fmla="*/ 2728590 w 2728590"/>
                <a:gd name="connsiteY1" fmla="*/ 95250 h 2827362"/>
                <a:gd name="connsiteX2" fmla="*/ 2626990 w 2728590"/>
                <a:gd name="connsiteY2" fmla="*/ 2827362 h 2827362"/>
                <a:gd name="connsiteX3" fmla="*/ 0 w 2728590"/>
                <a:gd name="connsiteY3" fmla="*/ 2586062 h 2827362"/>
                <a:gd name="connsiteX4" fmla="*/ 0 w 2728590"/>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99145" h="2827362">
                  <a:moveTo>
                    <a:pt x="70555" y="0"/>
                  </a:moveTo>
                  <a:lnTo>
                    <a:pt x="2799145" y="95250"/>
                  </a:lnTo>
                  <a:lnTo>
                    <a:pt x="2697545" y="2827362"/>
                  </a:lnTo>
                  <a:cubicBezTo>
                    <a:pt x="1796482" y="2804079"/>
                    <a:pt x="1257368" y="2882395"/>
                    <a:pt x="70555" y="2586062"/>
                  </a:cubicBezTo>
                  <a:cubicBezTo>
                    <a:pt x="-88195" y="1755791"/>
                    <a:pt x="70555" y="862021"/>
                    <a:pt x="70555" y="0"/>
                  </a:cubicBezTo>
                  <a:close/>
                </a:path>
              </a:pathLst>
            </a:cu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13500000" scaled="1"/>
              <a:tileRec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lnSpc>
                  <a:spcPct val="120000"/>
                </a:lnSpc>
                <a:defRPr/>
              </a:pPr>
              <a:endParaRPr lang="fr-FR" sz="2400">
                <a:solidFill>
                  <a:prstClr val="black"/>
                </a:solidFill>
                <a:latin typeface="Calibri"/>
              </a:endParaRPr>
            </a:p>
          </p:txBody>
        </p:sp>
        <p:sp>
          <p:nvSpPr>
            <p:cNvPr id="20" name="Rectangle 19"/>
            <p:cNvSpPr/>
            <p:nvPr/>
          </p:nvSpPr>
          <p:spPr>
            <a:xfrm rot="461017">
              <a:off x="479009" y="638374"/>
              <a:ext cx="4137806" cy="1439825"/>
            </a:xfrm>
            <a:prstGeom prst="rect">
              <a:avLst/>
            </a:prstGeom>
          </p:spPr>
          <p:txBody>
            <a:bodyPr wrap="square">
              <a:spAutoFit/>
            </a:bodyPr>
            <a:lstStyle/>
            <a:p>
              <a:pPr marL="342900" indent="-342900" algn="just">
                <a:lnSpc>
                  <a:spcPct val="130000"/>
                </a:lnSpc>
                <a:buFont typeface="Arial" panose="020B0604020202020204" pitchFamily="34" charset="0"/>
                <a:buChar char="•"/>
              </a:pPr>
              <a:r>
                <a:rPr lang="en-US" sz="2800" b="1" kern="0" spc="-40" dirty="0">
                  <a:solidFill>
                    <a:srgbClr val="0070C0"/>
                  </a:solidFill>
                  <a:latin typeface="Comic Sans MS" pitchFamily="66" charset="0"/>
                  <a:cs typeface="Adobe Arabic"/>
                </a:rPr>
                <a:t>Local recurrence, </a:t>
              </a:r>
              <a:r>
                <a:rPr lang="en-US" sz="2800" b="1" kern="0" spc="-40" dirty="0">
                  <a:solidFill>
                    <a:sysClr val="windowText" lastClr="000000"/>
                  </a:solidFill>
                  <a:latin typeface="Comic Sans MS" pitchFamily="66" charset="0"/>
                  <a:cs typeface="Adobe Arabic"/>
                </a:rPr>
                <a:t>occurred </a:t>
              </a:r>
              <a:r>
                <a:rPr lang="en-US" sz="2800" b="1" kern="0" spc="-40" dirty="0">
                  <a:solidFill>
                    <a:srgbClr val="0070C0"/>
                  </a:solidFill>
                  <a:latin typeface="Comic Sans MS" pitchFamily="66" charset="0"/>
                  <a:cs typeface="Adobe Arabic"/>
                </a:rPr>
                <a:t>in 1 case (2%),13 months </a:t>
              </a:r>
              <a:r>
                <a:rPr lang="en-US" sz="2800" b="1" kern="0" spc="-40" dirty="0">
                  <a:solidFill>
                    <a:sysClr val="windowText" lastClr="000000"/>
                  </a:solidFill>
                  <a:latin typeface="Comic Sans MS" pitchFamily="66" charset="0"/>
                  <a:cs typeface="Adobe Arabic"/>
                </a:rPr>
                <a:t>after the surgical procedure  </a:t>
              </a:r>
            </a:p>
            <a:p>
              <a:pPr marL="342900" indent="-342900" algn="just">
                <a:lnSpc>
                  <a:spcPct val="130000"/>
                </a:lnSpc>
                <a:buFont typeface="Arial" panose="020B0604020202020204" pitchFamily="34" charset="0"/>
                <a:buChar char="•"/>
              </a:pPr>
              <a:r>
                <a:rPr lang="en-US" sz="2800" b="1" kern="0" spc="-40" dirty="0">
                  <a:solidFill>
                    <a:sysClr val="windowText" lastClr="000000"/>
                  </a:solidFill>
                  <a:latin typeface="Comic Sans MS" pitchFamily="66" charset="0"/>
                  <a:cs typeface="Adobe Arabic"/>
                </a:rPr>
                <a:t>The main tumor was an </a:t>
              </a:r>
              <a:r>
                <a:rPr lang="en-US" sz="2800" b="1" kern="0" spc="-40" dirty="0">
                  <a:solidFill>
                    <a:srgbClr val="0070C0"/>
                  </a:solidFill>
                  <a:latin typeface="Comic Sans MS" pitchFamily="66" charset="0"/>
                  <a:cs typeface="Adobe Arabic"/>
                </a:rPr>
                <a:t>(ILC) </a:t>
              </a:r>
              <a:r>
                <a:rPr lang="en-US" sz="2800" b="1" kern="0" spc="-40" dirty="0">
                  <a:solidFill>
                    <a:sysClr val="windowText" lastClr="000000"/>
                  </a:solidFill>
                  <a:latin typeface="Comic Sans MS" pitchFamily="66" charset="0"/>
                  <a:cs typeface="Adobe Arabic"/>
                </a:rPr>
                <a:t>located in the </a:t>
              </a:r>
              <a:r>
                <a:rPr lang="en-US" sz="2800" b="1" kern="0" spc="-40" dirty="0">
                  <a:solidFill>
                    <a:srgbClr val="0070C0"/>
                  </a:solidFill>
                  <a:latin typeface="Comic Sans MS" pitchFamily="66" charset="0"/>
                  <a:cs typeface="Adobe Arabic"/>
                </a:rPr>
                <a:t>UOQ</a:t>
              </a:r>
              <a:r>
                <a:rPr lang="en-US" sz="2800" b="1" kern="0" spc="-40" dirty="0">
                  <a:solidFill>
                    <a:sysClr val="windowText" lastClr="000000"/>
                  </a:solidFill>
                  <a:latin typeface="Comic Sans MS" pitchFamily="66" charset="0"/>
                  <a:cs typeface="Adobe Arabic"/>
                </a:rPr>
                <a:t>. The recurrence occurred in the </a:t>
              </a:r>
              <a:r>
                <a:rPr lang="en-US" sz="2800" b="1" kern="0" spc="-40" dirty="0">
                  <a:solidFill>
                    <a:srgbClr val="0070C0"/>
                  </a:solidFill>
                  <a:latin typeface="Comic Sans MS" pitchFamily="66" charset="0"/>
                  <a:cs typeface="Adobe Arabic"/>
                </a:rPr>
                <a:t>UIQ</a:t>
              </a:r>
              <a:r>
                <a:rPr lang="en-US" sz="2800" b="1" kern="0" spc="-40" dirty="0">
                  <a:solidFill>
                    <a:sysClr val="windowText" lastClr="000000"/>
                  </a:solidFill>
                  <a:latin typeface="Comic Sans MS" pitchFamily="66" charset="0"/>
                  <a:cs typeface="Adobe Arabic"/>
                </a:rPr>
                <a:t>, yet it was in the </a:t>
              </a:r>
              <a:r>
                <a:rPr lang="en-US" sz="2800" b="1" kern="0" spc="-40" dirty="0">
                  <a:solidFill>
                    <a:srgbClr val="0070C0"/>
                  </a:solidFill>
                  <a:latin typeface="Comic Sans MS" pitchFamily="66" charset="0"/>
                  <a:cs typeface="Adobe Arabic"/>
                </a:rPr>
                <a:t>same quadrant </a:t>
              </a:r>
              <a:r>
                <a:rPr lang="en-US" sz="2800" b="1" kern="0" spc="-40" dirty="0">
                  <a:solidFill>
                    <a:sysClr val="windowText" lastClr="000000"/>
                  </a:solidFill>
                  <a:latin typeface="Comic Sans MS" pitchFamily="66" charset="0"/>
                  <a:cs typeface="Adobe Arabic"/>
                </a:rPr>
                <a:t>where fat was injected, </a:t>
              </a:r>
            </a:p>
            <a:p>
              <a:pPr marL="342900" indent="-342900" algn="just">
                <a:lnSpc>
                  <a:spcPct val="130000"/>
                </a:lnSpc>
                <a:buFont typeface="Arial" panose="020B0604020202020204" pitchFamily="34" charset="0"/>
                <a:buChar char="•"/>
              </a:pPr>
              <a:r>
                <a:rPr lang="en-US" sz="2800" b="1" kern="0" spc="-40" dirty="0">
                  <a:solidFill>
                    <a:sysClr val="windowText" lastClr="000000"/>
                  </a:solidFill>
                  <a:latin typeface="Comic Sans MS" pitchFamily="66" charset="0"/>
                  <a:cs typeface="Adobe Arabic"/>
                </a:rPr>
                <a:t>The patient was effectively treated with </a:t>
              </a:r>
              <a:r>
                <a:rPr lang="en-US" sz="2800" b="1" kern="0" spc="-40" dirty="0">
                  <a:solidFill>
                    <a:srgbClr val="0070C0"/>
                  </a:solidFill>
                  <a:latin typeface="Comic Sans MS" pitchFamily="66" charset="0"/>
                  <a:cs typeface="Adobe Arabic"/>
                </a:rPr>
                <a:t>mastectomy</a:t>
              </a:r>
              <a:r>
                <a:rPr lang="en-US" sz="2400" b="1" kern="0" spc="-40" dirty="0">
                  <a:solidFill>
                    <a:srgbClr val="0070C0"/>
                  </a:solidFill>
                  <a:latin typeface="Comic Sans MS" pitchFamily="66" charset="0"/>
                  <a:cs typeface="Adobe Arabic"/>
                </a:rPr>
                <a:t>. </a:t>
              </a:r>
            </a:p>
          </p:txBody>
        </p:sp>
      </p:grpSp>
      <p:grpSp>
        <p:nvGrpSpPr>
          <p:cNvPr id="32" name="Group 31"/>
          <p:cNvGrpSpPr/>
          <p:nvPr/>
        </p:nvGrpSpPr>
        <p:grpSpPr>
          <a:xfrm>
            <a:off x="-456728" y="-603448"/>
            <a:ext cx="5256586" cy="2952328"/>
            <a:chOff x="-1634535" y="-194156"/>
            <a:chExt cx="4050543" cy="2182994"/>
          </a:xfrm>
        </p:grpSpPr>
        <p:grpSp>
          <p:nvGrpSpPr>
            <p:cNvPr id="33" name="Group 32"/>
            <p:cNvGrpSpPr/>
            <p:nvPr/>
          </p:nvGrpSpPr>
          <p:grpSpPr>
            <a:xfrm>
              <a:off x="198391" y="306485"/>
              <a:ext cx="2217617" cy="1682353"/>
              <a:chOff x="656166" y="703056"/>
              <a:chExt cx="1971618" cy="1573814"/>
            </a:xfrm>
          </p:grpSpPr>
          <p:sp>
            <p:nvSpPr>
              <p:cNvPr id="43" name="Freeform 11"/>
              <p:cNvSpPr>
                <a:spLocks noEditPoints="1"/>
              </p:cNvSpPr>
              <p:nvPr>
                <p:custDataLst>
                  <p:tags r:id="rId1"/>
                </p:custDataLst>
              </p:nvPr>
            </p:nvSpPr>
            <p:spPr bwMode="auto">
              <a:xfrm>
                <a:off x="656166" y="703056"/>
                <a:ext cx="1971618" cy="1573814"/>
              </a:xfrm>
              <a:custGeom>
                <a:avLst/>
                <a:gdLst>
                  <a:gd name="T0" fmla="*/ 554 w 1428"/>
                  <a:gd name="T1" fmla="*/ 10 h 1236"/>
                  <a:gd name="T2" fmla="*/ 144 w 1428"/>
                  <a:gd name="T3" fmla="*/ 0 h 1236"/>
                  <a:gd name="T4" fmla="*/ 0 w 1428"/>
                  <a:gd name="T5" fmla="*/ 388 h 1236"/>
                  <a:gd name="T6" fmla="*/ 288 w 1428"/>
                  <a:gd name="T7" fmla="*/ 768 h 1236"/>
                  <a:gd name="T8" fmla="*/ 1182 w 1428"/>
                  <a:gd name="T9" fmla="*/ 1236 h 1236"/>
                  <a:gd name="T10" fmla="*/ 1428 w 1428"/>
                  <a:gd name="T11" fmla="*/ 546 h 1236"/>
                  <a:gd name="T12" fmla="*/ 554 w 1428"/>
                  <a:gd name="T13" fmla="*/ 10 h 1236"/>
                  <a:gd name="T14" fmla="*/ 224 w 1428"/>
                  <a:gd name="T15" fmla="*/ 304 h 1236"/>
                  <a:gd name="T16" fmla="*/ 224 w 1428"/>
                  <a:gd name="T17" fmla="*/ 304 h 1236"/>
                  <a:gd name="T18" fmla="*/ 216 w 1428"/>
                  <a:gd name="T19" fmla="*/ 304 h 1236"/>
                  <a:gd name="T20" fmla="*/ 208 w 1428"/>
                  <a:gd name="T21" fmla="*/ 302 h 1236"/>
                  <a:gd name="T22" fmla="*/ 202 w 1428"/>
                  <a:gd name="T23" fmla="*/ 298 h 1236"/>
                  <a:gd name="T24" fmla="*/ 196 w 1428"/>
                  <a:gd name="T25" fmla="*/ 294 h 1236"/>
                  <a:gd name="T26" fmla="*/ 190 w 1428"/>
                  <a:gd name="T27" fmla="*/ 288 h 1236"/>
                  <a:gd name="T28" fmla="*/ 188 w 1428"/>
                  <a:gd name="T29" fmla="*/ 280 h 1236"/>
                  <a:gd name="T30" fmla="*/ 184 w 1428"/>
                  <a:gd name="T31" fmla="*/ 272 h 1236"/>
                  <a:gd name="T32" fmla="*/ 184 w 1428"/>
                  <a:gd name="T33" fmla="*/ 264 h 1236"/>
                  <a:gd name="T34" fmla="*/ 184 w 1428"/>
                  <a:gd name="T35" fmla="*/ 264 h 1236"/>
                  <a:gd name="T36" fmla="*/ 186 w 1428"/>
                  <a:gd name="T37" fmla="*/ 250 h 1236"/>
                  <a:gd name="T38" fmla="*/ 188 w 1428"/>
                  <a:gd name="T39" fmla="*/ 242 h 1236"/>
                  <a:gd name="T40" fmla="*/ 192 w 1428"/>
                  <a:gd name="T41" fmla="*/ 236 h 1236"/>
                  <a:gd name="T42" fmla="*/ 196 w 1428"/>
                  <a:gd name="T43" fmla="*/ 232 h 1236"/>
                  <a:gd name="T44" fmla="*/ 202 w 1428"/>
                  <a:gd name="T45" fmla="*/ 228 h 1236"/>
                  <a:gd name="T46" fmla="*/ 208 w 1428"/>
                  <a:gd name="T47" fmla="*/ 224 h 1236"/>
                  <a:gd name="T48" fmla="*/ 216 w 1428"/>
                  <a:gd name="T49" fmla="*/ 224 h 1236"/>
                  <a:gd name="T50" fmla="*/ 216 w 1428"/>
                  <a:gd name="T51" fmla="*/ 224 h 1236"/>
                  <a:gd name="T52" fmla="*/ 224 w 1428"/>
                  <a:gd name="T53" fmla="*/ 224 h 1236"/>
                  <a:gd name="T54" fmla="*/ 232 w 1428"/>
                  <a:gd name="T55" fmla="*/ 228 h 1236"/>
                  <a:gd name="T56" fmla="*/ 240 w 1428"/>
                  <a:gd name="T57" fmla="*/ 232 h 1236"/>
                  <a:gd name="T58" fmla="*/ 248 w 1428"/>
                  <a:gd name="T59" fmla="*/ 236 h 1236"/>
                  <a:gd name="T60" fmla="*/ 254 w 1428"/>
                  <a:gd name="T61" fmla="*/ 242 h 1236"/>
                  <a:gd name="T62" fmla="*/ 258 w 1428"/>
                  <a:gd name="T63" fmla="*/ 250 h 1236"/>
                  <a:gd name="T64" fmla="*/ 260 w 1428"/>
                  <a:gd name="T65" fmla="*/ 256 h 1236"/>
                  <a:gd name="T66" fmla="*/ 262 w 1428"/>
                  <a:gd name="T67" fmla="*/ 264 h 1236"/>
                  <a:gd name="T68" fmla="*/ 262 w 1428"/>
                  <a:gd name="T69" fmla="*/ 264 h 1236"/>
                  <a:gd name="T70" fmla="*/ 262 w 1428"/>
                  <a:gd name="T71" fmla="*/ 272 h 1236"/>
                  <a:gd name="T72" fmla="*/ 258 w 1428"/>
                  <a:gd name="T73" fmla="*/ 280 h 1236"/>
                  <a:gd name="T74" fmla="*/ 256 w 1428"/>
                  <a:gd name="T75" fmla="*/ 288 h 1236"/>
                  <a:gd name="T76" fmla="*/ 250 w 1428"/>
                  <a:gd name="T77" fmla="*/ 294 h 1236"/>
                  <a:gd name="T78" fmla="*/ 244 w 1428"/>
                  <a:gd name="T79" fmla="*/ 298 h 1236"/>
                  <a:gd name="T80" fmla="*/ 238 w 1428"/>
                  <a:gd name="T81" fmla="*/ 302 h 1236"/>
                  <a:gd name="T82" fmla="*/ 230 w 1428"/>
                  <a:gd name="T83" fmla="*/ 304 h 1236"/>
                  <a:gd name="T84" fmla="*/ 224 w 1428"/>
                  <a:gd name="T85" fmla="*/ 304 h 1236"/>
                  <a:gd name="T86" fmla="*/ 224 w 1428"/>
                  <a:gd name="T87" fmla="*/ 304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28" h="1236">
                    <a:moveTo>
                      <a:pt x="554" y="10"/>
                    </a:moveTo>
                    <a:lnTo>
                      <a:pt x="144" y="0"/>
                    </a:lnTo>
                    <a:lnTo>
                      <a:pt x="0" y="388"/>
                    </a:lnTo>
                    <a:lnTo>
                      <a:pt x="288" y="768"/>
                    </a:lnTo>
                    <a:lnTo>
                      <a:pt x="1182" y="1236"/>
                    </a:lnTo>
                    <a:lnTo>
                      <a:pt x="1428" y="546"/>
                    </a:lnTo>
                    <a:lnTo>
                      <a:pt x="554" y="10"/>
                    </a:lnTo>
                    <a:close/>
                    <a:moveTo>
                      <a:pt x="224" y="304"/>
                    </a:moveTo>
                    <a:lnTo>
                      <a:pt x="224" y="304"/>
                    </a:lnTo>
                    <a:lnTo>
                      <a:pt x="216" y="304"/>
                    </a:lnTo>
                    <a:lnTo>
                      <a:pt x="208" y="302"/>
                    </a:lnTo>
                    <a:lnTo>
                      <a:pt x="202" y="298"/>
                    </a:lnTo>
                    <a:lnTo>
                      <a:pt x="196" y="294"/>
                    </a:lnTo>
                    <a:lnTo>
                      <a:pt x="190" y="288"/>
                    </a:lnTo>
                    <a:lnTo>
                      <a:pt x="188" y="280"/>
                    </a:lnTo>
                    <a:lnTo>
                      <a:pt x="184" y="272"/>
                    </a:lnTo>
                    <a:lnTo>
                      <a:pt x="184" y="264"/>
                    </a:lnTo>
                    <a:lnTo>
                      <a:pt x="184" y="264"/>
                    </a:lnTo>
                    <a:lnTo>
                      <a:pt x="186" y="250"/>
                    </a:lnTo>
                    <a:lnTo>
                      <a:pt x="188" y="242"/>
                    </a:lnTo>
                    <a:lnTo>
                      <a:pt x="192" y="236"/>
                    </a:lnTo>
                    <a:lnTo>
                      <a:pt x="196" y="232"/>
                    </a:lnTo>
                    <a:lnTo>
                      <a:pt x="202" y="228"/>
                    </a:lnTo>
                    <a:lnTo>
                      <a:pt x="208" y="224"/>
                    </a:lnTo>
                    <a:lnTo>
                      <a:pt x="216" y="224"/>
                    </a:lnTo>
                    <a:lnTo>
                      <a:pt x="216" y="224"/>
                    </a:lnTo>
                    <a:lnTo>
                      <a:pt x="224" y="224"/>
                    </a:lnTo>
                    <a:lnTo>
                      <a:pt x="232" y="228"/>
                    </a:lnTo>
                    <a:lnTo>
                      <a:pt x="240" y="232"/>
                    </a:lnTo>
                    <a:lnTo>
                      <a:pt x="248" y="236"/>
                    </a:lnTo>
                    <a:lnTo>
                      <a:pt x="254" y="242"/>
                    </a:lnTo>
                    <a:lnTo>
                      <a:pt x="258" y="250"/>
                    </a:lnTo>
                    <a:lnTo>
                      <a:pt x="260" y="256"/>
                    </a:lnTo>
                    <a:lnTo>
                      <a:pt x="262" y="264"/>
                    </a:lnTo>
                    <a:lnTo>
                      <a:pt x="262" y="264"/>
                    </a:lnTo>
                    <a:lnTo>
                      <a:pt x="262" y="272"/>
                    </a:lnTo>
                    <a:lnTo>
                      <a:pt x="258" y="280"/>
                    </a:lnTo>
                    <a:lnTo>
                      <a:pt x="256" y="288"/>
                    </a:lnTo>
                    <a:lnTo>
                      <a:pt x="250" y="294"/>
                    </a:lnTo>
                    <a:lnTo>
                      <a:pt x="244" y="298"/>
                    </a:lnTo>
                    <a:lnTo>
                      <a:pt x="238" y="302"/>
                    </a:lnTo>
                    <a:lnTo>
                      <a:pt x="230" y="304"/>
                    </a:lnTo>
                    <a:lnTo>
                      <a:pt x="224" y="304"/>
                    </a:lnTo>
                    <a:lnTo>
                      <a:pt x="224" y="304"/>
                    </a:lnTo>
                    <a:close/>
                  </a:path>
                </a:pathLst>
              </a:cu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a:noFill/>
              </a:ln>
              <a:effectLst/>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latin typeface="Calibri"/>
                </a:endParaRPr>
              </a:p>
            </p:txBody>
          </p:sp>
          <p:sp>
            <p:nvSpPr>
              <p:cNvPr id="44" name="Rectangle 43"/>
              <p:cNvSpPr/>
              <p:nvPr/>
            </p:nvSpPr>
            <p:spPr>
              <a:xfrm>
                <a:off x="913669" y="1161797"/>
                <a:ext cx="1674341" cy="298049"/>
              </a:xfrm>
              <a:prstGeom prst="rect">
                <a:avLst/>
              </a:prstGeom>
            </p:spPr>
            <p:txBody>
              <a:bodyPr wrap="square">
                <a:spAutoFit/>
              </a:bodyPr>
              <a:lstStyle/>
              <a:p>
                <a:pPr algn="ctr">
                  <a:defRPr/>
                </a:pPr>
                <a:r>
                  <a:rPr lang="en-US" altLang="zh-CN" sz="22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Local Recurrence</a:t>
                </a:r>
                <a:endParaRPr lang="ar-EG" sz="2200" kern="0" spc="-40" dirty="0">
                  <a:solidFill>
                    <a:sysClr val="windowText" lastClr="000000"/>
                  </a:solidFill>
                  <a:effectLst>
                    <a:glow rad="127000">
                      <a:sysClr val="window" lastClr="FFFFFF"/>
                    </a:glow>
                  </a:effectLst>
                  <a:latin typeface="Comic Sans MS" pitchFamily="66" charset="0"/>
                  <a:cs typeface="Adobe Arabic"/>
                </a:endParaRPr>
              </a:p>
            </p:txBody>
          </p:sp>
        </p:grpSp>
        <p:grpSp>
          <p:nvGrpSpPr>
            <p:cNvPr id="34" name="Group 33"/>
            <p:cNvGrpSpPr/>
            <p:nvPr/>
          </p:nvGrpSpPr>
          <p:grpSpPr>
            <a:xfrm rot="18228248">
              <a:off x="-475645" y="-1353046"/>
              <a:ext cx="196510" cy="2514289"/>
              <a:chOff x="1239235" y="-1983773"/>
              <a:chExt cx="339181" cy="2725763"/>
            </a:xfrm>
          </p:grpSpPr>
          <p:sp>
            <p:nvSpPr>
              <p:cNvPr id="36" name="Arc 35"/>
              <p:cNvSpPr/>
              <p:nvPr/>
            </p:nvSpPr>
            <p:spPr>
              <a:xfrm rot="11262036">
                <a:off x="1350537" y="-1684036"/>
                <a:ext cx="147591" cy="2397169"/>
              </a:xfrm>
              <a:prstGeom prst="arc">
                <a:avLst/>
              </a:prstGeom>
              <a:noFill/>
              <a:ln w="25400" cap="flat" cmpd="sng" algn="ctr">
                <a:solidFill>
                  <a:schemeClr val="tx1"/>
                </a:solidFill>
                <a:prstDash val="solid"/>
              </a:ln>
              <a:effectLst/>
            </p:spPr>
            <p:txBody>
              <a:bodyPr rtlCol="0" anchor="ctr"/>
              <a:lstStyle/>
              <a:p>
                <a:pPr algn="ctr"/>
                <a:endParaRPr lang="en-US" kern="0">
                  <a:solidFill>
                    <a:sysClr val="windowText" lastClr="000000"/>
                  </a:solidFill>
                  <a:latin typeface="Calibri"/>
                </a:endParaRPr>
              </a:p>
            </p:txBody>
          </p:sp>
          <p:sp>
            <p:nvSpPr>
              <p:cNvPr id="37" name="Arc 36"/>
              <p:cNvSpPr/>
              <p:nvPr/>
            </p:nvSpPr>
            <p:spPr>
              <a:xfrm rot="11262036" flipH="1">
                <a:off x="1239235" y="-1983773"/>
                <a:ext cx="339181" cy="2725763"/>
              </a:xfrm>
              <a:prstGeom prst="arc">
                <a:avLst>
                  <a:gd name="adj1" fmla="val 16346706"/>
                  <a:gd name="adj2" fmla="val 37974"/>
                </a:avLst>
              </a:prstGeom>
              <a:noFill/>
              <a:ln w="25400" cap="flat" cmpd="sng" algn="ctr">
                <a:solidFill>
                  <a:schemeClr val="tx1"/>
                </a:solidFill>
                <a:prstDash val="solid"/>
              </a:ln>
              <a:effectLst/>
            </p:spPr>
            <p:txBody>
              <a:bodyPr rtlCol="0" anchor="ctr"/>
              <a:lstStyle/>
              <a:p>
                <a:pPr algn="ctr">
                  <a:defRPr/>
                </a:pPr>
                <a:endParaRPr lang="en-US" kern="0">
                  <a:solidFill>
                    <a:sysClr val="windowText" lastClr="000000"/>
                  </a:solidFill>
                  <a:latin typeface="Calibri"/>
                </a:endParaRPr>
              </a:p>
            </p:txBody>
          </p:sp>
        </p:grpSp>
        <p:sp>
          <p:nvSpPr>
            <p:cNvPr id="35" name="Donut 34"/>
            <p:cNvSpPr/>
            <p:nvPr/>
          </p:nvSpPr>
          <p:spPr>
            <a:xfrm>
              <a:off x="453030" y="548680"/>
              <a:ext cx="220496" cy="247061"/>
            </a:xfrm>
            <a:prstGeom prst="donut">
              <a:avLst>
                <a:gd name="adj" fmla="val 18083"/>
              </a:avLst>
            </a:prstGeom>
            <a:solidFill>
              <a:sysClr val="window" lastClr="FFFFFF"/>
            </a:solidFill>
            <a:ln w="25400" cap="flat" cmpd="sng" algn="ctr">
              <a:noFill/>
              <a:prstDash val="solid"/>
            </a:ln>
            <a:effectLst>
              <a:innerShdw blurRad="63500" dist="25400">
                <a:prstClr val="black"/>
              </a:innerShdw>
            </a:effectLst>
          </p:spPr>
          <p:txBody>
            <a:bodyPr rtlCol="0" anchor="ctr"/>
            <a:lstStyle/>
            <a:p>
              <a:pPr algn="ctr">
                <a:defRPr/>
              </a:pPr>
              <a:endParaRPr lang="en-US" kern="0">
                <a:solidFill>
                  <a:sysClr val="window" lastClr="FFFFFF"/>
                </a:solidFill>
                <a:latin typeface="Calibri"/>
              </a:endParaRPr>
            </a:p>
          </p:txBody>
        </p:sp>
      </p:grpSp>
    </p:spTree>
    <p:extLst>
      <p:ext uri="{BB962C8B-B14F-4D97-AF65-F5344CB8AC3E}">
        <p14:creationId xmlns:p14="http://schemas.microsoft.com/office/powerpoint/2010/main" val="130399090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par>
                                <p:cTn id="8" presetID="26" presetClass="emph" presetSubtype="0" fill="hold" nodeType="withEffect">
                                  <p:stCondLst>
                                    <p:cond delay="0"/>
                                  </p:stCondLst>
                                  <p:childTnLst>
                                    <p:animEffect transition="out" filter="fade">
                                      <p:cBhvr>
                                        <p:cTn id="9" dur="500" tmFilter="0, 0; .2, .5; .8, .5; 1, 0"/>
                                        <p:tgtEl>
                                          <p:spTgt spid="18"/>
                                        </p:tgtEl>
                                      </p:cBhvr>
                                    </p:animEffect>
                                    <p:animScale>
                                      <p:cBhvr>
                                        <p:cTn id="10" dur="250" autoRev="1"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31E9CF62-BB9D-02E9-8217-2C45AB97F7FE}"/>
              </a:ext>
            </a:extLst>
          </p:cNvPr>
          <p:cNvGraphicFramePr/>
          <p:nvPr>
            <p:extLst>
              <p:ext uri="{D42A27DB-BD31-4B8C-83A1-F6EECF244321}">
                <p14:modId xmlns:p14="http://schemas.microsoft.com/office/powerpoint/2010/main" val="1780264187"/>
              </p:ext>
            </p:extLst>
          </p:nvPr>
        </p:nvGraphicFramePr>
        <p:xfrm>
          <a:off x="478971" y="224971"/>
          <a:ext cx="11335657" cy="640805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85259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3"/>
          <p:cNvGraphicFramePr>
            <a:graphicFrameLocks/>
          </p:cNvGraphicFramePr>
          <p:nvPr/>
        </p:nvGraphicFramePr>
        <p:xfrm>
          <a:off x="2135560" y="1410684"/>
          <a:ext cx="7886700" cy="47942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5D92CB25-F835-4108-9569-28FD075127B8}"/>
              </a:ext>
            </a:extLst>
          </p:cNvPr>
          <p:cNvGraphicFramePr/>
          <p:nvPr>
            <p:extLst>
              <p:ext uri="{D42A27DB-BD31-4B8C-83A1-F6EECF244321}">
                <p14:modId xmlns:p14="http://schemas.microsoft.com/office/powerpoint/2010/main" val="4171756149"/>
              </p:ext>
            </p:extLst>
          </p:nvPr>
        </p:nvGraphicFramePr>
        <p:xfrm>
          <a:off x="1727200" y="533358"/>
          <a:ext cx="9310914" cy="579128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4130326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3"/>
          <p:cNvGraphicFramePr>
            <a:graphicFrameLocks/>
          </p:cNvGraphicFramePr>
          <p:nvPr/>
        </p:nvGraphicFramePr>
        <p:xfrm>
          <a:off x="2135560" y="1410684"/>
          <a:ext cx="7886700" cy="47942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a:extLst>
              <a:ext uri="{FF2B5EF4-FFF2-40B4-BE49-F238E27FC236}">
                <a16:creationId xmlns:a16="http://schemas.microsoft.com/office/drawing/2014/main" id="{F2BC6AA8-3A80-8C69-F203-CA2C034AAC4A}"/>
              </a:ext>
            </a:extLst>
          </p:cNvPr>
          <p:cNvGraphicFramePr/>
          <p:nvPr>
            <p:extLst>
              <p:ext uri="{D42A27DB-BD31-4B8C-83A1-F6EECF244321}">
                <p14:modId xmlns:p14="http://schemas.microsoft.com/office/powerpoint/2010/main" val="611390590"/>
              </p:ext>
            </p:extLst>
          </p:nvPr>
        </p:nvGraphicFramePr>
        <p:xfrm>
          <a:off x="1181626" y="975256"/>
          <a:ext cx="9828747" cy="5447315"/>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74367D77-C67F-AC31-0C16-D78A7DDBB4B5}"/>
              </a:ext>
            </a:extLst>
          </p:cNvPr>
          <p:cNvSpPr txBox="1"/>
          <p:nvPr/>
        </p:nvSpPr>
        <p:spPr>
          <a:xfrm>
            <a:off x="3060700" y="236072"/>
            <a:ext cx="7119937" cy="637932"/>
          </a:xfrm>
          <a:prstGeom prst="rect">
            <a:avLst/>
          </a:prstGeom>
          <a:noFill/>
          <a:ln>
            <a:noFill/>
          </a:ln>
        </p:spPr>
        <p:txBody>
          <a:bodyPr wrap="square">
            <a:spAutoFit/>
          </a:bodyPr>
          <a:lstStyle/>
          <a:p>
            <a:pPr marL="0" marR="0" algn="ctr">
              <a:lnSpc>
                <a:spcPct val="107000"/>
              </a:lnSpc>
              <a:spcBef>
                <a:spcPts val="0"/>
              </a:spcBef>
              <a:spcAft>
                <a:spcPts val="800"/>
              </a:spcAft>
            </a:pPr>
            <a:r>
              <a:rPr lang="en-US" sz="3600" kern="100" dirty="0">
                <a:solidFill>
                  <a:srgbClr val="FFC000"/>
                </a:solidFill>
                <a:effectLst/>
                <a:latin typeface="Arial Rounded MT Bold" panose="020F0704030504030204" pitchFamily="34" charset="0"/>
                <a:ea typeface="Calibri" panose="020F0502020204030204" pitchFamily="34" charset="0"/>
                <a:cs typeface="Arial" panose="020B0604020202020204" pitchFamily="34" charset="0"/>
              </a:rPr>
              <a:t>Esthetic results by BCCT core </a:t>
            </a:r>
          </a:p>
        </p:txBody>
      </p:sp>
    </p:spTree>
    <p:extLst>
      <p:ext uri="{BB962C8B-B14F-4D97-AF65-F5344CB8AC3E}">
        <p14:creationId xmlns:p14="http://schemas.microsoft.com/office/powerpoint/2010/main" val="79869203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E47AC-1FD5-CCB5-5F7E-2FBD5E1A8888}"/>
            </a:ext>
          </a:extLst>
        </p:cNvPr>
        <p:cNvGrpSpPr/>
        <p:nvPr/>
      </p:nvGrpSpPr>
      <p:grpSpPr>
        <a:xfrm>
          <a:off x="0" y="0"/>
          <a:ext cx="0" cy="0"/>
          <a:chOff x="0" y="0"/>
          <a:chExt cx="0" cy="0"/>
        </a:xfrm>
      </p:grpSpPr>
      <p:graphicFrame>
        <p:nvGraphicFramePr>
          <p:cNvPr id="13" name="Content Placeholder 3">
            <a:extLst>
              <a:ext uri="{FF2B5EF4-FFF2-40B4-BE49-F238E27FC236}">
                <a16:creationId xmlns:a16="http://schemas.microsoft.com/office/drawing/2014/main" id="{0AE13231-D781-5025-1258-967BC4AD56FB}"/>
              </a:ext>
            </a:extLst>
          </p:cNvPr>
          <p:cNvGraphicFramePr>
            <a:graphicFrameLocks/>
          </p:cNvGraphicFramePr>
          <p:nvPr/>
        </p:nvGraphicFramePr>
        <p:xfrm>
          <a:off x="2135560" y="1410684"/>
          <a:ext cx="7886700" cy="47942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a:extLst>
              <a:ext uri="{FF2B5EF4-FFF2-40B4-BE49-F238E27FC236}">
                <a16:creationId xmlns:a16="http://schemas.microsoft.com/office/drawing/2014/main" id="{EEAEAFA9-F405-7256-CFA5-16D9B2529479}"/>
              </a:ext>
            </a:extLst>
          </p:cNvPr>
          <p:cNvGraphicFramePr/>
          <p:nvPr>
            <p:extLst>
              <p:ext uri="{D42A27DB-BD31-4B8C-83A1-F6EECF244321}">
                <p14:modId xmlns:p14="http://schemas.microsoft.com/office/powerpoint/2010/main" val="3988308233"/>
              </p:ext>
            </p:extLst>
          </p:nvPr>
        </p:nvGraphicFramePr>
        <p:xfrm>
          <a:off x="1480456" y="1210345"/>
          <a:ext cx="9003129" cy="5327665"/>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5280BEBD-94F4-5DE1-8A53-2482EE261A6A}"/>
              </a:ext>
            </a:extLst>
          </p:cNvPr>
          <p:cNvSpPr txBox="1"/>
          <p:nvPr/>
        </p:nvSpPr>
        <p:spPr>
          <a:xfrm>
            <a:off x="2536031" y="319990"/>
            <a:ext cx="7119937" cy="637932"/>
          </a:xfrm>
          <a:prstGeom prst="rect">
            <a:avLst/>
          </a:prstGeom>
          <a:noFill/>
          <a:ln>
            <a:noFill/>
          </a:ln>
        </p:spPr>
        <p:txBody>
          <a:bodyPr wrap="square">
            <a:spAutoFit/>
          </a:bodyPr>
          <a:lstStyle/>
          <a:p>
            <a:pPr marL="0" marR="0" algn="ctr">
              <a:lnSpc>
                <a:spcPct val="107000"/>
              </a:lnSpc>
              <a:spcBef>
                <a:spcPts val="0"/>
              </a:spcBef>
              <a:spcAft>
                <a:spcPts val="800"/>
              </a:spcAft>
            </a:pPr>
            <a:r>
              <a:rPr lang="en-US" sz="3600" kern="100" dirty="0">
                <a:solidFill>
                  <a:srgbClr val="FFC000"/>
                </a:solidFill>
                <a:effectLst/>
                <a:latin typeface="Arial Rounded MT Bold" panose="020F0704030504030204" pitchFamily="34" charset="0"/>
                <a:ea typeface="Calibri" panose="020F0502020204030204" pitchFamily="34" charset="0"/>
                <a:cs typeface="Arial" panose="020B0604020202020204" pitchFamily="34" charset="0"/>
              </a:rPr>
              <a:t>Esthetic results by BCCT core </a:t>
            </a:r>
          </a:p>
        </p:txBody>
      </p:sp>
    </p:spTree>
    <p:extLst>
      <p:ext uri="{BB962C8B-B14F-4D97-AF65-F5344CB8AC3E}">
        <p14:creationId xmlns:p14="http://schemas.microsoft.com/office/powerpoint/2010/main" val="5411394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209464" y="-224358"/>
            <a:ext cx="2619771" cy="2141190"/>
            <a:chOff x="6588224" y="-224358"/>
            <a:chExt cx="2808312"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49" name="Group 48"/>
          <p:cNvGrpSpPr/>
          <p:nvPr/>
        </p:nvGrpSpPr>
        <p:grpSpPr>
          <a:xfrm>
            <a:off x="1241080" y="360539"/>
            <a:ext cx="6843715" cy="644580"/>
            <a:chOff x="376243" y="2726249"/>
            <a:chExt cx="5133080" cy="600943"/>
          </a:xfrm>
        </p:grpSpPr>
        <p:sp>
          <p:nvSpPr>
            <p:cNvPr id="50" name="Isosceles Triangle 49"/>
            <p:cNvSpPr/>
            <p:nvPr/>
          </p:nvSpPr>
          <p:spPr>
            <a:xfrm flipV="1">
              <a:off x="376243" y="3090831"/>
              <a:ext cx="724653" cy="145648"/>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sz="2000" kern="0">
                <a:solidFill>
                  <a:sysClr val="window" lastClr="FFFFFF"/>
                </a:solidFill>
                <a:latin typeface="Lucida Sans Unicode"/>
              </a:endParaRPr>
            </a:p>
          </p:txBody>
        </p:sp>
        <p:sp>
          <p:nvSpPr>
            <p:cNvPr id="51" name="Round Single Corner Rectangle 50"/>
            <p:cNvSpPr/>
            <p:nvPr/>
          </p:nvSpPr>
          <p:spPr>
            <a:xfrm>
              <a:off x="392228" y="2742330"/>
              <a:ext cx="5117095" cy="584862"/>
            </a:xfrm>
            <a:prstGeom prst="round1Rect">
              <a:avLst>
                <a:gd name="adj" fmla="val 50000"/>
              </a:avLst>
            </a:pr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endParaRPr lang="en-US" sz="2000" kern="0">
                <a:solidFill>
                  <a:sysClr val="window" lastClr="FFFFFF"/>
                </a:solidFill>
                <a:latin typeface="Lucida Sans Unicode"/>
              </a:endParaRPr>
            </a:p>
          </p:txBody>
        </p:sp>
        <p:sp>
          <p:nvSpPr>
            <p:cNvPr id="52" name="Title 1"/>
            <p:cNvSpPr txBox="1">
              <a:spLocks/>
            </p:cNvSpPr>
            <p:nvPr/>
          </p:nvSpPr>
          <p:spPr>
            <a:xfrm>
              <a:off x="573927" y="2726249"/>
              <a:ext cx="4577999" cy="573881"/>
            </a:xfrm>
            <a:prstGeom prst="rect">
              <a:avLst/>
            </a:prstGeom>
          </p:spPr>
          <p:txBody>
            <a:bodyPr vert="horz" wrap="square" lIns="0" tIns="0" rIns="0" bIns="0" rtlCol="0" anchor="t">
              <a:sp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defTabSz="914363">
                <a:spcBef>
                  <a:spcPct val="0"/>
                </a:spcBef>
              </a:pPr>
              <a:r>
                <a:rPr lang="en-US" sz="2000" kern="0" dirty="0">
                  <a:ln w="3175">
                    <a:noFill/>
                  </a:ln>
                  <a:solidFill>
                    <a:sysClr val="windowText" lastClr="000000"/>
                  </a:solidFill>
                  <a:latin typeface="Comic Sans MS" pitchFamily="66" charset="0"/>
                  <a:cs typeface="Arial" charset="0"/>
                </a:rPr>
                <a:t>Relation between patients’ satisfaction and doctor satisfaction</a:t>
              </a:r>
            </a:p>
          </p:txBody>
        </p:sp>
      </p:grpSp>
      <p:graphicFrame>
        <p:nvGraphicFramePr>
          <p:cNvPr id="8" name="Chart 7">
            <a:extLst>
              <a:ext uri="{FF2B5EF4-FFF2-40B4-BE49-F238E27FC236}">
                <a16:creationId xmlns:a16="http://schemas.microsoft.com/office/drawing/2014/main" id="{9E92EE86-8BA6-4FAA-869D-7227A7232E29}"/>
              </a:ext>
            </a:extLst>
          </p:cNvPr>
          <p:cNvGraphicFramePr/>
          <p:nvPr>
            <p:extLst>
              <p:ext uri="{D42A27DB-BD31-4B8C-83A1-F6EECF244321}">
                <p14:modId xmlns:p14="http://schemas.microsoft.com/office/powerpoint/2010/main" val="661860231"/>
              </p:ext>
            </p:extLst>
          </p:nvPr>
        </p:nvGraphicFramePr>
        <p:xfrm>
          <a:off x="1241080" y="976092"/>
          <a:ext cx="9227905" cy="5357812"/>
        </p:xfrm>
        <a:graphic>
          <a:graphicData uri="http://schemas.openxmlformats.org/drawingml/2006/chart">
            <c:chart xmlns:c="http://schemas.openxmlformats.org/drawingml/2006/chart" xmlns:r="http://schemas.openxmlformats.org/officeDocument/2006/relationships" r:id="rId4"/>
          </a:graphicData>
        </a:graphic>
      </p:graphicFrame>
      <p:grpSp>
        <p:nvGrpSpPr>
          <p:cNvPr id="9" name="Group 8">
            <a:extLst>
              <a:ext uri="{FF2B5EF4-FFF2-40B4-BE49-F238E27FC236}">
                <a16:creationId xmlns:a16="http://schemas.microsoft.com/office/drawing/2014/main" id="{8F30D8C8-3276-2B77-0D18-7224F715E2E8}"/>
              </a:ext>
            </a:extLst>
          </p:cNvPr>
          <p:cNvGrpSpPr/>
          <p:nvPr/>
        </p:nvGrpSpPr>
        <p:grpSpPr>
          <a:xfrm rot="21297016">
            <a:off x="8518019" y="1721597"/>
            <a:ext cx="3333686" cy="1805116"/>
            <a:chOff x="400967" y="372955"/>
            <a:chExt cx="2049237" cy="1689571"/>
          </a:xfrm>
        </p:grpSpPr>
        <p:grpSp>
          <p:nvGrpSpPr>
            <p:cNvPr id="10" name="Groupe 39">
              <a:extLst>
                <a:ext uri="{FF2B5EF4-FFF2-40B4-BE49-F238E27FC236}">
                  <a16:creationId xmlns:a16="http://schemas.microsoft.com/office/drawing/2014/main" id="{5A8AA016-0B06-BAF1-2CB2-BC1D3DE71381}"/>
                </a:ext>
              </a:extLst>
            </p:cNvPr>
            <p:cNvGrpSpPr/>
            <p:nvPr/>
          </p:nvGrpSpPr>
          <p:grpSpPr>
            <a:xfrm rot="372255">
              <a:off x="400967" y="372955"/>
              <a:ext cx="2049237" cy="1689571"/>
              <a:chOff x="502144" y="4009086"/>
              <a:chExt cx="2363185" cy="2387008"/>
            </a:xfrm>
            <a:solidFill>
              <a:srgbClr val="FF00FF"/>
            </a:solidFill>
          </p:grpSpPr>
          <p:sp>
            <p:nvSpPr>
              <p:cNvPr id="13" name="Rectangle 3">
                <a:extLst>
                  <a:ext uri="{FF2B5EF4-FFF2-40B4-BE49-F238E27FC236}">
                    <a16:creationId xmlns:a16="http://schemas.microsoft.com/office/drawing/2014/main" id="{BE051B27-5C39-5319-1DDE-8BD1C56E8ADB}"/>
                  </a:ext>
                </a:extLst>
              </p:cNvPr>
              <p:cNvSpPr/>
              <p:nvPr/>
            </p:nvSpPr>
            <p:spPr>
              <a:xfrm>
                <a:off x="525538" y="4168008"/>
                <a:ext cx="2234044" cy="2173783"/>
              </a:xfrm>
              <a:custGeom>
                <a:avLst/>
                <a:gdLst>
                  <a:gd name="connsiteX0" fmla="*/ 0 w 2798440"/>
                  <a:gd name="connsiteY0" fmla="*/ 0 h 2808312"/>
                  <a:gd name="connsiteX1" fmla="*/ 2798440 w 2798440"/>
                  <a:gd name="connsiteY1" fmla="*/ 0 h 2808312"/>
                  <a:gd name="connsiteX2" fmla="*/ 2798440 w 2798440"/>
                  <a:gd name="connsiteY2" fmla="*/ 2808312 h 2808312"/>
                  <a:gd name="connsiteX3" fmla="*/ 0 w 2798440"/>
                  <a:gd name="connsiteY3" fmla="*/ 2808312 h 2808312"/>
                  <a:gd name="connsiteX4" fmla="*/ 0 w 2798440"/>
                  <a:gd name="connsiteY4" fmla="*/ 0 h 2808312"/>
                  <a:gd name="connsiteX0" fmla="*/ 0 w 2900040"/>
                  <a:gd name="connsiteY0" fmla="*/ 0 h 2808312"/>
                  <a:gd name="connsiteX1" fmla="*/ 2900040 w 2900040"/>
                  <a:gd name="connsiteY1" fmla="*/ 76200 h 2808312"/>
                  <a:gd name="connsiteX2" fmla="*/ 2798440 w 2900040"/>
                  <a:gd name="connsiteY2" fmla="*/ 2808312 h 2808312"/>
                  <a:gd name="connsiteX3" fmla="*/ 0 w 2900040"/>
                  <a:gd name="connsiteY3" fmla="*/ 2808312 h 2808312"/>
                  <a:gd name="connsiteX4" fmla="*/ 0 w 2900040"/>
                  <a:gd name="connsiteY4" fmla="*/ 0 h 2808312"/>
                  <a:gd name="connsiteX0" fmla="*/ 171450 w 2900040"/>
                  <a:gd name="connsiteY0" fmla="*/ 0 h 2827362"/>
                  <a:gd name="connsiteX1" fmla="*/ 2900040 w 2900040"/>
                  <a:gd name="connsiteY1" fmla="*/ 95250 h 2827362"/>
                  <a:gd name="connsiteX2" fmla="*/ 2798440 w 2900040"/>
                  <a:gd name="connsiteY2" fmla="*/ 2827362 h 2827362"/>
                  <a:gd name="connsiteX3" fmla="*/ 0 w 2900040"/>
                  <a:gd name="connsiteY3" fmla="*/ 2827362 h 2827362"/>
                  <a:gd name="connsiteX4" fmla="*/ 171450 w 2900040"/>
                  <a:gd name="connsiteY4" fmla="*/ 0 h 2827362"/>
                  <a:gd name="connsiteX0" fmla="*/ 0 w 2728590"/>
                  <a:gd name="connsiteY0" fmla="*/ 0 h 2827362"/>
                  <a:gd name="connsiteX1" fmla="*/ 2728590 w 2728590"/>
                  <a:gd name="connsiteY1" fmla="*/ 95250 h 2827362"/>
                  <a:gd name="connsiteX2" fmla="*/ 2626990 w 2728590"/>
                  <a:gd name="connsiteY2" fmla="*/ 2827362 h 2827362"/>
                  <a:gd name="connsiteX3" fmla="*/ 0 w 2728590"/>
                  <a:gd name="connsiteY3" fmla="*/ 2586062 h 2827362"/>
                  <a:gd name="connsiteX4" fmla="*/ 0 w 2728590"/>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175198 w 2776580"/>
                  <a:gd name="connsiteY0" fmla="*/ 0 h 2827362"/>
                  <a:gd name="connsiteX1" fmla="*/ 2776580 w 2776580"/>
                  <a:gd name="connsiteY1" fmla="*/ 95250 h 2827362"/>
                  <a:gd name="connsiteX2" fmla="*/ 2674980 w 2776580"/>
                  <a:gd name="connsiteY2" fmla="*/ 2827362 h 2827362"/>
                  <a:gd name="connsiteX3" fmla="*/ 47990 w 2776580"/>
                  <a:gd name="connsiteY3" fmla="*/ 2586062 h 2827362"/>
                  <a:gd name="connsiteX4" fmla="*/ 175198 w 2776580"/>
                  <a:gd name="connsiteY4" fmla="*/ 0 h 2827362"/>
                  <a:gd name="connsiteX0" fmla="*/ 175198 w 2776580"/>
                  <a:gd name="connsiteY0" fmla="*/ 0 h 2782269"/>
                  <a:gd name="connsiteX1" fmla="*/ 2776580 w 2776580"/>
                  <a:gd name="connsiteY1" fmla="*/ 95250 h 2782269"/>
                  <a:gd name="connsiteX2" fmla="*/ 2690881 w 2776580"/>
                  <a:gd name="connsiteY2" fmla="*/ 2771708 h 2782269"/>
                  <a:gd name="connsiteX3" fmla="*/ 47990 w 2776580"/>
                  <a:gd name="connsiteY3" fmla="*/ 2586062 h 2782269"/>
                  <a:gd name="connsiteX4" fmla="*/ 175198 w 2776580"/>
                  <a:gd name="connsiteY4" fmla="*/ 0 h 2782269"/>
                  <a:gd name="connsiteX0" fmla="*/ 175198 w 2776580"/>
                  <a:gd name="connsiteY0" fmla="*/ 0 h 2773467"/>
                  <a:gd name="connsiteX1" fmla="*/ 2776580 w 2776580"/>
                  <a:gd name="connsiteY1" fmla="*/ 95250 h 2773467"/>
                  <a:gd name="connsiteX2" fmla="*/ 2762436 w 2776580"/>
                  <a:gd name="connsiteY2" fmla="*/ 2755807 h 2773467"/>
                  <a:gd name="connsiteX3" fmla="*/ 47990 w 2776580"/>
                  <a:gd name="connsiteY3" fmla="*/ 2586062 h 2773467"/>
                  <a:gd name="connsiteX4" fmla="*/ 175198 w 2776580"/>
                  <a:gd name="connsiteY4" fmla="*/ 0 h 2773467"/>
                  <a:gd name="connsiteX0" fmla="*/ 175198 w 2794791"/>
                  <a:gd name="connsiteY0" fmla="*/ 0 h 2777766"/>
                  <a:gd name="connsiteX1" fmla="*/ 2776580 w 2794791"/>
                  <a:gd name="connsiteY1" fmla="*/ 95250 h 2777766"/>
                  <a:gd name="connsiteX2" fmla="*/ 2794238 w 2794791"/>
                  <a:gd name="connsiteY2" fmla="*/ 2763757 h 2777766"/>
                  <a:gd name="connsiteX3" fmla="*/ 47990 w 2794791"/>
                  <a:gd name="connsiteY3" fmla="*/ 2586062 h 2777766"/>
                  <a:gd name="connsiteX4" fmla="*/ 175198 w 2794791"/>
                  <a:gd name="connsiteY4" fmla="*/ 0 h 2777766"/>
                  <a:gd name="connsiteX0" fmla="*/ 175198 w 2834230"/>
                  <a:gd name="connsiteY0" fmla="*/ 0 h 2777766"/>
                  <a:gd name="connsiteX1" fmla="*/ 2776580 w 2834230"/>
                  <a:gd name="connsiteY1" fmla="*/ 95250 h 2777766"/>
                  <a:gd name="connsiteX2" fmla="*/ 2833991 w 2834230"/>
                  <a:gd name="connsiteY2" fmla="*/ 2763757 h 2777766"/>
                  <a:gd name="connsiteX3" fmla="*/ 47990 w 2834230"/>
                  <a:gd name="connsiteY3" fmla="*/ 2586062 h 2777766"/>
                  <a:gd name="connsiteX4" fmla="*/ 175198 w 2834230"/>
                  <a:gd name="connsiteY4" fmla="*/ 0 h 2777766"/>
                  <a:gd name="connsiteX0" fmla="*/ 175198 w 2881835"/>
                  <a:gd name="connsiteY0" fmla="*/ 0 h 2782269"/>
                  <a:gd name="connsiteX1" fmla="*/ 2776580 w 2881835"/>
                  <a:gd name="connsiteY1" fmla="*/ 95250 h 2782269"/>
                  <a:gd name="connsiteX2" fmla="*/ 2881694 w 2881835"/>
                  <a:gd name="connsiteY2" fmla="*/ 2771707 h 2782269"/>
                  <a:gd name="connsiteX3" fmla="*/ 47990 w 2881835"/>
                  <a:gd name="connsiteY3" fmla="*/ 2586062 h 2782269"/>
                  <a:gd name="connsiteX4" fmla="*/ 175198 w 2881835"/>
                  <a:gd name="connsiteY4" fmla="*/ 0 h 2782269"/>
                  <a:gd name="connsiteX0" fmla="*/ 175198 w 2858020"/>
                  <a:gd name="connsiteY0" fmla="*/ 0 h 2769357"/>
                  <a:gd name="connsiteX1" fmla="*/ 2776580 w 2858020"/>
                  <a:gd name="connsiteY1" fmla="*/ 95250 h 2769357"/>
                  <a:gd name="connsiteX2" fmla="*/ 2857843 w 2858020"/>
                  <a:gd name="connsiteY2" fmla="*/ 2747855 h 2769357"/>
                  <a:gd name="connsiteX3" fmla="*/ 47990 w 2858020"/>
                  <a:gd name="connsiteY3" fmla="*/ 2586062 h 2769357"/>
                  <a:gd name="connsiteX4" fmla="*/ 175198 w 2858020"/>
                  <a:gd name="connsiteY4" fmla="*/ 0 h 2769357"/>
                  <a:gd name="connsiteX0" fmla="*/ 215022 w 2853154"/>
                  <a:gd name="connsiteY0" fmla="*/ 0 h 2769357"/>
                  <a:gd name="connsiteX1" fmla="*/ 2771714 w 2853154"/>
                  <a:gd name="connsiteY1" fmla="*/ 95250 h 2769357"/>
                  <a:gd name="connsiteX2" fmla="*/ 2852977 w 2853154"/>
                  <a:gd name="connsiteY2" fmla="*/ 2747855 h 2769357"/>
                  <a:gd name="connsiteX3" fmla="*/ 43124 w 2853154"/>
                  <a:gd name="connsiteY3" fmla="*/ 2586062 h 2769357"/>
                  <a:gd name="connsiteX4" fmla="*/ 215022 w 2853154"/>
                  <a:gd name="connsiteY4" fmla="*/ 0 h 2769357"/>
                  <a:gd name="connsiteX0" fmla="*/ 210546 w 2853644"/>
                  <a:gd name="connsiteY0" fmla="*/ 0 h 2810809"/>
                  <a:gd name="connsiteX1" fmla="*/ 2772204 w 2853644"/>
                  <a:gd name="connsiteY1" fmla="*/ 136702 h 2810809"/>
                  <a:gd name="connsiteX2" fmla="*/ 2853467 w 2853644"/>
                  <a:gd name="connsiteY2" fmla="*/ 2789307 h 2810809"/>
                  <a:gd name="connsiteX3" fmla="*/ 43614 w 2853644"/>
                  <a:gd name="connsiteY3" fmla="*/ 2627514 h 2810809"/>
                  <a:gd name="connsiteX4" fmla="*/ 210546 w 2853644"/>
                  <a:gd name="connsiteY4" fmla="*/ 0 h 2810809"/>
                  <a:gd name="connsiteX0" fmla="*/ 186033 w 2829131"/>
                  <a:gd name="connsiteY0" fmla="*/ 0 h 2801315"/>
                  <a:gd name="connsiteX1" fmla="*/ 2747691 w 2829131"/>
                  <a:gd name="connsiteY1" fmla="*/ 136702 h 2801315"/>
                  <a:gd name="connsiteX2" fmla="*/ 2828954 w 2829131"/>
                  <a:gd name="connsiteY2" fmla="*/ 2789307 h 2801315"/>
                  <a:gd name="connsiteX3" fmla="*/ 46548 w 2829131"/>
                  <a:gd name="connsiteY3" fmla="*/ 2607057 h 2801315"/>
                  <a:gd name="connsiteX4" fmla="*/ 186033 w 2829131"/>
                  <a:gd name="connsiteY4" fmla="*/ 0 h 2801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9131" h="2801315">
                    <a:moveTo>
                      <a:pt x="186033" y="0"/>
                    </a:moveTo>
                    <a:lnTo>
                      <a:pt x="2747691" y="136702"/>
                    </a:lnTo>
                    <a:cubicBezTo>
                      <a:pt x="2742976" y="1023554"/>
                      <a:pt x="2833669" y="1902455"/>
                      <a:pt x="2828954" y="2789307"/>
                    </a:cubicBezTo>
                    <a:cubicBezTo>
                      <a:pt x="1927891" y="2766024"/>
                      <a:pt x="1233361" y="2903390"/>
                      <a:pt x="46548" y="2607057"/>
                    </a:cubicBezTo>
                    <a:cubicBezTo>
                      <a:pt x="-112202" y="1776786"/>
                      <a:pt x="186033" y="862021"/>
                      <a:pt x="186033" y="0"/>
                    </a:cubicBezTo>
                    <a:close/>
                  </a:path>
                </a:pathLst>
              </a:custGeom>
              <a:grpFill/>
              <a:ln>
                <a:noFill/>
              </a:ln>
              <a:effectLst>
                <a:outerShdw blurRad="139700" dist="139700" dir="8100000" algn="tr"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fr-FR" sz="2400">
                  <a:solidFill>
                    <a:prstClr val="white"/>
                  </a:solidFill>
                  <a:latin typeface="Calibri"/>
                </a:endParaRPr>
              </a:p>
            </p:txBody>
          </p:sp>
          <p:sp>
            <p:nvSpPr>
              <p:cNvPr id="22" name="Rectangle 3">
                <a:extLst>
                  <a:ext uri="{FF2B5EF4-FFF2-40B4-BE49-F238E27FC236}">
                    <a16:creationId xmlns:a16="http://schemas.microsoft.com/office/drawing/2014/main" id="{E884EBD1-3417-770E-3225-5DD76EDACD1C}"/>
                  </a:ext>
                </a:extLst>
              </p:cNvPr>
              <p:cNvSpPr/>
              <p:nvPr/>
            </p:nvSpPr>
            <p:spPr>
              <a:xfrm>
                <a:off x="502144" y="4009086"/>
                <a:ext cx="2363185" cy="2387008"/>
              </a:xfrm>
              <a:custGeom>
                <a:avLst/>
                <a:gdLst>
                  <a:gd name="connsiteX0" fmla="*/ 0 w 2798440"/>
                  <a:gd name="connsiteY0" fmla="*/ 0 h 2808312"/>
                  <a:gd name="connsiteX1" fmla="*/ 2798440 w 2798440"/>
                  <a:gd name="connsiteY1" fmla="*/ 0 h 2808312"/>
                  <a:gd name="connsiteX2" fmla="*/ 2798440 w 2798440"/>
                  <a:gd name="connsiteY2" fmla="*/ 2808312 h 2808312"/>
                  <a:gd name="connsiteX3" fmla="*/ 0 w 2798440"/>
                  <a:gd name="connsiteY3" fmla="*/ 2808312 h 2808312"/>
                  <a:gd name="connsiteX4" fmla="*/ 0 w 2798440"/>
                  <a:gd name="connsiteY4" fmla="*/ 0 h 2808312"/>
                  <a:gd name="connsiteX0" fmla="*/ 0 w 2900040"/>
                  <a:gd name="connsiteY0" fmla="*/ 0 h 2808312"/>
                  <a:gd name="connsiteX1" fmla="*/ 2900040 w 2900040"/>
                  <a:gd name="connsiteY1" fmla="*/ 76200 h 2808312"/>
                  <a:gd name="connsiteX2" fmla="*/ 2798440 w 2900040"/>
                  <a:gd name="connsiteY2" fmla="*/ 2808312 h 2808312"/>
                  <a:gd name="connsiteX3" fmla="*/ 0 w 2900040"/>
                  <a:gd name="connsiteY3" fmla="*/ 2808312 h 2808312"/>
                  <a:gd name="connsiteX4" fmla="*/ 0 w 2900040"/>
                  <a:gd name="connsiteY4" fmla="*/ 0 h 2808312"/>
                  <a:gd name="connsiteX0" fmla="*/ 171450 w 2900040"/>
                  <a:gd name="connsiteY0" fmla="*/ 0 h 2827362"/>
                  <a:gd name="connsiteX1" fmla="*/ 2900040 w 2900040"/>
                  <a:gd name="connsiteY1" fmla="*/ 95250 h 2827362"/>
                  <a:gd name="connsiteX2" fmla="*/ 2798440 w 2900040"/>
                  <a:gd name="connsiteY2" fmla="*/ 2827362 h 2827362"/>
                  <a:gd name="connsiteX3" fmla="*/ 0 w 2900040"/>
                  <a:gd name="connsiteY3" fmla="*/ 2827362 h 2827362"/>
                  <a:gd name="connsiteX4" fmla="*/ 171450 w 2900040"/>
                  <a:gd name="connsiteY4" fmla="*/ 0 h 2827362"/>
                  <a:gd name="connsiteX0" fmla="*/ 0 w 2728590"/>
                  <a:gd name="connsiteY0" fmla="*/ 0 h 2827362"/>
                  <a:gd name="connsiteX1" fmla="*/ 2728590 w 2728590"/>
                  <a:gd name="connsiteY1" fmla="*/ 95250 h 2827362"/>
                  <a:gd name="connsiteX2" fmla="*/ 2626990 w 2728590"/>
                  <a:gd name="connsiteY2" fmla="*/ 2827362 h 2827362"/>
                  <a:gd name="connsiteX3" fmla="*/ 0 w 2728590"/>
                  <a:gd name="connsiteY3" fmla="*/ 2586062 h 2827362"/>
                  <a:gd name="connsiteX4" fmla="*/ 0 w 2728590"/>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99145" h="2827362">
                    <a:moveTo>
                      <a:pt x="70555" y="0"/>
                    </a:moveTo>
                    <a:lnTo>
                      <a:pt x="2799145" y="95250"/>
                    </a:lnTo>
                    <a:lnTo>
                      <a:pt x="2697545" y="2827362"/>
                    </a:lnTo>
                    <a:cubicBezTo>
                      <a:pt x="1796482" y="2804079"/>
                      <a:pt x="1257368" y="2882395"/>
                      <a:pt x="70555" y="2586062"/>
                    </a:cubicBezTo>
                    <a:cubicBezTo>
                      <a:pt x="-88195" y="1755791"/>
                      <a:pt x="70555" y="862021"/>
                      <a:pt x="70555" y="0"/>
                    </a:cubicBezTo>
                    <a:close/>
                  </a:path>
                </a:pathLst>
              </a:cu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16200000" scaled="1"/>
                <a:tileRec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lnSpc>
                    <a:spcPct val="120000"/>
                  </a:lnSpc>
                </a:pPr>
                <a:endParaRPr lang="fr-FR" sz="2400">
                  <a:solidFill>
                    <a:prstClr val="black"/>
                  </a:solidFill>
                  <a:latin typeface="Calibri"/>
                </a:endParaRPr>
              </a:p>
            </p:txBody>
          </p:sp>
        </p:grpSp>
        <p:sp>
          <p:nvSpPr>
            <p:cNvPr id="11" name="Rectangle 10">
              <a:extLst>
                <a:ext uri="{FF2B5EF4-FFF2-40B4-BE49-F238E27FC236}">
                  <a16:creationId xmlns:a16="http://schemas.microsoft.com/office/drawing/2014/main" id="{6277972E-A8CE-60C7-5784-BB27BDF7DC57}"/>
                </a:ext>
              </a:extLst>
            </p:cNvPr>
            <p:cNvSpPr/>
            <p:nvPr/>
          </p:nvSpPr>
          <p:spPr>
            <a:xfrm rot="302984">
              <a:off x="487986" y="519823"/>
              <a:ext cx="1875199" cy="1395833"/>
            </a:xfrm>
            <a:prstGeom prst="rect">
              <a:avLst/>
            </a:prstGeom>
          </p:spPr>
          <p:txBody>
            <a:bodyPr wrap="square">
              <a:spAutoFit/>
            </a:bodyPr>
            <a:lstStyle/>
            <a:p>
              <a:pPr algn="ctr">
                <a:lnSpc>
                  <a:spcPct val="110000"/>
                </a:lnSpc>
              </a:pPr>
              <a:r>
                <a:rPr lang="en-US" kern="0" spc="-40" dirty="0">
                  <a:solidFill>
                    <a:sysClr val="windowText" lastClr="000000"/>
                  </a:solidFill>
                  <a:latin typeface="Comic Sans MS" pitchFamily="66" charset="0"/>
                  <a:cs typeface="Adobe Arabic"/>
                </a:rPr>
                <a:t>There was </a:t>
              </a:r>
              <a:r>
                <a:rPr lang="en-US" kern="0" spc="-40" dirty="0">
                  <a:solidFill>
                    <a:srgbClr val="FF0000"/>
                  </a:solidFill>
                  <a:latin typeface="Comic Sans MS" pitchFamily="66" charset="0"/>
                  <a:cs typeface="Adobe Arabic"/>
                </a:rPr>
                <a:t>statistically significant</a:t>
              </a:r>
              <a:r>
                <a:rPr lang="en-US" kern="0" spc="-40" dirty="0">
                  <a:solidFill>
                    <a:sysClr val="windowText" lastClr="000000"/>
                  </a:solidFill>
                  <a:latin typeface="Comic Sans MS" pitchFamily="66" charset="0"/>
                  <a:cs typeface="Adobe Arabic"/>
                </a:rPr>
                <a:t> relation between surgeon assessment and patients’ satisfaction         </a:t>
              </a:r>
              <a:r>
                <a:rPr lang="en-US" kern="0" spc="-40" dirty="0">
                  <a:solidFill>
                    <a:srgbClr val="FF0000"/>
                  </a:solidFill>
                  <a:latin typeface="Comic Sans MS" pitchFamily="66" charset="0"/>
                  <a:cs typeface="Adobe Arabic"/>
                </a:rPr>
                <a:t>(P &lt; 0.05).  </a:t>
              </a:r>
            </a:p>
          </p:txBody>
        </p:sp>
      </p:grpSp>
    </p:spTree>
    <p:extLst>
      <p:ext uri="{BB962C8B-B14F-4D97-AF65-F5344CB8AC3E}">
        <p14:creationId xmlns:p14="http://schemas.microsoft.com/office/powerpoint/2010/main" val="181542761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080F5-75E3-A4E8-42F4-66552801BDE4}"/>
            </a:ext>
          </a:extLst>
        </p:cNvPr>
        <p:cNvGrpSpPr/>
        <p:nvPr/>
      </p:nvGrpSpPr>
      <p:grpSpPr>
        <a:xfrm>
          <a:off x="0" y="0"/>
          <a:ext cx="0" cy="0"/>
          <a:chOff x="0" y="0"/>
          <a:chExt cx="0" cy="0"/>
        </a:xfrm>
      </p:grpSpPr>
      <p:grpSp>
        <p:nvGrpSpPr>
          <p:cNvPr id="62" name="Group 61">
            <a:extLst>
              <a:ext uri="{FF2B5EF4-FFF2-40B4-BE49-F238E27FC236}">
                <a16:creationId xmlns:a16="http://schemas.microsoft.com/office/drawing/2014/main" id="{0C644FEC-B0D2-5984-C8C1-85F32D67ED69}"/>
              </a:ext>
            </a:extLst>
          </p:cNvPr>
          <p:cNvGrpSpPr/>
          <p:nvPr/>
        </p:nvGrpSpPr>
        <p:grpSpPr>
          <a:xfrm>
            <a:off x="8209464" y="-224358"/>
            <a:ext cx="2619771" cy="2141190"/>
            <a:chOff x="6588224" y="-224358"/>
            <a:chExt cx="2808312" cy="2357214"/>
          </a:xfrm>
        </p:grpSpPr>
        <p:sp>
          <p:nvSpPr>
            <p:cNvPr id="63" name="Oval 62">
              <a:extLst>
                <a:ext uri="{FF2B5EF4-FFF2-40B4-BE49-F238E27FC236}">
                  <a16:creationId xmlns:a16="http://schemas.microsoft.com/office/drawing/2014/main" id="{A252B1AF-EC8F-48FD-69EA-6F0005459B1A}"/>
                </a:ext>
              </a:extLst>
            </p:cNvPr>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a:extLst>
                <a:ext uri="{FF2B5EF4-FFF2-40B4-BE49-F238E27FC236}">
                  <a16:creationId xmlns:a16="http://schemas.microsoft.com/office/drawing/2014/main" id="{47F931A1-875B-2B53-22C8-023B7B35E4EF}"/>
                </a:ext>
              </a:extLst>
            </p:cNvPr>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49" name="Group 48">
            <a:extLst>
              <a:ext uri="{FF2B5EF4-FFF2-40B4-BE49-F238E27FC236}">
                <a16:creationId xmlns:a16="http://schemas.microsoft.com/office/drawing/2014/main" id="{7C026B91-7341-342B-DFBD-D063C2D757F8}"/>
              </a:ext>
            </a:extLst>
          </p:cNvPr>
          <p:cNvGrpSpPr/>
          <p:nvPr/>
        </p:nvGrpSpPr>
        <p:grpSpPr>
          <a:xfrm>
            <a:off x="1184029" y="433689"/>
            <a:ext cx="6712171" cy="627331"/>
            <a:chOff x="376243" y="2742330"/>
            <a:chExt cx="5133080" cy="584862"/>
          </a:xfrm>
        </p:grpSpPr>
        <p:sp>
          <p:nvSpPr>
            <p:cNvPr id="50" name="Isosceles Triangle 49">
              <a:extLst>
                <a:ext uri="{FF2B5EF4-FFF2-40B4-BE49-F238E27FC236}">
                  <a16:creationId xmlns:a16="http://schemas.microsoft.com/office/drawing/2014/main" id="{67101B14-1A16-7E39-FE55-C5992D4B7EC4}"/>
                </a:ext>
              </a:extLst>
            </p:cNvPr>
            <p:cNvSpPr/>
            <p:nvPr/>
          </p:nvSpPr>
          <p:spPr>
            <a:xfrm flipV="1">
              <a:off x="376243" y="3090831"/>
              <a:ext cx="724653" cy="145648"/>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kern="0">
                <a:solidFill>
                  <a:sysClr val="window" lastClr="FFFFFF"/>
                </a:solidFill>
                <a:latin typeface="Lucida Sans Unicode"/>
              </a:endParaRPr>
            </a:p>
          </p:txBody>
        </p:sp>
        <p:sp>
          <p:nvSpPr>
            <p:cNvPr id="51" name="Round Single Corner Rectangle 50">
              <a:extLst>
                <a:ext uri="{FF2B5EF4-FFF2-40B4-BE49-F238E27FC236}">
                  <a16:creationId xmlns:a16="http://schemas.microsoft.com/office/drawing/2014/main" id="{B83B4255-9EF8-E5A7-2750-D33D11321489}"/>
                </a:ext>
              </a:extLst>
            </p:cNvPr>
            <p:cNvSpPr/>
            <p:nvPr/>
          </p:nvSpPr>
          <p:spPr>
            <a:xfrm>
              <a:off x="392228" y="2742330"/>
              <a:ext cx="5117095" cy="584862"/>
            </a:xfrm>
            <a:prstGeom prst="round1Rect">
              <a:avLst>
                <a:gd name="adj" fmla="val 50000"/>
              </a:avLst>
            </a:pr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endParaRPr lang="en-US" kern="0">
                <a:solidFill>
                  <a:sysClr val="window" lastClr="FFFFFF"/>
                </a:solidFill>
                <a:latin typeface="Lucida Sans Unicode"/>
              </a:endParaRPr>
            </a:p>
          </p:txBody>
        </p:sp>
        <p:sp>
          <p:nvSpPr>
            <p:cNvPr id="52" name="Title 1">
              <a:extLst>
                <a:ext uri="{FF2B5EF4-FFF2-40B4-BE49-F238E27FC236}">
                  <a16:creationId xmlns:a16="http://schemas.microsoft.com/office/drawing/2014/main" id="{C44627DC-4015-805D-5829-54415AA2FDD5}"/>
                </a:ext>
              </a:extLst>
            </p:cNvPr>
            <p:cNvSpPr txBox="1">
              <a:spLocks/>
            </p:cNvSpPr>
            <p:nvPr/>
          </p:nvSpPr>
          <p:spPr>
            <a:xfrm>
              <a:off x="433946" y="2752881"/>
              <a:ext cx="4857476" cy="573881"/>
            </a:xfrm>
            <a:prstGeom prst="rect">
              <a:avLst/>
            </a:prstGeom>
          </p:spPr>
          <p:txBody>
            <a:bodyPr vert="horz" wrap="square" lIns="0" tIns="0" rIns="0" bIns="0" rtlCol="0" anchor="t">
              <a:sp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defTabSz="914363">
                <a:spcBef>
                  <a:spcPct val="0"/>
                </a:spcBef>
              </a:pPr>
              <a:r>
                <a:rPr lang="en-US" sz="2000" kern="0" dirty="0">
                  <a:ln w="3175">
                    <a:noFill/>
                  </a:ln>
                  <a:solidFill>
                    <a:sysClr val="windowText" lastClr="000000"/>
                  </a:solidFill>
                  <a:latin typeface="Comic Sans MS" pitchFamily="66" charset="0"/>
                  <a:cs typeface="Arial" charset="0"/>
                </a:rPr>
                <a:t>Relation between Esthetic results by BCCT core program and Patients satisfaction</a:t>
              </a:r>
            </a:p>
          </p:txBody>
        </p:sp>
      </p:grpSp>
      <p:graphicFrame>
        <p:nvGraphicFramePr>
          <p:cNvPr id="8" name="Chart 7">
            <a:extLst>
              <a:ext uri="{FF2B5EF4-FFF2-40B4-BE49-F238E27FC236}">
                <a16:creationId xmlns:a16="http://schemas.microsoft.com/office/drawing/2014/main" id="{85029B25-7155-CA3C-5D1B-6EA68B99884B}"/>
              </a:ext>
            </a:extLst>
          </p:cNvPr>
          <p:cNvGraphicFramePr/>
          <p:nvPr>
            <p:extLst>
              <p:ext uri="{D42A27DB-BD31-4B8C-83A1-F6EECF244321}">
                <p14:modId xmlns:p14="http://schemas.microsoft.com/office/powerpoint/2010/main" val="1832994097"/>
              </p:ext>
            </p:extLst>
          </p:nvPr>
        </p:nvGraphicFramePr>
        <p:xfrm>
          <a:off x="1184029" y="1354778"/>
          <a:ext cx="9227905" cy="5357812"/>
        </p:xfrm>
        <a:graphic>
          <a:graphicData uri="http://schemas.openxmlformats.org/drawingml/2006/chart">
            <c:chart xmlns:c="http://schemas.openxmlformats.org/drawingml/2006/chart" xmlns:r="http://schemas.openxmlformats.org/officeDocument/2006/relationships" r:id="rId4"/>
          </a:graphicData>
        </a:graphic>
      </p:graphicFrame>
      <p:grpSp>
        <p:nvGrpSpPr>
          <p:cNvPr id="9" name="Group 8">
            <a:extLst>
              <a:ext uri="{FF2B5EF4-FFF2-40B4-BE49-F238E27FC236}">
                <a16:creationId xmlns:a16="http://schemas.microsoft.com/office/drawing/2014/main" id="{7ABA9520-1E50-ADBF-7304-7F17ACC5C1AF}"/>
              </a:ext>
            </a:extLst>
          </p:cNvPr>
          <p:cNvGrpSpPr/>
          <p:nvPr/>
        </p:nvGrpSpPr>
        <p:grpSpPr>
          <a:xfrm>
            <a:off x="8306229" y="2291981"/>
            <a:ext cx="3336709" cy="1951169"/>
            <a:chOff x="297493" y="459159"/>
            <a:chExt cx="2051095" cy="1689571"/>
          </a:xfrm>
        </p:grpSpPr>
        <p:grpSp>
          <p:nvGrpSpPr>
            <p:cNvPr id="10" name="Groupe 39">
              <a:extLst>
                <a:ext uri="{FF2B5EF4-FFF2-40B4-BE49-F238E27FC236}">
                  <a16:creationId xmlns:a16="http://schemas.microsoft.com/office/drawing/2014/main" id="{89033841-0DD4-A9BD-2B47-C7063CAC37CF}"/>
                </a:ext>
              </a:extLst>
            </p:cNvPr>
            <p:cNvGrpSpPr/>
            <p:nvPr/>
          </p:nvGrpSpPr>
          <p:grpSpPr>
            <a:xfrm rot="372255">
              <a:off x="297493" y="459159"/>
              <a:ext cx="2051095" cy="1689571"/>
              <a:chOff x="394254" y="4145818"/>
              <a:chExt cx="2365328" cy="2387008"/>
            </a:xfrm>
            <a:solidFill>
              <a:srgbClr val="FF00FF"/>
            </a:solidFill>
          </p:grpSpPr>
          <p:sp>
            <p:nvSpPr>
              <p:cNvPr id="13" name="Rectangle 3">
                <a:extLst>
                  <a:ext uri="{FF2B5EF4-FFF2-40B4-BE49-F238E27FC236}">
                    <a16:creationId xmlns:a16="http://schemas.microsoft.com/office/drawing/2014/main" id="{C0EC26DC-0D42-4911-130E-AEFC74A02D46}"/>
                  </a:ext>
                </a:extLst>
              </p:cNvPr>
              <p:cNvSpPr/>
              <p:nvPr/>
            </p:nvSpPr>
            <p:spPr>
              <a:xfrm>
                <a:off x="525538" y="4168008"/>
                <a:ext cx="2234044" cy="2173783"/>
              </a:xfrm>
              <a:custGeom>
                <a:avLst/>
                <a:gdLst>
                  <a:gd name="connsiteX0" fmla="*/ 0 w 2798440"/>
                  <a:gd name="connsiteY0" fmla="*/ 0 h 2808312"/>
                  <a:gd name="connsiteX1" fmla="*/ 2798440 w 2798440"/>
                  <a:gd name="connsiteY1" fmla="*/ 0 h 2808312"/>
                  <a:gd name="connsiteX2" fmla="*/ 2798440 w 2798440"/>
                  <a:gd name="connsiteY2" fmla="*/ 2808312 h 2808312"/>
                  <a:gd name="connsiteX3" fmla="*/ 0 w 2798440"/>
                  <a:gd name="connsiteY3" fmla="*/ 2808312 h 2808312"/>
                  <a:gd name="connsiteX4" fmla="*/ 0 w 2798440"/>
                  <a:gd name="connsiteY4" fmla="*/ 0 h 2808312"/>
                  <a:gd name="connsiteX0" fmla="*/ 0 w 2900040"/>
                  <a:gd name="connsiteY0" fmla="*/ 0 h 2808312"/>
                  <a:gd name="connsiteX1" fmla="*/ 2900040 w 2900040"/>
                  <a:gd name="connsiteY1" fmla="*/ 76200 h 2808312"/>
                  <a:gd name="connsiteX2" fmla="*/ 2798440 w 2900040"/>
                  <a:gd name="connsiteY2" fmla="*/ 2808312 h 2808312"/>
                  <a:gd name="connsiteX3" fmla="*/ 0 w 2900040"/>
                  <a:gd name="connsiteY3" fmla="*/ 2808312 h 2808312"/>
                  <a:gd name="connsiteX4" fmla="*/ 0 w 2900040"/>
                  <a:gd name="connsiteY4" fmla="*/ 0 h 2808312"/>
                  <a:gd name="connsiteX0" fmla="*/ 171450 w 2900040"/>
                  <a:gd name="connsiteY0" fmla="*/ 0 h 2827362"/>
                  <a:gd name="connsiteX1" fmla="*/ 2900040 w 2900040"/>
                  <a:gd name="connsiteY1" fmla="*/ 95250 h 2827362"/>
                  <a:gd name="connsiteX2" fmla="*/ 2798440 w 2900040"/>
                  <a:gd name="connsiteY2" fmla="*/ 2827362 h 2827362"/>
                  <a:gd name="connsiteX3" fmla="*/ 0 w 2900040"/>
                  <a:gd name="connsiteY3" fmla="*/ 2827362 h 2827362"/>
                  <a:gd name="connsiteX4" fmla="*/ 171450 w 2900040"/>
                  <a:gd name="connsiteY4" fmla="*/ 0 h 2827362"/>
                  <a:gd name="connsiteX0" fmla="*/ 0 w 2728590"/>
                  <a:gd name="connsiteY0" fmla="*/ 0 h 2827362"/>
                  <a:gd name="connsiteX1" fmla="*/ 2728590 w 2728590"/>
                  <a:gd name="connsiteY1" fmla="*/ 95250 h 2827362"/>
                  <a:gd name="connsiteX2" fmla="*/ 2626990 w 2728590"/>
                  <a:gd name="connsiteY2" fmla="*/ 2827362 h 2827362"/>
                  <a:gd name="connsiteX3" fmla="*/ 0 w 2728590"/>
                  <a:gd name="connsiteY3" fmla="*/ 2586062 h 2827362"/>
                  <a:gd name="connsiteX4" fmla="*/ 0 w 2728590"/>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175198 w 2776580"/>
                  <a:gd name="connsiteY0" fmla="*/ 0 h 2827362"/>
                  <a:gd name="connsiteX1" fmla="*/ 2776580 w 2776580"/>
                  <a:gd name="connsiteY1" fmla="*/ 95250 h 2827362"/>
                  <a:gd name="connsiteX2" fmla="*/ 2674980 w 2776580"/>
                  <a:gd name="connsiteY2" fmla="*/ 2827362 h 2827362"/>
                  <a:gd name="connsiteX3" fmla="*/ 47990 w 2776580"/>
                  <a:gd name="connsiteY3" fmla="*/ 2586062 h 2827362"/>
                  <a:gd name="connsiteX4" fmla="*/ 175198 w 2776580"/>
                  <a:gd name="connsiteY4" fmla="*/ 0 h 2827362"/>
                  <a:gd name="connsiteX0" fmla="*/ 175198 w 2776580"/>
                  <a:gd name="connsiteY0" fmla="*/ 0 h 2782269"/>
                  <a:gd name="connsiteX1" fmla="*/ 2776580 w 2776580"/>
                  <a:gd name="connsiteY1" fmla="*/ 95250 h 2782269"/>
                  <a:gd name="connsiteX2" fmla="*/ 2690881 w 2776580"/>
                  <a:gd name="connsiteY2" fmla="*/ 2771708 h 2782269"/>
                  <a:gd name="connsiteX3" fmla="*/ 47990 w 2776580"/>
                  <a:gd name="connsiteY3" fmla="*/ 2586062 h 2782269"/>
                  <a:gd name="connsiteX4" fmla="*/ 175198 w 2776580"/>
                  <a:gd name="connsiteY4" fmla="*/ 0 h 2782269"/>
                  <a:gd name="connsiteX0" fmla="*/ 175198 w 2776580"/>
                  <a:gd name="connsiteY0" fmla="*/ 0 h 2773467"/>
                  <a:gd name="connsiteX1" fmla="*/ 2776580 w 2776580"/>
                  <a:gd name="connsiteY1" fmla="*/ 95250 h 2773467"/>
                  <a:gd name="connsiteX2" fmla="*/ 2762436 w 2776580"/>
                  <a:gd name="connsiteY2" fmla="*/ 2755807 h 2773467"/>
                  <a:gd name="connsiteX3" fmla="*/ 47990 w 2776580"/>
                  <a:gd name="connsiteY3" fmla="*/ 2586062 h 2773467"/>
                  <a:gd name="connsiteX4" fmla="*/ 175198 w 2776580"/>
                  <a:gd name="connsiteY4" fmla="*/ 0 h 2773467"/>
                  <a:gd name="connsiteX0" fmla="*/ 175198 w 2794791"/>
                  <a:gd name="connsiteY0" fmla="*/ 0 h 2777766"/>
                  <a:gd name="connsiteX1" fmla="*/ 2776580 w 2794791"/>
                  <a:gd name="connsiteY1" fmla="*/ 95250 h 2777766"/>
                  <a:gd name="connsiteX2" fmla="*/ 2794238 w 2794791"/>
                  <a:gd name="connsiteY2" fmla="*/ 2763757 h 2777766"/>
                  <a:gd name="connsiteX3" fmla="*/ 47990 w 2794791"/>
                  <a:gd name="connsiteY3" fmla="*/ 2586062 h 2777766"/>
                  <a:gd name="connsiteX4" fmla="*/ 175198 w 2794791"/>
                  <a:gd name="connsiteY4" fmla="*/ 0 h 2777766"/>
                  <a:gd name="connsiteX0" fmla="*/ 175198 w 2834230"/>
                  <a:gd name="connsiteY0" fmla="*/ 0 h 2777766"/>
                  <a:gd name="connsiteX1" fmla="*/ 2776580 w 2834230"/>
                  <a:gd name="connsiteY1" fmla="*/ 95250 h 2777766"/>
                  <a:gd name="connsiteX2" fmla="*/ 2833991 w 2834230"/>
                  <a:gd name="connsiteY2" fmla="*/ 2763757 h 2777766"/>
                  <a:gd name="connsiteX3" fmla="*/ 47990 w 2834230"/>
                  <a:gd name="connsiteY3" fmla="*/ 2586062 h 2777766"/>
                  <a:gd name="connsiteX4" fmla="*/ 175198 w 2834230"/>
                  <a:gd name="connsiteY4" fmla="*/ 0 h 2777766"/>
                  <a:gd name="connsiteX0" fmla="*/ 175198 w 2881835"/>
                  <a:gd name="connsiteY0" fmla="*/ 0 h 2782269"/>
                  <a:gd name="connsiteX1" fmla="*/ 2776580 w 2881835"/>
                  <a:gd name="connsiteY1" fmla="*/ 95250 h 2782269"/>
                  <a:gd name="connsiteX2" fmla="*/ 2881694 w 2881835"/>
                  <a:gd name="connsiteY2" fmla="*/ 2771707 h 2782269"/>
                  <a:gd name="connsiteX3" fmla="*/ 47990 w 2881835"/>
                  <a:gd name="connsiteY3" fmla="*/ 2586062 h 2782269"/>
                  <a:gd name="connsiteX4" fmla="*/ 175198 w 2881835"/>
                  <a:gd name="connsiteY4" fmla="*/ 0 h 2782269"/>
                  <a:gd name="connsiteX0" fmla="*/ 175198 w 2858020"/>
                  <a:gd name="connsiteY0" fmla="*/ 0 h 2769357"/>
                  <a:gd name="connsiteX1" fmla="*/ 2776580 w 2858020"/>
                  <a:gd name="connsiteY1" fmla="*/ 95250 h 2769357"/>
                  <a:gd name="connsiteX2" fmla="*/ 2857843 w 2858020"/>
                  <a:gd name="connsiteY2" fmla="*/ 2747855 h 2769357"/>
                  <a:gd name="connsiteX3" fmla="*/ 47990 w 2858020"/>
                  <a:gd name="connsiteY3" fmla="*/ 2586062 h 2769357"/>
                  <a:gd name="connsiteX4" fmla="*/ 175198 w 2858020"/>
                  <a:gd name="connsiteY4" fmla="*/ 0 h 2769357"/>
                  <a:gd name="connsiteX0" fmla="*/ 215022 w 2853154"/>
                  <a:gd name="connsiteY0" fmla="*/ 0 h 2769357"/>
                  <a:gd name="connsiteX1" fmla="*/ 2771714 w 2853154"/>
                  <a:gd name="connsiteY1" fmla="*/ 95250 h 2769357"/>
                  <a:gd name="connsiteX2" fmla="*/ 2852977 w 2853154"/>
                  <a:gd name="connsiteY2" fmla="*/ 2747855 h 2769357"/>
                  <a:gd name="connsiteX3" fmla="*/ 43124 w 2853154"/>
                  <a:gd name="connsiteY3" fmla="*/ 2586062 h 2769357"/>
                  <a:gd name="connsiteX4" fmla="*/ 215022 w 2853154"/>
                  <a:gd name="connsiteY4" fmla="*/ 0 h 2769357"/>
                  <a:gd name="connsiteX0" fmla="*/ 210546 w 2853644"/>
                  <a:gd name="connsiteY0" fmla="*/ 0 h 2810809"/>
                  <a:gd name="connsiteX1" fmla="*/ 2772204 w 2853644"/>
                  <a:gd name="connsiteY1" fmla="*/ 136702 h 2810809"/>
                  <a:gd name="connsiteX2" fmla="*/ 2853467 w 2853644"/>
                  <a:gd name="connsiteY2" fmla="*/ 2789307 h 2810809"/>
                  <a:gd name="connsiteX3" fmla="*/ 43614 w 2853644"/>
                  <a:gd name="connsiteY3" fmla="*/ 2627514 h 2810809"/>
                  <a:gd name="connsiteX4" fmla="*/ 210546 w 2853644"/>
                  <a:gd name="connsiteY4" fmla="*/ 0 h 2810809"/>
                  <a:gd name="connsiteX0" fmla="*/ 186033 w 2829131"/>
                  <a:gd name="connsiteY0" fmla="*/ 0 h 2801315"/>
                  <a:gd name="connsiteX1" fmla="*/ 2747691 w 2829131"/>
                  <a:gd name="connsiteY1" fmla="*/ 136702 h 2801315"/>
                  <a:gd name="connsiteX2" fmla="*/ 2828954 w 2829131"/>
                  <a:gd name="connsiteY2" fmla="*/ 2789307 h 2801315"/>
                  <a:gd name="connsiteX3" fmla="*/ 46548 w 2829131"/>
                  <a:gd name="connsiteY3" fmla="*/ 2607057 h 2801315"/>
                  <a:gd name="connsiteX4" fmla="*/ 186033 w 2829131"/>
                  <a:gd name="connsiteY4" fmla="*/ 0 h 2801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9131" h="2801315">
                    <a:moveTo>
                      <a:pt x="186033" y="0"/>
                    </a:moveTo>
                    <a:lnTo>
                      <a:pt x="2747691" y="136702"/>
                    </a:lnTo>
                    <a:cubicBezTo>
                      <a:pt x="2742976" y="1023554"/>
                      <a:pt x="2833669" y="1902455"/>
                      <a:pt x="2828954" y="2789307"/>
                    </a:cubicBezTo>
                    <a:cubicBezTo>
                      <a:pt x="1927891" y="2766024"/>
                      <a:pt x="1233361" y="2903390"/>
                      <a:pt x="46548" y="2607057"/>
                    </a:cubicBezTo>
                    <a:cubicBezTo>
                      <a:pt x="-112202" y="1776786"/>
                      <a:pt x="186033" y="862021"/>
                      <a:pt x="186033" y="0"/>
                    </a:cubicBezTo>
                    <a:close/>
                  </a:path>
                </a:pathLst>
              </a:custGeom>
              <a:grpFill/>
              <a:ln>
                <a:noFill/>
              </a:ln>
              <a:effectLst>
                <a:outerShdw blurRad="139700" dist="139700" dir="8100000" algn="tr"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fr-FR" sz="2400">
                  <a:solidFill>
                    <a:prstClr val="white"/>
                  </a:solidFill>
                  <a:latin typeface="Calibri"/>
                </a:endParaRPr>
              </a:p>
            </p:txBody>
          </p:sp>
          <p:sp>
            <p:nvSpPr>
              <p:cNvPr id="22" name="Rectangle 3">
                <a:extLst>
                  <a:ext uri="{FF2B5EF4-FFF2-40B4-BE49-F238E27FC236}">
                    <a16:creationId xmlns:a16="http://schemas.microsoft.com/office/drawing/2014/main" id="{4F33F998-8673-C90E-6B81-D40736CE73FD}"/>
                  </a:ext>
                </a:extLst>
              </p:cNvPr>
              <p:cNvSpPr/>
              <p:nvPr/>
            </p:nvSpPr>
            <p:spPr>
              <a:xfrm>
                <a:off x="394254" y="4145818"/>
                <a:ext cx="2363185" cy="2387008"/>
              </a:xfrm>
              <a:custGeom>
                <a:avLst/>
                <a:gdLst>
                  <a:gd name="connsiteX0" fmla="*/ 0 w 2798440"/>
                  <a:gd name="connsiteY0" fmla="*/ 0 h 2808312"/>
                  <a:gd name="connsiteX1" fmla="*/ 2798440 w 2798440"/>
                  <a:gd name="connsiteY1" fmla="*/ 0 h 2808312"/>
                  <a:gd name="connsiteX2" fmla="*/ 2798440 w 2798440"/>
                  <a:gd name="connsiteY2" fmla="*/ 2808312 h 2808312"/>
                  <a:gd name="connsiteX3" fmla="*/ 0 w 2798440"/>
                  <a:gd name="connsiteY3" fmla="*/ 2808312 h 2808312"/>
                  <a:gd name="connsiteX4" fmla="*/ 0 w 2798440"/>
                  <a:gd name="connsiteY4" fmla="*/ 0 h 2808312"/>
                  <a:gd name="connsiteX0" fmla="*/ 0 w 2900040"/>
                  <a:gd name="connsiteY0" fmla="*/ 0 h 2808312"/>
                  <a:gd name="connsiteX1" fmla="*/ 2900040 w 2900040"/>
                  <a:gd name="connsiteY1" fmla="*/ 76200 h 2808312"/>
                  <a:gd name="connsiteX2" fmla="*/ 2798440 w 2900040"/>
                  <a:gd name="connsiteY2" fmla="*/ 2808312 h 2808312"/>
                  <a:gd name="connsiteX3" fmla="*/ 0 w 2900040"/>
                  <a:gd name="connsiteY3" fmla="*/ 2808312 h 2808312"/>
                  <a:gd name="connsiteX4" fmla="*/ 0 w 2900040"/>
                  <a:gd name="connsiteY4" fmla="*/ 0 h 2808312"/>
                  <a:gd name="connsiteX0" fmla="*/ 171450 w 2900040"/>
                  <a:gd name="connsiteY0" fmla="*/ 0 h 2827362"/>
                  <a:gd name="connsiteX1" fmla="*/ 2900040 w 2900040"/>
                  <a:gd name="connsiteY1" fmla="*/ 95250 h 2827362"/>
                  <a:gd name="connsiteX2" fmla="*/ 2798440 w 2900040"/>
                  <a:gd name="connsiteY2" fmla="*/ 2827362 h 2827362"/>
                  <a:gd name="connsiteX3" fmla="*/ 0 w 2900040"/>
                  <a:gd name="connsiteY3" fmla="*/ 2827362 h 2827362"/>
                  <a:gd name="connsiteX4" fmla="*/ 171450 w 2900040"/>
                  <a:gd name="connsiteY4" fmla="*/ 0 h 2827362"/>
                  <a:gd name="connsiteX0" fmla="*/ 0 w 2728590"/>
                  <a:gd name="connsiteY0" fmla="*/ 0 h 2827362"/>
                  <a:gd name="connsiteX1" fmla="*/ 2728590 w 2728590"/>
                  <a:gd name="connsiteY1" fmla="*/ 95250 h 2827362"/>
                  <a:gd name="connsiteX2" fmla="*/ 2626990 w 2728590"/>
                  <a:gd name="connsiteY2" fmla="*/ 2827362 h 2827362"/>
                  <a:gd name="connsiteX3" fmla="*/ 0 w 2728590"/>
                  <a:gd name="connsiteY3" fmla="*/ 2586062 h 2827362"/>
                  <a:gd name="connsiteX4" fmla="*/ 0 w 2728590"/>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 name="connsiteX0" fmla="*/ 70555 w 2799145"/>
                  <a:gd name="connsiteY0" fmla="*/ 0 h 2827362"/>
                  <a:gd name="connsiteX1" fmla="*/ 2799145 w 2799145"/>
                  <a:gd name="connsiteY1" fmla="*/ 95250 h 2827362"/>
                  <a:gd name="connsiteX2" fmla="*/ 2697545 w 2799145"/>
                  <a:gd name="connsiteY2" fmla="*/ 2827362 h 2827362"/>
                  <a:gd name="connsiteX3" fmla="*/ 70555 w 2799145"/>
                  <a:gd name="connsiteY3" fmla="*/ 2586062 h 2827362"/>
                  <a:gd name="connsiteX4" fmla="*/ 70555 w 2799145"/>
                  <a:gd name="connsiteY4" fmla="*/ 0 h 2827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99145" h="2827362">
                    <a:moveTo>
                      <a:pt x="70555" y="0"/>
                    </a:moveTo>
                    <a:lnTo>
                      <a:pt x="2799145" y="95250"/>
                    </a:lnTo>
                    <a:lnTo>
                      <a:pt x="2697545" y="2827362"/>
                    </a:lnTo>
                    <a:cubicBezTo>
                      <a:pt x="1796482" y="2804079"/>
                      <a:pt x="1257368" y="2882395"/>
                      <a:pt x="70555" y="2586062"/>
                    </a:cubicBezTo>
                    <a:cubicBezTo>
                      <a:pt x="-88195" y="1755791"/>
                      <a:pt x="70555" y="862021"/>
                      <a:pt x="70555" y="0"/>
                    </a:cubicBezTo>
                    <a:close/>
                  </a:path>
                </a:pathLst>
              </a:cu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16200000" scaled="1"/>
                <a:tileRect/>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lnSpc>
                    <a:spcPct val="120000"/>
                  </a:lnSpc>
                </a:pPr>
                <a:endParaRPr lang="fr-FR" sz="2400">
                  <a:solidFill>
                    <a:prstClr val="black"/>
                  </a:solidFill>
                  <a:latin typeface="Calibri"/>
                </a:endParaRPr>
              </a:p>
            </p:txBody>
          </p:sp>
        </p:grpSp>
        <p:sp>
          <p:nvSpPr>
            <p:cNvPr id="11" name="Rectangle 10">
              <a:extLst>
                <a:ext uri="{FF2B5EF4-FFF2-40B4-BE49-F238E27FC236}">
                  <a16:creationId xmlns:a16="http://schemas.microsoft.com/office/drawing/2014/main" id="{FAFFC601-58B2-E41F-2AD3-4FE4448E20B5}"/>
                </a:ext>
              </a:extLst>
            </p:cNvPr>
            <p:cNvSpPr/>
            <p:nvPr/>
          </p:nvSpPr>
          <p:spPr>
            <a:xfrm>
              <a:off x="448381" y="589173"/>
              <a:ext cx="1875199" cy="902298"/>
            </a:xfrm>
            <a:prstGeom prst="rect">
              <a:avLst/>
            </a:prstGeom>
          </p:spPr>
          <p:txBody>
            <a:bodyPr wrap="square">
              <a:spAutoFit/>
            </a:bodyPr>
            <a:lstStyle/>
            <a:p>
              <a:pPr algn="ctr">
                <a:lnSpc>
                  <a:spcPct val="110000"/>
                </a:lnSpc>
              </a:pPr>
              <a:r>
                <a:rPr lang="en-US" kern="0" spc="-40" dirty="0">
                  <a:solidFill>
                    <a:sysClr val="windowText" lastClr="000000"/>
                  </a:solidFill>
                  <a:latin typeface="Comic Sans MS" pitchFamily="66" charset="0"/>
                  <a:cs typeface="Adobe Arabic"/>
                </a:rPr>
                <a:t>There was statistically significant relation between esthetic results by BCCT core program and patients’ satisfaction </a:t>
              </a:r>
              <a:r>
                <a:rPr lang="en-US" kern="0" spc="-40" dirty="0">
                  <a:solidFill>
                    <a:srgbClr val="FF0000"/>
                  </a:solidFill>
                  <a:latin typeface="Comic Sans MS" pitchFamily="66" charset="0"/>
                  <a:cs typeface="Adobe Arabic"/>
                </a:rPr>
                <a:t>(P &lt; 0.05).  </a:t>
              </a:r>
            </a:p>
          </p:txBody>
        </p:sp>
      </p:grpSp>
    </p:spTree>
    <p:extLst>
      <p:ext uri="{BB962C8B-B14F-4D97-AF65-F5344CB8AC3E}">
        <p14:creationId xmlns:p14="http://schemas.microsoft.com/office/powerpoint/2010/main" val="391781771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1524000" y="-224358"/>
            <a:ext cx="9305234" cy="2141190"/>
            <a:chOff x="-578382" y="-224358"/>
            <a:chExt cx="9974918"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4" name="Round Single Corner Rectangle 63"/>
            <p:cNvSpPr/>
            <p:nvPr/>
          </p:nvSpPr>
          <p:spPr bwMode="auto">
            <a:xfrm flipV="1">
              <a:off x="-578382" y="332654"/>
              <a:ext cx="8822790" cy="1080123"/>
            </a:xfrm>
            <a:prstGeom prst="round1Rect">
              <a:avLst>
                <a:gd name="adj" fmla="val 50000"/>
              </a:avLst>
            </a:prstGeom>
            <a:gradFill rotWithShape="1">
              <a:gsLst>
                <a:gs pos="0">
                  <a:schemeClr val="bg1">
                    <a:lumMod val="50000"/>
                    <a:lumOff val="5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6" name="Oval 65"/>
            <p:cNvSpPr/>
            <p:nvPr/>
          </p:nvSpPr>
          <p:spPr bwMode="auto">
            <a:xfrm>
              <a:off x="6840760" y="4020"/>
              <a:ext cx="2303240" cy="212883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49" name="Group 48"/>
          <p:cNvGrpSpPr/>
          <p:nvPr/>
        </p:nvGrpSpPr>
        <p:grpSpPr>
          <a:xfrm>
            <a:off x="1690951" y="433690"/>
            <a:ext cx="6205249" cy="627331"/>
            <a:chOff x="376243" y="2742330"/>
            <a:chExt cx="5133080" cy="584862"/>
          </a:xfrm>
        </p:grpSpPr>
        <p:sp>
          <p:nvSpPr>
            <p:cNvPr id="50" name="Isosceles Triangle 49"/>
            <p:cNvSpPr/>
            <p:nvPr/>
          </p:nvSpPr>
          <p:spPr>
            <a:xfrm flipV="1">
              <a:off x="376243" y="3090831"/>
              <a:ext cx="724653" cy="145648"/>
            </a:xfrm>
            <a:prstGeom prst="triangle">
              <a:avLst/>
            </a:prstGeom>
            <a:gradFill flip="none" rotWithShape="1">
              <a:gsLst>
                <a:gs pos="0">
                  <a:srgbClr val="968F7F">
                    <a:shade val="30000"/>
                    <a:satMod val="115000"/>
                  </a:srgbClr>
                </a:gs>
                <a:gs pos="50000">
                  <a:srgbClr val="968F7F">
                    <a:shade val="67500"/>
                    <a:satMod val="115000"/>
                  </a:srgbClr>
                </a:gs>
                <a:gs pos="100000">
                  <a:srgbClr val="968F7F">
                    <a:shade val="100000"/>
                    <a:satMod val="115000"/>
                  </a:srgb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kern="0">
                <a:solidFill>
                  <a:sysClr val="window" lastClr="FFFFFF"/>
                </a:solidFill>
                <a:latin typeface="Lucida Sans Unicode"/>
              </a:endParaRPr>
            </a:p>
          </p:txBody>
        </p:sp>
        <p:sp>
          <p:nvSpPr>
            <p:cNvPr id="51" name="Round Single Corner Rectangle 50"/>
            <p:cNvSpPr/>
            <p:nvPr/>
          </p:nvSpPr>
          <p:spPr>
            <a:xfrm>
              <a:off x="392228" y="2742330"/>
              <a:ext cx="5117095" cy="584862"/>
            </a:xfrm>
            <a:prstGeom prst="round1Rect">
              <a:avLst>
                <a:gd name="adj" fmla="val 50000"/>
              </a:avLst>
            </a:pr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16200000" scaled="1"/>
              <a:tileRect/>
            </a:gradFill>
            <a:ln w="9525" cap="flat" cmpd="sng" algn="ctr">
              <a:noFill/>
              <a:prstDash val="solid"/>
            </a:ln>
            <a:effectLst>
              <a:outerShdw blurRad="50800" dist="38100" dir="5400000" rotWithShape="0">
                <a:srgbClr val="000000">
                  <a:alpha val="35000"/>
                </a:srgbClr>
              </a:outerShdw>
            </a:effectLst>
          </p:spPr>
          <p:txBody>
            <a:bodyPr rtlCol="0" anchor="ctr"/>
            <a:lstStyle/>
            <a:p>
              <a:pPr algn="ctr">
                <a:defRPr/>
              </a:pPr>
              <a:endParaRPr lang="en-US" kern="0">
                <a:solidFill>
                  <a:sysClr val="window" lastClr="FFFFFF"/>
                </a:solidFill>
                <a:latin typeface="Lucida Sans Unicode"/>
              </a:endParaRPr>
            </a:p>
          </p:txBody>
        </p:sp>
        <p:sp>
          <p:nvSpPr>
            <p:cNvPr id="52" name="Title 1"/>
            <p:cNvSpPr txBox="1">
              <a:spLocks/>
            </p:cNvSpPr>
            <p:nvPr/>
          </p:nvSpPr>
          <p:spPr>
            <a:xfrm>
              <a:off x="461143" y="2840873"/>
              <a:ext cx="4857476" cy="344329"/>
            </a:xfrm>
            <a:prstGeom prst="rect">
              <a:avLst/>
            </a:prstGeom>
          </p:spPr>
          <p:txBody>
            <a:bodyPr vert="horz" wrap="square" lIns="0" tIns="0" rIns="0" bIns="0" rtlCol="0" anchor="t">
              <a:sp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defTabSz="914363">
                <a:spcBef>
                  <a:spcPct val="0"/>
                </a:spcBef>
              </a:pPr>
              <a:r>
                <a:rPr lang="en-US" kern="0" dirty="0">
                  <a:ln w="3175">
                    <a:noFill/>
                  </a:ln>
                  <a:solidFill>
                    <a:sysClr val="windowText" lastClr="000000"/>
                  </a:solidFill>
                  <a:latin typeface="Comic Sans MS" pitchFamily="66" charset="0"/>
                  <a:cs typeface="Arial" charset="0"/>
                </a:rPr>
                <a:t>Esthetic results by BCCT. core program</a:t>
              </a:r>
            </a:p>
          </p:txBody>
        </p:sp>
      </p:grpSp>
      <p:graphicFrame>
        <p:nvGraphicFramePr>
          <p:cNvPr id="21" name="Content Placeholder 3"/>
          <p:cNvGraphicFramePr>
            <a:graphicFrameLocks/>
          </p:cNvGraphicFramePr>
          <p:nvPr>
            <p:extLst>
              <p:ext uri="{D42A27DB-BD31-4B8C-83A1-F6EECF244321}">
                <p14:modId xmlns:p14="http://schemas.microsoft.com/office/powerpoint/2010/main" val="3108712914"/>
              </p:ext>
            </p:extLst>
          </p:nvPr>
        </p:nvGraphicFramePr>
        <p:xfrm>
          <a:off x="1793584" y="4814763"/>
          <a:ext cx="7762912" cy="1799717"/>
        </p:xfrm>
        <a:graphic>
          <a:graphicData uri="http://schemas.openxmlformats.org/drawingml/2006/table">
            <a:tbl>
              <a:tblPr rtl="1" firstRow="1" bandRow="1">
                <a:tableStyleId>{284E427A-3D55-4303-BF80-6455036E1DE7}</a:tableStyleId>
              </a:tblPr>
              <a:tblGrid>
                <a:gridCol w="6465006">
                  <a:extLst>
                    <a:ext uri="{9D8B030D-6E8A-4147-A177-3AD203B41FA5}">
                      <a16:colId xmlns:a16="http://schemas.microsoft.com/office/drawing/2014/main" val="20000"/>
                    </a:ext>
                  </a:extLst>
                </a:gridCol>
                <a:gridCol w="1297906">
                  <a:extLst>
                    <a:ext uri="{9D8B030D-6E8A-4147-A177-3AD203B41FA5}">
                      <a16:colId xmlns:a16="http://schemas.microsoft.com/office/drawing/2014/main" val="20001"/>
                    </a:ext>
                  </a:extLst>
                </a:gridCol>
              </a:tblGrid>
              <a:tr h="347961">
                <a:tc gridSpan="2">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Comic Sans MS" pitchFamily="66" charset="0"/>
                          <a:ea typeface="+mn-ea"/>
                          <a:cs typeface="+mn-cs"/>
                        </a:rPr>
                        <a:t>Harvard scale (4-point </a:t>
                      </a:r>
                      <a:r>
                        <a:rPr lang="en-US" sz="2000" b="0" kern="1200" dirty="0" err="1">
                          <a:solidFill>
                            <a:schemeClr val="tx1"/>
                          </a:solidFill>
                          <a:latin typeface="Comic Sans MS" pitchFamily="66" charset="0"/>
                          <a:ea typeface="+mn-ea"/>
                          <a:cs typeface="+mn-cs"/>
                        </a:rPr>
                        <a:t>Likert</a:t>
                      </a:r>
                      <a:r>
                        <a:rPr lang="en-US" sz="2000" b="0" kern="1200" dirty="0">
                          <a:solidFill>
                            <a:schemeClr val="tx1"/>
                          </a:solidFill>
                          <a:latin typeface="Comic Sans MS" pitchFamily="66" charset="0"/>
                          <a:ea typeface="+mn-ea"/>
                          <a:cs typeface="+mn-cs"/>
                        </a:rPr>
                        <a:t> scale)</a:t>
                      </a:r>
                    </a:p>
                  </a:txBody>
                  <a:tcPr marL="68580" marR="6858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lin ang="16200000" scaled="1"/>
                      <a:tileRect/>
                    </a:gradFill>
                  </a:tcPr>
                </a:tc>
                <a:tc hMerge="1">
                  <a:txBody>
                    <a:bodyPr/>
                    <a:lstStyle/>
                    <a:p>
                      <a:pPr algn="ctr" rtl="0"/>
                      <a:endParaRPr lang="ar-EG" sz="2400" b="0" dirty="0">
                        <a:latin typeface="Comic Sans MS" pitchFamily="66" charset="0"/>
                      </a:endParaRPr>
                    </a:p>
                  </a:txBody>
                  <a:tcPr marL="68580" marR="6858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lin ang="16200000" scaled="1"/>
                      <a:tileRect/>
                    </a:gradFill>
                  </a:tcPr>
                </a:tc>
                <a:extLst>
                  <a:ext uri="{0D108BD9-81ED-4DB2-BD59-A6C34878D82A}">
                    <a16:rowId xmlns:a16="http://schemas.microsoft.com/office/drawing/2014/main" val="10000"/>
                  </a:ext>
                </a:extLst>
              </a:tr>
              <a:tr h="223420">
                <a:tc>
                  <a:txBody>
                    <a:bodyPr/>
                    <a:lstStyle/>
                    <a:p>
                      <a:pPr algn="l" rtl="0">
                        <a:lnSpc>
                          <a:spcPct val="107000"/>
                        </a:lnSpc>
                        <a:spcBef>
                          <a:spcPts val="100"/>
                        </a:spcBef>
                        <a:spcAft>
                          <a:spcPts val="100"/>
                        </a:spcAft>
                      </a:pPr>
                      <a:r>
                        <a:rPr lang="en-US" sz="1800" b="0" kern="1200" dirty="0">
                          <a:solidFill>
                            <a:schemeClr val="dk1"/>
                          </a:solidFill>
                          <a:latin typeface="Comic Sans MS" pitchFamily="66" charset="0"/>
                          <a:ea typeface="+mn-ea"/>
                          <a:cs typeface="+mn-cs"/>
                        </a:rPr>
                        <a:t>Treated breast </a:t>
                      </a:r>
                      <a:r>
                        <a:rPr lang="en-US" sz="1800" b="1" kern="1200" dirty="0">
                          <a:solidFill>
                            <a:srgbClr val="C00000"/>
                          </a:solidFill>
                          <a:latin typeface="Comic Sans MS" pitchFamily="66" charset="0"/>
                          <a:ea typeface="+mn-ea"/>
                          <a:cs typeface="+mn-cs"/>
                        </a:rPr>
                        <a:t>nearly identical </a:t>
                      </a:r>
                      <a:r>
                        <a:rPr lang="en-US" sz="1800" b="0" kern="1200" dirty="0">
                          <a:solidFill>
                            <a:schemeClr val="dk1"/>
                          </a:solidFill>
                          <a:latin typeface="Comic Sans MS" pitchFamily="66" charset="0"/>
                          <a:ea typeface="+mn-ea"/>
                          <a:cs typeface="+mn-cs"/>
                        </a:rPr>
                        <a:t>to untreated breast</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tc>
                  <a:txBody>
                    <a:bodyPr/>
                    <a:lstStyle/>
                    <a:p>
                      <a:pPr algn="just" rtl="0">
                        <a:lnSpc>
                          <a:spcPct val="107000"/>
                        </a:lnSpc>
                        <a:spcBef>
                          <a:spcPts val="100"/>
                        </a:spcBef>
                        <a:spcAft>
                          <a:spcPts val="100"/>
                        </a:spcAft>
                      </a:pPr>
                      <a:r>
                        <a:rPr lang="en-US" sz="1800" b="1" kern="1200" dirty="0">
                          <a:solidFill>
                            <a:srgbClr val="002060"/>
                          </a:solidFill>
                          <a:latin typeface="Comic Sans MS" pitchFamily="66" charset="0"/>
                          <a:ea typeface="+mn-ea"/>
                          <a:cs typeface="+mn-cs"/>
                        </a:rPr>
                        <a:t>Excellent</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extLst>
                  <a:ext uri="{0D108BD9-81ED-4DB2-BD59-A6C34878D82A}">
                    <a16:rowId xmlns:a16="http://schemas.microsoft.com/office/drawing/2014/main" val="10001"/>
                  </a:ext>
                </a:extLst>
              </a:tr>
              <a:tr h="223420">
                <a:tc>
                  <a:txBody>
                    <a:bodyPr/>
                    <a:lstStyle/>
                    <a:p>
                      <a:pPr algn="l" rtl="0">
                        <a:lnSpc>
                          <a:spcPct val="107000"/>
                        </a:lnSpc>
                        <a:spcBef>
                          <a:spcPts val="100"/>
                        </a:spcBef>
                        <a:spcAft>
                          <a:spcPts val="100"/>
                        </a:spcAft>
                      </a:pPr>
                      <a:r>
                        <a:rPr lang="en-US" sz="1800" b="0" kern="1200" dirty="0">
                          <a:solidFill>
                            <a:schemeClr val="dk1"/>
                          </a:solidFill>
                          <a:latin typeface="Comic Sans MS" pitchFamily="66" charset="0"/>
                          <a:ea typeface="+mn-ea"/>
                          <a:cs typeface="+mn-cs"/>
                        </a:rPr>
                        <a:t>Treated breast </a:t>
                      </a:r>
                      <a:r>
                        <a:rPr lang="en-US" sz="1800" b="1" kern="1200" dirty="0">
                          <a:solidFill>
                            <a:srgbClr val="C00000"/>
                          </a:solidFill>
                          <a:latin typeface="Comic Sans MS" pitchFamily="66" charset="0"/>
                          <a:ea typeface="+mn-ea"/>
                          <a:cs typeface="+mn-cs"/>
                        </a:rPr>
                        <a:t>slightly different </a:t>
                      </a:r>
                      <a:r>
                        <a:rPr lang="en-US" sz="1800" b="0" kern="1200" dirty="0">
                          <a:solidFill>
                            <a:schemeClr val="dk1"/>
                          </a:solidFill>
                          <a:latin typeface="Comic Sans MS" pitchFamily="66" charset="0"/>
                          <a:ea typeface="+mn-ea"/>
                          <a:cs typeface="+mn-cs"/>
                        </a:rPr>
                        <a:t>from untreated breast</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tc>
                  <a:txBody>
                    <a:bodyPr/>
                    <a:lstStyle/>
                    <a:p>
                      <a:pPr algn="just" rtl="0">
                        <a:lnSpc>
                          <a:spcPct val="107000"/>
                        </a:lnSpc>
                        <a:spcBef>
                          <a:spcPts val="100"/>
                        </a:spcBef>
                        <a:spcAft>
                          <a:spcPts val="100"/>
                        </a:spcAft>
                      </a:pPr>
                      <a:r>
                        <a:rPr lang="en-US" sz="1800" b="1" kern="1200" dirty="0">
                          <a:solidFill>
                            <a:srgbClr val="002060"/>
                          </a:solidFill>
                          <a:latin typeface="Comic Sans MS" pitchFamily="66" charset="0"/>
                          <a:ea typeface="+mn-ea"/>
                          <a:cs typeface="+mn-cs"/>
                        </a:rPr>
                        <a:t>Good</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extLst>
                  <a:ext uri="{0D108BD9-81ED-4DB2-BD59-A6C34878D82A}">
                    <a16:rowId xmlns:a16="http://schemas.microsoft.com/office/drawing/2014/main" val="10002"/>
                  </a:ext>
                </a:extLst>
              </a:tr>
              <a:tr h="446840">
                <a:tc>
                  <a:txBody>
                    <a:bodyPr/>
                    <a:lstStyle/>
                    <a:p>
                      <a:pPr algn="l" rtl="0">
                        <a:lnSpc>
                          <a:spcPct val="107000"/>
                        </a:lnSpc>
                        <a:spcBef>
                          <a:spcPts val="100"/>
                        </a:spcBef>
                        <a:spcAft>
                          <a:spcPts val="100"/>
                        </a:spcAft>
                      </a:pPr>
                      <a:r>
                        <a:rPr lang="en-US" sz="1800" b="0" kern="1200" dirty="0">
                          <a:solidFill>
                            <a:schemeClr val="dk1"/>
                          </a:solidFill>
                          <a:latin typeface="Comic Sans MS" pitchFamily="66" charset="0"/>
                          <a:ea typeface="+mn-ea"/>
                          <a:cs typeface="+mn-cs"/>
                        </a:rPr>
                        <a:t>Treated breast </a:t>
                      </a:r>
                      <a:r>
                        <a:rPr lang="en-US" sz="1800" b="1" kern="1200" dirty="0">
                          <a:solidFill>
                            <a:srgbClr val="C00000"/>
                          </a:solidFill>
                          <a:latin typeface="Comic Sans MS" pitchFamily="66" charset="0"/>
                          <a:ea typeface="+mn-ea"/>
                          <a:cs typeface="+mn-cs"/>
                        </a:rPr>
                        <a:t>clearly different </a:t>
                      </a:r>
                      <a:r>
                        <a:rPr lang="en-US" sz="1800" b="0" kern="1200" dirty="0">
                          <a:solidFill>
                            <a:schemeClr val="dk1"/>
                          </a:solidFill>
                          <a:latin typeface="Comic Sans MS" pitchFamily="66" charset="0"/>
                          <a:ea typeface="+mn-ea"/>
                          <a:cs typeface="+mn-cs"/>
                        </a:rPr>
                        <a:t>from untreated breast but not seriously distorted</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tc>
                  <a:txBody>
                    <a:bodyPr/>
                    <a:lstStyle/>
                    <a:p>
                      <a:pPr algn="just" rtl="0">
                        <a:lnSpc>
                          <a:spcPct val="107000"/>
                        </a:lnSpc>
                        <a:spcBef>
                          <a:spcPts val="100"/>
                        </a:spcBef>
                        <a:spcAft>
                          <a:spcPts val="100"/>
                        </a:spcAft>
                      </a:pPr>
                      <a:r>
                        <a:rPr lang="en-US" sz="1800" b="1" kern="1200" dirty="0">
                          <a:solidFill>
                            <a:srgbClr val="002060"/>
                          </a:solidFill>
                          <a:latin typeface="Comic Sans MS" pitchFamily="66" charset="0"/>
                          <a:ea typeface="+mn-ea"/>
                          <a:cs typeface="+mn-cs"/>
                        </a:rPr>
                        <a:t>Fair</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extLst>
                  <a:ext uri="{0D108BD9-81ED-4DB2-BD59-A6C34878D82A}">
                    <a16:rowId xmlns:a16="http://schemas.microsoft.com/office/drawing/2014/main" val="10003"/>
                  </a:ext>
                </a:extLst>
              </a:tr>
              <a:tr h="223420">
                <a:tc>
                  <a:txBody>
                    <a:bodyPr/>
                    <a:lstStyle/>
                    <a:p>
                      <a:pPr algn="just" rtl="0">
                        <a:lnSpc>
                          <a:spcPct val="107000"/>
                        </a:lnSpc>
                        <a:spcBef>
                          <a:spcPts val="100"/>
                        </a:spcBef>
                        <a:spcAft>
                          <a:spcPts val="100"/>
                        </a:spcAft>
                      </a:pPr>
                      <a:r>
                        <a:rPr lang="en-US" sz="1800" b="0" kern="1200" dirty="0">
                          <a:solidFill>
                            <a:schemeClr val="dk1"/>
                          </a:solidFill>
                          <a:latin typeface="Comic Sans MS" pitchFamily="66" charset="0"/>
                          <a:ea typeface="+mn-ea"/>
                          <a:cs typeface="+mn-cs"/>
                        </a:rPr>
                        <a:t>Treated breast </a:t>
                      </a:r>
                      <a:r>
                        <a:rPr lang="en-US" sz="1800" b="1" kern="1200" dirty="0">
                          <a:solidFill>
                            <a:srgbClr val="C00000"/>
                          </a:solidFill>
                          <a:latin typeface="Comic Sans MS" pitchFamily="66" charset="0"/>
                          <a:ea typeface="+mn-ea"/>
                          <a:cs typeface="+mn-cs"/>
                        </a:rPr>
                        <a:t>seriously distorted</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tc>
                  <a:txBody>
                    <a:bodyPr/>
                    <a:lstStyle/>
                    <a:p>
                      <a:pPr algn="just" rtl="0">
                        <a:lnSpc>
                          <a:spcPct val="107000"/>
                        </a:lnSpc>
                        <a:spcBef>
                          <a:spcPts val="100"/>
                        </a:spcBef>
                        <a:spcAft>
                          <a:spcPts val="100"/>
                        </a:spcAft>
                      </a:pPr>
                      <a:r>
                        <a:rPr lang="en-US" sz="1800" b="1" kern="1200" dirty="0">
                          <a:solidFill>
                            <a:srgbClr val="002060"/>
                          </a:solidFill>
                          <a:latin typeface="Comic Sans MS" pitchFamily="66" charset="0"/>
                          <a:ea typeface="+mn-ea"/>
                          <a:cs typeface="+mn-cs"/>
                        </a:rPr>
                        <a:t>Poor</a:t>
                      </a:r>
                    </a:p>
                  </a:txBody>
                  <a:tcPr marL="27146" marR="27146"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gradFill flip="none" rotWithShape="1">
                      <a:gsLst>
                        <a:gs pos="0">
                          <a:srgbClr val="993366">
                            <a:tint val="66000"/>
                            <a:satMod val="160000"/>
                          </a:srgbClr>
                        </a:gs>
                        <a:gs pos="50000">
                          <a:srgbClr val="993366">
                            <a:tint val="44500"/>
                            <a:satMod val="160000"/>
                          </a:srgbClr>
                        </a:gs>
                        <a:gs pos="100000">
                          <a:srgbClr val="993366">
                            <a:tint val="23500"/>
                            <a:satMod val="160000"/>
                          </a:srgbClr>
                        </a:gs>
                      </a:gsLst>
                      <a:lin ang="16200000" scaled="1"/>
                      <a:tileRect/>
                    </a:gradFill>
                  </a:tcPr>
                </a:tc>
                <a:extLst>
                  <a:ext uri="{0D108BD9-81ED-4DB2-BD59-A6C34878D82A}">
                    <a16:rowId xmlns:a16="http://schemas.microsoft.com/office/drawing/2014/main" val="10004"/>
                  </a:ext>
                </a:extLst>
              </a:tr>
            </a:tbl>
          </a:graphicData>
        </a:graphic>
      </p:graphicFrame>
      <p:grpSp>
        <p:nvGrpSpPr>
          <p:cNvPr id="2" name="Group 1"/>
          <p:cNvGrpSpPr/>
          <p:nvPr/>
        </p:nvGrpSpPr>
        <p:grpSpPr>
          <a:xfrm>
            <a:off x="2337386" y="1166720"/>
            <a:ext cx="5872077" cy="3496517"/>
            <a:chOff x="222988" y="1410683"/>
            <a:chExt cx="2955320" cy="2933660"/>
          </a:xfrm>
        </p:grpSpPr>
        <p:sp>
          <p:nvSpPr>
            <p:cNvPr id="23" name="Rounded Rectangle 22"/>
            <p:cNvSpPr/>
            <p:nvPr/>
          </p:nvSpPr>
          <p:spPr>
            <a:xfrm rot="5400000">
              <a:off x="233818" y="1399853"/>
              <a:ext cx="2933660" cy="295532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25" name="Picture 24"/>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0639" y="1545566"/>
              <a:ext cx="2668746" cy="2618028"/>
            </a:xfrm>
            <a:prstGeom prst="rect">
              <a:avLst/>
            </a:prstGeom>
            <a:noFill/>
            <a:ln w="9525">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effectLst>
              <a:outerShdw blurRad="50800" dist="38100" dir="2700000" algn="tl" rotWithShape="0">
                <a:prstClr val="black">
                  <a:alpha val="81000"/>
                </a:prstClr>
              </a:outerShdw>
            </a:effectLst>
          </p:spPr>
        </p:pic>
      </p:grpSp>
    </p:spTree>
    <p:extLst>
      <p:ext uri="{BB962C8B-B14F-4D97-AF65-F5344CB8AC3E}">
        <p14:creationId xmlns:p14="http://schemas.microsoft.com/office/powerpoint/2010/main" val="12386494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4" presetClass="entr" presetSubtype="10" fill="hold" nodeType="with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randombar(horizontal)">
                                      <p:cBhvr>
                                        <p:cTn id="12" dur="500"/>
                                        <p:tgtEl>
                                          <p:spTgt spid="49"/>
                                        </p:tgtEl>
                                      </p:cBhvr>
                                    </p:animEffect>
                                  </p:childTnLst>
                                </p:cTn>
                              </p:par>
                              <p:par>
                                <p:cTn id="13" presetID="22" presetClass="entr" presetSubtype="1"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22">
            <a:extLst>
              <a:ext uri="{FF2B5EF4-FFF2-40B4-BE49-F238E27FC236}">
                <a16:creationId xmlns:a16="http://schemas.microsoft.com/office/drawing/2014/main" id="{5C3ACCD9-096C-D019-53C1-698772A83993}"/>
              </a:ext>
            </a:extLst>
          </p:cNvPr>
          <p:cNvSpPr/>
          <p:nvPr/>
        </p:nvSpPr>
        <p:spPr>
          <a:xfrm rot="5400000">
            <a:off x="2917722" y="-1133169"/>
            <a:ext cx="6091084" cy="9330815"/>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2" name="WhatsApp Video 2024-02-21 at 9.07.26 AM">
            <a:hlinkClick r:id="" action="ppaction://media"/>
            <a:extLst>
              <a:ext uri="{FF2B5EF4-FFF2-40B4-BE49-F238E27FC236}">
                <a16:creationId xmlns:a16="http://schemas.microsoft.com/office/drawing/2014/main" id="{480533EC-18B9-A49B-F8B1-B40178288AB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33832" y="640477"/>
            <a:ext cx="8908026" cy="5730827"/>
          </a:xfrm>
          <a:prstGeom prst="rect">
            <a:avLst/>
          </a:prstGeom>
        </p:spPr>
      </p:pic>
    </p:spTree>
    <p:extLst>
      <p:ext uri="{BB962C8B-B14F-4D97-AF65-F5344CB8AC3E}">
        <p14:creationId xmlns:p14="http://schemas.microsoft.com/office/powerpoint/2010/main" val="395281163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7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0C3D2-981D-9D44-A3D6-12DD9E1B4422}"/>
            </a:ext>
          </a:extLst>
        </p:cNvPr>
        <p:cNvGrpSpPr/>
        <p:nvPr/>
      </p:nvGrpSpPr>
      <p:grpSpPr>
        <a:xfrm>
          <a:off x="0" y="0"/>
          <a:ext cx="0" cy="0"/>
          <a:chOff x="0" y="0"/>
          <a:chExt cx="0" cy="0"/>
        </a:xfrm>
      </p:grpSpPr>
      <p:sp>
        <p:nvSpPr>
          <p:cNvPr id="5" name="Rounded Rectangle 22">
            <a:extLst>
              <a:ext uri="{FF2B5EF4-FFF2-40B4-BE49-F238E27FC236}">
                <a16:creationId xmlns:a16="http://schemas.microsoft.com/office/drawing/2014/main" id="{E54F9655-A615-AFCF-F9C5-BE518DDF6575}"/>
              </a:ext>
            </a:extLst>
          </p:cNvPr>
          <p:cNvSpPr/>
          <p:nvPr/>
        </p:nvSpPr>
        <p:spPr>
          <a:xfrm rot="5400000">
            <a:off x="3104559" y="-1202018"/>
            <a:ext cx="5717410" cy="9330815"/>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3" name="WhatsApp Video 2024-02-21 at 9.07.47 AM (1)">
            <a:hlinkClick r:id="" action="ppaction://media"/>
            <a:extLst>
              <a:ext uri="{FF2B5EF4-FFF2-40B4-BE49-F238E27FC236}">
                <a16:creationId xmlns:a16="http://schemas.microsoft.com/office/drawing/2014/main" id="{5553521E-8D26-4037-58EA-5FE6F7D5BFE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63327" y="771883"/>
            <a:ext cx="8760297" cy="5363447"/>
          </a:xfrm>
          <a:prstGeom prst="rect">
            <a:avLst/>
          </a:prstGeom>
        </p:spPr>
      </p:pic>
    </p:spTree>
    <p:extLst>
      <p:ext uri="{BB962C8B-B14F-4D97-AF65-F5344CB8AC3E}">
        <p14:creationId xmlns:p14="http://schemas.microsoft.com/office/powerpoint/2010/main" val="64061098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67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5C31C-5075-4EE0-C8C3-60669597984F}"/>
            </a:ext>
          </a:extLst>
        </p:cNvPr>
        <p:cNvGrpSpPr/>
        <p:nvPr/>
      </p:nvGrpSpPr>
      <p:grpSpPr>
        <a:xfrm>
          <a:off x="0" y="0"/>
          <a:ext cx="0" cy="0"/>
          <a:chOff x="0" y="0"/>
          <a:chExt cx="0" cy="0"/>
        </a:xfrm>
      </p:grpSpPr>
      <p:sp>
        <p:nvSpPr>
          <p:cNvPr id="5" name="Rounded Rectangle 22">
            <a:extLst>
              <a:ext uri="{FF2B5EF4-FFF2-40B4-BE49-F238E27FC236}">
                <a16:creationId xmlns:a16="http://schemas.microsoft.com/office/drawing/2014/main" id="{1424618A-D2F0-C746-2A78-F6EE3D956A8F}"/>
              </a:ext>
            </a:extLst>
          </p:cNvPr>
          <p:cNvSpPr/>
          <p:nvPr/>
        </p:nvSpPr>
        <p:spPr>
          <a:xfrm rot="5400000">
            <a:off x="3104559" y="-1202018"/>
            <a:ext cx="5717410" cy="9330815"/>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2" name="WhatsApp Video 2024-02-21 at 9.07.47 AM">
            <a:hlinkClick r:id="" action="ppaction://media"/>
            <a:extLst>
              <a:ext uri="{FF2B5EF4-FFF2-40B4-BE49-F238E27FC236}">
                <a16:creationId xmlns:a16="http://schemas.microsoft.com/office/drawing/2014/main" id="{C8D1DFD9-FD2D-D7AD-9BAD-19E856229ED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33830" y="604684"/>
            <a:ext cx="8849033" cy="5648632"/>
          </a:xfrm>
          <a:prstGeom prst="rect">
            <a:avLst/>
          </a:prstGeom>
        </p:spPr>
      </p:pic>
    </p:spTree>
    <p:extLst>
      <p:ext uri="{BB962C8B-B14F-4D97-AF65-F5344CB8AC3E}">
        <p14:creationId xmlns:p14="http://schemas.microsoft.com/office/powerpoint/2010/main" val="11063996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81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22">
            <a:extLst>
              <a:ext uri="{FF2B5EF4-FFF2-40B4-BE49-F238E27FC236}">
                <a16:creationId xmlns:a16="http://schemas.microsoft.com/office/drawing/2014/main" id="{A2DD40B8-7247-2F94-F3B5-FA047AD1C5B5}"/>
              </a:ext>
            </a:extLst>
          </p:cNvPr>
          <p:cNvSpPr/>
          <p:nvPr/>
        </p:nvSpPr>
        <p:spPr>
          <a:xfrm rot="5400000">
            <a:off x="1494042"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3" name="Picture 2">
            <a:extLst>
              <a:ext uri="{FF2B5EF4-FFF2-40B4-BE49-F238E27FC236}">
                <a16:creationId xmlns:a16="http://schemas.microsoft.com/office/drawing/2014/main" id="{8107D7D1-247D-D5F6-807E-CC9328FB5C5B}"/>
              </a:ext>
            </a:extLst>
          </p:cNvPr>
          <p:cNvPicPr>
            <a:picLocks noChangeAspect="1"/>
          </p:cNvPicPr>
          <p:nvPr/>
        </p:nvPicPr>
        <p:blipFill rotWithShape="1">
          <a:blip r:embed="rId2">
            <a:extLst>
              <a:ext uri="{28A0092B-C50C-407E-A947-70E740481C1C}">
                <a14:useLocalDpi xmlns:a14="http://schemas.microsoft.com/office/drawing/2010/main" val="0"/>
              </a:ext>
            </a:extLst>
          </a:blip>
          <a:srcRect l="3286" t="7606"/>
          <a:stretch/>
        </p:blipFill>
        <p:spPr bwMode="auto">
          <a:xfrm>
            <a:off x="502392" y="921426"/>
            <a:ext cx="5412884" cy="3208127"/>
          </a:xfrm>
          <a:prstGeom prst="rect">
            <a:avLst/>
          </a:prstGeom>
          <a:noFill/>
          <a:ln>
            <a:noFill/>
          </a:ln>
          <a:extLst>
            <a:ext uri="{53640926-AAD7-44D8-BBD7-CCE9431645EC}">
              <a14:shadowObscured xmlns:a14="http://schemas.microsoft.com/office/drawing/2010/main"/>
            </a:ext>
          </a:extLst>
        </p:spPr>
      </p:pic>
      <p:grpSp>
        <p:nvGrpSpPr>
          <p:cNvPr id="6" name="Group 5">
            <a:extLst>
              <a:ext uri="{FF2B5EF4-FFF2-40B4-BE49-F238E27FC236}">
                <a16:creationId xmlns:a16="http://schemas.microsoft.com/office/drawing/2014/main" id="{6D4EF00E-6A18-D38D-54F7-28180D196BFD}"/>
              </a:ext>
            </a:extLst>
          </p:cNvPr>
          <p:cNvGrpSpPr/>
          <p:nvPr/>
        </p:nvGrpSpPr>
        <p:grpSpPr>
          <a:xfrm>
            <a:off x="6278130" y="2827384"/>
            <a:ext cx="5624737" cy="3439042"/>
            <a:chOff x="6278130" y="2827384"/>
            <a:chExt cx="5624737" cy="3439042"/>
          </a:xfrm>
        </p:grpSpPr>
        <p:sp>
          <p:nvSpPr>
            <p:cNvPr id="4" name="Rounded Rectangle 22">
              <a:extLst>
                <a:ext uri="{FF2B5EF4-FFF2-40B4-BE49-F238E27FC236}">
                  <a16:creationId xmlns:a16="http://schemas.microsoft.com/office/drawing/2014/main" id="{B5CFED04-5F91-CA66-F5FB-9EE6971E362D}"/>
                </a:ext>
              </a:extLst>
            </p:cNvPr>
            <p:cNvSpPr/>
            <p:nvPr/>
          </p:nvSpPr>
          <p:spPr>
            <a:xfrm rot="5400000">
              <a:off x="7394549" y="1710965"/>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5" name="Picture 4">
              <a:extLst>
                <a:ext uri="{FF2B5EF4-FFF2-40B4-BE49-F238E27FC236}">
                  <a16:creationId xmlns:a16="http://schemas.microsoft.com/office/drawing/2014/main" id="{07ADDBF0-85AF-04DA-6719-742D5ACDD8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1129" y="2827384"/>
              <a:ext cx="5260973" cy="3439042"/>
            </a:xfrm>
            <a:prstGeom prst="rect">
              <a:avLst/>
            </a:prstGeom>
          </p:spPr>
        </p:pic>
      </p:grpSp>
      <p:grpSp>
        <p:nvGrpSpPr>
          <p:cNvPr id="16" name="Group 15">
            <a:extLst>
              <a:ext uri="{FF2B5EF4-FFF2-40B4-BE49-F238E27FC236}">
                <a16:creationId xmlns:a16="http://schemas.microsoft.com/office/drawing/2014/main" id="{07A1EA5D-7B28-05E0-1CF9-EC5B8C6A4117}"/>
              </a:ext>
            </a:extLst>
          </p:cNvPr>
          <p:cNvGrpSpPr/>
          <p:nvPr/>
        </p:nvGrpSpPr>
        <p:grpSpPr>
          <a:xfrm>
            <a:off x="7807242" y="0"/>
            <a:ext cx="2548746" cy="1977404"/>
            <a:chOff x="1144741" y="1219200"/>
            <a:chExt cx="2727604" cy="3004267"/>
          </a:xfrm>
        </p:grpSpPr>
        <p:grpSp>
          <p:nvGrpSpPr>
            <p:cNvPr id="17" name="Group 54">
              <a:extLst>
                <a:ext uri="{FF2B5EF4-FFF2-40B4-BE49-F238E27FC236}">
                  <a16:creationId xmlns:a16="http://schemas.microsoft.com/office/drawing/2014/main" id="{5EA92341-4359-A062-3C68-1C3CE39157FE}"/>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9" name="Oval 4">
                <a:extLst>
                  <a:ext uri="{FF2B5EF4-FFF2-40B4-BE49-F238E27FC236}">
                    <a16:creationId xmlns:a16="http://schemas.microsoft.com/office/drawing/2014/main" id="{1BCFE9CD-8EC5-49C6-5C75-3CDB6D90328B}"/>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20" name="Oval 4">
                <a:extLst>
                  <a:ext uri="{FF2B5EF4-FFF2-40B4-BE49-F238E27FC236}">
                    <a16:creationId xmlns:a16="http://schemas.microsoft.com/office/drawing/2014/main" id="{B544D6FE-C53F-0B39-CD4C-6ACC68C55D97}"/>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8" name="TextBox 17">
              <a:extLst>
                <a:ext uri="{FF2B5EF4-FFF2-40B4-BE49-F238E27FC236}">
                  <a16:creationId xmlns:a16="http://schemas.microsoft.com/office/drawing/2014/main" id="{62DDA61F-2932-BD5E-E9D5-19A02C78656F}"/>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1</a:t>
              </a:r>
            </a:p>
          </p:txBody>
        </p:sp>
      </p:grpSp>
    </p:spTree>
    <p:extLst>
      <p:ext uri="{BB962C8B-B14F-4D97-AF65-F5344CB8AC3E}">
        <p14:creationId xmlns:p14="http://schemas.microsoft.com/office/powerpoint/2010/main" val="17205074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656BD-D7E2-2309-D608-BC95CFE00FD6}"/>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F3C78F26-3F60-713A-9FDD-38A51992A13E}"/>
              </a:ext>
            </a:extLst>
          </p:cNvPr>
          <p:cNvSpPr/>
          <p:nvPr/>
        </p:nvSpPr>
        <p:spPr>
          <a:xfrm rot="5400000">
            <a:off x="1461010" y="-241133"/>
            <a:ext cx="3391900" cy="5513820"/>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6" name="Picture 5">
            <a:extLst>
              <a:ext uri="{FF2B5EF4-FFF2-40B4-BE49-F238E27FC236}">
                <a16:creationId xmlns:a16="http://schemas.microsoft.com/office/drawing/2014/main" id="{D08D10F1-509A-1AE5-E8DF-F2E67FCDAD8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9654"/>
          <a:stretch/>
        </p:blipFill>
        <p:spPr bwMode="auto">
          <a:xfrm>
            <a:off x="508594" y="819826"/>
            <a:ext cx="5263556" cy="3391901"/>
          </a:xfrm>
          <a:prstGeom prst="rect">
            <a:avLst/>
          </a:prstGeom>
          <a:noFill/>
          <a:ln>
            <a:noFill/>
          </a:ln>
        </p:spPr>
      </p:pic>
      <p:grpSp>
        <p:nvGrpSpPr>
          <p:cNvPr id="3" name="Group 2">
            <a:extLst>
              <a:ext uri="{FF2B5EF4-FFF2-40B4-BE49-F238E27FC236}">
                <a16:creationId xmlns:a16="http://schemas.microsoft.com/office/drawing/2014/main" id="{4138E033-E088-BD47-B314-712A589732B3}"/>
              </a:ext>
            </a:extLst>
          </p:cNvPr>
          <p:cNvGrpSpPr/>
          <p:nvPr/>
        </p:nvGrpSpPr>
        <p:grpSpPr>
          <a:xfrm>
            <a:off x="6278132" y="2650400"/>
            <a:ext cx="5624736" cy="3391902"/>
            <a:chOff x="6278132" y="2650400"/>
            <a:chExt cx="5624736" cy="3391902"/>
          </a:xfrm>
        </p:grpSpPr>
        <p:sp>
          <p:nvSpPr>
            <p:cNvPr id="4" name="Rounded Rectangle 22">
              <a:extLst>
                <a:ext uri="{FF2B5EF4-FFF2-40B4-BE49-F238E27FC236}">
                  <a16:creationId xmlns:a16="http://schemas.microsoft.com/office/drawing/2014/main" id="{8AEE537E-DEB7-C04F-D539-346F74696D83}"/>
                </a:ext>
              </a:extLst>
            </p:cNvPr>
            <p:cNvSpPr/>
            <p:nvPr/>
          </p:nvSpPr>
          <p:spPr>
            <a:xfrm rot="5400000">
              <a:off x="7394550" y="1533984"/>
              <a:ext cx="3391900" cy="5624736"/>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7" name="Picture 6" descr="A close-up of a person's chest">
              <a:extLst>
                <a:ext uri="{FF2B5EF4-FFF2-40B4-BE49-F238E27FC236}">
                  <a16:creationId xmlns:a16="http://schemas.microsoft.com/office/drawing/2014/main" id="{B44DB4DF-824D-CD3E-E3A9-BCE38D9675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0439" y="2650400"/>
              <a:ext cx="5311511" cy="3391901"/>
            </a:xfrm>
            <a:prstGeom prst="rect">
              <a:avLst/>
            </a:prstGeom>
          </p:spPr>
        </p:pic>
      </p:grpSp>
      <p:grpSp>
        <p:nvGrpSpPr>
          <p:cNvPr id="8" name="Group 7">
            <a:extLst>
              <a:ext uri="{FF2B5EF4-FFF2-40B4-BE49-F238E27FC236}">
                <a16:creationId xmlns:a16="http://schemas.microsoft.com/office/drawing/2014/main" id="{A22B7161-5F1F-E83C-328D-12361D00AF29}"/>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2E893BBF-F05E-817A-14C6-C32E2F7519CA}"/>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F953F09C-8D3E-DF5B-546A-7622299826AC}"/>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CD7B3D36-430A-4C19-8F9E-2A691CB1782E}"/>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8E9EB41E-3D72-3EDA-28AA-88B168607D22}"/>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2</a:t>
              </a:r>
            </a:p>
          </p:txBody>
        </p:sp>
      </p:grpSp>
    </p:spTree>
    <p:extLst>
      <p:ext uri="{BB962C8B-B14F-4D97-AF65-F5344CB8AC3E}">
        <p14:creationId xmlns:p14="http://schemas.microsoft.com/office/powerpoint/2010/main" val="181289959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F8302-2C4F-FB54-23EE-011A9367170D}"/>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3A835867-9281-10CD-4464-66B2C27C0998}"/>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3" name="Picture 2">
            <a:extLst>
              <a:ext uri="{FF2B5EF4-FFF2-40B4-BE49-F238E27FC236}">
                <a16:creationId xmlns:a16="http://schemas.microsoft.com/office/drawing/2014/main" id="{3D3CBBD2-4E1B-85B1-9653-CD0B081197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3" y="935849"/>
            <a:ext cx="5220954" cy="3183256"/>
          </a:xfrm>
          <a:prstGeom prst="rect">
            <a:avLst/>
          </a:prstGeom>
          <a:noFill/>
          <a:ln>
            <a:noFill/>
          </a:ln>
        </p:spPr>
      </p:pic>
      <p:grpSp>
        <p:nvGrpSpPr>
          <p:cNvPr id="6" name="Group 5">
            <a:extLst>
              <a:ext uri="{FF2B5EF4-FFF2-40B4-BE49-F238E27FC236}">
                <a16:creationId xmlns:a16="http://schemas.microsoft.com/office/drawing/2014/main" id="{C4DA12CC-5874-3AD2-8569-CF2FFF160C8D}"/>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F6635506-D49C-0A41-75BF-7432B6AB6AB9}"/>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5" name="Picture 4">
              <a:extLst>
                <a:ext uri="{FF2B5EF4-FFF2-40B4-BE49-F238E27FC236}">
                  <a16:creationId xmlns:a16="http://schemas.microsoft.com/office/drawing/2014/main" id="{4C5AB8A1-8AA6-A775-6DB0-0AA8802BE3E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8028" y="2745651"/>
              <a:ext cx="5272153" cy="3240047"/>
            </a:xfrm>
            <a:prstGeom prst="rect">
              <a:avLst/>
            </a:prstGeom>
            <a:noFill/>
            <a:ln>
              <a:noFill/>
            </a:ln>
          </p:spPr>
        </p:pic>
      </p:grpSp>
      <p:grpSp>
        <p:nvGrpSpPr>
          <p:cNvPr id="8" name="Group 7">
            <a:extLst>
              <a:ext uri="{FF2B5EF4-FFF2-40B4-BE49-F238E27FC236}">
                <a16:creationId xmlns:a16="http://schemas.microsoft.com/office/drawing/2014/main" id="{9562474E-AC2E-6142-79AB-CD1CC1E67F4F}"/>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EAAF78B3-FF57-EF63-1CDF-579189D975A7}"/>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C8612D5C-F32A-13F8-CC2D-D2AEF9648F04}"/>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B53CB805-05CF-5903-8C94-9E914DA28AFB}"/>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B226F134-EBED-08FC-75CC-4A295EFA6EF5}"/>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3</a:t>
              </a:r>
            </a:p>
          </p:txBody>
        </p:sp>
      </p:grpSp>
    </p:spTree>
    <p:extLst>
      <p:ext uri="{BB962C8B-B14F-4D97-AF65-F5344CB8AC3E}">
        <p14:creationId xmlns:p14="http://schemas.microsoft.com/office/powerpoint/2010/main" val="197480067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DD0E7-2A25-FEBE-0CB4-C89C0422C254}"/>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C4E4992D-9FCB-08E5-5B9D-8A17DB00E9BC}"/>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grpSp>
        <p:nvGrpSpPr>
          <p:cNvPr id="8" name="Group 7">
            <a:extLst>
              <a:ext uri="{FF2B5EF4-FFF2-40B4-BE49-F238E27FC236}">
                <a16:creationId xmlns:a16="http://schemas.microsoft.com/office/drawing/2014/main" id="{D576D681-8761-7BDE-20EA-1AE1D7A39C68}"/>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7BF3310B-2A0E-1E9A-E760-E97D1DED0E66}"/>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BFEB4F3E-C7D2-0ED2-E1E2-C39EDA0BE197}"/>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D6932F81-1FA5-8B42-DAB3-3E4F9BD993D3}"/>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9B8619EC-75D0-E91D-8060-688F294FF534}"/>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4</a:t>
              </a:r>
            </a:p>
          </p:txBody>
        </p:sp>
      </p:grpSp>
      <p:pic>
        <p:nvPicPr>
          <p:cNvPr id="6" name="Picture 5" descr="A person's chest with a yellow substance&#10;&#10;Description automatically generated">
            <a:extLst>
              <a:ext uri="{FF2B5EF4-FFF2-40B4-BE49-F238E27FC236}">
                <a16:creationId xmlns:a16="http://schemas.microsoft.com/office/drawing/2014/main" id="{07640203-B056-2071-1442-39A74A1B4A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627" y="849324"/>
            <a:ext cx="5182753" cy="3320914"/>
          </a:xfrm>
          <a:prstGeom prst="rect">
            <a:avLst/>
          </a:prstGeom>
        </p:spPr>
      </p:pic>
      <p:grpSp>
        <p:nvGrpSpPr>
          <p:cNvPr id="3" name="Group 2">
            <a:extLst>
              <a:ext uri="{FF2B5EF4-FFF2-40B4-BE49-F238E27FC236}">
                <a16:creationId xmlns:a16="http://schemas.microsoft.com/office/drawing/2014/main" id="{57A46EFE-5DDA-B51F-5BB0-3D22D8C00DB2}"/>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0611C777-4254-7A2F-7C19-CBF7226C188C}"/>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7" name="Picture 6">
              <a:extLst>
                <a:ext uri="{FF2B5EF4-FFF2-40B4-BE49-F238E27FC236}">
                  <a16:creationId xmlns:a16="http://schemas.microsoft.com/office/drawing/2014/main" id="{2483853F-7B99-D903-4F89-39F268DD970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3763" y="2737079"/>
              <a:ext cx="5270510" cy="3231572"/>
            </a:xfrm>
            <a:prstGeom prst="rect">
              <a:avLst/>
            </a:prstGeom>
            <a:noFill/>
            <a:ln>
              <a:noFill/>
            </a:ln>
          </p:spPr>
        </p:pic>
      </p:grpSp>
    </p:spTree>
    <p:extLst>
      <p:ext uri="{BB962C8B-B14F-4D97-AF65-F5344CB8AC3E}">
        <p14:creationId xmlns:p14="http://schemas.microsoft.com/office/powerpoint/2010/main" val="417910554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2877-1BBE-B999-13FA-9BECB27ECF3C}"/>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6E2474AE-FB08-7A3B-837F-EFFCB0829B09}"/>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grpSp>
        <p:nvGrpSpPr>
          <p:cNvPr id="8" name="Group 7">
            <a:extLst>
              <a:ext uri="{FF2B5EF4-FFF2-40B4-BE49-F238E27FC236}">
                <a16:creationId xmlns:a16="http://schemas.microsoft.com/office/drawing/2014/main" id="{7DCAE56D-9E7D-2F37-5C89-1FAE8BC629CE}"/>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8DD27C4F-303D-FBA8-C6C4-4266337AF555}"/>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4E455299-C3E1-7409-3163-16EB205340E4}"/>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4A27F0CB-0404-5E73-AF6E-7A6C55826738}"/>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9D340F45-1A6E-7D81-38C9-2D254C20DC01}"/>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5</a:t>
              </a:r>
            </a:p>
          </p:txBody>
        </p:sp>
      </p:grpSp>
      <p:pic>
        <p:nvPicPr>
          <p:cNvPr id="3" name="Picture 2" descr="A close-up of a person's breast&#10;&#10;Description automatically generated">
            <a:extLst>
              <a:ext uri="{FF2B5EF4-FFF2-40B4-BE49-F238E27FC236}">
                <a16:creationId xmlns:a16="http://schemas.microsoft.com/office/drawing/2014/main" id="{F5A9EC7E-D290-37DE-547F-B351C6DD0E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0530" y="878822"/>
            <a:ext cx="5054864" cy="3281130"/>
          </a:xfrm>
          <a:prstGeom prst="rect">
            <a:avLst/>
          </a:prstGeom>
        </p:spPr>
      </p:pic>
      <p:grpSp>
        <p:nvGrpSpPr>
          <p:cNvPr id="6" name="Group 5">
            <a:extLst>
              <a:ext uri="{FF2B5EF4-FFF2-40B4-BE49-F238E27FC236}">
                <a16:creationId xmlns:a16="http://schemas.microsoft.com/office/drawing/2014/main" id="{EAD43D57-C794-318C-E42B-35A314D6DCE2}"/>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0D90E914-5173-A3E0-F09C-3902D6901A56}"/>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5" name="Picture 4">
              <a:extLst>
                <a:ext uri="{FF2B5EF4-FFF2-40B4-BE49-F238E27FC236}">
                  <a16:creationId xmlns:a16="http://schemas.microsoft.com/office/drawing/2014/main" id="{825BCE53-286F-B079-1156-07573C3B77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59793" y="2737078"/>
              <a:ext cx="5212180" cy="3231573"/>
            </a:xfrm>
            <a:prstGeom prst="rect">
              <a:avLst/>
            </a:prstGeom>
            <a:noFill/>
            <a:ln>
              <a:noFill/>
            </a:ln>
          </p:spPr>
        </p:pic>
      </p:grpSp>
    </p:spTree>
    <p:extLst>
      <p:ext uri="{BB962C8B-B14F-4D97-AF65-F5344CB8AC3E}">
        <p14:creationId xmlns:p14="http://schemas.microsoft.com/office/powerpoint/2010/main" val="113777062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46CDE-AD4B-9F9E-145A-020F8205CE63}"/>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EF61C53B-D53D-A45E-CE2C-2F87CD4174B6}"/>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grpSp>
        <p:nvGrpSpPr>
          <p:cNvPr id="8" name="Group 7">
            <a:extLst>
              <a:ext uri="{FF2B5EF4-FFF2-40B4-BE49-F238E27FC236}">
                <a16:creationId xmlns:a16="http://schemas.microsoft.com/office/drawing/2014/main" id="{9C15CFA0-EEE5-A64F-369F-43A6F752CD18}"/>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B6A4BD54-41A3-8B30-3364-84FC8983D9FA}"/>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97FEB466-E8DE-7A3C-80AF-EA9F63338210}"/>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08FDCE23-F88B-45AB-D042-54F26234C3A5}"/>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39BF4E4B-6C01-8679-5F0D-D5EAD43A4983}"/>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6</a:t>
              </a:r>
            </a:p>
          </p:txBody>
        </p:sp>
      </p:grpSp>
      <p:pic>
        <p:nvPicPr>
          <p:cNvPr id="3" name="Picture 2" descr="A close up of a person's stomach&#10;&#10;Description automatically generated">
            <a:extLst>
              <a:ext uri="{FF2B5EF4-FFF2-40B4-BE49-F238E27FC236}">
                <a16:creationId xmlns:a16="http://schemas.microsoft.com/office/drawing/2014/main" id="{16366CEC-F705-4893-3DD6-54949A4BB4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939" y="908318"/>
            <a:ext cx="5254937" cy="3199113"/>
          </a:xfrm>
          <a:prstGeom prst="rect">
            <a:avLst/>
          </a:prstGeom>
        </p:spPr>
      </p:pic>
      <p:grpSp>
        <p:nvGrpSpPr>
          <p:cNvPr id="6" name="Group 5">
            <a:extLst>
              <a:ext uri="{FF2B5EF4-FFF2-40B4-BE49-F238E27FC236}">
                <a16:creationId xmlns:a16="http://schemas.microsoft.com/office/drawing/2014/main" id="{196868C2-FBAC-A7D2-5A15-BD28E6E56DBA}"/>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B91503CE-E20B-9FCB-BEFB-F8C5662F8D6E}"/>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5" name="Picture 4" descr="A close up of a person's breast&#10;&#10;Description automatically generated">
              <a:extLst>
                <a:ext uri="{FF2B5EF4-FFF2-40B4-BE49-F238E27FC236}">
                  <a16:creationId xmlns:a16="http://schemas.microsoft.com/office/drawing/2014/main" id="{93291A69-E1A1-FC57-8335-839F33D341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1819" y="2709395"/>
              <a:ext cx="5322241" cy="3259256"/>
            </a:xfrm>
            <a:prstGeom prst="rect">
              <a:avLst/>
            </a:prstGeom>
          </p:spPr>
        </p:pic>
      </p:grpSp>
    </p:spTree>
    <p:extLst>
      <p:ext uri="{BB962C8B-B14F-4D97-AF65-F5344CB8AC3E}">
        <p14:creationId xmlns:p14="http://schemas.microsoft.com/office/powerpoint/2010/main" val="64484024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400AC-3FA7-3BA2-161A-957F76A526DF}"/>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AAC71E6B-2F1A-FD33-424C-935F53AE4DD3}"/>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grpSp>
        <p:nvGrpSpPr>
          <p:cNvPr id="8" name="Group 7">
            <a:extLst>
              <a:ext uri="{FF2B5EF4-FFF2-40B4-BE49-F238E27FC236}">
                <a16:creationId xmlns:a16="http://schemas.microsoft.com/office/drawing/2014/main" id="{D1000AC0-9B03-CC70-8D7A-3E050D04CE48}"/>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4777E832-9321-EA5E-C213-8DDEC8AD9D80}"/>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707B7B77-20EB-2617-9131-D09F16335499}"/>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D89F3B5B-315E-5052-A304-4F7DD93A2F4F}"/>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863DC8D7-8B10-7263-9D3C-4F694C3E8B46}"/>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7</a:t>
              </a:r>
            </a:p>
          </p:txBody>
        </p:sp>
      </p:grpSp>
      <p:pic>
        <p:nvPicPr>
          <p:cNvPr id="3" name="Picture 2" descr="A close up of a person's chest&#10;&#10;Description automatically generated">
            <a:extLst>
              <a:ext uri="{FF2B5EF4-FFF2-40B4-BE49-F238E27FC236}">
                <a16:creationId xmlns:a16="http://schemas.microsoft.com/office/drawing/2014/main" id="{CCDEE0D4-8B4D-4751-C224-AD57F91176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126" y="878821"/>
            <a:ext cx="5506750" cy="3258107"/>
          </a:xfrm>
          <a:prstGeom prst="rect">
            <a:avLst/>
          </a:prstGeom>
        </p:spPr>
      </p:pic>
      <p:grpSp>
        <p:nvGrpSpPr>
          <p:cNvPr id="6" name="Group 5">
            <a:extLst>
              <a:ext uri="{FF2B5EF4-FFF2-40B4-BE49-F238E27FC236}">
                <a16:creationId xmlns:a16="http://schemas.microsoft.com/office/drawing/2014/main" id="{2728A5C4-2A4E-8DB4-28CB-9813EF2B4D64}"/>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13561407-8229-9496-C5B4-9D752EA4BA68}"/>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5" name="Picture 4" descr="A close up of a person's chest&#10;&#10;Description automatically generated">
              <a:extLst>
                <a:ext uri="{FF2B5EF4-FFF2-40B4-BE49-F238E27FC236}">
                  <a16:creationId xmlns:a16="http://schemas.microsoft.com/office/drawing/2014/main" id="{36A27914-6444-EB4D-878A-5B78E7396F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9647" y="2737079"/>
              <a:ext cx="5191760" cy="3231572"/>
            </a:xfrm>
            <a:prstGeom prst="rect">
              <a:avLst/>
            </a:prstGeom>
          </p:spPr>
        </p:pic>
      </p:grpSp>
    </p:spTree>
    <p:extLst>
      <p:ext uri="{BB962C8B-B14F-4D97-AF65-F5344CB8AC3E}">
        <p14:creationId xmlns:p14="http://schemas.microsoft.com/office/powerpoint/2010/main" val="333269993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C7E7D-6E87-77DB-5526-A3324D9A5350}"/>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3E607D98-1409-E539-F626-652780C9C263}"/>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grpSp>
        <p:nvGrpSpPr>
          <p:cNvPr id="8" name="Group 7">
            <a:extLst>
              <a:ext uri="{FF2B5EF4-FFF2-40B4-BE49-F238E27FC236}">
                <a16:creationId xmlns:a16="http://schemas.microsoft.com/office/drawing/2014/main" id="{7DC5999F-7C2E-8518-3EC4-92753A2EC8E7}"/>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D0E0BF70-CC6C-A86B-BC3B-91413B84DFCC}"/>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0DBEA48C-0466-05D8-1199-CB1BB615EEBF}"/>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106020B7-D6F9-5AE0-E410-45BC0312E1CE}"/>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5A70C62E-3034-EFCB-4BEF-54B31EC3E18F}"/>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8</a:t>
              </a:r>
            </a:p>
          </p:txBody>
        </p:sp>
      </p:grpSp>
      <p:pic>
        <p:nvPicPr>
          <p:cNvPr id="3" name="Picture 2">
            <a:extLst>
              <a:ext uri="{FF2B5EF4-FFF2-40B4-BE49-F238E27FC236}">
                <a16:creationId xmlns:a16="http://schemas.microsoft.com/office/drawing/2014/main" id="{E220F741-BEA2-C255-FAB6-6EBCF9ED55A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4272" y="937815"/>
            <a:ext cx="5189612" cy="3199113"/>
          </a:xfrm>
          <a:prstGeom prst="rect">
            <a:avLst/>
          </a:prstGeom>
          <a:noFill/>
          <a:ln>
            <a:noFill/>
          </a:ln>
        </p:spPr>
      </p:pic>
      <p:grpSp>
        <p:nvGrpSpPr>
          <p:cNvPr id="6" name="Group 5">
            <a:extLst>
              <a:ext uri="{FF2B5EF4-FFF2-40B4-BE49-F238E27FC236}">
                <a16:creationId xmlns:a16="http://schemas.microsoft.com/office/drawing/2014/main" id="{4AFDABC0-0DB1-6F3C-EA60-1481F1709D42}"/>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55583CF2-EC7A-BF8C-E55B-218063E0D3F1}"/>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5" name="Picture 4" descr="A close up of a person's breast&#10;&#10;Description automatically generated">
              <a:extLst>
                <a:ext uri="{FF2B5EF4-FFF2-40B4-BE49-F238E27FC236}">
                  <a16:creationId xmlns:a16="http://schemas.microsoft.com/office/drawing/2014/main" id="{E4B80B4F-9B45-3918-EDDB-8EBF422E59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7751" y="2708986"/>
              <a:ext cx="5234186" cy="3295216"/>
            </a:xfrm>
            <a:prstGeom prst="rect">
              <a:avLst/>
            </a:prstGeom>
          </p:spPr>
        </p:pic>
      </p:grpSp>
    </p:spTree>
    <p:extLst>
      <p:ext uri="{BB962C8B-B14F-4D97-AF65-F5344CB8AC3E}">
        <p14:creationId xmlns:p14="http://schemas.microsoft.com/office/powerpoint/2010/main" val="37196379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C6EC7-8EA3-DEC9-4B49-A2D8819F88FA}"/>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A381F8CA-3A2B-193E-D7FE-69A7B898FA06}"/>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grpSp>
        <p:nvGrpSpPr>
          <p:cNvPr id="8" name="Group 7">
            <a:extLst>
              <a:ext uri="{FF2B5EF4-FFF2-40B4-BE49-F238E27FC236}">
                <a16:creationId xmlns:a16="http://schemas.microsoft.com/office/drawing/2014/main" id="{1ABF49C9-2377-74ED-AEB4-57B9C9363303}"/>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1271D25E-9EED-AC6C-618A-A17E7F4086DC}"/>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76B1518E-3F10-DB52-EC7C-B7AC8EA80BCB}"/>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26EA3D09-E16F-F58C-BB6B-510BE3D9BABD}"/>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9A189698-DD48-5E8E-81C6-AF9FEFB11C90}"/>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9</a:t>
              </a:r>
            </a:p>
          </p:txBody>
        </p:sp>
      </p:grpSp>
      <p:pic>
        <p:nvPicPr>
          <p:cNvPr id="3" name="Picture 2">
            <a:extLst>
              <a:ext uri="{FF2B5EF4-FFF2-40B4-BE49-F238E27FC236}">
                <a16:creationId xmlns:a16="http://schemas.microsoft.com/office/drawing/2014/main" id="{2C7CCA3F-08DA-DABE-C3DB-3072C96B87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8169" y="878822"/>
            <a:ext cx="5095211" cy="3287604"/>
          </a:xfrm>
          <a:prstGeom prst="rect">
            <a:avLst/>
          </a:prstGeom>
        </p:spPr>
      </p:pic>
      <p:grpSp>
        <p:nvGrpSpPr>
          <p:cNvPr id="6" name="Group 5">
            <a:extLst>
              <a:ext uri="{FF2B5EF4-FFF2-40B4-BE49-F238E27FC236}">
                <a16:creationId xmlns:a16="http://schemas.microsoft.com/office/drawing/2014/main" id="{EA76E740-1A3B-5695-2CEA-6785A9DE9D4A}"/>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9EAC9260-287A-EFBE-8246-4FA4956B1C07}"/>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5" name="Picture 4" descr="A close up of a person's breast&#10;&#10;Description automatically generated">
              <a:extLst>
                <a:ext uri="{FF2B5EF4-FFF2-40B4-BE49-F238E27FC236}">
                  <a16:creationId xmlns:a16="http://schemas.microsoft.com/office/drawing/2014/main" id="{8296DA01-8475-FDD0-C0CF-B677928358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5112" y="2716769"/>
              <a:ext cx="5225613" cy="3296036"/>
            </a:xfrm>
            <a:prstGeom prst="rect">
              <a:avLst/>
            </a:prstGeom>
          </p:spPr>
        </p:pic>
      </p:grpSp>
    </p:spTree>
    <p:extLst>
      <p:ext uri="{BB962C8B-B14F-4D97-AF65-F5344CB8AC3E}">
        <p14:creationId xmlns:p14="http://schemas.microsoft.com/office/powerpoint/2010/main" val="107131058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797F4-CA4C-708C-A884-A96FCE47FA14}"/>
            </a:ext>
          </a:extLst>
        </p:cNvPr>
        <p:cNvGrpSpPr/>
        <p:nvPr/>
      </p:nvGrpSpPr>
      <p:grpSpPr>
        <a:xfrm>
          <a:off x="0" y="0"/>
          <a:ext cx="0" cy="0"/>
          <a:chOff x="0" y="0"/>
          <a:chExt cx="0" cy="0"/>
        </a:xfrm>
      </p:grpSpPr>
      <p:sp>
        <p:nvSpPr>
          <p:cNvPr id="2" name="Rounded Rectangle 22">
            <a:extLst>
              <a:ext uri="{FF2B5EF4-FFF2-40B4-BE49-F238E27FC236}">
                <a16:creationId xmlns:a16="http://schemas.microsoft.com/office/drawing/2014/main" id="{A322BB98-E618-E71C-693F-997EEB65164C}"/>
              </a:ext>
            </a:extLst>
          </p:cNvPr>
          <p:cNvSpPr/>
          <p:nvPr/>
        </p:nvSpPr>
        <p:spPr>
          <a:xfrm rot="5400000">
            <a:off x="1405551" y="-296592"/>
            <a:ext cx="3391900" cy="5624738"/>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grpSp>
        <p:nvGrpSpPr>
          <p:cNvPr id="8" name="Group 7">
            <a:extLst>
              <a:ext uri="{FF2B5EF4-FFF2-40B4-BE49-F238E27FC236}">
                <a16:creationId xmlns:a16="http://schemas.microsoft.com/office/drawing/2014/main" id="{0EDB9FC6-B77D-02FD-448E-57190EE7A69A}"/>
              </a:ext>
            </a:extLst>
          </p:cNvPr>
          <p:cNvGrpSpPr/>
          <p:nvPr/>
        </p:nvGrpSpPr>
        <p:grpSpPr>
          <a:xfrm>
            <a:off x="7807242" y="0"/>
            <a:ext cx="2548746" cy="1977404"/>
            <a:chOff x="1144741" y="1219200"/>
            <a:chExt cx="2727604" cy="3004267"/>
          </a:xfrm>
        </p:grpSpPr>
        <p:grpSp>
          <p:nvGrpSpPr>
            <p:cNvPr id="9" name="Group 54">
              <a:extLst>
                <a:ext uri="{FF2B5EF4-FFF2-40B4-BE49-F238E27FC236}">
                  <a16:creationId xmlns:a16="http://schemas.microsoft.com/office/drawing/2014/main" id="{60DE953E-742C-E8CA-C659-F5EC2E3C3251}"/>
                </a:ext>
              </a:extLst>
            </p:cNvPr>
            <p:cNvGrpSpPr/>
            <p:nvPr/>
          </p:nvGrpSpPr>
          <p:grpSpPr>
            <a:xfrm>
              <a:off x="1144741" y="1219200"/>
              <a:ext cx="2727604" cy="3004267"/>
              <a:chOff x="307528" y="1161318"/>
              <a:chExt cx="4273644" cy="4707126"/>
            </a:xfrm>
            <a:effectLst>
              <a:outerShdw blurRad="152400" dist="101600" dir="5400000" algn="t" rotWithShape="0">
                <a:prstClr val="black">
                  <a:alpha val="40000"/>
                </a:prstClr>
              </a:outerShdw>
            </a:effectLst>
          </p:grpSpPr>
          <p:sp>
            <p:nvSpPr>
              <p:cNvPr id="11" name="Oval 4">
                <a:extLst>
                  <a:ext uri="{FF2B5EF4-FFF2-40B4-BE49-F238E27FC236}">
                    <a16:creationId xmlns:a16="http://schemas.microsoft.com/office/drawing/2014/main" id="{60671232-8B3F-F6F1-8EB7-1960F765AFFD}"/>
                  </a:ext>
                </a:extLst>
              </p:cNvPr>
              <p:cNvSpPr/>
              <p:nvPr/>
            </p:nvSpPr>
            <p:spPr>
              <a:xfrm>
                <a:off x="307528" y="1750868"/>
                <a:ext cx="4273644" cy="4117576"/>
              </a:xfrm>
              <a:custGeom>
                <a:avLst/>
                <a:gdLst/>
                <a:ahLst/>
                <a:cxnLst/>
                <a:rect l="l" t="t" r="r" b="b"/>
                <a:pathLst>
                  <a:path w="4273644" h="4117576">
                    <a:moveTo>
                      <a:pt x="1320410" y="319"/>
                    </a:moveTo>
                    <a:cubicBezTo>
                      <a:pt x="1390641" y="-3238"/>
                      <a:pt x="1450382" y="22613"/>
                      <a:pt x="1489948" y="91164"/>
                    </a:cubicBezTo>
                    <a:lnTo>
                      <a:pt x="4084673" y="1603814"/>
                    </a:lnTo>
                    <a:cubicBezTo>
                      <a:pt x="4155952" y="1606081"/>
                      <a:pt x="4203760" y="1637784"/>
                      <a:pt x="4231267" y="1689275"/>
                    </a:cubicBezTo>
                    <a:lnTo>
                      <a:pt x="4237572" y="1692950"/>
                    </a:lnTo>
                    <a:lnTo>
                      <a:pt x="4238626" y="1701836"/>
                    </a:lnTo>
                    <a:cubicBezTo>
                      <a:pt x="4281765" y="1782711"/>
                      <a:pt x="4281216" y="1906498"/>
                      <a:pt x="4257679" y="2038827"/>
                    </a:cubicBezTo>
                    <a:cubicBezTo>
                      <a:pt x="4232351" y="3191554"/>
                      <a:pt x="3289386" y="4117576"/>
                      <a:pt x="2130137" y="4117576"/>
                    </a:cubicBezTo>
                    <a:cubicBezTo>
                      <a:pt x="953695" y="4117576"/>
                      <a:pt x="0" y="3163881"/>
                      <a:pt x="0" y="1987439"/>
                    </a:cubicBezTo>
                    <a:cubicBezTo>
                      <a:pt x="0" y="1343189"/>
                      <a:pt x="286008" y="765739"/>
                      <a:pt x="739158" y="376840"/>
                    </a:cubicBezTo>
                    <a:cubicBezTo>
                      <a:pt x="903322" y="202201"/>
                      <a:pt x="1144695" y="9217"/>
                      <a:pt x="1320410" y="319"/>
                    </a:cubicBez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w="25400" cap="flat" cmpd="sng" algn="ctr">
                <a:noFill/>
                <a:prstDash val="solid"/>
              </a:ln>
              <a:effectLst/>
            </p:spPr>
            <p:txBody>
              <a:bodyPr rtlCol="0" anchor="ctr"/>
              <a:lstStyle/>
              <a:p>
                <a:pPr algn="ctr">
                  <a:defRPr/>
                </a:pPr>
                <a:endParaRPr lang="en-US" sz="2000" kern="0">
                  <a:solidFill>
                    <a:sysClr val="window" lastClr="FFFFFF"/>
                  </a:solidFill>
                  <a:latin typeface="Calibri"/>
                </a:endParaRPr>
              </a:p>
            </p:txBody>
          </p:sp>
          <p:sp>
            <p:nvSpPr>
              <p:cNvPr id="12" name="Oval 4">
                <a:extLst>
                  <a:ext uri="{FF2B5EF4-FFF2-40B4-BE49-F238E27FC236}">
                    <a16:creationId xmlns:a16="http://schemas.microsoft.com/office/drawing/2014/main" id="{22F9E21F-F1A4-680A-F3E9-2B0551DADFCB}"/>
                  </a:ext>
                </a:extLst>
              </p:cNvPr>
              <p:cNvSpPr/>
              <p:nvPr/>
            </p:nvSpPr>
            <p:spPr>
              <a:xfrm rot="14428418" flipH="1">
                <a:off x="1684124" y="1752128"/>
                <a:ext cx="2827323" cy="1645703"/>
              </a:xfrm>
              <a:custGeom>
                <a:avLst/>
                <a:gdLst>
                  <a:gd name="connsiteX0" fmla="*/ 907064 w 2886364"/>
                  <a:gd name="connsiteY0" fmla="*/ 0 h 1839551"/>
                  <a:gd name="connsiteX1" fmla="*/ 2886364 w 2886364"/>
                  <a:gd name="connsiteY1" fmla="*/ 1839551 h 1839551"/>
                  <a:gd name="connsiteX2" fmla="*/ 0 w 2886364"/>
                  <a:gd name="connsiteY2" fmla="*/ 156883 h 1839551"/>
                  <a:gd name="connsiteX3" fmla="*/ 907064 w 2886364"/>
                  <a:gd name="connsiteY3" fmla="*/ 0 h 1839551"/>
                  <a:gd name="connsiteX0" fmla="*/ 907064 w 2930195"/>
                  <a:gd name="connsiteY0" fmla="*/ 30124 h 1869677"/>
                  <a:gd name="connsiteX1" fmla="*/ 1686947 w 2930195"/>
                  <a:gd name="connsiteY1" fmla="*/ 198869 h 1869677"/>
                  <a:gd name="connsiteX2" fmla="*/ 2886364 w 2930195"/>
                  <a:gd name="connsiteY2" fmla="*/ 1869675 h 1869677"/>
                  <a:gd name="connsiteX3" fmla="*/ 0 w 2930195"/>
                  <a:gd name="connsiteY3" fmla="*/ 187007 h 1869677"/>
                  <a:gd name="connsiteX4" fmla="*/ 907064 w 2930195"/>
                  <a:gd name="connsiteY4" fmla="*/ 30124 h 1869677"/>
                  <a:gd name="connsiteX0" fmla="*/ 19325 w 2949520"/>
                  <a:gd name="connsiteY0" fmla="*/ 203740 h 1886410"/>
                  <a:gd name="connsiteX1" fmla="*/ 1706272 w 2949520"/>
                  <a:gd name="connsiteY1" fmla="*/ 215602 h 1886410"/>
                  <a:gd name="connsiteX2" fmla="*/ 2905689 w 2949520"/>
                  <a:gd name="connsiteY2" fmla="*/ 1886408 h 1886410"/>
                  <a:gd name="connsiteX3" fmla="*/ 19325 w 2949520"/>
                  <a:gd name="connsiteY3" fmla="*/ 203740 h 1886410"/>
                  <a:gd name="connsiteX0" fmla="*/ 19947 w 2948633"/>
                  <a:gd name="connsiteY0" fmla="*/ 109762 h 1792432"/>
                  <a:gd name="connsiteX1" fmla="*/ 1658121 w 2948633"/>
                  <a:gd name="connsiteY1" fmla="*/ 418147 h 1792432"/>
                  <a:gd name="connsiteX2" fmla="*/ 2906311 w 2948633"/>
                  <a:gd name="connsiteY2" fmla="*/ 1792430 h 1792432"/>
                  <a:gd name="connsiteX3" fmla="*/ 19947 w 2948633"/>
                  <a:gd name="connsiteY3" fmla="*/ 109762 h 1792432"/>
                  <a:gd name="connsiteX0" fmla="*/ 19947 w 2956236"/>
                  <a:gd name="connsiteY0" fmla="*/ 109762 h 1792432"/>
                  <a:gd name="connsiteX1" fmla="*/ 1658121 w 2956236"/>
                  <a:gd name="connsiteY1" fmla="*/ 418147 h 1792432"/>
                  <a:gd name="connsiteX2" fmla="*/ 2906311 w 2956236"/>
                  <a:gd name="connsiteY2" fmla="*/ 1792430 h 1792432"/>
                  <a:gd name="connsiteX3" fmla="*/ 19947 w 2956236"/>
                  <a:gd name="connsiteY3" fmla="*/ 109762 h 1792432"/>
                  <a:gd name="connsiteX0" fmla="*/ 20931 w 2957220"/>
                  <a:gd name="connsiteY0" fmla="*/ 104359 h 1787029"/>
                  <a:gd name="connsiteX1" fmla="*/ 1659105 w 2957220"/>
                  <a:gd name="connsiteY1" fmla="*/ 412744 h 1787029"/>
                  <a:gd name="connsiteX2" fmla="*/ 2907295 w 2957220"/>
                  <a:gd name="connsiteY2" fmla="*/ 1787027 h 1787029"/>
                  <a:gd name="connsiteX3" fmla="*/ 20931 w 2957220"/>
                  <a:gd name="connsiteY3" fmla="*/ 104359 h 1787029"/>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936289"/>
                  <a:gd name="connsiteY0" fmla="*/ 0 h 1682670"/>
                  <a:gd name="connsiteX1" fmla="*/ 1638174 w 2936289"/>
                  <a:gd name="connsiteY1" fmla="*/ 308385 h 1682670"/>
                  <a:gd name="connsiteX2" fmla="*/ 2886364 w 2936289"/>
                  <a:gd name="connsiteY2" fmla="*/ 1682668 h 1682670"/>
                  <a:gd name="connsiteX3" fmla="*/ 0 w 2936289"/>
                  <a:gd name="connsiteY3" fmla="*/ 0 h 1682670"/>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86364"/>
                  <a:gd name="connsiteY0" fmla="*/ 0 h 1682668"/>
                  <a:gd name="connsiteX1" fmla="*/ 1638174 w 2886364"/>
                  <a:gd name="connsiteY1" fmla="*/ 308385 h 1682668"/>
                  <a:gd name="connsiteX2" fmla="*/ 2886364 w 2886364"/>
                  <a:gd name="connsiteY2" fmla="*/ 1682668 h 1682668"/>
                  <a:gd name="connsiteX3" fmla="*/ 0 w 2886364"/>
                  <a:gd name="connsiteY3" fmla="*/ 0 h 1682668"/>
                  <a:gd name="connsiteX0" fmla="*/ 0 w 2835530"/>
                  <a:gd name="connsiteY0" fmla="*/ 0 h 1665323"/>
                  <a:gd name="connsiteX1" fmla="*/ 1587340 w 2835530"/>
                  <a:gd name="connsiteY1" fmla="*/ 291040 h 1665323"/>
                  <a:gd name="connsiteX2" fmla="*/ 2835530 w 2835530"/>
                  <a:gd name="connsiteY2" fmla="*/ 1665323 h 1665323"/>
                  <a:gd name="connsiteX3" fmla="*/ 0 w 2835530"/>
                  <a:gd name="connsiteY3" fmla="*/ 0 h 1665323"/>
                  <a:gd name="connsiteX0" fmla="*/ 0 w 2860364"/>
                  <a:gd name="connsiteY0" fmla="*/ 0 h 1682015"/>
                  <a:gd name="connsiteX1" fmla="*/ 1612174 w 2860364"/>
                  <a:gd name="connsiteY1" fmla="*/ 307732 h 1682015"/>
                  <a:gd name="connsiteX2" fmla="*/ 2860364 w 2860364"/>
                  <a:gd name="connsiteY2" fmla="*/ 1682015 h 1682015"/>
                  <a:gd name="connsiteX3" fmla="*/ 0 w 2860364"/>
                  <a:gd name="connsiteY3" fmla="*/ 0 h 1682015"/>
                  <a:gd name="connsiteX0" fmla="*/ 0 w 2845493"/>
                  <a:gd name="connsiteY0" fmla="*/ 0 h 1664807"/>
                  <a:gd name="connsiteX1" fmla="*/ 1612174 w 2845493"/>
                  <a:gd name="connsiteY1" fmla="*/ 307732 h 1664807"/>
                  <a:gd name="connsiteX2" fmla="*/ 2845493 w 2845493"/>
                  <a:gd name="connsiteY2" fmla="*/ 1664807 h 1664807"/>
                  <a:gd name="connsiteX3" fmla="*/ 0 w 2845493"/>
                  <a:gd name="connsiteY3" fmla="*/ 0 h 1664807"/>
                  <a:gd name="connsiteX0" fmla="*/ 0 w 2841972"/>
                  <a:gd name="connsiteY0" fmla="*/ 0 h 1652104"/>
                  <a:gd name="connsiteX1" fmla="*/ 1612174 w 2841972"/>
                  <a:gd name="connsiteY1" fmla="*/ 307732 h 1652104"/>
                  <a:gd name="connsiteX2" fmla="*/ 2841972 w 2841972"/>
                  <a:gd name="connsiteY2" fmla="*/ 1652104 h 1652104"/>
                  <a:gd name="connsiteX3" fmla="*/ 0 w 2841972"/>
                  <a:gd name="connsiteY3" fmla="*/ 0 h 1652104"/>
                  <a:gd name="connsiteX0" fmla="*/ 0 w 2846699"/>
                  <a:gd name="connsiteY0" fmla="*/ 0 h 1660450"/>
                  <a:gd name="connsiteX1" fmla="*/ 1612174 w 2846699"/>
                  <a:gd name="connsiteY1" fmla="*/ 307732 h 1660450"/>
                  <a:gd name="connsiteX2" fmla="*/ 2846699 w 2846699"/>
                  <a:gd name="connsiteY2" fmla="*/ 1660450 h 1660450"/>
                  <a:gd name="connsiteX3" fmla="*/ 0 w 2846699"/>
                  <a:gd name="connsiteY3" fmla="*/ 0 h 1660450"/>
                  <a:gd name="connsiteX0" fmla="*/ 0 w 2824910"/>
                  <a:gd name="connsiteY0" fmla="*/ 0 h 1654418"/>
                  <a:gd name="connsiteX1" fmla="*/ 1590385 w 2824910"/>
                  <a:gd name="connsiteY1" fmla="*/ 301700 h 1654418"/>
                  <a:gd name="connsiteX2" fmla="*/ 2824910 w 2824910"/>
                  <a:gd name="connsiteY2" fmla="*/ 1654418 h 1654418"/>
                  <a:gd name="connsiteX3" fmla="*/ 0 w 2824910"/>
                  <a:gd name="connsiteY3" fmla="*/ 0 h 1654418"/>
                  <a:gd name="connsiteX0" fmla="*/ 0 w 2827324"/>
                  <a:gd name="connsiteY0" fmla="*/ 0 h 1645703"/>
                  <a:gd name="connsiteX1" fmla="*/ 1592799 w 2827324"/>
                  <a:gd name="connsiteY1" fmla="*/ 292985 h 1645703"/>
                  <a:gd name="connsiteX2" fmla="*/ 2827324 w 2827324"/>
                  <a:gd name="connsiteY2" fmla="*/ 1645703 h 1645703"/>
                  <a:gd name="connsiteX3" fmla="*/ 0 w 2827324"/>
                  <a:gd name="connsiteY3" fmla="*/ 0 h 1645703"/>
                </a:gdLst>
                <a:ahLst/>
                <a:cxnLst>
                  <a:cxn ang="0">
                    <a:pos x="connsiteX0" y="connsiteY0"/>
                  </a:cxn>
                  <a:cxn ang="0">
                    <a:pos x="connsiteX1" y="connsiteY1"/>
                  </a:cxn>
                  <a:cxn ang="0">
                    <a:pos x="connsiteX2" y="connsiteY2"/>
                  </a:cxn>
                  <a:cxn ang="0">
                    <a:pos x="connsiteX3" y="connsiteY3"/>
                  </a:cxn>
                </a:cxnLst>
                <a:rect l="l" t="t" r="r" b="b"/>
                <a:pathLst>
                  <a:path w="2827324" h="1645703">
                    <a:moveTo>
                      <a:pt x="0" y="0"/>
                    </a:moveTo>
                    <a:cubicBezTo>
                      <a:pt x="344644" y="177035"/>
                      <a:pt x="883859" y="-115459"/>
                      <a:pt x="1592799" y="292985"/>
                    </a:cubicBezTo>
                    <a:cubicBezTo>
                      <a:pt x="2660881" y="925677"/>
                      <a:pt x="2563872" y="1390188"/>
                      <a:pt x="2827324" y="1645703"/>
                    </a:cubicBezTo>
                    <a:lnTo>
                      <a:pt x="0" y="0"/>
                    </a:lnTo>
                    <a:close/>
                  </a:path>
                </a:pathLst>
              </a:custGeom>
              <a:gradFill>
                <a:gsLst>
                  <a:gs pos="26000">
                    <a:sysClr val="windowText" lastClr="000000">
                      <a:lumMod val="95000"/>
                      <a:lumOff val="5000"/>
                    </a:sysClr>
                  </a:gs>
                  <a:gs pos="41000">
                    <a:sysClr val="window" lastClr="FFFFFF"/>
                  </a:gs>
                  <a:gs pos="54000">
                    <a:sysClr val="windowText" lastClr="000000">
                      <a:lumMod val="95000"/>
                      <a:lumOff val="5000"/>
                    </a:sysClr>
                  </a:gs>
                </a:gsLst>
                <a:lin ang="7200000" scaled="0"/>
              </a:gradFill>
              <a:ln w="25400" cap="flat" cmpd="sng" algn="ctr">
                <a:noFill/>
                <a:prstDash val="solid"/>
              </a:ln>
              <a:effectLst>
                <a:outerShdw blurRad="203200" dist="76200" dir="5400000" sx="103000" sy="103000" algn="t" rotWithShape="0">
                  <a:prstClr val="black">
                    <a:alpha val="40000"/>
                  </a:prstClr>
                </a:outerShdw>
              </a:effectLst>
            </p:spPr>
            <p:txBody>
              <a:bodyPr rtlCol="0" anchor="ctr"/>
              <a:lstStyle/>
              <a:p>
                <a:pPr algn="ctr">
                  <a:defRPr/>
                </a:pPr>
                <a:endParaRPr lang="en-US" sz="2000" kern="0">
                  <a:solidFill>
                    <a:sysClr val="window" lastClr="FFFFFF"/>
                  </a:solidFill>
                  <a:latin typeface="Calibri"/>
                </a:endParaRPr>
              </a:p>
            </p:txBody>
          </p:sp>
        </p:grpSp>
        <p:sp>
          <p:nvSpPr>
            <p:cNvPr id="10" name="TextBox 9">
              <a:extLst>
                <a:ext uri="{FF2B5EF4-FFF2-40B4-BE49-F238E27FC236}">
                  <a16:creationId xmlns:a16="http://schemas.microsoft.com/office/drawing/2014/main" id="{58A98EBA-C61C-FED6-B7A6-060BF81036C4}"/>
                </a:ext>
              </a:extLst>
            </p:cNvPr>
            <p:cNvSpPr txBox="1"/>
            <p:nvPr/>
          </p:nvSpPr>
          <p:spPr>
            <a:xfrm>
              <a:off x="1288895" y="2660016"/>
              <a:ext cx="2357794" cy="794927"/>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Case 10</a:t>
              </a:r>
            </a:p>
          </p:txBody>
        </p:sp>
      </p:grpSp>
      <p:pic>
        <p:nvPicPr>
          <p:cNvPr id="6" name="Picture 5" descr="A person with a tattoo on her chest&#10;&#10;Description automatically generated">
            <a:extLst>
              <a:ext uri="{FF2B5EF4-FFF2-40B4-BE49-F238E27FC236}">
                <a16:creationId xmlns:a16="http://schemas.microsoft.com/office/drawing/2014/main" id="{B6E8C189-B1B4-5286-C0DA-E44B96CEE2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135" y="855914"/>
            <a:ext cx="5248741" cy="3326315"/>
          </a:xfrm>
          <a:prstGeom prst="rect">
            <a:avLst/>
          </a:prstGeom>
        </p:spPr>
      </p:pic>
      <p:grpSp>
        <p:nvGrpSpPr>
          <p:cNvPr id="3" name="Group 2">
            <a:extLst>
              <a:ext uri="{FF2B5EF4-FFF2-40B4-BE49-F238E27FC236}">
                <a16:creationId xmlns:a16="http://schemas.microsoft.com/office/drawing/2014/main" id="{758793FD-F1A6-EA41-5066-621A8575B0CC}"/>
              </a:ext>
            </a:extLst>
          </p:cNvPr>
          <p:cNvGrpSpPr/>
          <p:nvPr/>
        </p:nvGrpSpPr>
        <p:grpSpPr>
          <a:xfrm>
            <a:off x="6278130" y="2650402"/>
            <a:ext cx="5624737" cy="3391900"/>
            <a:chOff x="6278130" y="2650402"/>
            <a:chExt cx="5624737" cy="3391900"/>
          </a:xfrm>
        </p:grpSpPr>
        <p:sp>
          <p:nvSpPr>
            <p:cNvPr id="4" name="Rounded Rectangle 22">
              <a:extLst>
                <a:ext uri="{FF2B5EF4-FFF2-40B4-BE49-F238E27FC236}">
                  <a16:creationId xmlns:a16="http://schemas.microsoft.com/office/drawing/2014/main" id="{F72A2259-823D-D678-6F8E-17CAED1AD5D4}"/>
                </a:ext>
              </a:extLst>
            </p:cNvPr>
            <p:cNvSpPr/>
            <p:nvPr/>
          </p:nvSpPr>
          <p:spPr>
            <a:xfrm rot="5400000">
              <a:off x="7394549" y="1533983"/>
              <a:ext cx="3391900" cy="5624737"/>
            </a:xfrm>
            <a:prstGeom prst="roundRect">
              <a:avLst>
                <a:gd name="adj" fmla="val 0"/>
              </a:avLst>
            </a:prstGeom>
            <a:gradFill flip="none" rotWithShape="1">
              <a:gsLst>
                <a:gs pos="0">
                  <a:srgbClr val="B40000">
                    <a:shade val="30000"/>
                    <a:satMod val="115000"/>
                    <a:alpha val="0"/>
                  </a:srgbClr>
                </a:gs>
                <a:gs pos="50000">
                  <a:schemeClr val="accent2">
                    <a:lumMod val="20000"/>
                    <a:lumOff val="80000"/>
                  </a:schemeClr>
                </a:gs>
                <a:gs pos="100000">
                  <a:srgbClr val="B40000">
                    <a:shade val="100000"/>
                    <a:satMod val="115000"/>
                    <a:alpha val="0"/>
                  </a:srgbClr>
                </a:gs>
              </a:gsLst>
              <a:lin ang="16200000" scaled="1"/>
              <a:tileRect/>
            </a:gradFill>
            <a:ln w="19050" cap="flat" cmpd="sng" algn="ctr">
              <a:gradFill flip="none" rotWithShape="1">
                <a:gsLst>
                  <a:gs pos="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alpha val="0"/>
                    </a:srgbClr>
                  </a:gs>
                </a:gsLst>
                <a:lin ang="0" scaled="1"/>
                <a:tileRect/>
              </a:gradFill>
              <a:prstDash val="solid"/>
              <a:headEnd/>
              <a:tailEnd/>
            </a:ln>
            <a:effectLst/>
            <a:scene3d>
              <a:camera prst="orthographicFront"/>
              <a:lightRig rig="flat" dir="t"/>
            </a:scene3d>
          </p:spPr>
          <p:txBody>
            <a:bodyPr/>
            <a:lstStyle/>
            <a:p>
              <a:endParaRPr lang="en-US">
                <a:solidFill>
                  <a:prstClr val="white"/>
                </a:solidFill>
                <a:latin typeface="Calibri"/>
              </a:endParaRPr>
            </a:p>
          </p:txBody>
        </p:sp>
        <p:pic>
          <p:nvPicPr>
            <p:cNvPr id="7" name="Picture 6" descr="A close up of a person's chest&#10;&#10;Description automatically generated">
              <a:extLst>
                <a:ext uri="{FF2B5EF4-FFF2-40B4-BE49-F238E27FC236}">
                  <a16:creationId xmlns:a16="http://schemas.microsoft.com/office/drawing/2014/main" id="{E400C1BF-8A80-2AC4-EBAD-D71E6BAFD6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4215" y="2678085"/>
              <a:ext cx="5268250" cy="3349560"/>
            </a:xfrm>
            <a:prstGeom prst="rect">
              <a:avLst/>
            </a:prstGeom>
          </p:spPr>
        </p:pic>
      </p:grpSp>
    </p:spTree>
    <p:extLst>
      <p:ext uri="{BB962C8B-B14F-4D97-AF65-F5344CB8AC3E}">
        <p14:creationId xmlns:p14="http://schemas.microsoft.com/office/powerpoint/2010/main" val="15188345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F0908A-93FE-A88A-D6A6-0AEF5D40848B}"/>
              </a:ext>
            </a:extLst>
          </p:cNvPr>
          <p:cNvPicPr>
            <a:picLocks noChangeAspect="1"/>
          </p:cNvPicPr>
          <p:nvPr/>
        </p:nvPicPr>
        <p:blipFill rotWithShape="1">
          <a:blip r:embed="rId2"/>
          <a:srcRect t="8695" b="1648"/>
          <a:stretch/>
        </p:blipFill>
        <p:spPr>
          <a:xfrm>
            <a:off x="850900" y="821605"/>
            <a:ext cx="10490200" cy="55283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9906129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up of a person's chest&#10;&#10;Description automatically generated">
            <a:extLst>
              <a:ext uri="{FF2B5EF4-FFF2-40B4-BE49-F238E27FC236}">
                <a16:creationId xmlns:a16="http://schemas.microsoft.com/office/drawing/2014/main" id="{450F6122-FA77-75F0-BFDD-07FC2B1693AC}"/>
              </a:ext>
            </a:extLst>
          </p:cNvPr>
          <p:cNvPicPr>
            <a:picLocks noChangeAspect="1"/>
          </p:cNvPicPr>
          <p:nvPr/>
        </p:nvPicPr>
        <p:blipFill rotWithShape="1">
          <a:blip r:embed="rId2"/>
          <a:srcRect l="912" r="-2" b="-2"/>
          <a:stretch/>
        </p:blipFill>
        <p:spPr>
          <a:xfrm>
            <a:off x="971550" y="500703"/>
            <a:ext cx="10248900" cy="585659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69324098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645020-6EDB-12D9-A0CC-E942ABD4BA3F}"/>
              </a:ext>
            </a:extLst>
          </p:cNvPr>
          <p:cNvPicPr>
            <a:picLocks noChangeAspect="1"/>
          </p:cNvPicPr>
          <p:nvPr/>
        </p:nvPicPr>
        <p:blipFill rotWithShape="1">
          <a:blip r:embed="rId2"/>
          <a:srcRect t="3769" b="2385"/>
          <a:stretch/>
        </p:blipFill>
        <p:spPr>
          <a:xfrm>
            <a:off x="937066" y="476250"/>
            <a:ext cx="10317868" cy="59055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51044880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30D4EF-EC51-EBDB-2094-3252A3F02B45}"/>
              </a:ext>
            </a:extLst>
          </p:cNvPr>
          <p:cNvPicPr>
            <a:picLocks noChangeAspect="1"/>
          </p:cNvPicPr>
          <p:nvPr/>
        </p:nvPicPr>
        <p:blipFill rotWithShape="1">
          <a:blip r:embed="rId2"/>
          <a:srcRect t="7407"/>
          <a:stretch/>
        </p:blipFill>
        <p:spPr>
          <a:xfrm>
            <a:off x="1001890" y="571500"/>
            <a:ext cx="10188220" cy="5943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86884089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AF9B5-8500-EF70-109A-B38B256BBDF0}"/>
              </a:ext>
            </a:extLst>
          </p:cNvPr>
          <p:cNvPicPr>
            <a:picLocks noChangeAspect="1"/>
          </p:cNvPicPr>
          <p:nvPr/>
        </p:nvPicPr>
        <p:blipFill rotWithShape="1">
          <a:blip r:embed="rId2"/>
          <a:srcRect t="8907"/>
          <a:stretch/>
        </p:blipFill>
        <p:spPr>
          <a:xfrm>
            <a:off x="849562" y="812800"/>
            <a:ext cx="10275638" cy="56261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709986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B4E5C-7D7A-1D29-97A5-68EE9C90C6CE}"/>
            </a:ext>
          </a:extLst>
        </p:cNvPr>
        <p:cNvGrpSpPr/>
        <p:nvPr/>
      </p:nvGrpSpPr>
      <p:grpSpPr>
        <a:xfrm>
          <a:off x="0" y="0"/>
          <a:ext cx="0" cy="0"/>
          <a:chOff x="0" y="0"/>
          <a:chExt cx="0" cy="0"/>
        </a:xfrm>
      </p:grpSpPr>
      <p:pic>
        <p:nvPicPr>
          <p:cNvPr id="6" name="图片 6">
            <a:extLst>
              <a:ext uri="{FF2B5EF4-FFF2-40B4-BE49-F238E27FC236}">
                <a16:creationId xmlns:a16="http://schemas.microsoft.com/office/drawing/2014/main" id="{59993C61-5F43-1A21-1E7B-138C2CF661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 y="0"/>
            <a:ext cx="12192000" cy="6858000"/>
          </a:xfrm>
          <a:prstGeom prst="rect">
            <a:avLst/>
          </a:prstGeom>
        </p:spPr>
      </p:pic>
      <p:grpSp>
        <p:nvGrpSpPr>
          <p:cNvPr id="58" name="Group 57">
            <a:extLst>
              <a:ext uri="{FF2B5EF4-FFF2-40B4-BE49-F238E27FC236}">
                <a16:creationId xmlns:a16="http://schemas.microsoft.com/office/drawing/2014/main" id="{ADDD0AC7-6B4E-C60E-CB82-9C3AAC5A0EAC}"/>
              </a:ext>
            </a:extLst>
          </p:cNvPr>
          <p:cNvGrpSpPr/>
          <p:nvPr/>
        </p:nvGrpSpPr>
        <p:grpSpPr>
          <a:xfrm>
            <a:off x="7393794" y="830350"/>
            <a:ext cx="3636453" cy="3703411"/>
            <a:chOff x="5076056" y="432048"/>
            <a:chExt cx="5832648" cy="5301208"/>
          </a:xfrm>
        </p:grpSpPr>
        <p:sp>
          <p:nvSpPr>
            <p:cNvPr id="59" name="Oval 58">
              <a:extLst>
                <a:ext uri="{FF2B5EF4-FFF2-40B4-BE49-F238E27FC236}">
                  <a16:creationId xmlns:a16="http://schemas.microsoft.com/office/drawing/2014/main" id="{5D750B04-C547-F598-B28F-658D5D3EFD47}"/>
                </a:ext>
              </a:extLst>
            </p:cNvPr>
            <p:cNvSpPr/>
            <p:nvPr/>
          </p:nvSpPr>
          <p:spPr bwMode="auto">
            <a:xfrm flipH="1">
              <a:off x="5325988" y="692696"/>
              <a:ext cx="5256584" cy="4824536"/>
            </a:xfrm>
            <a:prstGeom prst="ellipse">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1" name="Oval 60">
              <a:extLst>
                <a:ext uri="{FF2B5EF4-FFF2-40B4-BE49-F238E27FC236}">
                  <a16:creationId xmlns:a16="http://schemas.microsoft.com/office/drawing/2014/main" id="{5D1548B3-6B7C-7B8A-8EBF-431D62383D23}"/>
                </a:ext>
              </a:extLst>
            </p:cNvPr>
            <p:cNvSpPr/>
            <p:nvPr/>
          </p:nvSpPr>
          <p:spPr bwMode="auto">
            <a:xfrm>
              <a:off x="5076056" y="432048"/>
              <a:ext cx="5832648" cy="5301208"/>
            </a:xfrm>
            <a:prstGeom prst="ellipse">
              <a:avLst/>
            </a:prstGeom>
            <a:noFill/>
            <a:ln w="28575">
              <a:solidFill>
                <a:schemeClr val="accent2">
                  <a:lumMod val="60000"/>
                  <a:lumOff val="40000"/>
                </a:schemeClr>
              </a:solidFill>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pic>
        <p:nvPicPr>
          <p:cNvPr id="5" name="Picture 4">
            <a:extLst>
              <a:ext uri="{FF2B5EF4-FFF2-40B4-BE49-F238E27FC236}">
                <a16:creationId xmlns:a16="http://schemas.microsoft.com/office/drawing/2014/main" id="{C99C0908-1B32-B11D-EFED-5A067D273BEA}"/>
              </a:ext>
            </a:extLst>
          </p:cNvPr>
          <p:cNvPicPr>
            <a:picLocks noChangeAspect="1"/>
          </p:cNvPicPr>
          <p:nvPr/>
        </p:nvPicPr>
        <p:blipFill>
          <a:blip r:embed="rId4"/>
          <a:stretch>
            <a:fillRect/>
          </a:stretch>
        </p:blipFill>
        <p:spPr>
          <a:xfrm>
            <a:off x="7652047" y="1143352"/>
            <a:ext cx="3003501" cy="313179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2" name="Group 11">
            <a:extLst>
              <a:ext uri="{FF2B5EF4-FFF2-40B4-BE49-F238E27FC236}">
                <a16:creationId xmlns:a16="http://schemas.microsoft.com/office/drawing/2014/main" id="{72FC3AE4-13A8-04B1-E16B-DC3E2EB5E445}"/>
              </a:ext>
            </a:extLst>
          </p:cNvPr>
          <p:cNvGrpSpPr/>
          <p:nvPr/>
        </p:nvGrpSpPr>
        <p:grpSpPr>
          <a:xfrm rot="10800000">
            <a:off x="7" y="3468782"/>
            <a:ext cx="12192000" cy="3389218"/>
            <a:chOff x="-16149" y="-1379440"/>
            <a:chExt cx="12232034" cy="3633990"/>
          </a:xfrm>
        </p:grpSpPr>
        <p:sp>
          <p:nvSpPr>
            <p:cNvPr id="13" name="Rectangle 2">
              <a:extLst>
                <a:ext uri="{FF2B5EF4-FFF2-40B4-BE49-F238E27FC236}">
                  <a16:creationId xmlns:a16="http://schemas.microsoft.com/office/drawing/2014/main" id="{714AE235-BE5B-C848-6BEE-513D33E0C552}"/>
                </a:ext>
              </a:extLst>
            </p:cNvPr>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a:gsLst>
                <a:gs pos="0">
                  <a:srgbClr val="993366">
                    <a:lumMod val="60000"/>
                    <a:lumOff val="40000"/>
                  </a:srgbClr>
                </a:gs>
                <a:gs pos="50000">
                  <a:srgbClr val="993366">
                    <a:lumMod val="20000"/>
                    <a:lumOff val="80000"/>
                  </a:srgbClr>
                </a:gs>
                <a:gs pos="100000">
                  <a:srgbClr val="993366">
                    <a:lumMod val="60000"/>
                    <a:lumOff val="40000"/>
                  </a:srgbClr>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7200" b="1" i="0" u="none" strike="noStrike" kern="0" cap="none" spc="0" normalizeH="0" baseline="0" noProof="0">
                <a:ln>
                  <a:noFill/>
                </a:ln>
                <a:solidFill>
                  <a:sysClr val="windowText" lastClr="000000"/>
                </a:solidFill>
                <a:effectLst/>
                <a:uLnTx/>
                <a:uFillTx/>
                <a:latin typeface="Bell MT" panose="02020503060305020303" pitchFamily="18" charset="0"/>
              </a:endParaRPr>
            </a:p>
          </p:txBody>
        </p:sp>
        <p:grpSp>
          <p:nvGrpSpPr>
            <p:cNvPr id="14" name="Group 13">
              <a:extLst>
                <a:ext uri="{FF2B5EF4-FFF2-40B4-BE49-F238E27FC236}">
                  <a16:creationId xmlns:a16="http://schemas.microsoft.com/office/drawing/2014/main" id="{A74B0700-8132-18B5-8E85-F7FF15B54395}"/>
                </a:ext>
              </a:extLst>
            </p:cNvPr>
            <p:cNvGrpSpPr/>
            <p:nvPr/>
          </p:nvGrpSpPr>
          <p:grpSpPr>
            <a:xfrm>
              <a:off x="14289" y="-1034702"/>
              <a:ext cx="12176126" cy="3289252"/>
              <a:chOff x="14287" y="-700125"/>
              <a:chExt cx="7000900" cy="3289252"/>
            </a:xfrm>
          </p:grpSpPr>
          <p:sp>
            <p:nvSpPr>
              <p:cNvPr id="15" name="Freeform 63">
                <a:extLst>
                  <a:ext uri="{FF2B5EF4-FFF2-40B4-BE49-F238E27FC236}">
                    <a16:creationId xmlns:a16="http://schemas.microsoft.com/office/drawing/2014/main" id="{2BC16426-110D-6AE8-1BE9-3C1B98063A19}"/>
                  </a:ext>
                </a:extLst>
              </p:cNvPr>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flip="none" rotWithShape="1">
                <a:gsLst>
                  <a:gs pos="0">
                    <a:srgbClr val="038C9F">
                      <a:lumMod val="40000"/>
                      <a:lumOff val="60000"/>
                    </a:srgbClr>
                  </a:gs>
                  <a:gs pos="49000">
                    <a:srgbClr val="038C9F">
                      <a:lumMod val="20000"/>
                      <a:lumOff val="80000"/>
                    </a:srgbClr>
                  </a:gs>
                  <a:gs pos="100000">
                    <a:srgbClr val="038C9F">
                      <a:lumMod val="40000"/>
                      <a:lumOff val="60000"/>
                    </a:srgbClr>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ysClr val="windowText" lastClr="000000"/>
                  </a:solidFill>
                  <a:effectLst/>
                  <a:uLnTx/>
                  <a:uFillTx/>
                  <a:latin typeface="Book Antiqua" pitchFamily="18" charset="0"/>
                </a:endParaRPr>
              </a:p>
            </p:txBody>
          </p:sp>
          <p:sp>
            <p:nvSpPr>
              <p:cNvPr id="16" name="Freeform 61">
                <a:extLst>
                  <a:ext uri="{FF2B5EF4-FFF2-40B4-BE49-F238E27FC236}">
                    <a16:creationId xmlns:a16="http://schemas.microsoft.com/office/drawing/2014/main" id="{34F5F8B3-3B28-F30A-AE53-21E90DBE64E4}"/>
                  </a:ext>
                </a:extLst>
              </p:cNvPr>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rgbClr val="E7E6E6">
                  <a:lumMod val="60000"/>
                  <a:lumOff val="40000"/>
                </a:srgb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defTabSz="90466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ndParaRPr>
              </a:p>
            </p:txBody>
          </p:sp>
        </p:grpSp>
      </p:grpSp>
      <p:sp>
        <p:nvSpPr>
          <p:cNvPr id="4" name="Rectangle 3">
            <a:extLst>
              <a:ext uri="{FF2B5EF4-FFF2-40B4-BE49-F238E27FC236}">
                <a16:creationId xmlns:a16="http://schemas.microsoft.com/office/drawing/2014/main" id="{8ACEF721-98A4-0D23-0C66-F6A798077F7C}"/>
              </a:ext>
            </a:extLst>
          </p:cNvPr>
          <p:cNvSpPr/>
          <p:nvPr/>
        </p:nvSpPr>
        <p:spPr>
          <a:xfrm>
            <a:off x="1241096" y="2373555"/>
            <a:ext cx="5326171" cy="1015663"/>
          </a:xfrm>
          <a:prstGeom prst="rect">
            <a:avLst/>
          </a:prstGeom>
          <a:noFill/>
        </p:spPr>
        <p:txBody>
          <a:bodyPr wrap="square">
            <a:spAutoFit/>
          </a:bodyPr>
          <a:lstStyle/>
          <a:p>
            <a:pPr algn="ctr" rtl="1"/>
            <a:r>
              <a:rPr lang="en-US" altLang="zh-CN" sz="6000" b="1" dirty="0">
                <a:ln w="9525">
                  <a:solidFill>
                    <a:sysClr val="windowText" lastClr="000000"/>
                  </a:solidFill>
                  <a:prstDash val="solid"/>
                </a:ln>
                <a:solidFill>
                  <a:srgbClr val="FFCCFF"/>
                </a:solidFill>
                <a:latin typeface="Viner Hand ITC" panose="03070502030502020203" pitchFamily="66" charset="0"/>
                <a:ea typeface="PMingLiU-ExtB" panose="02020500000000000000" pitchFamily="18" charset="-120"/>
              </a:rPr>
              <a:t>Conclusions </a:t>
            </a:r>
            <a:endParaRPr lang="ar-EG" sz="6000" b="1" dirty="0">
              <a:ln w="9525">
                <a:solidFill>
                  <a:sysClr val="windowText" lastClr="000000"/>
                </a:solidFill>
                <a:prstDash val="solid"/>
              </a:ln>
              <a:solidFill>
                <a:srgbClr val="FFCCFF"/>
              </a:solidFill>
              <a:latin typeface="Viner Hand ITC" panose="03070502030502020203" pitchFamily="66" charset="0"/>
              <a:ea typeface="PMingLiU-ExtB" panose="02020500000000000000" pitchFamily="18" charset="-120"/>
            </a:endParaRPr>
          </a:p>
        </p:txBody>
      </p:sp>
    </p:spTree>
    <p:extLst>
      <p:ext uri="{BB962C8B-B14F-4D97-AF65-F5344CB8AC3E}">
        <p14:creationId xmlns:p14="http://schemas.microsoft.com/office/powerpoint/2010/main" val="413045939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20"/>
          <p:cNvGrpSpPr/>
          <p:nvPr/>
        </p:nvGrpSpPr>
        <p:grpSpPr>
          <a:xfrm>
            <a:off x="3722124" y="1801816"/>
            <a:ext cx="5719239" cy="3723860"/>
            <a:chOff x="2357422" y="1285860"/>
            <a:chExt cx="6500858" cy="4857784"/>
          </a:xfrm>
        </p:grpSpPr>
        <p:grpSp>
          <p:nvGrpSpPr>
            <p:cNvPr id="21" name="Groupe 12"/>
            <p:cNvGrpSpPr/>
            <p:nvPr/>
          </p:nvGrpSpPr>
          <p:grpSpPr>
            <a:xfrm>
              <a:off x="2357422" y="1285860"/>
              <a:ext cx="6500858" cy="4857784"/>
              <a:chOff x="1795463" y="2430463"/>
              <a:chExt cx="2317750" cy="1879600"/>
            </a:xfrm>
          </p:grpSpPr>
          <p:sp>
            <p:nvSpPr>
              <p:cNvPr id="23" name="Freeform 12"/>
              <p:cNvSpPr>
                <a:spLocks/>
              </p:cNvSpPr>
              <p:nvPr/>
            </p:nvSpPr>
            <p:spPr bwMode="auto">
              <a:xfrm>
                <a:off x="1795463" y="2430463"/>
                <a:ext cx="2317750" cy="1879600"/>
              </a:xfrm>
              <a:custGeom>
                <a:avLst/>
                <a:gdLst>
                  <a:gd name="T0" fmla="*/ 142 w 1460"/>
                  <a:gd name="T1" fmla="*/ 1182 h 1184"/>
                  <a:gd name="T2" fmla="*/ 122 w 1460"/>
                  <a:gd name="T3" fmla="*/ 1174 h 1184"/>
                  <a:gd name="T4" fmla="*/ 108 w 1460"/>
                  <a:gd name="T5" fmla="*/ 1156 h 1184"/>
                  <a:gd name="T6" fmla="*/ 104 w 1460"/>
                  <a:gd name="T7" fmla="*/ 1140 h 1184"/>
                  <a:gd name="T8" fmla="*/ 106 w 1460"/>
                  <a:gd name="T9" fmla="*/ 1116 h 1184"/>
                  <a:gd name="T10" fmla="*/ 122 w 1460"/>
                  <a:gd name="T11" fmla="*/ 1098 h 1184"/>
                  <a:gd name="T12" fmla="*/ 148 w 1460"/>
                  <a:gd name="T13" fmla="*/ 1082 h 1184"/>
                  <a:gd name="T14" fmla="*/ 198 w 1460"/>
                  <a:gd name="T15" fmla="*/ 1040 h 1184"/>
                  <a:gd name="T16" fmla="*/ 232 w 1460"/>
                  <a:gd name="T17" fmla="*/ 992 h 1184"/>
                  <a:gd name="T18" fmla="*/ 180 w 1460"/>
                  <a:gd name="T19" fmla="*/ 976 h 1184"/>
                  <a:gd name="T20" fmla="*/ 140 w 1460"/>
                  <a:gd name="T21" fmla="*/ 976 h 1184"/>
                  <a:gd name="T22" fmla="*/ 88 w 1460"/>
                  <a:gd name="T23" fmla="*/ 960 h 1184"/>
                  <a:gd name="T24" fmla="*/ 46 w 1460"/>
                  <a:gd name="T25" fmla="*/ 930 h 1184"/>
                  <a:gd name="T26" fmla="*/ 30 w 1460"/>
                  <a:gd name="T27" fmla="*/ 908 h 1184"/>
                  <a:gd name="T28" fmla="*/ 4 w 1460"/>
                  <a:gd name="T29" fmla="*/ 842 h 1184"/>
                  <a:gd name="T30" fmla="*/ 0 w 1460"/>
                  <a:gd name="T31" fmla="*/ 788 h 1184"/>
                  <a:gd name="T32" fmla="*/ 34 w 1460"/>
                  <a:gd name="T33" fmla="*/ 320 h 1184"/>
                  <a:gd name="T34" fmla="*/ 50 w 1460"/>
                  <a:gd name="T35" fmla="*/ 162 h 1184"/>
                  <a:gd name="T36" fmla="*/ 70 w 1460"/>
                  <a:gd name="T37" fmla="*/ 90 h 1184"/>
                  <a:gd name="T38" fmla="*/ 102 w 1460"/>
                  <a:gd name="T39" fmla="*/ 44 h 1184"/>
                  <a:gd name="T40" fmla="*/ 138 w 1460"/>
                  <a:gd name="T41" fmla="*/ 16 h 1184"/>
                  <a:gd name="T42" fmla="*/ 196 w 1460"/>
                  <a:gd name="T43" fmla="*/ 0 h 1184"/>
                  <a:gd name="T44" fmla="*/ 232 w 1460"/>
                  <a:gd name="T45" fmla="*/ 0 h 1184"/>
                  <a:gd name="T46" fmla="*/ 1298 w 1460"/>
                  <a:gd name="T47" fmla="*/ 120 h 1184"/>
                  <a:gd name="T48" fmla="*/ 1322 w 1460"/>
                  <a:gd name="T49" fmla="*/ 126 h 1184"/>
                  <a:gd name="T50" fmla="*/ 1372 w 1460"/>
                  <a:gd name="T51" fmla="*/ 150 h 1184"/>
                  <a:gd name="T52" fmla="*/ 1408 w 1460"/>
                  <a:gd name="T53" fmla="*/ 186 h 1184"/>
                  <a:gd name="T54" fmla="*/ 1428 w 1460"/>
                  <a:gd name="T55" fmla="*/ 228 h 1184"/>
                  <a:gd name="T56" fmla="*/ 1440 w 1460"/>
                  <a:gd name="T57" fmla="*/ 308 h 1184"/>
                  <a:gd name="T58" fmla="*/ 1460 w 1460"/>
                  <a:gd name="T59" fmla="*/ 750 h 1184"/>
                  <a:gd name="T60" fmla="*/ 1452 w 1460"/>
                  <a:gd name="T61" fmla="*/ 810 h 1184"/>
                  <a:gd name="T62" fmla="*/ 1420 w 1460"/>
                  <a:gd name="T63" fmla="*/ 878 h 1184"/>
                  <a:gd name="T64" fmla="*/ 1402 w 1460"/>
                  <a:gd name="T65" fmla="*/ 896 h 1184"/>
                  <a:gd name="T66" fmla="*/ 1358 w 1460"/>
                  <a:gd name="T67" fmla="*/ 922 h 1184"/>
                  <a:gd name="T68" fmla="*/ 1296 w 1460"/>
                  <a:gd name="T69" fmla="*/ 938 h 1184"/>
                  <a:gd name="T70" fmla="*/ 1084 w 1460"/>
                  <a:gd name="T71" fmla="*/ 946 h 1184"/>
                  <a:gd name="T72" fmla="*/ 426 w 1460"/>
                  <a:gd name="T73" fmla="*/ 966 h 1184"/>
                  <a:gd name="T74" fmla="*/ 400 w 1460"/>
                  <a:gd name="T75" fmla="*/ 1022 h 1184"/>
                  <a:gd name="T76" fmla="*/ 350 w 1460"/>
                  <a:gd name="T77" fmla="*/ 1088 h 1184"/>
                  <a:gd name="T78" fmla="*/ 294 w 1460"/>
                  <a:gd name="T79" fmla="*/ 1134 h 1184"/>
                  <a:gd name="T80" fmla="*/ 236 w 1460"/>
                  <a:gd name="T81" fmla="*/ 1164 h 1184"/>
                  <a:gd name="T82" fmla="*/ 154 w 1460"/>
                  <a:gd name="T83" fmla="*/ 1184 h 1184"/>
                  <a:gd name="T84" fmla="*/ 150 w 1460"/>
                  <a:gd name="T85"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60" h="1184">
                    <a:moveTo>
                      <a:pt x="150" y="1184"/>
                    </a:moveTo>
                    <a:lnTo>
                      <a:pt x="150" y="1184"/>
                    </a:lnTo>
                    <a:lnTo>
                      <a:pt x="142" y="1182"/>
                    </a:lnTo>
                    <a:lnTo>
                      <a:pt x="136" y="1182"/>
                    </a:lnTo>
                    <a:lnTo>
                      <a:pt x="128" y="1178"/>
                    </a:lnTo>
                    <a:lnTo>
                      <a:pt x="122" y="1174"/>
                    </a:lnTo>
                    <a:lnTo>
                      <a:pt x="116" y="1168"/>
                    </a:lnTo>
                    <a:lnTo>
                      <a:pt x="112" y="1162"/>
                    </a:lnTo>
                    <a:lnTo>
                      <a:pt x="108" y="1156"/>
                    </a:lnTo>
                    <a:lnTo>
                      <a:pt x="104" y="1148"/>
                    </a:lnTo>
                    <a:lnTo>
                      <a:pt x="104" y="1148"/>
                    </a:lnTo>
                    <a:lnTo>
                      <a:pt x="104" y="1140"/>
                    </a:lnTo>
                    <a:lnTo>
                      <a:pt x="102" y="1132"/>
                    </a:lnTo>
                    <a:lnTo>
                      <a:pt x="104" y="1124"/>
                    </a:lnTo>
                    <a:lnTo>
                      <a:pt x="106" y="1116"/>
                    </a:lnTo>
                    <a:lnTo>
                      <a:pt x="110" y="1110"/>
                    </a:lnTo>
                    <a:lnTo>
                      <a:pt x="116" y="1104"/>
                    </a:lnTo>
                    <a:lnTo>
                      <a:pt x="122" y="1098"/>
                    </a:lnTo>
                    <a:lnTo>
                      <a:pt x="128" y="1094"/>
                    </a:lnTo>
                    <a:lnTo>
                      <a:pt x="128" y="1094"/>
                    </a:lnTo>
                    <a:lnTo>
                      <a:pt x="148" y="1082"/>
                    </a:lnTo>
                    <a:lnTo>
                      <a:pt x="168" y="1068"/>
                    </a:lnTo>
                    <a:lnTo>
                      <a:pt x="184" y="1054"/>
                    </a:lnTo>
                    <a:lnTo>
                      <a:pt x="198" y="1040"/>
                    </a:lnTo>
                    <a:lnTo>
                      <a:pt x="212" y="1024"/>
                    </a:lnTo>
                    <a:lnTo>
                      <a:pt x="222" y="1008"/>
                    </a:lnTo>
                    <a:lnTo>
                      <a:pt x="232" y="992"/>
                    </a:lnTo>
                    <a:lnTo>
                      <a:pt x="238" y="974"/>
                    </a:lnTo>
                    <a:lnTo>
                      <a:pt x="238" y="974"/>
                    </a:lnTo>
                    <a:lnTo>
                      <a:pt x="180" y="976"/>
                    </a:lnTo>
                    <a:lnTo>
                      <a:pt x="180" y="976"/>
                    </a:lnTo>
                    <a:lnTo>
                      <a:pt x="160" y="978"/>
                    </a:lnTo>
                    <a:lnTo>
                      <a:pt x="140" y="976"/>
                    </a:lnTo>
                    <a:lnTo>
                      <a:pt x="122" y="972"/>
                    </a:lnTo>
                    <a:lnTo>
                      <a:pt x="104" y="968"/>
                    </a:lnTo>
                    <a:lnTo>
                      <a:pt x="88" y="960"/>
                    </a:lnTo>
                    <a:lnTo>
                      <a:pt x="74" y="952"/>
                    </a:lnTo>
                    <a:lnTo>
                      <a:pt x="60" y="942"/>
                    </a:lnTo>
                    <a:lnTo>
                      <a:pt x="46" y="930"/>
                    </a:lnTo>
                    <a:lnTo>
                      <a:pt x="46" y="930"/>
                    </a:lnTo>
                    <a:lnTo>
                      <a:pt x="38" y="920"/>
                    </a:lnTo>
                    <a:lnTo>
                      <a:pt x="30" y="908"/>
                    </a:lnTo>
                    <a:lnTo>
                      <a:pt x="18" y="886"/>
                    </a:lnTo>
                    <a:lnTo>
                      <a:pt x="10" y="864"/>
                    </a:lnTo>
                    <a:lnTo>
                      <a:pt x="4" y="842"/>
                    </a:lnTo>
                    <a:lnTo>
                      <a:pt x="2" y="822"/>
                    </a:lnTo>
                    <a:lnTo>
                      <a:pt x="0" y="806"/>
                    </a:lnTo>
                    <a:lnTo>
                      <a:pt x="0" y="788"/>
                    </a:lnTo>
                    <a:lnTo>
                      <a:pt x="0" y="788"/>
                    </a:lnTo>
                    <a:lnTo>
                      <a:pt x="18" y="522"/>
                    </a:lnTo>
                    <a:lnTo>
                      <a:pt x="34" y="320"/>
                    </a:lnTo>
                    <a:lnTo>
                      <a:pt x="42" y="230"/>
                    </a:lnTo>
                    <a:lnTo>
                      <a:pt x="50" y="162"/>
                    </a:lnTo>
                    <a:lnTo>
                      <a:pt x="50" y="162"/>
                    </a:lnTo>
                    <a:lnTo>
                      <a:pt x="54" y="136"/>
                    </a:lnTo>
                    <a:lnTo>
                      <a:pt x="62" y="112"/>
                    </a:lnTo>
                    <a:lnTo>
                      <a:pt x="70" y="90"/>
                    </a:lnTo>
                    <a:lnTo>
                      <a:pt x="78" y="72"/>
                    </a:lnTo>
                    <a:lnTo>
                      <a:pt x="90" y="58"/>
                    </a:lnTo>
                    <a:lnTo>
                      <a:pt x="102" y="44"/>
                    </a:lnTo>
                    <a:lnTo>
                      <a:pt x="114" y="34"/>
                    </a:lnTo>
                    <a:lnTo>
                      <a:pt x="126" y="24"/>
                    </a:lnTo>
                    <a:lnTo>
                      <a:pt x="138" y="16"/>
                    </a:lnTo>
                    <a:lnTo>
                      <a:pt x="152" y="10"/>
                    </a:lnTo>
                    <a:lnTo>
                      <a:pt x="176" y="4"/>
                    </a:lnTo>
                    <a:lnTo>
                      <a:pt x="196" y="0"/>
                    </a:lnTo>
                    <a:lnTo>
                      <a:pt x="212" y="0"/>
                    </a:lnTo>
                    <a:lnTo>
                      <a:pt x="212" y="0"/>
                    </a:lnTo>
                    <a:lnTo>
                      <a:pt x="232" y="0"/>
                    </a:lnTo>
                    <a:lnTo>
                      <a:pt x="244" y="2"/>
                    </a:lnTo>
                    <a:lnTo>
                      <a:pt x="1298" y="120"/>
                    </a:lnTo>
                    <a:lnTo>
                      <a:pt x="1298" y="120"/>
                    </a:lnTo>
                    <a:lnTo>
                      <a:pt x="1302" y="122"/>
                    </a:lnTo>
                    <a:lnTo>
                      <a:pt x="1302" y="122"/>
                    </a:lnTo>
                    <a:lnTo>
                      <a:pt x="1322" y="126"/>
                    </a:lnTo>
                    <a:lnTo>
                      <a:pt x="1340" y="132"/>
                    </a:lnTo>
                    <a:lnTo>
                      <a:pt x="1358" y="142"/>
                    </a:lnTo>
                    <a:lnTo>
                      <a:pt x="1372" y="150"/>
                    </a:lnTo>
                    <a:lnTo>
                      <a:pt x="1386" y="162"/>
                    </a:lnTo>
                    <a:lnTo>
                      <a:pt x="1398" y="174"/>
                    </a:lnTo>
                    <a:lnTo>
                      <a:pt x="1408" y="186"/>
                    </a:lnTo>
                    <a:lnTo>
                      <a:pt x="1416" y="200"/>
                    </a:lnTo>
                    <a:lnTo>
                      <a:pt x="1422" y="214"/>
                    </a:lnTo>
                    <a:lnTo>
                      <a:pt x="1428" y="228"/>
                    </a:lnTo>
                    <a:lnTo>
                      <a:pt x="1436" y="256"/>
                    </a:lnTo>
                    <a:lnTo>
                      <a:pt x="1440" y="284"/>
                    </a:lnTo>
                    <a:lnTo>
                      <a:pt x="1440" y="308"/>
                    </a:lnTo>
                    <a:lnTo>
                      <a:pt x="1458" y="730"/>
                    </a:lnTo>
                    <a:lnTo>
                      <a:pt x="1458" y="730"/>
                    </a:lnTo>
                    <a:lnTo>
                      <a:pt x="1460" y="750"/>
                    </a:lnTo>
                    <a:lnTo>
                      <a:pt x="1458" y="768"/>
                    </a:lnTo>
                    <a:lnTo>
                      <a:pt x="1456" y="788"/>
                    </a:lnTo>
                    <a:lnTo>
                      <a:pt x="1452" y="810"/>
                    </a:lnTo>
                    <a:lnTo>
                      <a:pt x="1446" y="832"/>
                    </a:lnTo>
                    <a:lnTo>
                      <a:pt x="1434" y="856"/>
                    </a:lnTo>
                    <a:lnTo>
                      <a:pt x="1420" y="878"/>
                    </a:lnTo>
                    <a:lnTo>
                      <a:pt x="1420" y="878"/>
                    </a:lnTo>
                    <a:lnTo>
                      <a:pt x="1412" y="886"/>
                    </a:lnTo>
                    <a:lnTo>
                      <a:pt x="1402" y="896"/>
                    </a:lnTo>
                    <a:lnTo>
                      <a:pt x="1390" y="906"/>
                    </a:lnTo>
                    <a:lnTo>
                      <a:pt x="1376" y="914"/>
                    </a:lnTo>
                    <a:lnTo>
                      <a:pt x="1358" y="922"/>
                    </a:lnTo>
                    <a:lnTo>
                      <a:pt x="1340" y="930"/>
                    </a:lnTo>
                    <a:lnTo>
                      <a:pt x="1320" y="934"/>
                    </a:lnTo>
                    <a:lnTo>
                      <a:pt x="1296" y="938"/>
                    </a:lnTo>
                    <a:lnTo>
                      <a:pt x="1296" y="938"/>
                    </a:lnTo>
                    <a:lnTo>
                      <a:pt x="1214" y="942"/>
                    </a:lnTo>
                    <a:lnTo>
                      <a:pt x="1084" y="946"/>
                    </a:lnTo>
                    <a:lnTo>
                      <a:pt x="736" y="956"/>
                    </a:lnTo>
                    <a:lnTo>
                      <a:pt x="736" y="956"/>
                    </a:lnTo>
                    <a:lnTo>
                      <a:pt x="426" y="966"/>
                    </a:lnTo>
                    <a:lnTo>
                      <a:pt x="426" y="966"/>
                    </a:lnTo>
                    <a:lnTo>
                      <a:pt x="414" y="996"/>
                    </a:lnTo>
                    <a:lnTo>
                      <a:pt x="400" y="1022"/>
                    </a:lnTo>
                    <a:lnTo>
                      <a:pt x="386" y="1046"/>
                    </a:lnTo>
                    <a:lnTo>
                      <a:pt x="368" y="1068"/>
                    </a:lnTo>
                    <a:lnTo>
                      <a:pt x="350" y="1088"/>
                    </a:lnTo>
                    <a:lnTo>
                      <a:pt x="332" y="1106"/>
                    </a:lnTo>
                    <a:lnTo>
                      <a:pt x="314" y="1122"/>
                    </a:lnTo>
                    <a:lnTo>
                      <a:pt x="294" y="1134"/>
                    </a:lnTo>
                    <a:lnTo>
                      <a:pt x="274" y="1146"/>
                    </a:lnTo>
                    <a:lnTo>
                      <a:pt x="254" y="1156"/>
                    </a:lnTo>
                    <a:lnTo>
                      <a:pt x="236" y="1164"/>
                    </a:lnTo>
                    <a:lnTo>
                      <a:pt x="216" y="1172"/>
                    </a:lnTo>
                    <a:lnTo>
                      <a:pt x="182" y="1180"/>
                    </a:lnTo>
                    <a:lnTo>
                      <a:pt x="154" y="1184"/>
                    </a:lnTo>
                    <a:lnTo>
                      <a:pt x="154" y="1184"/>
                    </a:lnTo>
                    <a:lnTo>
                      <a:pt x="150" y="1184"/>
                    </a:lnTo>
                    <a:lnTo>
                      <a:pt x="150" y="1184"/>
                    </a:lnTo>
                    <a:close/>
                  </a:path>
                </a:pathLst>
              </a:custGeom>
              <a:solidFill>
                <a:srgbClr val="B1B3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a:solidFill>
                    <a:prstClr val="black"/>
                  </a:solidFill>
                  <a:latin typeface="Calibri"/>
                </a:endParaRPr>
              </a:p>
            </p:txBody>
          </p:sp>
          <p:sp>
            <p:nvSpPr>
              <p:cNvPr id="24" name="Freeform 13"/>
              <p:cNvSpPr>
                <a:spLocks/>
              </p:cNvSpPr>
              <p:nvPr/>
            </p:nvSpPr>
            <p:spPr bwMode="auto">
              <a:xfrm>
                <a:off x="1801813" y="2436813"/>
                <a:ext cx="2305050" cy="1866900"/>
              </a:xfrm>
              <a:custGeom>
                <a:avLst/>
                <a:gdLst>
                  <a:gd name="T0" fmla="*/ 146 w 1452"/>
                  <a:gd name="T1" fmla="*/ 1176 h 1176"/>
                  <a:gd name="T2" fmla="*/ 132 w 1452"/>
                  <a:gd name="T3" fmla="*/ 1174 h 1176"/>
                  <a:gd name="T4" fmla="*/ 110 w 1452"/>
                  <a:gd name="T5" fmla="*/ 1156 h 1176"/>
                  <a:gd name="T6" fmla="*/ 104 w 1452"/>
                  <a:gd name="T7" fmla="*/ 1144 h 1176"/>
                  <a:gd name="T8" fmla="*/ 104 w 1452"/>
                  <a:gd name="T9" fmla="*/ 1136 h 1176"/>
                  <a:gd name="T10" fmla="*/ 104 w 1452"/>
                  <a:gd name="T11" fmla="*/ 1122 h 1176"/>
                  <a:gd name="T12" fmla="*/ 110 w 1452"/>
                  <a:gd name="T13" fmla="*/ 1108 h 1176"/>
                  <a:gd name="T14" fmla="*/ 120 w 1452"/>
                  <a:gd name="T15" fmla="*/ 1096 h 1176"/>
                  <a:gd name="T16" fmla="*/ 126 w 1452"/>
                  <a:gd name="T17" fmla="*/ 1092 h 1176"/>
                  <a:gd name="T18" fmla="*/ 168 w 1452"/>
                  <a:gd name="T19" fmla="*/ 1066 h 1176"/>
                  <a:gd name="T20" fmla="*/ 200 w 1452"/>
                  <a:gd name="T21" fmla="*/ 1036 h 1176"/>
                  <a:gd name="T22" fmla="*/ 224 w 1452"/>
                  <a:gd name="T23" fmla="*/ 1002 h 1176"/>
                  <a:gd name="T24" fmla="*/ 240 w 1452"/>
                  <a:gd name="T25" fmla="*/ 966 h 1176"/>
                  <a:gd name="T26" fmla="*/ 176 w 1452"/>
                  <a:gd name="T27" fmla="*/ 968 h 1176"/>
                  <a:gd name="T28" fmla="*/ 156 w 1452"/>
                  <a:gd name="T29" fmla="*/ 970 h 1176"/>
                  <a:gd name="T30" fmla="*/ 120 w 1452"/>
                  <a:gd name="T31" fmla="*/ 964 h 1176"/>
                  <a:gd name="T32" fmla="*/ 86 w 1452"/>
                  <a:gd name="T33" fmla="*/ 954 h 1176"/>
                  <a:gd name="T34" fmla="*/ 58 w 1452"/>
                  <a:gd name="T35" fmla="*/ 936 h 1176"/>
                  <a:gd name="T36" fmla="*/ 46 w 1452"/>
                  <a:gd name="T37" fmla="*/ 924 h 1176"/>
                  <a:gd name="T38" fmla="*/ 30 w 1452"/>
                  <a:gd name="T39" fmla="*/ 902 h 1176"/>
                  <a:gd name="T40" fmla="*/ 10 w 1452"/>
                  <a:gd name="T41" fmla="*/ 858 h 1176"/>
                  <a:gd name="T42" fmla="*/ 2 w 1452"/>
                  <a:gd name="T43" fmla="*/ 818 h 1176"/>
                  <a:gd name="T44" fmla="*/ 0 w 1452"/>
                  <a:gd name="T45" fmla="*/ 784 h 1176"/>
                  <a:gd name="T46" fmla="*/ 18 w 1452"/>
                  <a:gd name="T47" fmla="*/ 520 h 1176"/>
                  <a:gd name="T48" fmla="*/ 42 w 1452"/>
                  <a:gd name="T49" fmla="*/ 226 h 1176"/>
                  <a:gd name="T50" fmla="*/ 50 w 1452"/>
                  <a:gd name="T51" fmla="*/ 158 h 1176"/>
                  <a:gd name="T52" fmla="*/ 60 w 1452"/>
                  <a:gd name="T53" fmla="*/ 110 h 1176"/>
                  <a:gd name="T54" fmla="*/ 78 w 1452"/>
                  <a:gd name="T55" fmla="*/ 72 h 1176"/>
                  <a:gd name="T56" fmla="*/ 100 w 1452"/>
                  <a:gd name="T57" fmla="*/ 44 h 1176"/>
                  <a:gd name="T58" fmla="*/ 124 w 1452"/>
                  <a:gd name="T59" fmla="*/ 24 h 1176"/>
                  <a:gd name="T60" fmla="*/ 148 w 1452"/>
                  <a:gd name="T61" fmla="*/ 10 h 1176"/>
                  <a:gd name="T62" fmla="*/ 192 w 1452"/>
                  <a:gd name="T63" fmla="*/ 0 h 1176"/>
                  <a:gd name="T64" fmla="*/ 208 w 1452"/>
                  <a:gd name="T65" fmla="*/ 0 h 1176"/>
                  <a:gd name="T66" fmla="*/ 238 w 1452"/>
                  <a:gd name="T67" fmla="*/ 2 h 1176"/>
                  <a:gd name="T68" fmla="*/ 1294 w 1452"/>
                  <a:gd name="T69" fmla="*/ 120 h 1176"/>
                  <a:gd name="T70" fmla="*/ 1296 w 1452"/>
                  <a:gd name="T71" fmla="*/ 120 h 1176"/>
                  <a:gd name="T72" fmla="*/ 1336 w 1452"/>
                  <a:gd name="T73" fmla="*/ 132 h 1176"/>
                  <a:gd name="T74" fmla="*/ 1366 w 1452"/>
                  <a:gd name="T75" fmla="*/ 150 h 1176"/>
                  <a:gd name="T76" fmla="*/ 1390 w 1452"/>
                  <a:gd name="T77" fmla="*/ 174 h 1176"/>
                  <a:gd name="T78" fmla="*/ 1408 w 1452"/>
                  <a:gd name="T79" fmla="*/ 198 h 1176"/>
                  <a:gd name="T80" fmla="*/ 1420 w 1452"/>
                  <a:gd name="T81" fmla="*/ 226 h 1176"/>
                  <a:gd name="T82" fmla="*/ 1432 w 1452"/>
                  <a:gd name="T83" fmla="*/ 280 h 1176"/>
                  <a:gd name="T84" fmla="*/ 1450 w 1452"/>
                  <a:gd name="T85" fmla="*/ 726 h 1176"/>
                  <a:gd name="T86" fmla="*/ 1452 w 1452"/>
                  <a:gd name="T87" fmla="*/ 748 h 1176"/>
                  <a:gd name="T88" fmla="*/ 1448 w 1452"/>
                  <a:gd name="T89" fmla="*/ 784 h 1176"/>
                  <a:gd name="T90" fmla="*/ 1438 w 1452"/>
                  <a:gd name="T91" fmla="*/ 826 h 1176"/>
                  <a:gd name="T92" fmla="*/ 1412 w 1452"/>
                  <a:gd name="T93" fmla="*/ 870 h 1176"/>
                  <a:gd name="T94" fmla="*/ 1404 w 1452"/>
                  <a:gd name="T95" fmla="*/ 880 h 1176"/>
                  <a:gd name="T96" fmla="*/ 1382 w 1452"/>
                  <a:gd name="T97" fmla="*/ 898 h 1176"/>
                  <a:gd name="T98" fmla="*/ 1354 w 1452"/>
                  <a:gd name="T99" fmla="*/ 914 h 1176"/>
                  <a:gd name="T100" fmla="*/ 1314 w 1452"/>
                  <a:gd name="T101" fmla="*/ 926 h 1176"/>
                  <a:gd name="T102" fmla="*/ 1292 w 1452"/>
                  <a:gd name="T103" fmla="*/ 930 h 1176"/>
                  <a:gd name="T104" fmla="*/ 1080 w 1452"/>
                  <a:gd name="T105" fmla="*/ 938 h 1176"/>
                  <a:gd name="T106" fmla="*/ 732 w 1452"/>
                  <a:gd name="T107" fmla="*/ 948 h 1176"/>
                  <a:gd name="T108" fmla="*/ 420 w 1452"/>
                  <a:gd name="T109" fmla="*/ 958 h 1176"/>
                  <a:gd name="T110" fmla="*/ 394 w 1452"/>
                  <a:gd name="T111" fmla="*/ 1014 h 1176"/>
                  <a:gd name="T112" fmla="*/ 364 w 1452"/>
                  <a:gd name="T113" fmla="*/ 1060 h 1176"/>
                  <a:gd name="T114" fmla="*/ 328 w 1452"/>
                  <a:gd name="T115" fmla="*/ 1098 h 1176"/>
                  <a:gd name="T116" fmla="*/ 290 w 1452"/>
                  <a:gd name="T117" fmla="*/ 1126 h 1176"/>
                  <a:gd name="T118" fmla="*/ 250 w 1452"/>
                  <a:gd name="T119" fmla="*/ 1148 h 1176"/>
                  <a:gd name="T120" fmla="*/ 214 w 1452"/>
                  <a:gd name="T121" fmla="*/ 1162 h 1176"/>
                  <a:gd name="T122" fmla="*/ 150 w 1452"/>
                  <a:gd name="T123" fmla="*/ 1176 h 1176"/>
                  <a:gd name="T124" fmla="*/ 146 w 1452"/>
                  <a:gd name="T125" fmla="*/ 1176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2" h="1176">
                    <a:moveTo>
                      <a:pt x="146" y="1176"/>
                    </a:moveTo>
                    <a:lnTo>
                      <a:pt x="146" y="1176"/>
                    </a:lnTo>
                    <a:lnTo>
                      <a:pt x="140" y="1174"/>
                    </a:lnTo>
                    <a:lnTo>
                      <a:pt x="132" y="1174"/>
                    </a:lnTo>
                    <a:lnTo>
                      <a:pt x="120" y="1166"/>
                    </a:lnTo>
                    <a:lnTo>
                      <a:pt x="110" y="1156"/>
                    </a:lnTo>
                    <a:lnTo>
                      <a:pt x="106" y="1150"/>
                    </a:lnTo>
                    <a:lnTo>
                      <a:pt x="104" y="1144"/>
                    </a:lnTo>
                    <a:lnTo>
                      <a:pt x="104" y="1144"/>
                    </a:lnTo>
                    <a:lnTo>
                      <a:pt x="104" y="1136"/>
                    </a:lnTo>
                    <a:lnTo>
                      <a:pt x="102" y="1128"/>
                    </a:lnTo>
                    <a:lnTo>
                      <a:pt x="104" y="1122"/>
                    </a:lnTo>
                    <a:lnTo>
                      <a:pt x="106" y="1114"/>
                    </a:lnTo>
                    <a:lnTo>
                      <a:pt x="110" y="1108"/>
                    </a:lnTo>
                    <a:lnTo>
                      <a:pt x="114" y="1102"/>
                    </a:lnTo>
                    <a:lnTo>
                      <a:pt x="120" y="1096"/>
                    </a:lnTo>
                    <a:lnTo>
                      <a:pt x="126" y="1092"/>
                    </a:lnTo>
                    <a:lnTo>
                      <a:pt x="126" y="1092"/>
                    </a:lnTo>
                    <a:lnTo>
                      <a:pt x="148" y="1080"/>
                    </a:lnTo>
                    <a:lnTo>
                      <a:pt x="168" y="1066"/>
                    </a:lnTo>
                    <a:lnTo>
                      <a:pt x="184" y="1052"/>
                    </a:lnTo>
                    <a:lnTo>
                      <a:pt x="200" y="1036"/>
                    </a:lnTo>
                    <a:lnTo>
                      <a:pt x="214" y="1020"/>
                    </a:lnTo>
                    <a:lnTo>
                      <a:pt x="224" y="1002"/>
                    </a:lnTo>
                    <a:lnTo>
                      <a:pt x="234" y="984"/>
                    </a:lnTo>
                    <a:lnTo>
                      <a:pt x="240" y="966"/>
                    </a:lnTo>
                    <a:lnTo>
                      <a:pt x="240" y="966"/>
                    </a:lnTo>
                    <a:lnTo>
                      <a:pt x="176" y="968"/>
                    </a:lnTo>
                    <a:lnTo>
                      <a:pt x="176" y="968"/>
                    </a:lnTo>
                    <a:lnTo>
                      <a:pt x="156" y="970"/>
                    </a:lnTo>
                    <a:lnTo>
                      <a:pt x="136" y="968"/>
                    </a:lnTo>
                    <a:lnTo>
                      <a:pt x="120" y="964"/>
                    </a:lnTo>
                    <a:lnTo>
                      <a:pt x="102" y="960"/>
                    </a:lnTo>
                    <a:lnTo>
                      <a:pt x="86" y="954"/>
                    </a:lnTo>
                    <a:lnTo>
                      <a:pt x="72" y="946"/>
                    </a:lnTo>
                    <a:lnTo>
                      <a:pt x="58" y="936"/>
                    </a:lnTo>
                    <a:lnTo>
                      <a:pt x="46" y="924"/>
                    </a:lnTo>
                    <a:lnTo>
                      <a:pt x="46" y="924"/>
                    </a:lnTo>
                    <a:lnTo>
                      <a:pt x="38" y="914"/>
                    </a:lnTo>
                    <a:lnTo>
                      <a:pt x="30" y="902"/>
                    </a:lnTo>
                    <a:lnTo>
                      <a:pt x="18" y="880"/>
                    </a:lnTo>
                    <a:lnTo>
                      <a:pt x="10" y="858"/>
                    </a:lnTo>
                    <a:lnTo>
                      <a:pt x="4" y="836"/>
                    </a:lnTo>
                    <a:lnTo>
                      <a:pt x="2" y="818"/>
                    </a:lnTo>
                    <a:lnTo>
                      <a:pt x="0" y="802"/>
                    </a:lnTo>
                    <a:lnTo>
                      <a:pt x="0" y="784"/>
                    </a:lnTo>
                    <a:lnTo>
                      <a:pt x="0" y="784"/>
                    </a:lnTo>
                    <a:lnTo>
                      <a:pt x="18" y="520"/>
                    </a:lnTo>
                    <a:lnTo>
                      <a:pt x="34" y="316"/>
                    </a:lnTo>
                    <a:lnTo>
                      <a:pt x="42" y="226"/>
                    </a:lnTo>
                    <a:lnTo>
                      <a:pt x="50" y="158"/>
                    </a:lnTo>
                    <a:lnTo>
                      <a:pt x="50" y="158"/>
                    </a:lnTo>
                    <a:lnTo>
                      <a:pt x="54" y="132"/>
                    </a:lnTo>
                    <a:lnTo>
                      <a:pt x="60" y="110"/>
                    </a:lnTo>
                    <a:lnTo>
                      <a:pt x="68" y="88"/>
                    </a:lnTo>
                    <a:lnTo>
                      <a:pt x="78" y="72"/>
                    </a:lnTo>
                    <a:lnTo>
                      <a:pt x="88" y="56"/>
                    </a:lnTo>
                    <a:lnTo>
                      <a:pt x="100" y="44"/>
                    </a:lnTo>
                    <a:lnTo>
                      <a:pt x="112" y="32"/>
                    </a:lnTo>
                    <a:lnTo>
                      <a:pt x="124" y="24"/>
                    </a:lnTo>
                    <a:lnTo>
                      <a:pt x="136" y="16"/>
                    </a:lnTo>
                    <a:lnTo>
                      <a:pt x="148" y="10"/>
                    </a:lnTo>
                    <a:lnTo>
                      <a:pt x="172" y="4"/>
                    </a:lnTo>
                    <a:lnTo>
                      <a:pt x="192" y="0"/>
                    </a:lnTo>
                    <a:lnTo>
                      <a:pt x="208" y="0"/>
                    </a:lnTo>
                    <a:lnTo>
                      <a:pt x="208" y="0"/>
                    </a:lnTo>
                    <a:lnTo>
                      <a:pt x="226" y="0"/>
                    </a:lnTo>
                    <a:lnTo>
                      <a:pt x="238" y="2"/>
                    </a:lnTo>
                    <a:lnTo>
                      <a:pt x="1294" y="120"/>
                    </a:lnTo>
                    <a:lnTo>
                      <a:pt x="1294" y="120"/>
                    </a:lnTo>
                    <a:lnTo>
                      <a:pt x="1296" y="120"/>
                    </a:lnTo>
                    <a:lnTo>
                      <a:pt x="1296" y="120"/>
                    </a:lnTo>
                    <a:lnTo>
                      <a:pt x="1316" y="126"/>
                    </a:lnTo>
                    <a:lnTo>
                      <a:pt x="1336" y="132"/>
                    </a:lnTo>
                    <a:lnTo>
                      <a:pt x="1352" y="140"/>
                    </a:lnTo>
                    <a:lnTo>
                      <a:pt x="1366" y="150"/>
                    </a:lnTo>
                    <a:lnTo>
                      <a:pt x="1380" y="162"/>
                    </a:lnTo>
                    <a:lnTo>
                      <a:pt x="1390" y="174"/>
                    </a:lnTo>
                    <a:lnTo>
                      <a:pt x="1400" y="186"/>
                    </a:lnTo>
                    <a:lnTo>
                      <a:pt x="1408" y="198"/>
                    </a:lnTo>
                    <a:lnTo>
                      <a:pt x="1414" y="212"/>
                    </a:lnTo>
                    <a:lnTo>
                      <a:pt x="1420" y="226"/>
                    </a:lnTo>
                    <a:lnTo>
                      <a:pt x="1428" y="254"/>
                    </a:lnTo>
                    <a:lnTo>
                      <a:pt x="1432" y="280"/>
                    </a:lnTo>
                    <a:lnTo>
                      <a:pt x="1432" y="304"/>
                    </a:lnTo>
                    <a:lnTo>
                      <a:pt x="1450" y="726"/>
                    </a:lnTo>
                    <a:lnTo>
                      <a:pt x="1450" y="726"/>
                    </a:lnTo>
                    <a:lnTo>
                      <a:pt x="1452" y="748"/>
                    </a:lnTo>
                    <a:lnTo>
                      <a:pt x="1450" y="764"/>
                    </a:lnTo>
                    <a:lnTo>
                      <a:pt x="1448" y="784"/>
                    </a:lnTo>
                    <a:lnTo>
                      <a:pt x="1444" y="804"/>
                    </a:lnTo>
                    <a:lnTo>
                      <a:pt x="1438" y="826"/>
                    </a:lnTo>
                    <a:lnTo>
                      <a:pt x="1428" y="850"/>
                    </a:lnTo>
                    <a:lnTo>
                      <a:pt x="1412" y="870"/>
                    </a:lnTo>
                    <a:lnTo>
                      <a:pt x="1412" y="870"/>
                    </a:lnTo>
                    <a:lnTo>
                      <a:pt x="1404" y="880"/>
                    </a:lnTo>
                    <a:lnTo>
                      <a:pt x="1394" y="890"/>
                    </a:lnTo>
                    <a:lnTo>
                      <a:pt x="1382" y="898"/>
                    </a:lnTo>
                    <a:lnTo>
                      <a:pt x="1370" y="908"/>
                    </a:lnTo>
                    <a:lnTo>
                      <a:pt x="1354" y="914"/>
                    </a:lnTo>
                    <a:lnTo>
                      <a:pt x="1336" y="922"/>
                    </a:lnTo>
                    <a:lnTo>
                      <a:pt x="1314" y="926"/>
                    </a:lnTo>
                    <a:lnTo>
                      <a:pt x="1292" y="930"/>
                    </a:lnTo>
                    <a:lnTo>
                      <a:pt x="1292" y="930"/>
                    </a:lnTo>
                    <a:lnTo>
                      <a:pt x="1210" y="934"/>
                    </a:lnTo>
                    <a:lnTo>
                      <a:pt x="1080" y="938"/>
                    </a:lnTo>
                    <a:lnTo>
                      <a:pt x="732" y="948"/>
                    </a:lnTo>
                    <a:lnTo>
                      <a:pt x="732" y="948"/>
                    </a:lnTo>
                    <a:lnTo>
                      <a:pt x="420" y="958"/>
                    </a:lnTo>
                    <a:lnTo>
                      <a:pt x="420" y="958"/>
                    </a:lnTo>
                    <a:lnTo>
                      <a:pt x="408" y="988"/>
                    </a:lnTo>
                    <a:lnTo>
                      <a:pt x="394" y="1014"/>
                    </a:lnTo>
                    <a:lnTo>
                      <a:pt x="380" y="1038"/>
                    </a:lnTo>
                    <a:lnTo>
                      <a:pt x="364" y="1060"/>
                    </a:lnTo>
                    <a:lnTo>
                      <a:pt x="346" y="1080"/>
                    </a:lnTo>
                    <a:lnTo>
                      <a:pt x="328" y="1098"/>
                    </a:lnTo>
                    <a:lnTo>
                      <a:pt x="308" y="1114"/>
                    </a:lnTo>
                    <a:lnTo>
                      <a:pt x="290" y="1126"/>
                    </a:lnTo>
                    <a:lnTo>
                      <a:pt x="270" y="1138"/>
                    </a:lnTo>
                    <a:lnTo>
                      <a:pt x="250" y="1148"/>
                    </a:lnTo>
                    <a:lnTo>
                      <a:pt x="232" y="1156"/>
                    </a:lnTo>
                    <a:lnTo>
                      <a:pt x="214" y="1162"/>
                    </a:lnTo>
                    <a:lnTo>
                      <a:pt x="178" y="1172"/>
                    </a:lnTo>
                    <a:lnTo>
                      <a:pt x="150" y="1176"/>
                    </a:lnTo>
                    <a:lnTo>
                      <a:pt x="150" y="1176"/>
                    </a:lnTo>
                    <a:lnTo>
                      <a:pt x="146" y="1176"/>
                    </a:lnTo>
                    <a:lnTo>
                      <a:pt x="146" y="1176"/>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a:solidFill>
                    <a:prstClr val="black"/>
                  </a:solidFill>
                  <a:latin typeface="Calibri"/>
                </a:endParaRPr>
              </a:p>
            </p:txBody>
          </p:sp>
          <p:sp>
            <p:nvSpPr>
              <p:cNvPr id="25" name="Freeform 14"/>
              <p:cNvSpPr>
                <a:spLocks/>
              </p:cNvSpPr>
              <p:nvPr/>
            </p:nvSpPr>
            <p:spPr bwMode="auto">
              <a:xfrm>
                <a:off x="1879070" y="2500733"/>
                <a:ext cx="2165350" cy="1727200"/>
              </a:xfrm>
              <a:custGeom>
                <a:avLst/>
                <a:gdLst>
                  <a:gd name="T0" fmla="*/ 1344 w 1364"/>
                  <a:gd name="T1" fmla="*/ 258 h 1088"/>
                  <a:gd name="T2" fmla="*/ 1344 w 1364"/>
                  <a:gd name="T3" fmla="*/ 240 h 1088"/>
                  <a:gd name="T4" fmla="*/ 1334 w 1364"/>
                  <a:gd name="T5" fmla="*/ 196 h 1088"/>
                  <a:gd name="T6" fmla="*/ 1324 w 1364"/>
                  <a:gd name="T7" fmla="*/ 172 h 1088"/>
                  <a:gd name="T8" fmla="*/ 1306 w 1364"/>
                  <a:gd name="T9" fmla="*/ 150 h 1088"/>
                  <a:gd name="T10" fmla="*/ 1280 w 1364"/>
                  <a:gd name="T11" fmla="*/ 132 h 1088"/>
                  <a:gd name="T12" fmla="*/ 1244 w 1364"/>
                  <a:gd name="T13" fmla="*/ 120 h 1088"/>
                  <a:gd name="T14" fmla="*/ 188 w 1364"/>
                  <a:gd name="T15" fmla="*/ 2 h 1088"/>
                  <a:gd name="T16" fmla="*/ 168 w 1364"/>
                  <a:gd name="T17" fmla="*/ 0 h 1088"/>
                  <a:gd name="T18" fmla="*/ 138 w 1364"/>
                  <a:gd name="T19" fmla="*/ 2 h 1088"/>
                  <a:gd name="T20" fmla="*/ 114 w 1364"/>
                  <a:gd name="T21" fmla="*/ 10 h 1088"/>
                  <a:gd name="T22" fmla="*/ 90 w 1364"/>
                  <a:gd name="T23" fmla="*/ 28 h 1088"/>
                  <a:gd name="T24" fmla="*/ 70 w 1364"/>
                  <a:gd name="T25" fmla="*/ 54 h 1088"/>
                  <a:gd name="T26" fmla="*/ 54 w 1364"/>
                  <a:gd name="T27" fmla="*/ 94 h 1088"/>
                  <a:gd name="T28" fmla="*/ 50 w 1364"/>
                  <a:gd name="T29" fmla="*/ 120 h 1088"/>
                  <a:gd name="T30" fmla="*/ 34 w 1364"/>
                  <a:gd name="T31" fmla="*/ 280 h 1088"/>
                  <a:gd name="T32" fmla="*/ 0 w 1364"/>
                  <a:gd name="T33" fmla="*/ 742 h 1088"/>
                  <a:gd name="T34" fmla="*/ 0 w 1364"/>
                  <a:gd name="T35" fmla="*/ 748 h 1088"/>
                  <a:gd name="T36" fmla="*/ 4 w 1364"/>
                  <a:gd name="T37" fmla="*/ 788 h 1088"/>
                  <a:gd name="T38" fmla="*/ 12 w 1364"/>
                  <a:gd name="T39" fmla="*/ 816 h 1088"/>
                  <a:gd name="T40" fmla="*/ 28 w 1364"/>
                  <a:gd name="T41" fmla="*/ 842 h 1088"/>
                  <a:gd name="T42" fmla="*/ 50 w 1364"/>
                  <a:gd name="T43" fmla="*/ 864 h 1088"/>
                  <a:gd name="T44" fmla="*/ 84 w 1364"/>
                  <a:gd name="T45" fmla="*/ 878 h 1088"/>
                  <a:gd name="T46" fmla="*/ 128 w 1364"/>
                  <a:gd name="T47" fmla="*/ 880 h 1088"/>
                  <a:gd name="T48" fmla="*/ 246 w 1364"/>
                  <a:gd name="T49" fmla="*/ 876 h 1088"/>
                  <a:gd name="T50" fmla="*/ 244 w 1364"/>
                  <a:gd name="T51" fmla="*/ 900 h 1088"/>
                  <a:gd name="T52" fmla="*/ 230 w 1364"/>
                  <a:gd name="T53" fmla="*/ 954 h 1088"/>
                  <a:gd name="T54" fmla="*/ 208 w 1364"/>
                  <a:gd name="T55" fmla="*/ 996 h 1088"/>
                  <a:gd name="T56" fmla="*/ 186 w 1364"/>
                  <a:gd name="T57" fmla="*/ 1024 h 1088"/>
                  <a:gd name="T58" fmla="*/ 158 w 1364"/>
                  <a:gd name="T59" fmla="*/ 1052 h 1088"/>
                  <a:gd name="T60" fmla="*/ 124 w 1364"/>
                  <a:gd name="T61" fmla="*/ 1076 h 1088"/>
                  <a:gd name="T62" fmla="*/ 102 w 1364"/>
                  <a:gd name="T63" fmla="*/ 1088 h 1088"/>
                  <a:gd name="T64" fmla="*/ 132 w 1364"/>
                  <a:gd name="T65" fmla="*/ 1082 h 1088"/>
                  <a:gd name="T66" fmla="*/ 184 w 1364"/>
                  <a:gd name="T67" fmla="*/ 1066 h 1088"/>
                  <a:gd name="T68" fmla="*/ 222 w 1364"/>
                  <a:gd name="T69" fmla="*/ 1046 h 1088"/>
                  <a:gd name="T70" fmla="*/ 264 w 1364"/>
                  <a:gd name="T71" fmla="*/ 1014 h 1088"/>
                  <a:gd name="T72" fmla="*/ 300 w 1364"/>
                  <a:gd name="T73" fmla="*/ 968 h 1088"/>
                  <a:gd name="T74" fmla="*/ 332 w 1364"/>
                  <a:gd name="T75" fmla="*/ 908 h 1088"/>
                  <a:gd name="T76" fmla="*/ 342 w 1364"/>
                  <a:gd name="T77" fmla="*/ 872 h 1088"/>
                  <a:gd name="T78" fmla="*/ 1102 w 1364"/>
                  <a:gd name="T79" fmla="*/ 848 h 1088"/>
                  <a:gd name="T80" fmla="*/ 1244 w 1364"/>
                  <a:gd name="T81" fmla="*/ 842 h 1088"/>
                  <a:gd name="T82" fmla="*/ 1290 w 1364"/>
                  <a:gd name="T83" fmla="*/ 832 h 1088"/>
                  <a:gd name="T84" fmla="*/ 1322 w 1364"/>
                  <a:gd name="T85" fmla="*/ 812 h 1088"/>
                  <a:gd name="T86" fmla="*/ 1342 w 1364"/>
                  <a:gd name="T87" fmla="*/ 788 h 1088"/>
                  <a:gd name="T88" fmla="*/ 1356 w 1364"/>
                  <a:gd name="T89" fmla="*/ 760 h 1088"/>
                  <a:gd name="T90" fmla="*/ 1362 w 1364"/>
                  <a:gd name="T91" fmla="*/ 732 h 1088"/>
                  <a:gd name="T92" fmla="*/ 1362 w 1364"/>
                  <a:gd name="T93" fmla="*/ 692 h 1088"/>
                  <a:gd name="T94" fmla="*/ 1362 w 1364"/>
                  <a:gd name="T95" fmla="*/ 686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64" h="1088">
                    <a:moveTo>
                      <a:pt x="1362" y="686"/>
                    </a:moveTo>
                    <a:lnTo>
                      <a:pt x="1344" y="258"/>
                    </a:lnTo>
                    <a:lnTo>
                      <a:pt x="1344" y="258"/>
                    </a:lnTo>
                    <a:lnTo>
                      <a:pt x="1344" y="240"/>
                    </a:lnTo>
                    <a:lnTo>
                      <a:pt x="1340" y="220"/>
                    </a:lnTo>
                    <a:lnTo>
                      <a:pt x="1334" y="196"/>
                    </a:lnTo>
                    <a:lnTo>
                      <a:pt x="1330" y="184"/>
                    </a:lnTo>
                    <a:lnTo>
                      <a:pt x="1324" y="172"/>
                    </a:lnTo>
                    <a:lnTo>
                      <a:pt x="1316" y="162"/>
                    </a:lnTo>
                    <a:lnTo>
                      <a:pt x="1306" y="150"/>
                    </a:lnTo>
                    <a:lnTo>
                      <a:pt x="1294" y="140"/>
                    </a:lnTo>
                    <a:lnTo>
                      <a:pt x="1280" y="132"/>
                    </a:lnTo>
                    <a:lnTo>
                      <a:pt x="1264" y="126"/>
                    </a:lnTo>
                    <a:lnTo>
                      <a:pt x="1244" y="120"/>
                    </a:lnTo>
                    <a:lnTo>
                      <a:pt x="188" y="2"/>
                    </a:lnTo>
                    <a:lnTo>
                      <a:pt x="188" y="2"/>
                    </a:lnTo>
                    <a:lnTo>
                      <a:pt x="182" y="0"/>
                    </a:lnTo>
                    <a:lnTo>
                      <a:pt x="168" y="0"/>
                    </a:lnTo>
                    <a:lnTo>
                      <a:pt x="150" y="0"/>
                    </a:lnTo>
                    <a:lnTo>
                      <a:pt x="138" y="2"/>
                    </a:lnTo>
                    <a:lnTo>
                      <a:pt x="126" y="6"/>
                    </a:lnTo>
                    <a:lnTo>
                      <a:pt x="114" y="10"/>
                    </a:lnTo>
                    <a:lnTo>
                      <a:pt x="102" y="18"/>
                    </a:lnTo>
                    <a:lnTo>
                      <a:pt x="90" y="28"/>
                    </a:lnTo>
                    <a:lnTo>
                      <a:pt x="80" y="40"/>
                    </a:lnTo>
                    <a:lnTo>
                      <a:pt x="70" y="54"/>
                    </a:lnTo>
                    <a:lnTo>
                      <a:pt x="62" y="72"/>
                    </a:lnTo>
                    <a:lnTo>
                      <a:pt x="54" y="94"/>
                    </a:lnTo>
                    <a:lnTo>
                      <a:pt x="50" y="120"/>
                    </a:lnTo>
                    <a:lnTo>
                      <a:pt x="50" y="120"/>
                    </a:lnTo>
                    <a:lnTo>
                      <a:pt x="42" y="190"/>
                    </a:lnTo>
                    <a:lnTo>
                      <a:pt x="34" y="280"/>
                    </a:lnTo>
                    <a:lnTo>
                      <a:pt x="18" y="486"/>
                    </a:lnTo>
                    <a:lnTo>
                      <a:pt x="0" y="742"/>
                    </a:lnTo>
                    <a:lnTo>
                      <a:pt x="0" y="742"/>
                    </a:lnTo>
                    <a:lnTo>
                      <a:pt x="0" y="748"/>
                    </a:lnTo>
                    <a:lnTo>
                      <a:pt x="0" y="766"/>
                    </a:lnTo>
                    <a:lnTo>
                      <a:pt x="4" y="788"/>
                    </a:lnTo>
                    <a:lnTo>
                      <a:pt x="8" y="802"/>
                    </a:lnTo>
                    <a:lnTo>
                      <a:pt x="12" y="816"/>
                    </a:lnTo>
                    <a:lnTo>
                      <a:pt x="18" y="828"/>
                    </a:lnTo>
                    <a:lnTo>
                      <a:pt x="28" y="842"/>
                    </a:lnTo>
                    <a:lnTo>
                      <a:pt x="38" y="854"/>
                    </a:lnTo>
                    <a:lnTo>
                      <a:pt x="50" y="864"/>
                    </a:lnTo>
                    <a:lnTo>
                      <a:pt x="66" y="872"/>
                    </a:lnTo>
                    <a:lnTo>
                      <a:pt x="84" y="878"/>
                    </a:lnTo>
                    <a:lnTo>
                      <a:pt x="104" y="880"/>
                    </a:lnTo>
                    <a:lnTo>
                      <a:pt x="128" y="880"/>
                    </a:lnTo>
                    <a:lnTo>
                      <a:pt x="128" y="880"/>
                    </a:lnTo>
                    <a:lnTo>
                      <a:pt x="246" y="876"/>
                    </a:lnTo>
                    <a:lnTo>
                      <a:pt x="246" y="876"/>
                    </a:lnTo>
                    <a:lnTo>
                      <a:pt x="244" y="900"/>
                    </a:lnTo>
                    <a:lnTo>
                      <a:pt x="240" y="928"/>
                    </a:lnTo>
                    <a:lnTo>
                      <a:pt x="230" y="954"/>
                    </a:lnTo>
                    <a:lnTo>
                      <a:pt x="218" y="982"/>
                    </a:lnTo>
                    <a:lnTo>
                      <a:pt x="208" y="996"/>
                    </a:lnTo>
                    <a:lnTo>
                      <a:pt x="198" y="1010"/>
                    </a:lnTo>
                    <a:lnTo>
                      <a:pt x="186" y="1024"/>
                    </a:lnTo>
                    <a:lnTo>
                      <a:pt x="174" y="1038"/>
                    </a:lnTo>
                    <a:lnTo>
                      <a:pt x="158" y="1052"/>
                    </a:lnTo>
                    <a:lnTo>
                      <a:pt x="142" y="1064"/>
                    </a:lnTo>
                    <a:lnTo>
                      <a:pt x="124" y="1076"/>
                    </a:lnTo>
                    <a:lnTo>
                      <a:pt x="102" y="1088"/>
                    </a:lnTo>
                    <a:lnTo>
                      <a:pt x="102" y="1088"/>
                    </a:lnTo>
                    <a:lnTo>
                      <a:pt x="110" y="1086"/>
                    </a:lnTo>
                    <a:lnTo>
                      <a:pt x="132" y="1082"/>
                    </a:lnTo>
                    <a:lnTo>
                      <a:pt x="164" y="1074"/>
                    </a:lnTo>
                    <a:lnTo>
                      <a:pt x="184" y="1066"/>
                    </a:lnTo>
                    <a:lnTo>
                      <a:pt x="202" y="1056"/>
                    </a:lnTo>
                    <a:lnTo>
                      <a:pt x="222" y="1046"/>
                    </a:lnTo>
                    <a:lnTo>
                      <a:pt x="244" y="1030"/>
                    </a:lnTo>
                    <a:lnTo>
                      <a:pt x="264" y="1014"/>
                    </a:lnTo>
                    <a:lnTo>
                      <a:pt x="282" y="992"/>
                    </a:lnTo>
                    <a:lnTo>
                      <a:pt x="300" y="968"/>
                    </a:lnTo>
                    <a:lnTo>
                      <a:pt x="318" y="940"/>
                    </a:lnTo>
                    <a:lnTo>
                      <a:pt x="332" y="908"/>
                    </a:lnTo>
                    <a:lnTo>
                      <a:pt x="342" y="872"/>
                    </a:lnTo>
                    <a:lnTo>
                      <a:pt x="342" y="872"/>
                    </a:lnTo>
                    <a:lnTo>
                      <a:pt x="868" y="856"/>
                    </a:lnTo>
                    <a:lnTo>
                      <a:pt x="1102" y="848"/>
                    </a:lnTo>
                    <a:lnTo>
                      <a:pt x="1244" y="842"/>
                    </a:lnTo>
                    <a:lnTo>
                      <a:pt x="1244" y="842"/>
                    </a:lnTo>
                    <a:lnTo>
                      <a:pt x="1268" y="838"/>
                    </a:lnTo>
                    <a:lnTo>
                      <a:pt x="1290" y="832"/>
                    </a:lnTo>
                    <a:lnTo>
                      <a:pt x="1306" y="824"/>
                    </a:lnTo>
                    <a:lnTo>
                      <a:pt x="1322" y="812"/>
                    </a:lnTo>
                    <a:lnTo>
                      <a:pt x="1332" y="800"/>
                    </a:lnTo>
                    <a:lnTo>
                      <a:pt x="1342" y="788"/>
                    </a:lnTo>
                    <a:lnTo>
                      <a:pt x="1350" y="774"/>
                    </a:lnTo>
                    <a:lnTo>
                      <a:pt x="1356" y="760"/>
                    </a:lnTo>
                    <a:lnTo>
                      <a:pt x="1358" y="746"/>
                    </a:lnTo>
                    <a:lnTo>
                      <a:pt x="1362" y="732"/>
                    </a:lnTo>
                    <a:lnTo>
                      <a:pt x="1364" y="708"/>
                    </a:lnTo>
                    <a:lnTo>
                      <a:pt x="1362" y="692"/>
                    </a:lnTo>
                    <a:lnTo>
                      <a:pt x="1362" y="686"/>
                    </a:lnTo>
                    <a:lnTo>
                      <a:pt x="1362" y="686"/>
                    </a:lnTo>
                    <a:close/>
                  </a:path>
                </a:pathLst>
              </a:cu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kern="0">
                  <a:solidFill>
                    <a:prstClr val="white"/>
                  </a:solidFill>
                  <a:latin typeface="Calibri"/>
                </a:endParaRPr>
              </a:p>
            </p:txBody>
          </p:sp>
        </p:grpSp>
        <p:sp>
          <p:nvSpPr>
            <p:cNvPr id="22" name="Rectangle 21"/>
            <p:cNvSpPr/>
            <p:nvPr/>
          </p:nvSpPr>
          <p:spPr>
            <a:xfrm>
              <a:off x="2678541" y="2154902"/>
              <a:ext cx="5920677" cy="3178503"/>
            </a:xfrm>
            <a:prstGeom prst="rect">
              <a:avLst/>
            </a:prstGeom>
          </p:spPr>
          <p:txBody>
            <a:bodyPr wrap="square">
              <a:spAutoFit/>
            </a:bodyPr>
            <a:lstStyle/>
            <a:p>
              <a:pPr marL="0" lvl="1" algn="ctr">
                <a:spcBef>
                  <a:spcPts val="1000"/>
                </a:spcBef>
                <a:buClr>
                  <a:prstClr val="white"/>
                </a:buClr>
              </a:pPr>
              <a:r>
                <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rPr>
                <a:t>Lipomodelling is an independent method that allows autologous breast reconstruction and refinement of breast reconstructive surgery.</a:t>
              </a:r>
            </a:p>
            <a:p>
              <a:pPr marL="0" lvl="1" algn="ctr">
                <a:spcBef>
                  <a:spcPts val="1000"/>
                </a:spcBef>
                <a:buClr>
                  <a:prstClr val="white"/>
                </a:buClr>
              </a:pPr>
              <a:endPar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endParaRPr>
            </a:p>
          </p:txBody>
        </p:sp>
      </p:grpSp>
      <p:grpSp>
        <p:nvGrpSpPr>
          <p:cNvPr id="62" name="Group 61"/>
          <p:cNvGrpSpPr/>
          <p:nvPr/>
        </p:nvGrpSpPr>
        <p:grpSpPr>
          <a:xfrm>
            <a:off x="1524000" y="-224358"/>
            <a:ext cx="9305234" cy="2141190"/>
            <a:chOff x="-578382" y="-224358"/>
            <a:chExt cx="9974918" cy="2357214"/>
          </a:xfrm>
        </p:grpSpPr>
        <p:sp>
          <p:nvSpPr>
            <p:cNvPr id="63" name="Oval 62"/>
            <p:cNvSpPr/>
            <p:nvPr/>
          </p:nvSpPr>
          <p:spPr bwMode="auto">
            <a:xfrm>
              <a:off x="6588224" y="-224358"/>
              <a:ext cx="2808312" cy="1800000"/>
            </a:xfrm>
            <a:prstGeom prst="ellipse">
              <a:avLst/>
            </a:prstGeom>
            <a:gradFill rotWithShape="1">
              <a:gsLst>
                <a:gs pos="0">
                  <a:schemeClr val="accent2">
                    <a:lumMod val="60000"/>
                    <a:lumOff val="4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4" name="Round Single Corner Rectangle 63"/>
            <p:cNvSpPr/>
            <p:nvPr/>
          </p:nvSpPr>
          <p:spPr bwMode="auto">
            <a:xfrm flipV="1">
              <a:off x="-578382" y="332654"/>
              <a:ext cx="8822790" cy="1080123"/>
            </a:xfrm>
            <a:prstGeom prst="round1Rect">
              <a:avLst>
                <a:gd name="adj" fmla="val 50000"/>
              </a:avLst>
            </a:prstGeom>
            <a:gradFill rotWithShape="1">
              <a:gsLst>
                <a:gs pos="0">
                  <a:schemeClr val="bg1">
                    <a:lumMod val="50000"/>
                    <a:lumOff val="50000"/>
                  </a:schemeClr>
                </a:gs>
                <a:gs pos="100000">
                  <a:schemeClr val="bg1"/>
                </a:gs>
              </a:gsLst>
              <a:path path="circle">
                <a:fillToRect l="50000" t="50000" r="50000" b="50000"/>
              </a:path>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cxnSp>
          <p:nvCxnSpPr>
            <p:cNvPr id="65" name="Straight Connector 64"/>
            <p:cNvCxnSpPr/>
            <p:nvPr/>
          </p:nvCxnSpPr>
          <p:spPr>
            <a:xfrm>
              <a:off x="-575516" y="188640"/>
              <a:ext cx="8822354" cy="0"/>
            </a:xfrm>
            <a:prstGeom prst="line">
              <a:avLst/>
            </a:prstGeom>
            <a:ln w="28575">
              <a:solidFill>
                <a:schemeClr val="bg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6" name="Oval 65"/>
            <p:cNvSpPr/>
            <p:nvPr/>
          </p:nvSpPr>
          <p:spPr bwMode="auto">
            <a:xfrm>
              <a:off x="6840760" y="4020"/>
              <a:ext cx="2303240" cy="2128836"/>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grpSp>
        <p:nvGrpSpPr>
          <p:cNvPr id="76" name="Group 75"/>
          <p:cNvGrpSpPr/>
          <p:nvPr/>
        </p:nvGrpSpPr>
        <p:grpSpPr>
          <a:xfrm>
            <a:off x="-384720" y="-387424"/>
            <a:ext cx="4536504" cy="2356604"/>
            <a:chOff x="-1634535" y="-194156"/>
            <a:chExt cx="4050543" cy="2182994"/>
          </a:xfrm>
        </p:grpSpPr>
        <p:grpSp>
          <p:nvGrpSpPr>
            <p:cNvPr id="77" name="Group 76"/>
            <p:cNvGrpSpPr/>
            <p:nvPr/>
          </p:nvGrpSpPr>
          <p:grpSpPr>
            <a:xfrm>
              <a:off x="198391" y="306485"/>
              <a:ext cx="2217617" cy="1682353"/>
              <a:chOff x="656166" y="703056"/>
              <a:chExt cx="1971618" cy="1573814"/>
            </a:xfrm>
          </p:grpSpPr>
          <p:sp>
            <p:nvSpPr>
              <p:cNvPr id="90" name="Freeform 11"/>
              <p:cNvSpPr>
                <a:spLocks noEditPoints="1"/>
              </p:cNvSpPr>
              <p:nvPr>
                <p:custDataLst>
                  <p:tags r:id="rId1"/>
                </p:custDataLst>
              </p:nvPr>
            </p:nvSpPr>
            <p:spPr bwMode="auto">
              <a:xfrm>
                <a:off x="656166" y="703056"/>
                <a:ext cx="1971618" cy="1573814"/>
              </a:xfrm>
              <a:custGeom>
                <a:avLst/>
                <a:gdLst>
                  <a:gd name="T0" fmla="*/ 554 w 1428"/>
                  <a:gd name="T1" fmla="*/ 10 h 1236"/>
                  <a:gd name="T2" fmla="*/ 144 w 1428"/>
                  <a:gd name="T3" fmla="*/ 0 h 1236"/>
                  <a:gd name="T4" fmla="*/ 0 w 1428"/>
                  <a:gd name="T5" fmla="*/ 388 h 1236"/>
                  <a:gd name="T6" fmla="*/ 288 w 1428"/>
                  <a:gd name="T7" fmla="*/ 768 h 1236"/>
                  <a:gd name="T8" fmla="*/ 1182 w 1428"/>
                  <a:gd name="T9" fmla="*/ 1236 h 1236"/>
                  <a:gd name="T10" fmla="*/ 1428 w 1428"/>
                  <a:gd name="T11" fmla="*/ 546 h 1236"/>
                  <a:gd name="T12" fmla="*/ 554 w 1428"/>
                  <a:gd name="T13" fmla="*/ 10 h 1236"/>
                  <a:gd name="T14" fmla="*/ 224 w 1428"/>
                  <a:gd name="T15" fmla="*/ 304 h 1236"/>
                  <a:gd name="T16" fmla="*/ 224 w 1428"/>
                  <a:gd name="T17" fmla="*/ 304 h 1236"/>
                  <a:gd name="T18" fmla="*/ 216 w 1428"/>
                  <a:gd name="T19" fmla="*/ 304 h 1236"/>
                  <a:gd name="T20" fmla="*/ 208 w 1428"/>
                  <a:gd name="T21" fmla="*/ 302 h 1236"/>
                  <a:gd name="T22" fmla="*/ 202 w 1428"/>
                  <a:gd name="T23" fmla="*/ 298 h 1236"/>
                  <a:gd name="T24" fmla="*/ 196 w 1428"/>
                  <a:gd name="T25" fmla="*/ 294 h 1236"/>
                  <a:gd name="T26" fmla="*/ 190 w 1428"/>
                  <a:gd name="T27" fmla="*/ 288 h 1236"/>
                  <a:gd name="T28" fmla="*/ 188 w 1428"/>
                  <a:gd name="T29" fmla="*/ 280 h 1236"/>
                  <a:gd name="T30" fmla="*/ 184 w 1428"/>
                  <a:gd name="T31" fmla="*/ 272 h 1236"/>
                  <a:gd name="T32" fmla="*/ 184 w 1428"/>
                  <a:gd name="T33" fmla="*/ 264 h 1236"/>
                  <a:gd name="T34" fmla="*/ 184 w 1428"/>
                  <a:gd name="T35" fmla="*/ 264 h 1236"/>
                  <a:gd name="T36" fmla="*/ 186 w 1428"/>
                  <a:gd name="T37" fmla="*/ 250 h 1236"/>
                  <a:gd name="T38" fmla="*/ 188 w 1428"/>
                  <a:gd name="T39" fmla="*/ 242 h 1236"/>
                  <a:gd name="T40" fmla="*/ 192 w 1428"/>
                  <a:gd name="T41" fmla="*/ 236 h 1236"/>
                  <a:gd name="T42" fmla="*/ 196 w 1428"/>
                  <a:gd name="T43" fmla="*/ 232 h 1236"/>
                  <a:gd name="T44" fmla="*/ 202 w 1428"/>
                  <a:gd name="T45" fmla="*/ 228 h 1236"/>
                  <a:gd name="T46" fmla="*/ 208 w 1428"/>
                  <a:gd name="T47" fmla="*/ 224 h 1236"/>
                  <a:gd name="T48" fmla="*/ 216 w 1428"/>
                  <a:gd name="T49" fmla="*/ 224 h 1236"/>
                  <a:gd name="T50" fmla="*/ 216 w 1428"/>
                  <a:gd name="T51" fmla="*/ 224 h 1236"/>
                  <a:gd name="T52" fmla="*/ 224 w 1428"/>
                  <a:gd name="T53" fmla="*/ 224 h 1236"/>
                  <a:gd name="T54" fmla="*/ 232 w 1428"/>
                  <a:gd name="T55" fmla="*/ 228 h 1236"/>
                  <a:gd name="T56" fmla="*/ 240 w 1428"/>
                  <a:gd name="T57" fmla="*/ 232 h 1236"/>
                  <a:gd name="T58" fmla="*/ 248 w 1428"/>
                  <a:gd name="T59" fmla="*/ 236 h 1236"/>
                  <a:gd name="T60" fmla="*/ 254 w 1428"/>
                  <a:gd name="T61" fmla="*/ 242 h 1236"/>
                  <a:gd name="T62" fmla="*/ 258 w 1428"/>
                  <a:gd name="T63" fmla="*/ 250 h 1236"/>
                  <a:gd name="T64" fmla="*/ 260 w 1428"/>
                  <a:gd name="T65" fmla="*/ 256 h 1236"/>
                  <a:gd name="T66" fmla="*/ 262 w 1428"/>
                  <a:gd name="T67" fmla="*/ 264 h 1236"/>
                  <a:gd name="T68" fmla="*/ 262 w 1428"/>
                  <a:gd name="T69" fmla="*/ 264 h 1236"/>
                  <a:gd name="T70" fmla="*/ 262 w 1428"/>
                  <a:gd name="T71" fmla="*/ 272 h 1236"/>
                  <a:gd name="T72" fmla="*/ 258 w 1428"/>
                  <a:gd name="T73" fmla="*/ 280 h 1236"/>
                  <a:gd name="T74" fmla="*/ 256 w 1428"/>
                  <a:gd name="T75" fmla="*/ 288 h 1236"/>
                  <a:gd name="T76" fmla="*/ 250 w 1428"/>
                  <a:gd name="T77" fmla="*/ 294 h 1236"/>
                  <a:gd name="T78" fmla="*/ 244 w 1428"/>
                  <a:gd name="T79" fmla="*/ 298 h 1236"/>
                  <a:gd name="T80" fmla="*/ 238 w 1428"/>
                  <a:gd name="T81" fmla="*/ 302 h 1236"/>
                  <a:gd name="T82" fmla="*/ 230 w 1428"/>
                  <a:gd name="T83" fmla="*/ 304 h 1236"/>
                  <a:gd name="T84" fmla="*/ 224 w 1428"/>
                  <a:gd name="T85" fmla="*/ 304 h 1236"/>
                  <a:gd name="T86" fmla="*/ 224 w 1428"/>
                  <a:gd name="T87" fmla="*/ 304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28" h="1236">
                    <a:moveTo>
                      <a:pt x="554" y="10"/>
                    </a:moveTo>
                    <a:lnTo>
                      <a:pt x="144" y="0"/>
                    </a:lnTo>
                    <a:lnTo>
                      <a:pt x="0" y="388"/>
                    </a:lnTo>
                    <a:lnTo>
                      <a:pt x="288" y="768"/>
                    </a:lnTo>
                    <a:lnTo>
                      <a:pt x="1182" y="1236"/>
                    </a:lnTo>
                    <a:lnTo>
                      <a:pt x="1428" y="546"/>
                    </a:lnTo>
                    <a:lnTo>
                      <a:pt x="554" y="10"/>
                    </a:lnTo>
                    <a:close/>
                    <a:moveTo>
                      <a:pt x="224" y="304"/>
                    </a:moveTo>
                    <a:lnTo>
                      <a:pt x="224" y="304"/>
                    </a:lnTo>
                    <a:lnTo>
                      <a:pt x="216" y="304"/>
                    </a:lnTo>
                    <a:lnTo>
                      <a:pt x="208" y="302"/>
                    </a:lnTo>
                    <a:lnTo>
                      <a:pt x="202" y="298"/>
                    </a:lnTo>
                    <a:lnTo>
                      <a:pt x="196" y="294"/>
                    </a:lnTo>
                    <a:lnTo>
                      <a:pt x="190" y="288"/>
                    </a:lnTo>
                    <a:lnTo>
                      <a:pt x="188" y="280"/>
                    </a:lnTo>
                    <a:lnTo>
                      <a:pt x="184" y="272"/>
                    </a:lnTo>
                    <a:lnTo>
                      <a:pt x="184" y="264"/>
                    </a:lnTo>
                    <a:lnTo>
                      <a:pt x="184" y="264"/>
                    </a:lnTo>
                    <a:lnTo>
                      <a:pt x="186" y="250"/>
                    </a:lnTo>
                    <a:lnTo>
                      <a:pt x="188" y="242"/>
                    </a:lnTo>
                    <a:lnTo>
                      <a:pt x="192" y="236"/>
                    </a:lnTo>
                    <a:lnTo>
                      <a:pt x="196" y="232"/>
                    </a:lnTo>
                    <a:lnTo>
                      <a:pt x="202" y="228"/>
                    </a:lnTo>
                    <a:lnTo>
                      <a:pt x="208" y="224"/>
                    </a:lnTo>
                    <a:lnTo>
                      <a:pt x="216" y="224"/>
                    </a:lnTo>
                    <a:lnTo>
                      <a:pt x="216" y="224"/>
                    </a:lnTo>
                    <a:lnTo>
                      <a:pt x="224" y="224"/>
                    </a:lnTo>
                    <a:lnTo>
                      <a:pt x="232" y="228"/>
                    </a:lnTo>
                    <a:lnTo>
                      <a:pt x="240" y="232"/>
                    </a:lnTo>
                    <a:lnTo>
                      <a:pt x="248" y="236"/>
                    </a:lnTo>
                    <a:lnTo>
                      <a:pt x="254" y="242"/>
                    </a:lnTo>
                    <a:lnTo>
                      <a:pt x="258" y="250"/>
                    </a:lnTo>
                    <a:lnTo>
                      <a:pt x="260" y="256"/>
                    </a:lnTo>
                    <a:lnTo>
                      <a:pt x="262" y="264"/>
                    </a:lnTo>
                    <a:lnTo>
                      <a:pt x="262" y="264"/>
                    </a:lnTo>
                    <a:lnTo>
                      <a:pt x="262" y="272"/>
                    </a:lnTo>
                    <a:lnTo>
                      <a:pt x="258" y="280"/>
                    </a:lnTo>
                    <a:lnTo>
                      <a:pt x="256" y="288"/>
                    </a:lnTo>
                    <a:lnTo>
                      <a:pt x="250" y="294"/>
                    </a:lnTo>
                    <a:lnTo>
                      <a:pt x="244" y="298"/>
                    </a:lnTo>
                    <a:lnTo>
                      <a:pt x="238" y="302"/>
                    </a:lnTo>
                    <a:lnTo>
                      <a:pt x="230" y="304"/>
                    </a:lnTo>
                    <a:lnTo>
                      <a:pt x="224" y="304"/>
                    </a:lnTo>
                    <a:lnTo>
                      <a:pt x="224" y="304"/>
                    </a:lnTo>
                    <a:close/>
                  </a:path>
                </a:pathLst>
              </a:cu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a:noFill/>
              </a:ln>
              <a:effectLst/>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latin typeface="Calibri"/>
                </a:endParaRPr>
              </a:p>
            </p:txBody>
          </p:sp>
          <p:sp>
            <p:nvSpPr>
              <p:cNvPr id="91" name="Rectangle 90"/>
              <p:cNvSpPr/>
              <p:nvPr/>
            </p:nvSpPr>
            <p:spPr>
              <a:xfrm>
                <a:off x="918136" y="1246495"/>
                <a:ext cx="1689885" cy="453405"/>
              </a:xfrm>
              <a:prstGeom prst="rect">
                <a:avLst/>
              </a:prstGeom>
            </p:spPr>
            <p:txBody>
              <a:bodyPr wrap="square">
                <a:spAutoFit/>
              </a:bodyPr>
              <a:lstStyle/>
              <a:p>
                <a:pPr algn="ctr"/>
                <a:r>
                  <a:rPr lang="en-US" altLang="zh-CN" sz="28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dobe Arabic"/>
                  </a:rPr>
                  <a:t>Conclusions </a:t>
                </a:r>
                <a:endParaRPr lang="ar-EG" sz="2800" kern="0" spc="-40" dirty="0">
                  <a:solidFill>
                    <a:sysClr val="windowText" lastClr="000000"/>
                  </a:solidFill>
                  <a:effectLst>
                    <a:glow rad="127000">
                      <a:sysClr val="window" lastClr="FFFFFF"/>
                    </a:glow>
                  </a:effectLst>
                  <a:latin typeface="Comic Sans MS" pitchFamily="66" charset="0"/>
                  <a:cs typeface="Adobe Arabic"/>
                </a:endParaRPr>
              </a:p>
            </p:txBody>
          </p:sp>
        </p:grpSp>
        <p:grpSp>
          <p:nvGrpSpPr>
            <p:cNvPr id="78" name="Group 77"/>
            <p:cNvGrpSpPr/>
            <p:nvPr/>
          </p:nvGrpSpPr>
          <p:grpSpPr>
            <a:xfrm rot="18228248">
              <a:off x="-475645" y="-1353046"/>
              <a:ext cx="196510" cy="2514289"/>
              <a:chOff x="1239235" y="-1983773"/>
              <a:chExt cx="339181" cy="2725763"/>
            </a:xfrm>
          </p:grpSpPr>
          <p:sp>
            <p:nvSpPr>
              <p:cNvPr id="80" name="Arc 79"/>
              <p:cNvSpPr/>
              <p:nvPr/>
            </p:nvSpPr>
            <p:spPr>
              <a:xfrm rot="11262036">
                <a:off x="1350537" y="-1684036"/>
                <a:ext cx="147591" cy="2397169"/>
              </a:xfrm>
              <a:prstGeom prst="arc">
                <a:avLst/>
              </a:prstGeom>
              <a:noFill/>
              <a:ln w="25400" cap="flat" cmpd="sng" algn="ctr">
                <a:solidFill>
                  <a:schemeClr val="tx1"/>
                </a:solidFill>
                <a:prstDash val="solid"/>
              </a:ln>
              <a:effectLst/>
            </p:spPr>
            <p:txBody>
              <a:bodyPr rtlCol="0" anchor="ctr"/>
              <a:lstStyle/>
              <a:p>
                <a:pPr algn="ctr"/>
                <a:endParaRPr lang="en-US" kern="0">
                  <a:solidFill>
                    <a:sysClr val="windowText" lastClr="000000"/>
                  </a:solidFill>
                  <a:latin typeface="Calibri"/>
                </a:endParaRPr>
              </a:p>
            </p:txBody>
          </p:sp>
          <p:sp>
            <p:nvSpPr>
              <p:cNvPr id="89" name="Arc 88"/>
              <p:cNvSpPr/>
              <p:nvPr/>
            </p:nvSpPr>
            <p:spPr>
              <a:xfrm rot="11262036" flipH="1">
                <a:off x="1239235" y="-1983773"/>
                <a:ext cx="339181" cy="2725763"/>
              </a:xfrm>
              <a:prstGeom prst="arc">
                <a:avLst>
                  <a:gd name="adj1" fmla="val 16346706"/>
                  <a:gd name="adj2" fmla="val 37974"/>
                </a:avLst>
              </a:prstGeom>
              <a:noFill/>
              <a:ln w="25400" cap="flat" cmpd="sng" algn="ctr">
                <a:solidFill>
                  <a:schemeClr val="tx1"/>
                </a:solidFill>
                <a:prstDash val="solid"/>
              </a:ln>
              <a:effectLst/>
            </p:spPr>
            <p:txBody>
              <a:bodyPr rtlCol="0" anchor="ctr"/>
              <a:lstStyle/>
              <a:p>
                <a:pPr algn="ctr">
                  <a:defRPr/>
                </a:pPr>
                <a:endParaRPr lang="en-US" kern="0">
                  <a:solidFill>
                    <a:sysClr val="windowText" lastClr="000000"/>
                  </a:solidFill>
                  <a:latin typeface="Calibri"/>
                </a:endParaRPr>
              </a:p>
            </p:txBody>
          </p:sp>
        </p:grpSp>
        <p:sp>
          <p:nvSpPr>
            <p:cNvPr id="79" name="Donut 78"/>
            <p:cNvSpPr/>
            <p:nvPr/>
          </p:nvSpPr>
          <p:spPr>
            <a:xfrm>
              <a:off x="453030" y="548680"/>
              <a:ext cx="220496" cy="247061"/>
            </a:xfrm>
            <a:prstGeom prst="donut">
              <a:avLst>
                <a:gd name="adj" fmla="val 18083"/>
              </a:avLst>
            </a:prstGeom>
            <a:solidFill>
              <a:sysClr val="window" lastClr="FFFFFF"/>
            </a:solidFill>
            <a:ln w="25400" cap="flat" cmpd="sng" algn="ctr">
              <a:noFill/>
              <a:prstDash val="solid"/>
            </a:ln>
            <a:effectLst>
              <a:innerShdw blurRad="63500" dist="25400">
                <a:prstClr val="black"/>
              </a:innerShdw>
            </a:effectLst>
          </p:spPr>
          <p:txBody>
            <a:bodyPr rtlCol="0" anchor="ctr"/>
            <a:lstStyle/>
            <a:p>
              <a:pPr algn="ctr">
                <a:defRPr/>
              </a:pPr>
              <a:endParaRPr lang="en-US" kern="0">
                <a:solidFill>
                  <a:sysClr val="window" lastClr="FFFFFF"/>
                </a:solidFill>
                <a:latin typeface="Calibri"/>
              </a:endParaRPr>
            </a:p>
          </p:txBody>
        </p:sp>
      </p:grpSp>
      <p:pic>
        <p:nvPicPr>
          <p:cNvPr id="26" name="Pictur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729768" y="3288218"/>
            <a:ext cx="1773944" cy="3103468"/>
          </a:xfrm>
          <a:prstGeom prst="rect">
            <a:avLst/>
          </a:prstGeom>
        </p:spPr>
      </p:pic>
      <p:grpSp>
        <p:nvGrpSpPr>
          <p:cNvPr id="27" name="Group 20"/>
          <p:cNvGrpSpPr/>
          <p:nvPr/>
        </p:nvGrpSpPr>
        <p:grpSpPr>
          <a:xfrm>
            <a:off x="3674293" y="2165058"/>
            <a:ext cx="5849408" cy="3723859"/>
            <a:chOff x="2357422" y="1285860"/>
            <a:chExt cx="6500858" cy="4857784"/>
          </a:xfrm>
        </p:grpSpPr>
        <p:grpSp>
          <p:nvGrpSpPr>
            <p:cNvPr id="28" name="Groupe 12"/>
            <p:cNvGrpSpPr/>
            <p:nvPr/>
          </p:nvGrpSpPr>
          <p:grpSpPr>
            <a:xfrm>
              <a:off x="2357422" y="1285860"/>
              <a:ext cx="6500858" cy="4857784"/>
              <a:chOff x="1795463" y="2430463"/>
              <a:chExt cx="2317750" cy="1879600"/>
            </a:xfrm>
          </p:grpSpPr>
          <p:sp>
            <p:nvSpPr>
              <p:cNvPr id="30" name="Freeform 12"/>
              <p:cNvSpPr>
                <a:spLocks/>
              </p:cNvSpPr>
              <p:nvPr/>
            </p:nvSpPr>
            <p:spPr bwMode="auto">
              <a:xfrm>
                <a:off x="1795463" y="2430463"/>
                <a:ext cx="2317750" cy="1879600"/>
              </a:xfrm>
              <a:custGeom>
                <a:avLst/>
                <a:gdLst>
                  <a:gd name="T0" fmla="*/ 142 w 1460"/>
                  <a:gd name="T1" fmla="*/ 1182 h 1184"/>
                  <a:gd name="T2" fmla="*/ 122 w 1460"/>
                  <a:gd name="T3" fmla="*/ 1174 h 1184"/>
                  <a:gd name="T4" fmla="*/ 108 w 1460"/>
                  <a:gd name="T5" fmla="*/ 1156 h 1184"/>
                  <a:gd name="T6" fmla="*/ 104 w 1460"/>
                  <a:gd name="T7" fmla="*/ 1140 h 1184"/>
                  <a:gd name="T8" fmla="*/ 106 w 1460"/>
                  <a:gd name="T9" fmla="*/ 1116 h 1184"/>
                  <a:gd name="T10" fmla="*/ 122 w 1460"/>
                  <a:gd name="T11" fmla="*/ 1098 h 1184"/>
                  <a:gd name="T12" fmla="*/ 148 w 1460"/>
                  <a:gd name="T13" fmla="*/ 1082 h 1184"/>
                  <a:gd name="T14" fmla="*/ 198 w 1460"/>
                  <a:gd name="T15" fmla="*/ 1040 h 1184"/>
                  <a:gd name="T16" fmla="*/ 232 w 1460"/>
                  <a:gd name="T17" fmla="*/ 992 h 1184"/>
                  <a:gd name="T18" fmla="*/ 180 w 1460"/>
                  <a:gd name="T19" fmla="*/ 976 h 1184"/>
                  <a:gd name="T20" fmla="*/ 140 w 1460"/>
                  <a:gd name="T21" fmla="*/ 976 h 1184"/>
                  <a:gd name="T22" fmla="*/ 88 w 1460"/>
                  <a:gd name="T23" fmla="*/ 960 h 1184"/>
                  <a:gd name="T24" fmla="*/ 46 w 1460"/>
                  <a:gd name="T25" fmla="*/ 930 h 1184"/>
                  <a:gd name="T26" fmla="*/ 30 w 1460"/>
                  <a:gd name="T27" fmla="*/ 908 h 1184"/>
                  <a:gd name="T28" fmla="*/ 4 w 1460"/>
                  <a:gd name="T29" fmla="*/ 842 h 1184"/>
                  <a:gd name="T30" fmla="*/ 0 w 1460"/>
                  <a:gd name="T31" fmla="*/ 788 h 1184"/>
                  <a:gd name="T32" fmla="*/ 34 w 1460"/>
                  <a:gd name="T33" fmla="*/ 320 h 1184"/>
                  <a:gd name="T34" fmla="*/ 50 w 1460"/>
                  <a:gd name="T35" fmla="*/ 162 h 1184"/>
                  <a:gd name="T36" fmla="*/ 70 w 1460"/>
                  <a:gd name="T37" fmla="*/ 90 h 1184"/>
                  <a:gd name="T38" fmla="*/ 102 w 1460"/>
                  <a:gd name="T39" fmla="*/ 44 h 1184"/>
                  <a:gd name="T40" fmla="*/ 138 w 1460"/>
                  <a:gd name="T41" fmla="*/ 16 h 1184"/>
                  <a:gd name="T42" fmla="*/ 196 w 1460"/>
                  <a:gd name="T43" fmla="*/ 0 h 1184"/>
                  <a:gd name="T44" fmla="*/ 232 w 1460"/>
                  <a:gd name="T45" fmla="*/ 0 h 1184"/>
                  <a:gd name="T46" fmla="*/ 1298 w 1460"/>
                  <a:gd name="T47" fmla="*/ 120 h 1184"/>
                  <a:gd name="T48" fmla="*/ 1322 w 1460"/>
                  <a:gd name="T49" fmla="*/ 126 h 1184"/>
                  <a:gd name="T50" fmla="*/ 1372 w 1460"/>
                  <a:gd name="T51" fmla="*/ 150 h 1184"/>
                  <a:gd name="T52" fmla="*/ 1408 w 1460"/>
                  <a:gd name="T53" fmla="*/ 186 h 1184"/>
                  <a:gd name="T54" fmla="*/ 1428 w 1460"/>
                  <a:gd name="T55" fmla="*/ 228 h 1184"/>
                  <a:gd name="T56" fmla="*/ 1440 w 1460"/>
                  <a:gd name="T57" fmla="*/ 308 h 1184"/>
                  <a:gd name="T58" fmla="*/ 1460 w 1460"/>
                  <a:gd name="T59" fmla="*/ 750 h 1184"/>
                  <a:gd name="T60" fmla="*/ 1452 w 1460"/>
                  <a:gd name="T61" fmla="*/ 810 h 1184"/>
                  <a:gd name="T62" fmla="*/ 1420 w 1460"/>
                  <a:gd name="T63" fmla="*/ 878 h 1184"/>
                  <a:gd name="T64" fmla="*/ 1402 w 1460"/>
                  <a:gd name="T65" fmla="*/ 896 h 1184"/>
                  <a:gd name="T66" fmla="*/ 1358 w 1460"/>
                  <a:gd name="T67" fmla="*/ 922 h 1184"/>
                  <a:gd name="T68" fmla="*/ 1296 w 1460"/>
                  <a:gd name="T69" fmla="*/ 938 h 1184"/>
                  <a:gd name="T70" fmla="*/ 1084 w 1460"/>
                  <a:gd name="T71" fmla="*/ 946 h 1184"/>
                  <a:gd name="T72" fmla="*/ 426 w 1460"/>
                  <a:gd name="T73" fmla="*/ 966 h 1184"/>
                  <a:gd name="T74" fmla="*/ 400 w 1460"/>
                  <a:gd name="T75" fmla="*/ 1022 h 1184"/>
                  <a:gd name="T76" fmla="*/ 350 w 1460"/>
                  <a:gd name="T77" fmla="*/ 1088 h 1184"/>
                  <a:gd name="T78" fmla="*/ 294 w 1460"/>
                  <a:gd name="T79" fmla="*/ 1134 h 1184"/>
                  <a:gd name="T80" fmla="*/ 236 w 1460"/>
                  <a:gd name="T81" fmla="*/ 1164 h 1184"/>
                  <a:gd name="T82" fmla="*/ 154 w 1460"/>
                  <a:gd name="T83" fmla="*/ 1184 h 1184"/>
                  <a:gd name="T84" fmla="*/ 150 w 1460"/>
                  <a:gd name="T85"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60" h="1184">
                    <a:moveTo>
                      <a:pt x="150" y="1184"/>
                    </a:moveTo>
                    <a:lnTo>
                      <a:pt x="150" y="1184"/>
                    </a:lnTo>
                    <a:lnTo>
                      <a:pt x="142" y="1182"/>
                    </a:lnTo>
                    <a:lnTo>
                      <a:pt x="136" y="1182"/>
                    </a:lnTo>
                    <a:lnTo>
                      <a:pt x="128" y="1178"/>
                    </a:lnTo>
                    <a:lnTo>
                      <a:pt x="122" y="1174"/>
                    </a:lnTo>
                    <a:lnTo>
                      <a:pt x="116" y="1168"/>
                    </a:lnTo>
                    <a:lnTo>
                      <a:pt x="112" y="1162"/>
                    </a:lnTo>
                    <a:lnTo>
                      <a:pt x="108" y="1156"/>
                    </a:lnTo>
                    <a:lnTo>
                      <a:pt x="104" y="1148"/>
                    </a:lnTo>
                    <a:lnTo>
                      <a:pt x="104" y="1148"/>
                    </a:lnTo>
                    <a:lnTo>
                      <a:pt x="104" y="1140"/>
                    </a:lnTo>
                    <a:lnTo>
                      <a:pt x="102" y="1132"/>
                    </a:lnTo>
                    <a:lnTo>
                      <a:pt x="104" y="1124"/>
                    </a:lnTo>
                    <a:lnTo>
                      <a:pt x="106" y="1116"/>
                    </a:lnTo>
                    <a:lnTo>
                      <a:pt x="110" y="1110"/>
                    </a:lnTo>
                    <a:lnTo>
                      <a:pt x="116" y="1104"/>
                    </a:lnTo>
                    <a:lnTo>
                      <a:pt x="122" y="1098"/>
                    </a:lnTo>
                    <a:lnTo>
                      <a:pt x="128" y="1094"/>
                    </a:lnTo>
                    <a:lnTo>
                      <a:pt x="128" y="1094"/>
                    </a:lnTo>
                    <a:lnTo>
                      <a:pt x="148" y="1082"/>
                    </a:lnTo>
                    <a:lnTo>
                      <a:pt x="168" y="1068"/>
                    </a:lnTo>
                    <a:lnTo>
                      <a:pt x="184" y="1054"/>
                    </a:lnTo>
                    <a:lnTo>
                      <a:pt x="198" y="1040"/>
                    </a:lnTo>
                    <a:lnTo>
                      <a:pt x="212" y="1024"/>
                    </a:lnTo>
                    <a:lnTo>
                      <a:pt x="222" y="1008"/>
                    </a:lnTo>
                    <a:lnTo>
                      <a:pt x="232" y="992"/>
                    </a:lnTo>
                    <a:lnTo>
                      <a:pt x="238" y="974"/>
                    </a:lnTo>
                    <a:lnTo>
                      <a:pt x="238" y="974"/>
                    </a:lnTo>
                    <a:lnTo>
                      <a:pt x="180" y="976"/>
                    </a:lnTo>
                    <a:lnTo>
                      <a:pt x="180" y="976"/>
                    </a:lnTo>
                    <a:lnTo>
                      <a:pt x="160" y="978"/>
                    </a:lnTo>
                    <a:lnTo>
                      <a:pt x="140" y="976"/>
                    </a:lnTo>
                    <a:lnTo>
                      <a:pt x="122" y="972"/>
                    </a:lnTo>
                    <a:lnTo>
                      <a:pt x="104" y="968"/>
                    </a:lnTo>
                    <a:lnTo>
                      <a:pt x="88" y="960"/>
                    </a:lnTo>
                    <a:lnTo>
                      <a:pt x="74" y="952"/>
                    </a:lnTo>
                    <a:lnTo>
                      <a:pt x="60" y="942"/>
                    </a:lnTo>
                    <a:lnTo>
                      <a:pt x="46" y="930"/>
                    </a:lnTo>
                    <a:lnTo>
                      <a:pt x="46" y="930"/>
                    </a:lnTo>
                    <a:lnTo>
                      <a:pt x="38" y="920"/>
                    </a:lnTo>
                    <a:lnTo>
                      <a:pt x="30" y="908"/>
                    </a:lnTo>
                    <a:lnTo>
                      <a:pt x="18" y="886"/>
                    </a:lnTo>
                    <a:lnTo>
                      <a:pt x="10" y="864"/>
                    </a:lnTo>
                    <a:lnTo>
                      <a:pt x="4" y="842"/>
                    </a:lnTo>
                    <a:lnTo>
                      <a:pt x="2" y="822"/>
                    </a:lnTo>
                    <a:lnTo>
                      <a:pt x="0" y="806"/>
                    </a:lnTo>
                    <a:lnTo>
                      <a:pt x="0" y="788"/>
                    </a:lnTo>
                    <a:lnTo>
                      <a:pt x="0" y="788"/>
                    </a:lnTo>
                    <a:lnTo>
                      <a:pt x="18" y="522"/>
                    </a:lnTo>
                    <a:lnTo>
                      <a:pt x="34" y="320"/>
                    </a:lnTo>
                    <a:lnTo>
                      <a:pt x="42" y="230"/>
                    </a:lnTo>
                    <a:lnTo>
                      <a:pt x="50" y="162"/>
                    </a:lnTo>
                    <a:lnTo>
                      <a:pt x="50" y="162"/>
                    </a:lnTo>
                    <a:lnTo>
                      <a:pt x="54" y="136"/>
                    </a:lnTo>
                    <a:lnTo>
                      <a:pt x="62" y="112"/>
                    </a:lnTo>
                    <a:lnTo>
                      <a:pt x="70" y="90"/>
                    </a:lnTo>
                    <a:lnTo>
                      <a:pt x="78" y="72"/>
                    </a:lnTo>
                    <a:lnTo>
                      <a:pt x="90" y="58"/>
                    </a:lnTo>
                    <a:lnTo>
                      <a:pt x="102" y="44"/>
                    </a:lnTo>
                    <a:lnTo>
                      <a:pt x="114" y="34"/>
                    </a:lnTo>
                    <a:lnTo>
                      <a:pt x="126" y="24"/>
                    </a:lnTo>
                    <a:lnTo>
                      <a:pt x="138" y="16"/>
                    </a:lnTo>
                    <a:lnTo>
                      <a:pt x="152" y="10"/>
                    </a:lnTo>
                    <a:lnTo>
                      <a:pt x="176" y="4"/>
                    </a:lnTo>
                    <a:lnTo>
                      <a:pt x="196" y="0"/>
                    </a:lnTo>
                    <a:lnTo>
                      <a:pt x="212" y="0"/>
                    </a:lnTo>
                    <a:lnTo>
                      <a:pt x="212" y="0"/>
                    </a:lnTo>
                    <a:lnTo>
                      <a:pt x="232" y="0"/>
                    </a:lnTo>
                    <a:lnTo>
                      <a:pt x="244" y="2"/>
                    </a:lnTo>
                    <a:lnTo>
                      <a:pt x="1298" y="120"/>
                    </a:lnTo>
                    <a:lnTo>
                      <a:pt x="1298" y="120"/>
                    </a:lnTo>
                    <a:lnTo>
                      <a:pt x="1302" y="122"/>
                    </a:lnTo>
                    <a:lnTo>
                      <a:pt x="1302" y="122"/>
                    </a:lnTo>
                    <a:lnTo>
                      <a:pt x="1322" y="126"/>
                    </a:lnTo>
                    <a:lnTo>
                      <a:pt x="1340" y="132"/>
                    </a:lnTo>
                    <a:lnTo>
                      <a:pt x="1358" y="142"/>
                    </a:lnTo>
                    <a:lnTo>
                      <a:pt x="1372" y="150"/>
                    </a:lnTo>
                    <a:lnTo>
                      <a:pt x="1386" y="162"/>
                    </a:lnTo>
                    <a:lnTo>
                      <a:pt x="1398" y="174"/>
                    </a:lnTo>
                    <a:lnTo>
                      <a:pt x="1408" y="186"/>
                    </a:lnTo>
                    <a:lnTo>
                      <a:pt x="1416" y="200"/>
                    </a:lnTo>
                    <a:lnTo>
                      <a:pt x="1422" y="214"/>
                    </a:lnTo>
                    <a:lnTo>
                      <a:pt x="1428" y="228"/>
                    </a:lnTo>
                    <a:lnTo>
                      <a:pt x="1436" y="256"/>
                    </a:lnTo>
                    <a:lnTo>
                      <a:pt x="1440" y="284"/>
                    </a:lnTo>
                    <a:lnTo>
                      <a:pt x="1440" y="308"/>
                    </a:lnTo>
                    <a:lnTo>
                      <a:pt x="1458" y="730"/>
                    </a:lnTo>
                    <a:lnTo>
                      <a:pt x="1458" y="730"/>
                    </a:lnTo>
                    <a:lnTo>
                      <a:pt x="1460" y="750"/>
                    </a:lnTo>
                    <a:lnTo>
                      <a:pt x="1458" y="768"/>
                    </a:lnTo>
                    <a:lnTo>
                      <a:pt x="1456" y="788"/>
                    </a:lnTo>
                    <a:lnTo>
                      <a:pt x="1452" y="810"/>
                    </a:lnTo>
                    <a:lnTo>
                      <a:pt x="1446" y="832"/>
                    </a:lnTo>
                    <a:lnTo>
                      <a:pt x="1434" y="856"/>
                    </a:lnTo>
                    <a:lnTo>
                      <a:pt x="1420" y="878"/>
                    </a:lnTo>
                    <a:lnTo>
                      <a:pt x="1420" y="878"/>
                    </a:lnTo>
                    <a:lnTo>
                      <a:pt x="1412" y="886"/>
                    </a:lnTo>
                    <a:lnTo>
                      <a:pt x="1402" y="896"/>
                    </a:lnTo>
                    <a:lnTo>
                      <a:pt x="1390" y="906"/>
                    </a:lnTo>
                    <a:lnTo>
                      <a:pt x="1376" y="914"/>
                    </a:lnTo>
                    <a:lnTo>
                      <a:pt x="1358" y="922"/>
                    </a:lnTo>
                    <a:lnTo>
                      <a:pt x="1340" y="930"/>
                    </a:lnTo>
                    <a:lnTo>
                      <a:pt x="1320" y="934"/>
                    </a:lnTo>
                    <a:lnTo>
                      <a:pt x="1296" y="938"/>
                    </a:lnTo>
                    <a:lnTo>
                      <a:pt x="1296" y="938"/>
                    </a:lnTo>
                    <a:lnTo>
                      <a:pt x="1214" y="942"/>
                    </a:lnTo>
                    <a:lnTo>
                      <a:pt x="1084" y="946"/>
                    </a:lnTo>
                    <a:lnTo>
                      <a:pt x="736" y="956"/>
                    </a:lnTo>
                    <a:lnTo>
                      <a:pt x="736" y="956"/>
                    </a:lnTo>
                    <a:lnTo>
                      <a:pt x="426" y="966"/>
                    </a:lnTo>
                    <a:lnTo>
                      <a:pt x="426" y="966"/>
                    </a:lnTo>
                    <a:lnTo>
                      <a:pt x="414" y="996"/>
                    </a:lnTo>
                    <a:lnTo>
                      <a:pt x="400" y="1022"/>
                    </a:lnTo>
                    <a:lnTo>
                      <a:pt x="386" y="1046"/>
                    </a:lnTo>
                    <a:lnTo>
                      <a:pt x="368" y="1068"/>
                    </a:lnTo>
                    <a:lnTo>
                      <a:pt x="350" y="1088"/>
                    </a:lnTo>
                    <a:lnTo>
                      <a:pt x="332" y="1106"/>
                    </a:lnTo>
                    <a:lnTo>
                      <a:pt x="314" y="1122"/>
                    </a:lnTo>
                    <a:lnTo>
                      <a:pt x="294" y="1134"/>
                    </a:lnTo>
                    <a:lnTo>
                      <a:pt x="274" y="1146"/>
                    </a:lnTo>
                    <a:lnTo>
                      <a:pt x="254" y="1156"/>
                    </a:lnTo>
                    <a:lnTo>
                      <a:pt x="236" y="1164"/>
                    </a:lnTo>
                    <a:lnTo>
                      <a:pt x="216" y="1172"/>
                    </a:lnTo>
                    <a:lnTo>
                      <a:pt x="182" y="1180"/>
                    </a:lnTo>
                    <a:lnTo>
                      <a:pt x="154" y="1184"/>
                    </a:lnTo>
                    <a:lnTo>
                      <a:pt x="154" y="1184"/>
                    </a:lnTo>
                    <a:lnTo>
                      <a:pt x="150" y="1184"/>
                    </a:lnTo>
                    <a:lnTo>
                      <a:pt x="150" y="1184"/>
                    </a:lnTo>
                    <a:close/>
                  </a:path>
                </a:pathLst>
              </a:custGeom>
              <a:solidFill>
                <a:srgbClr val="B1B3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a:solidFill>
                    <a:prstClr val="black"/>
                  </a:solidFill>
                  <a:latin typeface="Calibri"/>
                </a:endParaRPr>
              </a:p>
            </p:txBody>
          </p:sp>
          <p:sp>
            <p:nvSpPr>
              <p:cNvPr id="31" name="Freeform 13"/>
              <p:cNvSpPr>
                <a:spLocks/>
              </p:cNvSpPr>
              <p:nvPr/>
            </p:nvSpPr>
            <p:spPr bwMode="auto">
              <a:xfrm>
                <a:off x="1801813" y="2436813"/>
                <a:ext cx="2305050" cy="1866900"/>
              </a:xfrm>
              <a:custGeom>
                <a:avLst/>
                <a:gdLst>
                  <a:gd name="T0" fmla="*/ 146 w 1452"/>
                  <a:gd name="T1" fmla="*/ 1176 h 1176"/>
                  <a:gd name="T2" fmla="*/ 132 w 1452"/>
                  <a:gd name="T3" fmla="*/ 1174 h 1176"/>
                  <a:gd name="T4" fmla="*/ 110 w 1452"/>
                  <a:gd name="T5" fmla="*/ 1156 h 1176"/>
                  <a:gd name="T6" fmla="*/ 104 w 1452"/>
                  <a:gd name="T7" fmla="*/ 1144 h 1176"/>
                  <a:gd name="T8" fmla="*/ 104 w 1452"/>
                  <a:gd name="T9" fmla="*/ 1136 h 1176"/>
                  <a:gd name="T10" fmla="*/ 104 w 1452"/>
                  <a:gd name="T11" fmla="*/ 1122 h 1176"/>
                  <a:gd name="T12" fmla="*/ 110 w 1452"/>
                  <a:gd name="T13" fmla="*/ 1108 h 1176"/>
                  <a:gd name="T14" fmla="*/ 120 w 1452"/>
                  <a:gd name="T15" fmla="*/ 1096 h 1176"/>
                  <a:gd name="T16" fmla="*/ 126 w 1452"/>
                  <a:gd name="T17" fmla="*/ 1092 h 1176"/>
                  <a:gd name="T18" fmla="*/ 168 w 1452"/>
                  <a:gd name="T19" fmla="*/ 1066 h 1176"/>
                  <a:gd name="T20" fmla="*/ 200 w 1452"/>
                  <a:gd name="T21" fmla="*/ 1036 h 1176"/>
                  <a:gd name="T22" fmla="*/ 224 w 1452"/>
                  <a:gd name="T23" fmla="*/ 1002 h 1176"/>
                  <a:gd name="T24" fmla="*/ 240 w 1452"/>
                  <a:gd name="T25" fmla="*/ 966 h 1176"/>
                  <a:gd name="T26" fmla="*/ 176 w 1452"/>
                  <a:gd name="T27" fmla="*/ 968 h 1176"/>
                  <a:gd name="T28" fmla="*/ 156 w 1452"/>
                  <a:gd name="T29" fmla="*/ 970 h 1176"/>
                  <a:gd name="T30" fmla="*/ 120 w 1452"/>
                  <a:gd name="T31" fmla="*/ 964 h 1176"/>
                  <a:gd name="T32" fmla="*/ 86 w 1452"/>
                  <a:gd name="T33" fmla="*/ 954 h 1176"/>
                  <a:gd name="T34" fmla="*/ 58 w 1452"/>
                  <a:gd name="T35" fmla="*/ 936 h 1176"/>
                  <a:gd name="T36" fmla="*/ 46 w 1452"/>
                  <a:gd name="T37" fmla="*/ 924 h 1176"/>
                  <a:gd name="T38" fmla="*/ 30 w 1452"/>
                  <a:gd name="T39" fmla="*/ 902 h 1176"/>
                  <a:gd name="T40" fmla="*/ 10 w 1452"/>
                  <a:gd name="T41" fmla="*/ 858 h 1176"/>
                  <a:gd name="T42" fmla="*/ 2 w 1452"/>
                  <a:gd name="T43" fmla="*/ 818 h 1176"/>
                  <a:gd name="T44" fmla="*/ 0 w 1452"/>
                  <a:gd name="T45" fmla="*/ 784 h 1176"/>
                  <a:gd name="T46" fmla="*/ 18 w 1452"/>
                  <a:gd name="T47" fmla="*/ 520 h 1176"/>
                  <a:gd name="T48" fmla="*/ 42 w 1452"/>
                  <a:gd name="T49" fmla="*/ 226 h 1176"/>
                  <a:gd name="T50" fmla="*/ 50 w 1452"/>
                  <a:gd name="T51" fmla="*/ 158 h 1176"/>
                  <a:gd name="T52" fmla="*/ 60 w 1452"/>
                  <a:gd name="T53" fmla="*/ 110 h 1176"/>
                  <a:gd name="T54" fmla="*/ 78 w 1452"/>
                  <a:gd name="T55" fmla="*/ 72 h 1176"/>
                  <a:gd name="T56" fmla="*/ 100 w 1452"/>
                  <a:gd name="T57" fmla="*/ 44 h 1176"/>
                  <a:gd name="T58" fmla="*/ 124 w 1452"/>
                  <a:gd name="T59" fmla="*/ 24 h 1176"/>
                  <a:gd name="T60" fmla="*/ 148 w 1452"/>
                  <a:gd name="T61" fmla="*/ 10 h 1176"/>
                  <a:gd name="T62" fmla="*/ 192 w 1452"/>
                  <a:gd name="T63" fmla="*/ 0 h 1176"/>
                  <a:gd name="T64" fmla="*/ 208 w 1452"/>
                  <a:gd name="T65" fmla="*/ 0 h 1176"/>
                  <a:gd name="T66" fmla="*/ 238 w 1452"/>
                  <a:gd name="T67" fmla="*/ 2 h 1176"/>
                  <a:gd name="T68" fmla="*/ 1294 w 1452"/>
                  <a:gd name="T69" fmla="*/ 120 h 1176"/>
                  <a:gd name="T70" fmla="*/ 1296 w 1452"/>
                  <a:gd name="T71" fmla="*/ 120 h 1176"/>
                  <a:gd name="T72" fmla="*/ 1336 w 1452"/>
                  <a:gd name="T73" fmla="*/ 132 h 1176"/>
                  <a:gd name="T74" fmla="*/ 1366 w 1452"/>
                  <a:gd name="T75" fmla="*/ 150 h 1176"/>
                  <a:gd name="T76" fmla="*/ 1390 w 1452"/>
                  <a:gd name="T77" fmla="*/ 174 h 1176"/>
                  <a:gd name="T78" fmla="*/ 1408 w 1452"/>
                  <a:gd name="T79" fmla="*/ 198 h 1176"/>
                  <a:gd name="T80" fmla="*/ 1420 w 1452"/>
                  <a:gd name="T81" fmla="*/ 226 h 1176"/>
                  <a:gd name="T82" fmla="*/ 1432 w 1452"/>
                  <a:gd name="T83" fmla="*/ 280 h 1176"/>
                  <a:gd name="T84" fmla="*/ 1450 w 1452"/>
                  <a:gd name="T85" fmla="*/ 726 h 1176"/>
                  <a:gd name="T86" fmla="*/ 1452 w 1452"/>
                  <a:gd name="T87" fmla="*/ 748 h 1176"/>
                  <a:gd name="T88" fmla="*/ 1448 w 1452"/>
                  <a:gd name="T89" fmla="*/ 784 h 1176"/>
                  <a:gd name="T90" fmla="*/ 1438 w 1452"/>
                  <a:gd name="T91" fmla="*/ 826 h 1176"/>
                  <a:gd name="T92" fmla="*/ 1412 w 1452"/>
                  <a:gd name="T93" fmla="*/ 870 h 1176"/>
                  <a:gd name="T94" fmla="*/ 1404 w 1452"/>
                  <a:gd name="T95" fmla="*/ 880 h 1176"/>
                  <a:gd name="T96" fmla="*/ 1382 w 1452"/>
                  <a:gd name="T97" fmla="*/ 898 h 1176"/>
                  <a:gd name="T98" fmla="*/ 1354 w 1452"/>
                  <a:gd name="T99" fmla="*/ 914 h 1176"/>
                  <a:gd name="T100" fmla="*/ 1314 w 1452"/>
                  <a:gd name="T101" fmla="*/ 926 h 1176"/>
                  <a:gd name="T102" fmla="*/ 1292 w 1452"/>
                  <a:gd name="T103" fmla="*/ 930 h 1176"/>
                  <a:gd name="T104" fmla="*/ 1080 w 1452"/>
                  <a:gd name="T105" fmla="*/ 938 h 1176"/>
                  <a:gd name="T106" fmla="*/ 732 w 1452"/>
                  <a:gd name="T107" fmla="*/ 948 h 1176"/>
                  <a:gd name="T108" fmla="*/ 420 w 1452"/>
                  <a:gd name="T109" fmla="*/ 958 h 1176"/>
                  <a:gd name="T110" fmla="*/ 394 w 1452"/>
                  <a:gd name="T111" fmla="*/ 1014 h 1176"/>
                  <a:gd name="T112" fmla="*/ 364 w 1452"/>
                  <a:gd name="T113" fmla="*/ 1060 h 1176"/>
                  <a:gd name="T114" fmla="*/ 328 w 1452"/>
                  <a:gd name="T115" fmla="*/ 1098 h 1176"/>
                  <a:gd name="T116" fmla="*/ 290 w 1452"/>
                  <a:gd name="T117" fmla="*/ 1126 h 1176"/>
                  <a:gd name="T118" fmla="*/ 250 w 1452"/>
                  <a:gd name="T119" fmla="*/ 1148 h 1176"/>
                  <a:gd name="T120" fmla="*/ 214 w 1452"/>
                  <a:gd name="T121" fmla="*/ 1162 h 1176"/>
                  <a:gd name="T122" fmla="*/ 150 w 1452"/>
                  <a:gd name="T123" fmla="*/ 1176 h 1176"/>
                  <a:gd name="T124" fmla="*/ 146 w 1452"/>
                  <a:gd name="T125" fmla="*/ 1176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2" h="1176">
                    <a:moveTo>
                      <a:pt x="146" y="1176"/>
                    </a:moveTo>
                    <a:lnTo>
                      <a:pt x="146" y="1176"/>
                    </a:lnTo>
                    <a:lnTo>
                      <a:pt x="140" y="1174"/>
                    </a:lnTo>
                    <a:lnTo>
                      <a:pt x="132" y="1174"/>
                    </a:lnTo>
                    <a:lnTo>
                      <a:pt x="120" y="1166"/>
                    </a:lnTo>
                    <a:lnTo>
                      <a:pt x="110" y="1156"/>
                    </a:lnTo>
                    <a:lnTo>
                      <a:pt x="106" y="1150"/>
                    </a:lnTo>
                    <a:lnTo>
                      <a:pt x="104" y="1144"/>
                    </a:lnTo>
                    <a:lnTo>
                      <a:pt x="104" y="1144"/>
                    </a:lnTo>
                    <a:lnTo>
                      <a:pt x="104" y="1136"/>
                    </a:lnTo>
                    <a:lnTo>
                      <a:pt x="102" y="1128"/>
                    </a:lnTo>
                    <a:lnTo>
                      <a:pt x="104" y="1122"/>
                    </a:lnTo>
                    <a:lnTo>
                      <a:pt x="106" y="1114"/>
                    </a:lnTo>
                    <a:lnTo>
                      <a:pt x="110" y="1108"/>
                    </a:lnTo>
                    <a:lnTo>
                      <a:pt x="114" y="1102"/>
                    </a:lnTo>
                    <a:lnTo>
                      <a:pt x="120" y="1096"/>
                    </a:lnTo>
                    <a:lnTo>
                      <a:pt x="126" y="1092"/>
                    </a:lnTo>
                    <a:lnTo>
                      <a:pt x="126" y="1092"/>
                    </a:lnTo>
                    <a:lnTo>
                      <a:pt x="148" y="1080"/>
                    </a:lnTo>
                    <a:lnTo>
                      <a:pt x="168" y="1066"/>
                    </a:lnTo>
                    <a:lnTo>
                      <a:pt x="184" y="1052"/>
                    </a:lnTo>
                    <a:lnTo>
                      <a:pt x="200" y="1036"/>
                    </a:lnTo>
                    <a:lnTo>
                      <a:pt x="214" y="1020"/>
                    </a:lnTo>
                    <a:lnTo>
                      <a:pt x="224" y="1002"/>
                    </a:lnTo>
                    <a:lnTo>
                      <a:pt x="234" y="984"/>
                    </a:lnTo>
                    <a:lnTo>
                      <a:pt x="240" y="966"/>
                    </a:lnTo>
                    <a:lnTo>
                      <a:pt x="240" y="966"/>
                    </a:lnTo>
                    <a:lnTo>
                      <a:pt x="176" y="968"/>
                    </a:lnTo>
                    <a:lnTo>
                      <a:pt x="176" y="968"/>
                    </a:lnTo>
                    <a:lnTo>
                      <a:pt x="156" y="970"/>
                    </a:lnTo>
                    <a:lnTo>
                      <a:pt x="136" y="968"/>
                    </a:lnTo>
                    <a:lnTo>
                      <a:pt x="120" y="964"/>
                    </a:lnTo>
                    <a:lnTo>
                      <a:pt x="102" y="960"/>
                    </a:lnTo>
                    <a:lnTo>
                      <a:pt x="86" y="954"/>
                    </a:lnTo>
                    <a:lnTo>
                      <a:pt x="72" y="946"/>
                    </a:lnTo>
                    <a:lnTo>
                      <a:pt x="58" y="936"/>
                    </a:lnTo>
                    <a:lnTo>
                      <a:pt x="46" y="924"/>
                    </a:lnTo>
                    <a:lnTo>
                      <a:pt x="46" y="924"/>
                    </a:lnTo>
                    <a:lnTo>
                      <a:pt x="38" y="914"/>
                    </a:lnTo>
                    <a:lnTo>
                      <a:pt x="30" y="902"/>
                    </a:lnTo>
                    <a:lnTo>
                      <a:pt x="18" y="880"/>
                    </a:lnTo>
                    <a:lnTo>
                      <a:pt x="10" y="858"/>
                    </a:lnTo>
                    <a:lnTo>
                      <a:pt x="4" y="836"/>
                    </a:lnTo>
                    <a:lnTo>
                      <a:pt x="2" y="818"/>
                    </a:lnTo>
                    <a:lnTo>
                      <a:pt x="0" y="802"/>
                    </a:lnTo>
                    <a:lnTo>
                      <a:pt x="0" y="784"/>
                    </a:lnTo>
                    <a:lnTo>
                      <a:pt x="0" y="784"/>
                    </a:lnTo>
                    <a:lnTo>
                      <a:pt x="18" y="520"/>
                    </a:lnTo>
                    <a:lnTo>
                      <a:pt x="34" y="316"/>
                    </a:lnTo>
                    <a:lnTo>
                      <a:pt x="42" y="226"/>
                    </a:lnTo>
                    <a:lnTo>
                      <a:pt x="50" y="158"/>
                    </a:lnTo>
                    <a:lnTo>
                      <a:pt x="50" y="158"/>
                    </a:lnTo>
                    <a:lnTo>
                      <a:pt x="54" y="132"/>
                    </a:lnTo>
                    <a:lnTo>
                      <a:pt x="60" y="110"/>
                    </a:lnTo>
                    <a:lnTo>
                      <a:pt x="68" y="88"/>
                    </a:lnTo>
                    <a:lnTo>
                      <a:pt x="78" y="72"/>
                    </a:lnTo>
                    <a:lnTo>
                      <a:pt x="88" y="56"/>
                    </a:lnTo>
                    <a:lnTo>
                      <a:pt x="100" y="44"/>
                    </a:lnTo>
                    <a:lnTo>
                      <a:pt x="112" y="32"/>
                    </a:lnTo>
                    <a:lnTo>
                      <a:pt x="124" y="24"/>
                    </a:lnTo>
                    <a:lnTo>
                      <a:pt x="136" y="16"/>
                    </a:lnTo>
                    <a:lnTo>
                      <a:pt x="148" y="10"/>
                    </a:lnTo>
                    <a:lnTo>
                      <a:pt x="172" y="4"/>
                    </a:lnTo>
                    <a:lnTo>
                      <a:pt x="192" y="0"/>
                    </a:lnTo>
                    <a:lnTo>
                      <a:pt x="208" y="0"/>
                    </a:lnTo>
                    <a:lnTo>
                      <a:pt x="208" y="0"/>
                    </a:lnTo>
                    <a:lnTo>
                      <a:pt x="226" y="0"/>
                    </a:lnTo>
                    <a:lnTo>
                      <a:pt x="238" y="2"/>
                    </a:lnTo>
                    <a:lnTo>
                      <a:pt x="1294" y="120"/>
                    </a:lnTo>
                    <a:lnTo>
                      <a:pt x="1294" y="120"/>
                    </a:lnTo>
                    <a:lnTo>
                      <a:pt x="1296" y="120"/>
                    </a:lnTo>
                    <a:lnTo>
                      <a:pt x="1296" y="120"/>
                    </a:lnTo>
                    <a:lnTo>
                      <a:pt x="1316" y="126"/>
                    </a:lnTo>
                    <a:lnTo>
                      <a:pt x="1336" y="132"/>
                    </a:lnTo>
                    <a:lnTo>
                      <a:pt x="1352" y="140"/>
                    </a:lnTo>
                    <a:lnTo>
                      <a:pt x="1366" y="150"/>
                    </a:lnTo>
                    <a:lnTo>
                      <a:pt x="1380" y="162"/>
                    </a:lnTo>
                    <a:lnTo>
                      <a:pt x="1390" y="174"/>
                    </a:lnTo>
                    <a:lnTo>
                      <a:pt x="1400" y="186"/>
                    </a:lnTo>
                    <a:lnTo>
                      <a:pt x="1408" y="198"/>
                    </a:lnTo>
                    <a:lnTo>
                      <a:pt x="1414" y="212"/>
                    </a:lnTo>
                    <a:lnTo>
                      <a:pt x="1420" y="226"/>
                    </a:lnTo>
                    <a:lnTo>
                      <a:pt x="1428" y="254"/>
                    </a:lnTo>
                    <a:lnTo>
                      <a:pt x="1432" y="280"/>
                    </a:lnTo>
                    <a:lnTo>
                      <a:pt x="1432" y="304"/>
                    </a:lnTo>
                    <a:lnTo>
                      <a:pt x="1450" y="726"/>
                    </a:lnTo>
                    <a:lnTo>
                      <a:pt x="1450" y="726"/>
                    </a:lnTo>
                    <a:lnTo>
                      <a:pt x="1452" y="748"/>
                    </a:lnTo>
                    <a:lnTo>
                      <a:pt x="1450" y="764"/>
                    </a:lnTo>
                    <a:lnTo>
                      <a:pt x="1448" y="784"/>
                    </a:lnTo>
                    <a:lnTo>
                      <a:pt x="1444" y="804"/>
                    </a:lnTo>
                    <a:lnTo>
                      <a:pt x="1438" y="826"/>
                    </a:lnTo>
                    <a:lnTo>
                      <a:pt x="1428" y="850"/>
                    </a:lnTo>
                    <a:lnTo>
                      <a:pt x="1412" y="870"/>
                    </a:lnTo>
                    <a:lnTo>
                      <a:pt x="1412" y="870"/>
                    </a:lnTo>
                    <a:lnTo>
                      <a:pt x="1404" y="880"/>
                    </a:lnTo>
                    <a:lnTo>
                      <a:pt x="1394" y="890"/>
                    </a:lnTo>
                    <a:lnTo>
                      <a:pt x="1382" y="898"/>
                    </a:lnTo>
                    <a:lnTo>
                      <a:pt x="1370" y="908"/>
                    </a:lnTo>
                    <a:lnTo>
                      <a:pt x="1354" y="914"/>
                    </a:lnTo>
                    <a:lnTo>
                      <a:pt x="1336" y="922"/>
                    </a:lnTo>
                    <a:lnTo>
                      <a:pt x="1314" y="926"/>
                    </a:lnTo>
                    <a:lnTo>
                      <a:pt x="1292" y="930"/>
                    </a:lnTo>
                    <a:lnTo>
                      <a:pt x="1292" y="930"/>
                    </a:lnTo>
                    <a:lnTo>
                      <a:pt x="1210" y="934"/>
                    </a:lnTo>
                    <a:lnTo>
                      <a:pt x="1080" y="938"/>
                    </a:lnTo>
                    <a:lnTo>
                      <a:pt x="732" y="948"/>
                    </a:lnTo>
                    <a:lnTo>
                      <a:pt x="732" y="948"/>
                    </a:lnTo>
                    <a:lnTo>
                      <a:pt x="420" y="958"/>
                    </a:lnTo>
                    <a:lnTo>
                      <a:pt x="420" y="958"/>
                    </a:lnTo>
                    <a:lnTo>
                      <a:pt x="408" y="988"/>
                    </a:lnTo>
                    <a:lnTo>
                      <a:pt x="394" y="1014"/>
                    </a:lnTo>
                    <a:lnTo>
                      <a:pt x="380" y="1038"/>
                    </a:lnTo>
                    <a:lnTo>
                      <a:pt x="364" y="1060"/>
                    </a:lnTo>
                    <a:lnTo>
                      <a:pt x="346" y="1080"/>
                    </a:lnTo>
                    <a:lnTo>
                      <a:pt x="328" y="1098"/>
                    </a:lnTo>
                    <a:lnTo>
                      <a:pt x="308" y="1114"/>
                    </a:lnTo>
                    <a:lnTo>
                      <a:pt x="290" y="1126"/>
                    </a:lnTo>
                    <a:lnTo>
                      <a:pt x="270" y="1138"/>
                    </a:lnTo>
                    <a:lnTo>
                      <a:pt x="250" y="1148"/>
                    </a:lnTo>
                    <a:lnTo>
                      <a:pt x="232" y="1156"/>
                    </a:lnTo>
                    <a:lnTo>
                      <a:pt x="214" y="1162"/>
                    </a:lnTo>
                    <a:lnTo>
                      <a:pt x="178" y="1172"/>
                    </a:lnTo>
                    <a:lnTo>
                      <a:pt x="150" y="1176"/>
                    </a:lnTo>
                    <a:lnTo>
                      <a:pt x="150" y="1176"/>
                    </a:lnTo>
                    <a:lnTo>
                      <a:pt x="146" y="1176"/>
                    </a:lnTo>
                    <a:lnTo>
                      <a:pt x="146" y="1176"/>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a:solidFill>
                    <a:prstClr val="black"/>
                  </a:solidFill>
                  <a:latin typeface="Calibri"/>
                </a:endParaRPr>
              </a:p>
            </p:txBody>
          </p:sp>
          <p:sp>
            <p:nvSpPr>
              <p:cNvPr id="32" name="Freeform 14"/>
              <p:cNvSpPr>
                <a:spLocks/>
              </p:cNvSpPr>
              <p:nvPr/>
            </p:nvSpPr>
            <p:spPr bwMode="auto">
              <a:xfrm>
                <a:off x="1882628" y="2506663"/>
                <a:ext cx="2165350" cy="1727200"/>
              </a:xfrm>
              <a:custGeom>
                <a:avLst/>
                <a:gdLst>
                  <a:gd name="T0" fmla="*/ 1344 w 1364"/>
                  <a:gd name="T1" fmla="*/ 258 h 1088"/>
                  <a:gd name="T2" fmla="*/ 1344 w 1364"/>
                  <a:gd name="T3" fmla="*/ 240 h 1088"/>
                  <a:gd name="T4" fmla="*/ 1334 w 1364"/>
                  <a:gd name="T5" fmla="*/ 196 h 1088"/>
                  <a:gd name="T6" fmla="*/ 1324 w 1364"/>
                  <a:gd name="T7" fmla="*/ 172 h 1088"/>
                  <a:gd name="T8" fmla="*/ 1306 w 1364"/>
                  <a:gd name="T9" fmla="*/ 150 h 1088"/>
                  <a:gd name="T10" fmla="*/ 1280 w 1364"/>
                  <a:gd name="T11" fmla="*/ 132 h 1088"/>
                  <a:gd name="T12" fmla="*/ 1244 w 1364"/>
                  <a:gd name="T13" fmla="*/ 120 h 1088"/>
                  <a:gd name="T14" fmla="*/ 188 w 1364"/>
                  <a:gd name="T15" fmla="*/ 2 h 1088"/>
                  <a:gd name="T16" fmla="*/ 168 w 1364"/>
                  <a:gd name="T17" fmla="*/ 0 h 1088"/>
                  <a:gd name="T18" fmla="*/ 138 w 1364"/>
                  <a:gd name="T19" fmla="*/ 2 h 1088"/>
                  <a:gd name="T20" fmla="*/ 114 w 1364"/>
                  <a:gd name="T21" fmla="*/ 10 h 1088"/>
                  <a:gd name="T22" fmla="*/ 90 w 1364"/>
                  <a:gd name="T23" fmla="*/ 28 h 1088"/>
                  <a:gd name="T24" fmla="*/ 70 w 1364"/>
                  <a:gd name="T25" fmla="*/ 54 h 1088"/>
                  <a:gd name="T26" fmla="*/ 54 w 1364"/>
                  <a:gd name="T27" fmla="*/ 94 h 1088"/>
                  <a:gd name="T28" fmla="*/ 50 w 1364"/>
                  <a:gd name="T29" fmla="*/ 120 h 1088"/>
                  <a:gd name="T30" fmla="*/ 34 w 1364"/>
                  <a:gd name="T31" fmla="*/ 280 h 1088"/>
                  <a:gd name="T32" fmla="*/ 0 w 1364"/>
                  <a:gd name="T33" fmla="*/ 742 h 1088"/>
                  <a:gd name="T34" fmla="*/ 0 w 1364"/>
                  <a:gd name="T35" fmla="*/ 748 h 1088"/>
                  <a:gd name="T36" fmla="*/ 4 w 1364"/>
                  <a:gd name="T37" fmla="*/ 788 h 1088"/>
                  <a:gd name="T38" fmla="*/ 12 w 1364"/>
                  <a:gd name="T39" fmla="*/ 816 h 1088"/>
                  <a:gd name="T40" fmla="*/ 28 w 1364"/>
                  <a:gd name="T41" fmla="*/ 842 h 1088"/>
                  <a:gd name="T42" fmla="*/ 50 w 1364"/>
                  <a:gd name="T43" fmla="*/ 864 h 1088"/>
                  <a:gd name="T44" fmla="*/ 84 w 1364"/>
                  <a:gd name="T45" fmla="*/ 878 h 1088"/>
                  <a:gd name="T46" fmla="*/ 128 w 1364"/>
                  <a:gd name="T47" fmla="*/ 880 h 1088"/>
                  <a:gd name="T48" fmla="*/ 246 w 1364"/>
                  <a:gd name="T49" fmla="*/ 876 h 1088"/>
                  <a:gd name="T50" fmla="*/ 244 w 1364"/>
                  <a:gd name="T51" fmla="*/ 900 h 1088"/>
                  <a:gd name="T52" fmla="*/ 230 w 1364"/>
                  <a:gd name="T53" fmla="*/ 954 h 1088"/>
                  <a:gd name="T54" fmla="*/ 208 w 1364"/>
                  <a:gd name="T55" fmla="*/ 996 h 1088"/>
                  <a:gd name="T56" fmla="*/ 186 w 1364"/>
                  <a:gd name="T57" fmla="*/ 1024 h 1088"/>
                  <a:gd name="T58" fmla="*/ 158 w 1364"/>
                  <a:gd name="T59" fmla="*/ 1052 h 1088"/>
                  <a:gd name="T60" fmla="*/ 124 w 1364"/>
                  <a:gd name="T61" fmla="*/ 1076 h 1088"/>
                  <a:gd name="T62" fmla="*/ 102 w 1364"/>
                  <a:gd name="T63" fmla="*/ 1088 h 1088"/>
                  <a:gd name="T64" fmla="*/ 132 w 1364"/>
                  <a:gd name="T65" fmla="*/ 1082 h 1088"/>
                  <a:gd name="T66" fmla="*/ 184 w 1364"/>
                  <a:gd name="T67" fmla="*/ 1066 h 1088"/>
                  <a:gd name="T68" fmla="*/ 222 w 1364"/>
                  <a:gd name="T69" fmla="*/ 1046 h 1088"/>
                  <a:gd name="T70" fmla="*/ 264 w 1364"/>
                  <a:gd name="T71" fmla="*/ 1014 h 1088"/>
                  <a:gd name="T72" fmla="*/ 300 w 1364"/>
                  <a:gd name="T73" fmla="*/ 968 h 1088"/>
                  <a:gd name="T74" fmla="*/ 332 w 1364"/>
                  <a:gd name="T75" fmla="*/ 908 h 1088"/>
                  <a:gd name="T76" fmla="*/ 342 w 1364"/>
                  <a:gd name="T77" fmla="*/ 872 h 1088"/>
                  <a:gd name="T78" fmla="*/ 1102 w 1364"/>
                  <a:gd name="T79" fmla="*/ 848 h 1088"/>
                  <a:gd name="T80" fmla="*/ 1244 w 1364"/>
                  <a:gd name="T81" fmla="*/ 842 h 1088"/>
                  <a:gd name="T82" fmla="*/ 1290 w 1364"/>
                  <a:gd name="T83" fmla="*/ 832 h 1088"/>
                  <a:gd name="T84" fmla="*/ 1322 w 1364"/>
                  <a:gd name="T85" fmla="*/ 812 h 1088"/>
                  <a:gd name="T86" fmla="*/ 1342 w 1364"/>
                  <a:gd name="T87" fmla="*/ 788 h 1088"/>
                  <a:gd name="T88" fmla="*/ 1356 w 1364"/>
                  <a:gd name="T89" fmla="*/ 760 h 1088"/>
                  <a:gd name="T90" fmla="*/ 1362 w 1364"/>
                  <a:gd name="T91" fmla="*/ 732 h 1088"/>
                  <a:gd name="T92" fmla="*/ 1362 w 1364"/>
                  <a:gd name="T93" fmla="*/ 692 h 1088"/>
                  <a:gd name="T94" fmla="*/ 1362 w 1364"/>
                  <a:gd name="T95" fmla="*/ 686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64" h="1088">
                    <a:moveTo>
                      <a:pt x="1362" y="686"/>
                    </a:moveTo>
                    <a:lnTo>
                      <a:pt x="1344" y="258"/>
                    </a:lnTo>
                    <a:lnTo>
                      <a:pt x="1344" y="258"/>
                    </a:lnTo>
                    <a:lnTo>
                      <a:pt x="1344" y="240"/>
                    </a:lnTo>
                    <a:lnTo>
                      <a:pt x="1340" y="220"/>
                    </a:lnTo>
                    <a:lnTo>
                      <a:pt x="1334" y="196"/>
                    </a:lnTo>
                    <a:lnTo>
                      <a:pt x="1330" y="184"/>
                    </a:lnTo>
                    <a:lnTo>
                      <a:pt x="1324" y="172"/>
                    </a:lnTo>
                    <a:lnTo>
                      <a:pt x="1316" y="162"/>
                    </a:lnTo>
                    <a:lnTo>
                      <a:pt x="1306" y="150"/>
                    </a:lnTo>
                    <a:lnTo>
                      <a:pt x="1294" y="140"/>
                    </a:lnTo>
                    <a:lnTo>
                      <a:pt x="1280" y="132"/>
                    </a:lnTo>
                    <a:lnTo>
                      <a:pt x="1264" y="126"/>
                    </a:lnTo>
                    <a:lnTo>
                      <a:pt x="1244" y="120"/>
                    </a:lnTo>
                    <a:lnTo>
                      <a:pt x="188" y="2"/>
                    </a:lnTo>
                    <a:lnTo>
                      <a:pt x="188" y="2"/>
                    </a:lnTo>
                    <a:lnTo>
                      <a:pt x="182" y="0"/>
                    </a:lnTo>
                    <a:lnTo>
                      <a:pt x="168" y="0"/>
                    </a:lnTo>
                    <a:lnTo>
                      <a:pt x="150" y="0"/>
                    </a:lnTo>
                    <a:lnTo>
                      <a:pt x="138" y="2"/>
                    </a:lnTo>
                    <a:lnTo>
                      <a:pt x="126" y="6"/>
                    </a:lnTo>
                    <a:lnTo>
                      <a:pt x="114" y="10"/>
                    </a:lnTo>
                    <a:lnTo>
                      <a:pt x="102" y="18"/>
                    </a:lnTo>
                    <a:lnTo>
                      <a:pt x="90" y="28"/>
                    </a:lnTo>
                    <a:lnTo>
                      <a:pt x="80" y="40"/>
                    </a:lnTo>
                    <a:lnTo>
                      <a:pt x="70" y="54"/>
                    </a:lnTo>
                    <a:lnTo>
                      <a:pt x="62" y="72"/>
                    </a:lnTo>
                    <a:lnTo>
                      <a:pt x="54" y="94"/>
                    </a:lnTo>
                    <a:lnTo>
                      <a:pt x="50" y="120"/>
                    </a:lnTo>
                    <a:lnTo>
                      <a:pt x="50" y="120"/>
                    </a:lnTo>
                    <a:lnTo>
                      <a:pt x="42" y="190"/>
                    </a:lnTo>
                    <a:lnTo>
                      <a:pt x="34" y="280"/>
                    </a:lnTo>
                    <a:lnTo>
                      <a:pt x="18" y="486"/>
                    </a:lnTo>
                    <a:lnTo>
                      <a:pt x="0" y="742"/>
                    </a:lnTo>
                    <a:lnTo>
                      <a:pt x="0" y="742"/>
                    </a:lnTo>
                    <a:lnTo>
                      <a:pt x="0" y="748"/>
                    </a:lnTo>
                    <a:lnTo>
                      <a:pt x="0" y="766"/>
                    </a:lnTo>
                    <a:lnTo>
                      <a:pt x="4" y="788"/>
                    </a:lnTo>
                    <a:lnTo>
                      <a:pt x="8" y="802"/>
                    </a:lnTo>
                    <a:lnTo>
                      <a:pt x="12" y="816"/>
                    </a:lnTo>
                    <a:lnTo>
                      <a:pt x="18" y="828"/>
                    </a:lnTo>
                    <a:lnTo>
                      <a:pt x="28" y="842"/>
                    </a:lnTo>
                    <a:lnTo>
                      <a:pt x="38" y="854"/>
                    </a:lnTo>
                    <a:lnTo>
                      <a:pt x="50" y="864"/>
                    </a:lnTo>
                    <a:lnTo>
                      <a:pt x="66" y="872"/>
                    </a:lnTo>
                    <a:lnTo>
                      <a:pt x="84" y="878"/>
                    </a:lnTo>
                    <a:lnTo>
                      <a:pt x="104" y="880"/>
                    </a:lnTo>
                    <a:lnTo>
                      <a:pt x="128" y="880"/>
                    </a:lnTo>
                    <a:lnTo>
                      <a:pt x="128" y="880"/>
                    </a:lnTo>
                    <a:lnTo>
                      <a:pt x="246" y="876"/>
                    </a:lnTo>
                    <a:lnTo>
                      <a:pt x="246" y="876"/>
                    </a:lnTo>
                    <a:lnTo>
                      <a:pt x="244" y="900"/>
                    </a:lnTo>
                    <a:lnTo>
                      <a:pt x="240" y="928"/>
                    </a:lnTo>
                    <a:lnTo>
                      <a:pt x="230" y="954"/>
                    </a:lnTo>
                    <a:lnTo>
                      <a:pt x="218" y="982"/>
                    </a:lnTo>
                    <a:lnTo>
                      <a:pt x="208" y="996"/>
                    </a:lnTo>
                    <a:lnTo>
                      <a:pt x="198" y="1010"/>
                    </a:lnTo>
                    <a:lnTo>
                      <a:pt x="186" y="1024"/>
                    </a:lnTo>
                    <a:lnTo>
                      <a:pt x="174" y="1038"/>
                    </a:lnTo>
                    <a:lnTo>
                      <a:pt x="158" y="1052"/>
                    </a:lnTo>
                    <a:lnTo>
                      <a:pt x="142" y="1064"/>
                    </a:lnTo>
                    <a:lnTo>
                      <a:pt x="124" y="1076"/>
                    </a:lnTo>
                    <a:lnTo>
                      <a:pt x="102" y="1088"/>
                    </a:lnTo>
                    <a:lnTo>
                      <a:pt x="102" y="1088"/>
                    </a:lnTo>
                    <a:lnTo>
                      <a:pt x="110" y="1086"/>
                    </a:lnTo>
                    <a:lnTo>
                      <a:pt x="132" y="1082"/>
                    </a:lnTo>
                    <a:lnTo>
                      <a:pt x="164" y="1074"/>
                    </a:lnTo>
                    <a:lnTo>
                      <a:pt x="184" y="1066"/>
                    </a:lnTo>
                    <a:lnTo>
                      <a:pt x="202" y="1056"/>
                    </a:lnTo>
                    <a:lnTo>
                      <a:pt x="222" y="1046"/>
                    </a:lnTo>
                    <a:lnTo>
                      <a:pt x="244" y="1030"/>
                    </a:lnTo>
                    <a:lnTo>
                      <a:pt x="264" y="1014"/>
                    </a:lnTo>
                    <a:lnTo>
                      <a:pt x="282" y="992"/>
                    </a:lnTo>
                    <a:lnTo>
                      <a:pt x="300" y="968"/>
                    </a:lnTo>
                    <a:lnTo>
                      <a:pt x="318" y="940"/>
                    </a:lnTo>
                    <a:lnTo>
                      <a:pt x="332" y="908"/>
                    </a:lnTo>
                    <a:lnTo>
                      <a:pt x="342" y="872"/>
                    </a:lnTo>
                    <a:lnTo>
                      <a:pt x="342" y="872"/>
                    </a:lnTo>
                    <a:lnTo>
                      <a:pt x="868" y="856"/>
                    </a:lnTo>
                    <a:lnTo>
                      <a:pt x="1102" y="848"/>
                    </a:lnTo>
                    <a:lnTo>
                      <a:pt x="1244" y="842"/>
                    </a:lnTo>
                    <a:lnTo>
                      <a:pt x="1244" y="842"/>
                    </a:lnTo>
                    <a:lnTo>
                      <a:pt x="1268" y="838"/>
                    </a:lnTo>
                    <a:lnTo>
                      <a:pt x="1290" y="832"/>
                    </a:lnTo>
                    <a:lnTo>
                      <a:pt x="1306" y="824"/>
                    </a:lnTo>
                    <a:lnTo>
                      <a:pt x="1322" y="812"/>
                    </a:lnTo>
                    <a:lnTo>
                      <a:pt x="1332" y="800"/>
                    </a:lnTo>
                    <a:lnTo>
                      <a:pt x="1342" y="788"/>
                    </a:lnTo>
                    <a:lnTo>
                      <a:pt x="1350" y="774"/>
                    </a:lnTo>
                    <a:lnTo>
                      <a:pt x="1356" y="760"/>
                    </a:lnTo>
                    <a:lnTo>
                      <a:pt x="1358" y="746"/>
                    </a:lnTo>
                    <a:lnTo>
                      <a:pt x="1362" y="732"/>
                    </a:lnTo>
                    <a:lnTo>
                      <a:pt x="1364" y="708"/>
                    </a:lnTo>
                    <a:lnTo>
                      <a:pt x="1362" y="692"/>
                    </a:lnTo>
                    <a:lnTo>
                      <a:pt x="1362" y="686"/>
                    </a:lnTo>
                    <a:lnTo>
                      <a:pt x="1362" y="686"/>
                    </a:lnTo>
                    <a:close/>
                  </a:path>
                </a:pathLst>
              </a:custGeom>
              <a:gradFill rotWithShape="1">
                <a:gsLst>
                  <a:gs pos="0">
                    <a:srgbClr val="33CCCC"/>
                  </a:gs>
                  <a:gs pos="100000">
                    <a:schemeClr val="bg1"/>
                  </a:gs>
                </a:gsLst>
                <a:path path="circle">
                  <a:fillToRect l="50000" t="50000" r="50000" b="50000"/>
                </a:path>
              </a:gradFill>
              <a:ln w="9525" cap="flat" cmpd="sng" algn="ctr">
                <a:noFill/>
                <a:prstDash val="solid"/>
                <a:headEnd/>
                <a:tailEnd/>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kern="0">
                  <a:solidFill>
                    <a:prstClr val="white"/>
                  </a:solidFill>
                  <a:latin typeface="Calibri"/>
                </a:endParaRPr>
              </a:p>
            </p:txBody>
          </p:sp>
        </p:grpSp>
        <p:sp>
          <p:nvSpPr>
            <p:cNvPr id="29" name="Rectangle 28"/>
            <p:cNvSpPr/>
            <p:nvPr/>
          </p:nvSpPr>
          <p:spPr>
            <a:xfrm>
              <a:off x="2967535" y="2126491"/>
              <a:ext cx="5360055" cy="2208643"/>
            </a:xfrm>
            <a:prstGeom prst="rect">
              <a:avLst/>
            </a:prstGeom>
          </p:spPr>
          <p:txBody>
            <a:bodyPr wrap="square">
              <a:spAutoFit/>
            </a:bodyPr>
            <a:lstStyle/>
            <a:p>
              <a:pPr marL="0" lvl="1" algn="ctr">
                <a:lnSpc>
                  <a:spcPct val="110000"/>
                </a:lnSpc>
                <a:spcBef>
                  <a:spcPts val="1000"/>
                </a:spcBef>
                <a:buClr>
                  <a:prstClr val="white"/>
                </a:buClr>
              </a:pPr>
              <a:r>
                <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rPr>
                <a:t>Lipomodelling following breast cancer surgery is a safe procedure that can be performed as a day case.</a:t>
              </a:r>
            </a:p>
          </p:txBody>
        </p:sp>
      </p:grpSp>
      <p:grpSp>
        <p:nvGrpSpPr>
          <p:cNvPr id="33" name="Group 20"/>
          <p:cNvGrpSpPr/>
          <p:nvPr/>
        </p:nvGrpSpPr>
        <p:grpSpPr>
          <a:xfrm>
            <a:off x="3597955" y="2531127"/>
            <a:ext cx="5925746" cy="3841011"/>
            <a:chOff x="2357422" y="1285860"/>
            <a:chExt cx="6500858" cy="4857784"/>
          </a:xfrm>
        </p:grpSpPr>
        <p:grpSp>
          <p:nvGrpSpPr>
            <p:cNvPr id="34" name="Groupe 12"/>
            <p:cNvGrpSpPr/>
            <p:nvPr/>
          </p:nvGrpSpPr>
          <p:grpSpPr>
            <a:xfrm>
              <a:off x="2357422" y="1285860"/>
              <a:ext cx="6500858" cy="4857784"/>
              <a:chOff x="1795463" y="2430463"/>
              <a:chExt cx="2317750" cy="1879600"/>
            </a:xfrm>
          </p:grpSpPr>
          <p:sp>
            <p:nvSpPr>
              <p:cNvPr id="36" name="Freeform 12"/>
              <p:cNvSpPr>
                <a:spLocks/>
              </p:cNvSpPr>
              <p:nvPr/>
            </p:nvSpPr>
            <p:spPr bwMode="auto">
              <a:xfrm>
                <a:off x="1795463" y="2430463"/>
                <a:ext cx="2317750" cy="1879600"/>
              </a:xfrm>
              <a:custGeom>
                <a:avLst/>
                <a:gdLst>
                  <a:gd name="T0" fmla="*/ 142 w 1460"/>
                  <a:gd name="T1" fmla="*/ 1182 h 1184"/>
                  <a:gd name="T2" fmla="*/ 122 w 1460"/>
                  <a:gd name="T3" fmla="*/ 1174 h 1184"/>
                  <a:gd name="T4" fmla="*/ 108 w 1460"/>
                  <a:gd name="T5" fmla="*/ 1156 h 1184"/>
                  <a:gd name="T6" fmla="*/ 104 w 1460"/>
                  <a:gd name="T7" fmla="*/ 1140 h 1184"/>
                  <a:gd name="T8" fmla="*/ 106 w 1460"/>
                  <a:gd name="T9" fmla="*/ 1116 h 1184"/>
                  <a:gd name="T10" fmla="*/ 122 w 1460"/>
                  <a:gd name="T11" fmla="*/ 1098 h 1184"/>
                  <a:gd name="T12" fmla="*/ 148 w 1460"/>
                  <a:gd name="T13" fmla="*/ 1082 h 1184"/>
                  <a:gd name="T14" fmla="*/ 198 w 1460"/>
                  <a:gd name="T15" fmla="*/ 1040 h 1184"/>
                  <a:gd name="T16" fmla="*/ 232 w 1460"/>
                  <a:gd name="T17" fmla="*/ 992 h 1184"/>
                  <a:gd name="T18" fmla="*/ 180 w 1460"/>
                  <a:gd name="T19" fmla="*/ 976 h 1184"/>
                  <a:gd name="T20" fmla="*/ 140 w 1460"/>
                  <a:gd name="T21" fmla="*/ 976 h 1184"/>
                  <a:gd name="T22" fmla="*/ 88 w 1460"/>
                  <a:gd name="T23" fmla="*/ 960 h 1184"/>
                  <a:gd name="T24" fmla="*/ 46 w 1460"/>
                  <a:gd name="T25" fmla="*/ 930 h 1184"/>
                  <a:gd name="T26" fmla="*/ 30 w 1460"/>
                  <a:gd name="T27" fmla="*/ 908 h 1184"/>
                  <a:gd name="T28" fmla="*/ 4 w 1460"/>
                  <a:gd name="T29" fmla="*/ 842 h 1184"/>
                  <a:gd name="T30" fmla="*/ 0 w 1460"/>
                  <a:gd name="T31" fmla="*/ 788 h 1184"/>
                  <a:gd name="T32" fmla="*/ 34 w 1460"/>
                  <a:gd name="T33" fmla="*/ 320 h 1184"/>
                  <a:gd name="T34" fmla="*/ 50 w 1460"/>
                  <a:gd name="T35" fmla="*/ 162 h 1184"/>
                  <a:gd name="T36" fmla="*/ 70 w 1460"/>
                  <a:gd name="T37" fmla="*/ 90 h 1184"/>
                  <a:gd name="T38" fmla="*/ 102 w 1460"/>
                  <a:gd name="T39" fmla="*/ 44 h 1184"/>
                  <a:gd name="T40" fmla="*/ 138 w 1460"/>
                  <a:gd name="T41" fmla="*/ 16 h 1184"/>
                  <a:gd name="T42" fmla="*/ 196 w 1460"/>
                  <a:gd name="T43" fmla="*/ 0 h 1184"/>
                  <a:gd name="T44" fmla="*/ 232 w 1460"/>
                  <a:gd name="T45" fmla="*/ 0 h 1184"/>
                  <a:gd name="T46" fmla="*/ 1298 w 1460"/>
                  <a:gd name="T47" fmla="*/ 120 h 1184"/>
                  <a:gd name="T48" fmla="*/ 1322 w 1460"/>
                  <a:gd name="T49" fmla="*/ 126 h 1184"/>
                  <a:gd name="T50" fmla="*/ 1372 w 1460"/>
                  <a:gd name="T51" fmla="*/ 150 h 1184"/>
                  <a:gd name="T52" fmla="*/ 1408 w 1460"/>
                  <a:gd name="T53" fmla="*/ 186 h 1184"/>
                  <a:gd name="T54" fmla="*/ 1428 w 1460"/>
                  <a:gd name="T55" fmla="*/ 228 h 1184"/>
                  <a:gd name="T56" fmla="*/ 1440 w 1460"/>
                  <a:gd name="T57" fmla="*/ 308 h 1184"/>
                  <a:gd name="T58" fmla="*/ 1460 w 1460"/>
                  <a:gd name="T59" fmla="*/ 750 h 1184"/>
                  <a:gd name="T60" fmla="*/ 1452 w 1460"/>
                  <a:gd name="T61" fmla="*/ 810 h 1184"/>
                  <a:gd name="T62" fmla="*/ 1420 w 1460"/>
                  <a:gd name="T63" fmla="*/ 878 h 1184"/>
                  <a:gd name="T64" fmla="*/ 1402 w 1460"/>
                  <a:gd name="T65" fmla="*/ 896 h 1184"/>
                  <a:gd name="T66" fmla="*/ 1358 w 1460"/>
                  <a:gd name="T67" fmla="*/ 922 h 1184"/>
                  <a:gd name="T68" fmla="*/ 1296 w 1460"/>
                  <a:gd name="T69" fmla="*/ 938 h 1184"/>
                  <a:gd name="T70" fmla="*/ 1084 w 1460"/>
                  <a:gd name="T71" fmla="*/ 946 h 1184"/>
                  <a:gd name="T72" fmla="*/ 426 w 1460"/>
                  <a:gd name="T73" fmla="*/ 966 h 1184"/>
                  <a:gd name="T74" fmla="*/ 400 w 1460"/>
                  <a:gd name="T75" fmla="*/ 1022 h 1184"/>
                  <a:gd name="T76" fmla="*/ 350 w 1460"/>
                  <a:gd name="T77" fmla="*/ 1088 h 1184"/>
                  <a:gd name="T78" fmla="*/ 294 w 1460"/>
                  <a:gd name="T79" fmla="*/ 1134 h 1184"/>
                  <a:gd name="T80" fmla="*/ 236 w 1460"/>
                  <a:gd name="T81" fmla="*/ 1164 h 1184"/>
                  <a:gd name="T82" fmla="*/ 154 w 1460"/>
                  <a:gd name="T83" fmla="*/ 1184 h 1184"/>
                  <a:gd name="T84" fmla="*/ 150 w 1460"/>
                  <a:gd name="T85"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60" h="1184">
                    <a:moveTo>
                      <a:pt x="150" y="1184"/>
                    </a:moveTo>
                    <a:lnTo>
                      <a:pt x="150" y="1184"/>
                    </a:lnTo>
                    <a:lnTo>
                      <a:pt x="142" y="1182"/>
                    </a:lnTo>
                    <a:lnTo>
                      <a:pt x="136" y="1182"/>
                    </a:lnTo>
                    <a:lnTo>
                      <a:pt x="128" y="1178"/>
                    </a:lnTo>
                    <a:lnTo>
                      <a:pt x="122" y="1174"/>
                    </a:lnTo>
                    <a:lnTo>
                      <a:pt x="116" y="1168"/>
                    </a:lnTo>
                    <a:lnTo>
                      <a:pt x="112" y="1162"/>
                    </a:lnTo>
                    <a:lnTo>
                      <a:pt x="108" y="1156"/>
                    </a:lnTo>
                    <a:lnTo>
                      <a:pt x="104" y="1148"/>
                    </a:lnTo>
                    <a:lnTo>
                      <a:pt x="104" y="1148"/>
                    </a:lnTo>
                    <a:lnTo>
                      <a:pt x="104" y="1140"/>
                    </a:lnTo>
                    <a:lnTo>
                      <a:pt x="102" y="1132"/>
                    </a:lnTo>
                    <a:lnTo>
                      <a:pt x="104" y="1124"/>
                    </a:lnTo>
                    <a:lnTo>
                      <a:pt x="106" y="1116"/>
                    </a:lnTo>
                    <a:lnTo>
                      <a:pt x="110" y="1110"/>
                    </a:lnTo>
                    <a:lnTo>
                      <a:pt x="116" y="1104"/>
                    </a:lnTo>
                    <a:lnTo>
                      <a:pt x="122" y="1098"/>
                    </a:lnTo>
                    <a:lnTo>
                      <a:pt x="128" y="1094"/>
                    </a:lnTo>
                    <a:lnTo>
                      <a:pt x="128" y="1094"/>
                    </a:lnTo>
                    <a:lnTo>
                      <a:pt x="148" y="1082"/>
                    </a:lnTo>
                    <a:lnTo>
                      <a:pt x="168" y="1068"/>
                    </a:lnTo>
                    <a:lnTo>
                      <a:pt x="184" y="1054"/>
                    </a:lnTo>
                    <a:lnTo>
                      <a:pt x="198" y="1040"/>
                    </a:lnTo>
                    <a:lnTo>
                      <a:pt x="212" y="1024"/>
                    </a:lnTo>
                    <a:lnTo>
                      <a:pt x="222" y="1008"/>
                    </a:lnTo>
                    <a:lnTo>
                      <a:pt x="232" y="992"/>
                    </a:lnTo>
                    <a:lnTo>
                      <a:pt x="238" y="974"/>
                    </a:lnTo>
                    <a:lnTo>
                      <a:pt x="238" y="974"/>
                    </a:lnTo>
                    <a:lnTo>
                      <a:pt x="180" y="976"/>
                    </a:lnTo>
                    <a:lnTo>
                      <a:pt x="180" y="976"/>
                    </a:lnTo>
                    <a:lnTo>
                      <a:pt x="160" y="978"/>
                    </a:lnTo>
                    <a:lnTo>
                      <a:pt x="140" y="976"/>
                    </a:lnTo>
                    <a:lnTo>
                      <a:pt x="122" y="972"/>
                    </a:lnTo>
                    <a:lnTo>
                      <a:pt x="104" y="968"/>
                    </a:lnTo>
                    <a:lnTo>
                      <a:pt x="88" y="960"/>
                    </a:lnTo>
                    <a:lnTo>
                      <a:pt x="74" y="952"/>
                    </a:lnTo>
                    <a:lnTo>
                      <a:pt x="60" y="942"/>
                    </a:lnTo>
                    <a:lnTo>
                      <a:pt x="46" y="930"/>
                    </a:lnTo>
                    <a:lnTo>
                      <a:pt x="46" y="930"/>
                    </a:lnTo>
                    <a:lnTo>
                      <a:pt x="38" y="920"/>
                    </a:lnTo>
                    <a:lnTo>
                      <a:pt x="30" y="908"/>
                    </a:lnTo>
                    <a:lnTo>
                      <a:pt x="18" y="886"/>
                    </a:lnTo>
                    <a:lnTo>
                      <a:pt x="10" y="864"/>
                    </a:lnTo>
                    <a:lnTo>
                      <a:pt x="4" y="842"/>
                    </a:lnTo>
                    <a:lnTo>
                      <a:pt x="2" y="822"/>
                    </a:lnTo>
                    <a:lnTo>
                      <a:pt x="0" y="806"/>
                    </a:lnTo>
                    <a:lnTo>
                      <a:pt x="0" y="788"/>
                    </a:lnTo>
                    <a:lnTo>
                      <a:pt x="0" y="788"/>
                    </a:lnTo>
                    <a:lnTo>
                      <a:pt x="18" y="522"/>
                    </a:lnTo>
                    <a:lnTo>
                      <a:pt x="34" y="320"/>
                    </a:lnTo>
                    <a:lnTo>
                      <a:pt x="42" y="230"/>
                    </a:lnTo>
                    <a:lnTo>
                      <a:pt x="50" y="162"/>
                    </a:lnTo>
                    <a:lnTo>
                      <a:pt x="50" y="162"/>
                    </a:lnTo>
                    <a:lnTo>
                      <a:pt x="54" y="136"/>
                    </a:lnTo>
                    <a:lnTo>
                      <a:pt x="62" y="112"/>
                    </a:lnTo>
                    <a:lnTo>
                      <a:pt x="70" y="90"/>
                    </a:lnTo>
                    <a:lnTo>
                      <a:pt x="78" y="72"/>
                    </a:lnTo>
                    <a:lnTo>
                      <a:pt x="90" y="58"/>
                    </a:lnTo>
                    <a:lnTo>
                      <a:pt x="102" y="44"/>
                    </a:lnTo>
                    <a:lnTo>
                      <a:pt x="114" y="34"/>
                    </a:lnTo>
                    <a:lnTo>
                      <a:pt x="126" y="24"/>
                    </a:lnTo>
                    <a:lnTo>
                      <a:pt x="138" y="16"/>
                    </a:lnTo>
                    <a:lnTo>
                      <a:pt x="152" y="10"/>
                    </a:lnTo>
                    <a:lnTo>
                      <a:pt x="176" y="4"/>
                    </a:lnTo>
                    <a:lnTo>
                      <a:pt x="196" y="0"/>
                    </a:lnTo>
                    <a:lnTo>
                      <a:pt x="212" y="0"/>
                    </a:lnTo>
                    <a:lnTo>
                      <a:pt x="212" y="0"/>
                    </a:lnTo>
                    <a:lnTo>
                      <a:pt x="232" y="0"/>
                    </a:lnTo>
                    <a:lnTo>
                      <a:pt x="244" y="2"/>
                    </a:lnTo>
                    <a:lnTo>
                      <a:pt x="1298" y="120"/>
                    </a:lnTo>
                    <a:lnTo>
                      <a:pt x="1298" y="120"/>
                    </a:lnTo>
                    <a:lnTo>
                      <a:pt x="1302" y="122"/>
                    </a:lnTo>
                    <a:lnTo>
                      <a:pt x="1302" y="122"/>
                    </a:lnTo>
                    <a:lnTo>
                      <a:pt x="1322" y="126"/>
                    </a:lnTo>
                    <a:lnTo>
                      <a:pt x="1340" y="132"/>
                    </a:lnTo>
                    <a:lnTo>
                      <a:pt x="1358" y="142"/>
                    </a:lnTo>
                    <a:lnTo>
                      <a:pt x="1372" y="150"/>
                    </a:lnTo>
                    <a:lnTo>
                      <a:pt x="1386" y="162"/>
                    </a:lnTo>
                    <a:lnTo>
                      <a:pt x="1398" y="174"/>
                    </a:lnTo>
                    <a:lnTo>
                      <a:pt x="1408" y="186"/>
                    </a:lnTo>
                    <a:lnTo>
                      <a:pt x="1416" y="200"/>
                    </a:lnTo>
                    <a:lnTo>
                      <a:pt x="1422" y="214"/>
                    </a:lnTo>
                    <a:lnTo>
                      <a:pt x="1428" y="228"/>
                    </a:lnTo>
                    <a:lnTo>
                      <a:pt x="1436" y="256"/>
                    </a:lnTo>
                    <a:lnTo>
                      <a:pt x="1440" y="284"/>
                    </a:lnTo>
                    <a:lnTo>
                      <a:pt x="1440" y="308"/>
                    </a:lnTo>
                    <a:lnTo>
                      <a:pt x="1458" y="730"/>
                    </a:lnTo>
                    <a:lnTo>
                      <a:pt x="1458" y="730"/>
                    </a:lnTo>
                    <a:lnTo>
                      <a:pt x="1460" y="750"/>
                    </a:lnTo>
                    <a:lnTo>
                      <a:pt x="1458" y="768"/>
                    </a:lnTo>
                    <a:lnTo>
                      <a:pt x="1456" y="788"/>
                    </a:lnTo>
                    <a:lnTo>
                      <a:pt x="1452" y="810"/>
                    </a:lnTo>
                    <a:lnTo>
                      <a:pt x="1446" y="832"/>
                    </a:lnTo>
                    <a:lnTo>
                      <a:pt x="1434" y="856"/>
                    </a:lnTo>
                    <a:lnTo>
                      <a:pt x="1420" y="878"/>
                    </a:lnTo>
                    <a:lnTo>
                      <a:pt x="1420" y="878"/>
                    </a:lnTo>
                    <a:lnTo>
                      <a:pt x="1412" y="886"/>
                    </a:lnTo>
                    <a:lnTo>
                      <a:pt x="1402" y="896"/>
                    </a:lnTo>
                    <a:lnTo>
                      <a:pt x="1390" y="906"/>
                    </a:lnTo>
                    <a:lnTo>
                      <a:pt x="1376" y="914"/>
                    </a:lnTo>
                    <a:lnTo>
                      <a:pt x="1358" y="922"/>
                    </a:lnTo>
                    <a:lnTo>
                      <a:pt x="1340" y="930"/>
                    </a:lnTo>
                    <a:lnTo>
                      <a:pt x="1320" y="934"/>
                    </a:lnTo>
                    <a:lnTo>
                      <a:pt x="1296" y="938"/>
                    </a:lnTo>
                    <a:lnTo>
                      <a:pt x="1296" y="938"/>
                    </a:lnTo>
                    <a:lnTo>
                      <a:pt x="1214" y="942"/>
                    </a:lnTo>
                    <a:lnTo>
                      <a:pt x="1084" y="946"/>
                    </a:lnTo>
                    <a:lnTo>
                      <a:pt x="736" y="956"/>
                    </a:lnTo>
                    <a:lnTo>
                      <a:pt x="736" y="956"/>
                    </a:lnTo>
                    <a:lnTo>
                      <a:pt x="426" y="966"/>
                    </a:lnTo>
                    <a:lnTo>
                      <a:pt x="426" y="966"/>
                    </a:lnTo>
                    <a:lnTo>
                      <a:pt x="414" y="996"/>
                    </a:lnTo>
                    <a:lnTo>
                      <a:pt x="400" y="1022"/>
                    </a:lnTo>
                    <a:lnTo>
                      <a:pt x="386" y="1046"/>
                    </a:lnTo>
                    <a:lnTo>
                      <a:pt x="368" y="1068"/>
                    </a:lnTo>
                    <a:lnTo>
                      <a:pt x="350" y="1088"/>
                    </a:lnTo>
                    <a:lnTo>
                      <a:pt x="332" y="1106"/>
                    </a:lnTo>
                    <a:lnTo>
                      <a:pt x="314" y="1122"/>
                    </a:lnTo>
                    <a:lnTo>
                      <a:pt x="294" y="1134"/>
                    </a:lnTo>
                    <a:lnTo>
                      <a:pt x="274" y="1146"/>
                    </a:lnTo>
                    <a:lnTo>
                      <a:pt x="254" y="1156"/>
                    </a:lnTo>
                    <a:lnTo>
                      <a:pt x="236" y="1164"/>
                    </a:lnTo>
                    <a:lnTo>
                      <a:pt x="216" y="1172"/>
                    </a:lnTo>
                    <a:lnTo>
                      <a:pt x="182" y="1180"/>
                    </a:lnTo>
                    <a:lnTo>
                      <a:pt x="154" y="1184"/>
                    </a:lnTo>
                    <a:lnTo>
                      <a:pt x="154" y="1184"/>
                    </a:lnTo>
                    <a:lnTo>
                      <a:pt x="150" y="1184"/>
                    </a:lnTo>
                    <a:lnTo>
                      <a:pt x="150" y="1184"/>
                    </a:lnTo>
                    <a:close/>
                  </a:path>
                </a:pathLst>
              </a:custGeom>
              <a:solidFill>
                <a:srgbClr val="B1B3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a:solidFill>
                    <a:prstClr val="black"/>
                  </a:solidFill>
                  <a:latin typeface="Calibri"/>
                </a:endParaRPr>
              </a:p>
            </p:txBody>
          </p:sp>
          <p:sp>
            <p:nvSpPr>
              <p:cNvPr id="37" name="Freeform 13"/>
              <p:cNvSpPr>
                <a:spLocks/>
              </p:cNvSpPr>
              <p:nvPr/>
            </p:nvSpPr>
            <p:spPr bwMode="auto">
              <a:xfrm>
                <a:off x="1801813" y="2436813"/>
                <a:ext cx="2305050" cy="1866900"/>
              </a:xfrm>
              <a:custGeom>
                <a:avLst/>
                <a:gdLst>
                  <a:gd name="T0" fmla="*/ 146 w 1452"/>
                  <a:gd name="T1" fmla="*/ 1176 h 1176"/>
                  <a:gd name="T2" fmla="*/ 132 w 1452"/>
                  <a:gd name="T3" fmla="*/ 1174 h 1176"/>
                  <a:gd name="T4" fmla="*/ 110 w 1452"/>
                  <a:gd name="T5" fmla="*/ 1156 h 1176"/>
                  <a:gd name="T6" fmla="*/ 104 w 1452"/>
                  <a:gd name="T7" fmla="*/ 1144 h 1176"/>
                  <a:gd name="T8" fmla="*/ 104 w 1452"/>
                  <a:gd name="T9" fmla="*/ 1136 h 1176"/>
                  <a:gd name="T10" fmla="*/ 104 w 1452"/>
                  <a:gd name="T11" fmla="*/ 1122 h 1176"/>
                  <a:gd name="T12" fmla="*/ 110 w 1452"/>
                  <a:gd name="T13" fmla="*/ 1108 h 1176"/>
                  <a:gd name="T14" fmla="*/ 120 w 1452"/>
                  <a:gd name="T15" fmla="*/ 1096 h 1176"/>
                  <a:gd name="T16" fmla="*/ 126 w 1452"/>
                  <a:gd name="T17" fmla="*/ 1092 h 1176"/>
                  <a:gd name="T18" fmla="*/ 168 w 1452"/>
                  <a:gd name="T19" fmla="*/ 1066 h 1176"/>
                  <a:gd name="T20" fmla="*/ 200 w 1452"/>
                  <a:gd name="T21" fmla="*/ 1036 h 1176"/>
                  <a:gd name="T22" fmla="*/ 224 w 1452"/>
                  <a:gd name="T23" fmla="*/ 1002 h 1176"/>
                  <a:gd name="T24" fmla="*/ 240 w 1452"/>
                  <a:gd name="T25" fmla="*/ 966 h 1176"/>
                  <a:gd name="T26" fmla="*/ 176 w 1452"/>
                  <a:gd name="T27" fmla="*/ 968 h 1176"/>
                  <a:gd name="T28" fmla="*/ 156 w 1452"/>
                  <a:gd name="T29" fmla="*/ 970 h 1176"/>
                  <a:gd name="T30" fmla="*/ 120 w 1452"/>
                  <a:gd name="T31" fmla="*/ 964 h 1176"/>
                  <a:gd name="T32" fmla="*/ 86 w 1452"/>
                  <a:gd name="T33" fmla="*/ 954 h 1176"/>
                  <a:gd name="T34" fmla="*/ 58 w 1452"/>
                  <a:gd name="T35" fmla="*/ 936 h 1176"/>
                  <a:gd name="T36" fmla="*/ 46 w 1452"/>
                  <a:gd name="T37" fmla="*/ 924 h 1176"/>
                  <a:gd name="T38" fmla="*/ 30 w 1452"/>
                  <a:gd name="T39" fmla="*/ 902 h 1176"/>
                  <a:gd name="T40" fmla="*/ 10 w 1452"/>
                  <a:gd name="T41" fmla="*/ 858 h 1176"/>
                  <a:gd name="T42" fmla="*/ 2 w 1452"/>
                  <a:gd name="T43" fmla="*/ 818 h 1176"/>
                  <a:gd name="T44" fmla="*/ 0 w 1452"/>
                  <a:gd name="T45" fmla="*/ 784 h 1176"/>
                  <a:gd name="T46" fmla="*/ 18 w 1452"/>
                  <a:gd name="T47" fmla="*/ 520 h 1176"/>
                  <a:gd name="T48" fmla="*/ 42 w 1452"/>
                  <a:gd name="T49" fmla="*/ 226 h 1176"/>
                  <a:gd name="T50" fmla="*/ 50 w 1452"/>
                  <a:gd name="T51" fmla="*/ 158 h 1176"/>
                  <a:gd name="T52" fmla="*/ 60 w 1452"/>
                  <a:gd name="T53" fmla="*/ 110 h 1176"/>
                  <a:gd name="T54" fmla="*/ 78 w 1452"/>
                  <a:gd name="T55" fmla="*/ 72 h 1176"/>
                  <a:gd name="T56" fmla="*/ 100 w 1452"/>
                  <a:gd name="T57" fmla="*/ 44 h 1176"/>
                  <a:gd name="T58" fmla="*/ 124 w 1452"/>
                  <a:gd name="T59" fmla="*/ 24 h 1176"/>
                  <a:gd name="T60" fmla="*/ 148 w 1452"/>
                  <a:gd name="T61" fmla="*/ 10 h 1176"/>
                  <a:gd name="T62" fmla="*/ 192 w 1452"/>
                  <a:gd name="T63" fmla="*/ 0 h 1176"/>
                  <a:gd name="T64" fmla="*/ 208 w 1452"/>
                  <a:gd name="T65" fmla="*/ 0 h 1176"/>
                  <a:gd name="T66" fmla="*/ 238 w 1452"/>
                  <a:gd name="T67" fmla="*/ 2 h 1176"/>
                  <a:gd name="T68" fmla="*/ 1294 w 1452"/>
                  <a:gd name="T69" fmla="*/ 120 h 1176"/>
                  <a:gd name="T70" fmla="*/ 1296 w 1452"/>
                  <a:gd name="T71" fmla="*/ 120 h 1176"/>
                  <a:gd name="T72" fmla="*/ 1336 w 1452"/>
                  <a:gd name="T73" fmla="*/ 132 h 1176"/>
                  <a:gd name="T74" fmla="*/ 1366 w 1452"/>
                  <a:gd name="T75" fmla="*/ 150 h 1176"/>
                  <a:gd name="T76" fmla="*/ 1390 w 1452"/>
                  <a:gd name="T77" fmla="*/ 174 h 1176"/>
                  <a:gd name="T78" fmla="*/ 1408 w 1452"/>
                  <a:gd name="T79" fmla="*/ 198 h 1176"/>
                  <a:gd name="T80" fmla="*/ 1420 w 1452"/>
                  <a:gd name="T81" fmla="*/ 226 h 1176"/>
                  <a:gd name="T82" fmla="*/ 1432 w 1452"/>
                  <a:gd name="T83" fmla="*/ 280 h 1176"/>
                  <a:gd name="T84" fmla="*/ 1450 w 1452"/>
                  <a:gd name="T85" fmla="*/ 726 h 1176"/>
                  <a:gd name="T86" fmla="*/ 1452 w 1452"/>
                  <a:gd name="T87" fmla="*/ 748 h 1176"/>
                  <a:gd name="T88" fmla="*/ 1448 w 1452"/>
                  <a:gd name="T89" fmla="*/ 784 h 1176"/>
                  <a:gd name="T90" fmla="*/ 1438 w 1452"/>
                  <a:gd name="T91" fmla="*/ 826 h 1176"/>
                  <a:gd name="T92" fmla="*/ 1412 w 1452"/>
                  <a:gd name="T93" fmla="*/ 870 h 1176"/>
                  <a:gd name="T94" fmla="*/ 1404 w 1452"/>
                  <a:gd name="T95" fmla="*/ 880 h 1176"/>
                  <a:gd name="T96" fmla="*/ 1382 w 1452"/>
                  <a:gd name="T97" fmla="*/ 898 h 1176"/>
                  <a:gd name="T98" fmla="*/ 1354 w 1452"/>
                  <a:gd name="T99" fmla="*/ 914 h 1176"/>
                  <a:gd name="T100" fmla="*/ 1314 w 1452"/>
                  <a:gd name="T101" fmla="*/ 926 h 1176"/>
                  <a:gd name="T102" fmla="*/ 1292 w 1452"/>
                  <a:gd name="T103" fmla="*/ 930 h 1176"/>
                  <a:gd name="T104" fmla="*/ 1080 w 1452"/>
                  <a:gd name="T105" fmla="*/ 938 h 1176"/>
                  <a:gd name="T106" fmla="*/ 732 w 1452"/>
                  <a:gd name="T107" fmla="*/ 948 h 1176"/>
                  <a:gd name="T108" fmla="*/ 420 w 1452"/>
                  <a:gd name="T109" fmla="*/ 958 h 1176"/>
                  <a:gd name="T110" fmla="*/ 394 w 1452"/>
                  <a:gd name="T111" fmla="*/ 1014 h 1176"/>
                  <a:gd name="T112" fmla="*/ 364 w 1452"/>
                  <a:gd name="T113" fmla="*/ 1060 h 1176"/>
                  <a:gd name="T114" fmla="*/ 328 w 1452"/>
                  <a:gd name="T115" fmla="*/ 1098 h 1176"/>
                  <a:gd name="T116" fmla="*/ 290 w 1452"/>
                  <a:gd name="T117" fmla="*/ 1126 h 1176"/>
                  <a:gd name="T118" fmla="*/ 250 w 1452"/>
                  <a:gd name="T119" fmla="*/ 1148 h 1176"/>
                  <a:gd name="T120" fmla="*/ 214 w 1452"/>
                  <a:gd name="T121" fmla="*/ 1162 h 1176"/>
                  <a:gd name="T122" fmla="*/ 150 w 1452"/>
                  <a:gd name="T123" fmla="*/ 1176 h 1176"/>
                  <a:gd name="T124" fmla="*/ 146 w 1452"/>
                  <a:gd name="T125" fmla="*/ 1176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2" h="1176">
                    <a:moveTo>
                      <a:pt x="146" y="1176"/>
                    </a:moveTo>
                    <a:lnTo>
                      <a:pt x="146" y="1176"/>
                    </a:lnTo>
                    <a:lnTo>
                      <a:pt x="140" y="1174"/>
                    </a:lnTo>
                    <a:lnTo>
                      <a:pt x="132" y="1174"/>
                    </a:lnTo>
                    <a:lnTo>
                      <a:pt x="120" y="1166"/>
                    </a:lnTo>
                    <a:lnTo>
                      <a:pt x="110" y="1156"/>
                    </a:lnTo>
                    <a:lnTo>
                      <a:pt x="106" y="1150"/>
                    </a:lnTo>
                    <a:lnTo>
                      <a:pt x="104" y="1144"/>
                    </a:lnTo>
                    <a:lnTo>
                      <a:pt x="104" y="1144"/>
                    </a:lnTo>
                    <a:lnTo>
                      <a:pt x="104" y="1136"/>
                    </a:lnTo>
                    <a:lnTo>
                      <a:pt x="102" y="1128"/>
                    </a:lnTo>
                    <a:lnTo>
                      <a:pt x="104" y="1122"/>
                    </a:lnTo>
                    <a:lnTo>
                      <a:pt x="106" y="1114"/>
                    </a:lnTo>
                    <a:lnTo>
                      <a:pt x="110" y="1108"/>
                    </a:lnTo>
                    <a:lnTo>
                      <a:pt x="114" y="1102"/>
                    </a:lnTo>
                    <a:lnTo>
                      <a:pt x="120" y="1096"/>
                    </a:lnTo>
                    <a:lnTo>
                      <a:pt x="126" y="1092"/>
                    </a:lnTo>
                    <a:lnTo>
                      <a:pt x="126" y="1092"/>
                    </a:lnTo>
                    <a:lnTo>
                      <a:pt x="148" y="1080"/>
                    </a:lnTo>
                    <a:lnTo>
                      <a:pt x="168" y="1066"/>
                    </a:lnTo>
                    <a:lnTo>
                      <a:pt x="184" y="1052"/>
                    </a:lnTo>
                    <a:lnTo>
                      <a:pt x="200" y="1036"/>
                    </a:lnTo>
                    <a:lnTo>
                      <a:pt x="214" y="1020"/>
                    </a:lnTo>
                    <a:lnTo>
                      <a:pt x="224" y="1002"/>
                    </a:lnTo>
                    <a:lnTo>
                      <a:pt x="234" y="984"/>
                    </a:lnTo>
                    <a:lnTo>
                      <a:pt x="240" y="966"/>
                    </a:lnTo>
                    <a:lnTo>
                      <a:pt x="240" y="966"/>
                    </a:lnTo>
                    <a:lnTo>
                      <a:pt x="176" y="968"/>
                    </a:lnTo>
                    <a:lnTo>
                      <a:pt x="176" y="968"/>
                    </a:lnTo>
                    <a:lnTo>
                      <a:pt x="156" y="970"/>
                    </a:lnTo>
                    <a:lnTo>
                      <a:pt x="136" y="968"/>
                    </a:lnTo>
                    <a:lnTo>
                      <a:pt x="120" y="964"/>
                    </a:lnTo>
                    <a:lnTo>
                      <a:pt x="102" y="960"/>
                    </a:lnTo>
                    <a:lnTo>
                      <a:pt x="86" y="954"/>
                    </a:lnTo>
                    <a:lnTo>
                      <a:pt x="72" y="946"/>
                    </a:lnTo>
                    <a:lnTo>
                      <a:pt x="58" y="936"/>
                    </a:lnTo>
                    <a:lnTo>
                      <a:pt x="46" y="924"/>
                    </a:lnTo>
                    <a:lnTo>
                      <a:pt x="46" y="924"/>
                    </a:lnTo>
                    <a:lnTo>
                      <a:pt x="38" y="914"/>
                    </a:lnTo>
                    <a:lnTo>
                      <a:pt x="30" y="902"/>
                    </a:lnTo>
                    <a:lnTo>
                      <a:pt x="18" y="880"/>
                    </a:lnTo>
                    <a:lnTo>
                      <a:pt x="10" y="858"/>
                    </a:lnTo>
                    <a:lnTo>
                      <a:pt x="4" y="836"/>
                    </a:lnTo>
                    <a:lnTo>
                      <a:pt x="2" y="818"/>
                    </a:lnTo>
                    <a:lnTo>
                      <a:pt x="0" y="802"/>
                    </a:lnTo>
                    <a:lnTo>
                      <a:pt x="0" y="784"/>
                    </a:lnTo>
                    <a:lnTo>
                      <a:pt x="0" y="784"/>
                    </a:lnTo>
                    <a:lnTo>
                      <a:pt x="18" y="520"/>
                    </a:lnTo>
                    <a:lnTo>
                      <a:pt x="34" y="316"/>
                    </a:lnTo>
                    <a:lnTo>
                      <a:pt x="42" y="226"/>
                    </a:lnTo>
                    <a:lnTo>
                      <a:pt x="50" y="158"/>
                    </a:lnTo>
                    <a:lnTo>
                      <a:pt x="50" y="158"/>
                    </a:lnTo>
                    <a:lnTo>
                      <a:pt x="54" y="132"/>
                    </a:lnTo>
                    <a:lnTo>
                      <a:pt x="60" y="110"/>
                    </a:lnTo>
                    <a:lnTo>
                      <a:pt x="68" y="88"/>
                    </a:lnTo>
                    <a:lnTo>
                      <a:pt x="78" y="72"/>
                    </a:lnTo>
                    <a:lnTo>
                      <a:pt x="88" y="56"/>
                    </a:lnTo>
                    <a:lnTo>
                      <a:pt x="100" y="44"/>
                    </a:lnTo>
                    <a:lnTo>
                      <a:pt x="112" y="32"/>
                    </a:lnTo>
                    <a:lnTo>
                      <a:pt x="124" y="24"/>
                    </a:lnTo>
                    <a:lnTo>
                      <a:pt x="136" y="16"/>
                    </a:lnTo>
                    <a:lnTo>
                      <a:pt x="148" y="10"/>
                    </a:lnTo>
                    <a:lnTo>
                      <a:pt x="172" y="4"/>
                    </a:lnTo>
                    <a:lnTo>
                      <a:pt x="192" y="0"/>
                    </a:lnTo>
                    <a:lnTo>
                      <a:pt x="208" y="0"/>
                    </a:lnTo>
                    <a:lnTo>
                      <a:pt x="208" y="0"/>
                    </a:lnTo>
                    <a:lnTo>
                      <a:pt x="226" y="0"/>
                    </a:lnTo>
                    <a:lnTo>
                      <a:pt x="238" y="2"/>
                    </a:lnTo>
                    <a:lnTo>
                      <a:pt x="1294" y="120"/>
                    </a:lnTo>
                    <a:lnTo>
                      <a:pt x="1294" y="120"/>
                    </a:lnTo>
                    <a:lnTo>
                      <a:pt x="1296" y="120"/>
                    </a:lnTo>
                    <a:lnTo>
                      <a:pt x="1296" y="120"/>
                    </a:lnTo>
                    <a:lnTo>
                      <a:pt x="1316" y="126"/>
                    </a:lnTo>
                    <a:lnTo>
                      <a:pt x="1336" y="132"/>
                    </a:lnTo>
                    <a:lnTo>
                      <a:pt x="1352" y="140"/>
                    </a:lnTo>
                    <a:lnTo>
                      <a:pt x="1366" y="150"/>
                    </a:lnTo>
                    <a:lnTo>
                      <a:pt x="1380" y="162"/>
                    </a:lnTo>
                    <a:lnTo>
                      <a:pt x="1390" y="174"/>
                    </a:lnTo>
                    <a:lnTo>
                      <a:pt x="1400" y="186"/>
                    </a:lnTo>
                    <a:lnTo>
                      <a:pt x="1408" y="198"/>
                    </a:lnTo>
                    <a:lnTo>
                      <a:pt x="1414" y="212"/>
                    </a:lnTo>
                    <a:lnTo>
                      <a:pt x="1420" y="226"/>
                    </a:lnTo>
                    <a:lnTo>
                      <a:pt x="1428" y="254"/>
                    </a:lnTo>
                    <a:lnTo>
                      <a:pt x="1432" y="280"/>
                    </a:lnTo>
                    <a:lnTo>
                      <a:pt x="1432" y="304"/>
                    </a:lnTo>
                    <a:lnTo>
                      <a:pt x="1450" y="726"/>
                    </a:lnTo>
                    <a:lnTo>
                      <a:pt x="1450" y="726"/>
                    </a:lnTo>
                    <a:lnTo>
                      <a:pt x="1452" y="748"/>
                    </a:lnTo>
                    <a:lnTo>
                      <a:pt x="1450" y="764"/>
                    </a:lnTo>
                    <a:lnTo>
                      <a:pt x="1448" y="784"/>
                    </a:lnTo>
                    <a:lnTo>
                      <a:pt x="1444" y="804"/>
                    </a:lnTo>
                    <a:lnTo>
                      <a:pt x="1438" y="826"/>
                    </a:lnTo>
                    <a:lnTo>
                      <a:pt x="1428" y="850"/>
                    </a:lnTo>
                    <a:lnTo>
                      <a:pt x="1412" y="870"/>
                    </a:lnTo>
                    <a:lnTo>
                      <a:pt x="1412" y="870"/>
                    </a:lnTo>
                    <a:lnTo>
                      <a:pt x="1404" y="880"/>
                    </a:lnTo>
                    <a:lnTo>
                      <a:pt x="1394" y="890"/>
                    </a:lnTo>
                    <a:lnTo>
                      <a:pt x="1382" y="898"/>
                    </a:lnTo>
                    <a:lnTo>
                      <a:pt x="1370" y="908"/>
                    </a:lnTo>
                    <a:lnTo>
                      <a:pt x="1354" y="914"/>
                    </a:lnTo>
                    <a:lnTo>
                      <a:pt x="1336" y="922"/>
                    </a:lnTo>
                    <a:lnTo>
                      <a:pt x="1314" y="926"/>
                    </a:lnTo>
                    <a:lnTo>
                      <a:pt x="1292" y="930"/>
                    </a:lnTo>
                    <a:lnTo>
                      <a:pt x="1292" y="930"/>
                    </a:lnTo>
                    <a:lnTo>
                      <a:pt x="1210" y="934"/>
                    </a:lnTo>
                    <a:lnTo>
                      <a:pt x="1080" y="938"/>
                    </a:lnTo>
                    <a:lnTo>
                      <a:pt x="732" y="948"/>
                    </a:lnTo>
                    <a:lnTo>
                      <a:pt x="732" y="948"/>
                    </a:lnTo>
                    <a:lnTo>
                      <a:pt x="420" y="958"/>
                    </a:lnTo>
                    <a:lnTo>
                      <a:pt x="420" y="958"/>
                    </a:lnTo>
                    <a:lnTo>
                      <a:pt x="408" y="988"/>
                    </a:lnTo>
                    <a:lnTo>
                      <a:pt x="394" y="1014"/>
                    </a:lnTo>
                    <a:lnTo>
                      <a:pt x="380" y="1038"/>
                    </a:lnTo>
                    <a:lnTo>
                      <a:pt x="364" y="1060"/>
                    </a:lnTo>
                    <a:lnTo>
                      <a:pt x="346" y="1080"/>
                    </a:lnTo>
                    <a:lnTo>
                      <a:pt x="328" y="1098"/>
                    </a:lnTo>
                    <a:lnTo>
                      <a:pt x="308" y="1114"/>
                    </a:lnTo>
                    <a:lnTo>
                      <a:pt x="290" y="1126"/>
                    </a:lnTo>
                    <a:lnTo>
                      <a:pt x="270" y="1138"/>
                    </a:lnTo>
                    <a:lnTo>
                      <a:pt x="250" y="1148"/>
                    </a:lnTo>
                    <a:lnTo>
                      <a:pt x="232" y="1156"/>
                    </a:lnTo>
                    <a:lnTo>
                      <a:pt x="214" y="1162"/>
                    </a:lnTo>
                    <a:lnTo>
                      <a:pt x="178" y="1172"/>
                    </a:lnTo>
                    <a:lnTo>
                      <a:pt x="150" y="1176"/>
                    </a:lnTo>
                    <a:lnTo>
                      <a:pt x="150" y="1176"/>
                    </a:lnTo>
                    <a:lnTo>
                      <a:pt x="146" y="1176"/>
                    </a:lnTo>
                    <a:lnTo>
                      <a:pt x="146" y="1176"/>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a:solidFill>
                    <a:prstClr val="black"/>
                  </a:solidFill>
                  <a:latin typeface="Calibri"/>
                </a:endParaRPr>
              </a:p>
            </p:txBody>
          </p:sp>
          <p:sp>
            <p:nvSpPr>
              <p:cNvPr id="38" name="Freeform 14"/>
              <p:cNvSpPr>
                <a:spLocks/>
              </p:cNvSpPr>
              <p:nvPr/>
            </p:nvSpPr>
            <p:spPr bwMode="auto">
              <a:xfrm>
                <a:off x="1871663" y="2506663"/>
                <a:ext cx="2165350" cy="1727200"/>
              </a:xfrm>
              <a:custGeom>
                <a:avLst/>
                <a:gdLst>
                  <a:gd name="T0" fmla="*/ 1344 w 1364"/>
                  <a:gd name="T1" fmla="*/ 258 h 1088"/>
                  <a:gd name="T2" fmla="*/ 1344 w 1364"/>
                  <a:gd name="T3" fmla="*/ 240 h 1088"/>
                  <a:gd name="T4" fmla="*/ 1334 w 1364"/>
                  <a:gd name="T5" fmla="*/ 196 h 1088"/>
                  <a:gd name="T6" fmla="*/ 1324 w 1364"/>
                  <a:gd name="T7" fmla="*/ 172 h 1088"/>
                  <a:gd name="T8" fmla="*/ 1306 w 1364"/>
                  <a:gd name="T9" fmla="*/ 150 h 1088"/>
                  <a:gd name="T10" fmla="*/ 1280 w 1364"/>
                  <a:gd name="T11" fmla="*/ 132 h 1088"/>
                  <a:gd name="T12" fmla="*/ 1244 w 1364"/>
                  <a:gd name="T13" fmla="*/ 120 h 1088"/>
                  <a:gd name="T14" fmla="*/ 188 w 1364"/>
                  <a:gd name="T15" fmla="*/ 2 h 1088"/>
                  <a:gd name="T16" fmla="*/ 168 w 1364"/>
                  <a:gd name="T17" fmla="*/ 0 h 1088"/>
                  <a:gd name="T18" fmla="*/ 138 w 1364"/>
                  <a:gd name="T19" fmla="*/ 2 h 1088"/>
                  <a:gd name="T20" fmla="*/ 114 w 1364"/>
                  <a:gd name="T21" fmla="*/ 10 h 1088"/>
                  <a:gd name="T22" fmla="*/ 90 w 1364"/>
                  <a:gd name="T23" fmla="*/ 28 h 1088"/>
                  <a:gd name="T24" fmla="*/ 70 w 1364"/>
                  <a:gd name="T25" fmla="*/ 54 h 1088"/>
                  <a:gd name="T26" fmla="*/ 54 w 1364"/>
                  <a:gd name="T27" fmla="*/ 94 h 1088"/>
                  <a:gd name="T28" fmla="*/ 50 w 1364"/>
                  <a:gd name="T29" fmla="*/ 120 h 1088"/>
                  <a:gd name="T30" fmla="*/ 34 w 1364"/>
                  <a:gd name="T31" fmla="*/ 280 h 1088"/>
                  <a:gd name="T32" fmla="*/ 0 w 1364"/>
                  <a:gd name="T33" fmla="*/ 742 h 1088"/>
                  <a:gd name="T34" fmla="*/ 0 w 1364"/>
                  <a:gd name="T35" fmla="*/ 748 h 1088"/>
                  <a:gd name="T36" fmla="*/ 4 w 1364"/>
                  <a:gd name="T37" fmla="*/ 788 h 1088"/>
                  <a:gd name="T38" fmla="*/ 12 w 1364"/>
                  <a:gd name="T39" fmla="*/ 816 h 1088"/>
                  <a:gd name="T40" fmla="*/ 28 w 1364"/>
                  <a:gd name="T41" fmla="*/ 842 h 1088"/>
                  <a:gd name="T42" fmla="*/ 50 w 1364"/>
                  <a:gd name="T43" fmla="*/ 864 h 1088"/>
                  <a:gd name="T44" fmla="*/ 84 w 1364"/>
                  <a:gd name="T45" fmla="*/ 878 h 1088"/>
                  <a:gd name="T46" fmla="*/ 128 w 1364"/>
                  <a:gd name="T47" fmla="*/ 880 h 1088"/>
                  <a:gd name="T48" fmla="*/ 246 w 1364"/>
                  <a:gd name="T49" fmla="*/ 876 h 1088"/>
                  <a:gd name="T50" fmla="*/ 244 w 1364"/>
                  <a:gd name="T51" fmla="*/ 900 h 1088"/>
                  <a:gd name="T52" fmla="*/ 230 w 1364"/>
                  <a:gd name="T53" fmla="*/ 954 h 1088"/>
                  <a:gd name="T54" fmla="*/ 208 w 1364"/>
                  <a:gd name="T55" fmla="*/ 996 h 1088"/>
                  <a:gd name="T56" fmla="*/ 186 w 1364"/>
                  <a:gd name="T57" fmla="*/ 1024 h 1088"/>
                  <a:gd name="T58" fmla="*/ 158 w 1364"/>
                  <a:gd name="T59" fmla="*/ 1052 h 1088"/>
                  <a:gd name="T60" fmla="*/ 124 w 1364"/>
                  <a:gd name="T61" fmla="*/ 1076 h 1088"/>
                  <a:gd name="T62" fmla="*/ 102 w 1364"/>
                  <a:gd name="T63" fmla="*/ 1088 h 1088"/>
                  <a:gd name="T64" fmla="*/ 132 w 1364"/>
                  <a:gd name="T65" fmla="*/ 1082 h 1088"/>
                  <a:gd name="T66" fmla="*/ 184 w 1364"/>
                  <a:gd name="T67" fmla="*/ 1066 h 1088"/>
                  <a:gd name="T68" fmla="*/ 222 w 1364"/>
                  <a:gd name="T69" fmla="*/ 1046 h 1088"/>
                  <a:gd name="T70" fmla="*/ 264 w 1364"/>
                  <a:gd name="T71" fmla="*/ 1014 h 1088"/>
                  <a:gd name="T72" fmla="*/ 300 w 1364"/>
                  <a:gd name="T73" fmla="*/ 968 h 1088"/>
                  <a:gd name="T74" fmla="*/ 332 w 1364"/>
                  <a:gd name="T75" fmla="*/ 908 h 1088"/>
                  <a:gd name="T76" fmla="*/ 342 w 1364"/>
                  <a:gd name="T77" fmla="*/ 872 h 1088"/>
                  <a:gd name="T78" fmla="*/ 1102 w 1364"/>
                  <a:gd name="T79" fmla="*/ 848 h 1088"/>
                  <a:gd name="T80" fmla="*/ 1244 w 1364"/>
                  <a:gd name="T81" fmla="*/ 842 h 1088"/>
                  <a:gd name="T82" fmla="*/ 1290 w 1364"/>
                  <a:gd name="T83" fmla="*/ 832 h 1088"/>
                  <a:gd name="T84" fmla="*/ 1322 w 1364"/>
                  <a:gd name="T85" fmla="*/ 812 h 1088"/>
                  <a:gd name="T86" fmla="*/ 1342 w 1364"/>
                  <a:gd name="T87" fmla="*/ 788 h 1088"/>
                  <a:gd name="T88" fmla="*/ 1356 w 1364"/>
                  <a:gd name="T89" fmla="*/ 760 h 1088"/>
                  <a:gd name="T90" fmla="*/ 1362 w 1364"/>
                  <a:gd name="T91" fmla="*/ 732 h 1088"/>
                  <a:gd name="T92" fmla="*/ 1362 w 1364"/>
                  <a:gd name="T93" fmla="*/ 692 h 1088"/>
                  <a:gd name="T94" fmla="*/ 1362 w 1364"/>
                  <a:gd name="T95" fmla="*/ 686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64" h="1088">
                    <a:moveTo>
                      <a:pt x="1362" y="686"/>
                    </a:moveTo>
                    <a:lnTo>
                      <a:pt x="1344" y="258"/>
                    </a:lnTo>
                    <a:lnTo>
                      <a:pt x="1344" y="258"/>
                    </a:lnTo>
                    <a:lnTo>
                      <a:pt x="1344" y="240"/>
                    </a:lnTo>
                    <a:lnTo>
                      <a:pt x="1340" y="220"/>
                    </a:lnTo>
                    <a:lnTo>
                      <a:pt x="1334" y="196"/>
                    </a:lnTo>
                    <a:lnTo>
                      <a:pt x="1330" y="184"/>
                    </a:lnTo>
                    <a:lnTo>
                      <a:pt x="1324" y="172"/>
                    </a:lnTo>
                    <a:lnTo>
                      <a:pt x="1316" y="162"/>
                    </a:lnTo>
                    <a:lnTo>
                      <a:pt x="1306" y="150"/>
                    </a:lnTo>
                    <a:lnTo>
                      <a:pt x="1294" y="140"/>
                    </a:lnTo>
                    <a:lnTo>
                      <a:pt x="1280" y="132"/>
                    </a:lnTo>
                    <a:lnTo>
                      <a:pt x="1264" y="126"/>
                    </a:lnTo>
                    <a:lnTo>
                      <a:pt x="1244" y="120"/>
                    </a:lnTo>
                    <a:lnTo>
                      <a:pt x="188" y="2"/>
                    </a:lnTo>
                    <a:lnTo>
                      <a:pt x="188" y="2"/>
                    </a:lnTo>
                    <a:lnTo>
                      <a:pt x="182" y="0"/>
                    </a:lnTo>
                    <a:lnTo>
                      <a:pt x="168" y="0"/>
                    </a:lnTo>
                    <a:lnTo>
                      <a:pt x="150" y="0"/>
                    </a:lnTo>
                    <a:lnTo>
                      <a:pt x="138" y="2"/>
                    </a:lnTo>
                    <a:lnTo>
                      <a:pt x="126" y="6"/>
                    </a:lnTo>
                    <a:lnTo>
                      <a:pt x="114" y="10"/>
                    </a:lnTo>
                    <a:lnTo>
                      <a:pt x="102" y="18"/>
                    </a:lnTo>
                    <a:lnTo>
                      <a:pt x="90" y="28"/>
                    </a:lnTo>
                    <a:lnTo>
                      <a:pt x="80" y="40"/>
                    </a:lnTo>
                    <a:lnTo>
                      <a:pt x="70" y="54"/>
                    </a:lnTo>
                    <a:lnTo>
                      <a:pt x="62" y="72"/>
                    </a:lnTo>
                    <a:lnTo>
                      <a:pt x="54" y="94"/>
                    </a:lnTo>
                    <a:lnTo>
                      <a:pt x="50" y="120"/>
                    </a:lnTo>
                    <a:lnTo>
                      <a:pt x="50" y="120"/>
                    </a:lnTo>
                    <a:lnTo>
                      <a:pt x="42" y="190"/>
                    </a:lnTo>
                    <a:lnTo>
                      <a:pt x="34" y="280"/>
                    </a:lnTo>
                    <a:lnTo>
                      <a:pt x="18" y="486"/>
                    </a:lnTo>
                    <a:lnTo>
                      <a:pt x="0" y="742"/>
                    </a:lnTo>
                    <a:lnTo>
                      <a:pt x="0" y="742"/>
                    </a:lnTo>
                    <a:lnTo>
                      <a:pt x="0" y="748"/>
                    </a:lnTo>
                    <a:lnTo>
                      <a:pt x="0" y="766"/>
                    </a:lnTo>
                    <a:lnTo>
                      <a:pt x="4" y="788"/>
                    </a:lnTo>
                    <a:lnTo>
                      <a:pt x="8" y="802"/>
                    </a:lnTo>
                    <a:lnTo>
                      <a:pt x="12" y="816"/>
                    </a:lnTo>
                    <a:lnTo>
                      <a:pt x="18" y="828"/>
                    </a:lnTo>
                    <a:lnTo>
                      <a:pt x="28" y="842"/>
                    </a:lnTo>
                    <a:lnTo>
                      <a:pt x="38" y="854"/>
                    </a:lnTo>
                    <a:lnTo>
                      <a:pt x="50" y="864"/>
                    </a:lnTo>
                    <a:lnTo>
                      <a:pt x="66" y="872"/>
                    </a:lnTo>
                    <a:lnTo>
                      <a:pt x="84" y="878"/>
                    </a:lnTo>
                    <a:lnTo>
                      <a:pt x="104" y="880"/>
                    </a:lnTo>
                    <a:lnTo>
                      <a:pt x="128" y="880"/>
                    </a:lnTo>
                    <a:lnTo>
                      <a:pt x="128" y="880"/>
                    </a:lnTo>
                    <a:lnTo>
                      <a:pt x="246" y="876"/>
                    </a:lnTo>
                    <a:lnTo>
                      <a:pt x="246" y="876"/>
                    </a:lnTo>
                    <a:lnTo>
                      <a:pt x="244" y="900"/>
                    </a:lnTo>
                    <a:lnTo>
                      <a:pt x="240" y="928"/>
                    </a:lnTo>
                    <a:lnTo>
                      <a:pt x="230" y="954"/>
                    </a:lnTo>
                    <a:lnTo>
                      <a:pt x="218" y="982"/>
                    </a:lnTo>
                    <a:lnTo>
                      <a:pt x="208" y="996"/>
                    </a:lnTo>
                    <a:lnTo>
                      <a:pt x="198" y="1010"/>
                    </a:lnTo>
                    <a:lnTo>
                      <a:pt x="186" y="1024"/>
                    </a:lnTo>
                    <a:lnTo>
                      <a:pt x="174" y="1038"/>
                    </a:lnTo>
                    <a:lnTo>
                      <a:pt x="158" y="1052"/>
                    </a:lnTo>
                    <a:lnTo>
                      <a:pt x="142" y="1064"/>
                    </a:lnTo>
                    <a:lnTo>
                      <a:pt x="124" y="1076"/>
                    </a:lnTo>
                    <a:lnTo>
                      <a:pt x="102" y="1088"/>
                    </a:lnTo>
                    <a:lnTo>
                      <a:pt x="102" y="1088"/>
                    </a:lnTo>
                    <a:lnTo>
                      <a:pt x="110" y="1086"/>
                    </a:lnTo>
                    <a:lnTo>
                      <a:pt x="132" y="1082"/>
                    </a:lnTo>
                    <a:lnTo>
                      <a:pt x="164" y="1074"/>
                    </a:lnTo>
                    <a:lnTo>
                      <a:pt x="184" y="1066"/>
                    </a:lnTo>
                    <a:lnTo>
                      <a:pt x="202" y="1056"/>
                    </a:lnTo>
                    <a:lnTo>
                      <a:pt x="222" y="1046"/>
                    </a:lnTo>
                    <a:lnTo>
                      <a:pt x="244" y="1030"/>
                    </a:lnTo>
                    <a:lnTo>
                      <a:pt x="264" y="1014"/>
                    </a:lnTo>
                    <a:lnTo>
                      <a:pt x="282" y="992"/>
                    </a:lnTo>
                    <a:lnTo>
                      <a:pt x="300" y="968"/>
                    </a:lnTo>
                    <a:lnTo>
                      <a:pt x="318" y="940"/>
                    </a:lnTo>
                    <a:lnTo>
                      <a:pt x="332" y="908"/>
                    </a:lnTo>
                    <a:lnTo>
                      <a:pt x="342" y="872"/>
                    </a:lnTo>
                    <a:lnTo>
                      <a:pt x="342" y="872"/>
                    </a:lnTo>
                    <a:lnTo>
                      <a:pt x="868" y="856"/>
                    </a:lnTo>
                    <a:lnTo>
                      <a:pt x="1102" y="848"/>
                    </a:lnTo>
                    <a:lnTo>
                      <a:pt x="1244" y="842"/>
                    </a:lnTo>
                    <a:lnTo>
                      <a:pt x="1244" y="842"/>
                    </a:lnTo>
                    <a:lnTo>
                      <a:pt x="1268" y="838"/>
                    </a:lnTo>
                    <a:lnTo>
                      <a:pt x="1290" y="832"/>
                    </a:lnTo>
                    <a:lnTo>
                      <a:pt x="1306" y="824"/>
                    </a:lnTo>
                    <a:lnTo>
                      <a:pt x="1322" y="812"/>
                    </a:lnTo>
                    <a:lnTo>
                      <a:pt x="1332" y="800"/>
                    </a:lnTo>
                    <a:lnTo>
                      <a:pt x="1342" y="788"/>
                    </a:lnTo>
                    <a:lnTo>
                      <a:pt x="1350" y="774"/>
                    </a:lnTo>
                    <a:lnTo>
                      <a:pt x="1356" y="760"/>
                    </a:lnTo>
                    <a:lnTo>
                      <a:pt x="1358" y="746"/>
                    </a:lnTo>
                    <a:lnTo>
                      <a:pt x="1362" y="732"/>
                    </a:lnTo>
                    <a:lnTo>
                      <a:pt x="1364" y="708"/>
                    </a:lnTo>
                    <a:lnTo>
                      <a:pt x="1362" y="692"/>
                    </a:lnTo>
                    <a:lnTo>
                      <a:pt x="1362" y="686"/>
                    </a:lnTo>
                    <a:lnTo>
                      <a:pt x="1362" y="686"/>
                    </a:lnTo>
                    <a:close/>
                  </a:path>
                </a:pathLst>
              </a:custGeom>
              <a:gradFill rotWithShape="1">
                <a:gsLst>
                  <a:gs pos="0">
                    <a:srgbClr val="CBBBA1"/>
                  </a:gs>
                  <a:gs pos="100000">
                    <a:schemeClr val="bg1"/>
                  </a:gs>
                </a:gsLst>
                <a:path path="circle">
                  <a:fillToRect l="50000" t="50000" r="50000" b="50000"/>
                </a:path>
              </a:gradFill>
              <a:ln w="9525" cap="flat" cmpd="sng" algn="ctr">
                <a:noFill/>
                <a:prstDash val="solid"/>
                <a:headEnd/>
                <a:tailEnd/>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kern="0">
                  <a:solidFill>
                    <a:prstClr val="white"/>
                  </a:solidFill>
                  <a:latin typeface="Calibri"/>
                </a:endParaRPr>
              </a:p>
            </p:txBody>
          </p:sp>
        </p:grpSp>
        <p:sp>
          <p:nvSpPr>
            <p:cNvPr id="35" name="Rectangle 34"/>
            <p:cNvSpPr/>
            <p:nvPr/>
          </p:nvSpPr>
          <p:spPr>
            <a:xfrm>
              <a:off x="2863756" y="2021391"/>
              <a:ext cx="5558644" cy="3134758"/>
            </a:xfrm>
            <a:prstGeom prst="rect">
              <a:avLst/>
            </a:prstGeom>
          </p:spPr>
          <p:txBody>
            <a:bodyPr wrap="square">
              <a:spAutoFit/>
            </a:bodyPr>
            <a:lstStyle/>
            <a:p>
              <a:pPr marL="0" lvl="1" algn="ctr">
                <a:lnSpc>
                  <a:spcPct val="120000"/>
                </a:lnSpc>
                <a:spcBef>
                  <a:spcPts val="1000"/>
                </a:spcBef>
                <a:buClr>
                  <a:prstClr val="white"/>
                </a:buClr>
              </a:pPr>
              <a:r>
                <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rPr>
                <a:t>Lipomodelling is reducing scar tissue, improving the softness of the breast and providing a natural skin texture.</a:t>
              </a:r>
            </a:p>
            <a:p>
              <a:pPr marL="0" lvl="1" algn="ctr">
                <a:lnSpc>
                  <a:spcPct val="120000"/>
                </a:lnSpc>
                <a:spcBef>
                  <a:spcPts val="1000"/>
                </a:spcBef>
                <a:buClr>
                  <a:prstClr val="white"/>
                </a:buClr>
              </a:pPr>
              <a:endPar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endParaRPr>
            </a:p>
          </p:txBody>
        </p:sp>
      </p:grpSp>
      <p:grpSp>
        <p:nvGrpSpPr>
          <p:cNvPr id="50" name="Group 49">
            <a:extLst>
              <a:ext uri="{FF2B5EF4-FFF2-40B4-BE49-F238E27FC236}">
                <a16:creationId xmlns:a16="http://schemas.microsoft.com/office/drawing/2014/main" id="{21DFC06B-556B-B0BC-037C-96EF5BE89535}"/>
              </a:ext>
            </a:extLst>
          </p:cNvPr>
          <p:cNvGrpSpPr/>
          <p:nvPr/>
        </p:nvGrpSpPr>
        <p:grpSpPr>
          <a:xfrm>
            <a:off x="3543963" y="836062"/>
            <a:ext cx="6075560" cy="5529071"/>
            <a:chOff x="3108906" y="2833407"/>
            <a:chExt cx="5727074" cy="6053341"/>
          </a:xfrm>
        </p:grpSpPr>
        <p:grpSp>
          <p:nvGrpSpPr>
            <p:cNvPr id="43" name="Group 20">
              <a:extLst>
                <a:ext uri="{FF2B5EF4-FFF2-40B4-BE49-F238E27FC236}">
                  <a16:creationId xmlns:a16="http://schemas.microsoft.com/office/drawing/2014/main" id="{14FF4668-EB16-4936-B8C5-4924B4CC7AE6}"/>
                </a:ext>
              </a:extLst>
            </p:cNvPr>
            <p:cNvGrpSpPr/>
            <p:nvPr/>
          </p:nvGrpSpPr>
          <p:grpSpPr>
            <a:xfrm>
              <a:off x="3108906" y="2833407"/>
              <a:ext cx="5727074" cy="6053341"/>
              <a:chOff x="2279045" y="2021391"/>
              <a:chExt cx="6509764" cy="7896597"/>
            </a:xfrm>
          </p:grpSpPr>
          <p:grpSp>
            <p:nvGrpSpPr>
              <p:cNvPr id="44" name="Groupe 12">
                <a:extLst>
                  <a:ext uri="{FF2B5EF4-FFF2-40B4-BE49-F238E27FC236}">
                    <a16:creationId xmlns:a16="http://schemas.microsoft.com/office/drawing/2014/main" id="{AA35FAD5-6B20-2F96-3495-4AD6D9A140AF}"/>
                  </a:ext>
                </a:extLst>
              </p:cNvPr>
              <p:cNvGrpSpPr/>
              <p:nvPr/>
            </p:nvGrpSpPr>
            <p:grpSpPr>
              <a:xfrm>
                <a:off x="2279045" y="5050169"/>
                <a:ext cx="6509764" cy="4867819"/>
                <a:chOff x="1767519" y="3886970"/>
                <a:chExt cx="2320925" cy="1883483"/>
              </a:xfrm>
            </p:grpSpPr>
            <p:sp>
              <p:nvSpPr>
                <p:cNvPr id="46" name="Freeform 12">
                  <a:extLst>
                    <a:ext uri="{FF2B5EF4-FFF2-40B4-BE49-F238E27FC236}">
                      <a16:creationId xmlns:a16="http://schemas.microsoft.com/office/drawing/2014/main" id="{1D8F1AE9-05B3-85D9-FF3D-A5728653022F}"/>
                    </a:ext>
                  </a:extLst>
                </p:cNvPr>
                <p:cNvSpPr>
                  <a:spLocks/>
                </p:cNvSpPr>
                <p:nvPr/>
              </p:nvSpPr>
              <p:spPr bwMode="auto">
                <a:xfrm>
                  <a:off x="1767519" y="3886970"/>
                  <a:ext cx="2317750" cy="1879600"/>
                </a:xfrm>
                <a:custGeom>
                  <a:avLst/>
                  <a:gdLst>
                    <a:gd name="T0" fmla="*/ 142 w 1460"/>
                    <a:gd name="T1" fmla="*/ 1182 h 1184"/>
                    <a:gd name="T2" fmla="*/ 122 w 1460"/>
                    <a:gd name="T3" fmla="*/ 1174 h 1184"/>
                    <a:gd name="T4" fmla="*/ 108 w 1460"/>
                    <a:gd name="T5" fmla="*/ 1156 h 1184"/>
                    <a:gd name="T6" fmla="*/ 104 w 1460"/>
                    <a:gd name="T7" fmla="*/ 1140 h 1184"/>
                    <a:gd name="T8" fmla="*/ 106 w 1460"/>
                    <a:gd name="T9" fmla="*/ 1116 h 1184"/>
                    <a:gd name="T10" fmla="*/ 122 w 1460"/>
                    <a:gd name="T11" fmla="*/ 1098 h 1184"/>
                    <a:gd name="T12" fmla="*/ 148 w 1460"/>
                    <a:gd name="T13" fmla="*/ 1082 h 1184"/>
                    <a:gd name="T14" fmla="*/ 198 w 1460"/>
                    <a:gd name="T15" fmla="*/ 1040 h 1184"/>
                    <a:gd name="T16" fmla="*/ 232 w 1460"/>
                    <a:gd name="T17" fmla="*/ 992 h 1184"/>
                    <a:gd name="T18" fmla="*/ 180 w 1460"/>
                    <a:gd name="T19" fmla="*/ 976 h 1184"/>
                    <a:gd name="T20" fmla="*/ 140 w 1460"/>
                    <a:gd name="T21" fmla="*/ 976 h 1184"/>
                    <a:gd name="T22" fmla="*/ 88 w 1460"/>
                    <a:gd name="T23" fmla="*/ 960 h 1184"/>
                    <a:gd name="T24" fmla="*/ 46 w 1460"/>
                    <a:gd name="T25" fmla="*/ 930 h 1184"/>
                    <a:gd name="T26" fmla="*/ 30 w 1460"/>
                    <a:gd name="T27" fmla="*/ 908 h 1184"/>
                    <a:gd name="T28" fmla="*/ 4 w 1460"/>
                    <a:gd name="T29" fmla="*/ 842 h 1184"/>
                    <a:gd name="T30" fmla="*/ 0 w 1460"/>
                    <a:gd name="T31" fmla="*/ 788 h 1184"/>
                    <a:gd name="T32" fmla="*/ 34 w 1460"/>
                    <a:gd name="T33" fmla="*/ 320 h 1184"/>
                    <a:gd name="T34" fmla="*/ 50 w 1460"/>
                    <a:gd name="T35" fmla="*/ 162 h 1184"/>
                    <a:gd name="T36" fmla="*/ 70 w 1460"/>
                    <a:gd name="T37" fmla="*/ 90 h 1184"/>
                    <a:gd name="T38" fmla="*/ 102 w 1460"/>
                    <a:gd name="T39" fmla="*/ 44 h 1184"/>
                    <a:gd name="T40" fmla="*/ 138 w 1460"/>
                    <a:gd name="T41" fmla="*/ 16 h 1184"/>
                    <a:gd name="T42" fmla="*/ 196 w 1460"/>
                    <a:gd name="T43" fmla="*/ 0 h 1184"/>
                    <a:gd name="T44" fmla="*/ 232 w 1460"/>
                    <a:gd name="T45" fmla="*/ 0 h 1184"/>
                    <a:gd name="T46" fmla="*/ 1298 w 1460"/>
                    <a:gd name="T47" fmla="*/ 120 h 1184"/>
                    <a:gd name="T48" fmla="*/ 1322 w 1460"/>
                    <a:gd name="T49" fmla="*/ 126 h 1184"/>
                    <a:gd name="T50" fmla="*/ 1372 w 1460"/>
                    <a:gd name="T51" fmla="*/ 150 h 1184"/>
                    <a:gd name="T52" fmla="*/ 1408 w 1460"/>
                    <a:gd name="T53" fmla="*/ 186 h 1184"/>
                    <a:gd name="T54" fmla="*/ 1428 w 1460"/>
                    <a:gd name="T55" fmla="*/ 228 h 1184"/>
                    <a:gd name="T56" fmla="*/ 1440 w 1460"/>
                    <a:gd name="T57" fmla="*/ 308 h 1184"/>
                    <a:gd name="T58" fmla="*/ 1460 w 1460"/>
                    <a:gd name="T59" fmla="*/ 750 h 1184"/>
                    <a:gd name="T60" fmla="*/ 1452 w 1460"/>
                    <a:gd name="T61" fmla="*/ 810 h 1184"/>
                    <a:gd name="T62" fmla="*/ 1420 w 1460"/>
                    <a:gd name="T63" fmla="*/ 878 h 1184"/>
                    <a:gd name="T64" fmla="*/ 1402 w 1460"/>
                    <a:gd name="T65" fmla="*/ 896 h 1184"/>
                    <a:gd name="T66" fmla="*/ 1358 w 1460"/>
                    <a:gd name="T67" fmla="*/ 922 h 1184"/>
                    <a:gd name="T68" fmla="*/ 1296 w 1460"/>
                    <a:gd name="T69" fmla="*/ 938 h 1184"/>
                    <a:gd name="T70" fmla="*/ 1084 w 1460"/>
                    <a:gd name="T71" fmla="*/ 946 h 1184"/>
                    <a:gd name="T72" fmla="*/ 426 w 1460"/>
                    <a:gd name="T73" fmla="*/ 966 h 1184"/>
                    <a:gd name="T74" fmla="*/ 400 w 1460"/>
                    <a:gd name="T75" fmla="*/ 1022 h 1184"/>
                    <a:gd name="T76" fmla="*/ 350 w 1460"/>
                    <a:gd name="T77" fmla="*/ 1088 h 1184"/>
                    <a:gd name="T78" fmla="*/ 294 w 1460"/>
                    <a:gd name="T79" fmla="*/ 1134 h 1184"/>
                    <a:gd name="T80" fmla="*/ 236 w 1460"/>
                    <a:gd name="T81" fmla="*/ 1164 h 1184"/>
                    <a:gd name="T82" fmla="*/ 154 w 1460"/>
                    <a:gd name="T83" fmla="*/ 1184 h 1184"/>
                    <a:gd name="T84" fmla="*/ 150 w 1460"/>
                    <a:gd name="T85"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60" h="1184">
                      <a:moveTo>
                        <a:pt x="150" y="1184"/>
                      </a:moveTo>
                      <a:lnTo>
                        <a:pt x="150" y="1184"/>
                      </a:lnTo>
                      <a:lnTo>
                        <a:pt x="142" y="1182"/>
                      </a:lnTo>
                      <a:lnTo>
                        <a:pt x="136" y="1182"/>
                      </a:lnTo>
                      <a:lnTo>
                        <a:pt x="128" y="1178"/>
                      </a:lnTo>
                      <a:lnTo>
                        <a:pt x="122" y="1174"/>
                      </a:lnTo>
                      <a:lnTo>
                        <a:pt x="116" y="1168"/>
                      </a:lnTo>
                      <a:lnTo>
                        <a:pt x="112" y="1162"/>
                      </a:lnTo>
                      <a:lnTo>
                        <a:pt x="108" y="1156"/>
                      </a:lnTo>
                      <a:lnTo>
                        <a:pt x="104" y="1148"/>
                      </a:lnTo>
                      <a:lnTo>
                        <a:pt x="104" y="1148"/>
                      </a:lnTo>
                      <a:lnTo>
                        <a:pt x="104" y="1140"/>
                      </a:lnTo>
                      <a:lnTo>
                        <a:pt x="102" y="1132"/>
                      </a:lnTo>
                      <a:lnTo>
                        <a:pt x="104" y="1124"/>
                      </a:lnTo>
                      <a:lnTo>
                        <a:pt x="106" y="1116"/>
                      </a:lnTo>
                      <a:lnTo>
                        <a:pt x="110" y="1110"/>
                      </a:lnTo>
                      <a:lnTo>
                        <a:pt x="116" y="1104"/>
                      </a:lnTo>
                      <a:lnTo>
                        <a:pt x="122" y="1098"/>
                      </a:lnTo>
                      <a:lnTo>
                        <a:pt x="128" y="1094"/>
                      </a:lnTo>
                      <a:lnTo>
                        <a:pt x="128" y="1094"/>
                      </a:lnTo>
                      <a:lnTo>
                        <a:pt x="148" y="1082"/>
                      </a:lnTo>
                      <a:lnTo>
                        <a:pt x="168" y="1068"/>
                      </a:lnTo>
                      <a:lnTo>
                        <a:pt x="184" y="1054"/>
                      </a:lnTo>
                      <a:lnTo>
                        <a:pt x="198" y="1040"/>
                      </a:lnTo>
                      <a:lnTo>
                        <a:pt x="212" y="1024"/>
                      </a:lnTo>
                      <a:lnTo>
                        <a:pt x="222" y="1008"/>
                      </a:lnTo>
                      <a:lnTo>
                        <a:pt x="232" y="992"/>
                      </a:lnTo>
                      <a:lnTo>
                        <a:pt x="238" y="974"/>
                      </a:lnTo>
                      <a:lnTo>
                        <a:pt x="238" y="974"/>
                      </a:lnTo>
                      <a:lnTo>
                        <a:pt x="180" y="976"/>
                      </a:lnTo>
                      <a:lnTo>
                        <a:pt x="180" y="976"/>
                      </a:lnTo>
                      <a:lnTo>
                        <a:pt x="160" y="978"/>
                      </a:lnTo>
                      <a:lnTo>
                        <a:pt x="140" y="976"/>
                      </a:lnTo>
                      <a:lnTo>
                        <a:pt x="122" y="972"/>
                      </a:lnTo>
                      <a:lnTo>
                        <a:pt x="104" y="968"/>
                      </a:lnTo>
                      <a:lnTo>
                        <a:pt x="88" y="960"/>
                      </a:lnTo>
                      <a:lnTo>
                        <a:pt x="74" y="952"/>
                      </a:lnTo>
                      <a:lnTo>
                        <a:pt x="60" y="942"/>
                      </a:lnTo>
                      <a:lnTo>
                        <a:pt x="46" y="930"/>
                      </a:lnTo>
                      <a:lnTo>
                        <a:pt x="46" y="930"/>
                      </a:lnTo>
                      <a:lnTo>
                        <a:pt x="38" y="920"/>
                      </a:lnTo>
                      <a:lnTo>
                        <a:pt x="30" y="908"/>
                      </a:lnTo>
                      <a:lnTo>
                        <a:pt x="18" y="886"/>
                      </a:lnTo>
                      <a:lnTo>
                        <a:pt x="10" y="864"/>
                      </a:lnTo>
                      <a:lnTo>
                        <a:pt x="4" y="842"/>
                      </a:lnTo>
                      <a:lnTo>
                        <a:pt x="2" y="822"/>
                      </a:lnTo>
                      <a:lnTo>
                        <a:pt x="0" y="806"/>
                      </a:lnTo>
                      <a:lnTo>
                        <a:pt x="0" y="788"/>
                      </a:lnTo>
                      <a:lnTo>
                        <a:pt x="0" y="788"/>
                      </a:lnTo>
                      <a:lnTo>
                        <a:pt x="18" y="522"/>
                      </a:lnTo>
                      <a:lnTo>
                        <a:pt x="34" y="320"/>
                      </a:lnTo>
                      <a:lnTo>
                        <a:pt x="42" y="230"/>
                      </a:lnTo>
                      <a:lnTo>
                        <a:pt x="50" y="162"/>
                      </a:lnTo>
                      <a:lnTo>
                        <a:pt x="50" y="162"/>
                      </a:lnTo>
                      <a:lnTo>
                        <a:pt x="54" y="136"/>
                      </a:lnTo>
                      <a:lnTo>
                        <a:pt x="62" y="112"/>
                      </a:lnTo>
                      <a:lnTo>
                        <a:pt x="70" y="90"/>
                      </a:lnTo>
                      <a:lnTo>
                        <a:pt x="78" y="72"/>
                      </a:lnTo>
                      <a:lnTo>
                        <a:pt x="90" y="58"/>
                      </a:lnTo>
                      <a:lnTo>
                        <a:pt x="102" y="44"/>
                      </a:lnTo>
                      <a:lnTo>
                        <a:pt x="114" y="34"/>
                      </a:lnTo>
                      <a:lnTo>
                        <a:pt x="126" y="24"/>
                      </a:lnTo>
                      <a:lnTo>
                        <a:pt x="138" y="16"/>
                      </a:lnTo>
                      <a:lnTo>
                        <a:pt x="152" y="10"/>
                      </a:lnTo>
                      <a:lnTo>
                        <a:pt x="176" y="4"/>
                      </a:lnTo>
                      <a:lnTo>
                        <a:pt x="196" y="0"/>
                      </a:lnTo>
                      <a:lnTo>
                        <a:pt x="212" y="0"/>
                      </a:lnTo>
                      <a:lnTo>
                        <a:pt x="212" y="0"/>
                      </a:lnTo>
                      <a:lnTo>
                        <a:pt x="232" y="0"/>
                      </a:lnTo>
                      <a:lnTo>
                        <a:pt x="244" y="2"/>
                      </a:lnTo>
                      <a:lnTo>
                        <a:pt x="1298" y="120"/>
                      </a:lnTo>
                      <a:lnTo>
                        <a:pt x="1298" y="120"/>
                      </a:lnTo>
                      <a:lnTo>
                        <a:pt x="1302" y="122"/>
                      </a:lnTo>
                      <a:lnTo>
                        <a:pt x="1302" y="122"/>
                      </a:lnTo>
                      <a:lnTo>
                        <a:pt x="1322" y="126"/>
                      </a:lnTo>
                      <a:lnTo>
                        <a:pt x="1340" y="132"/>
                      </a:lnTo>
                      <a:lnTo>
                        <a:pt x="1358" y="142"/>
                      </a:lnTo>
                      <a:lnTo>
                        <a:pt x="1372" y="150"/>
                      </a:lnTo>
                      <a:lnTo>
                        <a:pt x="1386" y="162"/>
                      </a:lnTo>
                      <a:lnTo>
                        <a:pt x="1398" y="174"/>
                      </a:lnTo>
                      <a:lnTo>
                        <a:pt x="1408" y="186"/>
                      </a:lnTo>
                      <a:lnTo>
                        <a:pt x="1416" y="200"/>
                      </a:lnTo>
                      <a:lnTo>
                        <a:pt x="1422" y="214"/>
                      </a:lnTo>
                      <a:lnTo>
                        <a:pt x="1428" y="228"/>
                      </a:lnTo>
                      <a:lnTo>
                        <a:pt x="1436" y="256"/>
                      </a:lnTo>
                      <a:lnTo>
                        <a:pt x="1440" y="284"/>
                      </a:lnTo>
                      <a:lnTo>
                        <a:pt x="1440" y="308"/>
                      </a:lnTo>
                      <a:lnTo>
                        <a:pt x="1458" y="730"/>
                      </a:lnTo>
                      <a:lnTo>
                        <a:pt x="1458" y="730"/>
                      </a:lnTo>
                      <a:lnTo>
                        <a:pt x="1460" y="750"/>
                      </a:lnTo>
                      <a:lnTo>
                        <a:pt x="1458" y="768"/>
                      </a:lnTo>
                      <a:lnTo>
                        <a:pt x="1456" y="788"/>
                      </a:lnTo>
                      <a:lnTo>
                        <a:pt x="1452" y="810"/>
                      </a:lnTo>
                      <a:lnTo>
                        <a:pt x="1446" y="832"/>
                      </a:lnTo>
                      <a:lnTo>
                        <a:pt x="1434" y="856"/>
                      </a:lnTo>
                      <a:lnTo>
                        <a:pt x="1420" y="878"/>
                      </a:lnTo>
                      <a:lnTo>
                        <a:pt x="1420" y="878"/>
                      </a:lnTo>
                      <a:lnTo>
                        <a:pt x="1412" y="886"/>
                      </a:lnTo>
                      <a:lnTo>
                        <a:pt x="1402" y="896"/>
                      </a:lnTo>
                      <a:lnTo>
                        <a:pt x="1390" y="906"/>
                      </a:lnTo>
                      <a:lnTo>
                        <a:pt x="1376" y="914"/>
                      </a:lnTo>
                      <a:lnTo>
                        <a:pt x="1358" y="922"/>
                      </a:lnTo>
                      <a:lnTo>
                        <a:pt x="1340" y="930"/>
                      </a:lnTo>
                      <a:lnTo>
                        <a:pt x="1320" y="934"/>
                      </a:lnTo>
                      <a:lnTo>
                        <a:pt x="1296" y="938"/>
                      </a:lnTo>
                      <a:lnTo>
                        <a:pt x="1296" y="938"/>
                      </a:lnTo>
                      <a:lnTo>
                        <a:pt x="1214" y="942"/>
                      </a:lnTo>
                      <a:lnTo>
                        <a:pt x="1084" y="946"/>
                      </a:lnTo>
                      <a:lnTo>
                        <a:pt x="736" y="956"/>
                      </a:lnTo>
                      <a:lnTo>
                        <a:pt x="736" y="956"/>
                      </a:lnTo>
                      <a:lnTo>
                        <a:pt x="426" y="966"/>
                      </a:lnTo>
                      <a:lnTo>
                        <a:pt x="426" y="966"/>
                      </a:lnTo>
                      <a:lnTo>
                        <a:pt x="414" y="996"/>
                      </a:lnTo>
                      <a:lnTo>
                        <a:pt x="400" y="1022"/>
                      </a:lnTo>
                      <a:lnTo>
                        <a:pt x="386" y="1046"/>
                      </a:lnTo>
                      <a:lnTo>
                        <a:pt x="368" y="1068"/>
                      </a:lnTo>
                      <a:lnTo>
                        <a:pt x="350" y="1088"/>
                      </a:lnTo>
                      <a:lnTo>
                        <a:pt x="332" y="1106"/>
                      </a:lnTo>
                      <a:lnTo>
                        <a:pt x="314" y="1122"/>
                      </a:lnTo>
                      <a:lnTo>
                        <a:pt x="294" y="1134"/>
                      </a:lnTo>
                      <a:lnTo>
                        <a:pt x="274" y="1146"/>
                      </a:lnTo>
                      <a:lnTo>
                        <a:pt x="254" y="1156"/>
                      </a:lnTo>
                      <a:lnTo>
                        <a:pt x="236" y="1164"/>
                      </a:lnTo>
                      <a:lnTo>
                        <a:pt x="216" y="1172"/>
                      </a:lnTo>
                      <a:lnTo>
                        <a:pt x="182" y="1180"/>
                      </a:lnTo>
                      <a:lnTo>
                        <a:pt x="154" y="1184"/>
                      </a:lnTo>
                      <a:lnTo>
                        <a:pt x="154" y="1184"/>
                      </a:lnTo>
                      <a:lnTo>
                        <a:pt x="150" y="1184"/>
                      </a:lnTo>
                      <a:lnTo>
                        <a:pt x="150" y="1184"/>
                      </a:lnTo>
                      <a:close/>
                    </a:path>
                  </a:pathLst>
                </a:custGeom>
                <a:solidFill>
                  <a:srgbClr val="B1B3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a:solidFill>
                      <a:prstClr val="black"/>
                    </a:solidFill>
                    <a:latin typeface="Calibri"/>
                  </a:endParaRPr>
                </a:p>
              </p:txBody>
            </p:sp>
            <p:sp>
              <p:nvSpPr>
                <p:cNvPr id="47" name="Freeform 13">
                  <a:extLst>
                    <a:ext uri="{FF2B5EF4-FFF2-40B4-BE49-F238E27FC236}">
                      <a16:creationId xmlns:a16="http://schemas.microsoft.com/office/drawing/2014/main" id="{9DC62DD4-878D-CAAC-4067-D801951DE09D}"/>
                    </a:ext>
                  </a:extLst>
                </p:cNvPr>
                <p:cNvSpPr>
                  <a:spLocks/>
                </p:cNvSpPr>
                <p:nvPr/>
              </p:nvSpPr>
              <p:spPr bwMode="auto">
                <a:xfrm>
                  <a:off x="1783394" y="3903553"/>
                  <a:ext cx="2305050" cy="1866900"/>
                </a:xfrm>
                <a:custGeom>
                  <a:avLst/>
                  <a:gdLst>
                    <a:gd name="T0" fmla="*/ 146 w 1452"/>
                    <a:gd name="T1" fmla="*/ 1176 h 1176"/>
                    <a:gd name="T2" fmla="*/ 132 w 1452"/>
                    <a:gd name="T3" fmla="*/ 1174 h 1176"/>
                    <a:gd name="T4" fmla="*/ 110 w 1452"/>
                    <a:gd name="T5" fmla="*/ 1156 h 1176"/>
                    <a:gd name="T6" fmla="*/ 104 w 1452"/>
                    <a:gd name="T7" fmla="*/ 1144 h 1176"/>
                    <a:gd name="T8" fmla="*/ 104 w 1452"/>
                    <a:gd name="T9" fmla="*/ 1136 h 1176"/>
                    <a:gd name="T10" fmla="*/ 104 w 1452"/>
                    <a:gd name="T11" fmla="*/ 1122 h 1176"/>
                    <a:gd name="T12" fmla="*/ 110 w 1452"/>
                    <a:gd name="T13" fmla="*/ 1108 h 1176"/>
                    <a:gd name="T14" fmla="*/ 120 w 1452"/>
                    <a:gd name="T15" fmla="*/ 1096 h 1176"/>
                    <a:gd name="T16" fmla="*/ 126 w 1452"/>
                    <a:gd name="T17" fmla="*/ 1092 h 1176"/>
                    <a:gd name="T18" fmla="*/ 168 w 1452"/>
                    <a:gd name="T19" fmla="*/ 1066 h 1176"/>
                    <a:gd name="T20" fmla="*/ 200 w 1452"/>
                    <a:gd name="T21" fmla="*/ 1036 h 1176"/>
                    <a:gd name="T22" fmla="*/ 224 w 1452"/>
                    <a:gd name="T23" fmla="*/ 1002 h 1176"/>
                    <a:gd name="T24" fmla="*/ 240 w 1452"/>
                    <a:gd name="T25" fmla="*/ 966 h 1176"/>
                    <a:gd name="T26" fmla="*/ 176 w 1452"/>
                    <a:gd name="T27" fmla="*/ 968 h 1176"/>
                    <a:gd name="T28" fmla="*/ 156 w 1452"/>
                    <a:gd name="T29" fmla="*/ 970 h 1176"/>
                    <a:gd name="T30" fmla="*/ 120 w 1452"/>
                    <a:gd name="T31" fmla="*/ 964 h 1176"/>
                    <a:gd name="T32" fmla="*/ 86 w 1452"/>
                    <a:gd name="T33" fmla="*/ 954 h 1176"/>
                    <a:gd name="T34" fmla="*/ 58 w 1452"/>
                    <a:gd name="T35" fmla="*/ 936 h 1176"/>
                    <a:gd name="T36" fmla="*/ 46 w 1452"/>
                    <a:gd name="T37" fmla="*/ 924 h 1176"/>
                    <a:gd name="T38" fmla="*/ 30 w 1452"/>
                    <a:gd name="T39" fmla="*/ 902 h 1176"/>
                    <a:gd name="T40" fmla="*/ 10 w 1452"/>
                    <a:gd name="T41" fmla="*/ 858 h 1176"/>
                    <a:gd name="T42" fmla="*/ 2 w 1452"/>
                    <a:gd name="T43" fmla="*/ 818 h 1176"/>
                    <a:gd name="T44" fmla="*/ 0 w 1452"/>
                    <a:gd name="T45" fmla="*/ 784 h 1176"/>
                    <a:gd name="T46" fmla="*/ 18 w 1452"/>
                    <a:gd name="T47" fmla="*/ 520 h 1176"/>
                    <a:gd name="T48" fmla="*/ 42 w 1452"/>
                    <a:gd name="T49" fmla="*/ 226 h 1176"/>
                    <a:gd name="T50" fmla="*/ 50 w 1452"/>
                    <a:gd name="T51" fmla="*/ 158 h 1176"/>
                    <a:gd name="T52" fmla="*/ 60 w 1452"/>
                    <a:gd name="T53" fmla="*/ 110 h 1176"/>
                    <a:gd name="T54" fmla="*/ 78 w 1452"/>
                    <a:gd name="T55" fmla="*/ 72 h 1176"/>
                    <a:gd name="T56" fmla="*/ 100 w 1452"/>
                    <a:gd name="T57" fmla="*/ 44 h 1176"/>
                    <a:gd name="T58" fmla="*/ 124 w 1452"/>
                    <a:gd name="T59" fmla="*/ 24 h 1176"/>
                    <a:gd name="T60" fmla="*/ 148 w 1452"/>
                    <a:gd name="T61" fmla="*/ 10 h 1176"/>
                    <a:gd name="T62" fmla="*/ 192 w 1452"/>
                    <a:gd name="T63" fmla="*/ 0 h 1176"/>
                    <a:gd name="T64" fmla="*/ 208 w 1452"/>
                    <a:gd name="T65" fmla="*/ 0 h 1176"/>
                    <a:gd name="T66" fmla="*/ 238 w 1452"/>
                    <a:gd name="T67" fmla="*/ 2 h 1176"/>
                    <a:gd name="T68" fmla="*/ 1294 w 1452"/>
                    <a:gd name="T69" fmla="*/ 120 h 1176"/>
                    <a:gd name="T70" fmla="*/ 1296 w 1452"/>
                    <a:gd name="T71" fmla="*/ 120 h 1176"/>
                    <a:gd name="T72" fmla="*/ 1336 w 1452"/>
                    <a:gd name="T73" fmla="*/ 132 h 1176"/>
                    <a:gd name="T74" fmla="*/ 1366 w 1452"/>
                    <a:gd name="T75" fmla="*/ 150 h 1176"/>
                    <a:gd name="T76" fmla="*/ 1390 w 1452"/>
                    <a:gd name="T77" fmla="*/ 174 h 1176"/>
                    <a:gd name="T78" fmla="*/ 1408 w 1452"/>
                    <a:gd name="T79" fmla="*/ 198 h 1176"/>
                    <a:gd name="T80" fmla="*/ 1420 w 1452"/>
                    <a:gd name="T81" fmla="*/ 226 h 1176"/>
                    <a:gd name="T82" fmla="*/ 1432 w 1452"/>
                    <a:gd name="T83" fmla="*/ 280 h 1176"/>
                    <a:gd name="T84" fmla="*/ 1450 w 1452"/>
                    <a:gd name="T85" fmla="*/ 726 h 1176"/>
                    <a:gd name="T86" fmla="*/ 1452 w 1452"/>
                    <a:gd name="T87" fmla="*/ 748 h 1176"/>
                    <a:gd name="T88" fmla="*/ 1448 w 1452"/>
                    <a:gd name="T89" fmla="*/ 784 h 1176"/>
                    <a:gd name="T90" fmla="*/ 1438 w 1452"/>
                    <a:gd name="T91" fmla="*/ 826 h 1176"/>
                    <a:gd name="T92" fmla="*/ 1412 w 1452"/>
                    <a:gd name="T93" fmla="*/ 870 h 1176"/>
                    <a:gd name="T94" fmla="*/ 1404 w 1452"/>
                    <a:gd name="T95" fmla="*/ 880 h 1176"/>
                    <a:gd name="T96" fmla="*/ 1382 w 1452"/>
                    <a:gd name="T97" fmla="*/ 898 h 1176"/>
                    <a:gd name="T98" fmla="*/ 1354 w 1452"/>
                    <a:gd name="T99" fmla="*/ 914 h 1176"/>
                    <a:gd name="T100" fmla="*/ 1314 w 1452"/>
                    <a:gd name="T101" fmla="*/ 926 h 1176"/>
                    <a:gd name="T102" fmla="*/ 1292 w 1452"/>
                    <a:gd name="T103" fmla="*/ 930 h 1176"/>
                    <a:gd name="T104" fmla="*/ 1080 w 1452"/>
                    <a:gd name="T105" fmla="*/ 938 h 1176"/>
                    <a:gd name="T106" fmla="*/ 732 w 1452"/>
                    <a:gd name="T107" fmla="*/ 948 h 1176"/>
                    <a:gd name="T108" fmla="*/ 420 w 1452"/>
                    <a:gd name="T109" fmla="*/ 958 h 1176"/>
                    <a:gd name="T110" fmla="*/ 394 w 1452"/>
                    <a:gd name="T111" fmla="*/ 1014 h 1176"/>
                    <a:gd name="T112" fmla="*/ 364 w 1452"/>
                    <a:gd name="T113" fmla="*/ 1060 h 1176"/>
                    <a:gd name="T114" fmla="*/ 328 w 1452"/>
                    <a:gd name="T115" fmla="*/ 1098 h 1176"/>
                    <a:gd name="T116" fmla="*/ 290 w 1452"/>
                    <a:gd name="T117" fmla="*/ 1126 h 1176"/>
                    <a:gd name="T118" fmla="*/ 250 w 1452"/>
                    <a:gd name="T119" fmla="*/ 1148 h 1176"/>
                    <a:gd name="T120" fmla="*/ 214 w 1452"/>
                    <a:gd name="T121" fmla="*/ 1162 h 1176"/>
                    <a:gd name="T122" fmla="*/ 150 w 1452"/>
                    <a:gd name="T123" fmla="*/ 1176 h 1176"/>
                    <a:gd name="T124" fmla="*/ 146 w 1452"/>
                    <a:gd name="T125" fmla="*/ 1176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2" h="1176">
                      <a:moveTo>
                        <a:pt x="146" y="1176"/>
                      </a:moveTo>
                      <a:lnTo>
                        <a:pt x="146" y="1176"/>
                      </a:lnTo>
                      <a:lnTo>
                        <a:pt x="140" y="1174"/>
                      </a:lnTo>
                      <a:lnTo>
                        <a:pt x="132" y="1174"/>
                      </a:lnTo>
                      <a:lnTo>
                        <a:pt x="120" y="1166"/>
                      </a:lnTo>
                      <a:lnTo>
                        <a:pt x="110" y="1156"/>
                      </a:lnTo>
                      <a:lnTo>
                        <a:pt x="106" y="1150"/>
                      </a:lnTo>
                      <a:lnTo>
                        <a:pt x="104" y="1144"/>
                      </a:lnTo>
                      <a:lnTo>
                        <a:pt x="104" y="1144"/>
                      </a:lnTo>
                      <a:lnTo>
                        <a:pt x="104" y="1136"/>
                      </a:lnTo>
                      <a:lnTo>
                        <a:pt x="102" y="1128"/>
                      </a:lnTo>
                      <a:lnTo>
                        <a:pt x="104" y="1122"/>
                      </a:lnTo>
                      <a:lnTo>
                        <a:pt x="106" y="1114"/>
                      </a:lnTo>
                      <a:lnTo>
                        <a:pt x="110" y="1108"/>
                      </a:lnTo>
                      <a:lnTo>
                        <a:pt x="114" y="1102"/>
                      </a:lnTo>
                      <a:lnTo>
                        <a:pt x="120" y="1096"/>
                      </a:lnTo>
                      <a:lnTo>
                        <a:pt x="126" y="1092"/>
                      </a:lnTo>
                      <a:lnTo>
                        <a:pt x="126" y="1092"/>
                      </a:lnTo>
                      <a:lnTo>
                        <a:pt x="148" y="1080"/>
                      </a:lnTo>
                      <a:lnTo>
                        <a:pt x="168" y="1066"/>
                      </a:lnTo>
                      <a:lnTo>
                        <a:pt x="184" y="1052"/>
                      </a:lnTo>
                      <a:lnTo>
                        <a:pt x="200" y="1036"/>
                      </a:lnTo>
                      <a:lnTo>
                        <a:pt x="214" y="1020"/>
                      </a:lnTo>
                      <a:lnTo>
                        <a:pt x="224" y="1002"/>
                      </a:lnTo>
                      <a:lnTo>
                        <a:pt x="234" y="984"/>
                      </a:lnTo>
                      <a:lnTo>
                        <a:pt x="240" y="966"/>
                      </a:lnTo>
                      <a:lnTo>
                        <a:pt x="240" y="966"/>
                      </a:lnTo>
                      <a:lnTo>
                        <a:pt x="176" y="968"/>
                      </a:lnTo>
                      <a:lnTo>
                        <a:pt x="176" y="968"/>
                      </a:lnTo>
                      <a:lnTo>
                        <a:pt x="156" y="970"/>
                      </a:lnTo>
                      <a:lnTo>
                        <a:pt x="136" y="968"/>
                      </a:lnTo>
                      <a:lnTo>
                        <a:pt x="120" y="964"/>
                      </a:lnTo>
                      <a:lnTo>
                        <a:pt x="102" y="960"/>
                      </a:lnTo>
                      <a:lnTo>
                        <a:pt x="86" y="954"/>
                      </a:lnTo>
                      <a:lnTo>
                        <a:pt x="72" y="946"/>
                      </a:lnTo>
                      <a:lnTo>
                        <a:pt x="58" y="936"/>
                      </a:lnTo>
                      <a:lnTo>
                        <a:pt x="46" y="924"/>
                      </a:lnTo>
                      <a:lnTo>
                        <a:pt x="46" y="924"/>
                      </a:lnTo>
                      <a:lnTo>
                        <a:pt x="38" y="914"/>
                      </a:lnTo>
                      <a:lnTo>
                        <a:pt x="30" y="902"/>
                      </a:lnTo>
                      <a:lnTo>
                        <a:pt x="18" y="880"/>
                      </a:lnTo>
                      <a:lnTo>
                        <a:pt x="10" y="858"/>
                      </a:lnTo>
                      <a:lnTo>
                        <a:pt x="4" y="836"/>
                      </a:lnTo>
                      <a:lnTo>
                        <a:pt x="2" y="818"/>
                      </a:lnTo>
                      <a:lnTo>
                        <a:pt x="0" y="802"/>
                      </a:lnTo>
                      <a:lnTo>
                        <a:pt x="0" y="784"/>
                      </a:lnTo>
                      <a:lnTo>
                        <a:pt x="0" y="784"/>
                      </a:lnTo>
                      <a:lnTo>
                        <a:pt x="18" y="520"/>
                      </a:lnTo>
                      <a:lnTo>
                        <a:pt x="34" y="316"/>
                      </a:lnTo>
                      <a:lnTo>
                        <a:pt x="42" y="226"/>
                      </a:lnTo>
                      <a:lnTo>
                        <a:pt x="50" y="158"/>
                      </a:lnTo>
                      <a:lnTo>
                        <a:pt x="50" y="158"/>
                      </a:lnTo>
                      <a:lnTo>
                        <a:pt x="54" y="132"/>
                      </a:lnTo>
                      <a:lnTo>
                        <a:pt x="60" y="110"/>
                      </a:lnTo>
                      <a:lnTo>
                        <a:pt x="68" y="88"/>
                      </a:lnTo>
                      <a:lnTo>
                        <a:pt x="78" y="72"/>
                      </a:lnTo>
                      <a:lnTo>
                        <a:pt x="88" y="56"/>
                      </a:lnTo>
                      <a:lnTo>
                        <a:pt x="100" y="44"/>
                      </a:lnTo>
                      <a:lnTo>
                        <a:pt x="112" y="32"/>
                      </a:lnTo>
                      <a:lnTo>
                        <a:pt x="124" y="24"/>
                      </a:lnTo>
                      <a:lnTo>
                        <a:pt x="136" y="16"/>
                      </a:lnTo>
                      <a:lnTo>
                        <a:pt x="148" y="10"/>
                      </a:lnTo>
                      <a:lnTo>
                        <a:pt x="172" y="4"/>
                      </a:lnTo>
                      <a:lnTo>
                        <a:pt x="192" y="0"/>
                      </a:lnTo>
                      <a:lnTo>
                        <a:pt x="208" y="0"/>
                      </a:lnTo>
                      <a:lnTo>
                        <a:pt x="208" y="0"/>
                      </a:lnTo>
                      <a:lnTo>
                        <a:pt x="226" y="0"/>
                      </a:lnTo>
                      <a:lnTo>
                        <a:pt x="238" y="2"/>
                      </a:lnTo>
                      <a:lnTo>
                        <a:pt x="1294" y="120"/>
                      </a:lnTo>
                      <a:lnTo>
                        <a:pt x="1294" y="120"/>
                      </a:lnTo>
                      <a:lnTo>
                        <a:pt x="1296" y="120"/>
                      </a:lnTo>
                      <a:lnTo>
                        <a:pt x="1296" y="120"/>
                      </a:lnTo>
                      <a:lnTo>
                        <a:pt x="1316" y="126"/>
                      </a:lnTo>
                      <a:lnTo>
                        <a:pt x="1336" y="132"/>
                      </a:lnTo>
                      <a:lnTo>
                        <a:pt x="1352" y="140"/>
                      </a:lnTo>
                      <a:lnTo>
                        <a:pt x="1366" y="150"/>
                      </a:lnTo>
                      <a:lnTo>
                        <a:pt x="1380" y="162"/>
                      </a:lnTo>
                      <a:lnTo>
                        <a:pt x="1390" y="174"/>
                      </a:lnTo>
                      <a:lnTo>
                        <a:pt x="1400" y="186"/>
                      </a:lnTo>
                      <a:lnTo>
                        <a:pt x="1408" y="198"/>
                      </a:lnTo>
                      <a:lnTo>
                        <a:pt x="1414" y="212"/>
                      </a:lnTo>
                      <a:lnTo>
                        <a:pt x="1420" y="226"/>
                      </a:lnTo>
                      <a:lnTo>
                        <a:pt x="1428" y="254"/>
                      </a:lnTo>
                      <a:lnTo>
                        <a:pt x="1432" y="280"/>
                      </a:lnTo>
                      <a:lnTo>
                        <a:pt x="1432" y="304"/>
                      </a:lnTo>
                      <a:lnTo>
                        <a:pt x="1450" y="726"/>
                      </a:lnTo>
                      <a:lnTo>
                        <a:pt x="1450" y="726"/>
                      </a:lnTo>
                      <a:lnTo>
                        <a:pt x="1452" y="748"/>
                      </a:lnTo>
                      <a:lnTo>
                        <a:pt x="1450" y="764"/>
                      </a:lnTo>
                      <a:lnTo>
                        <a:pt x="1448" y="784"/>
                      </a:lnTo>
                      <a:lnTo>
                        <a:pt x="1444" y="804"/>
                      </a:lnTo>
                      <a:lnTo>
                        <a:pt x="1438" y="826"/>
                      </a:lnTo>
                      <a:lnTo>
                        <a:pt x="1428" y="850"/>
                      </a:lnTo>
                      <a:lnTo>
                        <a:pt x="1412" y="870"/>
                      </a:lnTo>
                      <a:lnTo>
                        <a:pt x="1412" y="870"/>
                      </a:lnTo>
                      <a:lnTo>
                        <a:pt x="1404" y="880"/>
                      </a:lnTo>
                      <a:lnTo>
                        <a:pt x="1394" y="890"/>
                      </a:lnTo>
                      <a:lnTo>
                        <a:pt x="1382" y="898"/>
                      </a:lnTo>
                      <a:lnTo>
                        <a:pt x="1370" y="908"/>
                      </a:lnTo>
                      <a:lnTo>
                        <a:pt x="1354" y="914"/>
                      </a:lnTo>
                      <a:lnTo>
                        <a:pt x="1336" y="922"/>
                      </a:lnTo>
                      <a:lnTo>
                        <a:pt x="1314" y="926"/>
                      </a:lnTo>
                      <a:lnTo>
                        <a:pt x="1292" y="930"/>
                      </a:lnTo>
                      <a:lnTo>
                        <a:pt x="1292" y="930"/>
                      </a:lnTo>
                      <a:lnTo>
                        <a:pt x="1210" y="934"/>
                      </a:lnTo>
                      <a:lnTo>
                        <a:pt x="1080" y="938"/>
                      </a:lnTo>
                      <a:lnTo>
                        <a:pt x="732" y="948"/>
                      </a:lnTo>
                      <a:lnTo>
                        <a:pt x="732" y="948"/>
                      </a:lnTo>
                      <a:lnTo>
                        <a:pt x="420" y="958"/>
                      </a:lnTo>
                      <a:lnTo>
                        <a:pt x="420" y="958"/>
                      </a:lnTo>
                      <a:lnTo>
                        <a:pt x="408" y="988"/>
                      </a:lnTo>
                      <a:lnTo>
                        <a:pt x="394" y="1014"/>
                      </a:lnTo>
                      <a:lnTo>
                        <a:pt x="380" y="1038"/>
                      </a:lnTo>
                      <a:lnTo>
                        <a:pt x="364" y="1060"/>
                      </a:lnTo>
                      <a:lnTo>
                        <a:pt x="346" y="1080"/>
                      </a:lnTo>
                      <a:lnTo>
                        <a:pt x="328" y="1098"/>
                      </a:lnTo>
                      <a:lnTo>
                        <a:pt x="308" y="1114"/>
                      </a:lnTo>
                      <a:lnTo>
                        <a:pt x="290" y="1126"/>
                      </a:lnTo>
                      <a:lnTo>
                        <a:pt x="270" y="1138"/>
                      </a:lnTo>
                      <a:lnTo>
                        <a:pt x="250" y="1148"/>
                      </a:lnTo>
                      <a:lnTo>
                        <a:pt x="232" y="1156"/>
                      </a:lnTo>
                      <a:lnTo>
                        <a:pt x="214" y="1162"/>
                      </a:lnTo>
                      <a:lnTo>
                        <a:pt x="178" y="1172"/>
                      </a:lnTo>
                      <a:lnTo>
                        <a:pt x="150" y="1176"/>
                      </a:lnTo>
                      <a:lnTo>
                        <a:pt x="150" y="1176"/>
                      </a:lnTo>
                      <a:lnTo>
                        <a:pt x="146" y="1176"/>
                      </a:lnTo>
                      <a:lnTo>
                        <a:pt x="146" y="1176"/>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en-US" kern="0" dirty="0">
                    <a:solidFill>
                      <a:prstClr val="black"/>
                    </a:solidFill>
                    <a:latin typeface="Calibri"/>
                  </a:endParaRPr>
                </a:p>
              </p:txBody>
            </p:sp>
          </p:grpSp>
          <p:sp>
            <p:nvSpPr>
              <p:cNvPr id="45" name="Rectangle 44">
                <a:extLst>
                  <a:ext uri="{FF2B5EF4-FFF2-40B4-BE49-F238E27FC236}">
                    <a16:creationId xmlns:a16="http://schemas.microsoft.com/office/drawing/2014/main" id="{0D93B9D0-DCD3-460D-ADFB-20CB0EC2A901}"/>
                  </a:ext>
                </a:extLst>
              </p:cNvPr>
              <p:cNvSpPr/>
              <p:nvPr/>
            </p:nvSpPr>
            <p:spPr>
              <a:xfrm>
                <a:off x="2863756" y="2021391"/>
                <a:ext cx="5558645" cy="654856"/>
              </a:xfrm>
              <a:prstGeom prst="rect">
                <a:avLst/>
              </a:prstGeom>
            </p:spPr>
            <p:txBody>
              <a:bodyPr wrap="square">
                <a:spAutoFit/>
              </a:bodyPr>
              <a:lstStyle/>
              <a:p>
                <a:pPr marL="0" lvl="1" algn="ctr">
                  <a:lnSpc>
                    <a:spcPct val="120000"/>
                  </a:lnSpc>
                  <a:spcBef>
                    <a:spcPts val="1000"/>
                  </a:spcBef>
                  <a:buClr>
                    <a:prstClr val="white"/>
                  </a:buClr>
                </a:pPr>
                <a:endPar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endParaRPr>
              </a:p>
            </p:txBody>
          </p:sp>
        </p:grpSp>
        <p:sp>
          <p:nvSpPr>
            <p:cNvPr id="40" name="Freeform 13">
              <a:extLst>
                <a:ext uri="{FF2B5EF4-FFF2-40B4-BE49-F238E27FC236}">
                  <a16:creationId xmlns:a16="http://schemas.microsoft.com/office/drawing/2014/main" id="{DDCAA005-9691-F685-77D9-595FBA32091F}"/>
                </a:ext>
              </a:extLst>
            </p:cNvPr>
            <p:cNvSpPr>
              <a:spLocks/>
            </p:cNvSpPr>
            <p:nvPr/>
          </p:nvSpPr>
          <p:spPr bwMode="auto">
            <a:xfrm>
              <a:off x="3244692" y="5246896"/>
              <a:ext cx="5391191" cy="3436377"/>
            </a:xfrm>
            <a:custGeom>
              <a:avLst/>
              <a:gdLst>
                <a:gd name="T0" fmla="*/ 146 w 1452"/>
                <a:gd name="T1" fmla="*/ 1176 h 1176"/>
                <a:gd name="T2" fmla="*/ 132 w 1452"/>
                <a:gd name="T3" fmla="*/ 1174 h 1176"/>
                <a:gd name="T4" fmla="*/ 110 w 1452"/>
                <a:gd name="T5" fmla="*/ 1156 h 1176"/>
                <a:gd name="T6" fmla="*/ 104 w 1452"/>
                <a:gd name="T7" fmla="*/ 1144 h 1176"/>
                <a:gd name="T8" fmla="*/ 104 w 1452"/>
                <a:gd name="T9" fmla="*/ 1136 h 1176"/>
                <a:gd name="T10" fmla="*/ 104 w 1452"/>
                <a:gd name="T11" fmla="*/ 1122 h 1176"/>
                <a:gd name="T12" fmla="*/ 110 w 1452"/>
                <a:gd name="T13" fmla="*/ 1108 h 1176"/>
                <a:gd name="T14" fmla="*/ 120 w 1452"/>
                <a:gd name="T15" fmla="*/ 1096 h 1176"/>
                <a:gd name="T16" fmla="*/ 126 w 1452"/>
                <a:gd name="T17" fmla="*/ 1092 h 1176"/>
                <a:gd name="T18" fmla="*/ 168 w 1452"/>
                <a:gd name="T19" fmla="*/ 1066 h 1176"/>
                <a:gd name="T20" fmla="*/ 200 w 1452"/>
                <a:gd name="T21" fmla="*/ 1036 h 1176"/>
                <a:gd name="T22" fmla="*/ 224 w 1452"/>
                <a:gd name="T23" fmla="*/ 1002 h 1176"/>
                <a:gd name="T24" fmla="*/ 240 w 1452"/>
                <a:gd name="T25" fmla="*/ 966 h 1176"/>
                <a:gd name="T26" fmla="*/ 176 w 1452"/>
                <a:gd name="T27" fmla="*/ 968 h 1176"/>
                <a:gd name="T28" fmla="*/ 156 w 1452"/>
                <a:gd name="T29" fmla="*/ 970 h 1176"/>
                <a:gd name="T30" fmla="*/ 120 w 1452"/>
                <a:gd name="T31" fmla="*/ 964 h 1176"/>
                <a:gd name="T32" fmla="*/ 86 w 1452"/>
                <a:gd name="T33" fmla="*/ 954 h 1176"/>
                <a:gd name="T34" fmla="*/ 58 w 1452"/>
                <a:gd name="T35" fmla="*/ 936 h 1176"/>
                <a:gd name="T36" fmla="*/ 46 w 1452"/>
                <a:gd name="T37" fmla="*/ 924 h 1176"/>
                <a:gd name="T38" fmla="*/ 30 w 1452"/>
                <a:gd name="T39" fmla="*/ 902 h 1176"/>
                <a:gd name="T40" fmla="*/ 10 w 1452"/>
                <a:gd name="T41" fmla="*/ 858 h 1176"/>
                <a:gd name="T42" fmla="*/ 2 w 1452"/>
                <a:gd name="T43" fmla="*/ 818 h 1176"/>
                <a:gd name="T44" fmla="*/ 0 w 1452"/>
                <a:gd name="T45" fmla="*/ 784 h 1176"/>
                <a:gd name="T46" fmla="*/ 18 w 1452"/>
                <a:gd name="T47" fmla="*/ 520 h 1176"/>
                <a:gd name="T48" fmla="*/ 42 w 1452"/>
                <a:gd name="T49" fmla="*/ 226 h 1176"/>
                <a:gd name="T50" fmla="*/ 50 w 1452"/>
                <a:gd name="T51" fmla="*/ 158 h 1176"/>
                <a:gd name="T52" fmla="*/ 60 w 1452"/>
                <a:gd name="T53" fmla="*/ 110 h 1176"/>
                <a:gd name="T54" fmla="*/ 78 w 1452"/>
                <a:gd name="T55" fmla="*/ 72 h 1176"/>
                <a:gd name="T56" fmla="*/ 100 w 1452"/>
                <a:gd name="T57" fmla="*/ 44 h 1176"/>
                <a:gd name="T58" fmla="*/ 124 w 1452"/>
                <a:gd name="T59" fmla="*/ 24 h 1176"/>
                <a:gd name="T60" fmla="*/ 148 w 1452"/>
                <a:gd name="T61" fmla="*/ 10 h 1176"/>
                <a:gd name="T62" fmla="*/ 192 w 1452"/>
                <a:gd name="T63" fmla="*/ 0 h 1176"/>
                <a:gd name="T64" fmla="*/ 208 w 1452"/>
                <a:gd name="T65" fmla="*/ 0 h 1176"/>
                <a:gd name="T66" fmla="*/ 238 w 1452"/>
                <a:gd name="T67" fmla="*/ 2 h 1176"/>
                <a:gd name="T68" fmla="*/ 1294 w 1452"/>
                <a:gd name="T69" fmla="*/ 120 h 1176"/>
                <a:gd name="T70" fmla="*/ 1296 w 1452"/>
                <a:gd name="T71" fmla="*/ 120 h 1176"/>
                <a:gd name="T72" fmla="*/ 1336 w 1452"/>
                <a:gd name="T73" fmla="*/ 132 h 1176"/>
                <a:gd name="T74" fmla="*/ 1366 w 1452"/>
                <a:gd name="T75" fmla="*/ 150 h 1176"/>
                <a:gd name="T76" fmla="*/ 1390 w 1452"/>
                <a:gd name="T77" fmla="*/ 174 h 1176"/>
                <a:gd name="T78" fmla="*/ 1408 w 1452"/>
                <a:gd name="T79" fmla="*/ 198 h 1176"/>
                <a:gd name="T80" fmla="*/ 1420 w 1452"/>
                <a:gd name="T81" fmla="*/ 226 h 1176"/>
                <a:gd name="T82" fmla="*/ 1432 w 1452"/>
                <a:gd name="T83" fmla="*/ 280 h 1176"/>
                <a:gd name="T84" fmla="*/ 1450 w 1452"/>
                <a:gd name="T85" fmla="*/ 726 h 1176"/>
                <a:gd name="T86" fmla="*/ 1452 w 1452"/>
                <a:gd name="T87" fmla="*/ 748 h 1176"/>
                <a:gd name="T88" fmla="*/ 1448 w 1452"/>
                <a:gd name="T89" fmla="*/ 784 h 1176"/>
                <a:gd name="T90" fmla="*/ 1438 w 1452"/>
                <a:gd name="T91" fmla="*/ 826 h 1176"/>
                <a:gd name="T92" fmla="*/ 1412 w 1452"/>
                <a:gd name="T93" fmla="*/ 870 h 1176"/>
                <a:gd name="T94" fmla="*/ 1404 w 1452"/>
                <a:gd name="T95" fmla="*/ 880 h 1176"/>
                <a:gd name="T96" fmla="*/ 1382 w 1452"/>
                <a:gd name="T97" fmla="*/ 898 h 1176"/>
                <a:gd name="T98" fmla="*/ 1354 w 1452"/>
                <a:gd name="T99" fmla="*/ 914 h 1176"/>
                <a:gd name="T100" fmla="*/ 1314 w 1452"/>
                <a:gd name="T101" fmla="*/ 926 h 1176"/>
                <a:gd name="T102" fmla="*/ 1292 w 1452"/>
                <a:gd name="T103" fmla="*/ 930 h 1176"/>
                <a:gd name="T104" fmla="*/ 1080 w 1452"/>
                <a:gd name="T105" fmla="*/ 938 h 1176"/>
                <a:gd name="T106" fmla="*/ 732 w 1452"/>
                <a:gd name="T107" fmla="*/ 948 h 1176"/>
                <a:gd name="T108" fmla="*/ 420 w 1452"/>
                <a:gd name="T109" fmla="*/ 958 h 1176"/>
                <a:gd name="T110" fmla="*/ 394 w 1452"/>
                <a:gd name="T111" fmla="*/ 1014 h 1176"/>
                <a:gd name="T112" fmla="*/ 364 w 1452"/>
                <a:gd name="T113" fmla="*/ 1060 h 1176"/>
                <a:gd name="T114" fmla="*/ 328 w 1452"/>
                <a:gd name="T115" fmla="*/ 1098 h 1176"/>
                <a:gd name="T116" fmla="*/ 290 w 1452"/>
                <a:gd name="T117" fmla="*/ 1126 h 1176"/>
                <a:gd name="T118" fmla="*/ 250 w 1452"/>
                <a:gd name="T119" fmla="*/ 1148 h 1176"/>
                <a:gd name="T120" fmla="*/ 214 w 1452"/>
                <a:gd name="T121" fmla="*/ 1162 h 1176"/>
                <a:gd name="T122" fmla="*/ 150 w 1452"/>
                <a:gd name="T123" fmla="*/ 1176 h 1176"/>
                <a:gd name="T124" fmla="*/ 146 w 1452"/>
                <a:gd name="T125" fmla="*/ 1176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2" h="1176">
                  <a:moveTo>
                    <a:pt x="146" y="1176"/>
                  </a:moveTo>
                  <a:lnTo>
                    <a:pt x="146" y="1176"/>
                  </a:lnTo>
                  <a:lnTo>
                    <a:pt x="140" y="1174"/>
                  </a:lnTo>
                  <a:lnTo>
                    <a:pt x="132" y="1174"/>
                  </a:lnTo>
                  <a:lnTo>
                    <a:pt x="120" y="1166"/>
                  </a:lnTo>
                  <a:lnTo>
                    <a:pt x="110" y="1156"/>
                  </a:lnTo>
                  <a:lnTo>
                    <a:pt x="106" y="1150"/>
                  </a:lnTo>
                  <a:lnTo>
                    <a:pt x="104" y="1144"/>
                  </a:lnTo>
                  <a:lnTo>
                    <a:pt x="104" y="1144"/>
                  </a:lnTo>
                  <a:lnTo>
                    <a:pt x="104" y="1136"/>
                  </a:lnTo>
                  <a:lnTo>
                    <a:pt x="102" y="1128"/>
                  </a:lnTo>
                  <a:lnTo>
                    <a:pt x="104" y="1122"/>
                  </a:lnTo>
                  <a:lnTo>
                    <a:pt x="106" y="1114"/>
                  </a:lnTo>
                  <a:lnTo>
                    <a:pt x="110" y="1108"/>
                  </a:lnTo>
                  <a:lnTo>
                    <a:pt x="114" y="1102"/>
                  </a:lnTo>
                  <a:lnTo>
                    <a:pt x="120" y="1096"/>
                  </a:lnTo>
                  <a:lnTo>
                    <a:pt x="126" y="1092"/>
                  </a:lnTo>
                  <a:lnTo>
                    <a:pt x="126" y="1092"/>
                  </a:lnTo>
                  <a:lnTo>
                    <a:pt x="148" y="1080"/>
                  </a:lnTo>
                  <a:lnTo>
                    <a:pt x="168" y="1066"/>
                  </a:lnTo>
                  <a:lnTo>
                    <a:pt x="184" y="1052"/>
                  </a:lnTo>
                  <a:lnTo>
                    <a:pt x="200" y="1036"/>
                  </a:lnTo>
                  <a:lnTo>
                    <a:pt x="214" y="1020"/>
                  </a:lnTo>
                  <a:lnTo>
                    <a:pt x="224" y="1002"/>
                  </a:lnTo>
                  <a:lnTo>
                    <a:pt x="234" y="984"/>
                  </a:lnTo>
                  <a:lnTo>
                    <a:pt x="240" y="966"/>
                  </a:lnTo>
                  <a:lnTo>
                    <a:pt x="240" y="966"/>
                  </a:lnTo>
                  <a:lnTo>
                    <a:pt x="176" y="968"/>
                  </a:lnTo>
                  <a:lnTo>
                    <a:pt x="176" y="968"/>
                  </a:lnTo>
                  <a:lnTo>
                    <a:pt x="156" y="970"/>
                  </a:lnTo>
                  <a:lnTo>
                    <a:pt x="136" y="968"/>
                  </a:lnTo>
                  <a:lnTo>
                    <a:pt x="120" y="964"/>
                  </a:lnTo>
                  <a:lnTo>
                    <a:pt x="102" y="960"/>
                  </a:lnTo>
                  <a:lnTo>
                    <a:pt x="86" y="954"/>
                  </a:lnTo>
                  <a:lnTo>
                    <a:pt x="72" y="946"/>
                  </a:lnTo>
                  <a:lnTo>
                    <a:pt x="58" y="936"/>
                  </a:lnTo>
                  <a:lnTo>
                    <a:pt x="46" y="924"/>
                  </a:lnTo>
                  <a:lnTo>
                    <a:pt x="46" y="924"/>
                  </a:lnTo>
                  <a:lnTo>
                    <a:pt x="38" y="914"/>
                  </a:lnTo>
                  <a:lnTo>
                    <a:pt x="30" y="902"/>
                  </a:lnTo>
                  <a:lnTo>
                    <a:pt x="18" y="880"/>
                  </a:lnTo>
                  <a:lnTo>
                    <a:pt x="10" y="858"/>
                  </a:lnTo>
                  <a:lnTo>
                    <a:pt x="4" y="836"/>
                  </a:lnTo>
                  <a:lnTo>
                    <a:pt x="2" y="818"/>
                  </a:lnTo>
                  <a:lnTo>
                    <a:pt x="0" y="802"/>
                  </a:lnTo>
                  <a:lnTo>
                    <a:pt x="0" y="784"/>
                  </a:lnTo>
                  <a:lnTo>
                    <a:pt x="0" y="784"/>
                  </a:lnTo>
                  <a:lnTo>
                    <a:pt x="18" y="520"/>
                  </a:lnTo>
                  <a:lnTo>
                    <a:pt x="34" y="316"/>
                  </a:lnTo>
                  <a:lnTo>
                    <a:pt x="42" y="226"/>
                  </a:lnTo>
                  <a:lnTo>
                    <a:pt x="50" y="158"/>
                  </a:lnTo>
                  <a:lnTo>
                    <a:pt x="50" y="158"/>
                  </a:lnTo>
                  <a:lnTo>
                    <a:pt x="54" y="132"/>
                  </a:lnTo>
                  <a:lnTo>
                    <a:pt x="60" y="110"/>
                  </a:lnTo>
                  <a:lnTo>
                    <a:pt x="68" y="88"/>
                  </a:lnTo>
                  <a:lnTo>
                    <a:pt x="78" y="72"/>
                  </a:lnTo>
                  <a:lnTo>
                    <a:pt x="88" y="56"/>
                  </a:lnTo>
                  <a:lnTo>
                    <a:pt x="100" y="44"/>
                  </a:lnTo>
                  <a:lnTo>
                    <a:pt x="112" y="32"/>
                  </a:lnTo>
                  <a:lnTo>
                    <a:pt x="124" y="24"/>
                  </a:lnTo>
                  <a:lnTo>
                    <a:pt x="136" y="16"/>
                  </a:lnTo>
                  <a:lnTo>
                    <a:pt x="148" y="10"/>
                  </a:lnTo>
                  <a:lnTo>
                    <a:pt x="172" y="4"/>
                  </a:lnTo>
                  <a:lnTo>
                    <a:pt x="192" y="0"/>
                  </a:lnTo>
                  <a:lnTo>
                    <a:pt x="208" y="0"/>
                  </a:lnTo>
                  <a:lnTo>
                    <a:pt x="208" y="0"/>
                  </a:lnTo>
                  <a:lnTo>
                    <a:pt x="226" y="0"/>
                  </a:lnTo>
                  <a:lnTo>
                    <a:pt x="238" y="2"/>
                  </a:lnTo>
                  <a:lnTo>
                    <a:pt x="1294" y="120"/>
                  </a:lnTo>
                  <a:lnTo>
                    <a:pt x="1294" y="120"/>
                  </a:lnTo>
                  <a:lnTo>
                    <a:pt x="1296" y="120"/>
                  </a:lnTo>
                  <a:lnTo>
                    <a:pt x="1296" y="120"/>
                  </a:lnTo>
                  <a:lnTo>
                    <a:pt x="1316" y="126"/>
                  </a:lnTo>
                  <a:lnTo>
                    <a:pt x="1336" y="132"/>
                  </a:lnTo>
                  <a:lnTo>
                    <a:pt x="1352" y="140"/>
                  </a:lnTo>
                  <a:lnTo>
                    <a:pt x="1366" y="150"/>
                  </a:lnTo>
                  <a:lnTo>
                    <a:pt x="1380" y="162"/>
                  </a:lnTo>
                  <a:lnTo>
                    <a:pt x="1390" y="174"/>
                  </a:lnTo>
                  <a:lnTo>
                    <a:pt x="1400" y="186"/>
                  </a:lnTo>
                  <a:lnTo>
                    <a:pt x="1408" y="198"/>
                  </a:lnTo>
                  <a:lnTo>
                    <a:pt x="1414" y="212"/>
                  </a:lnTo>
                  <a:lnTo>
                    <a:pt x="1420" y="226"/>
                  </a:lnTo>
                  <a:lnTo>
                    <a:pt x="1428" y="254"/>
                  </a:lnTo>
                  <a:lnTo>
                    <a:pt x="1432" y="280"/>
                  </a:lnTo>
                  <a:lnTo>
                    <a:pt x="1432" y="304"/>
                  </a:lnTo>
                  <a:lnTo>
                    <a:pt x="1450" y="726"/>
                  </a:lnTo>
                  <a:lnTo>
                    <a:pt x="1450" y="726"/>
                  </a:lnTo>
                  <a:lnTo>
                    <a:pt x="1452" y="748"/>
                  </a:lnTo>
                  <a:lnTo>
                    <a:pt x="1450" y="764"/>
                  </a:lnTo>
                  <a:lnTo>
                    <a:pt x="1448" y="784"/>
                  </a:lnTo>
                  <a:lnTo>
                    <a:pt x="1444" y="804"/>
                  </a:lnTo>
                  <a:lnTo>
                    <a:pt x="1438" y="826"/>
                  </a:lnTo>
                  <a:lnTo>
                    <a:pt x="1428" y="850"/>
                  </a:lnTo>
                  <a:lnTo>
                    <a:pt x="1412" y="870"/>
                  </a:lnTo>
                  <a:lnTo>
                    <a:pt x="1412" y="870"/>
                  </a:lnTo>
                  <a:lnTo>
                    <a:pt x="1404" y="880"/>
                  </a:lnTo>
                  <a:lnTo>
                    <a:pt x="1394" y="890"/>
                  </a:lnTo>
                  <a:lnTo>
                    <a:pt x="1382" y="898"/>
                  </a:lnTo>
                  <a:lnTo>
                    <a:pt x="1370" y="908"/>
                  </a:lnTo>
                  <a:lnTo>
                    <a:pt x="1354" y="914"/>
                  </a:lnTo>
                  <a:lnTo>
                    <a:pt x="1336" y="922"/>
                  </a:lnTo>
                  <a:lnTo>
                    <a:pt x="1314" y="926"/>
                  </a:lnTo>
                  <a:lnTo>
                    <a:pt x="1292" y="930"/>
                  </a:lnTo>
                  <a:lnTo>
                    <a:pt x="1292" y="930"/>
                  </a:lnTo>
                  <a:lnTo>
                    <a:pt x="1210" y="934"/>
                  </a:lnTo>
                  <a:lnTo>
                    <a:pt x="1080" y="938"/>
                  </a:lnTo>
                  <a:lnTo>
                    <a:pt x="732" y="948"/>
                  </a:lnTo>
                  <a:lnTo>
                    <a:pt x="732" y="948"/>
                  </a:lnTo>
                  <a:lnTo>
                    <a:pt x="420" y="958"/>
                  </a:lnTo>
                  <a:lnTo>
                    <a:pt x="420" y="958"/>
                  </a:lnTo>
                  <a:lnTo>
                    <a:pt x="408" y="988"/>
                  </a:lnTo>
                  <a:lnTo>
                    <a:pt x="394" y="1014"/>
                  </a:lnTo>
                  <a:lnTo>
                    <a:pt x="380" y="1038"/>
                  </a:lnTo>
                  <a:lnTo>
                    <a:pt x="364" y="1060"/>
                  </a:lnTo>
                  <a:lnTo>
                    <a:pt x="346" y="1080"/>
                  </a:lnTo>
                  <a:lnTo>
                    <a:pt x="328" y="1098"/>
                  </a:lnTo>
                  <a:lnTo>
                    <a:pt x="308" y="1114"/>
                  </a:lnTo>
                  <a:lnTo>
                    <a:pt x="290" y="1126"/>
                  </a:lnTo>
                  <a:lnTo>
                    <a:pt x="270" y="1138"/>
                  </a:lnTo>
                  <a:lnTo>
                    <a:pt x="250" y="1148"/>
                  </a:lnTo>
                  <a:lnTo>
                    <a:pt x="232" y="1156"/>
                  </a:lnTo>
                  <a:lnTo>
                    <a:pt x="214" y="1162"/>
                  </a:lnTo>
                  <a:lnTo>
                    <a:pt x="178" y="1172"/>
                  </a:lnTo>
                  <a:lnTo>
                    <a:pt x="150" y="1176"/>
                  </a:lnTo>
                  <a:lnTo>
                    <a:pt x="150" y="1176"/>
                  </a:lnTo>
                  <a:lnTo>
                    <a:pt x="146" y="1176"/>
                  </a:lnTo>
                  <a:lnTo>
                    <a:pt x="146" y="1176"/>
                  </a:lnTo>
                  <a:close/>
                </a:path>
              </a:pathLst>
            </a:custGeom>
            <a:ln/>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t" anchorCtr="0" compatLnSpc="1">
              <a:prstTxWarp prst="textNoShape">
                <a:avLst/>
              </a:prstTxWarp>
            </a:bodyPr>
            <a:lstStyle/>
            <a:p>
              <a:pPr>
                <a:defRPr/>
              </a:pPr>
              <a:endParaRPr lang="en-US" kern="0" dirty="0">
                <a:solidFill>
                  <a:prstClr val="black"/>
                </a:solidFill>
                <a:latin typeface="Calibri"/>
              </a:endParaRPr>
            </a:p>
          </p:txBody>
        </p:sp>
        <p:sp>
          <p:nvSpPr>
            <p:cNvPr id="18" name="Rectangle 17">
              <a:extLst>
                <a:ext uri="{FF2B5EF4-FFF2-40B4-BE49-F238E27FC236}">
                  <a16:creationId xmlns:a16="http://schemas.microsoft.com/office/drawing/2014/main" id="{C33E7ED1-86F0-C687-C707-773A9921D31D}"/>
                </a:ext>
              </a:extLst>
            </p:cNvPr>
            <p:cNvSpPr/>
            <p:nvPr/>
          </p:nvSpPr>
          <p:spPr>
            <a:xfrm>
              <a:off x="3550204" y="5695888"/>
              <a:ext cx="4743814" cy="2630887"/>
            </a:xfrm>
            <a:prstGeom prst="rect">
              <a:avLst/>
            </a:prstGeom>
            <a:noFill/>
          </p:spPr>
          <p:txBody>
            <a:bodyPr wrap="square">
              <a:spAutoFit/>
            </a:bodyPr>
            <a:lstStyle/>
            <a:p>
              <a:pPr marL="0" lvl="1" algn="ctr">
                <a:lnSpc>
                  <a:spcPct val="120000"/>
                </a:lnSpc>
                <a:spcBef>
                  <a:spcPts val="1000"/>
                </a:spcBef>
                <a:buClr>
                  <a:prstClr val="white"/>
                </a:buClr>
              </a:pPr>
              <a:r>
                <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rPr>
                <a:t>Lipomodelling appears to have acceptable efficacy in the correction of deformities without compromising oncological outcomes</a:t>
              </a:r>
            </a:p>
            <a:p>
              <a:pPr marL="0" lvl="1" algn="ctr">
                <a:lnSpc>
                  <a:spcPct val="120000"/>
                </a:lnSpc>
                <a:spcBef>
                  <a:spcPts val="1000"/>
                </a:spcBef>
                <a:buClr>
                  <a:prstClr val="white"/>
                </a:buClr>
              </a:pPr>
              <a:endParaRPr lang="en-US" altLang="zh-CN" sz="2400" kern="0" spc="-40" dirty="0">
                <a:solidFill>
                  <a:sysClr val="windowText" lastClr="000000"/>
                </a:solidFill>
                <a:effectLst>
                  <a:glow rad="127000">
                    <a:sysClr val="window" lastClr="FFFFFF"/>
                  </a:glow>
                </a:effectLst>
                <a:latin typeface="Comic Sans MS" pitchFamily="66" charset="0"/>
                <a:ea typeface="宋体" panose="02010600030101010101" pitchFamily="2" charset="-122"/>
                <a:cs typeface="ae_AlHor" pitchFamily="18" charset="-78"/>
              </a:endParaRPr>
            </a:p>
          </p:txBody>
        </p:sp>
      </p:grpSp>
    </p:spTree>
    <p:extLst>
      <p:ext uri="{BB962C8B-B14F-4D97-AF65-F5344CB8AC3E}">
        <p14:creationId xmlns:p14="http://schemas.microsoft.com/office/powerpoint/2010/main" val="32264495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80">
                                          <p:stCondLst>
                                            <p:cond delay="0"/>
                                          </p:stCondLst>
                                        </p:cTn>
                                        <p:tgtEl>
                                          <p:spTgt spid="20"/>
                                        </p:tgtEl>
                                      </p:cBhvr>
                                    </p:animEffect>
                                    <p:anim calcmode="lin" valueType="num">
                                      <p:cBhvr>
                                        <p:cTn id="8"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
                                        </p:tgtEl>
                                      </p:cBhvr>
                                      <p:to x="100000" y="60000"/>
                                    </p:animScale>
                                    <p:animScale>
                                      <p:cBhvr>
                                        <p:cTn id="14" dur="166" decel="50000">
                                          <p:stCondLst>
                                            <p:cond delay="676"/>
                                          </p:stCondLst>
                                        </p:cTn>
                                        <p:tgtEl>
                                          <p:spTgt spid="20"/>
                                        </p:tgtEl>
                                      </p:cBhvr>
                                      <p:to x="100000" y="100000"/>
                                    </p:animScale>
                                    <p:animScale>
                                      <p:cBhvr>
                                        <p:cTn id="15" dur="26">
                                          <p:stCondLst>
                                            <p:cond delay="1312"/>
                                          </p:stCondLst>
                                        </p:cTn>
                                        <p:tgtEl>
                                          <p:spTgt spid="20"/>
                                        </p:tgtEl>
                                      </p:cBhvr>
                                      <p:to x="100000" y="80000"/>
                                    </p:animScale>
                                    <p:animScale>
                                      <p:cBhvr>
                                        <p:cTn id="16" dur="166" decel="50000">
                                          <p:stCondLst>
                                            <p:cond delay="1338"/>
                                          </p:stCondLst>
                                        </p:cTn>
                                        <p:tgtEl>
                                          <p:spTgt spid="20"/>
                                        </p:tgtEl>
                                      </p:cBhvr>
                                      <p:to x="100000" y="100000"/>
                                    </p:animScale>
                                    <p:animScale>
                                      <p:cBhvr>
                                        <p:cTn id="17" dur="26">
                                          <p:stCondLst>
                                            <p:cond delay="1642"/>
                                          </p:stCondLst>
                                        </p:cTn>
                                        <p:tgtEl>
                                          <p:spTgt spid="20"/>
                                        </p:tgtEl>
                                      </p:cBhvr>
                                      <p:to x="100000" y="90000"/>
                                    </p:animScale>
                                    <p:animScale>
                                      <p:cBhvr>
                                        <p:cTn id="18" dur="166" decel="50000">
                                          <p:stCondLst>
                                            <p:cond delay="1668"/>
                                          </p:stCondLst>
                                        </p:cTn>
                                        <p:tgtEl>
                                          <p:spTgt spid="20"/>
                                        </p:tgtEl>
                                      </p:cBhvr>
                                      <p:to x="100000" y="100000"/>
                                    </p:animScale>
                                    <p:animScale>
                                      <p:cBhvr>
                                        <p:cTn id="19" dur="26">
                                          <p:stCondLst>
                                            <p:cond delay="1808"/>
                                          </p:stCondLst>
                                        </p:cTn>
                                        <p:tgtEl>
                                          <p:spTgt spid="20"/>
                                        </p:tgtEl>
                                      </p:cBhvr>
                                      <p:to x="100000" y="95000"/>
                                    </p:animScale>
                                    <p:animScale>
                                      <p:cBhvr>
                                        <p:cTn id="20" dur="166" decel="50000">
                                          <p:stCondLst>
                                            <p:cond delay="1834"/>
                                          </p:stCondLst>
                                        </p:cTn>
                                        <p:tgtEl>
                                          <p:spTgt spid="2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80">
                                          <p:stCondLst>
                                            <p:cond delay="0"/>
                                          </p:stCondLst>
                                        </p:cTn>
                                        <p:tgtEl>
                                          <p:spTgt spid="27"/>
                                        </p:tgtEl>
                                      </p:cBhvr>
                                    </p:animEffect>
                                    <p:anim calcmode="lin" valueType="num">
                                      <p:cBhvr>
                                        <p:cTn id="26"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31" dur="26">
                                          <p:stCondLst>
                                            <p:cond delay="650"/>
                                          </p:stCondLst>
                                        </p:cTn>
                                        <p:tgtEl>
                                          <p:spTgt spid="27"/>
                                        </p:tgtEl>
                                      </p:cBhvr>
                                      <p:to x="100000" y="60000"/>
                                    </p:animScale>
                                    <p:animScale>
                                      <p:cBhvr>
                                        <p:cTn id="32" dur="166" decel="50000">
                                          <p:stCondLst>
                                            <p:cond delay="676"/>
                                          </p:stCondLst>
                                        </p:cTn>
                                        <p:tgtEl>
                                          <p:spTgt spid="27"/>
                                        </p:tgtEl>
                                      </p:cBhvr>
                                      <p:to x="100000" y="100000"/>
                                    </p:animScale>
                                    <p:animScale>
                                      <p:cBhvr>
                                        <p:cTn id="33" dur="26">
                                          <p:stCondLst>
                                            <p:cond delay="1312"/>
                                          </p:stCondLst>
                                        </p:cTn>
                                        <p:tgtEl>
                                          <p:spTgt spid="27"/>
                                        </p:tgtEl>
                                      </p:cBhvr>
                                      <p:to x="100000" y="80000"/>
                                    </p:animScale>
                                    <p:animScale>
                                      <p:cBhvr>
                                        <p:cTn id="34" dur="166" decel="50000">
                                          <p:stCondLst>
                                            <p:cond delay="1338"/>
                                          </p:stCondLst>
                                        </p:cTn>
                                        <p:tgtEl>
                                          <p:spTgt spid="27"/>
                                        </p:tgtEl>
                                      </p:cBhvr>
                                      <p:to x="100000" y="100000"/>
                                    </p:animScale>
                                    <p:animScale>
                                      <p:cBhvr>
                                        <p:cTn id="35" dur="26">
                                          <p:stCondLst>
                                            <p:cond delay="1642"/>
                                          </p:stCondLst>
                                        </p:cTn>
                                        <p:tgtEl>
                                          <p:spTgt spid="27"/>
                                        </p:tgtEl>
                                      </p:cBhvr>
                                      <p:to x="100000" y="90000"/>
                                    </p:animScale>
                                    <p:animScale>
                                      <p:cBhvr>
                                        <p:cTn id="36" dur="166" decel="50000">
                                          <p:stCondLst>
                                            <p:cond delay="1668"/>
                                          </p:stCondLst>
                                        </p:cTn>
                                        <p:tgtEl>
                                          <p:spTgt spid="27"/>
                                        </p:tgtEl>
                                      </p:cBhvr>
                                      <p:to x="100000" y="100000"/>
                                    </p:animScale>
                                    <p:animScale>
                                      <p:cBhvr>
                                        <p:cTn id="37" dur="26">
                                          <p:stCondLst>
                                            <p:cond delay="1808"/>
                                          </p:stCondLst>
                                        </p:cTn>
                                        <p:tgtEl>
                                          <p:spTgt spid="27"/>
                                        </p:tgtEl>
                                      </p:cBhvr>
                                      <p:to x="100000" y="95000"/>
                                    </p:animScale>
                                    <p:animScale>
                                      <p:cBhvr>
                                        <p:cTn id="38" dur="166" decel="50000">
                                          <p:stCondLst>
                                            <p:cond delay="1834"/>
                                          </p:stCondLst>
                                        </p:cTn>
                                        <p:tgtEl>
                                          <p:spTgt spid="27"/>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down)">
                                      <p:cBhvr>
                                        <p:cTn id="43" dur="580">
                                          <p:stCondLst>
                                            <p:cond delay="0"/>
                                          </p:stCondLst>
                                        </p:cTn>
                                        <p:tgtEl>
                                          <p:spTgt spid="33"/>
                                        </p:tgtEl>
                                      </p:cBhvr>
                                    </p:animEffect>
                                    <p:anim calcmode="lin" valueType="num">
                                      <p:cBhvr>
                                        <p:cTn id="44" dur="1822"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3"/>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3"/>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3"/>
                                        </p:tgtEl>
                                        <p:attrNameLst>
                                          <p:attrName>ppt_y</p:attrName>
                                        </p:attrNameLst>
                                      </p:cBhvr>
                                      <p:tavLst>
                                        <p:tav tm="0" fmla="#ppt_y-sin(pi*$)/81">
                                          <p:val>
                                            <p:fltVal val="0"/>
                                          </p:val>
                                        </p:tav>
                                        <p:tav tm="100000">
                                          <p:val>
                                            <p:fltVal val="1"/>
                                          </p:val>
                                        </p:tav>
                                      </p:tavLst>
                                    </p:anim>
                                    <p:animScale>
                                      <p:cBhvr>
                                        <p:cTn id="49" dur="26">
                                          <p:stCondLst>
                                            <p:cond delay="650"/>
                                          </p:stCondLst>
                                        </p:cTn>
                                        <p:tgtEl>
                                          <p:spTgt spid="33"/>
                                        </p:tgtEl>
                                      </p:cBhvr>
                                      <p:to x="100000" y="60000"/>
                                    </p:animScale>
                                    <p:animScale>
                                      <p:cBhvr>
                                        <p:cTn id="50" dur="166" decel="50000">
                                          <p:stCondLst>
                                            <p:cond delay="676"/>
                                          </p:stCondLst>
                                        </p:cTn>
                                        <p:tgtEl>
                                          <p:spTgt spid="33"/>
                                        </p:tgtEl>
                                      </p:cBhvr>
                                      <p:to x="100000" y="100000"/>
                                    </p:animScale>
                                    <p:animScale>
                                      <p:cBhvr>
                                        <p:cTn id="51" dur="26">
                                          <p:stCondLst>
                                            <p:cond delay="1312"/>
                                          </p:stCondLst>
                                        </p:cTn>
                                        <p:tgtEl>
                                          <p:spTgt spid="33"/>
                                        </p:tgtEl>
                                      </p:cBhvr>
                                      <p:to x="100000" y="80000"/>
                                    </p:animScale>
                                    <p:animScale>
                                      <p:cBhvr>
                                        <p:cTn id="52" dur="166" decel="50000">
                                          <p:stCondLst>
                                            <p:cond delay="1338"/>
                                          </p:stCondLst>
                                        </p:cTn>
                                        <p:tgtEl>
                                          <p:spTgt spid="33"/>
                                        </p:tgtEl>
                                      </p:cBhvr>
                                      <p:to x="100000" y="100000"/>
                                    </p:animScale>
                                    <p:animScale>
                                      <p:cBhvr>
                                        <p:cTn id="53" dur="26">
                                          <p:stCondLst>
                                            <p:cond delay="1642"/>
                                          </p:stCondLst>
                                        </p:cTn>
                                        <p:tgtEl>
                                          <p:spTgt spid="33"/>
                                        </p:tgtEl>
                                      </p:cBhvr>
                                      <p:to x="100000" y="90000"/>
                                    </p:animScale>
                                    <p:animScale>
                                      <p:cBhvr>
                                        <p:cTn id="54" dur="166" decel="50000">
                                          <p:stCondLst>
                                            <p:cond delay="1668"/>
                                          </p:stCondLst>
                                        </p:cTn>
                                        <p:tgtEl>
                                          <p:spTgt spid="33"/>
                                        </p:tgtEl>
                                      </p:cBhvr>
                                      <p:to x="100000" y="100000"/>
                                    </p:animScale>
                                    <p:animScale>
                                      <p:cBhvr>
                                        <p:cTn id="55" dur="26">
                                          <p:stCondLst>
                                            <p:cond delay="1808"/>
                                          </p:stCondLst>
                                        </p:cTn>
                                        <p:tgtEl>
                                          <p:spTgt spid="33"/>
                                        </p:tgtEl>
                                      </p:cBhvr>
                                      <p:to x="100000" y="95000"/>
                                    </p:animScale>
                                    <p:animScale>
                                      <p:cBhvr>
                                        <p:cTn id="56" dur="166" decel="50000">
                                          <p:stCondLst>
                                            <p:cond delay="1834"/>
                                          </p:stCondLst>
                                        </p:cTn>
                                        <p:tgtEl>
                                          <p:spTgt spid="33"/>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50"/>
                                        </p:tgtEl>
                                        <p:attrNameLst>
                                          <p:attrName>style.visibility</p:attrName>
                                        </p:attrNameLst>
                                      </p:cBhvr>
                                      <p:to>
                                        <p:strVal val="visible"/>
                                      </p:to>
                                    </p:set>
                                    <p:animEffect transition="in" filter="wipe(down)">
                                      <p:cBhvr>
                                        <p:cTn id="61" dur="580">
                                          <p:stCondLst>
                                            <p:cond delay="0"/>
                                          </p:stCondLst>
                                        </p:cTn>
                                        <p:tgtEl>
                                          <p:spTgt spid="50"/>
                                        </p:tgtEl>
                                      </p:cBhvr>
                                    </p:animEffect>
                                    <p:anim calcmode="lin" valueType="num">
                                      <p:cBhvr>
                                        <p:cTn id="62" dur="1822" tmFilter="0,0; 0.14,0.36; 0.43,0.73; 0.71,0.91; 1.0,1.0">
                                          <p:stCondLst>
                                            <p:cond delay="0"/>
                                          </p:stCondLst>
                                        </p:cTn>
                                        <p:tgtEl>
                                          <p:spTgt spid="50"/>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50"/>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50"/>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50"/>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50"/>
                                        </p:tgtEl>
                                        <p:attrNameLst>
                                          <p:attrName>ppt_y</p:attrName>
                                        </p:attrNameLst>
                                      </p:cBhvr>
                                      <p:tavLst>
                                        <p:tav tm="0" fmla="#ppt_y-sin(pi*$)/81">
                                          <p:val>
                                            <p:fltVal val="0"/>
                                          </p:val>
                                        </p:tav>
                                        <p:tav tm="100000">
                                          <p:val>
                                            <p:fltVal val="1"/>
                                          </p:val>
                                        </p:tav>
                                      </p:tavLst>
                                    </p:anim>
                                    <p:animScale>
                                      <p:cBhvr>
                                        <p:cTn id="67" dur="26">
                                          <p:stCondLst>
                                            <p:cond delay="650"/>
                                          </p:stCondLst>
                                        </p:cTn>
                                        <p:tgtEl>
                                          <p:spTgt spid="50"/>
                                        </p:tgtEl>
                                      </p:cBhvr>
                                      <p:to x="100000" y="60000"/>
                                    </p:animScale>
                                    <p:animScale>
                                      <p:cBhvr>
                                        <p:cTn id="68" dur="166" decel="50000">
                                          <p:stCondLst>
                                            <p:cond delay="676"/>
                                          </p:stCondLst>
                                        </p:cTn>
                                        <p:tgtEl>
                                          <p:spTgt spid="50"/>
                                        </p:tgtEl>
                                      </p:cBhvr>
                                      <p:to x="100000" y="100000"/>
                                    </p:animScale>
                                    <p:animScale>
                                      <p:cBhvr>
                                        <p:cTn id="69" dur="26">
                                          <p:stCondLst>
                                            <p:cond delay="1312"/>
                                          </p:stCondLst>
                                        </p:cTn>
                                        <p:tgtEl>
                                          <p:spTgt spid="50"/>
                                        </p:tgtEl>
                                      </p:cBhvr>
                                      <p:to x="100000" y="80000"/>
                                    </p:animScale>
                                    <p:animScale>
                                      <p:cBhvr>
                                        <p:cTn id="70" dur="166" decel="50000">
                                          <p:stCondLst>
                                            <p:cond delay="1338"/>
                                          </p:stCondLst>
                                        </p:cTn>
                                        <p:tgtEl>
                                          <p:spTgt spid="50"/>
                                        </p:tgtEl>
                                      </p:cBhvr>
                                      <p:to x="100000" y="100000"/>
                                    </p:animScale>
                                    <p:animScale>
                                      <p:cBhvr>
                                        <p:cTn id="71" dur="26">
                                          <p:stCondLst>
                                            <p:cond delay="1642"/>
                                          </p:stCondLst>
                                        </p:cTn>
                                        <p:tgtEl>
                                          <p:spTgt spid="50"/>
                                        </p:tgtEl>
                                      </p:cBhvr>
                                      <p:to x="100000" y="90000"/>
                                    </p:animScale>
                                    <p:animScale>
                                      <p:cBhvr>
                                        <p:cTn id="72" dur="166" decel="50000">
                                          <p:stCondLst>
                                            <p:cond delay="1668"/>
                                          </p:stCondLst>
                                        </p:cTn>
                                        <p:tgtEl>
                                          <p:spTgt spid="50"/>
                                        </p:tgtEl>
                                      </p:cBhvr>
                                      <p:to x="100000" y="100000"/>
                                    </p:animScale>
                                    <p:animScale>
                                      <p:cBhvr>
                                        <p:cTn id="73" dur="26">
                                          <p:stCondLst>
                                            <p:cond delay="1808"/>
                                          </p:stCondLst>
                                        </p:cTn>
                                        <p:tgtEl>
                                          <p:spTgt spid="50"/>
                                        </p:tgtEl>
                                      </p:cBhvr>
                                      <p:to x="100000" y="95000"/>
                                    </p:animScale>
                                    <p:animScale>
                                      <p:cBhvr>
                                        <p:cTn id="74" dur="166" decel="50000">
                                          <p:stCondLst>
                                            <p:cond delay="1834"/>
                                          </p:stCondLst>
                                        </p:cTn>
                                        <p:tgtEl>
                                          <p:spTgt spid="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D69AC-985B-3B07-D4B2-CA81E14AF445}"/>
            </a:ext>
          </a:extLst>
        </p:cNvPr>
        <p:cNvGrpSpPr/>
        <p:nvPr/>
      </p:nvGrpSpPr>
      <p:grpSpPr>
        <a:xfrm>
          <a:off x="0" y="0"/>
          <a:ext cx="0" cy="0"/>
          <a:chOff x="0" y="0"/>
          <a:chExt cx="0" cy="0"/>
        </a:xfrm>
      </p:grpSpPr>
      <p:pic>
        <p:nvPicPr>
          <p:cNvPr id="6" name="图片 6">
            <a:extLst>
              <a:ext uri="{FF2B5EF4-FFF2-40B4-BE49-F238E27FC236}">
                <a16:creationId xmlns:a16="http://schemas.microsoft.com/office/drawing/2014/main" id="{1C5CFF92-2DCE-83CA-B485-E94EDE8868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 y="0"/>
            <a:ext cx="12192000" cy="6858000"/>
          </a:xfrm>
          <a:prstGeom prst="rect">
            <a:avLst/>
          </a:prstGeom>
        </p:spPr>
      </p:pic>
      <p:grpSp>
        <p:nvGrpSpPr>
          <p:cNvPr id="58" name="Group 57">
            <a:extLst>
              <a:ext uri="{FF2B5EF4-FFF2-40B4-BE49-F238E27FC236}">
                <a16:creationId xmlns:a16="http://schemas.microsoft.com/office/drawing/2014/main" id="{6FC24899-34A3-B16B-3A92-05DD85A4F280}"/>
              </a:ext>
            </a:extLst>
          </p:cNvPr>
          <p:cNvGrpSpPr/>
          <p:nvPr/>
        </p:nvGrpSpPr>
        <p:grpSpPr>
          <a:xfrm>
            <a:off x="7393794" y="830350"/>
            <a:ext cx="3636453" cy="3703411"/>
            <a:chOff x="5076056" y="432048"/>
            <a:chExt cx="5832648" cy="5301208"/>
          </a:xfrm>
        </p:grpSpPr>
        <p:sp>
          <p:nvSpPr>
            <p:cNvPr id="59" name="Oval 58">
              <a:extLst>
                <a:ext uri="{FF2B5EF4-FFF2-40B4-BE49-F238E27FC236}">
                  <a16:creationId xmlns:a16="http://schemas.microsoft.com/office/drawing/2014/main" id="{40ED0C69-EDFB-0832-1312-1BD5D7FAC2B1}"/>
                </a:ext>
              </a:extLst>
            </p:cNvPr>
            <p:cNvSpPr/>
            <p:nvPr/>
          </p:nvSpPr>
          <p:spPr bwMode="auto">
            <a:xfrm flipH="1">
              <a:off x="5325988" y="692696"/>
              <a:ext cx="5256584" cy="4824536"/>
            </a:xfrm>
            <a:prstGeom prst="ellipse">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w="9525" cap="flat" cmpd="sng" algn="ctr">
              <a:noFill/>
              <a:prstDash val="solid"/>
              <a:headEnd/>
              <a:tailEnd/>
            </a:ln>
            <a:effectLst/>
          </p:spPr>
          <p:txBody>
            <a:bodyPr vert="horz" wrap="square" lIns="91440" tIns="45720" rIns="91440" bIns="45720" numCol="1" anchor="t" anchorCtr="0" compatLnSpc="1">
              <a:prstTxWarp prst="textNoShape">
                <a:avLst/>
              </a:prstTxWarp>
            </a:bodyPr>
            <a:lstStyle/>
            <a:p>
              <a:endParaRPr lang="ar-EG" kern="0" dirty="0">
                <a:solidFill>
                  <a:prstClr val="white"/>
                </a:solidFill>
                <a:latin typeface="Calibri"/>
                <a:cs typeface="Arial" panose="020B0604020202020204" pitchFamily="34" charset="0"/>
              </a:endParaRPr>
            </a:p>
          </p:txBody>
        </p:sp>
        <p:sp>
          <p:nvSpPr>
            <p:cNvPr id="61" name="Oval 60">
              <a:extLst>
                <a:ext uri="{FF2B5EF4-FFF2-40B4-BE49-F238E27FC236}">
                  <a16:creationId xmlns:a16="http://schemas.microsoft.com/office/drawing/2014/main" id="{9BE89717-A3F8-D9B6-F139-7A772A581219}"/>
                </a:ext>
              </a:extLst>
            </p:cNvPr>
            <p:cNvSpPr/>
            <p:nvPr/>
          </p:nvSpPr>
          <p:spPr bwMode="auto">
            <a:xfrm>
              <a:off x="5076056" y="432048"/>
              <a:ext cx="5832648" cy="5301208"/>
            </a:xfrm>
            <a:prstGeom prst="ellipse">
              <a:avLst/>
            </a:prstGeom>
            <a:noFill/>
            <a:ln w="28575">
              <a:solidFill>
                <a:schemeClr val="accent2">
                  <a:lumMod val="60000"/>
                  <a:lumOff val="40000"/>
                </a:schemeClr>
              </a:solidFill>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grpSp>
      <p:pic>
        <p:nvPicPr>
          <p:cNvPr id="5" name="Picture 4">
            <a:extLst>
              <a:ext uri="{FF2B5EF4-FFF2-40B4-BE49-F238E27FC236}">
                <a16:creationId xmlns:a16="http://schemas.microsoft.com/office/drawing/2014/main" id="{5E9D95DA-1268-A06B-2C9B-D26A6C2E3366}"/>
              </a:ext>
            </a:extLst>
          </p:cNvPr>
          <p:cNvPicPr>
            <a:picLocks noChangeAspect="1"/>
          </p:cNvPicPr>
          <p:nvPr/>
        </p:nvPicPr>
        <p:blipFill>
          <a:blip r:embed="rId4"/>
          <a:stretch>
            <a:fillRect/>
          </a:stretch>
        </p:blipFill>
        <p:spPr>
          <a:xfrm>
            <a:off x="7652047" y="1143352"/>
            <a:ext cx="3003501" cy="313179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2" name="Group 11">
            <a:extLst>
              <a:ext uri="{FF2B5EF4-FFF2-40B4-BE49-F238E27FC236}">
                <a16:creationId xmlns:a16="http://schemas.microsoft.com/office/drawing/2014/main" id="{931DEB04-96CA-8472-30F7-672ABDEF89F0}"/>
              </a:ext>
            </a:extLst>
          </p:cNvPr>
          <p:cNvGrpSpPr/>
          <p:nvPr/>
        </p:nvGrpSpPr>
        <p:grpSpPr>
          <a:xfrm rot="10800000">
            <a:off x="7" y="3468782"/>
            <a:ext cx="12192000" cy="3389218"/>
            <a:chOff x="-16149" y="-1379440"/>
            <a:chExt cx="12232034" cy="3633990"/>
          </a:xfrm>
        </p:grpSpPr>
        <p:sp>
          <p:nvSpPr>
            <p:cNvPr id="13" name="Rectangle 2">
              <a:extLst>
                <a:ext uri="{FF2B5EF4-FFF2-40B4-BE49-F238E27FC236}">
                  <a16:creationId xmlns:a16="http://schemas.microsoft.com/office/drawing/2014/main" id="{F5B5D761-EE84-DA16-61EA-49C3F0441C21}"/>
                </a:ext>
              </a:extLst>
            </p:cNvPr>
            <p:cNvSpPr/>
            <p:nvPr/>
          </p:nvSpPr>
          <p:spPr>
            <a:xfrm>
              <a:off x="-16149" y="-1379440"/>
              <a:ext cx="12232034" cy="3618634"/>
            </a:xfrm>
            <a:custGeom>
              <a:avLst/>
              <a:gdLst>
                <a:gd name="connsiteX0" fmla="*/ 0 w 12206561"/>
                <a:gd name="connsiteY0" fmla="*/ 0 h 1654994"/>
                <a:gd name="connsiteX1" fmla="*/ 12206561 w 12206561"/>
                <a:gd name="connsiteY1" fmla="*/ 0 h 1654994"/>
                <a:gd name="connsiteX2" fmla="*/ 12206561 w 12206561"/>
                <a:gd name="connsiteY2" fmla="*/ 1654994 h 1654994"/>
                <a:gd name="connsiteX3" fmla="*/ 0 w 12206561"/>
                <a:gd name="connsiteY3" fmla="*/ 1654994 h 1654994"/>
                <a:gd name="connsiteX4" fmla="*/ 0 w 12206561"/>
                <a:gd name="connsiteY4" fmla="*/ 0 h 16549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 name="connsiteX0" fmla="*/ 0 w 12206561"/>
                <a:gd name="connsiteY0" fmla="*/ 0 h 2264594"/>
                <a:gd name="connsiteX1" fmla="*/ 12206561 w 12206561"/>
                <a:gd name="connsiteY1" fmla="*/ 0 h 2264594"/>
                <a:gd name="connsiteX2" fmla="*/ 12206561 w 12206561"/>
                <a:gd name="connsiteY2" fmla="*/ 1654994 h 2264594"/>
                <a:gd name="connsiteX3" fmla="*/ 0 w 12206561"/>
                <a:gd name="connsiteY3" fmla="*/ 2264594 h 2264594"/>
                <a:gd name="connsiteX4" fmla="*/ 0 w 12206561"/>
                <a:gd name="connsiteY4" fmla="*/ 0 h 2264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6561" h="2264594">
                  <a:moveTo>
                    <a:pt x="0" y="0"/>
                  </a:moveTo>
                  <a:lnTo>
                    <a:pt x="12206561" y="0"/>
                  </a:lnTo>
                  <a:lnTo>
                    <a:pt x="12206561" y="1654994"/>
                  </a:lnTo>
                  <a:cubicBezTo>
                    <a:pt x="12138207" y="1229544"/>
                    <a:pt x="4825110" y="450389"/>
                    <a:pt x="0" y="2264594"/>
                  </a:cubicBezTo>
                  <a:lnTo>
                    <a:pt x="0" y="0"/>
                  </a:lnTo>
                  <a:close/>
                </a:path>
              </a:pathLst>
            </a:custGeom>
            <a:gradFill>
              <a:gsLst>
                <a:gs pos="0">
                  <a:srgbClr val="993366">
                    <a:lumMod val="60000"/>
                    <a:lumOff val="40000"/>
                  </a:srgbClr>
                </a:gs>
                <a:gs pos="50000">
                  <a:srgbClr val="993366">
                    <a:lumMod val="20000"/>
                    <a:lumOff val="80000"/>
                  </a:srgbClr>
                </a:gs>
                <a:gs pos="100000">
                  <a:srgbClr val="993366">
                    <a:lumMod val="60000"/>
                    <a:lumOff val="40000"/>
                  </a:srgbClr>
                </a:gs>
              </a:gsLst>
              <a:path path="circle">
                <a:fillToRect l="50000" t="-80000" r="50000" b="180000"/>
              </a:path>
            </a:gradFill>
            <a:ln w="25400" cap="flat" cmpd="sng" algn="ctr">
              <a:noFill/>
              <a:prstDash val="solid"/>
            </a:ln>
            <a:effectLst/>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ar-EG" sz="7200" b="1" i="0" u="none" strike="noStrike" kern="0" cap="none" spc="0" normalizeH="0" baseline="0" noProof="0">
                <a:ln>
                  <a:noFill/>
                </a:ln>
                <a:solidFill>
                  <a:sysClr val="windowText" lastClr="000000"/>
                </a:solidFill>
                <a:effectLst/>
                <a:uLnTx/>
                <a:uFillTx/>
                <a:latin typeface="Bell MT" panose="02020503060305020303" pitchFamily="18" charset="0"/>
              </a:endParaRPr>
            </a:p>
          </p:txBody>
        </p:sp>
        <p:grpSp>
          <p:nvGrpSpPr>
            <p:cNvPr id="14" name="Group 13">
              <a:extLst>
                <a:ext uri="{FF2B5EF4-FFF2-40B4-BE49-F238E27FC236}">
                  <a16:creationId xmlns:a16="http://schemas.microsoft.com/office/drawing/2014/main" id="{759F72F0-BB98-5D9B-9F97-DA83FD0AF0AB}"/>
                </a:ext>
              </a:extLst>
            </p:cNvPr>
            <p:cNvGrpSpPr/>
            <p:nvPr/>
          </p:nvGrpSpPr>
          <p:grpSpPr>
            <a:xfrm>
              <a:off x="14289" y="-1034702"/>
              <a:ext cx="12176126" cy="3289252"/>
              <a:chOff x="14287" y="-700125"/>
              <a:chExt cx="7000900" cy="3289252"/>
            </a:xfrm>
          </p:grpSpPr>
          <p:sp>
            <p:nvSpPr>
              <p:cNvPr id="15" name="Freeform 63">
                <a:extLst>
                  <a:ext uri="{FF2B5EF4-FFF2-40B4-BE49-F238E27FC236}">
                    <a16:creationId xmlns:a16="http://schemas.microsoft.com/office/drawing/2014/main" id="{3AA333E8-13FD-4BC2-EF2C-C340909FB434}"/>
                  </a:ext>
                </a:extLst>
              </p:cNvPr>
              <p:cNvSpPr>
                <a:spLocks/>
              </p:cNvSpPr>
              <p:nvPr/>
            </p:nvSpPr>
            <p:spPr bwMode="auto">
              <a:xfrm>
                <a:off x="14287" y="-538201"/>
                <a:ext cx="7000900" cy="3127328"/>
              </a:xfrm>
              <a:custGeom>
                <a:avLst/>
                <a:gdLst/>
                <a:ahLst/>
                <a:cxnLst>
                  <a:cxn ang="0">
                    <a:pos x="1647" y="611"/>
                  </a:cxn>
                  <a:cxn ang="0">
                    <a:pos x="0" y="798"/>
                  </a:cxn>
                  <a:cxn ang="0">
                    <a:pos x="1647" y="524"/>
                  </a:cxn>
                </a:cxnLst>
                <a:rect l="0" t="0" r="r" b="b"/>
                <a:pathLst>
                  <a:path w="1647" h="798">
                    <a:moveTo>
                      <a:pt x="1647" y="611"/>
                    </a:moveTo>
                    <a:cubicBezTo>
                      <a:pt x="635" y="94"/>
                      <a:pt x="24" y="741"/>
                      <a:pt x="0" y="798"/>
                    </a:cubicBezTo>
                    <a:cubicBezTo>
                      <a:pt x="0" y="798"/>
                      <a:pt x="511" y="0"/>
                      <a:pt x="1647" y="524"/>
                    </a:cubicBezTo>
                  </a:path>
                </a:pathLst>
              </a:custGeom>
              <a:gradFill flip="none" rotWithShape="1">
                <a:gsLst>
                  <a:gs pos="0">
                    <a:srgbClr val="038C9F">
                      <a:lumMod val="40000"/>
                      <a:lumOff val="60000"/>
                    </a:srgbClr>
                  </a:gs>
                  <a:gs pos="49000">
                    <a:srgbClr val="038C9F">
                      <a:lumMod val="20000"/>
                      <a:lumOff val="80000"/>
                    </a:srgbClr>
                  </a:gs>
                  <a:gs pos="100000">
                    <a:srgbClr val="038C9F">
                      <a:lumMod val="40000"/>
                      <a:lumOff val="60000"/>
                    </a:srgbClr>
                  </a:gs>
                </a:gsLst>
                <a:lin ang="0" scaled="1"/>
                <a:tileRect/>
              </a:gradFill>
              <a:ln w="6350" cap="flat" cmpd="sng" algn="ctr">
                <a:noFill/>
                <a:prstDash val="soli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ysClr val="windowText" lastClr="000000"/>
                  </a:solidFill>
                  <a:effectLst/>
                  <a:uLnTx/>
                  <a:uFillTx/>
                  <a:latin typeface="Book Antiqua" pitchFamily="18" charset="0"/>
                </a:endParaRPr>
              </a:p>
            </p:txBody>
          </p:sp>
          <p:sp>
            <p:nvSpPr>
              <p:cNvPr id="16" name="Freeform 61">
                <a:extLst>
                  <a:ext uri="{FF2B5EF4-FFF2-40B4-BE49-F238E27FC236}">
                    <a16:creationId xmlns:a16="http://schemas.microsoft.com/office/drawing/2014/main" id="{57327F22-5078-66FA-708E-9D9B95DAACED}"/>
                  </a:ext>
                </a:extLst>
              </p:cNvPr>
              <p:cNvSpPr>
                <a:spLocks/>
              </p:cNvSpPr>
              <p:nvPr/>
            </p:nvSpPr>
            <p:spPr bwMode="auto">
              <a:xfrm>
                <a:off x="843009" y="-700125"/>
                <a:ext cx="6172178" cy="2993668"/>
              </a:xfrm>
              <a:custGeom>
                <a:avLst/>
                <a:gdLst/>
                <a:ahLst/>
                <a:cxnLst>
                  <a:cxn ang="0">
                    <a:pos x="1452" y="585"/>
                  </a:cxn>
                  <a:cxn ang="0">
                    <a:pos x="0" y="764"/>
                  </a:cxn>
                  <a:cxn ang="0">
                    <a:pos x="1452" y="502"/>
                  </a:cxn>
                </a:cxnLst>
                <a:rect l="0" t="0" r="r" b="b"/>
                <a:pathLst>
                  <a:path w="1452" h="764">
                    <a:moveTo>
                      <a:pt x="1452" y="585"/>
                    </a:moveTo>
                    <a:cubicBezTo>
                      <a:pt x="505" y="90"/>
                      <a:pt x="23" y="710"/>
                      <a:pt x="0" y="764"/>
                    </a:cubicBezTo>
                    <a:cubicBezTo>
                      <a:pt x="0" y="764"/>
                      <a:pt x="388" y="0"/>
                      <a:pt x="1452" y="502"/>
                    </a:cubicBezTo>
                  </a:path>
                </a:pathLst>
              </a:custGeom>
              <a:solidFill>
                <a:srgbClr val="E7E6E6">
                  <a:lumMod val="60000"/>
                  <a:lumOff val="40000"/>
                </a:srgb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defTabSz="904667"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Calibri"/>
                </a:endParaRPr>
              </a:p>
            </p:txBody>
          </p:sp>
        </p:grpSp>
      </p:grpSp>
      <p:sp>
        <p:nvSpPr>
          <p:cNvPr id="4" name="Rectangle 3">
            <a:extLst>
              <a:ext uri="{FF2B5EF4-FFF2-40B4-BE49-F238E27FC236}">
                <a16:creationId xmlns:a16="http://schemas.microsoft.com/office/drawing/2014/main" id="{F02A0D3D-1F87-7C43-744E-82836EDCA3DB}"/>
              </a:ext>
            </a:extLst>
          </p:cNvPr>
          <p:cNvSpPr/>
          <p:nvPr/>
        </p:nvSpPr>
        <p:spPr>
          <a:xfrm>
            <a:off x="495168" y="2876441"/>
            <a:ext cx="6593433" cy="923330"/>
          </a:xfrm>
          <a:prstGeom prst="rect">
            <a:avLst/>
          </a:prstGeom>
          <a:noFill/>
        </p:spPr>
        <p:txBody>
          <a:bodyPr wrap="square">
            <a:spAutoFit/>
          </a:bodyPr>
          <a:lstStyle/>
          <a:p>
            <a:pPr algn="ctr" rtl="1"/>
            <a:r>
              <a:rPr lang="en-US" sz="5400" b="1" dirty="0">
                <a:ln w="9525">
                  <a:solidFill>
                    <a:sysClr val="windowText" lastClr="000000"/>
                  </a:solidFill>
                  <a:prstDash val="solid"/>
                </a:ln>
                <a:solidFill>
                  <a:srgbClr val="FFCCFF"/>
                </a:solidFill>
                <a:latin typeface="Viner Hand ITC" panose="03070502030502020203" pitchFamily="66" charset="0"/>
                <a:ea typeface="PMingLiU-ExtB" panose="02020500000000000000" pitchFamily="18" charset="-120"/>
              </a:rPr>
              <a:t>Recommendations</a:t>
            </a:r>
            <a:endParaRPr lang="ar-EG" sz="5400" b="1" dirty="0">
              <a:ln w="9525">
                <a:solidFill>
                  <a:sysClr val="windowText" lastClr="000000"/>
                </a:solidFill>
                <a:prstDash val="solid"/>
              </a:ln>
              <a:solidFill>
                <a:srgbClr val="FFCCFF"/>
              </a:solidFill>
              <a:latin typeface="Viner Hand ITC" panose="03070502030502020203" pitchFamily="66" charset="0"/>
              <a:ea typeface="PMingLiU-ExtB" panose="02020500000000000000" pitchFamily="18" charset="-120"/>
            </a:endParaRPr>
          </a:p>
        </p:txBody>
      </p:sp>
    </p:spTree>
    <p:extLst>
      <p:ext uri="{BB962C8B-B14F-4D97-AF65-F5344CB8AC3E}">
        <p14:creationId xmlns:p14="http://schemas.microsoft.com/office/powerpoint/2010/main" val="135896273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2F94B6F7-6AE4-4F55-8CF7-8B1071965AE8}"/>
              </a:ext>
            </a:extLst>
          </p:cNvPr>
          <p:cNvGraphicFramePr/>
          <p:nvPr>
            <p:extLst>
              <p:ext uri="{D42A27DB-BD31-4B8C-83A1-F6EECF244321}">
                <p14:modId xmlns:p14="http://schemas.microsoft.com/office/powerpoint/2010/main" val="789846743"/>
              </p:ext>
            </p:extLst>
          </p:nvPr>
        </p:nvGraphicFramePr>
        <p:xfrm>
          <a:off x="637814" y="252382"/>
          <a:ext cx="10300817" cy="61406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Oval 2">
            <a:extLst>
              <a:ext uri="{FF2B5EF4-FFF2-40B4-BE49-F238E27FC236}">
                <a16:creationId xmlns:a16="http://schemas.microsoft.com/office/drawing/2014/main" id="{29A20916-A250-4D59-ADF2-71E3F58F018A}"/>
              </a:ext>
            </a:extLst>
          </p:cNvPr>
          <p:cNvSpPr/>
          <p:nvPr/>
        </p:nvSpPr>
        <p:spPr bwMode="auto">
          <a:xfrm>
            <a:off x="10350500" y="139700"/>
            <a:ext cx="1688306" cy="1532959"/>
          </a:xfrm>
          <a:prstGeom prst="ellipse">
            <a:avLst/>
          </a:prstGeom>
          <a:blipFill dpi="0" rotWithShape="1">
            <a:blip r:embed="rId7">
              <a:extLst>
                <a:ext uri="{28A0092B-C50C-407E-A947-70E740481C1C}">
                  <a14:useLocalDpi xmlns:a14="http://schemas.microsoft.com/office/drawing/2010/main" val="0"/>
                </a:ext>
              </a:extLst>
            </a:blip>
            <a:srcRect/>
            <a:stretch>
              <a:fillRect/>
            </a:stretch>
          </a:blipFill>
          <a:ln w="28575">
            <a:solidFill>
              <a:schemeClr val="tx1"/>
            </a:solidFill>
            <a:headEnd type="none" w="med" len="med"/>
            <a:tailEnd type="none" w="med" len="med"/>
          </a:ln>
          <a:effectLst>
            <a:outerShdw blurRad="50800" dist="38100" dir="5400000" sx="104000" sy="104000" algn="t"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defRPr/>
            </a:pPr>
            <a:endParaRPr lang="ar-EG" sz="2300" dirty="0">
              <a:solidFill>
                <a:srgbClr val="FFFFFF"/>
              </a:solidFill>
              <a:effectLst>
                <a:outerShdw blurRad="38100" dist="38100" dir="2700000" algn="tl">
                  <a:srgbClr val="000000">
                    <a:alpha val="43137"/>
                  </a:srgbClr>
                </a:outerShdw>
              </a:effectLst>
              <a:latin typeface="Trebuchet MS" pitchFamily="34" charset="0"/>
              <a:cs typeface="Arial" panose="020B0604020202020204" pitchFamily="34" charset="0"/>
            </a:endParaRPr>
          </a:p>
        </p:txBody>
      </p:sp>
    </p:spTree>
    <p:extLst>
      <p:ext uri="{BB962C8B-B14F-4D97-AF65-F5344CB8AC3E}">
        <p14:creationId xmlns:p14="http://schemas.microsoft.com/office/powerpoint/2010/main" val="352812089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graphicEl>
                                              <a:dgm id="{3766BECE-C5A0-4FBC-8EC5-06BA09C62D2B}"/>
                                            </p:graphicEl>
                                          </p:spTgt>
                                        </p:tgtEl>
                                        <p:attrNameLst>
                                          <p:attrName>style.visibility</p:attrName>
                                        </p:attrNameLst>
                                      </p:cBhvr>
                                      <p:to>
                                        <p:strVal val="visible"/>
                                      </p:to>
                                    </p:set>
                                    <p:animEffect transition="in" filter="fade">
                                      <p:cBhvr>
                                        <p:cTn id="13" dur="1000"/>
                                        <p:tgtEl>
                                          <p:spTgt spid="5">
                                            <p:graphicEl>
                                              <a:dgm id="{3766BECE-C5A0-4FBC-8EC5-06BA09C62D2B}"/>
                                            </p:graphicEl>
                                          </p:spTgt>
                                        </p:tgtEl>
                                      </p:cBhvr>
                                    </p:animEffect>
                                    <p:anim calcmode="lin" valueType="num">
                                      <p:cBhvr>
                                        <p:cTn id="14" dur="1000" fill="hold"/>
                                        <p:tgtEl>
                                          <p:spTgt spid="5">
                                            <p:graphicEl>
                                              <a:dgm id="{3766BECE-C5A0-4FBC-8EC5-06BA09C62D2B}"/>
                                            </p:graphicEl>
                                          </p:spTgt>
                                        </p:tgtEl>
                                        <p:attrNameLst>
                                          <p:attrName>ppt_x</p:attrName>
                                        </p:attrNameLst>
                                      </p:cBhvr>
                                      <p:tavLst>
                                        <p:tav tm="0">
                                          <p:val>
                                            <p:strVal val="#ppt_x"/>
                                          </p:val>
                                        </p:tav>
                                        <p:tav tm="100000">
                                          <p:val>
                                            <p:strVal val="#ppt_x"/>
                                          </p:val>
                                        </p:tav>
                                      </p:tavLst>
                                    </p:anim>
                                    <p:anim calcmode="lin" valueType="num">
                                      <p:cBhvr>
                                        <p:cTn id="15" dur="1000" fill="hold"/>
                                        <p:tgtEl>
                                          <p:spTgt spid="5">
                                            <p:graphicEl>
                                              <a:dgm id="{3766BECE-C5A0-4FBC-8EC5-06BA09C62D2B}"/>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graphicEl>
                                              <a:dgm id="{B4A202EE-F30C-4966-B178-8E13C7E235F7}"/>
                                            </p:graphicEl>
                                          </p:spTgt>
                                        </p:tgtEl>
                                        <p:attrNameLst>
                                          <p:attrName>style.visibility</p:attrName>
                                        </p:attrNameLst>
                                      </p:cBhvr>
                                      <p:to>
                                        <p:strVal val="visible"/>
                                      </p:to>
                                    </p:set>
                                    <p:animEffect transition="in" filter="fade">
                                      <p:cBhvr>
                                        <p:cTn id="19" dur="1000"/>
                                        <p:tgtEl>
                                          <p:spTgt spid="5">
                                            <p:graphicEl>
                                              <a:dgm id="{B4A202EE-F30C-4966-B178-8E13C7E235F7}"/>
                                            </p:graphicEl>
                                          </p:spTgt>
                                        </p:tgtEl>
                                      </p:cBhvr>
                                    </p:animEffect>
                                    <p:anim calcmode="lin" valueType="num">
                                      <p:cBhvr>
                                        <p:cTn id="20" dur="1000" fill="hold"/>
                                        <p:tgtEl>
                                          <p:spTgt spid="5">
                                            <p:graphicEl>
                                              <a:dgm id="{B4A202EE-F30C-4966-B178-8E13C7E235F7}"/>
                                            </p:graphicEl>
                                          </p:spTgt>
                                        </p:tgtEl>
                                        <p:attrNameLst>
                                          <p:attrName>ppt_x</p:attrName>
                                        </p:attrNameLst>
                                      </p:cBhvr>
                                      <p:tavLst>
                                        <p:tav tm="0">
                                          <p:val>
                                            <p:strVal val="#ppt_x"/>
                                          </p:val>
                                        </p:tav>
                                        <p:tav tm="100000">
                                          <p:val>
                                            <p:strVal val="#ppt_x"/>
                                          </p:val>
                                        </p:tav>
                                      </p:tavLst>
                                    </p:anim>
                                    <p:anim calcmode="lin" valueType="num">
                                      <p:cBhvr>
                                        <p:cTn id="21" dur="1000" fill="hold"/>
                                        <p:tgtEl>
                                          <p:spTgt spid="5">
                                            <p:graphicEl>
                                              <a:dgm id="{B4A202EE-F30C-4966-B178-8E13C7E235F7}"/>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5">
                                            <p:graphicEl>
                                              <a:dgm id="{B3728616-721C-4849-A7C4-F91DE31A8C59}"/>
                                            </p:graphicEl>
                                          </p:spTgt>
                                        </p:tgtEl>
                                        <p:attrNameLst>
                                          <p:attrName>style.visibility</p:attrName>
                                        </p:attrNameLst>
                                      </p:cBhvr>
                                      <p:to>
                                        <p:strVal val="visible"/>
                                      </p:to>
                                    </p:set>
                                    <p:animEffect transition="in" filter="fade">
                                      <p:cBhvr>
                                        <p:cTn id="25" dur="1000"/>
                                        <p:tgtEl>
                                          <p:spTgt spid="5">
                                            <p:graphicEl>
                                              <a:dgm id="{B3728616-721C-4849-A7C4-F91DE31A8C59}"/>
                                            </p:graphicEl>
                                          </p:spTgt>
                                        </p:tgtEl>
                                      </p:cBhvr>
                                    </p:animEffect>
                                    <p:anim calcmode="lin" valueType="num">
                                      <p:cBhvr>
                                        <p:cTn id="26" dur="1000" fill="hold"/>
                                        <p:tgtEl>
                                          <p:spTgt spid="5">
                                            <p:graphicEl>
                                              <a:dgm id="{B3728616-721C-4849-A7C4-F91DE31A8C59}"/>
                                            </p:graphicEl>
                                          </p:spTgt>
                                        </p:tgtEl>
                                        <p:attrNameLst>
                                          <p:attrName>ppt_x</p:attrName>
                                        </p:attrNameLst>
                                      </p:cBhvr>
                                      <p:tavLst>
                                        <p:tav tm="0">
                                          <p:val>
                                            <p:strVal val="#ppt_x"/>
                                          </p:val>
                                        </p:tav>
                                        <p:tav tm="100000">
                                          <p:val>
                                            <p:strVal val="#ppt_x"/>
                                          </p:val>
                                        </p:tav>
                                      </p:tavLst>
                                    </p:anim>
                                    <p:anim calcmode="lin" valueType="num">
                                      <p:cBhvr>
                                        <p:cTn id="27" dur="1000" fill="hold"/>
                                        <p:tgtEl>
                                          <p:spTgt spid="5">
                                            <p:graphicEl>
                                              <a:dgm id="{B3728616-721C-4849-A7C4-F91DE31A8C59}"/>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5">
                                            <p:graphicEl>
                                              <a:dgm id="{EF4718BA-02B4-485A-8D14-96CC5082DD75}"/>
                                            </p:graphicEl>
                                          </p:spTgt>
                                        </p:tgtEl>
                                        <p:attrNameLst>
                                          <p:attrName>style.visibility</p:attrName>
                                        </p:attrNameLst>
                                      </p:cBhvr>
                                      <p:to>
                                        <p:strVal val="visible"/>
                                      </p:to>
                                    </p:set>
                                    <p:animEffect transition="in" filter="fade">
                                      <p:cBhvr>
                                        <p:cTn id="31" dur="1000"/>
                                        <p:tgtEl>
                                          <p:spTgt spid="5">
                                            <p:graphicEl>
                                              <a:dgm id="{EF4718BA-02B4-485A-8D14-96CC5082DD75}"/>
                                            </p:graphicEl>
                                          </p:spTgt>
                                        </p:tgtEl>
                                      </p:cBhvr>
                                    </p:animEffect>
                                    <p:anim calcmode="lin" valueType="num">
                                      <p:cBhvr>
                                        <p:cTn id="32" dur="1000" fill="hold"/>
                                        <p:tgtEl>
                                          <p:spTgt spid="5">
                                            <p:graphicEl>
                                              <a:dgm id="{EF4718BA-02B4-485A-8D14-96CC5082DD75}"/>
                                            </p:graphicEl>
                                          </p:spTgt>
                                        </p:tgtEl>
                                        <p:attrNameLst>
                                          <p:attrName>ppt_x</p:attrName>
                                        </p:attrNameLst>
                                      </p:cBhvr>
                                      <p:tavLst>
                                        <p:tav tm="0">
                                          <p:val>
                                            <p:strVal val="#ppt_x"/>
                                          </p:val>
                                        </p:tav>
                                        <p:tav tm="100000">
                                          <p:val>
                                            <p:strVal val="#ppt_x"/>
                                          </p:val>
                                        </p:tav>
                                      </p:tavLst>
                                    </p:anim>
                                    <p:anim calcmode="lin" valueType="num">
                                      <p:cBhvr>
                                        <p:cTn id="33" dur="1000" fill="hold"/>
                                        <p:tgtEl>
                                          <p:spTgt spid="5">
                                            <p:graphicEl>
                                              <a:dgm id="{EF4718BA-02B4-485A-8D14-96CC5082DD75}"/>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5">
                                            <p:graphicEl>
                                              <a:dgm id="{34EDABB4-C03C-43CC-98E7-000905EADAF5}"/>
                                            </p:graphicEl>
                                          </p:spTgt>
                                        </p:tgtEl>
                                        <p:attrNameLst>
                                          <p:attrName>style.visibility</p:attrName>
                                        </p:attrNameLst>
                                      </p:cBhvr>
                                      <p:to>
                                        <p:strVal val="visible"/>
                                      </p:to>
                                    </p:set>
                                    <p:animEffect transition="in" filter="fade">
                                      <p:cBhvr>
                                        <p:cTn id="37" dur="1000"/>
                                        <p:tgtEl>
                                          <p:spTgt spid="5">
                                            <p:graphicEl>
                                              <a:dgm id="{34EDABB4-C03C-43CC-98E7-000905EADAF5}"/>
                                            </p:graphicEl>
                                          </p:spTgt>
                                        </p:tgtEl>
                                      </p:cBhvr>
                                    </p:animEffect>
                                    <p:anim calcmode="lin" valueType="num">
                                      <p:cBhvr>
                                        <p:cTn id="38" dur="1000" fill="hold"/>
                                        <p:tgtEl>
                                          <p:spTgt spid="5">
                                            <p:graphicEl>
                                              <a:dgm id="{34EDABB4-C03C-43CC-98E7-000905EADAF5}"/>
                                            </p:graphicEl>
                                          </p:spTgt>
                                        </p:tgtEl>
                                        <p:attrNameLst>
                                          <p:attrName>ppt_x</p:attrName>
                                        </p:attrNameLst>
                                      </p:cBhvr>
                                      <p:tavLst>
                                        <p:tav tm="0">
                                          <p:val>
                                            <p:strVal val="#ppt_x"/>
                                          </p:val>
                                        </p:tav>
                                        <p:tav tm="100000">
                                          <p:val>
                                            <p:strVal val="#ppt_x"/>
                                          </p:val>
                                        </p:tav>
                                      </p:tavLst>
                                    </p:anim>
                                    <p:anim calcmode="lin" valueType="num">
                                      <p:cBhvr>
                                        <p:cTn id="39" dur="1000" fill="hold"/>
                                        <p:tgtEl>
                                          <p:spTgt spid="5">
                                            <p:graphicEl>
                                              <a:dgm id="{34EDABB4-C03C-43CC-98E7-000905EADAF5}"/>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5">
                                            <p:graphicEl>
                                              <a:dgm id="{E73348F9-5705-4986-AA78-B313B2F1D55A}"/>
                                            </p:graphicEl>
                                          </p:spTgt>
                                        </p:tgtEl>
                                        <p:attrNameLst>
                                          <p:attrName>style.visibility</p:attrName>
                                        </p:attrNameLst>
                                      </p:cBhvr>
                                      <p:to>
                                        <p:strVal val="visible"/>
                                      </p:to>
                                    </p:set>
                                    <p:animEffect transition="in" filter="fade">
                                      <p:cBhvr>
                                        <p:cTn id="43" dur="1000"/>
                                        <p:tgtEl>
                                          <p:spTgt spid="5">
                                            <p:graphicEl>
                                              <a:dgm id="{E73348F9-5705-4986-AA78-B313B2F1D55A}"/>
                                            </p:graphicEl>
                                          </p:spTgt>
                                        </p:tgtEl>
                                      </p:cBhvr>
                                    </p:animEffect>
                                    <p:anim calcmode="lin" valueType="num">
                                      <p:cBhvr>
                                        <p:cTn id="44" dur="1000" fill="hold"/>
                                        <p:tgtEl>
                                          <p:spTgt spid="5">
                                            <p:graphicEl>
                                              <a:dgm id="{E73348F9-5705-4986-AA78-B313B2F1D55A}"/>
                                            </p:graphicEl>
                                          </p:spTgt>
                                        </p:tgtEl>
                                        <p:attrNameLst>
                                          <p:attrName>ppt_x</p:attrName>
                                        </p:attrNameLst>
                                      </p:cBhvr>
                                      <p:tavLst>
                                        <p:tav tm="0">
                                          <p:val>
                                            <p:strVal val="#ppt_x"/>
                                          </p:val>
                                        </p:tav>
                                        <p:tav tm="100000">
                                          <p:val>
                                            <p:strVal val="#ppt_x"/>
                                          </p:val>
                                        </p:tav>
                                      </p:tavLst>
                                    </p:anim>
                                    <p:anim calcmode="lin" valueType="num">
                                      <p:cBhvr>
                                        <p:cTn id="45" dur="1000" fill="hold"/>
                                        <p:tgtEl>
                                          <p:spTgt spid="5">
                                            <p:graphicEl>
                                              <a:dgm id="{E73348F9-5705-4986-AA78-B313B2F1D55A}"/>
                                            </p:graphic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5">
                                            <p:graphicEl>
                                              <a:dgm id="{95834002-2D86-418E-B5A4-DFCB80D034A5}"/>
                                            </p:graphicEl>
                                          </p:spTgt>
                                        </p:tgtEl>
                                        <p:attrNameLst>
                                          <p:attrName>style.visibility</p:attrName>
                                        </p:attrNameLst>
                                      </p:cBhvr>
                                      <p:to>
                                        <p:strVal val="visible"/>
                                      </p:to>
                                    </p:set>
                                    <p:animEffect transition="in" filter="fade">
                                      <p:cBhvr>
                                        <p:cTn id="49" dur="1000"/>
                                        <p:tgtEl>
                                          <p:spTgt spid="5">
                                            <p:graphicEl>
                                              <a:dgm id="{95834002-2D86-418E-B5A4-DFCB80D034A5}"/>
                                            </p:graphicEl>
                                          </p:spTgt>
                                        </p:tgtEl>
                                      </p:cBhvr>
                                    </p:animEffect>
                                    <p:anim calcmode="lin" valueType="num">
                                      <p:cBhvr>
                                        <p:cTn id="50" dur="1000" fill="hold"/>
                                        <p:tgtEl>
                                          <p:spTgt spid="5">
                                            <p:graphicEl>
                                              <a:dgm id="{95834002-2D86-418E-B5A4-DFCB80D034A5}"/>
                                            </p:graphicEl>
                                          </p:spTgt>
                                        </p:tgtEl>
                                        <p:attrNameLst>
                                          <p:attrName>ppt_x</p:attrName>
                                        </p:attrNameLst>
                                      </p:cBhvr>
                                      <p:tavLst>
                                        <p:tav tm="0">
                                          <p:val>
                                            <p:strVal val="#ppt_x"/>
                                          </p:val>
                                        </p:tav>
                                        <p:tav tm="100000">
                                          <p:val>
                                            <p:strVal val="#ppt_x"/>
                                          </p:val>
                                        </p:tav>
                                      </p:tavLst>
                                    </p:anim>
                                    <p:anim calcmode="lin" valueType="num">
                                      <p:cBhvr>
                                        <p:cTn id="51" dur="1000" fill="hold"/>
                                        <p:tgtEl>
                                          <p:spTgt spid="5">
                                            <p:graphicEl>
                                              <a:dgm id="{95834002-2D86-418E-B5A4-DFCB80D034A5}"/>
                                            </p:graphic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5">
                                            <p:graphicEl>
                                              <a:dgm id="{D7CA5A7C-2066-4206-8457-4E619230EFE8}"/>
                                            </p:graphicEl>
                                          </p:spTgt>
                                        </p:tgtEl>
                                        <p:attrNameLst>
                                          <p:attrName>style.visibility</p:attrName>
                                        </p:attrNameLst>
                                      </p:cBhvr>
                                      <p:to>
                                        <p:strVal val="visible"/>
                                      </p:to>
                                    </p:set>
                                    <p:animEffect transition="in" filter="fade">
                                      <p:cBhvr>
                                        <p:cTn id="55" dur="1000"/>
                                        <p:tgtEl>
                                          <p:spTgt spid="5">
                                            <p:graphicEl>
                                              <a:dgm id="{D7CA5A7C-2066-4206-8457-4E619230EFE8}"/>
                                            </p:graphicEl>
                                          </p:spTgt>
                                        </p:tgtEl>
                                      </p:cBhvr>
                                    </p:animEffect>
                                    <p:anim calcmode="lin" valueType="num">
                                      <p:cBhvr>
                                        <p:cTn id="56" dur="1000" fill="hold"/>
                                        <p:tgtEl>
                                          <p:spTgt spid="5">
                                            <p:graphicEl>
                                              <a:dgm id="{D7CA5A7C-2066-4206-8457-4E619230EFE8}"/>
                                            </p:graphicEl>
                                          </p:spTgt>
                                        </p:tgtEl>
                                        <p:attrNameLst>
                                          <p:attrName>ppt_x</p:attrName>
                                        </p:attrNameLst>
                                      </p:cBhvr>
                                      <p:tavLst>
                                        <p:tav tm="0">
                                          <p:val>
                                            <p:strVal val="#ppt_x"/>
                                          </p:val>
                                        </p:tav>
                                        <p:tav tm="100000">
                                          <p:val>
                                            <p:strVal val="#ppt_x"/>
                                          </p:val>
                                        </p:tav>
                                      </p:tavLst>
                                    </p:anim>
                                    <p:anim calcmode="lin" valueType="num">
                                      <p:cBhvr>
                                        <p:cTn id="57" dur="1000" fill="hold"/>
                                        <p:tgtEl>
                                          <p:spTgt spid="5">
                                            <p:graphicEl>
                                              <a:dgm id="{D7CA5A7C-2066-4206-8457-4E619230EFE8}"/>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3"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54E7C1-635D-4D33-E3B8-8071478D10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7035800"/>
          </a:xfrm>
          <a:prstGeom prst="rect">
            <a:avLst/>
          </a:prstGeom>
        </p:spPr>
      </p:pic>
      <p:pic>
        <p:nvPicPr>
          <p:cNvPr id="40" name="Picture 39" descr="Picture12.png"/>
          <p:cNvPicPr>
            <a:picLocks noChangeAspect="1"/>
          </p:cNvPicPr>
          <p:nvPr/>
        </p:nvPicPr>
        <p:blipFill>
          <a:blip r:embed="rId4"/>
          <a:stretch>
            <a:fillRect/>
          </a:stretch>
        </p:blipFill>
        <p:spPr>
          <a:xfrm>
            <a:off x="2756347" y="1397000"/>
            <a:ext cx="5677149" cy="3249733"/>
          </a:xfrm>
          <a:prstGeom prst="rect">
            <a:avLst/>
          </a:prstGeom>
        </p:spPr>
      </p:pic>
    </p:spTree>
    <p:extLst>
      <p:ext uri="{BB962C8B-B14F-4D97-AF65-F5344CB8AC3E}">
        <p14:creationId xmlns:p14="http://schemas.microsoft.com/office/powerpoint/2010/main" val="1681418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4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AnxjpbCaLUOW8CYDtERbuw"/>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AnxjpbCaLUOW8CYDtERbuw"/>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TS010286772">
  <a:themeElements>
    <a:clrScheme name="Purple Template-Template">
      <a:dk1>
        <a:srgbClr val="000000"/>
      </a:dk1>
      <a:lt1>
        <a:srgbClr val="FFFFFF"/>
      </a:lt1>
      <a:dk2>
        <a:srgbClr val="663474"/>
      </a:dk2>
      <a:lt2>
        <a:srgbClr val="DBB7FF"/>
      </a:lt2>
      <a:accent1>
        <a:srgbClr val="FFC000"/>
      </a:accent1>
      <a:accent2>
        <a:srgbClr val="3497AE"/>
      </a:accent2>
      <a:accent3>
        <a:srgbClr val="DF8045"/>
      </a:accent3>
      <a:accent4>
        <a:srgbClr val="7DCC2E"/>
      </a:accent4>
      <a:accent5>
        <a:srgbClr val="FF9929"/>
      </a:accent5>
      <a:accent6>
        <a:srgbClr val="2681E6"/>
      </a:accent6>
      <a:hlink>
        <a:srgbClr val="F0ED7B"/>
      </a:hlink>
      <a:folHlink>
        <a:srgbClr val="F3EB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Trebuchet MS" pitchFamily="34" charset="0"/>
          </a:defRPr>
        </a:defPPr>
      </a:lstStyle>
      <a:style>
        <a:lnRef idx="0">
          <a:schemeClr val="accent2"/>
        </a:lnRef>
        <a:fillRef idx="3">
          <a:schemeClr val="accent2"/>
        </a:fillRef>
        <a:effectRef idx="3">
          <a:schemeClr val="accent2"/>
        </a:effectRef>
        <a:fontRef idx="minor">
          <a:schemeClr val="lt1"/>
        </a:fontRef>
      </a:style>
    </a:spDef>
    <a:txDef>
      <a:spPr>
        <a:noFill/>
        <a:ln>
          <a:noFill/>
        </a:ln>
      </a:spPr>
      <a:bodyPr wrap="square" rtlCol="0">
        <a:spAutoFit/>
      </a:bodyPr>
      <a:lstStyle>
        <a:defPPr algn="ctr" defTabSz="914363">
          <a:lnSpc>
            <a:spcPct val="120000"/>
          </a:lnSpc>
          <a:spcBef>
            <a:spcPct val="0"/>
          </a:spcBef>
          <a:defRPr sz="7200" kern="0" dirty="0" smtClean="0">
            <a:ln w="19050">
              <a:noFill/>
            </a:ln>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effectLst>
              <a:outerShdw blurRad="50800" dist="38100" dir="2700000" algn="tl" rotWithShape="0">
                <a:prstClr val="black"/>
              </a:outerShdw>
            </a:effectLst>
            <a:latin typeface="Murphy Script" pitchFamily="34" charset="0"/>
            <a:cs typeface="Arial" charset="0"/>
          </a:defRPr>
        </a:defPPr>
      </a:lstStyle>
    </a:txDef>
  </a:objectDefaults>
  <a:extraClrSchemeLst/>
</a:theme>
</file>

<file path=ppt/theme/theme3.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4.xml><?xml version="1.0" encoding="utf-8"?>
<a:theme xmlns:a="http://schemas.openxmlformats.org/drawingml/2006/main" name="71_Office Theme">
  <a:themeElements>
    <a:clrScheme name="Custom 21">
      <a:dk1>
        <a:sysClr val="windowText" lastClr="000000"/>
      </a:dk1>
      <a:lt1>
        <a:sysClr val="window" lastClr="FFFFFF"/>
      </a:lt1>
      <a:dk2>
        <a:srgbClr val="44546A"/>
      </a:dk2>
      <a:lt2>
        <a:srgbClr val="E7E6E6"/>
      </a:lt2>
      <a:accent1>
        <a:srgbClr val="E69127"/>
      </a:accent1>
      <a:accent2>
        <a:srgbClr val="038C9F"/>
      </a:accent2>
      <a:accent3>
        <a:srgbClr val="1090CD"/>
      </a:accent3>
      <a:accent4>
        <a:srgbClr val="225AA7"/>
      </a:accent4>
      <a:accent5>
        <a:srgbClr val="8339A1"/>
      </a:accent5>
      <a:accent6>
        <a:srgbClr val="993366"/>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square">
        <a:spAutoFit/>
        <a:scene3d>
          <a:camera prst="orthographicFront"/>
          <a:lightRig rig="soft" dir="tl">
            <a:rot lat="0" lon="0" rev="0"/>
          </a:lightRig>
        </a:scene3d>
        <a:sp3d contourW="25400" prstMaterial="matte">
          <a:contourClr>
            <a:schemeClr val="accent2">
              <a:tint val="20000"/>
            </a:schemeClr>
          </a:contourClr>
        </a:sp3d>
      </a:bodyPr>
      <a:lstStyle>
        <a:defPPr algn="ctr">
          <a:lnSpc>
            <a:spcPct val="110000"/>
          </a:lnSpc>
          <a:defRPr sz="4800" b="1" dirty="0" smtClean="0">
            <a:ln>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solidFill>
              <a:srgbClr val="038C9F">
                <a:lumMod val="60000"/>
                <a:lumOff val="40000"/>
              </a:srgbClr>
            </a:solidFill>
            <a:effectLst>
              <a:outerShdw blurRad="50800" dist="38100" dir="2700000" algn="tl" rotWithShape="0">
                <a:prstClr val="black">
                  <a:alpha val="85000"/>
                </a:prstClr>
              </a:outerShdw>
            </a:effectLst>
            <a:latin typeface="Metro" pitchFamily="2" charset="0"/>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21">
    <a:dk1>
      <a:sysClr val="windowText" lastClr="000000"/>
    </a:dk1>
    <a:lt1>
      <a:sysClr val="window" lastClr="FFFFFF"/>
    </a:lt1>
    <a:dk2>
      <a:srgbClr val="44546A"/>
    </a:dk2>
    <a:lt2>
      <a:srgbClr val="E7E6E6"/>
    </a:lt2>
    <a:accent1>
      <a:srgbClr val="E69127"/>
    </a:accent1>
    <a:accent2>
      <a:srgbClr val="038C9F"/>
    </a:accent2>
    <a:accent3>
      <a:srgbClr val="1090CD"/>
    </a:accent3>
    <a:accent4>
      <a:srgbClr val="225AA7"/>
    </a:accent4>
    <a:accent5>
      <a:srgbClr val="8339A1"/>
    </a:accent5>
    <a:accent6>
      <a:srgbClr val="993366"/>
    </a:accent6>
    <a:hlink>
      <a:srgbClr val="0563C1"/>
    </a:hlink>
    <a:folHlink>
      <a:srgbClr val="954F72"/>
    </a:folHlink>
  </a:clrScheme>
</a:themeOverride>
</file>

<file path=ppt/webextensions/_rels/taskpanes.xml.rels><?xml version="1.0" encoding="UTF-8" standalone="yes"?>
<Relationships xmlns="http://schemas.openxmlformats.org/package/2006/relationships"><Relationship Id="rId3" Type="http://schemas.microsoft.com/office/2011/relationships/webextension" Target="webextension3.xml"/><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 dockstate="right" visibility="0" width="350" row="3">
    <wetp:webextensionref xmlns:r="http://schemas.openxmlformats.org/officeDocument/2006/relationships" r:id="rId3"/>
  </wetp:taskpane>
</wetp:taskpanes>
</file>

<file path=ppt/webextensions/webextension1.xml><?xml version="1.0" encoding="utf-8"?>
<we:webextension xmlns:we="http://schemas.microsoft.com/office/webextensions/webextension/2010/11" id="{9AF941B4-E2E0-4312-A89E-2CA46D21235E}">
  <we:reference id="a3b40b4f-8edf-490e-9df1-7e66f93912bf" version="1.0.33.0" store="EXCatalog" storeType="EXCatalog"/>
  <we:alternateReferences>
    <we:reference id="WA104380526" version="1.0.33.0" store="en-US"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D289FAA8-F7B8-414D-A947-3D39D78058F9}">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ppt/webextensions/webextension3.xml><?xml version="1.0" encoding="utf-8"?>
<we:webextension xmlns:we="http://schemas.microsoft.com/office/webextensions/webextension/2010/11" id="{53C968A3-E98E-4BD4-8029-0390D8AAC804}">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D651BCB72B23246804C6DC4F2E7BB08" ma:contentTypeVersion="13" ma:contentTypeDescription="Create a new document." ma:contentTypeScope="" ma:versionID="58e81eec8b218c314bca76981109d635">
  <xsd:schema xmlns:xsd="http://www.w3.org/2001/XMLSchema" xmlns:xs="http://www.w3.org/2001/XMLSchema" xmlns:p="http://schemas.microsoft.com/office/2006/metadata/properties" xmlns:ns3="31c472ad-abe8-4f19-bfc1-ea0e917884cc" targetNamespace="http://schemas.microsoft.com/office/2006/metadata/properties" ma:root="true" ma:fieldsID="2d1214d1a8d10c5620fa8eb2aea420b3" ns3:_="">
    <xsd:import namespace="31c472ad-abe8-4f19-bfc1-ea0e917884c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c472ad-abe8-4f19-bfc1-ea0e917884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C741D0-586F-4DB1-8219-CD2310173E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c472ad-abe8-4f19-bfc1-ea0e917884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9DC1BE2-A515-4DD0-8815-712CE133D0D0}">
  <ds:schemaRefs>
    <ds:schemaRef ds:uri="http://schemas.microsoft.com/sharepoint/v3/contenttype/forms"/>
  </ds:schemaRefs>
</ds:datastoreItem>
</file>

<file path=customXml/itemProps3.xml><?xml version="1.0" encoding="utf-8"?>
<ds:datastoreItem xmlns:ds="http://schemas.openxmlformats.org/officeDocument/2006/customXml" ds:itemID="{06693F5A-07F0-4B5B-9EED-9FBBDDFF5F71}">
  <ds:schemaRefs>
    <ds:schemaRef ds:uri="http://purl.org/dc/elements/1.1/"/>
    <ds:schemaRef ds:uri="http://schemas.microsoft.com/office/infopath/2007/PartnerControls"/>
    <ds:schemaRef ds:uri="http://www.w3.org/XML/1998/namespace"/>
    <ds:schemaRef ds:uri="http://schemas.microsoft.com/office/2006/documentManagement/types"/>
    <ds:schemaRef ds:uri="31c472ad-abe8-4f19-bfc1-ea0e917884cc"/>
    <ds:schemaRef ds:uri="http://purl.org/dc/dcmitype/"/>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36610</TotalTime>
  <Words>2130</Words>
  <Application>Microsoft Office PowerPoint</Application>
  <PresentationFormat>Widescreen</PresentationFormat>
  <Paragraphs>273</Paragraphs>
  <Slides>71</Slides>
  <Notes>49</Notes>
  <HiddenSlides>0</HiddenSlides>
  <MMClips>4</MMClips>
  <ScaleCrop>false</ScaleCrop>
  <HeadingPairs>
    <vt:vector size="6" baseType="variant">
      <vt:variant>
        <vt:lpstr>Fonts Used</vt:lpstr>
      </vt:variant>
      <vt:variant>
        <vt:i4>21</vt:i4>
      </vt:variant>
      <vt:variant>
        <vt:lpstr>Theme</vt:lpstr>
      </vt:variant>
      <vt:variant>
        <vt:i4>4</vt:i4>
      </vt:variant>
      <vt:variant>
        <vt:lpstr>Slide Titles</vt:lpstr>
      </vt:variant>
      <vt:variant>
        <vt:i4>71</vt:i4>
      </vt:variant>
    </vt:vector>
  </HeadingPairs>
  <TitlesOfParts>
    <vt:vector size="96" baseType="lpstr">
      <vt:lpstr>Arial</vt:lpstr>
      <vt:lpstr>Arial Rounded MT Bold</vt:lpstr>
      <vt:lpstr>BaskervilleT</vt:lpstr>
      <vt:lpstr>Bell MT</vt:lpstr>
      <vt:lpstr>Bodoni MT Black</vt:lpstr>
      <vt:lpstr>Book Antiqua</vt:lpstr>
      <vt:lpstr>Calibri</vt:lpstr>
      <vt:lpstr>Calibri Light</vt:lpstr>
      <vt:lpstr>Cambria</vt:lpstr>
      <vt:lpstr>Comic Sans MS</vt:lpstr>
      <vt:lpstr>Gill Sans MT</vt:lpstr>
      <vt:lpstr>Lucida Sans Unicode</vt:lpstr>
      <vt:lpstr>Minstrella</vt:lpstr>
      <vt:lpstr>Mistral</vt:lpstr>
      <vt:lpstr>Segoe UI Semibold</vt:lpstr>
      <vt:lpstr>Symbol</vt:lpstr>
      <vt:lpstr>Times New Roman</vt:lpstr>
      <vt:lpstr>Trebuchet MS</vt:lpstr>
      <vt:lpstr>Viner Hand ITC</vt:lpstr>
      <vt:lpstr>Webdings</vt:lpstr>
      <vt:lpstr>Wingdings</vt:lpstr>
      <vt:lpstr>Office Theme</vt:lpstr>
      <vt:lpstr>6_TS010286772</vt:lpstr>
      <vt:lpstr>Gallery</vt:lpstr>
      <vt:lpstr>71_Office Theme</vt:lpstr>
      <vt:lpstr>Presented by Dr. Bemen Adel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avoid lipoinjection in the same region of lumpectomy (upper right). Instead of that, we perform the lumpectomy and close the cavity created with absorbable stitches, deforming areas distant from the lumpectomy bed (lower left). The lipoinjection is performed in the deformity areas, distant from the tumor bed (lower right).</vt:lpstr>
      <vt:lpstr>PowerPoint Presentation</vt:lpstr>
      <vt:lpstr> Surgical technique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of Platelet Rich Plasma Enhanced  Lipoinjection for Correction of Deformities after  Different Surgical Procedures Used for Breast Cancer</dc:title>
  <dc:creator>myhajeraroundtheworldelevation@yahoo.com</dc:creator>
  <cp:lastModifiedBy>Bemen Besada</cp:lastModifiedBy>
  <cp:revision>187</cp:revision>
  <dcterms:created xsi:type="dcterms:W3CDTF">2023-07-03T09:27:58Z</dcterms:created>
  <dcterms:modified xsi:type="dcterms:W3CDTF">2024-02-25T19:22:51Z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0x0101005D651BCB72B23246804C6DC4F2E7BB08</vt:lpwstr>
  </property>
</Properties>
</file>