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11" r:id="rId1"/>
    <p:sldMasterId id="2147483820" r:id="rId2"/>
    <p:sldMasterId id="2147483838" r:id="rId3"/>
    <p:sldMasterId id="2147483850" r:id="rId4"/>
    <p:sldMasterId id="2147483862" r:id="rId5"/>
    <p:sldMasterId id="2147483876" r:id="rId6"/>
  </p:sldMasterIdLst>
  <p:notesMasterIdLst>
    <p:notesMasterId r:id="rId41"/>
  </p:notesMasterIdLst>
  <p:handoutMasterIdLst>
    <p:handoutMasterId r:id="rId42"/>
  </p:handoutMasterIdLst>
  <p:sldIdLst>
    <p:sldId id="805" r:id="rId7"/>
    <p:sldId id="858" r:id="rId8"/>
    <p:sldId id="357" r:id="rId9"/>
    <p:sldId id="358" r:id="rId10"/>
    <p:sldId id="544" r:id="rId11"/>
    <p:sldId id="567" r:id="rId12"/>
    <p:sldId id="545" r:id="rId13"/>
    <p:sldId id="564" r:id="rId14"/>
    <p:sldId id="541" r:id="rId15"/>
    <p:sldId id="572" r:id="rId16"/>
    <p:sldId id="566" r:id="rId17"/>
    <p:sldId id="565" r:id="rId18"/>
    <p:sldId id="581" r:id="rId19"/>
    <p:sldId id="580" r:id="rId20"/>
    <p:sldId id="857" r:id="rId21"/>
    <p:sldId id="860" r:id="rId22"/>
    <p:sldId id="818" r:id="rId23"/>
    <p:sldId id="806" r:id="rId24"/>
    <p:sldId id="819" r:id="rId25"/>
    <p:sldId id="808" r:id="rId26"/>
    <p:sldId id="820" r:id="rId27"/>
    <p:sldId id="807" r:id="rId28"/>
    <p:sldId id="859" r:id="rId29"/>
    <p:sldId id="531" r:id="rId30"/>
    <p:sldId id="526" r:id="rId31"/>
    <p:sldId id="542" r:id="rId32"/>
    <p:sldId id="527" r:id="rId33"/>
    <p:sldId id="571" r:id="rId34"/>
    <p:sldId id="523" r:id="rId35"/>
    <p:sldId id="519" r:id="rId36"/>
    <p:sldId id="535" r:id="rId37"/>
    <p:sldId id="533" r:id="rId38"/>
    <p:sldId id="524" r:id="rId39"/>
    <p:sldId id="341" r:id="rId40"/>
  </p:sldIdLst>
  <p:sldSz cx="12192000" cy="6858000"/>
  <p:notesSz cx="7104063" cy="10234613"/>
  <p:defaultTex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006600"/>
    <a:srgbClr val="008080"/>
    <a:srgbClr val="008000"/>
    <a:srgbClr val="333300"/>
    <a:srgbClr val="66FF99"/>
    <a:srgbClr val="BBE0E3"/>
    <a:srgbClr val="99FF99"/>
    <a:srgbClr val="BFBFBF"/>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A445B0-9426-4A68-BA6F-A5CC660055E5}" v="69" dt="2023-10-09T04:12:53.216"/>
  </p1510:revLst>
</p1510:revInfo>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淡色スタイル 3 - アクセント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18" autoAdjust="0"/>
    <p:restoredTop sz="76114" autoAdjust="0"/>
  </p:normalViewPr>
  <p:slideViewPr>
    <p:cSldViewPr>
      <p:cViewPr>
        <p:scale>
          <a:sx n="50" d="100"/>
          <a:sy n="50" d="100"/>
        </p:scale>
        <p:origin x="1944" y="32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handoutMaster" Target="handoutMasters/handoutMaster1.xml"/><Relationship Id="rId47" Type="http://schemas.microsoft.com/office/2016/11/relationships/changesInfo" Target="changesInfos/changesInfo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presProps" Target="presProps.xml"/><Relationship Id="rId4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kada, Shunichi[仲田 俊一]" userId="909cb374-2fdb-4b01-885d-e21e00911db2" providerId="ADAL" clId="{4AA445B0-9426-4A68-BA6F-A5CC660055E5}"/>
    <pc:docChg chg="undo custSel addSld delSld modSld sldOrd">
      <pc:chgData name="Nakada, Shunichi[仲田 俊一]" userId="909cb374-2fdb-4b01-885d-e21e00911db2" providerId="ADAL" clId="{4AA445B0-9426-4A68-BA6F-A5CC660055E5}" dt="2023-10-09T13:30:12.772" v="18731"/>
      <pc:docMkLst>
        <pc:docMk/>
      </pc:docMkLst>
      <pc:sldChg chg="add del modNotesTx">
        <pc:chgData name="Nakada, Shunichi[仲田 俊一]" userId="909cb374-2fdb-4b01-885d-e21e00911db2" providerId="ADAL" clId="{4AA445B0-9426-4A68-BA6F-A5CC660055E5}" dt="2023-10-09T13:30:12.772" v="18731"/>
        <pc:sldMkLst>
          <pc:docMk/>
          <pc:sldMk cId="3765069323" sldId="341"/>
        </pc:sldMkLst>
      </pc:sldChg>
      <pc:sldChg chg="addSp delSp mod modNotesTx">
        <pc:chgData name="Nakada, Shunichi[仲田 俊一]" userId="909cb374-2fdb-4b01-885d-e21e00911db2" providerId="ADAL" clId="{4AA445B0-9426-4A68-BA6F-A5CC660055E5}" dt="2023-10-08T09:20:42.719" v="679" actId="22"/>
        <pc:sldMkLst>
          <pc:docMk/>
          <pc:sldMk cId="1682764905" sldId="357"/>
        </pc:sldMkLst>
        <pc:spChg chg="add del">
          <ac:chgData name="Nakada, Shunichi[仲田 俊一]" userId="909cb374-2fdb-4b01-885d-e21e00911db2" providerId="ADAL" clId="{4AA445B0-9426-4A68-BA6F-A5CC660055E5}" dt="2023-10-08T09:20:42.719" v="679" actId="22"/>
          <ac:spMkLst>
            <pc:docMk/>
            <pc:sldMk cId="1682764905" sldId="357"/>
            <ac:spMk id="5" creationId="{482F996B-555C-C7D1-56DB-A30FDA77DEF9}"/>
          </ac:spMkLst>
        </pc:spChg>
        <pc:spChg chg="add del">
          <ac:chgData name="Nakada, Shunichi[仲田 俊一]" userId="909cb374-2fdb-4b01-885d-e21e00911db2" providerId="ADAL" clId="{4AA445B0-9426-4A68-BA6F-A5CC660055E5}" dt="2023-10-08T09:20:42.099" v="678" actId="22"/>
          <ac:spMkLst>
            <pc:docMk/>
            <pc:sldMk cId="1682764905" sldId="357"/>
            <ac:spMk id="7" creationId="{DBE8AB8B-D87D-0499-2A7D-6C218E8B0979}"/>
          </ac:spMkLst>
        </pc:spChg>
      </pc:sldChg>
      <pc:sldChg chg="add del modNotesTx">
        <pc:chgData name="Nakada, Shunichi[仲田 俊一]" userId="909cb374-2fdb-4b01-885d-e21e00911db2" providerId="ADAL" clId="{4AA445B0-9426-4A68-BA6F-A5CC660055E5}" dt="2023-10-08T09:22:04.633" v="725" actId="20577"/>
        <pc:sldMkLst>
          <pc:docMk/>
          <pc:sldMk cId="3071598536" sldId="358"/>
        </pc:sldMkLst>
      </pc:sldChg>
      <pc:sldChg chg="add del modNotesTx">
        <pc:chgData name="Nakada, Shunichi[仲田 俊一]" userId="909cb374-2fdb-4b01-885d-e21e00911db2" providerId="ADAL" clId="{4AA445B0-9426-4A68-BA6F-A5CC660055E5}" dt="2023-10-09T04:36:04.437" v="17107" actId="20577"/>
        <pc:sldMkLst>
          <pc:docMk/>
          <pc:sldMk cId="443390905" sldId="519"/>
        </pc:sldMkLst>
      </pc:sldChg>
      <pc:sldChg chg="add del modNotesTx">
        <pc:chgData name="Nakada, Shunichi[仲田 俊一]" userId="909cb374-2fdb-4b01-885d-e21e00911db2" providerId="ADAL" clId="{4AA445B0-9426-4A68-BA6F-A5CC660055E5}" dt="2023-10-09T04:27:34.420" v="16309" actId="20577"/>
        <pc:sldMkLst>
          <pc:docMk/>
          <pc:sldMk cId="2681608764" sldId="523"/>
        </pc:sldMkLst>
      </pc:sldChg>
      <pc:sldChg chg="add del modNotesTx">
        <pc:chgData name="Nakada, Shunichi[仲田 俊一]" userId="909cb374-2fdb-4b01-885d-e21e00911db2" providerId="ADAL" clId="{4AA445B0-9426-4A68-BA6F-A5CC660055E5}" dt="2023-10-09T13:29:28.715" v="18730" actId="20577"/>
        <pc:sldMkLst>
          <pc:docMk/>
          <pc:sldMk cId="1946992191" sldId="524"/>
        </pc:sldMkLst>
      </pc:sldChg>
      <pc:sldChg chg="add del modNotesTx">
        <pc:chgData name="Nakada, Shunichi[仲田 俊一]" userId="909cb374-2fdb-4b01-885d-e21e00911db2" providerId="ADAL" clId="{4AA445B0-9426-4A68-BA6F-A5CC660055E5}" dt="2023-10-09T04:07:02.073" v="14668" actId="20577"/>
        <pc:sldMkLst>
          <pc:docMk/>
          <pc:sldMk cId="3924131934" sldId="526"/>
        </pc:sldMkLst>
      </pc:sldChg>
      <pc:sldChg chg="add del modNotesTx">
        <pc:chgData name="Nakada, Shunichi[仲田 俊一]" userId="909cb374-2fdb-4b01-885d-e21e00911db2" providerId="ADAL" clId="{4AA445B0-9426-4A68-BA6F-A5CC660055E5}" dt="2023-10-09T04:11:01.843" v="15054" actId="20577"/>
        <pc:sldMkLst>
          <pc:docMk/>
          <pc:sldMk cId="1190936573" sldId="527"/>
        </pc:sldMkLst>
      </pc:sldChg>
      <pc:sldChg chg="add del modNotesTx">
        <pc:chgData name="Nakada, Shunichi[仲田 俊一]" userId="909cb374-2fdb-4b01-885d-e21e00911db2" providerId="ADAL" clId="{4AA445B0-9426-4A68-BA6F-A5CC660055E5}" dt="2023-10-09T03:40:23.004" v="12799"/>
        <pc:sldMkLst>
          <pc:docMk/>
          <pc:sldMk cId="4125908819" sldId="531"/>
        </pc:sldMkLst>
      </pc:sldChg>
      <pc:sldChg chg="add del modNotesTx">
        <pc:chgData name="Nakada, Shunichi[仲田 俊一]" userId="909cb374-2fdb-4b01-885d-e21e00911db2" providerId="ADAL" clId="{4AA445B0-9426-4A68-BA6F-A5CC660055E5}" dt="2023-10-09T13:24:55.026" v="18480"/>
        <pc:sldMkLst>
          <pc:docMk/>
          <pc:sldMk cId="807102101" sldId="533"/>
        </pc:sldMkLst>
      </pc:sldChg>
      <pc:sldChg chg="add del modNotesTx">
        <pc:chgData name="Nakada, Shunichi[仲田 俊一]" userId="909cb374-2fdb-4b01-885d-e21e00911db2" providerId="ADAL" clId="{4AA445B0-9426-4A68-BA6F-A5CC660055E5}" dt="2023-10-09T13:24:40.117" v="18479" actId="20577"/>
        <pc:sldMkLst>
          <pc:docMk/>
          <pc:sldMk cId="1177379849" sldId="535"/>
        </pc:sldMkLst>
      </pc:sldChg>
      <pc:sldChg chg="modSp add del mod modNotesTx">
        <pc:chgData name="Nakada, Shunichi[仲田 俊一]" userId="909cb374-2fdb-4b01-885d-e21e00911db2" providerId="ADAL" clId="{4AA445B0-9426-4A68-BA6F-A5CC660055E5}" dt="2023-10-08T18:40:40.069" v="5372" actId="20577"/>
        <pc:sldMkLst>
          <pc:docMk/>
          <pc:sldMk cId="1612881026" sldId="541"/>
        </pc:sldMkLst>
        <pc:spChg chg="mod">
          <ac:chgData name="Nakada, Shunichi[仲田 俊一]" userId="909cb374-2fdb-4b01-885d-e21e00911db2" providerId="ADAL" clId="{4AA445B0-9426-4A68-BA6F-A5CC660055E5}" dt="2023-10-08T18:22:15.741" v="5046" actId="179"/>
          <ac:spMkLst>
            <pc:docMk/>
            <pc:sldMk cId="1612881026" sldId="541"/>
            <ac:spMk id="6" creationId="{D94AE389-0503-4779-8A1F-1521DADB0291}"/>
          </ac:spMkLst>
        </pc:spChg>
        <pc:spChg chg="mod">
          <ac:chgData name="Nakada, Shunichi[仲田 俊一]" userId="909cb374-2fdb-4b01-885d-e21e00911db2" providerId="ADAL" clId="{4AA445B0-9426-4A68-BA6F-A5CC660055E5}" dt="2023-10-08T18:22:28.939" v="5047" actId="179"/>
          <ac:spMkLst>
            <pc:docMk/>
            <pc:sldMk cId="1612881026" sldId="541"/>
            <ac:spMk id="7" creationId="{DC807796-AA61-40FF-9709-030B9EE43F9C}"/>
          </ac:spMkLst>
        </pc:spChg>
      </pc:sldChg>
      <pc:sldChg chg="add del modNotesTx">
        <pc:chgData name="Nakada, Shunichi[仲田 俊一]" userId="909cb374-2fdb-4b01-885d-e21e00911db2" providerId="ADAL" clId="{4AA445B0-9426-4A68-BA6F-A5CC660055E5}" dt="2023-10-09T04:07:30.240" v="14669"/>
        <pc:sldMkLst>
          <pc:docMk/>
          <pc:sldMk cId="1118280855" sldId="542"/>
        </pc:sldMkLst>
      </pc:sldChg>
      <pc:sldChg chg="add del modNotesTx">
        <pc:chgData name="Nakada, Shunichi[仲田 俊一]" userId="909cb374-2fdb-4b01-885d-e21e00911db2" providerId="ADAL" clId="{4AA445B0-9426-4A68-BA6F-A5CC660055E5}" dt="2023-10-09T01:32:04.026" v="8030" actId="20577"/>
        <pc:sldMkLst>
          <pc:docMk/>
          <pc:sldMk cId="2262255550" sldId="544"/>
        </pc:sldMkLst>
      </pc:sldChg>
      <pc:sldChg chg="add del modNotesTx">
        <pc:chgData name="Nakada, Shunichi[仲田 俊一]" userId="909cb374-2fdb-4b01-885d-e21e00911db2" providerId="ADAL" clId="{4AA445B0-9426-4A68-BA6F-A5CC660055E5}" dt="2023-10-08T10:58:45.537" v="3679" actId="20577"/>
        <pc:sldMkLst>
          <pc:docMk/>
          <pc:sldMk cId="281715274" sldId="545"/>
        </pc:sldMkLst>
      </pc:sldChg>
      <pc:sldChg chg="add del modNotesTx">
        <pc:chgData name="Nakada, Shunichi[仲田 俊一]" userId="909cb374-2fdb-4b01-885d-e21e00911db2" providerId="ADAL" clId="{4AA445B0-9426-4A68-BA6F-A5CC660055E5}" dt="2023-10-08T11:12:14.836" v="4742" actId="20577"/>
        <pc:sldMkLst>
          <pc:docMk/>
          <pc:sldMk cId="4289645662" sldId="564"/>
        </pc:sldMkLst>
      </pc:sldChg>
      <pc:sldChg chg="add del modNotesTx">
        <pc:chgData name="Nakada, Shunichi[仲田 俊一]" userId="909cb374-2fdb-4b01-885d-e21e00911db2" providerId="ADAL" clId="{4AA445B0-9426-4A68-BA6F-A5CC660055E5}" dt="2023-10-08T19:04:24.738" v="6612" actId="20577"/>
        <pc:sldMkLst>
          <pc:docMk/>
          <pc:sldMk cId="3100922908" sldId="565"/>
        </pc:sldMkLst>
      </pc:sldChg>
      <pc:sldChg chg="add del modNotesTx">
        <pc:chgData name="Nakada, Shunichi[仲田 俊一]" userId="909cb374-2fdb-4b01-885d-e21e00911db2" providerId="ADAL" clId="{4AA445B0-9426-4A68-BA6F-A5CC660055E5}" dt="2023-10-08T18:52:11.332" v="5962" actId="20577"/>
        <pc:sldMkLst>
          <pc:docMk/>
          <pc:sldMk cId="4281567690" sldId="566"/>
        </pc:sldMkLst>
      </pc:sldChg>
      <pc:sldChg chg="add del modNotesTx">
        <pc:chgData name="Nakada, Shunichi[仲田 俊一]" userId="909cb374-2fdb-4b01-885d-e21e00911db2" providerId="ADAL" clId="{4AA445B0-9426-4A68-BA6F-A5CC660055E5}" dt="2023-10-08T09:40:02.448" v="1774" actId="20577"/>
        <pc:sldMkLst>
          <pc:docMk/>
          <pc:sldMk cId="2672160137" sldId="567"/>
        </pc:sldMkLst>
      </pc:sldChg>
      <pc:sldChg chg="add del modNotesTx">
        <pc:chgData name="Nakada, Shunichi[仲田 俊一]" userId="909cb374-2fdb-4b01-885d-e21e00911db2" providerId="ADAL" clId="{4AA445B0-9426-4A68-BA6F-A5CC660055E5}" dt="2023-10-09T04:13:48.029" v="15209" actId="20577"/>
        <pc:sldMkLst>
          <pc:docMk/>
          <pc:sldMk cId="3443612102" sldId="571"/>
        </pc:sldMkLst>
      </pc:sldChg>
      <pc:sldChg chg="add del modNotesTx">
        <pc:chgData name="Nakada, Shunichi[仲田 俊一]" userId="909cb374-2fdb-4b01-885d-e21e00911db2" providerId="ADAL" clId="{4AA445B0-9426-4A68-BA6F-A5CC660055E5}" dt="2023-10-08T18:40:50.986" v="5373"/>
        <pc:sldMkLst>
          <pc:docMk/>
          <pc:sldMk cId="2471858308" sldId="572"/>
        </pc:sldMkLst>
      </pc:sldChg>
      <pc:sldChg chg="add del modNotesTx">
        <pc:chgData name="Nakada, Shunichi[仲田 俊一]" userId="909cb374-2fdb-4b01-885d-e21e00911db2" providerId="ADAL" clId="{4AA445B0-9426-4A68-BA6F-A5CC660055E5}" dt="2023-10-08T19:28:03.858" v="7795" actId="20577"/>
        <pc:sldMkLst>
          <pc:docMk/>
          <pc:sldMk cId="117667355" sldId="580"/>
        </pc:sldMkLst>
      </pc:sldChg>
      <pc:sldChg chg="add del modNotesTx">
        <pc:chgData name="Nakada, Shunichi[仲田 俊一]" userId="909cb374-2fdb-4b01-885d-e21e00911db2" providerId="ADAL" clId="{4AA445B0-9426-4A68-BA6F-A5CC660055E5}" dt="2023-10-08T19:26:46.057" v="7661" actId="20577"/>
        <pc:sldMkLst>
          <pc:docMk/>
          <pc:sldMk cId="2524152511" sldId="581"/>
        </pc:sldMkLst>
      </pc:sldChg>
      <pc:sldChg chg="modNotesTx">
        <pc:chgData name="Nakada, Shunichi[仲田 俊一]" userId="909cb374-2fdb-4b01-885d-e21e00911db2" providerId="ADAL" clId="{4AA445B0-9426-4A68-BA6F-A5CC660055E5}" dt="2023-10-08T09:02:59.514" v="23"/>
        <pc:sldMkLst>
          <pc:docMk/>
          <pc:sldMk cId="3055594267" sldId="805"/>
        </pc:sldMkLst>
      </pc:sldChg>
      <pc:sldChg chg="modSp add del modNotesTx">
        <pc:chgData name="Nakada, Shunichi[仲田 俊一]" userId="909cb374-2fdb-4b01-885d-e21e00911db2" providerId="ADAL" clId="{4AA445B0-9426-4A68-BA6F-A5CC660055E5}" dt="2023-10-09T02:55:30.008" v="10800" actId="20577"/>
        <pc:sldMkLst>
          <pc:docMk/>
          <pc:sldMk cId="3032913418" sldId="806"/>
        </pc:sldMkLst>
        <pc:spChg chg="mod">
          <ac:chgData name="Nakada, Shunichi[仲田 俊一]" userId="909cb374-2fdb-4b01-885d-e21e00911db2" providerId="ADAL" clId="{4AA445B0-9426-4A68-BA6F-A5CC660055E5}" dt="2023-10-08T11:15:01.077" v="4773" actId="1035"/>
          <ac:spMkLst>
            <pc:docMk/>
            <pc:sldMk cId="3032913418" sldId="806"/>
            <ac:spMk id="2" creationId="{00000000-0000-0000-0000-000000000000}"/>
          </ac:spMkLst>
        </pc:spChg>
        <pc:spChg chg="mod">
          <ac:chgData name="Nakada, Shunichi[仲田 俊一]" userId="909cb374-2fdb-4b01-885d-e21e00911db2" providerId="ADAL" clId="{4AA445B0-9426-4A68-BA6F-A5CC660055E5}" dt="2023-10-08T11:14:52.509" v="4770" actId="404"/>
          <ac:spMkLst>
            <pc:docMk/>
            <pc:sldMk cId="3032913418" sldId="806"/>
            <ac:spMk id="3" creationId="{00000000-0000-0000-0000-000000000000}"/>
          </ac:spMkLst>
        </pc:spChg>
        <pc:graphicFrameChg chg="mod">
          <ac:chgData name="Nakada, Shunichi[仲田 俊一]" userId="909cb374-2fdb-4b01-885d-e21e00911db2" providerId="ADAL" clId="{4AA445B0-9426-4A68-BA6F-A5CC660055E5}" dt="2023-10-08T11:14:27.781" v="4747" actId="12100"/>
          <ac:graphicFrameMkLst>
            <pc:docMk/>
            <pc:sldMk cId="3032913418" sldId="806"/>
            <ac:graphicFrameMk id="7" creationId="{55F5E6AF-8D7F-E418-FB66-2AD2EC38289D}"/>
          </ac:graphicFrameMkLst>
        </pc:graphicFrameChg>
      </pc:sldChg>
      <pc:sldChg chg="modSp add del mod modNotesTx">
        <pc:chgData name="Nakada, Shunichi[仲田 俊一]" userId="909cb374-2fdb-4b01-885d-e21e00911db2" providerId="ADAL" clId="{4AA445B0-9426-4A68-BA6F-A5CC660055E5}" dt="2023-10-09T03:39:34.107" v="12797" actId="20577"/>
        <pc:sldMkLst>
          <pc:docMk/>
          <pc:sldMk cId="1276034722" sldId="807"/>
        </pc:sldMkLst>
        <pc:spChg chg="mod">
          <ac:chgData name="Nakada, Shunichi[仲田 俊一]" userId="909cb374-2fdb-4b01-885d-e21e00911db2" providerId="ADAL" clId="{4AA445B0-9426-4A68-BA6F-A5CC660055E5}" dt="2023-10-08T11:20:17.174" v="4819" actId="1035"/>
          <ac:spMkLst>
            <pc:docMk/>
            <pc:sldMk cId="1276034722" sldId="807"/>
            <ac:spMk id="2" creationId="{00000000-0000-0000-0000-000000000000}"/>
          </ac:spMkLst>
        </pc:spChg>
        <pc:spChg chg="mod">
          <ac:chgData name="Nakada, Shunichi[仲田 俊一]" userId="909cb374-2fdb-4b01-885d-e21e00911db2" providerId="ADAL" clId="{4AA445B0-9426-4A68-BA6F-A5CC660055E5}" dt="2023-10-08T11:23:23.348" v="4834" actId="5793"/>
          <ac:spMkLst>
            <pc:docMk/>
            <pc:sldMk cId="1276034722" sldId="807"/>
            <ac:spMk id="3" creationId="{00000000-0000-0000-0000-000000000000}"/>
          </ac:spMkLst>
        </pc:spChg>
        <pc:spChg chg="mod">
          <ac:chgData name="Nakada, Shunichi[仲田 俊一]" userId="909cb374-2fdb-4b01-885d-e21e00911db2" providerId="ADAL" clId="{4AA445B0-9426-4A68-BA6F-A5CC660055E5}" dt="2023-10-08T11:24:54.837" v="4846" actId="14100"/>
          <ac:spMkLst>
            <pc:docMk/>
            <pc:sldMk cId="1276034722" sldId="807"/>
            <ac:spMk id="6" creationId="{00000000-0000-0000-0000-000000000000}"/>
          </ac:spMkLst>
        </pc:spChg>
        <pc:graphicFrameChg chg="mod">
          <ac:chgData name="Nakada, Shunichi[仲田 俊一]" userId="909cb374-2fdb-4b01-885d-e21e00911db2" providerId="ADAL" clId="{4AA445B0-9426-4A68-BA6F-A5CC660055E5}" dt="2023-10-08T11:24:31.822" v="4844" actId="14100"/>
          <ac:graphicFrameMkLst>
            <pc:docMk/>
            <pc:sldMk cId="1276034722" sldId="807"/>
            <ac:graphicFrameMk id="7" creationId="{1055402A-7536-33DF-858D-997E7EE74CE6}"/>
          </ac:graphicFrameMkLst>
        </pc:graphicFrameChg>
      </pc:sldChg>
      <pc:sldChg chg="modSp add del mod modNotesTx">
        <pc:chgData name="Nakada, Shunichi[仲田 俊一]" userId="909cb374-2fdb-4b01-885d-e21e00911db2" providerId="ADAL" clId="{4AA445B0-9426-4A68-BA6F-A5CC660055E5}" dt="2023-10-09T03:10:31.717" v="11418" actId="5793"/>
        <pc:sldMkLst>
          <pc:docMk/>
          <pc:sldMk cId="3351841830" sldId="808"/>
        </pc:sldMkLst>
        <pc:spChg chg="mod">
          <ac:chgData name="Nakada, Shunichi[仲田 俊一]" userId="909cb374-2fdb-4b01-885d-e21e00911db2" providerId="ADAL" clId="{4AA445B0-9426-4A68-BA6F-A5CC660055E5}" dt="2023-10-08T11:16:05.608" v="4789" actId="14100"/>
          <ac:spMkLst>
            <pc:docMk/>
            <pc:sldMk cId="3351841830" sldId="808"/>
            <ac:spMk id="2" creationId="{00000000-0000-0000-0000-000000000000}"/>
          </ac:spMkLst>
        </pc:spChg>
        <pc:spChg chg="mod">
          <ac:chgData name="Nakada, Shunichi[仲田 俊一]" userId="909cb374-2fdb-4b01-885d-e21e00911db2" providerId="ADAL" clId="{4AA445B0-9426-4A68-BA6F-A5CC660055E5}" dt="2023-10-08T11:15:59.277" v="4788" actId="1036"/>
          <ac:spMkLst>
            <pc:docMk/>
            <pc:sldMk cId="3351841830" sldId="808"/>
            <ac:spMk id="3" creationId="{00000000-0000-0000-0000-000000000000}"/>
          </ac:spMkLst>
        </pc:spChg>
        <pc:graphicFrameChg chg="mod">
          <ac:chgData name="Nakada, Shunichi[仲田 俊一]" userId="909cb374-2fdb-4b01-885d-e21e00911db2" providerId="ADAL" clId="{4AA445B0-9426-4A68-BA6F-A5CC660055E5}" dt="2023-10-08T11:15:40.200" v="4774" actId="12100"/>
          <ac:graphicFrameMkLst>
            <pc:docMk/>
            <pc:sldMk cId="3351841830" sldId="808"/>
            <ac:graphicFrameMk id="6" creationId="{F45E261B-70C6-258E-992C-639B5891237B}"/>
          </ac:graphicFrameMkLst>
        </pc:graphicFrameChg>
      </pc:sldChg>
      <pc:sldChg chg="add del">
        <pc:chgData name="Nakada, Shunichi[仲田 俊一]" userId="909cb374-2fdb-4b01-885d-e21e00911db2" providerId="ADAL" clId="{4AA445B0-9426-4A68-BA6F-A5CC660055E5}" dt="2023-10-08T11:13:40.215" v="4743" actId="47"/>
        <pc:sldMkLst>
          <pc:docMk/>
          <pc:sldMk cId="3929747138" sldId="817"/>
        </pc:sldMkLst>
      </pc:sldChg>
      <pc:sldChg chg="add del modNotesTx">
        <pc:chgData name="Nakada, Shunichi[仲田 俊一]" userId="909cb374-2fdb-4b01-885d-e21e00911db2" providerId="ADAL" clId="{4AA445B0-9426-4A68-BA6F-A5CC660055E5}" dt="2023-10-09T02:40:34.476" v="10483"/>
        <pc:sldMkLst>
          <pc:docMk/>
          <pc:sldMk cId="2107224002" sldId="818"/>
        </pc:sldMkLst>
      </pc:sldChg>
      <pc:sldChg chg="add del modNotesTx">
        <pc:chgData name="Nakada, Shunichi[仲田 俊一]" userId="909cb374-2fdb-4b01-885d-e21e00911db2" providerId="ADAL" clId="{4AA445B0-9426-4A68-BA6F-A5CC660055E5}" dt="2023-10-09T03:10:05.140" v="11415" actId="20577"/>
        <pc:sldMkLst>
          <pc:docMk/>
          <pc:sldMk cId="1348437858" sldId="819"/>
        </pc:sldMkLst>
      </pc:sldChg>
      <pc:sldChg chg="modSp add del mod modNotesTx">
        <pc:chgData name="Nakada, Shunichi[仲田 俊一]" userId="909cb374-2fdb-4b01-885d-e21e00911db2" providerId="ADAL" clId="{4AA445B0-9426-4A68-BA6F-A5CC660055E5}" dt="2023-10-09T03:13:23.840" v="11611"/>
        <pc:sldMkLst>
          <pc:docMk/>
          <pc:sldMk cId="675386229" sldId="820"/>
        </pc:sldMkLst>
        <pc:spChg chg="mod">
          <ac:chgData name="Nakada, Shunichi[仲田 俊一]" userId="909cb374-2fdb-4b01-885d-e21e00911db2" providerId="ADAL" clId="{4AA445B0-9426-4A68-BA6F-A5CC660055E5}" dt="2023-10-08T11:19:42.601" v="4815" actId="1036"/>
          <ac:spMkLst>
            <pc:docMk/>
            <pc:sldMk cId="675386229" sldId="820"/>
            <ac:spMk id="9" creationId="{00000000-0000-0000-0000-000000000000}"/>
          </ac:spMkLst>
        </pc:spChg>
        <pc:graphicFrameChg chg="mod">
          <ac:chgData name="Nakada, Shunichi[仲田 俊一]" userId="909cb374-2fdb-4b01-885d-e21e00911db2" providerId="ADAL" clId="{4AA445B0-9426-4A68-BA6F-A5CC660055E5}" dt="2023-10-08T11:19:28.192" v="4809" actId="1036"/>
          <ac:graphicFrameMkLst>
            <pc:docMk/>
            <pc:sldMk cId="675386229" sldId="820"/>
            <ac:graphicFrameMk id="5" creationId="{61ECBC70-9E0D-2DB4-9DD5-B2645BCC8736}"/>
          </ac:graphicFrameMkLst>
        </pc:graphicFrameChg>
      </pc:sldChg>
      <pc:sldChg chg="add del modNotesTx">
        <pc:chgData name="Nakada, Shunichi[仲田 俊一]" userId="909cb374-2fdb-4b01-885d-e21e00911db2" providerId="ADAL" clId="{4AA445B0-9426-4A68-BA6F-A5CC660055E5}" dt="2023-10-09T01:32:34.018" v="8032"/>
        <pc:sldMkLst>
          <pc:docMk/>
          <pc:sldMk cId="27242522" sldId="857"/>
        </pc:sldMkLst>
      </pc:sldChg>
      <pc:sldChg chg="ord modNotesTx">
        <pc:chgData name="Nakada, Shunichi[仲田 俊一]" userId="909cb374-2fdb-4b01-885d-e21e00911db2" providerId="ADAL" clId="{4AA445B0-9426-4A68-BA6F-A5CC660055E5}" dt="2023-10-08T19:29:44.238" v="7807" actId="20578"/>
        <pc:sldMkLst>
          <pc:docMk/>
          <pc:sldMk cId="3598842598" sldId="858"/>
        </pc:sldMkLst>
      </pc:sldChg>
      <pc:sldChg chg="add del modNotesTx">
        <pc:chgData name="Nakada, Shunichi[仲田 俊一]" userId="909cb374-2fdb-4b01-885d-e21e00911db2" providerId="ADAL" clId="{4AA445B0-9426-4A68-BA6F-A5CC660055E5}" dt="2023-10-09T03:43:34.993" v="12953" actId="20577"/>
        <pc:sldMkLst>
          <pc:docMk/>
          <pc:sldMk cId="3297656204" sldId="859"/>
        </pc:sldMkLst>
      </pc:sldChg>
      <pc:sldChg chg="add del modNotesTx">
        <pc:chgData name="Nakada, Shunichi[仲田 俊一]" userId="909cb374-2fdb-4b01-885d-e21e00911db2" providerId="ADAL" clId="{4AA445B0-9426-4A68-BA6F-A5CC660055E5}" dt="2023-10-09T02:38:27.009" v="10340" actId="20577"/>
        <pc:sldMkLst>
          <pc:docMk/>
          <pc:sldMk cId="3513969116" sldId="86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E58543-5C0F-4EA3-8552-B780E85AA6D7}"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US"/>
        </a:p>
      </dgm:t>
    </dgm:pt>
    <dgm:pt modelId="{A7675BED-7E54-4FBE-81A5-4797AE7E2068}">
      <dgm:prSet phldrT="[Text]"/>
      <dgm:spPr>
        <a:solidFill>
          <a:srgbClr val="002060"/>
        </a:solidFill>
      </dgm:spPr>
      <dgm:t>
        <a:bodyPr/>
        <a:lstStyle/>
        <a:p>
          <a:r>
            <a:rPr lang="en-US" dirty="0"/>
            <a:t>Single sector approach</a:t>
          </a:r>
        </a:p>
      </dgm:t>
    </dgm:pt>
    <dgm:pt modelId="{C45BA3B8-EBAA-45D8-8015-38B40B0830EC}" type="parTrans" cxnId="{FBEF63AB-558F-455E-B489-BD670180C062}">
      <dgm:prSet/>
      <dgm:spPr/>
      <dgm:t>
        <a:bodyPr/>
        <a:lstStyle/>
        <a:p>
          <a:endParaRPr lang="en-US"/>
        </a:p>
      </dgm:t>
    </dgm:pt>
    <dgm:pt modelId="{3314A052-4969-47ED-9391-29398F9D5FAC}" type="sibTrans" cxnId="{FBEF63AB-558F-455E-B489-BD670180C062}">
      <dgm:prSet/>
      <dgm:spPr>
        <a:solidFill>
          <a:srgbClr val="FF9900"/>
        </a:solidFill>
      </dgm:spPr>
      <dgm:t>
        <a:bodyPr/>
        <a:lstStyle/>
        <a:p>
          <a:endParaRPr lang="en-US"/>
        </a:p>
      </dgm:t>
    </dgm:pt>
    <dgm:pt modelId="{CA87E2D7-8E89-4063-BFCE-763911533317}">
      <dgm:prSet phldrT="[Text]"/>
      <dgm:spPr/>
      <dgm:t>
        <a:bodyPr/>
        <a:lstStyle/>
        <a:p>
          <a:r>
            <a:rPr lang="en-US" dirty="0"/>
            <a:t>Food security</a:t>
          </a:r>
        </a:p>
      </dgm:t>
    </dgm:pt>
    <dgm:pt modelId="{73C3ED62-EF06-40F2-87FC-1115E321ED91}" type="parTrans" cxnId="{6166EC79-C84A-49D6-A560-67BA0773C503}">
      <dgm:prSet/>
      <dgm:spPr/>
      <dgm:t>
        <a:bodyPr/>
        <a:lstStyle/>
        <a:p>
          <a:endParaRPr lang="en-US"/>
        </a:p>
      </dgm:t>
    </dgm:pt>
    <dgm:pt modelId="{C0455E35-A9D1-4A67-9C40-44CDD1CE63C4}" type="sibTrans" cxnId="{6166EC79-C84A-49D6-A560-67BA0773C503}">
      <dgm:prSet/>
      <dgm:spPr/>
      <dgm:t>
        <a:bodyPr/>
        <a:lstStyle/>
        <a:p>
          <a:endParaRPr lang="en-US"/>
        </a:p>
      </dgm:t>
    </dgm:pt>
    <dgm:pt modelId="{2288A3B7-CB43-459B-93BF-4F7AE04198C5}">
      <dgm:prSet phldrT="[Text]"/>
      <dgm:spPr/>
      <dgm:t>
        <a:bodyPr/>
        <a:lstStyle/>
        <a:p>
          <a:r>
            <a:rPr lang="en-US" dirty="0"/>
            <a:t>Rural development</a:t>
          </a:r>
        </a:p>
      </dgm:t>
    </dgm:pt>
    <dgm:pt modelId="{33B79A01-9CF1-488E-A03D-D59EF1E891AF}" type="parTrans" cxnId="{CC66E0D6-8485-4752-8F64-EFE7138D9204}">
      <dgm:prSet/>
      <dgm:spPr/>
      <dgm:t>
        <a:bodyPr/>
        <a:lstStyle/>
        <a:p>
          <a:endParaRPr lang="en-US"/>
        </a:p>
      </dgm:t>
    </dgm:pt>
    <dgm:pt modelId="{364CC22D-A8F7-4C2E-BA5E-C3CF74C5278F}" type="sibTrans" cxnId="{CC66E0D6-8485-4752-8F64-EFE7138D9204}">
      <dgm:prSet/>
      <dgm:spPr/>
      <dgm:t>
        <a:bodyPr/>
        <a:lstStyle/>
        <a:p>
          <a:endParaRPr lang="en-US"/>
        </a:p>
      </dgm:t>
    </dgm:pt>
    <dgm:pt modelId="{131E7197-CCA1-4497-B950-1D66A3B6CA73}">
      <dgm:prSet phldrT="[Text]"/>
      <dgm:spPr>
        <a:solidFill>
          <a:srgbClr val="002060"/>
        </a:solidFill>
      </dgm:spPr>
      <dgm:t>
        <a:bodyPr/>
        <a:lstStyle/>
        <a:p>
          <a:r>
            <a:rPr lang="en-US" dirty="0"/>
            <a:t>Competition &amp; trade-off</a:t>
          </a:r>
        </a:p>
      </dgm:t>
    </dgm:pt>
    <dgm:pt modelId="{4D2FC7FA-B9CB-4406-A575-649BD605C543}" type="parTrans" cxnId="{0B0DC116-001F-4226-9E07-3B9385ED9611}">
      <dgm:prSet/>
      <dgm:spPr/>
      <dgm:t>
        <a:bodyPr/>
        <a:lstStyle/>
        <a:p>
          <a:endParaRPr lang="en-US"/>
        </a:p>
      </dgm:t>
    </dgm:pt>
    <dgm:pt modelId="{C2A6AD43-E6CA-42D9-BE9B-07CB7D74D76E}" type="sibTrans" cxnId="{0B0DC116-001F-4226-9E07-3B9385ED9611}">
      <dgm:prSet/>
      <dgm:spPr>
        <a:solidFill>
          <a:srgbClr val="FF9900"/>
        </a:solidFill>
      </dgm:spPr>
      <dgm:t>
        <a:bodyPr/>
        <a:lstStyle/>
        <a:p>
          <a:endParaRPr lang="en-US"/>
        </a:p>
      </dgm:t>
    </dgm:pt>
    <dgm:pt modelId="{E76616E2-B67E-4871-97EB-80C8D7A73B6D}">
      <dgm:prSet phldrT="[Text]"/>
      <dgm:spPr/>
      <dgm:t>
        <a:bodyPr/>
        <a:lstStyle/>
        <a:p>
          <a:r>
            <a:rPr lang="en-US" dirty="0"/>
            <a:t>Global environmental issue</a:t>
          </a:r>
        </a:p>
      </dgm:t>
    </dgm:pt>
    <dgm:pt modelId="{A8EEF15A-51F2-4A0D-8CED-9E7126C514B3}" type="parTrans" cxnId="{E2760D9A-884E-46A2-8E3D-B791AC9206BB}">
      <dgm:prSet/>
      <dgm:spPr/>
      <dgm:t>
        <a:bodyPr/>
        <a:lstStyle/>
        <a:p>
          <a:endParaRPr lang="en-US"/>
        </a:p>
      </dgm:t>
    </dgm:pt>
    <dgm:pt modelId="{D976FA01-EEAE-432F-93DE-8DBD7C5F6ECE}" type="sibTrans" cxnId="{E2760D9A-884E-46A2-8E3D-B791AC9206BB}">
      <dgm:prSet/>
      <dgm:spPr/>
      <dgm:t>
        <a:bodyPr/>
        <a:lstStyle/>
        <a:p>
          <a:endParaRPr lang="en-US"/>
        </a:p>
      </dgm:t>
    </dgm:pt>
    <dgm:pt modelId="{7204DE28-BBC4-4581-A341-D5E74DB262E6}">
      <dgm:prSet phldrT="[Text]"/>
      <dgm:spPr>
        <a:solidFill>
          <a:srgbClr val="002060"/>
        </a:solidFill>
      </dgm:spPr>
      <dgm:t>
        <a:bodyPr/>
        <a:lstStyle/>
        <a:p>
          <a:r>
            <a:rPr lang="en-US" dirty="0"/>
            <a:t>Systemic approach</a:t>
          </a:r>
        </a:p>
      </dgm:t>
    </dgm:pt>
    <dgm:pt modelId="{6E61C411-CCA8-4109-A4C3-4BF1352368BD}" type="parTrans" cxnId="{180A8661-CC06-47DF-B64C-2F526CDC0D6F}">
      <dgm:prSet/>
      <dgm:spPr/>
      <dgm:t>
        <a:bodyPr/>
        <a:lstStyle/>
        <a:p>
          <a:endParaRPr lang="en-US"/>
        </a:p>
      </dgm:t>
    </dgm:pt>
    <dgm:pt modelId="{78EC4965-CEAC-4464-9529-656084719334}" type="sibTrans" cxnId="{180A8661-CC06-47DF-B64C-2F526CDC0D6F}">
      <dgm:prSet/>
      <dgm:spPr/>
      <dgm:t>
        <a:bodyPr/>
        <a:lstStyle/>
        <a:p>
          <a:endParaRPr lang="en-US"/>
        </a:p>
      </dgm:t>
    </dgm:pt>
    <dgm:pt modelId="{C0C57C91-C85A-4133-9812-EA1FAC3E3CBD}">
      <dgm:prSet phldrT="[Text]"/>
      <dgm:spPr/>
      <dgm:t>
        <a:bodyPr/>
        <a:lstStyle/>
        <a:p>
          <a:r>
            <a:rPr lang="en-US" dirty="0"/>
            <a:t>Food system</a:t>
          </a:r>
        </a:p>
      </dgm:t>
    </dgm:pt>
    <dgm:pt modelId="{375DE447-BD02-49B4-8389-D701ED4625F9}" type="parTrans" cxnId="{78DEA446-23C6-4CA5-839B-E06ECCA35F23}">
      <dgm:prSet/>
      <dgm:spPr/>
      <dgm:t>
        <a:bodyPr/>
        <a:lstStyle/>
        <a:p>
          <a:endParaRPr lang="en-US"/>
        </a:p>
      </dgm:t>
    </dgm:pt>
    <dgm:pt modelId="{0AFF2DC9-737A-4840-B4F1-08DF0BA28FD0}" type="sibTrans" cxnId="{78DEA446-23C6-4CA5-839B-E06ECCA35F23}">
      <dgm:prSet/>
      <dgm:spPr/>
      <dgm:t>
        <a:bodyPr/>
        <a:lstStyle/>
        <a:p>
          <a:endParaRPr lang="en-US"/>
        </a:p>
      </dgm:t>
    </dgm:pt>
    <dgm:pt modelId="{62331FE7-5E29-4938-9B53-ADEA8BDC52C0}">
      <dgm:prSet phldrT="[Text]"/>
      <dgm:spPr/>
      <dgm:t>
        <a:bodyPr/>
        <a:lstStyle/>
        <a:p>
          <a:r>
            <a:rPr lang="en-US" dirty="0"/>
            <a:t>Planetary health diet</a:t>
          </a:r>
        </a:p>
      </dgm:t>
    </dgm:pt>
    <dgm:pt modelId="{B3C07676-609A-48B9-8351-32DF3F1EBD6A}" type="parTrans" cxnId="{1277C751-A9E5-43EC-B2E9-6EBE5F159680}">
      <dgm:prSet/>
      <dgm:spPr/>
      <dgm:t>
        <a:bodyPr/>
        <a:lstStyle/>
        <a:p>
          <a:endParaRPr lang="en-US"/>
        </a:p>
      </dgm:t>
    </dgm:pt>
    <dgm:pt modelId="{FB032C83-1CC6-403C-A220-47479AA2AC19}" type="sibTrans" cxnId="{1277C751-A9E5-43EC-B2E9-6EBE5F159680}">
      <dgm:prSet/>
      <dgm:spPr/>
      <dgm:t>
        <a:bodyPr/>
        <a:lstStyle/>
        <a:p>
          <a:endParaRPr lang="en-US"/>
        </a:p>
      </dgm:t>
    </dgm:pt>
    <dgm:pt modelId="{7D9F85F4-0E68-4095-9E42-BE7E6D85814E}">
      <dgm:prSet phldrT="[Text]"/>
      <dgm:spPr/>
      <dgm:t>
        <a:bodyPr/>
        <a:lstStyle/>
        <a:p>
          <a:r>
            <a:rPr lang="en-US" dirty="0"/>
            <a:t>Malnutrition</a:t>
          </a:r>
        </a:p>
      </dgm:t>
    </dgm:pt>
    <dgm:pt modelId="{66560067-D238-4C6D-A35F-0F05C941A6BA}" type="parTrans" cxnId="{B8FC901F-8AEC-4974-9909-EA470D7770F5}">
      <dgm:prSet/>
      <dgm:spPr/>
      <dgm:t>
        <a:bodyPr/>
        <a:lstStyle/>
        <a:p>
          <a:endParaRPr lang="en-US"/>
        </a:p>
      </dgm:t>
    </dgm:pt>
    <dgm:pt modelId="{9343CA90-F647-4075-84F9-CDB702135818}" type="sibTrans" cxnId="{B8FC901F-8AEC-4974-9909-EA470D7770F5}">
      <dgm:prSet/>
      <dgm:spPr/>
      <dgm:t>
        <a:bodyPr/>
        <a:lstStyle/>
        <a:p>
          <a:endParaRPr lang="en-US"/>
        </a:p>
      </dgm:t>
    </dgm:pt>
    <dgm:pt modelId="{FC10FE26-339E-4D8A-9E46-8F4CC0C119EF}" type="pres">
      <dgm:prSet presAssocID="{5FE58543-5C0F-4EA3-8552-B780E85AA6D7}" presName="linearFlow" presStyleCnt="0">
        <dgm:presLayoutVars>
          <dgm:dir/>
          <dgm:animLvl val="lvl"/>
          <dgm:resizeHandles val="exact"/>
        </dgm:presLayoutVars>
      </dgm:prSet>
      <dgm:spPr/>
    </dgm:pt>
    <dgm:pt modelId="{0DDE2B05-D0DD-4F96-8BD0-8A50B5CBC64B}" type="pres">
      <dgm:prSet presAssocID="{A7675BED-7E54-4FBE-81A5-4797AE7E2068}" presName="composite" presStyleCnt="0"/>
      <dgm:spPr/>
    </dgm:pt>
    <dgm:pt modelId="{8BD5649A-DE49-447B-87C3-56AAF48EAD33}" type="pres">
      <dgm:prSet presAssocID="{A7675BED-7E54-4FBE-81A5-4797AE7E2068}" presName="parTx" presStyleLbl="node1" presStyleIdx="0" presStyleCnt="3">
        <dgm:presLayoutVars>
          <dgm:chMax val="0"/>
          <dgm:chPref val="0"/>
          <dgm:bulletEnabled val="1"/>
        </dgm:presLayoutVars>
      </dgm:prSet>
      <dgm:spPr/>
    </dgm:pt>
    <dgm:pt modelId="{F2C127B5-2487-4017-A4A2-E81DA173EBA8}" type="pres">
      <dgm:prSet presAssocID="{A7675BED-7E54-4FBE-81A5-4797AE7E2068}" presName="parSh" presStyleLbl="node1" presStyleIdx="0" presStyleCnt="3"/>
      <dgm:spPr/>
    </dgm:pt>
    <dgm:pt modelId="{7E74873E-3F23-42EF-A29C-4497D2E7FCCE}" type="pres">
      <dgm:prSet presAssocID="{A7675BED-7E54-4FBE-81A5-4797AE7E2068}" presName="desTx" presStyleLbl="fgAcc1" presStyleIdx="0" presStyleCnt="3">
        <dgm:presLayoutVars>
          <dgm:bulletEnabled val="1"/>
        </dgm:presLayoutVars>
      </dgm:prSet>
      <dgm:spPr/>
    </dgm:pt>
    <dgm:pt modelId="{841A820E-BE74-47A4-B751-9164BEEB530A}" type="pres">
      <dgm:prSet presAssocID="{3314A052-4969-47ED-9391-29398F9D5FAC}" presName="sibTrans" presStyleLbl="sibTrans2D1" presStyleIdx="0" presStyleCnt="2"/>
      <dgm:spPr/>
    </dgm:pt>
    <dgm:pt modelId="{6D1EA0ED-D7B3-4FE5-9E30-7223451A528B}" type="pres">
      <dgm:prSet presAssocID="{3314A052-4969-47ED-9391-29398F9D5FAC}" presName="connTx" presStyleLbl="sibTrans2D1" presStyleIdx="0" presStyleCnt="2"/>
      <dgm:spPr/>
    </dgm:pt>
    <dgm:pt modelId="{49E1063C-B1E2-4C86-A657-45987B118366}" type="pres">
      <dgm:prSet presAssocID="{131E7197-CCA1-4497-B950-1D66A3B6CA73}" presName="composite" presStyleCnt="0"/>
      <dgm:spPr/>
    </dgm:pt>
    <dgm:pt modelId="{B79AA860-0A8C-415A-A914-F2391FABAF98}" type="pres">
      <dgm:prSet presAssocID="{131E7197-CCA1-4497-B950-1D66A3B6CA73}" presName="parTx" presStyleLbl="node1" presStyleIdx="0" presStyleCnt="3">
        <dgm:presLayoutVars>
          <dgm:chMax val="0"/>
          <dgm:chPref val="0"/>
          <dgm:bulletEnabled val="1"/>
        </dgm:presLayoutVars>
      </dgm:prSet>
      <dgm:spPr/>
    </dgm:pt>
    <dgm:pt modelId="{5ABF0712-3E7D-43E1-A126-079CCC7C3BAC}" type="pres">
      <dgm:prSet presAssocID="{131E7197-CCA1-4497-B950-1D66A3B6CA73}" presName="parSh" presStyleLbl="node1" presStyleIdx="1" presStyleCnt="3"/>
      <dgm:spPr/>
    </dgm:pt>
    <dgm:pt modelId="{716EA8F8-BDCA-49B5-824F-9A52029A97D0}" type="pres">
      <dgm:prSet presAssocID="{131E7197-CCA1-4497-B950-1D66A3B6CA73}" presName="desTx" presStyleLbl="fgAcc1" presStyleIdx="1" presStyleCnt="3">
        <dgm:presLayoutVars>
          <dgm:bulletEnabled val="1"/>
        </dgm:presLayoutVars>
      </dgm:prSet>
      <dgm:spPr/>
    </dgm:pt>
    <dgm:pt modelId="{ADCC086F-20BE-4B04-B0F9-050901F3D666}" type="pres">
      <dgm:prSet presAssocID="{C2A6AD43-E6CA-42D9-BE9B-07CB7D74D76E}" presName="sibTrans" presStyleLbl="sibTrans2D1" presStyleIdx="1" presStyleCnt="2"/>
      <dgm:spPr/>
    </dgm:pt>
    <dgm:pt modelId="{45582EF5-15B3-45BA-827B-59A404D859ED}" type="pres">
      <dgm:prSet presAssocID="{C2A6AD43-E6CA-42D9-BE9B-07CB7D74D76E}" presName="connTx" presStyleLbl="sibTrans2D1" presStyleIdx="1" presStyleCnt="2"/>
      <dgm:spPr/>
    </dgm:pt>
    <dgm:pt modelId="{A16F2FA3-2565-4DA9-874D-5940F99C7A35}" type="pres">
      <dgm:prSet presAssocID="{7204DE28-BBC4-4581-A341-D5E74DB262E6}" presName="composite" presStyleCnt="0"/>
      <dgm:spPr/>
    </dgm:pt>
    <dgm:pt modelId="{6B4613EB-3733-4E85-81FB-4431DDB12702}" type="pres">
      <dgm:prSet presAssocID="{7204DE28-BBC4-4581-A341-D5E74DB262E6}" presName="parTx" presStyleLbl="node1" presStyleIdx="1" presStyleCnt="3">
        <dgm:presLayoutVars>
          <dgm:chMax val="0"/>
          <dgm:chPref val="0"/>
          <dgm:bulletEnabled val="1"/>
        </dgm:presLayoutVars>
      </dgm:prSet>
      <dgm:spPr/>
    </dgm:pt>
    <dgm:pt modelId="{3A2AD733-C43A-4BF2-9C1D-5B63A6401E00}" type="pres">
      <dgm:prSet presAssocID="{7204DE28-BBC4-4581-A341-D5E74DB262E6}" presName="parSh" presStyleLbl="node1" presStyleIdx="2" presStyleCnt="3"/>
      <dgm:spPr/>
    </dgm:pt>
    <dgm:pt modelId="{6CB67F18-482A-492E-8E8A-44E8AF57A968}" type="pres">
      <dgm:prSet presAssocID="{7204DE28-BBC4-4581-A341-D5E74DB262E6}" presName="desTx" presStyleLbl="fgAcc1" presStyleIdx="2" presStyleCnt="3">
        <dgm:presLayoutVars>
          <dgm:bulletEnabled val="1"/>
        </dgm:presLayoutVars>
      </dgm:prSet>
      <dgm:spPr/>
    </dgm:pt>
  </dgm:ptLst>
  <dgm:cxnLst>
    <dgm:cxn modelId="{A636EE06-F01A-4040-9F70-71C7EDF0868B}" type="presOf" srcId="{5FE58543-5C0F-4EA3-8552-B780E85AA6D7}" destId="{FC10FE26-339E-4D8A-9E46-8F4CC0C119EF}" srcOrd="0" destOrd="0" presId="urn:microsoft.com/office/officeart/2005/8/layout/process3"/>
    <dgm:cxn modelId="{29AF5B07-99D8-43FA-A417-BF0DF8F73B8E}" type="presOf" srcId="{C2A6AD43-E6CA-42D9-BE9B-07CB7D74D76E}" destId="{ADCC086F-20BE-4B04-B0F9-050901F3D666}" srcOrd="0" destOrd="0" presId="urn:microsoft.com/office/officeart/2005/8/layout/process3"/>
    <dgm:cxn modelId="{CC90DE0B-7DFD-4A31-B07E-78B069555CC8}" type="presOf" srcId="{7204DE28-BBC4-4581-A341-D5E74DB262E6}" destId="{3A2AD733-C43A-4BF2-9C1D-5B63A6401E00}" srcOrd="1" destOrd="0" presId="urn:microsoft.com/office/officeart/2005/8/layout/process3"/>
    <dgm:cxn modelId="{B7C97016-8183-4E86-958D-6145E7D33CF7}" type="presOf" srcId="{E76616E2-B67E-4871-97EB-80C8D7A73B6D}" destId="{716EA8F8-BDCA-49B5-824F-9A52029A97D0}" srcOrd="0" destOrd="0" presId="urn:microsoft.com/office/officeart/2005/8/layout/process3"/>
    <dgm:cxn modelId="{0B0DC116-001F-4226-9E07-3B9385ED9611}" srcId="{5FE58543-5C0F-4EA3-8552-B780E85AA6D7}" destId="{131E7197-CCA1-4497-B950-1D66A3B6CA73}" srcOrd="1" destOrd="0" parTransId="{4D2FC7FA-B9CB-4406-A575-649BD605C543}" sibTransId="{C2A6AD43-E6CA-42D9-BE9B-07CB7D74D76E}"/>
    <dgm:cxn modelId="{0005E618-B0CC-48A8-BDB1-8257809DD48A}" type="presOf" srcId="{A7675BED-7E54-4FBE-81A5-4797AE7E2068}" destId="{8BD5649A-DE49-447B-87C3-56AAF48EAD33}" srcOrd="0" destOrd="0" presId="urn:microsoft.com/office/officeart/2005/8/layout/process3"/>
    <dgm:cxn modelId="{B8FC901F-8AEC-4974-9909-EA470D7770F5}" srcId="{131E7197-CCA1-4497-B950-1D66A3B6CA73}" destId="{7D9F85F4-0E68-4095-9E42-BE7E6D85814E}" srcOrd="1" destOrd="0" parTransId="{66560067-D238-4C6D-A35F-0F05C941A6BA}" sibTransId="{9343CA90-F647-4075-84F9-CDB702135818}"/>
    <dgm:cxn modelId="{DD541B2F-1634-4637-AA52-EDB618430C80}" type="presOf" srcId="{C0C57C91-C85A-4133-9812-EA1FAC3E3CBD}" destId="{6CB67F18-482A-492E-8E8A-44E8AF57A968}" srcOrd="0" destOrd="0" presId="urn:microsoft.com/office/officeart/2005/8/layout/process3"/>
    <dgm:cxn modelId="{17F1FA34-95E1-4E4E-909B-C373950A6E19}" type="presOf" srcId="{A7675BED-7E54-4FBE-81A5-4797AE7E2068}" destId="{F2C127B5-2487-4017-A4A2-E81DA173EBA8}" srcOrd="1" destOrd="0" presId="urn:microsoft.com/office/officeart/2005/8/layout/process3"/>
    <dgm:cxn modelId="{92B4D137-51B9-4FC0-821C-DE74127569C7}" type="presOf" srcId="{7204DE28-BBC4-4581-A341-D5E74DB262E6}" destId="{6B4613EB-3733-4E85-81FB-4431DDB12702}" srcOrd="0" destOrd="0" presId="urn:microsoft.com/office/officeart/2005/8/layout/process3"/>
    <dgm:cxn modelId="{F76FBE5B-F6DA-48CC-8E2C-0A1FD1AE373F}" type="presOf" srcId="{3314A052-4969-47ED-9391-29398F9D5FAC}" destId="{6D1EA0ED-D7B3-4FE5-9E30-7223451A528B}" srcOrd="1" destOrd="0" presId="urn:microsoft.com/office/officeart/2005/8/layout/process3"/>
    <dgm:cxn modelId="{180A8661-CC06-47DF-B64C-2F526CDC0D6F}" srcId="{5FE58543-5C0F-4EA3-8552-B780E85AA6D7}" destId="{7204DE28-BBC4-4581-A341-D5E74DB262E6}" srcOrd="2" destOrd="0" parTransId="{6E61C411-CCA8-4109-A4C3-4BF1352368BD}" sibTransId="{78EC4965-CEAC-4464-9529-656084719334}"/>
    <dgm:cxn modelId="{78DEA446-23C6-4CA5-839B-E06ECCA35F23}" srcId="{7204DE28-BBC4-4581-A341-D5E74DB262E6}" destId="{C0C57C91-C85A-4133-9812-EA1FAC3E3CBD}" srcOrd="0" destOrd="0" parTransId="{375DE447-BD02-49B4-8389-D701ED4625F9}" sibTransId="{0AFF2DC9-737A-4840-B4F1-08DF0BA28FD0}"/>
    <dgm:cxn modelId="{002F654B-FBCF-4647-8A92-A9BDD0B224A2}" type="presOf" srcId="{C2A6AD43-E6CA-42D9-BE9B-07CB7D74D76E}" destId="{45582EF5-15B3-45BA-827B-59A404D859ED}" srcOrd="1" destOrd="0" presId="urn:microsoft.com/office/officeart/2005/8/layout/process3"/>
    <dgm:cxn modelId="{1277C751-A9E5-43EC-B2E9-6EBE5F159680}" srcId="{7204DE28-BBC4-4581-A341-D5E74DB262E6}" destId="{62331FE7-5E29-4938-9B53-ADEA8BDC52C0}" srcOrd="1" destOrd="0" parTransId="{B3C07676-609A-48B9-8351-32DF3F1EBD6A}" sibTransId="{FB032C83-1CC6-403C-A220-47479AA2AC19}"/>
    <dgm:cxn modelId="{C4935C76-165A-4D8F-B0D2-575FF9F7BD04}" type="presOf" srcId="{2288A3B7-CB43-459B-93BF-4F7AE04198C5}" destId="{7E74873E-3F23-42EF-A29C-4497D2E7FCCE}" srcOrd="0" destOrd="1" presId="urn:microsoft.com/office/officeart/2005/8/layout/process3"/>
    <dgm:cxn modelId="{B2636578-D404-4050-9D94-C0D37D5A1C1D}" type="presOf" srcId="{7D9F85F4-0E68-4095-9E42-BE7E6D85814E}" destId="{716EA8F8-BDCA-49B5-824F-9A52029A97D0}" srcOrd="0" destOrd="1" presId="urn:microsoft.com/office/officeart/2005/8/layout/process3"/>
    <dgm:cxn modelId="{6166EC79-C84A-49D6-A560-67BA0773C503}" srcId="{A7675BED-7E54-4FBE-81A5-4797AE7E2068}" destId="{CA87E2D7-8E89-4063-BFCE-763911533317}" srcOrd="0" destOrd="0" parTransId="{73C3ED62-EF06-40F2-87FC-1115E321ED91}" sibTransId="{C0455E35-A9D1-4A67-9C40-44CDD1CE63C4}"/>
    <dgm:cxn modelId="{41334F95-6251-461E-B904-4538D32F8374}" type="presOf" srcId="{CA87E2D7-8E89-4063-BFCE-763911533317}" destId="{7E74873E-3F23-42EF-A29C-4497D2E7FCCE}" srcOrd="0" destOrd="0" presId="urn:microsoft.com/office/officeart/2005/8/layout/process3"/>
    <dgm:cxn modelId="{E2760D9A-884E-46A2-8E3D-B791AC9206BB}" srcId="{131E7197-CCA1-4497-B950-1D66A3B6CA73}" destId="{E76616E2-B67E-4871-97EB-80C8D7A73B6D}" srcOrd="0" destOrd="0" parTransId="{A8EEF15A-51F2-4A0D-8CED-9E7126C514B3}" sibTransId="{D976FA01-EEAE-432F-93DE-8DBD7C5F6ECE}"/>
    <dgm:cxn modelId="{FBEF63AB-558F-455E-B489-BD670180C062}" srcId="{5FE58543-5C0F-4EA3-8552-B780E85AA6D7}" destId="{A7675BED-7E54-4FBE-81A5-4797AE7E2068}" srcOrd="0" destOrd="0" parTransId="{C45BA3B8-EBAA-45D8-8015-38B40B0830EC}" sibTransId="{3314A052-4969-47ED-9391-29398F9D5FAC}"/>
    <dgm:cxn modelId="{FD8BCBB4-F509-4DC5-AC2D-ACB13CEE5FBF}" type="presOf" srcId="{3314A052-4969-47ED-9391-29398F9D5FAC}" destId="{841A820E-BE74-47A4-B751-9164BEEB530A}" srcOrd="0" destOrd="0" presId="urn:microsoft.com/office/officeart/2005/8/layout/process3"/>
    <dgm:cxn modelId="{B97367D1-15FB-47F2-AAA4-D7F4346BBC1F}" type="presOf" srcId="{131E7197-CCA1-4497-B950-1D66A3B6CA73}" destId="{B79AA860-0A8C-415A-A914-F2391FABAF98}" srcOrd="0" destOrd="0" presId="urn:microsoft.com/office/officeart/2005/8/layout/process3"/>
    <dgm:cxn modelId="{CC66E0D6-8485-4752-8F64-EFE7138D9204}" srcId="{A7675BED-7E54-4FBE-81A5-4797AE7E2068}" destId="{2288A3B7-CB43-459B-93BF-4F7AE04198C5}" srcOrd="1" destOrd="0" parTransId="{33B79A01-9CF1-488E-A03D-D59EF1E891AF}" sibTransId="{364CC22D-A8F7-4C2E-BA5E-C3CF74C5278F}"/>
    <dgm:cxn modelId="{5DC6AEEF-1A6F-4268-91CB-5ECE2A9D5299}" type="presOf" srcId="{62331FE7-5E29-4938-9B53-ADEA8BDC52C0}" destId="{6CB67F18-482A-492E-8E8A-44E8AF57A968}" srcOrd="0" destOrd="1" presId="urn:microsoft.com/office/officeart/2005/8/layout/process3"/>
    <dgm:cxn modelId="{7254BDFF-9071-41CC-B32D-FE00C8575879}" type="presOf" srcId="{131E7197-CCA1-4497-B950-1D66A3B6CA73}" destId="{5ABF0712-3E7D-43E1-A126-079CCC7C3BAC}" srcOrd="1" destOrd="0" presId="urn:microsoft.com/office/officeart/2005/8/layout/process3"/>
    <dgm:cxn modelId="{C3F0A01B-BB0C-42A4-A958-45CC50F68DA7}" type="presParOf" srcId="{FC10FE26-339E-4D8A-9E46-8F4CC0C119EF}" destId="{0DDE2B05-D0DD-4F96-8BD0-8A50B5CBC64B}" srcOrd="0" destOrd="0" presId="urn:microsoft.com/office/officeart/2005/8/layout/process3"/>
    <dgm:cxn modelId="{D5782F35-742D-490F-B37A-CF8D31388A41}" type="presParOf" srcId="{0DDE2B05-D0DD-4F96-8BD0-8A50B5CBC64B}" destId="{8BD5649A-DE49-447B-87C3-56AAF48EAD33}" srcOrd="0" destOrd="0" presId="urn:microsoft.com/office/officeart/2005/8/layout/process3"/>
    <dgm:cxn modelId="{8D5C3BFA-03E6-4494-B406-E756B29EFDA1}" type="presParOf" srcId="{0DDE2B05-D0DD-4F96-8BD0-8A50B5CBC64B}" destId="{F2C127B5-2487-4017-A4A2-E81DA173EBA8}" srcOrd="1" destOrd="0" presId="urn:microsoft.com/office/officeart/2005/8/layout/process3"/>
    <dgm:cxn modelId="{085DF88D-3E19-4228-AE3B-DDB8462F1D79}" type="presParOf" srcId="{0DDE2B05-D0DD-4F96-8BD0-8A50B5CBC64B}" destId="{7E74873E-3F23-42EF-A29C-4497D2E7FCCE}" srcOrd="2" destOrd="0" presId="urn:microsoft.com/office/officeart/2005/8/layout/process3"/>
    <dgm:cxn modelId="{7237C976-2289-4CDD-BB9E-53B0443882DE}" type="presParOf" srcId="{FC10FE26-339E-4D8A-9E46-8F4CC0C119EF}" destId="{841A820E-BE74-47A4-B751-9164BEEB530A}" srcOrd="1" destOrd="0" presId="urn:microsoft.com/office/officeart/2005/8/layout/process3"/>
    <dgm:cxn modelId="{EBBB6A11-DF7A-496B-85CC-A224DDFD7FC1}" type="presParOf" srcId="{841A820E-BE74-47A4-B751-9164BEEB530A}" destId="{6D1EA0ED-D7B3-4FE5-9E30-7223451A528B}" srcOrd="0" destOrd="0" presId="urn:microsoft.com/office/officeart/2005/8/layout/process3"/>
    <dgm:cxn modelId="{D6AE9E86-3627-451B-84E0-C9B9D4F6602A}" type="presParOf" srcId="{FC10FE26-339E-4D8A-9E46-8F4CC0C119EF}" destId="{49E1063C-B1E2-4C86-A657-45987B118366}" srcOrd="2" destOrd="0" presId="urn:microsoft.com/office/officeart/2005/8/layout/process3"/>
    <dgm:cxn modelId="{7F11607A-BF7A-469D-B1CF-A4429793AF33}" type="presParOf" srcId="{49E1063C-B1E2-4C86-A657-45987B118366}" destId="{B79AA860-0A8C-415A-A914-F2391FABAF98}" srcOrd="0" destOrd="0" presId="urn:microsoft.com/office/officeart/2005/8/layout/process3"/>
    <dgm:cxn modelId="{C81D6C8E-52AD-49BC-986E-3412BD9A1641}" type="presParOf" srcId="{49E1063C-B1E2-4C86-A657-45987B118366}" destId="{5ABF0712-3E7D-43E1-A126-079CCC7C3BAC}" srcOrd="1" destOrd="0" presId="urn:microsoft.com/office/officeart/2005/8/layout/process3"/>
    <dgm:cxn modelId="{0C6D1F48-E2B9-4971-978F-FD679CAA4A75}" type="presParOf" srcId="{49E1063C-B1E2-4C86-A657-45987B118366}" destId="{716EA8F8-BDCA-49B5-824F-9A52029A97D0}" srcOrd="2" destOrd="0" presId="urn:microsoft.com/office/officeart/2005/8/layout/process3"/>
    <dgm:cxn modelId="{2A461578-E5F8-4FE1-83D9-CC3BDAA94A7A}" type="presParOf" srcId="{FC10FE26-339E-4D8A-9E46-8F4CC0C119EF}" destId="{ADCC086F-20BE-4B04-B0F9-050901F3D666}" srcOrd="3" destOrd="0" presId="urn:microsoft.com/office/officeart/2005/8/layout/process3"/>
    <dgm:cxn modelId="{2BBA1863-AD68-4C5A-9176-D42D94E81292}" type="presParOf" srcId="{ADCC086F-20BE-4B04-B0F9-050901F3D666}" destId="{45582EF5-15B3-45BA-827B-59A404D859ED}" srcOrd="0" destOrd="0" presId="urn:microsoft.com/office/officeart/2005/8/layout/process3"/>
    <dgm:cxn modelId="{CDAD07A9-ECCF-436F-B6CE-8F6F4F420B15}" type="presParOf" srcId="{FC10FE26-339E-4D8A-9E46-8F4CC0C119EF}" destId="{A16F2FA3-2565-4DA9-874D-5940F99C7A35}" srcOrd="4" destOrd="0" presId="urn:microsoft.com/office/officeart/2005/8/layout/process3"/>
    <dgm:cxn modelId="{F3881F88-574C-4C9E-8530-8DFE4FFF99CF}" type="presParOf" srcId="{A16F2FA3-2565-4DA9-874D-5940F99C7A35}" destId="{6B4613EB-3733-4E85-81FB-4431DDB12702}" srcOrd="0" destOrd="0" presId="urn:microsoft.com/office/officeart/2005/8/layout/process3"/>
    <dgm:cxn modelId="{B6523EEB-3C73-4CBE-BF32-344A2C255718}" type="presParOf" srcId="{A16F2FA3-2565-4DA9-874D-5940F99C7A35}" destId="{3A2AD733-C43A-4BF2-9C1D-5B63A6401E00}" srcOrd="1" destOrd="0" presId="urn:microsoft.com/office/officeart/2005/8/layout/process3"/>
    <dgm:cxn modelId="{A7D193C3-DC19-4678-8CE4-4288DA0C0DF6}" type="presParOf" srcId="{A16F2FA3-2565-4DA9-874D-5940F99C7A35}" destId="{6CB67F18-482A-492E-8E8A-44E8AF57A968}"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02A4C5-3F20-40FD-AFEB-8C7FF76926BA}" type="doc">
      <dgm:prSet loTypeId="urn:microsoft.com/office/officeart/2005/8/layout/process1" loCatId="process" qsTypeId="urn:microsoft.com/office/officeart/2005/8/quickstyle/simple1" qsCatId="simple" csTypeId="urn:microsoft.com/office/officeart/2005/8/colors/accent2_2" csCatId="accent2" phldr="1"/>
      <dgm:spPr/>
    </dgm:pt>
    <dgm:pt modelId="{A3FDDCF5-7D21-4CE6-A4CD-78A02993DEA1}">
      <dgm:prSet phldrT="[テキスト]"/>
      <dgm:spPr/>
      <dgm:t>
        <a:bodyPr/>
        <a:lstStyle/>
        <a:p>
          <a:r>
            <a:rPr kumimoji="1" lang="en-US" altLang="ja-JP" dirty="0">
              <a:latin typeface="Arial Black" panose="020B0A04020102020204" pitchFamily="34" charset="0"/>
            </a:rPr>
            <a:t>Volume</a:t>
          </a:r>
          <a:endParaRPr kumimoji="1" lang="ja-JP" altLang="en-US" dirty="0">
            <a:latin typeface="Arial Black" panose="020B0A04020102020204" pitchFamily="34" charset="0"/>
          </a:endParaRPr>
        </a:p>
      </dgm:t>
    </dgm:pt>
    <dgm:pt modelId="{A67AE855-8132-4F0C-AB9C-FFFCD93FE966}" type="parTrans" cxnId="{FB37169C-5F43-414B-8E84-64A491C87E1D}">
      <dgm:prSet/>
      <dgm:spPr/>
      <dgm:t>
        <a:bodyPr/>
        <a:lstStyle/>
        <a:p>
          <a:endParaRPr kumimoji="1" lang="ja-JP" altLang="en-US"/>
        </a:p>
      </dgm:t>
    </dgm:pt>
    <dgm:pt modelId="{A134ECBB-CD44-4FAD-B715-03492001A264}" type="sibTrans" cxnId="{FB37169C-5F43-414B-8E84-64A491C87E1D}">
      <dgm:prSet/>
      <dgm:spPr/>
      <dgm:t>
        <a:bodyPr/>
        <a:lstStyle/>
        <a:p>
          <a:endParaRPr kumimoji="1" lang="ja-JP" altLang="en-US"/>
        </a:p>
      </dgm:t>
    </dgm:pt>
    <dgm:pt modelId="{16EF84D5-7641-467C-B911-251D137C70EE}">
      <dgm:prSet phldrT="[テキスト]"/>
      <dgm:spPr/>
      <dgm:t>
        <a:bodyPr/>
        <a:lstStyle/>
        <a:p>
          <a:r>
            <a:rPr kumimoji="1" lang="en-US" altLang="ja-JP" dirty="0">
              <a:latin typeface="Arial Black" panose="020B0A04020102020204" pitchFamily="34" charset="0"/>
            </a:rPr>
            <a:t>Equity</a:t>
          </a:r>
          <a:endParaRPr kumimoji="1" lang="ja-JP" altLang="en-US" dirty="0">
            <a:latin typeface="Arial Black" panose="020B0A04020102020204" pitchFamily="34" charset="0"/>
          </a:endParaRPr>
        </a:p>
      </dgm:t>
    </dgm:pt>
    <dgm:pt modelId="{3A40746C-786A-4746-8E5E-64A0CD8C6F73}" type="parTrans" cxnId="{4B3A03C8-C5CF-4D06-92EF-B3B4D1DDB844}">
      <dgm:prSet/>
      <dgm:spPr/>
      <dgm:t>
        <a:bodyPr/>
        <a:lstStyle/>
        <a:p>
          <a:endParaRPr kumimoji="1" lang="ja-JP" altLang="en-US"/>
        </a:p>
      </dgm:t>
    </dgm:pt>
    <dgm:pt modelId="{AFC4FFE2-5D1A-4C6B-9ADD-DED9735527DB}" type="sibTrans" cxnId="{4B3A03C8-C5CF-4D06-92EF-B3B4D1DDB844}">
      <dgm:prSet/>
      <dgm:spPr/>
      <dgm:t>
        <a:bodyPr/>
        <a:lstStyle/>
        <a:p>
          <a:endParaRPr kumimoji="1" lang="ja-JP" altLang="en-US"/>
        </a:p>
      </dgm:t>
    </dgm:pt>
    <dgm:pt modelId="{923F83B2-04D4-4A38-8582-709D12F2BE93}">
      <dgm:prSet phldrT="[テキスト]"/>
      <dgm:spPr/>
      <dgm:t>
        <a:bodyPr/>
        <a:lstStyle/>
        <a:p>
          <a:r>
            <a:rPr kumimoji="1" lang="en-US" altLang="ja-JP" dirty="0">
              <a:latin typeface="Arial Black" panose="020B0A04020102020204" pitchFamily="34" charset="0"/>
            </a:rPr>
            <a:t>Quality</a:t>
          </a:r>
          <a:endParaRPr kumimoji="1" lang="ja-JP" altLang="en-US" dirty="0">
            <a:latin typeface="Arial Black" panose="020B0A04020102020204" pitchFamily="34" charset="0"/>
          </a:endParaRPr>
        </a:p>
      </dgm:t>
    </dgm:pt>
    <dgm:pt modelId="{586C014F-87D7-4ED3-AE96-8B9DBDA9456B}" type="parTrans" cxnId="{363B3761-6F83-404E-BF18-D57E26EF5A75}">
      <dgm:prSet/>
      <dgm:spPr/>
      <dgm:t>
        <a:bodyPr/>
        <a:lstStyle/>
        <a:p>
          <a:endParaRPr kumimoji="1" lang="ja-JP" altLang="en-US"/>
        </a:p>
      </dgm:t>
    </dgm:pt>
    <dgm:pt modelId="{C60C2B7E-F198-4CA8-85AC-D18970216A23}" type="sibTrans" cxnId="{363B3761-6F83-404E-BF18-D57E26EF5A75}">
      <dgm:prSet/>
      <dgm:spPr/>
      <dgm:t>
        <a:bodyPr/>
        <a:lstStyle/>
        <a:p>
          <a:endParaRPr kumimoji="1" lang="ja-JP" altLang="en-US"/>
        </a:p>
      </dgm:t>
    </dgm:pt>
    <dgm:pt modelId="{3D378CC7-6C4A-4BC7-992C-0944113BA91F}">
      <dgm:prSet phldrT="[テキスト]" custT="1"/>
      <dgm:spPr/>
      <dgm:t>
        <a:bodyPr/>
        <a:lstStyle/>
        <a:p>
          <a:r>
            <a:rPr kumimoji="1" lang="en-US" altLang="ja-JP" sz="1400" dirty="0">
              <a:latin typeface="Arial Black" panose="020B0A04020102020204" pitchFamily="34" charset="0"/>
            </a:rPr>
            <a:t>Concept expansion</a:t>
          </a:r>
          <a:endParaRPr kumimoji="1" lang="ja-JP" altLang="en-US" sz="1400" dirty="0">
            <a:latin typeface="Arial Black" panose="020B0A04020102020204" pitchFamily="34" charset="0"/>
          </a:endParaRPr>
        </a:p>
      </dgm:t>
    </dgm:pt>
    <dgm:pt modelId="{8F37282F-69F6-439F-B92F-46B8F8AF0CF6}" type="parTrans" cxnId="{9A980B2D-ACAD-468A-944F-3C738EADEAF4}">
      <dgm:prSet/>
      <dgm:spPr/>
      <dgm:t>
        <a:bodyPr/>
        <a:lstStyle/>
        <a:p>
          <a:endParaRPr kumimoji="1" lang="ja-JP" altLang="en-US"/>
        </a:p>
      </dgm:t>
    </dgm:pt>
    <dgm:pt modelId="{EF86A7D7-4497-43F1-BC0E-C4193D9966E0}" type="sibTrans" cxnId="{9A980B2D-ACAD-468A-944F-3C738EADEAF4}">
      <dgm:prSet/>
      <dgm:spPr/>
      <dgm:t>
        <a:bodyPr/>
        <a:lstStyle/>
        <a:p>
          <a:endParaRPr kumimoji="1" lang="ja-JP" altLang="en-US"/>
        </a:p>
      </dgm:t>
    </dgm:pt>
    <dgm:pt modelId="{9992EA14-5EE8-4384-BC6C-E3636DD9FC58}">
      <dgm:prSet phldrT="[テキスト]" custT="1"/>
      <dgm:spPr/>
      <dgm:t>
        <a:bodyPr/>
        <a:lstStyle/>
        <a:p>
          <a:r>
            <a:rPr kumimoji="1" lang="en-US" altLang="ja-JP" sz="1400" dirty="0">
              <a:latin typeface="Arial Black" panose="020B0A04020102020204" pitchFamily="34" charset="0"/>
            </a:rPr>
            <a:t>Systemic approach</a:t>
          </a:r>
          <a:endParaRPr kumimoji="1" lang="ja-JP" altLang="en-US" sz="1400" dirty="0">
            <a:latin typeface="Arial Black" panose="020B0A04020102020204" pitchFamily="34" charset="0"/>
          </a:endParaRPr>
        </a:p>
      </dgm:t>
    </dgm:pt>
    <dgm:pt modelId="{DE4B71B5-D931-4A6E-9A83-C780802EF744}" type="parTrans" cxnId="{092C61BC-FD31-4E65-834A-FA3C50DDADD8}">
      <dgm:prSet/>
      <dgm:spPr/>
      <dgm:t>
        <a:bodyPr/>
        <a:lstStyle/>
        <a:p>
          <a:endParaRPr kumimoji="1" lang="ja-JP" altLang="en-US"/>
        </a:p>
      </dgm:t>
    </dgm:pt>
    <dgm:pt modelId="{DAAC2897-77D2-47E4-B11F-A4743ABF495B}" type="sibTrans" cxnId="{092C61BC-FD31-4E65-834A-FA3C50DDADD8}">
      <dgm:prSet/>
      <dgm:spPr/>
      <dgm:t>
        <a:bodyPr/>
        <a:lstStyle/>
        <a:p>
          <a:endParaRPr kumimoji="1" lang="ja-JP" altLang="en-US"/>
        </a:p>
      </dgm:t>
    </dgm:pt>
    <dgm:pt modelId="{1F1F6691-ED5A-410B-9A6D-043829424A58}" type="pres">
      <dgm:prSet presAssocID="{5402A4C5-3F20-40FD-AFEB-8C7FF76926BA}" presName="Name0" presStyleCnt="0">
        <dgm:presLayoutVars>
          <dgm:dir/>
          <dgm:resizeHandles val="exact"/>
        </dgm:presLayoutVars>
      </dgm:prSet>
      <dgm:spPr/>
    </dgm:pt>
    <dgm:pt modelId="{198E245E-8AE2-4830-9C21-C24C03FA6F73}" type="pres">
      <dgm:prSet presAssocID="{A3FDDCF5-7D21-4CE6-A4CD-78A02993DEA1}" presName="node" presStyleLbl="node1" presStyleIdx="0" presStyleCnt="5" custScaleY="57156">
        <dgm:presLayoutVars>
          <dgm:bulletEnabled val="1"/>
        </dgm:presLayoutVars>
      </dgm:prSet>
      <dgm:spPr/>
    </dgm:pt>
    <dgm:pt modelId="{1C3189B9-34DA-4524-8E14-C2650CD596AB}" type="pres">
      <dgm:prSet presAssocID="{A134ECBB-CD44-4FAD-B715-03492001A264}" presName="sibTrans" presStyleLbl="sibTrans2D1" presStyleIdx="0" presStyleCnt="4"/>
      <dgm:spPr/>
    </dgm:pt>
    <dgm:pt modelId="{DFED08F8-F03D-44B8-AED3-6FB5A6532699}" type="pres">
      <dgm:prSet presAssocID="{A134ECBB-CD44-4FAD-B715-03492001A264}" presName="connectorText" presStyleLbl="sibTrans2D1" presStyleIdx="0" presStyleCnt="4"/>
      <dgm:spPr/>
    </dgm:pt>
    <dgm:pt modelId="{89B2A223-74C1-49F2-BB93-63F084196F09}" type="pres">
      <dgm:prSet presAssocID="{16EF84D5-7641-467C-B911-251D137C70EE}" presName="node" presStyleLbl="node1" presStyleIdx="1" presStyleCnt="5" custScaleY="57156">
        <dgm:presLayoutVars>
          <dgm:bulletEnabled val="1"/>
        </dgm:presLayoutVars>
      </dgm:prSet>
      <dgm:spPr/>
    </dgm:pt>
    <dgm:pt modelId="{787A98B9-AB6F-47F8-8FF2-F7BBF5A51D00}" type="pres">
      <dgm:prSet presAssocID="{AFC4FFE2-5D1A-4C6B-9ADD-DED9735527DB}" presName="sibTrans" presStyleLbl="sibTrans2D1" presStyleIdx="1" presStyleCnt="4"/>
      <dgm:spPr/>
    </dgm:pt>
    <dgm:pt modelId="{6592ABF0-F7B6-47CB-866B-63200855AB69}" type="pres">
      <dgm:prSet presAssocID="{AFC4FFE2-5D1A-4C6B-9ADD-DED9735527DB}" presName="connectorText" presStyleLbl="sibTrans2D1" presStyleIdx="1" presStyleCnt="4"/>
      <dgm:spPr/>
    </dgm:pt>
    <dgm:pt modelId="{27C73769-5361-4064-840B-E4C2DA5FDF36}" type="pres">
      <dgm:prSet presAssocID="{923F83B2-04D4-4A38-8582-709D12F2BE93}" presName="node" presStyleLbl="node1" presStyleIdx="2" presStyleCnt="5" custScaleY="57156">
        <dgm:presLayoutVars>
          <dgm:bulletEnabled val="1"/>
        </dgm:presLayoutVars>
      </dgm:prSet>
      <dgm:spPr/>
    </dgm:pt>
    <dgm:pt modelId="{91FF85BC-343E-4D0A-B0B2-369F7D095C74}" type="pres">
      <dgm:prSet presAssocID="{C60C2B7E-F198-4CA8-85AC-D18970216A23}" presName="sibTrans" presStyleLbl="sibTrans2D1" presStyleIdx="2" presStyleCnt="4"/>
      <dgm:spPr/>
    </dgm:pt>
    <dgm:pt modelId="{EF4CBCED-F7DE-4A21-9311-B8C8D34402B6}" type="pres">
      <dgm:prSet presAssocID="{C60C2B7E-F198-4CA8-85AC-D18970216A23}" presName="connectorText" presStyleLbl="sibTrans2D1" presStyleIdx="2" presStyleCnt="4"/>
      <dgm:spPr/>
    </dgm:pt>
    <dgm:pt modelId="{96E75694-5DCC-48AE-B819-B887FFE7106B}" type="pres">
      <dgm:prSet presAssocID="{3D378CC7-6C4A-4BC7-992C-0944113BA91F}" presName="node" presStyleLbl="node1" presStyleIdx="3" presStyleCnt="5" custScaleX="153514" custScaleY="57156">
        <dgm:presLayoutVars>
          <dgm:bulletEnabled val="1"/>
        </dgm:presLayoutVars>
      </dgm:prSet>
      <dgm:spPr/>
    </dgm:pt>
    <dgm:pt modelId="{9E66CC25-95D5-4BB0-ADEF-F5EBEA0EFB6B}" type="pres">
      <dgm:prSet presAssocID="{EF86A7D7-4497-43F1-BC0E-C4193D9966E0}" presName="sibTrans" presStyleLbl="sibTrans2D1" presStyleIdx="3" presStyleCnt="4"/>
      <dgm:spPr/>
    </dgm:pt>
    <dgm:pt modelId="{99531DFB-4536-4FD2-BD2C-BEBEAFA1CC58}" type="pres">
      <dgm:prSet presAssocID="{EF86A7D7-4497-43F1-BC0E-C4193D9966E0}" presName="connectorText" presStyleLbl="sibTrans2D1" presStyleIdx="3" presStyleCnt="4"/>
      <dgm:spPr/>
    </dgm:pt>
    <dgm:pt modelId="{D37A7A37-803E-461B-8999-59B778076E04}" type="pres">
      <dgm:prSet presAssocID="{9992EA14-5EE8-4384-BC6C-E3636DD9FC58}" presName="node" presStyleLbl="node1" presStyleIdx="4" presStyleCnt="5" custScaleX="154869" custScaleY="63103">
        <dgm:presLayoutVars>
          <dgm:bulletEnabled val="1"/>
        </dgm:presLayoutVars>
      </dgm:prSet>
      <dgm:spPr/>
    </dgm:pt>
  </dgm:ptLst>
  <dgm:cxnLst>
    <dgm:cxn modelId="{466CF003-A498-4956-81AC-CFBE65F0A886}" type="presOf" srcId="{9992EA14-5EE8-4384-BC6C-E3636DD9FC58}" destId="{D37A7A37-803E-461B-8999-59B778076E04}" srcOrd="0" destOrd="0" presId="urn:microsoft.com/office/officeart/2005/8/layout/process1"/>
    <dgm:cxn modelId="{1BD09210-D27A-4BEF-B105-C2F06D1584A2}" type="presOf" srcId="{A134ECBB-CD44-4FAD-B715-03492001A264}" destId="{DFED08F8-F03D-44B8-AED3-6FB5A6532699}" srcOrd="1" destOrd="0" presId="urn:microsoft.com/office/officeart/2005/8/layout/process1"/>
    <dgm:cxn modelId="{9A980B2D-ACAD-468A-944F-3C738EADEAF4}" srcId="{5402A4C5-3F20-40FD-AFEB-8C7FF76926BA}" destId="{3D378CC7-6C4A-4BC7-992C-0944113BA91F}" srcOrd="3" destOrd="0" parTransId="{8F37282F-69F6-439F-B92F-46B8F8AF0CF6}" sibTransId="{EF86A7D7-4497-43F1-BC0E-C4193D9966E0}"/>
    <dgm:cxn modelId="{363B3761-6F83-404E-BF18-D57E26EF5A75}" srcId="{5402A4C5-3F20-40FD-AFEB-8C7FF76926BA}" destId="{923F83B2-04D4-4A38-8582-709D12F2BE93}" srcOrd="2" destOrd="0" parTransId="{586C014F-87D7-4ED3-AE96-8B9DBDA9456B}" sibTransId="{C60C2B7E-F198-4CA8-85AC-D18970216A23}"/>
    <dgm:cxn modelId="{881CDA45-BD53-412D-862C-A3D0C404755C}" type="presOf" srcId="{AFC4FFE2-5D1A-4C6B-9ADD-DED9735527DB}" destId="{787A98B9-AB6F-47F8-8FF2-F7BBF5A51D00}" srcOrd="0" destOrd="0" presId="urn:microsoft.com/office/officeart/2005/8/layout/process1"/>
    <dgm:cxn modelId="{2C8EC991-6012-4465-AE65-EC4DA43A9909}" type="presOf" srcId="{A134ECBB-CD44-4FAD-B715-03492001A264}" destId="{1C3189B9-34DA-4524-8E14-C2650CD596AB}" srcOrd="0" destOrd="0" presId="urn:microsoft.com/office/officeart/2005/8/layout/process1"/>
    <dgm:cxn modelId="{0175EB91-8B99-4AD8-A9F0-CAEEC4665AC0}" type="presOf" srcId="{C60C2B7E-F198-4CA8-85AC-D18970216A23}" destId="{91FF85BC-343E-4D0A-B0B2-369F7D095C74}" srcOrd="0" destOrd="0" presId="urn:microsoft.com/office/officeart/2005/8/layout/process1"/>
    <dgm:cxn modelId="{F4F8CB96-B9EB-411D-9477-425F9747E448}" type="presOf" srcId="{AFC4FFE2-5D1A-4C6B-9ADD-DED9735527DB}" destId="{6592ABF0-F7B6-47CB-866B-63200855AB69}" srcOrd="1" destOrd="0" presId="urn:microsoft.com/office/officeart/2005/8/layout/process1"/>
    <dgm:cxn modelId="{F917309A-AAF4-41EE-AC1B-B8FE24B3B7CF}" type="presOf" srcId="{5402A4C5-3F20-40FD-AFEB-8C7FF76926BA}" destId="{1F1F6691-ED5A-410B-9A6D-043829424A58}" srcOrd="0" destOrd="0" presId="urn:microsoft.com/office/officeart/2005/8/layout/process1"/>
    <dgm:cxn modelId="{FB37169C-5F43-414B-8E84-64A491C87E1D}" srcId="{5402A4C5-3F20-40FD-AFEB-8C7FF76926BA}" destId="{A3FDDCF5-7D21-4CE6-A4CD-78A02993DEA1}" srcOrd="0" destOrd="0" parTransId="{A67AE855-8132-4F0C-AB9C-FFFCD93FE966}" sibTransId="{A134ECBB-CD44-4FAD-B715-03492001A264}"/>
    <dgm:cxn modelId="{B57E80AF-F06F-49EE-BB0A-92FEE39F3C61}" type="presOf" srcId="{C60C2B7E-F198-4CA8-85AC-D18970216A23}" destId="{EF4CBCED-F7DE-4A21-9311-B8C8D34402B6}" srcOrd="1" destOrd="0" presId="urn:microsoft.com/office/officeart/2005/8/layout/process1"/>
    <dgm:cxn modelId="{092C61BC-FD31-4E65-834A-FA3C50DDADD8}" srcId="{5402A4C5-3F20-40FD-AFEB-8C7FF76926BA}" destId="{9992EA14-5EE8-4384-BC6C-E3636DD9FC58}" srcOrd="4" destOrd="0" parTransId="{DE4B71B5-D931-4A6E-9A83-C780802EF744}" sibTransId="{DAAC2897-77D2-47E4-B11F-A4743ABF495B}"/>
    <dgm:cxn modelId="{9D61AEBE-CD48-4F88-A241-1C406CF33989}" type="presOf" srcId="{3D378CC7-6C4A-4BC7-992C-0944113BA91F}" destId="{96E75694-5DCC-48AE-B819-B887FFE7106B}" srcOrd="0" destOrd="0" presId="urn:microsoft.com/office/officeart/2005/8/layout/process1"/>
    <dgm:cxn modelId="{DD909FC5-6049-48B3-8A06-F24317FBD4B2}" type="presOf" srcId="{16EF84D5-7641-467C-B911-251D137C70EE}" destId="{89B2A223-74C1-49F2-BB93-63F084196F09}" srcOrd="0" destOrd="0" presId="urn:microsoft.com/office/officeart/2005/8/layout/process1"/>
    <dgm:cxn modelId="{4B3A03C8-C5CF-4D06-92EF-B3B4D1DDB844}" srcId="{5402A4C5-3F20-40FD-AFEB-8C7FF76926BA}" destId="{16EF84D5-7641-467C-B911-251D137C70EE}" srcOrd="1" destOrd="0" parTransId="{3A40746C-786A-4746-8E5E-64A0CD8C6F73}" sibTransId="{AFC4FFE2-5D1A-4C6B-9ADD-DED9735527DB}"/>
    <dgm:cxn modelId="{A31A3AD4-86B1-4B5C-94DD-9B1A0F9DB40B}" type="presOf" srcId="{923F83B2-04D4-4A38-8582-709D12F2BE93}" destId="{27C73769-5361-4064-840B-E4C2DA5FDF36}" srcOrd="0" destOrd="0" presId="urn:microsoft.com/office/officeart/2005/8/layout/process1"/>
    <dgm:cxn modelId="{1AEBD7DD-A7D5-4257-AE9F-5DE43699C2D4}" type="presOf" srcId="{EF86A7D7-4497-43F1-BC0E-C4193D9966E0}" destId="{99531DFB-4536-4FD2-BD2C-BEBEAFA1CC58}" srcOrd="1" destOrd="0" presId="urn:microsoft.com/office/officeart/2005/8/layout/process1"/>
    <dgm:cxn modelId="{5F3171F1-08C3-4B15-807D-8E448D06E48A}" type="presOf" srcId="{A3FDDCF5-7D21-4CE6-A4CD-78A02993DEA1}" destId="{198E245E-8AE2-4830-9C21-C24C03FA6F73}" srcOrd="0" destOrd="0" presId="urn:microsoft.com/office/officeart/2005/8/layout/process1"/>
    <dgm:cxn modelId="{125031F2-6468-4D0A-AC66-CB2A9C82F563}" type="presOf" srcId="{EF86A7D7-4497-43F1-BC0E-C4193D9966E0}" destId="{9E66CC25-95D5-4BB0-ADEF-F5EBEA0EFB6B}" srcOrd="0" destOrd="0" presId="urn:microsoft.com/office/officeart/2005/8/layout/process1"/>
    <dgm:cxn modelId="{34D30B32-EA21-4FB9-85D2-D910E518689E}" type="presParOf" srcId="{1F1F6691-ED5A-410B-9A6D-043829424A58}" destId="{198E245E-8AE2-4830-9C21-C24C03FA6F73}" srcOrd="0" destOrd="0" presId="urn:microsoft.com/office/officeart/2005/8/layout/process1"/>
    <dgm:cxn modelId="{ABECA6BD-A9A1-45F6-B498-079A6329849C}" type="presParOf" srcId="{1F1F6691-ED5A-410B-9A6D-043829424A58}" destId="{1C3189B9-34DA-4524-8E14-C2650CD596AB}" srcOrd="1" destOrd="0" presId="urn:microsoft.com/office/officeart/2005/8/layout/process1"/>
    <dgm:cxn modelId="{DF053F1A-D3AA-430E-B156-5DC7620F27A0}" type="presParOf" srcId="{1C3189B9-34DA-4524-8E14-C2650CD596AB}" destId="{DFED08F8-F03D-44B8-AED3-6FB5A6532699}" srcOrd="0" destOrd="0" presId="urn:microsoft.com/office/officeart/2005/8/layout/process1"/>
    <dgm:cxn modelId="{B0C954B7-8822-4D26-A71F-351FED31C779}" type="presParOf" srcId="{1F1F6691-ED5A-410B-9A6D-043829424A58}" destId="{89B2A223-74C1-49F2-BB93-63F084196F09}" srcOrd="2" destOrd="0" presId="urn:microsoft.com/office/officeart/2005/8/layout/process1"/>
    <dgm:cxn modelId="{758A48B0-3BD2-42CE-8FBD-A2A6B5158FA3}" type="presParOf" srcId="{1F1F6691-ED5A-410B-9A6D-043829424A58}" destId="{787A98B9-AB6F-47F8-8FF2-F7BBF5A51D00}" srcOrd="3" destOrd="0" presId="urn:microsoft.com/office/officeart/2005/8/layout/process1"/>
    <dgm:cxn modelId="{C1FE4AED-5190-4B5C-BA77-4D6D29834C37}" type="presParOf" srcId="{787A98B9-AB6F-47F8-8FF2-F7BBF5A51D00}" destId="{6592ABF0-F7B6-47CB-866B-63200855AB69}" srcOrd="0" destOrd="0" presId="urn:microsoft.com/office/officeart/2005/8/layout/process1"/>
    <dgm:cxn modelId="{A048CAB8-E1A2-4641-9B04-9883D9CC21F6}" type="presParOf" srcId="{1F1F6691-ED5A-410B-9A6D-043829424A58}" destId="{27C73769-5361-4064-840B-E4C2DA5FDF36}" srcOrd="4" destOrd="0" presId="urn:microsoft.com/office/officeart/2005/8/layout/process1"/>
    <dgm:cxn modelId="{EDEFC53F-025E-4F7F-9648-2835E9283E4E}" type="presParOf" srcId="{1F1F6691-ED5A-410B-9A6D-043829424A58}" destId="{91FF85BC-343E-4D0A-B0B2-369F7D095C74}" srcOrd="5" destOrd="0" presId="urn:microsoft.com/office/officeart/2005/8/layout/process1"/>
    <dgm:cxn modelId="{FB8927CD-CEE9-48B6-879E-FC877C722832}" type="presParOf" srcId="{91FF85BC-343E-4D0A-B0B2-369F7D095C74}" destId="{EF4CBCED-F7DE-4A21-9311-B8C8D34402B6}" srcOrd="0" destOrd="0" presId="urn:microsoft.com/office/officeart/2005/8/layout/process1"/>
    <dgm:cxn modelId="{42623C9C-0EBC-43E8-BAA5-324DA392207A}" type="presParOf" srcId="{1F1F6691-ED5A-410B-9A6D-043829424A58}" destId="{96E75694-5DCC-48AE-B819-B887FFE7106B}" srcOrd="6" destOrd="0" presId="urn:microsoft.com/office/officeart/2005/8/layout/process1"/>
    <dgm:cxn modelId="{A4DA5ABC-BC56-4E55-B3B3-EAF6ECA353F3}" type="presParOf" srcId="{1F1F6691-ED5A-410B-9A6D-043829424A58}" destId="{9E66CC25-95D5-4BB0-ADEF-F5EBEA0EFB6B}" srcOrd="7" destOrd="0" presId="urn:microsoft.com/office/officeart/2005/8/layout/process1"/>
    <dgm:cxn modelId="{F1B7A9CC-FA33-435F-A06C-69CED9BEB200}" type="presParOf" srcId="{9E66CC25-95D5-4BB0-ADEF-F5EBEA0EFB6B}" destId="{99531DFB-4536-4FD2-BD2C-BEBEAFA1CC58}" srcOrd="0" destOrd="0" presId="urn:microsoft.com/office/officeart/2005/8/layout/process1"/>
    <dgm:cxn modelId="{23EC266B-CF86-476F-9115-A8F3F5551F8A}" type="presParOf" srcId="{1F1F6691-ED5A-410B-9A6D-043829424A58}" destId="{D37A7A37-803E-461B-8999-59B778076E04}"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02A4C5-3F20-40FD-AFEB-8C7FF76926BA}" type="doc">
      <dgm:prSet loTypeId="urn:microsoft.com/office/officeart/2005/8/layout/process1" loCatId="process" qsTypeId="urn:microsoft.com/office/officeart/2005/8/quickstyle/simple1" qsCatId="simple" csTypeId="urn:microsoft.com/office/officeart/2005/8/colors/accent2_2" csCatId="accent2" phldr="1"/>
      <dgm:spPr/>
    </dgm:pt>
    <dgm:pt modelId="{A3FDDCF5-7D21-4CE6-A4CD-78A02993DEA1}">
      <dgm:prSet phldrT="[テキスト]"/>
      <dgm:spPr/>
      <dgm:t>
        <a:bodyPr/>
        <a:lstStyle/>
        <a:p>
          <a:r>
            <a:rPr kumimoji="1" lang="en-US" altLang="ja-JP" dirty="0">
              <a:latin typeface="Arial Black" panose="020B0A04020102020204" pitchFamily="34" charset="0"/>
            </a:rPr>
            <a:t>Volume</a:t>
          </a:r>
          <a:endParaRPr kumimoji="1" lang="ja-JP" altLang="en-US" dirty="0">
            <a:latin typeface="Arial Black" panose="020B0A04020102020204" pitchFamily="34" charset="0"/>
          </a:endParaRPr>
        </a:p>
      </dgm:t>
    </dgm:pt>
    <dgm:pt modelId="{A67AE855-8132-4F0C-AB9C-FFFCD93FE966}" type="parTrans" cxnId="{FB37169C-5F43-414B-8E84-64A491C87E1D}">
      <dgm:prSet/>
      <dgm:spPr/>
      <dgm:t>
        <a:bodyPr/>
        <a:lstStyle/>
        <a:p>
          <a:endParaRPr kumimoji="1" lang="ja-JP" altLang="en-US"/>
        </a:p>
      </dgm:t>
    </dgm:pt>
    <dgm:pt modelId="{A134ECBB-CD44-4FAD-B715-03492001A264}" type="sibTrans" cxnId="{FB37169C-5F43-414B-8E84-64A491C87E1D}">
      <dgm:prSet/>
      <dgm:spPr/>
      <dgm:t>
        <a:bodyPr/>
        <a:lstStyle/>
        <a:p>
          <a:endParaRPr kumimoji="1" lang="ja-JP" altLang="en-US"/>
        </a:p>
      </dgm:t>
    </dgm:pt>
    <dgm:pt modelId="{16EF84D5-7641-467C-B911-251D137C70EE}">
      <dgm:prSet phldrT="[テキスト]"/>
      <dgm:spPr/>
      <dgm:t>
        <a:bodyPr/>
        <a:lstStyle/>
        <a:p>
          <a:r>
            <a:rPr kumimoji="1" lang="en-US" altLang="ja-JP" dirty="0">
              <a:latin typeface="Arial Black" panose="020B0A04020102020204" pitchFamily="34" charset="0"/>
            </a:rPr>
            <a:t>Equity</a:t>
          </a:r>
          <a:endParaRPr kumimoji="1" lang="ja-JP" altLang="en-US" dirty="0">
            <a:latin typeface="Arial Black" panose="020B0A04020102020204" pitchFamily="34" charset="0"/>
          </a:endParaRPr>
        </a:p>
      </dgm:t>
    </dgm:pt>
    <dgm:pt modelId="{3A40746C-786A-4746-8E5E-64A0CD8C6F73}" type="parTrans" cxnId="{4B3A03C8-C5CF-4D06-92EF-B3B4D1DDB844}">
      <dgm:prSet/>
      <dgm:spPr/>
      <dgm:t>
        <a:bodyPr/>
        <a:lstStyle/>
        <a:p>
          <a:endParaRPr kumimoji="1" lang="ja-JP" altLang="en-US"/>
        </a:p>
      </dgm:t>
    </dgm:pt>
    <dgm:pt modelId="{AFC4FFE2-5D1A-4C6B-9ADD-DED9735527DB}" type="sibTrans" cxnId="{4B3A03C8-C5CF-4D06-92EF-B3B4D1DDB844}">
      <dgm:prSet/>
      <dgm:spPr/>
      <dgm:t>
        <a:bodyPr/>
        <a:lstStyle/>
        <a:p>
          <a:endParaRPr kumimoji="1" lang="ja-JP" altLang="en-US"/>
        </a:p>
      </dgm:t>
    </dgm:pt>
    <dgm:pt modelId="{923F83B2-04D4-4A38-8582-709D12F2BE93}">
      <dgm:prSet phldrT="[テキスト]"/>
      <dgm:spPr/>
      <dgm:t>
        <a:bodyPr/>
        <a:lstStyle/>
        <a:p>
          <a:r>
            <a:rPr kumimoji="1" lang="en-US" altLang="ja-JP" dirty="0">
              <a:latin typeface="Arial Black" panose="020B0A04020102020204" pitchFamily="34" charset="0"/>
            </a:rPr>
            <a:t>Quality</a:t>
          </a:r>
          <a:endParaRPr kumimoji="1" lang="ja-JP" altLang="en-US" dirty="0">
            <a:latin typeface="Arial Black" panose="020B0A04020102020204" pitchFamily="34" charset="0"/>
          </a:endParaRPr>
        </a:p>
      </dgm:t>
    </dgm:pt>
    <dgm:pt modelId="{586C014F-87D7-4ED3-AE96-8B9DBDA9456B}" type="parTrans" cxnId="{363B3761-6F83-404E-BF18-D57E26EF5A75}">
      <dgm:prSet/>
      <dgm:spPr/>
      <dgm:t>
        <a:bodyPr/>
        <a:lstStyle/>
        <a:p>
          <a:endParaRPr kumimoji="1" lang="ja-JP" altLang="en-US"/>
        </a:p>
      </dgm:t>
    </dgm:pt>
    <dgm:pt modelId="{C60C2B7E-F198-4CA8-85AC-D18970216A23}" type="sibTrans" cxnId="{363B3761-6F83-404E-BF18-D57E26EF5A75}">
      <dgm:prSet/>
      <dgm:spPr/>
      <dgm:t>
        <a:bodyPr/>
        <a:lstStyle/>
        <a:p>
          <a:endParaRPr kumimoji="1" lang="ja-JP" altLang="en-US"/>
        </a:p>
      </dgm:t>
    </dgm:pt>
    <dgm:pt modelId="{3D378CC7-6C4A-4BC7-992C-0944113BA91F}">
      <dgm:prSet phldrT="[テキスト]" custT="1"/>
      <dgm:spPr/>
      <dgm:t>
        <a:bodyPr/>
        <a:lstStyle/>
        <a:p>
          <a:r>
            <a:rPr kumimoji="1" lang="en-US" altLang="ja-JP" sz="1400" dirty="0">
              <a:latin typeface="Arial Black" panose="020B0A04020102020204" pitchFamily="34" charset="0"/>
            </a:rPr>
            <a:t>Concept expansion</a:t>
          </a:r>
          <a:endParaRPr kumimoji="1" lang="ja-JP" altLang="en-US" sz="1400" dirty="0">
            <a:latin typeface="Arial Black" panose="020B0A04020102020204" pitchFamily="34" charset="0"/>
          </a:endParaRPr>
        </a:p>
      </dgm:t>
    </dgm:pt>
    <dgm:pt modelId="{8F37282F-69F6-439F-B92F-46B8F8AF0CF6}" type="parTrans" cxnId="{9A980B2D-ACAD-468A-944F-3C738EADEAF4}">
      <dgm:prSet/>
      <dgm:spPr/>
      <dgm:t>
        <a:bodyPr/>
        <a:lstStyle/>
        <a:p>
          <a:endParaRPr kumimoji="1" lang="ja-JP" altLang="en-US"/>
        </a:p>
      </dgm:t>
    </dgm:pt>
    <dgm:pt modelId="{EF86A7D7-4497-43F1-BC0E-C4193D9966E0}" type="sibTrans" cxnId="{9A980B2D-ACAD-468A-944F-3C738EADEAF4}">
      <dgm:prSet/>
      <dgm:spPr/>
      <dgm:t>
        <a:bodyPr/>
        <a:lstStyle/>
        <a:p>
          <a:endParaRPr kumimoji="1" lang="ja-JP" altLang="en-US"/>
        </a:p>
      </dgm:t>
    </dgm:pt>
    <dgm:pt modelId="{9992EA14-5EE8-4384-BC6C-E3636DD9FC58}">
      <dgm:prSet phldrT="[テキスト]" custT="1"/>
      <dgm:spPr/>
      <dgm:t>
        <a:bodyPr/>
        <a:lstStyle/>
        <a:p>
          <a:r>
            <a:rPr kumimoji="1" lang="en-US" altLang="ja-JP" sz="1400" dirty="0">
              <a:latin typeface="Arial Black" panose="020B0A04020102020204" pitchFamily="34" charset="0"/>
            </a:rPr>
            <a:t>Systemic approach</a:t>
          </a:r>
          <a:endParaRPr kumimoji="1" lang="ja-JP" altLang="en-US" sz="1400" dirty="0">
            <a:latin typeface="Arial Black" panose="020B0A04020102020204" pitchFamily="34" charset="0"/>
          </a:endParaRPr>
        </a:p>
      </dgm:t>
    </dgm:pt>
    <dgm:pt modelId="{DE4B71B5-D931-4A6E-9A83-C780802EF744}" type="parTrans" cxnId="{092C61BC-FD31-4E65-834A-FA3C50DDADD8}">
      <dgm:prSet/>
      <dgm:spPr/>
      <dgm:t>
        <a:bodyPr/>
        <a:lstStyle/>
        <a:p>
          <a:endParaRPr kumimoji="1" lang="ja-JP" altLang="en-US"/>
        </a:p>
      </dgm:t>
    </dgm:pt>
    <dgm:pt modelId="{DAAC2897-77D2-47E4-B11F-A4743ABF495B}" type="sibTrans" cxnId="{092C61BC-FD31-4E65-834A-FA3C50DDADD8}">
      <dgm:prSet/>
      <dgm:spPr/>
      <dgm:t>
        <a:bodyPr/>
        <a:lstStyle/>
        <a:p>
          <a:endParaRPr kumimoji="1" lang="ja-JP" altLang="en-US"/>
        </a:p>
      </dgm:t>
    </dgm:pt>
    <dgm:pt modelId="{1F1F6691-ED5A-410B-9A6D-043829424A58}" type="pres">
      <dgm:prSet presAssocID="{5402A4C5-3F20-40FD-AFEB-8C7FF76926BA}" presName="Name0" presStyleCnt="0">
        <dgm:presLayoutVars>
          <dgm:dir/>
          <dgm:resizeHandles val="exact"/>
        </dgm:presLayoutVars>
      </dgm:prSet>
      <dgm:spPr/>
    </dgm:pt>
    <dgm:pt modelId="{198E245E-8AE2-4830-9C21-C24C03FA6F73}" type="pres">
      <dgm:prSet presAssocID="{A3FDDCF5-7D21-4CE6-A4CD-78A02993DEA1}" presName="node" presStyleLbl="node1" presStyleIdx="0" presStyleCnt="5" custScaleY="57156">
        <dgm:presLayoutVars>
          <dgm:bulletEnabled val="1"/>
        </dgm:presLayoutVars>
      </dgm:prSet>
      <dgm:spPr/>
    </dgm:pt>
    <dgm:pt modelId="{1C3189B9-34DA-4524-8E14-C2650CD596AB}" type="pres">
      <dgm:prSet presAssocID="{A134ECBB-CD44-4FAD-B715-03492001A264}" presName="sibTrans" presStyleLbl="sibTrans2D1" presStyleIdx="0" presStyleCnt="4"/>
      <dgm:spPr/>
    </dgm:pt>
    <dgm:pt modelId="{DFED08F8-F03D-44B8-AED3-6FB5A6532699}" type="pres">
      <dgm:prSet presAssocID="{A134ECBB-CD44-4FAD-B715-03492001A264}" presName="connectorText" presStyleLbl="sibTrans2D1" presStyleIdx="0" presStyleCnt="4"/>
      <dgm:spPr/>
    </dgm:pt>
    <dgm:pt modelId="{89B2A223-74C1-49F2-BB93-63F084196F09}" type="pres">
      <dgm:prSet presAssocID="{16EF84D5-7641-467C-B911-251D137C70EE}" presName="node" presStyleLbl="node1" presStyleIdx="1" presStyleCnt="5" custScaleY="57156">
        <dgm:presLayoutVars>
          <dgm:bulletEnabled val="1"/>
        </dgm:presLayoutVars>
      </dgm:prSet>
      <dgm:spPr/>
    </dgm:pt>
    <dgm:pt modelId="{787A98B9-AB6F-47F8-8FF2-F7BBF5A51D00}" type="pres">
      <dgm:prSet presAssocID="{AFC4FFE2-5D1A-4C6B-9ADD-DED9735527DB}" presName="sibTrans" presStyleLbl="sibTrans2D1" presStyleIdx="1" presStyleCnt="4"/>
      <dgm:spPr/>
    </dgm:pt>
    <dgm:pt modelId="{6592ABF0-F7B6-47CB-866B-63200855AB69}" type="pres">
      <dgm:prSet presAssocID="{AFC4FFE2-5D1A-4C6B-9ADD-DED9735527DB}" presName="connectorText" presStyleLbl="sibTrans2D1" presStyleIdx="1" presStyleCnt="4"/>
      <dgm:spPr/>
    </dgm:pt>
    <dgm:pt modelId="{27C73769-5361-4064-840B-E4C2DA5FDF36}" type="pres">
      <dgm:prSet presAssocID="{923F83B2-04D4-4A38-8582-709D12F2BE93}" presName="node" presStyleLbl="node1" presStyleIdx="2" presStyleCnt="5" custScaleY="57156">
        <dgm:presLayoutVars>
          <dgm:bulletEnabled val="1"/>
        </dgm:presLayoutVars>
      </dgm:prSet>
      <dgm:spPr/>
    </dgm:pt>
    <dgm:pt modelId="{91FF85BC-343E-4D0A-B0B2-369F7D095C74}" type="pres">
      <dgm:prSet presAssocID="{C60C2B7E-F198-4CA8-85AC-D18970216A23}" presName="sibTrans" presStyleLbl="sibTrans2D1" presStyleIdx="2" presStyleCnt="4"/>
      <dgm:spPr/>
    </dgm:pt>
    <dgm:pt modelId="{EF4CBCED-F7DE-4A21-9311-B8C8D34402B6}" type="pres">
      <dgm:prSet presAssocID="{C60C2B7E-F198-4CA8-85AC-D18970216A23}" presName="connectorText" presStyleLbl="sibTrans2D1" presStyleIdx="2" presStyleCnt="4"/>
      <dgm:spPr/>
    </dgm:pt>
    <dgm:pt modelId="{96E75694-5DCC-48AE-B819-B887FFE7106B}" type="pres">
      <dgm:prSet presAssocID="{3D378CC7-6C4A-4BC7-992C-0944113BA91F}" presName="node" presStyleLbl="node1" presStyleIdx="3" presStyleCnt="5" custScaleX="153514" custScaleY="57156">
        <dgm:presLayoutVars>
          <dgm:bulletEnabled val="1"/>
        </dgm:presLayoutVars>
      </dgm:prSet>
      <dgm:spPr/>
    </dgm:pt>
    <dgm:pt modelId="{9E66CC25-95D5-4BB0-ADEF-F5EBEA0EFB6B}" type="pres">
      <dgm:prSet presAssocID="{EF86A7D7-4497-43F1-BC0E-C4193D9966E0}" presName="sibTrans" presStyleLbl="sibTrans2D1" presStyleIdx="3" presStyleCnt="4"/>
      <dgm:spPr/>
    </dgm:pt>
    <dgm:pt modelId="{99531DFB-4536-4FD2-BD2C-BEBEAFA1CC58}" type="pres">
      <dgm:prSet presAssocID="{EF86A7D7-4497-43F1-BC0E-C4193D9966E0}" presName="connectorText" presStyleLbl="sibTrans2D1" presStyleIdx="3" presStyleCnt="4"/>
      <dgm:spPr/>
    </dgm:pt>
    <dgm:pt modelId="{D37A7A37-803E-461B-8999-59B778076E04}" type="pres">
      <dgm:prSet presAssocID="{9992EA14-5EE8-4384-BC6C-E3636DD9FC58}" presName="node" presStyleLbl="node1" presStyleIdx="4" presStyleCnt="5" custScaleX="154869" custScaleY="63103">
        <dgm:presLayoutVars>
          <dgm:bulletEnabled val="1"/>
        </dgm:presLayoutVars>
      </dgm:prSet>
      <dgm:spPr/>
    </dgm:pt>
  </dgm:ptLst>
  <dgm:cxnLst>
    <dgm:cxn modelId="{466CF003-A498-4956-81AC-CFBE65F0A886}" type="presOf" srcId="{9992EA14-5EE8-4384-BC6C-E3636DD9FC58}" destId="{D37A7A37-803E-461B-8999-59B778076E04}" srcOrd="0" destOrd="0" presId="urn:microsoft.com/office/officeart/2005/8/layout/process1"/>
    <dgm:cxn modelId="{1BD09210-D27A-4BEF-B105-C2F06D1584A2}" type="presOf" srcId="{A134ECBB-CD44-4FAD-B715-03492001A264}" destId="{DFED08F8-F03D-44B8-AED3-6FB5A6532699}" srcOrd="1" destOrd="0" presId="urn:microsoft.com/office/officeart/2005/8/layout/process1"/>
    <dgm:cxn modelId="{9A980B2D-ACAD-468A-944F-3C738EADEAF4}" srcId="{5402A4C5-3F20-40FD-AFEB-8C7FF76926BA}" destId="{3D378CC7-6C4A-4BC7-992C-0944113BA91F}" srcOrd="3" destOrd="0" parTransId="{8F37282F-69F6-439F-B92F-46B8F8AF0CF6}" sibTransId="{EF86A7D7-4497-43F1-BC0E-C4193D9966E0}"/>
    <dgm:cxn modelId="{363B3761-6F83-404E-BF18-D57E26EF5A75}" srcId="{5402A4C5-3F20-40FD-AFEB-8C7FF76926BA}" destId="{923F83B2-04D4-4A38-8582-709D12F2BE93}" srcOrd="2" destOrd="0" parTransId="{586C014F-87D7-4ED3-AE96-8B9DBDA9456B}" sibTransId="{C60C2B7E-F198-4CA8-85AC-D18970216A23}"/>
    <dgm:cxn modelId="{881CDA45-BD53-412D-862C-A3D0C404755C}" type="presOf" srcId="{AFC4FFE2-5D1A-4C6B-9ADD-DED9735527DB}" destId="{787A98B9-AB6F-47F8-8FF2-F7BBF5A51D00}" srcOrd="0" destOrd="0" presId="urn:microsoft.com/office/officeart/2005/8/layout/process1"/>
    <dgm:cxn modelId="{2C8EC991-6012-4465-AE65-EC4DA43A9909}" type="presOf" srcId="{A134ECBB-CD44-4FAD-B715-03492001A264}" destId="{1C3189B9-34DA-4524-8E14-C2650CD596AB}" srcOrd="0" destOrd="0" presId="urn:microsoft.com/office/officeart/2005/8/layout/process1"/>
    <dgm:cxn modelId="{0175EB91-8B99-4AD8-A9F0-CAEEC4665AC0}" type="presOf" srcId="{C60C2B7E-F198-4CA8-85AC-D18970216A23}" destId="{91FF85BC-343E-4D0A-B0B2-369F7D095C74}" srcOrd="0" destOrd="0" presId="urn:microsoft.com/office/officeart/2005/8/layout/process1"/>
    <dgm:cxn modelId="{F4F8CB96-B9EB-411D-9477-425F9747E448}" type="presOf" srcId="{AFC4FFE2-5D1A-4C6B-9ADD-DED9735527DB}" destId="{6592ABF0-F7B6-47CB-866B-63200855AB69}" srcOrd="1" destOrd="0" presId="urn:microsoft.com/office/officeart/2005/8/layout/process1"/>
    <dgm:cxn modelId="{F917309A-AAF4-41EE-AC1B-B8FE24B3B7CF}" type="presOf" srcId="{5402A4C5-3F20-40FD-AFEB-8C7FF76926BA}" destId="{1F1F6691-ED5A-410B-9A6D-043829424A58}" srcOrd="0" destOrd="0" presId="urn:microsoft.com/office/officeart/2005/8/layout/process1"/>
    <dgm:cxn modelId="{FB37169C-5F43-414B-8E84-64A491C87E1D}" srcId="{5402A4C5-3F20-40FD-AFEB-8C7FF76926BA}" destId="{A3FDDCF5-7D21-4CE6-A4CD-78A02993DEA1}" srcOrd="0" destOrd="0" parTransId="{A67AE855-8132-4F0C-AB9C-FFFCD93FE966}" sibTransId="{A134ECBB-CD44-4FAD-B715-03492001A264}"/>
    <dgm:cxn modelId="{B57E80AF-F06F-49EE-BB0A-92FEE39F3C61}" type="presOf" srcId="{C60C2B7E-F198-4CA8-85AC-D18970216A23}" destId="{EF4CBCED-F7DE-4A21-9311-B8C8D34402B6}" srcOrd="1" destOrd="0" presId="urn:microsoft.com/office/officeart/2005/8/layout/process1"/>
    <dgm:cxn modelId="{092C61BC-FD31-4E65-834A-FA3C50DDADD8}" srcId="{5402A4C5-3F20-40FD-AFEB-8C7FF76926BA}" destId="{9992EA14-5EE8-4384-BC6C-E3636DD9FC58}" srcOrd="4" destOrd="0" parTransId="{DE4B71B5-D931-4A6E-9A83-C780802EF744}" sibTransId="{DAAC2897-77D2-47E4-B11F-A4743ABF495B}"/>
    <dgm:cxn modelId="{9D61AEBE-CD48-4F88-A241-1C406CF33989}" type="presOf" srcId="{3D378CC7-6C4A-4BC7-992C-0944113BA91F}" destId="{96E75694-5DCC-48AE-B819-B887FFE7106B}" srcOrd="0" destOrd="0" presId="urn:microsoft.com/office/officeart/2005/8/layout/process1"/>
    <dgm:cxn modelId="{DD909FC5-6049-48B3-8A06-F24317FBD4B2}" type="presOf" srcId="{16EF84D5-7641-467C-B911-251D137C70EE}" destId="{89B2A223-74C1-49F2-BB93-63F084196F09}" srcOrd="0" destOrd="0" presId="urn:microsoft.com/office/officeart/2005/8/layout/process1"/>
    <dgm:cxn modelId="{4B3A03C8-C5CF-4D06-92EF-B3B4D1DDB844}" srcId="{5402A4C5-3F20-40FD-AFEB-8C7FF76926BA}" destId="{16EF84D5-7641-467C-B911-251D137C70EE}" srcOrd="1" destOrd="0" parTransId="{3A40746C-786A-4746-8E5E-64A0CD8C6F73}" sibTransId="{AFC4FFE2-5D1A-4C6B-9ADD-DED9735527DB}"/>
    <dgm:cxn modelId="{A31A3AD4-86B1-4B5C-94DD-9B1A0F9DB40B}" type="presOf" srcId="{923F83B2-04D4-4A38-8582-709D12F2BE93}" destId="{27C73769-5361-4064-840B-E4C2DA5FDF36}" srcOrd="0" destOrd="0" presId="urn:microsoft.com/office/officeart/2005/8/layout/process1"/>
    <dgm:cxn modelId="{1AEBD7DD-A7D5-4257-AE9F-5DE43699C2D4}" type="presOf" srcId="{EF86A7D7-4497-43F1-BC0E-C4193D9966E0}" destId="{99531DFB-4536-4FD2-BD2C-BEBEAFA1CC58}" srcOrd="1" destOrd="0" presId="urn:microsoft.com/office/officeart/2005/8/layout/process1"/>
    <dgm:cxn modelId="{5F3171F1-08C3-4B15-807D-8E448D06E48A}" type="presOf" srcId="{A3FDDCF5-7D21-4CE6-A4CD-78A02993DEA1}" destId="{198E245E-8AE2-4830-9C21-C24C03FA6F73}" srcOrd="0" destOrd="0" presId="urn:microsoft.com/office/officeart/2005/8/layout/process1"/>
    <dgm:cxn modelId="{125031F2-6468-4D0A-AC66-CB2A9C82F563}" type="presOf" srcId="{EF86A7D7-4497-43F1-BC0E-C4193D9966E0}" destId="{9E66CC25-95D5-4BB0-ADEF-F5EBEA0EFB6B}" srcOrd="0" destOrd="0" presId="urn:microsoft.com/office/officeart/2005/8/layout/process1"/>
    <dgm:cxn modelId="{34D30B32-EA21-4FB9-85D2-D910E518689E}" type="presParOf" srcId="{1F1F6691-ED5A-410B-9A6D-043829424A58}" destId="{198E245E-8AE2-4830-9C21-C24C03FA6F73}" srcOrd="0" destOrd="0" presId="urn:microsoft.com/office/officeart/2005/8/layout/process1"/>
    <dgm:cxn modelId="{ABECA6BD-A9A1-45F6-B498-079A6329849C}" type="presParOf" srcId="{1F1F6691-ED5A-410B-9A6D-043829424A58}" destId="{1C3189B9-34DA-4524-8E14-C2650CD596AB}" srcOrd="1" destOrd="0" presId="urn:microsoft.com/office/officeart/2005/8/layout/process1"/>
    <dgm:cxn modelId="{DF053F1A-D3AA-430E-B156-5DC7620F27A0}" type="presParOf" srcId="{1C3189B9-34DA-4524-8E14-C2650CD596AB}" destId="{DFED08F8-F03D-44B8-AED3-6FB5A6532699}" srcOrd="0" destOrd="0" presId="urn:microsoft.com/office/officeart/2005/8/layout/process1"/>
    <dgm:cxn modelId="{B0C954B7-8822-4D26-A71F-351FED31C779}" type="presParOf" srcId="{1F1F6691-ED5A-410B-9A6D-043829424A58}" destId="{89B2A223-74C1-49F2-BB93-63F084196F09}" srcOrd="2" destOrd="0" presId="urn:microsoft.com/office/officeart/2005/8/layout/process1"/>
    <dgm:cxn modelId="{758A48B0-3BD2-42CE-8FBD-A2A6B5158FA3}" type="presParOf" srcId="{1F1F6691-ED5A-410B-9A6D-043829424A58}" destId="{787A98B9-AB6F-47F8-8FF2-F7BBF5A51D00}" srcOrd="3" destOrd="0" presId="urn:microsoft.com/office/officeart/2005/8/layout/process1"/>
    <dgm:cxn modelId="{C1FE4AED-5190-4B5C-BA77-4D6D29834C37}" type="presParOf" srcId="{787A98B9-AB6F-47F8-8FF2-F7BBF5A51D00}" destId="{6592ABF0-F7B6-47CB-866B-63200855AB69}" srcOrd="0" destOrd="0" presId="urn:microsoft.com/office/officeart/2005/8/layout/process1"/>
    <dgm:cxn modelId="{A048CAB8-E1A2-4641-9B04-9883D9CC21F6}" type="presParOf" srcId="{1F1F6691-ED5A-410B-9A6D-043829424A58}" destId="{27C73769-5361-4064-840B-E4C2DA5FDF36}" srcOrd="4" destOrd="0" presId="urn:microsoft.com/office/officeart/2005/8/layout/process1"/>
    <dgm:cxn modelId="{EDEFC53F-025E-4F7F-9648-2835E9283E4E}" type="presParOf" srcId="{1F1F6691-ED5A-410B-9A6D-043829424A58}" destId="{91FF85BC-343E-4D0A-B0B2-369F7D095C74}" srcOrd="5" destOrd="0" presId="urn:microsoft.com/office/officeart/2005/8/layout/process1"/>
    <dgm:cxn modelId="{FB8927CD-CEE9-48B6-879E-FC877C722832}" type="presParOf" srcId="{91FF85BC-343E-4D0A-B0B2-369F7D095C74}" destId="{EF4CBCED-F7DE-4A21-9311-B8C8D34402B6}" srcOrd="0" destOrd="0" presId="urn:microsoft.com/office/officeart/2005/8/layout/process1"/>
    <dgm:cxn modelId="{42623C9C-0EBC-43E8-BAA5-324DA392207A}" type="presParOf" srcId="{1F1F6691-ED5A-410B-9A6D-043829424A58}" destId="{96E75694-5DCC-48AE-B819-B887FFE7106B}" srcOrd="6" destOrd="0" presId="urn:microsoft.com/office/officeart/2005/8/layout/process1"/>
    <dgm:cxn modelId="{A4DA5ABC-BC56-4E55-B3B3-EAF6ECA353F3}" type="presParOf" srcId="{1F1F6691-ED5A-410B-9A6D-043829424A58}" destId="{9E66CC25-95D5-4BB0-ADEF-F5EBEA0EFB6B}" srcOrd="7" destOrd="0" presId="urn:microsoft.com/office/officeart/2005/8/layout/process1"/>
    <dgm:cxn modelId="{F1B7A9CC-FA33-435F-A06C-69CED9BEB200}" type="presParOf" srcId="{9E66CC25-95D5-4BB0-ADEF-F5EBEA0EFB6B}" destId="{99531DFB-4536-4FD2-BD2C-BEBEAFA1CC58}" srcOrd="0" destOrd="0" presId="urn:microsoft.com/office/officeart/2005/8/layout/process1"/>
    <dgm:cxn modelId="{23EC266B-CF86-476F-9115-A8F3F5551F8A}" type="presParOf" srcId="{1F1F6691-ED5A-410B-9A6D-043829424A58}" destId="{D37A7A37-803E-461B-8999-59B778076E04}"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02A4C5-3F20-40FD-AFEB-8C7FF76926BA}" type="doc">
      <dgm:prSet loTypeId="urn:microsoft.com/office/officeart/2005/8/layout/process1" loCatId="process" qsTypeId="urn:microsoft.com/office/officeart/2005/8/quickstyle/simple1" qsCatId="simple" csTypeId="urn:microsoft.com/office/officeart/2005/8/colors/accent2_2" csCatId="accent2" phldr="1"/>
      <dgm:spPr/>
    </dgm:pt>
    <dgm:pt modelId="{A3FDDCF5-7D21-4CE6-A4CD-78A02993DEA1}">
      <dgm:prSet phldrT="[テキスト]"/>
      <dgm:spPr/>
      <dgm:t>
        <a:bodyPr/>
        <a:lstStyle/>
        <a:p>
          <a:r>
            <a:rPr kumimoji="1" lang="en-US" altLang="ja-JP" dirty="0">
              <a:latin typeface="Arial Black" panose="020B0A04020102020204" pitchFamily="34" charset="0"/>
            </a:rPr>
            <a:t>Volume</a:t>
          </a:r>
          <a:endParaRPr kumimoji="1" lang="ja-JP" altLang="en-US" dirty="0">
            <a:latin typeface="Arial Black" panose="020B0A04020102020204" pitchFamily="34" charset="0"/>
          </a:endParaRPr>
        </a:p>
      </dgm:t>
    </dgm:pt>
    <dgm:pt modelId="{A67AE855-8132-4F0C-AB9C-FFFCD93FE966}" type="parTrans" cxnId="{FB37169C-5F43-414B-8E84-64A491C87E1D}">
      <dgm:prSet/>
      <dgm:spPr/>
      <dgm:t>
        <a:bodyPr/>
        <a:lstStyle/>
        <a:p>
          <a:endParaRPr kumimoji="1" lang="ja-JP" altLang="en-US"/>
        </a:p>
      </dgm:t>
    </dgm:pt>
    <dgm:pt modelId="{A134ECBB-CD44-4FAD-B715-03492001A264}" type="sibTrans" cxnId="{FB37169C-5F43-414B-8E84-64A491C87E1D}">
      <dgm:prSet/>
      <dgm:spPr/>
      <dgm:t>
        <a:bodyPr/>
        <a:lstStyle/>
        <a:p>
          <a:endParaRPr kumimoji="1" lang="ja-JP" altLang="en-US"/>
        </a:p>
      </dgm:t>
    </dgm:pt>
    <dgm:pt modelId="{16EF84D5-7641-467C-B911-251D137C70EE}">
      <dgm:prSet phldrT="[テキスト]"/>
      <dgm:spPr/>
      <dgm:t>
        <a:bodyPr/>
        <a:lstStyle/>
        <a:p>
          <a:r>
            <a:rPr kumimoji="1" lang="en-US" altLang="ja-JP" dirty="0">
              <a:latin typeface="Arial Black" panose="020B0A04020102020204" pitchFamily="34" charset="0"/>
            </a:rPr>
            <a:t>Equity</a:t>
          </a:r>
          <a:endParaRPr kumimoji="1" lang="ja-JP" altLang="en-US" dirty="0">
            <a:latin typeface="Arial Black" panose="020B0A04020102020204" pitchFamily="34" charset="0"/>
          </a:endParaRPr>
        </a:p>
      </dgm:t>
    </dgm:pt>
    <dgm:pt modelId="{3A40746C-786A-4746-8E5E-64A0CD8C6F73}" type="parTrans" cxnId="{4B3A03C8-C5CF-4D06-92EF-B3B4D1DDB844}">
      <dgm:prSet/>
      <dgm:spPr/>
      <dgm:t>
        <a:bodyPr/>
        <a:lstStyle/>
        <a:p>
          <a:endParaRPr kumimoji="1" lang="ja-JP" altLang="en-US"/>
        </a:p>
      </dgm:t>
    </dgm:pt>
    <dgm:pt modelId="{AFC4FFE2-5D1A-4C6B-9ADD-DED9735527DB}" type="sibTrans" cxnId="{4B3A03C8-C5CF-4D06-92EF-B3B4D1DDB844}">
      <dgm:prSet/>
      <dgm:spPr/>
      <dgm:t>
        <a:bodyPr/>
        <a:lstStyle/>
        <a:p>
          <a:endParaRPr kumimoji="1" lang="ja-JP" altLang="en-US"/>
        </a:p>
      </dgm:t>
    </dgm:pt>
    <dgm:pt modelId="{923F83B2-04D4-4A38-8582-709D12F2BE93}">
      <dgm:prSet phldrT="[テキスト]"/>
      <dgm:spPr/>
      <dgm:t>
        <a:bodyPr/>
        <a:lstStyle/>
        <a:p>
          <a:r>
            <a:rPr kumimoji="1" lang="en-US" altLang="ja-JP" dirty="0">
              <a:latin typeface="Arial Black" panose="020B0A04020102020204" pitchFamily="34" charset="0"/>
            </a:rPr>
            <a:t>Quality</a:t>
          </a:r>
          <a:endParaRPr kumimoji="1" lang="ja-JP" altLang="en-US" dirty="0">
            <a:latin typeface="Arial Black" panose="020B0A04020102020204" pitchFamily="34" charset="0"/>
          </a:endParaRPr>
        </a:p>
      </dgm:t>
    </dgm:pt>
    <dgm:pt modelId="{586C014F-87D7-4ED3-AE96-8B9DBDA9456B}" type="parTrans" cxnId="{363B3761-6F83-404E-BF18-D57E26EF5A75}">
      <dgm:prSet/>
      <dgm:spPr/>
      <dgm:t>
        <a:bodyPr/>
        <a:lstStyle/>
        <a:p>
          <a:endParaRPr kumimoji="1" lang="ja-JP" altLang="en-US"/>
        </a:p>
      </dgm:t>
    </dgm:pt>
    <dgm:pt modelId="{C60C2B7E-F198-4CA8-85AC-D18970216A23}" type="sibTrans" cxnId="{363B3761-6F83-404E-BF18-D57E26EF5A75}">
      <dgm:prSet/>
      <dgm:spPr/>
      <dgm:t>
        <a:bodyPr/>
        <a:lstStyle/>
        <a:p>
          <a:endParaRPr kumimoji="1" lang="ja-JP" altLang="en-US"/>
        </a:p>
      </dgm:t>
    </dgm:pt>
    <dgm:pt modelId="{3D378CC7-6C4A-4BC7-992C-0944113BA91F}">
      <dgm:prSet phldrT="[テキスト]" custT="1"/>
      <dgm:spPr/>
      <dgm:t>
        <a:bodyPr/>
        <a:lstStyle/>
        <a:p>
          <a:r>
            <a:rPr kumimoji="1" lang="en-US" altLang="ja-JP" sz="1400" dirty="0">
              <a:latin typeface="Arial Black" panose="020B0A04020102020204" pitchFamily="34" charset="0"/>
            </a:rPr>
            <a:t>Concept expansion</a:t>
          </a:r>
          <a:endParaRPr kumimoji="1" lang="ja-JP" altLang="en-US" sz="1400" dirty="0">
            <a:latin typeface="Arial Black" panose="020B0A04020102020204" pitchFamily="34" charset="0"/>
          </a:endParaRPr>
        </a:p>
      </dgm:t>
    </dgm:pt>
    <dgm:pt modelId="{8F37282F-69F6-439F-B92F-46B8F8AF0CF6}" type="parTrans" cxnId="{9A980B2D-ACAD-468A-944F-3C738EADEAF4}">
      <dgm:prSet/>
      <dgm:spPr/>
      <dgm:t>
        <a:bodyPr/>
        <a:lstStyle/>
        <a:p>
          <a:endParaRPr kumimoji="1" lang="ja-JP" altLang="en-US"/>
        </a:p>
      </dgm:t>
    </dgm:pt>
    <dgm:pt modelId="{EF86A7D7-4497-43F1-BC0E-C4193D9966E0}" type="sibTrans" cxnId="{9A980B2D-ACAD-468A-944F-3C738EADEAF4}">
      <dgm:prSet/>
      <dgm:spPr/>
      <dgm:t>
        <a:bodyPr/>
        <a:lstStyle/>
        <a:p>
          <a:endParaRPr kumimoji="1" lang="ja-JP" altLang="en-US"/>
        </a:p>
      </dgm:t>
    </dgm:pt>
    <dgm:pt modelId="{9992EA14-5EE8-4384-BC6C-E3636DD9FC58}">
      <dgm:prSet phldrT="[テキスト]" custT="1"/>
      <dgm:spPr/>
      <dgm:t>
        <a:bodyPr/>
        <a:lstStyle/>
        <a:p>
          <a:r>
            <a:rPr kumimoji="1" lang="en-US" altLang="ja-JP" sz="1400" dirty="0">
              <a:latin typeface="Arial Black" panose="020B0A04020102020204" pitchFamily="34" charset="0"/>
            </a:rPr>
            <a:t>Systemic approach</a:t>
          </a:r>
          <a:endParaRPr kumimoji="1" lang="ja-JP" altLang="en-US" sz="1400" dirty="0">
            <a:latin typeface="Arial Black" panose="020B0A04020102020204" pitchFamily="34" charset="0"/>
          </a:endParaRPr>
        </a:p>
      </dgm:t>
    </dgm:pt>
    <dgm:pt modelId="{DE4B71B5-D931-4A6E-9A83-C780802EF744}" type="parTrans" cxnId="{092C61BC-FD31-4E65-834A-FA3C50DDADD8}">
      <dgm:prSet/>
      <dgm:spPr/>
      <dgm:t>
        <a:bodyPr/>
        <a:lstStyle/>
        <a:p>
          <a:endParaRPr kumimoji="1" lang="ja-JP" altLang="en-US"/>
        </a:p>
      </dgm:t>
    </dgm:pt>
    <dgm:pt modelId="{DAAC2897-77D2-47E4-B11F-A4743ABF495B}" type="sibTrans" cxnId="{092C61BC-FD31-4E65-834A-FA3C50DDADD8}">
      <dgm:prSet/>
      <dgm:spPr/>
      <dgm:t>
        <a:bodyPr/>
        <a:lstStyle/>
        <a:p>
          <a:endParaRPr kumimoji="1" lang="ja-JP" altLang="en-US"/>
        </a:p>
      </dgm:t>
    </dgm:pt>
    <dgm:pt modelId="{1F1F6691-ED5A-410B-9A6D-043829424A58}" type="pres">
      <dgm:prSet presAssocID="{5402A4C5-3F20-40FD-AFEB-8C7FF76926BA}" presName="Name0" presStyleCnt="0">
        <dgm:presLayoutVars>
          <dgm:dir/>
          <dgm:resizeHandles val="exact"/>
        </dgm:presLayoutVars>
      </dgm:prSet>
      <dgm:spPr/>
    </dgm:pt>
    <dgm:pt modelId="{198E245E-8AE2-4830-9C21-C24C03FA6F73}" type="pres">
      <dgm:prSet presAssocID="{A3FDDCF5-7D21-4CE6-A4CD-78A02993DEA1}" presName="node" presStyleLbl="node1" presStyleIdx="0" presStyleCnt="5" custScaleY="57156">
        <dgm:presLayoutVars>
          <dgm:bulletEnabled val="1"/>
        </dgm:presLayoutVars>
      </dgm:prSet>
      <dgm:spPr/>
    </dgm:pt>
    <dgm:pt modelId="{1C3189B9-34DA-4524-8E14-C2650CD596AB}" type="pres">
      <dgm:prSet presAssocID="{A134ECBB-CD44-4FAD-B715-03492001A264}" presName="sibTrans" presStyleLbl="sibTrans2D1" presStyleIdx="0" presStyleCnt="4"/>
      <dgm:spPr/>
    </dgm:pt>
    <dgm:pt modelId="{DFED08F8-F03D-44B8-AED3-6FB5A6532699}" type="pres">
      <dgm:prSet presAssocID="{A134ECBB-CD44-4FAD-B715-03492001A264}" presName="connectorText" presStyleLbl="sibTrans2D1" presStyleIdx="0" presStyleCnt="4"/>
      <dgm:spPr/>
    </dgm:pt>
    <dgm:pt modelId="{89B2A223-74C1-49F2-BB93-63F084196F09}" type="pres">
      <dgm:prSet presAssocID="{16EF84D5-7641-467C-B911-251D137C70EE}" presName="node" presStyleLbl="node1" presStyleIdx="1" presStyleCnt="5" custScaleY="57156">
        <dgm:presLayoutVars>
          <dgm:bulletEnabled val="1"/>
        </dgm:presLayoutVars>
      </dgm:prSet>
      <dgm:spPr/>
    </dgm:pt>
    <dgm:pt modelId="{787A98B9-AB6F-47F8-8FF2-F7BBF5A51D00}" type="pres">
      <dgm:prSet presAssocID="{AFC4FFE2-5D1A-4C6B-9ADD-DED9735527DB}" presName="sibTrans" presStyleLbl="sibTrans2D1" presStyleIdx="1" presStyleCnt="4"/>
      <dgm:spPr/>
    </dgm:pt>
    <dgm:pt modelId="{6592ABF0-F7B6-47CB-866B-63200855AB69}" type="pres">
      <dgm:prSet presAssocID="{AFC4FFE2-5D1A-4C6B-9ADD-DED9735527DB}" presName="connectorText" presStyleLbl="sibTrans2D1" presStyleIdx="1" presStyleCnt="4"/>
      <dgm:spPr/>
    </dgm:pt>
    <dgm:pt modelId="{27C73769-5361-4064-840B-E4C2DA5FDF36}" type="pres">
      <dgm:prSet presAssocID="{923F83B2-04D4-4A38-8582-709D12F2BE93}" presName="node" presStyleLbl="node1" presStyleIdx="2" presStyleCnt="5" custScaleY="57156">
        <dgm:presLayoutVars>
          <dgm:bulletEnabled val="1"/>
        </dgm:presLayoutVars>
      </dgm:prSet>
      <dgm:spPr/>
    </dgm:pt>
    <dgm:pt modelId="{91FF85BC-343E-4D0A-B0B2-369F7D095C74}" type="pres">
      <dgm:prSet presAssocID="{C60C2B7E-F198-4CA8-85AC-D18970216A23}" presName="sibTrans" presStyleLbl="sibTrans2D1" presStyleIdx="2" presStyleCnt="4"/>
      <dgm:spPr/>
    </dgm:pt>
    <dgm:pt modelId="{EF4CBCED-F7DE-4A21-9311-B8C8D34402B6}" type="pres">
      <dgm:prSet presAssocID="{C60C2B7E-F198-4CA8-85AC-D18970216A23}" presName="connectorText" presStyleLbl="sibTrans2D1" presStyleIdx="2" presStyleCnt="4"/>
      <dgm:spPr/>
    </dgm:pt>
    <dgm:pt modelId="{96E75694-5DCC-48AE-B819-B887FFE7106B}" type="pres">
      <dgm:prSet presAssocID="{3D378CC7-6C4A-4BC7-992C-0944113BA91F}" presName="node" presStyleLbl="node1" presStyleIdx="3" presStyleCnt="5" custScaleX="153514" custScaleY="57156">
        <dgm:presLayoutVars>
          <dgm:bulletEnabled val="1"/>
        </dgm:presLayoutVars>
      </dgm:prSet>
      <dgm:spPr/>
    </dgm:pt>
    <dgm:pt modelId="{9E66CC25-95D5-4BB0-ADEF-F5EBEA0EFB6B}" type="pres">
      <dgm:prSet presAssocID="{EF86A7D7-4497-43F1-BC0E-C4193D9966E0}" presName="sibTrans" presStyleLbl="sibTrans2D1" presStyleIdx="3" presStyleCnt="4"/>
      <dgm:spPr/>
    </dgm:pt>
    <dgm:pt modelId="{99531DFB-4536-4FD2-BD2C-BEBEAFA1CC58}" type="pres">
      <dgm:prSet presAssocID="{EF86A7D7-4497-43F1-BC0E-C4193D9966E0}" presName="connectorText" presStyleLbl="sibTrans2D1" presStyleIdx="3" presStyleCnt="4"/>
      <dgm:spPr/>
    </dgm:pt>
    <dgm:pt modelId="{D37A7A37-803E-461B-8999-59B778076E04}" type="pres">
      <dgm:prSet presAssocID="{9992EA14-5EE8-4384-BC6C-E3636DD9FC58}" presName="node" presStyleLbl="node1" presStyleIdx="4" presStyleCnt="5" custScaleX="154869" custScaleY="63103">
        <dgm:presLayoutVars>
          <dgm:bulletEnabled val="1"/>
        </dgm:presLayoutVars>
      </dgm:prSet>
      <dgm:spPr/>
    </dgm:pt>
  </dgm:ptLst>
  <dgm:cxnLst>
    <dgm:cxn modelId="{466CF003-A498-4956-81AC-CFBE65F0A886}" type="presOf" srcId="{9992EA14-5EE8-4384-BC6C-E3636DD9FC58}" destId="{D37A7A37-803E-461B-8999-59B778076E04}" srcOrd="0" destOrd="0" presId="urn:microsoft.com/office/officeart/2005/8/layout/process1"/>
    <dgm:cxn modelId="{1BD09210-D27A-4BEF-B105-C2F06D1584A2}" type="presOf" srcId="{A134ECBB-CD44-4FAD-B715-03492001A264}" destId="{DFED08F8-F03D-44B8-AED3-6FB5A6532699}" srcOrd="1" destOrd="0" presId="urn:microsoft.com/office/officeart/2005/8/layout/process1"/>
    <dgm:cxn modelId="{9A980B2D-ACAD-468A-944F-3C738EADEAF4}" srcId="{5402A4C5-3F20-40FD-AFEB-8C7FF76926BA}" destId="{3D378CC7-6C4A-4BC7-992C-0944113BA91F}" srcOrd="3" destOrd="0" parTransId="{8F37282F-69F6-439F-B92F-46B8F8AF0CF6}" sibTransId="{EF86A7D7-4497-43F1-BC0E-C4193D9966E0}"/>
    <dgm:cxn modelId="{363B3761-6F83-404E-BF18-D57E26EF5A75}" srcId="{5402A4C5-3F20-40FD-AFEB-8C7FF76926BA}" destId="{923F83B2-04D4-4A38-8582-709D12F2BE93}" srcOrd="2" destOrd="0" parTransId="{586C014F-87D7-4ED3-AE96-8B9DBDA9456B}" sibTransId="{C60C2B7E-F198-4CA8-85AC-D18970216A23}"/>
    <dgm:cxn modelId="{881CDA45-BD53-412D-862C-A3D0C404755C}" type="presOf" srcId="{AFC4FFE2-5D1A-4C6B-9ADD-DED9735527DB}" destId="{787A98B9-AB6F-47F8-8FF2-F7BBF5A51D00}" srcOrd="0" destOrd="0" presId="urn:microsoft.com/office/officeart/2005/8/layout/process1"/>
    <dgm:cxn modelId="{2C8EC991-6012-4465-AE65-EC4DA43A9909}" type="presOf" srcId="{A134ECBB-CD44-4FAD-B715-03492001A264}" destId="{1C3189B9-34DA-4524-8E14-C2650CD596AB}" srcOrd="0" destOrd="0" presId="urn:microsoft.com/office/officeart/2005/8/layout/process1"/>
    <dgm:cxn modelId="{0175EB91-8B99-4AD8-A9F0-CAEEC4665AC0}" type="presOf" srcId="{C60C2B7E-F198-4CA8-85AC-D18970216A23}" destId="{91FF85BC-343E-4D0A-B0B2-369F7D095C74}" srcOrd="0" destOrd="0" presId="urn:microsoft.com/office/officeart/2005/8/layout/process1"/>
    <dgm:cxn modelId="{F4F8CB96-B9EB-411D-9477-425F9747E448}" type="presOf" srcId="{AFC4FFE2-5D1A-4C6B-9ADD-DED9735527DB}" destId="{6592ABF0-F7B6-47CB-866B-63200855AB69}" srcOrd="1" destOrd="0" presId="urn:microsoft.com/office/officeart/2005/8/layout/process1"/>
    <dgm:cxn modelId="{F917309A-AAF4-41EE-AC1B-B8FE24B3B7CF}" type="presOf" srcId="{5402A4C5-3F20-40FD-AFEB-8C7FF76926BA}" destId="{1F1F6691-ED5A-410B-9A6D-043829424A58}" srcOrd="0" destOrd="0" presId="urn:microsoft.com/office/officeart/2005/8/layout/process1"/>
    <dgm:cxn modelId="{FB37169C-5F43-414B-8E84-64A491C87E1D}" srcId="{5402A4C5-3F20-40FD-AFEB-8C7FF76926BA}" destId="{A3FDDCF5-7D21-4CE6-A4CD-78A02993DEA1}" srcOrd="0" destOrd="0" parTransId="{A67AE855-8132-4F0C-AB9C-FFFCD93FE966}" sibTransId="{A134ECBB-CD44-4FAD-B715-03492001A264}"/>
    <dgm:cxn modelId="{B57E80AF-F06F-49EE-BB0A-92FEE39F3C61}" type="presOf" srcId="{C60C2B7E-F198-4CA8-85AC-D18970216A23}" destId="{EF4CBCED-F7DE-4A21-9311-B8C8D34402B6}" srcOrd="1" destOrd="0" presId="urn:microsoft.com/office/officeart/2005/8/layout/process1"/>
    <dgm:cxn modelId="{092C61BC-FD31-4E65-834A-FA3C50DDADD8}" srcId="{5402A4C5-3F20-40FD-AFEB-8C7FF76926BA}" destId="{9992EA14-5EE8-4384-BC6C-E3636DD9FC58}" srcOrd="4" destOrd="0" parTransId="{DE4B71B5-D931-4A6E-9A83-C780802EF744}" sibTransId="{DAAC2897-77D2-47E4-B11F-A4743ABF495B}"/>
    <dgm:cxn modelId="{9D61AEBE-CD48-4F88-A241-1C406CF33989}" type="presOf" srcId="{3D378CC7-6C4A-4BC7-992C-0944113BA91F}" destId="{96E75694-5DCC-48AE-B819-B887FFE7106B}" srcOrd="0" destOrd="0" presId="urn:microsoft.com/office/officeart/2005/8/layout/process1"/>
    <dgm:cxn modelId="{DD909FC5-6049-48B3-8A06-F24317FBD4B2}" type="presOf" srcId="{16EF84D5-7641-467C-B911-251D137C70EE}" destId="{89B2A223-74C1-49F2-BB93-63F084196F09}" srcOrd="0" destOrd="0" presId="urn:microsoft.com/office/officeart/2005/8/layout/process1"/>
    <dgm:cxn modelId="{4B3A03C8-C5CF-4D06-92EF-B3B4D1DDB844}" srcId="{5402A4C5-3F20-40FD-AFEB-8C7FF76926BA}" destId="{16EF84D5-7641-467C-B911-251D137C70EE}" srcOrd="1" destOrd="0" parTransId="{3A40746C-786A-4746-8E5E-64A0CD8C6F73}" sibTransId="{AFC4FFE2-5D1A-4C6B-9ADD-DED9735527DB}"/>
    <dgm:cxn modelId="{A31A3AD4-86B1-4B5C-94DD-9B1A0F9DB40B}" type="presOf" srcId="{923F83B2-04D4-4A38-8582-709D12F2BE93}" destId="{27C73769-5361-4064-840B-E4C2DA5FDF36}" srcOrd="0" destOrd="0" presId="urn:microsoft.com/office/officeart/2005/8/layout/process1"/>
    <dgm:cxn modelId="{1AEBD7DD-A7D5-4257-AE9F-5DE43699C2D4}" type="presOf" srcId="{EF86A7D7-4497-43F1-BC0E-C4193D9966E0}" destId="{99531DFB-4536-4FD2-BD2C-BEBEAFA1CC58}" srcOrd="1" destOrd="0" presId="urn:microsoft.com/office/officeart/2005/8/layout/process1"/>
    <dgm:cxn modelId="{5F3171F1-08C3-4B15-807D-8E448D06E48A}" type="presOf" srcId="{A3FDDCF5-7D21-4CE6-A4CD-78A02993DEA1}" destId="{198E245E-8AE2-4830-9C21-C24C03FA6F73}" srcOrd="0" destOrd="0" presId="urn:microsoft.com/office/officeart/2005/8/layout/process1"/>
    <dgm:cxn modelId="{125031F2-6468-4D0A-AC66-CB2A9C82F563}" type="presOf" srcId="{EF86A7D7-4497-43F1-BC0E-C4193D9966E0}" destId="{9E66CC25-95D5-4BB0-ADEF-F5EBEA0EFB6B}" srcOrd="0" destOrd="0" presId="urn:microsoft.com/office/officeart/2005/8/layout/process1"/>
    <dgm:cxn modelId="{34D30B32-EA21-4FB9-85D2-D910E518689E}" type="presParOf" srcId="{1F1F6691-ED5A-410B-9A6D-043829424A58}" destId="{198E245E-8AE2-4830-9C21-C24C03FA6F73}" srcOrd="0" destOrd="0" presId="urn:microsoft.com/office/officeart/2005/8/layout/process1"/>
    <dgm:cxn modelId="{ABECA6BD-A9A1-45F6-B498-079A6329849C}" type="presParOf" srcId="{1F1F6691-ED5A-410B-9A6D-043829424A58}" destId="{1C3189B9-34DA-4524-8E14-C2650CD596AB}" srcOrd="1" destOrd="0" presId="urn:microsoft.com/office/officeart/2005/8/layout/process1"/>
    <dgm:cxn modelId="{DF053F1A-D3AA-430E-B156-5DC7620F27A0}" type="presParOf" srcId="{1C3189B9-34DA-4524-8E14-C2650CD596AB}" destId="{DFED08F8-F03D-44B8-AED3-6FB5A6532699}" srcOrd="0" destOrd="0" presId="urn:microsoft.com/office/officeart/2005/8/layout/process1"/>
    <dgm:cxn modelId="{B0C954B7-8822-4D26-A71F-351FED31C779}" type="presParOf" srcId="{1F1F6691-ED5A-410B-9A6D-043829424A58}" destId="{89B2A223-74C1-49F2-BB93-63F084196F09}" srcOrd="2" destOrd="0" presId="urn:microsoft.com/office/officeart/2005/8/layout/process1"/>
    <dgm:cxn modelId="{758A48B0-3BD2-42CE-8FBD-A2A6B5158FA3}" type="presParOf" srcId="{1F1F6691-ED5A-410B-9A6D-043829424A58}" destId="{787A98B9-AB6F-47F8-8FF2-F7BBF5A51D00}" srcOrd="3" destOrd="0" presId="urn:microsoft.com/office/officeart/2005/8/layout/process1"/>
    <dgm:cxn modelId="{C1FE4AED-5190-4B5C-BA77-4D6D29834C37}" type="presParOf" srcId="{787A98B9-AB6F-47F8-8FF2-F7BBF5A51D00}" destId="{6592ABF0-F7B6-47CB-866B-63200855AB69}" srcOrd="0" destOrd="0" presId="urn:microsoft.com/office/officeart/2005/8/layout/process1"/>
    <dgm:cxn modelId="{A048CAB8-E1A2-4641-9B04-9883D9CC21F6}" type="presParOf" srcId="{1F1F6691-ED5A-410B-9A6D-043829424A58}" destId="{27C73769-5361-4064-840B-E4C2DA5FDF36}" srcOrd="4" destOrd="0" presId="urn:microsoft.com/office/officeart/2005/8/layout/process1"/>
    <dgm:cxn modelId="{EDEFC53F-025E-4F7F-9648-2835E9283E4E}" type="presParOf" srcId="{1F1F6691-ED5A-410B-9A6D-043829424A58}" destId="{91FF85BC-343E-4D0A-B0B2-369F7D095C74}" srcOrd="5" destOrd="0" presId="urn:microsoft.com/office/officeart/2005/8/layout/process1"/>
    <dgm:cxn modelId="{FB8927CD-CEE9-48B6-879E-FC877C722832}" type="presParOf" srcId="{91FF85BC-343E-4D0A-B0B2-369F7D095C74}" destId="{EF4CBCED-F7DE-4A21-9311-B8C8D34402B6}" srcOrd="0" destOrd="0" presId="urn:microsoft.com/office/officeart/2005/8/layout/process1"/>
    <dgm:cxn modelId="{42623C9C-0EBC-43E8-BAA5-324DA392207A}" type="presParOf" srcId="{1F1F6691-ED5A-410B-9A6D-043829424A58}" destId="{96E75694-5DCC-48AE-B819-B887FFE7106B}" srcOrd="6" destOrd="0" presId="urn:microsoft.com/office/officeart/2005/8/layout/process1"/>
    <dgm:cxn modelId="{A4DA5ABC-BC56-4E55-B3B3-EAF6ECA353F3}" type="presParOf" srcId="{1F1F6691-ED5A-410B-9A6D-043829424A58}" destId="{9E66CC25-95D5-4BB0-ADEF-F5EBEA0EFB6B}" srcOrd="7" destOrd="0" presId="urn:microsoft.com/office/officeart/2005/8/layout/process1"/>
    <dgm:cxn modelId="{F1B7A9CC-FA33-435F-A06C-69CED9BEB200}" type="presParOf" srcId="{9E66CC25-95D5-4BB0-ADEF-F5EBEA0EFB6B}" destId="{99531DFB-4536-4FD2-BD2C-BEBEAFA1CC58}" srcOrd="0" destOrd="0" presId="urn:microsoft.com/office/officeart/2005/8/layout/process1"/>
    <dgm:cxn modelId="{23EC266B-CF86-476F-9115-A8F3F5551F8A}" type="presParOf" srcId="{1F1F6691-ED5A-410B-9A6D-043829424A58}" destId="{D37A7A37-803E-461B-8999-59B778076E04}"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402A4C5-3F20-40FD-AFEB-8C7FF76926BA}" type="doc">
      <dgm:prSet loTypeId="urn:microsoft.com/office/officeart/2005/8/layout/process1" loCatId="process" qsTypeId="urn:microsoft.com/office/officeart/2005/8/quickstyle/simple1" qsCatId="simple" csTypeId="urn:microsoft.com/office/officeart/2005/8/colors/accent2_2" csCatId="accent2" phldr="1"/>
      <dgm:spPr/>
    </dgm:pt>
    <dgm:pt modelId="{A3FDDCF5-7D21-4CE6-A4CD-78A02993DEA1}">
      <dgm:prSet phldrT="[テキスト]"/>
      <dgm:spPr/>
      <dgm:t>
        <a:bodyPr/>
        <a:lstStyle/>
        <a:p>
          <a:r>
            <a:rPr kumimoji="1" lang="en-US" altLang="ja-JP" dirty="0">
              <a:latin typeface="Arial Black" panose="020B0A04020102020204" pitchFamily="34" charset="0"/>
            </a:rPr>
            <a:t>Volume</a:t>
          </a:r>
          <a:endParaRPr kumimoji="1" lang="ja-JP" altLang="en-US" dirty="0">
            <a:latin typeface="Arial Black" panose="020B0A04020102020204" pitchFamily="34" charset="0"/>
          </a:endParaRPr>
        </a:p>
      </dgm:t>
    </dgm:pt>
    <dgm:pt modelId="{A67AE855-8132-4F0C-AB9C-FFFCD93FE966}" type="parTrans" cxnId="{FB37169C-5F43-414B-8E84-64A491C87E1D}">
      <dgm:prSet/>
      <dgm:spPr/>
      <dgm:t>
        <a:bodyPr/>
        <a:lstStyle/>
        <a:p>
          <a:endParaRPr kumimoji="1" lang="ja-JP" altLang="en-US"/>
        </a:p>
      </dgm:t>
    </dgm:pt>
    <dgm:pt modelId="{A134ECBB-CD44-4FAD-B715-03492001A264}" type="sibTrans" cxnId="{FB37169C-5F43-414B-8E84-64A491C87E1D}">
      <dgm:prSet/>
      <dgm:spPr/>
      <dgm:t>
        <a:bodyPr/>
        <a:lstStyle/>
        <a:p>
          <a:endParaRPr kumimoji="1" lang="ja-JP" altLang="en-US"/>
        </a:p>
      </dgm:t>
    </dgm:pt>
    <dgm:pt modelId="{16EF84D5-7641-467C-B911-251D137C70EE}">
      <dgm:prSet phldrT="[テキスト]"/>
      <dgm:spPr/>
      <dgm:t>
        <a:bodyPr/>
        <a:lstStyle/>
        <a:p>
          <a:r>
            <a:rPr kumimoji="1" lang="en-US" altLang="ja-JP" dirty="0">
              <a:latin typeface="Arial Black" panose="020B0A04020102020204" pitchFamily="34" charset="0"/>
            </a:rPr>
            <a:t>Equity</a:t>
          </a:r>
          <a:endParaRPr kumimoji="1" lang="ja-JP" altLang="en-US" dirty="0">
            <a:latin typeface="Arial Black" panose="020B0A04020102020204" pitchFamily="34" charset="0"/>
          </a:endParaRPr>
        </a:p>
      </dgm:t>
    </dgm:pt>
    <dgm:pt modelId="{3A40746C-786A-4746-8E5E-64A0CD8C6F73}" type="parTrans" cxnId="{4B3A03C8-C5CF-4D06-92EF-B3B4D1DDB844}">
      <dgm:prSet/>
      <dgm:spPr/>
      <dgm:t>
        <a:bodyPr/>
        <a:lstStyle/>
        <a:p>
          <a:endParaRPr kumimoji="1" lang="ja-JP" altLang="en-US"/>
        </a:p>
      </dgm:t>
    </dgm:pt>
    <dgm:pt modelId="{AFC4FFE2-5D1A-4C6B-9ADD-DED9735527DB}" type="sibTrans" cxnId="{4B3A03C8-C5CF-4D06-92EF-B3B4D1DDB844}">
      <dgm:prSet/>
      <dgm:spPr/>
      <dgm:t>
        <a:bodyPr/>
        <a:lstStyle/>
        <a:p>
          <a:endParaRPr kumimoji="1" lang="ja-JP" altLang="en-US"/>
        </a:p>
      </dgm:t>
    </dgm:pt>
    <dgm:pt modelId="{923F83B2-04D4-4A38-8582-709D12F2BE93}">
      <dgm:prSet phldrT="[テキスト]"/>
      <dgm:spPr/>
      <dgm:t>
        <a:bodyPr/>
        <a:lstStyle/>
        <a:p>
          <a:r>
            <a:rPr kumimoji="1" lang="en-US" altLang="ja-JP" dirty="0">
              <a:latin typeface="Arial Black" panose="020B0A04020102020204" pitchFamily="34" charset="0"/>
            </a:rPr>
            <a:t>Quality</a:t>
          </a:r>
          <a:endParaRPr kumimoji="1" lang="ja-JP" altLang="en-US" dirty="0">
            <a:latin typeface="Arial Black" panose="020B0A04020102020204" pitchFamily="34" charset="0"/>
          </a:endParaRPr>
        </a:p>
      </dgm:t>
    </dgm:pt>
    <dgm:pt modelId="{586C014F-87D7-4ED3-AE96-8B9DBDA9456B}" type="parTrans" cxnId="{363B3761-6F83-404E-BF18-D57E26EF5A75}">
      <dgm:prSet/>
      <dgm:spPr/>
      <dgm:t>
        <a:bodyPr/>
        <a:lstStyle/>
        <a:p>
          <a:endParaRPr kumimoji="1" lang="ja-JP" altLang="en-US"/>
        </a:p>
      </dgm:t>
    </dgm:pt>
    <dgm:pt modelId="{C60C2B7E-F198-4CA8-85AC-D18970216A23}" type="sibTrans" cxnId="{363B3761-6F83-404E-BF18-D57E26EF5A75}">
      <dgm:prSet/>
      <dgm:spPr/>
      <dgm:t>
        <a:bodyPr/>
        <a:lstStyle/>
        <a:p>
          <a:endParaRPr kumimoji="1" lang="ja-JP" altLang="en-US"/>
        </a:p>
      </dgm:t>
    </dgm:pt>
    <dgm:pt modelId="{3D378CC7-6C4A-4BC7-992C-0944113BA91F}">
      <dgm:prSet phldrT="[テキスト]" custT="1"/>
      <dgm:spPr/>
      <dgm:t>
        <a:bodyPr/>
        <a:lstStyle/>
        <a:p>
          <a:r>
            <a:rPr kumimoji="1" lang="en-US" altLang="ja-JP" sz="1400" dirty="0">
              <a:latin typeface="Arial Black" panose="020B0A04020102020204" pitchFamily="34" charset="0"/>
            </a:rPr>
            <a:t>Concept expansion</a:t>
          </a:r>
          <a:endParaRPr kumimoji="1" lang="ja-JP" altLang="en-US" sz="1400" dirty="0">
            <a:latin typeface="Arial Black" panose="020B0A04020102020204" pitchFamily="34" charset="0"/>
          </a:endParaRPr>
        </a:p>
      </dgm:t>
    </dgm:pt>
    <dgm:pt modelId="{8F37282F-69F6-439F-B92F-46B8F8AF0CF6}" type="parTrans" cxnId="{9A980B2D-ACAD-468A-944F-3C738EADEAF4}">
      <dgm:prSet/>
      <dgm:spPr/>
      <dgm:t>
        <a:bodyPr/>
        <a:lstStyle/>
        <a:p>
          <a:endParaRPr kumimoji="1" lang="ja-JP" altLang="en-US"/>
        </a:p>
      </dgm:t>
    </dgm:pt>
    <dgm:pt modelId="{EF86A7D7-4497-43F1-BC0E-C4193D9966E0}" type="sibTrans" cxnId="{9A980B2D-ACAD-468A-944F-3C738EADEAF4}">
      <dgm:prSet/>
      <dgm:spPr/>
      <dgm:t>
        <a:bodyPr/>
        <a:lstStyle/>
        <a:p>
          <a:endParaRPr kumimoji="1" lang="ja-JP" altLang="en-US"/>
        </a:p>
      </dgm:t>
    </dgm:pt>
    <dgm:pt modelId="{9992EA14-5EE8-4384-BC6C-E3636DD9FC58}">
      <dgm:prSet phldrT="[テキスト]" custT="1"/>
      <dgm:spPr/>
      <dgm:t>
        <a:bodyPr/>
        <a:lstStyle/>
        <a:p>
          <a:r>
            <a:rPr kumimoji="1" lang="en-US" altLang="ja-JP" sz="1400" dirty="0">
              <a:latin typeface="Arial Black" panose="020B0A04020102020204" pitchFamily="34" charset="0"/>
            </a:rPr>
            <a:t>Systemic approach</a:t>
          </a:r>
          <a:endParaRPr kumimoji="1" lang="ja-JP" altLang="en-US" sz="1400" dirty="0">
            <a:latin typeface="Arial Black" panose="020B0A04020102020204" pitchFamily="34" charset="0"/>
          </a:endParaRPr>
        </a:p>
      </dgm:t>
    </dgm:pt>
    <dgm:pt modelId="{DE4B71B5-D931-4A6E-9A83-C780802EF744}" type="parTrans" cxnId="{092C61BC-FD31-4E65-834A-FA3C50DDADD8}">
      <dgm:prSet/>
      <dgm:spPr/>
      <dgm:t>
        <a:bodyPr/>
        <a:lstStyle/>
        <a:p>
          <a:endParaRPr kumimoji="1" lang="ja-JP" altLang="en-US"/>
        </a:p>
      </dgm:t>
    </dgm:pt>
    <dgm:pt modelId="{DAAC2897-77D2-47E4-B11F-A4743ABF495B}" type="sibTrans" cxnId="{092C61BC-FD31-4E65-834A-FA3C50DDADD8}">
      <dgm:prSet/>
      <dgm:spPr/>
      <dgm:t>
        <a:bodyPr/>
        <a:lstStyle/>
        <a:p>
          <a:endParaRPr kumimoji="1" lang="ja-JP" altLang="en-US"/>
        </a:p>
      </dgm:t>
    </dgm:pt>
    <dgm:pt modelId="{1F1F6691-ED5A-410B-9A6D-043829424A58}" type="pres">
      <dgm:prSet presAssocID="{5402A4C5-3F20-40FD-AFEB-8C7FF76926BA}" presName="Name0" presStyleCnt="0">
        <dgm:presLayoutVars>
          <dgm:dir/>
          <dgm:resizeHandles val="exact"/>
        </dgm:presLayoutVars>
      </dgm:prSet>
      <dgm:spPr/>
    </dgm:pt>
    <dgm:pt modelId="{198E245E-8AE2-4830-9C21-C24C03FA6F73}" type="pres">
      <dgm:prSet presAssocID="{A3FDDCF5-7D21-4CE6-A4CD-78A02993DEA1}" presName="node" presStyleLbl="node1" presStyleIdx="0" presStyleCnt="5" custScaleY="57156">
        <dgm:presLayoutVars>
          <dgm:bulletEnabled val="1"/>
        </dgm:presLayoutVars>
      </dgm:prSet>
      <dgm:spPr/>
    </dgm:pt>
    <dgm:pt modelId="{1C3189B9-34DA-4524-8E14-C2650CD596AB}" type="pres">
      <dgm:prSet presAssocID="{A134ECBB-CD44-4FAD-B715-03492001A264}" presName="sibTrans" presStyleLbl="sibTrans2D1" presStyleIdx="0" presStyleCnt="4"/>
      <dgm:spPr/>
    </dgm:pt>
    <dgm:pt modelId="{DFED08F8-F03D-44B8-AED3-6FB5A6532699}" type="pres">
      <dgm:prSet presAssocID="{A134ECBB-CD44-4FAD-B715-03492001A264}" presName="connectorText" presStyleLbl="sibTrans2D1" presStyleIdx="0" presStyleCnt="4"/>
      <dgm:spPr/>
    </dgm:pt>
    <dgm:pt modelId="{89B2A223-74C1-49F2-BB93-63F084196F09}" type="pres">
      <dgm:prSet presAssocID="{16EF84D5-7641-467C-B911-251D137C70EE}" presName="node" presStyleLbl="node1" presStyleIdx="1" presStyleCnt="5" custScaleY="57156">
        <dgm:presLayoutVars>
          <dgm:bulletEnabled val="1"/>
        </dgm:presLayoutVars>
      </dgm:prSet>
      <dgm:spPr/>
    </dgm:pt>
    <dgm:pt modelId="{787A98B9-AB6F-47F8-8FF2-F7BBF5A51D00}" type="pres">
      <dgm:prSet presAssocID="{AFC4FFE2-5D1A-4C6B-9ADD-DED9735527DB}" presName="sibTrans" presStyleLbl="sibTrans2D1" presStyleIdx="1" presStyleCnt="4"/>
      <dgm:spPr/>
    </dgm:pt>
    <dgm:pt modelId="{6592ABF0-F7B6-47CB-866B-63200855AB69}" type="pres">
      <dgm:prSet presAssocID="{AFC4FFE2-5D1A-4C6B-9ADD-DED9735527DB}" presName="connectorText" presStyleLbl="sibTrans2D1" presStyleIdx="1" presStyleCnt="4"/>
      <dgm:spPr/>
    </dgm:pt>
    <dgm:pt modelId="{27C73769-5361-4064-840B-E4C2DA5FDF36}" type="pres">
      <dgm:prSet presAssocID="{923F83B2-04D4-4A38-8582-709D12F2BE93}" presName="node" presStyleLbl="node1" presStyleIdx="2" presStyleCnt="5" custScaleY="57156">
        <dgm:presLayoutVars>
          <dgm:bulletEnabled val="1"/>
        </dgm:presLayoutVars>
      </dgm:prSet>
      <dgm:spPr/>
    </dgm:pt>
    <dgm:pt modelId="{91FF85BC-343E-4D0A-B0B2-369F7D095C74}" type="pres">
      <dgm:prSet presAssocID="{C60C2B7E-F198-4CA8-85AC-D18970216A23}" presName="sibTrans" presStyleLbl="sibTrans2D1" presStyleIdx="2" presStyleCnt="4"/>
      <dgm:spPr/>
    </dgm:pt>
    <dgm:pt modelId="{EF4CBCED-F7DE-4A21-9311-B8C8D34402B6}" type="pres">
      <dgm:prSet presAssocID="{C60C2B7E-F198-4CA8-85AC-D18970216A23}" presName="connectorText" presStyleLbl="sibTrans2D1" presStyleIdx="2" presStyleCnt="4"/>
      <dgm:spPr/>
    </dgm:pt>
    <dgm:pt modelId="{96E75694-5DCC-48AE-B819-B887FFE7106B}" type="pres">
      <dgm:prSet presAssocID="{3D378CC7-6C4A-4BC7-992C-0944113BA91F}" presName="node" presStyleLbl="node1" presStyleIdx="3" presStyleCnt="5" custScaleX="153514" custScaleY="57156">
        <dgm:presLayoutVars>
          <dgm:bulletEnabled val="1"/>
        </dgm:presLayoutVars>
      </dgm:prSet>
      <dgm:spPr/>
    </dgm:pt>
    <dgm:pt modelId="{9E66CC25-95D5-4BB0-ADEF-F5EBEA0EFB6B}" type="pres">
      <dgm:prSet presAssocID="{EF86A7D7-4497-43F1-BC0E-C4193D9966E0}" presName="sibTrans" presStyleLbl="sibTrans2D1" presStyleIdx="3" presStyleCnt="4"/>
      <dgm:spPr/>
    </dgm:pt>
    <dgm:pt modelId="{99531DFB-4536-4FD2-BD2C-BEBEAFA1CC58}" type="pres">
      <dgm:prSet presAssocID="{EF86A7D7-4497-43F1-BC0E-C4193D9966E0}" presName="connectorText" presStyleLbl="sibTrans2D1" presStyleIdx="3" presStyleCnt="4"/>
      <dgm:spPr/>
    </dgm:pt>
    <dgm:pt modelId="{D37A7A37-803E-461B-8999-59B778076E04}" type="pres">
      <dgm:prSet presAssocID="{9992EA14-5EE8-4384-BC6C-E3636DD9FC58}" presName="node" presStyleLbl="node1" presStyleIdx="4" presStyleCnt="5" custScaleX="154869" custScaleY="63103">
        <dgm:presLayoutVars>
          <dgm:bulletEnabled val="1"/>
        </dgm:presLayoutVars>
      </dgm:prSet>
      <dgm:spPr/>
    </dgm:pt>
  </dgm:ptLst>
  <dgm:cxnLst>
    <dgm:cxn modelId="{466CF003-A498-4956-81AC-CFBE65F0A886}" type="presOf" srcId="{9992EA14-5EE8-4384-BC6C-E3636DD9FC58}" destId="{D37A7A37-803E-461B-8999-59B778076E04}" srcOrd="0" destOrd="0" presId="urn:microsoft.com/office/officeart/2005/8/layout/process1"/>
    <dgm:cxn modelId="{1BD09210-D27A-4BEF-B105-C2F06D1584A2}" type="presOf" srcId="{A134ECBB-CD44-4FAD-B715-03492001A264}" destId="{DFED08F8-F03D-44B8-AED3-6FB5A6532699}" srcOrd="1" destOrd="0" presId="urn:microsoft.com/office/officeart/2005/8/layout/process1"/>
    <dgm:cxn modelId="{9A980B2D-ACAD-468A-944F-3C738EADEAF4}" srcId="{5402A4C5-3F20-40FD-AFEB-8C7FF76926BA}" destId="{3D378CC7-6C4A-4BC7-992C-0944113BA91F}" srcOrd="3" destOrd="0" parTransId="{8F37282F-69F6-439F-B92F-46B8F8AF0CF6}" sibTransId="{EF86A7D7-4497-43F1-BC0E-C4193D9966E0}"/>
    <dgm:cxn modelId="{363B3761-6F83-404E-BF18-D57E26EF5A75}" srcId="{5402A4C5-3F20-40FD-AFEB-8C7FF76926BA}" destId="{923F83B2-04D4-4A38-8582-709D12F2BE93}" srcOrd="2" destOrd="0" parTransId="{586C014F-87D7-4ED3-AE96-8B9DBDA9456B}" sibTransId="{C60C2B7E-F198-4CA8-85AC-D18970216A23}"/>
    <dgm:cxn modelId="{881CDA45-BD53-412D-862C-A3D0C404755C}" type="presOf" srcId="{AFC4FFE2-5D1A-4C6B-9ADD-DED9735527DB}" destId="{787A98B9-AB6F-47F8-8FF2-F7BBF5A51D00}" srcOrd="0" destOrd="0" presId="urn:microsoft.com/office/officeart/2005/8/layout/process1"/>
    <dgm:cxn modelId="{2C8EC991-6012-4465-AE65-EC4DA43A9909}" type="presOf" srcId="{A134ECBB-CD44-4FAD-B715-03492001A264}" destId="{1C3189B9-34DA-4524-8E14-C2650CD596AB}" srcOrd="0" destOrd="0" presId="urn:microsoft.com/office/officeart/2005/8/layout/process1"/>
    <dgm:cxn modelId="{0175EB91-8B99-4AD8-A9F0-CAEEC4665AC0}" type="presOf" srcId="{C60C2B7E-F198-4CA8-85AC-D18970216A23}" destId="{91FF85BC-343E-4D0A-B0B2-369F7D095C74}" srcOrd="0" destOrd="0" presId="urn:microsoft.com/office/officeart/2005/8/layout/process1"/>
    <dgm:cxn modelId="{F4F8CB96-B9EB-411D-9477-425F9747E448}" type="presOf" srcId="{AFC4FFE2-5D1A-4C6B-9ADD-DED9735527DB}" destId="{6592ABF0-F7B6-47CB-866B-63200855AB69}" srcOrd="1" destOrd="0" presId="urn:microsoft.com/office/officeart/2005/8/layout/process1"/>
    <dgm:cxn modelId="{F917309A-AAF4-41EE-AC1B-B8FE24B3B7CF}" type="presOf" srcId="{5402A4C5-3F20-40FD-AFEB-8C7FF76926BA}" destId="{1F1F6691-ED5A-410B-9A6D-043829424A58}" srcOrd="0" destOrd="0" presId="urn:microsoft.com/office/officeart/2005/8/layout/process1"/>
    <dgm:cxn modelId="{FB37169C-5F43-414B-8E84-64A491C87E1D}" srcId="{5402A4C5-3F20-40FD-AFEB-8C7FF76926BA}" destId="{A3FDDCF5-7D21-4CE6-A4CD-78A02993DEA1}" srcOrd="0" destOrd="0" parTransId="{A67AE855-8132-4F0C-AB9C-FFFCD93FE966}" sibTransId="{A134ECBB-CD44-4FAD-B715-03492001A264}"/>
    <dgm:cxn modelId="{B57E80AF-F06F-49EE-BB0A-92FEE39F3C61}" type="presOf" srcId="{C60C2B7E-F198-4CA8-85AC-D18970216A23}" destId="{EF4CBCED-F7DE-4A21-9311-B8C8D34402B6}" srcOrd="1" destOrd="0" presId="urn:microsoft.com/office/officeart/2005/8/layout/process1"/>
    <dgm:cxn modelId="{092C61BC-FD31-4E65-834A-FA3C50DDADD8}" srcId="{5402A4C5-3F20-40FD-AFEB-8C7FF76926BA}" destId="{9992EA14-5EE8-4384-BC6C-E3636DD9FC58}" srcOrd="4" destOrd="0" parTransId="{DE4B71B5-D931-4A6E-9A83-C780802EF744}" sibTransId="{DAAC2897-77D2-47E4-B11F-A4743ABF495B}"/>
    <dgm:cxn modelId="{9D61AEBE-CD48-4F88-A241-1C406CF33989}" type="presOf" srcId="{3D378CC7-6C4A-4BC7-992C-0944113BA91F}" destId="{96E75694-5DCC-48AE-B819-B887FFE7106B}" srcOrd="0" destOrd="0" presId="urn:microsoft.com/office/officeart/2005/8/layout/process1"/>
    <dgm:cxn modelId="{DD909FC5-6049-48B3-8A06-F24317FBD4B2}" type="presOf" srcId="{16EF84D5-7641-467C-B911-251D137C70EE}" destId="{89B2A223-74C1-49F2-BB93-63F084196F09}" srcOrd="0" destOrd="0" presId="urn:microsoft.com/office/officeart/2005/8/layout/process1"/>
    <dgm:cxn modelId="{4B3A03C8-C5CF-4D06-92EF-B3B4D1DDB844}" srcId="{5402A4C5-3F20-40FD-AFEB-8C7FF76926BA}" destId="{16EF84D5-7641-467C-B911-251D137C70EE}" srcOrd="1" destOrd="0" parTransId="{3A40746C-786A-4746-8E5E-64A0CD8C6F73}" sibTransId="{AFC4FFE2-5D1A-4C6B-9ADD-DED9735527DB}"/>
    <dgm:cxn modelId="{A31A3AD4-86B1-4B5C-94DD-9B1A0F9DB40B}" type="presOf" srcId="{923F83B2-04D4-4A38-8582-709D12F2BE93}" destId="{27C73769-5361-4064-840B-E4C2DA5FDF36}" srcOrd="0" destOrd="0" presId="urn:microsoft.com/office/officeart/2005/8/layout/process1"/>
    <dgm:cxn modelId="{1AEBD7DD-A7D5-4257-AE9F-5DE43699C2D4}" type="presOf" srcId="{EF86A7D7-4497-43F1-BC0E-C4193D9966E0}" destId="{99531DFB-4536-4FD2-BD2C-BEBEAFA1CC58}" srcOrd="1" destOrd="0" presId="urn:microsoft.com/office/officeart/2005/8/layout/process1"/>
    <dgm:cxn modelId="{5F3171F1-08C3-4B15-807D-8E448D06E48A}" type="presOf" srcId="{A3FDDCF5-7D21-4CE6-A4CD-78A02993DEA1}" destId="{198E245E-8AE2-4830-9C21-C24C03FA6F73}" srcOrd="0" destOrd="0" presId="urn:microsoft.com/office/officeart/2005/8/layout/process1"/>
    <dgm:cxn modelId="{125031F2-6468-4D0A-AC66-CB2A9C82F563}" type="presOf" srcId="{EF86A7D7-4497-43F1-BC0E-C4193D9966E0}" destId="{9E66CC25-95D5-4BB0-ADEF-F5EBEA0EFB6B}" srcOrd="0" destOrd="0" presId="urn:microsoft.com/office/officeart/2005/8/layout/process1"/>
    <dgm:cxn modelId="{34D30B32-EA21-4FB9-85D2-D910E518689E}" type="presParOf" srcId="{1F1F6691-ED5A-410B-9A6D-043829424A58}" destId="{198E245E-8AE2-4830-9C21-C24C03FA6F73}" srcOrd="0" destOrd="0" presId="urn:microsoft.com/office/officeart/2005/8/layout/process1"/>
    <dgm:cxn modelId="{ABECA6BD-A9A1-45F6-B498-079A6329849C}" type="presParOf" srcId="{1F1F6691-ED5A-410B-9A6D-043829424A58}" destId="{1C3189B9-34DA-4524-8E14-C2650CD596AB}" srcOrd="1" destOrd="0" presId="urn:microsoft.com/office/officeart/2005/8/layout/process1"/>
    <dgm:cxn modelId="{DF053F1A-D3AA-430E-B156-5DC7620F27A0}" type="presParOf" srcId="{1C3189B9-34DA-4524-8E14-C2650CD596AB}" destId="{DFED08F8-F03D-44B8-AED3-6FB5A6532699}" srcOrd="0" destOrd="0" presId="urn:microsoft.com/office/officeart/2005/8/layout/process1"/>
    <dgm:cxn modelId="{B0C954B7-8822-4D26-A71F-351FED31C779}" type="presParOf" srcId="{1F1F6691-ED5A-410B-9A6D-043829424A58}" destId="{89B2A223-74C1-49F2-BB93-63F084196F09}" srcOrd="2" destOrd="0" presId="urn:microsoft.com/office/officeart/2005/8/layout/process1"/>
    <dgm:cxn modelId="{758A48B0-3BD2-42CE-8FBD-A2A6B5158FA3}" type="presParOf" srcId="{1F1F6691-ED5A-410B-9A6D-043829424A58}" destId="{787A98B9-AB6F-47F8-8FF2-F7BBF5A51D00}" srcOrd="3" destOrd="0" presId="urn:microsoft.com/office/officeart/2005/8/layout/process1"/>
    <dgm:cxn modelId="{C1FE4AED-5190-4B5C-BA77-4D6D29834C37}" type="presParOf" srcId="{787A98B9-AB6F-47F8-8FF2-F7BBF5A51D00}" destId="{6592ABF0-F7B6-47CB-866B-63200855AB69}" srcOrd="0" destOrd="0" presId="urn:microsoft.com/office/officeart/2005/8/layout/process1"/>
    <dgm:cxn modelId="{A048CAB8-E1A2-4641-9B04-9883D9CC21F6}" type="presParOf" srcId="{1F1F6691-ED5A-410B-9A6D-043829424A58}" destId="{27C73769-5361-4064-840B-E4C2DA5FDF36}" srcOrd="4" destOrd="0" presId="urn:microsoft.com/office/officeart/2005/8/layout/process1"/>
    <dgm:cxn modelId="{EDEFC53F-025E-4F7F-9648-2835E9283E4E}" type="presParOf" srcId="{1F1F6691-ED5A-410B-9A6D-043829424A58}" destId="{91FF85BC-343E-4D0A-B0B2-369F7D095C74}" srcOrd="5" destOrd="0" presId="urn:microsoft.com/office/officeart/2005/8/layout/process1"/>
    <dgm:cxn modelId="{FB8927CD-CEE9-48B6-879E-FC877C722832}" type="presParOf" srcId="{91FF85BC-343E-4D0A-B0B2-369F7D095C74}" destId="{EF4CBCED-F7DE-4A21-9311-B8C8D34402B6}" srcOrd="0" destOrd="0" presId="urn:microsoft.com/office/officeart/2005/8/layout/process1"/>
    <dgm:cxn modelId="{42623C9C-0EBC-43E8-BAA5-324DA392207A}" type="presParOf" srcId="{1F1F6691-ED5A-410B-9A6D-043829424A58}" destId="{96E75694-5DCC-48AE-B819-B887FFE7106B}" srcOrd="6" destOrd="0" presId="urn:microsoft.com/office/officeart/2005/8/layout/process1"/>
    <dgm:cxn modelId="{A4DA5ABC-BC56-4E55-B3B3-EAF6ECA353F3}" type="presParOf" srcId="{1F1F6691-ED5A-410B-9A6D-043829424A58}" destId="{9E66CC25-95D5-4BB0-ADEF-F5EBEA0EFB6B}" srcOrd="7" destOrd="0" presId="urn:microsoft.com/office/officeart/2005/8/layout/process1"/>
    <dgm:cxn modelId="{F1B7A9CC-FA33-435F-A06C-69CED9BEB200}" type="presParOf" srcId="{9E66CC25-95D5-4BB0-ADEF-F5EBEA0EFB6B}" destId="{99531DFB-4536-4FD2-BD2C-BEBEAFA1CC58}" srcOrd="0" destOrd="0" presId="urn:microsoft.com/office/officeart/2005/8/layout/process1"/>
    <dgm:cxn modelId="{23EC266B-CF86-476F-9115-A8F3F5551F8A}" type="presParOf" srcId="{1F1F6691-ED5A-410B-9A6D-043829424A58}" destId="{D37A7A37-803E-461B-8999-59B778076E04}"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402A4C5-3F20-40FD-AFEB-8C7FF76926BA}" type="doc">
      <dgm:prSet loTypeId="urn:microsoft.com/office/officeart/2005/8/layout/process1" loCatId="process" qsTypeId="urn:microsoft.com/office/officeart/2005/8/quickstyle/simple1" qsCatId="simple" csTypeId="urn:microsoft.com/office/officeart/2005/8/colors/accent2_2" csCatId="accent2" phldr="1"/>
      <dgm:spPr/>
    </dgm:pt>
    <dgm:pt modelId="{A3FDDCF5-7D21-4CE6-A4CD-78A02993DEA1}">
      <dgm:prSet phldrT="[テキスト]"/>
      <dgm:spPr/>
      <dgm:t>
        <a:bodyPr/>
        <a:lstStyle/>
        <a:p>
          <a:r>
            <a:rPr kumimoji="1" lang="en-US" altLang="ja-JP" dirty="0">
              <a:latin typeface="Arial Black" panose="020B0A04020102020204" pitchFamily="34" charset="0"/>
            </a:rPr>
            <a:t>Volume</a:t>
          </a:r>
          <a:endParaRPr kumimoji="1" lang="ja-JP" altLang="en-US" dirty="0">
            <a:latin typeface="Arial Black" panose="020B0A04020102020204" pitchFamily="34" charset="0"/>
          </a:endParaRPr>
        </a:p>
      </dgm:t>
    </dgm:pt>
    <dgm:pt modelId="{A67AE855-8132-4F0C-AB9C-FFFCD93FE966}" type="parTrans" cxnId="{FB37169C-5F43-414B-8E84-64A491C87E1D}">
      <dgm:prSet/>
      <dgm:spPr/>
      <dgm:t>
        <a:bodyPr/>
        <a:lstStyle/>
        <a:p>
          <a:endParaRPr kumimoji="1" lang="ja-JP" altLang="en-US"/>
        </a:p>
      </dgm:t>
    </dgm:pt>
    <dgm:pt modelId="{A134ECBB-CD44-4FAD-B715-03492001A264}" type="sibTrans" cxnId="{FB37169C-5F43-414B-8E84-64A491C87E1D}">
      <dgm:prSet/>
      <dgm:spPr/>
      <dgm:t>
        <a:bodyPr/>
        <a:lstStyle/>
        <a:p>
          <a:endParaRPr kumimoji="1" lang="ja-JP" altLang="en-US"/>
        </a:p>
      </dgm:t>
    </dgm:pt>
    <dgm:pt modelId="{16EF84D5-7641-467C-B911-251D137C70EE}">
      <dgm:prSet phldrT="[テキスト]"/>
      <dgm:spPr/>
      <dgm:t>
        <a:bodyPr/>
        <a:lstStyle/>
        <a:p>
          <a:r>
            <a:rPr kumimoji="1" lang="en-US" altLang="ja-JP" dirty="0">
              <a:latin typeface="Arial Black" panose="020B0A04020102020204" pitchFamily="34" charset="0"/>
            </a:rPr>
            <a:t>Equity</a:t>
          </a:r>
          <a:endParaRPr kumimoji="1" lang="ja-JP" altLang="en-US" dirty="0">
            <a:latin typeface="Arial Black" panose="020B0A04020102020204" pitchFamily="34" charset="0"/>
          </a:endParaRPr>
        </a:p>
      </dgm:t>
    </dgm:pt>
    <dgm:pt modelId="{3A40746C-786A-4746-8E5E-64A0CD8C6F73}" type="parTrans" cxnId="{4B3A03C8-C5CF-4D06-92EF-B3B4D1DDB844}">
      <dgm:prSet/>
      <dgm:spPr/>
      <dgm:t>
        <a:bodyPr/>
        <a:lstStyle/>
        <a:p>
          <a:endParaRPr kumimoji="1" lang="ja-JP" altLang="en-US"/>
        </a:p>
      </dgm:t>
    </dgm:pt>
    <dgm:pt modelId="{AFC4FFE2-5D1A-4C6B-9ADD-DED9735527DB}" type="sibTrans" cxnId="{4B3A03C8-C5CF-4D06-92EF-B3B4D1DDB844}">
      <dgm:prSet/>
      <dgm:spPr/>
      <dgm:t>
        <a:bodyPr/>
        <a:lstStyle/>
        <a:p>
          <a:endParaRPr kumimoji="1" lang="ja-JP" altLang="en-US"/>
        </a:p>
      </dgm:t>
    </dgm:pt>
    <dgm:pt modelId="{923F83B2-04D4-4A38-8582-709D12F2BE93}">
      <dgm:prSet phldrT="[テキスト]"/>
      <dgm:spPr/>
      <dgm:t>
        <a:bodyPr/>
        <a:lstStyle/>
        <a:p>
          <a:r>
            <a:rPr kumimoji="1" lang="en-US" altLang="ja-JP" dirty="0">
              <a:latin typeface="Arial Black" panose="020B0A04020102020204" pitchFamily="34" charset="0"/>
            </a:rPr>
            <a:t>Quality</a:t>
          </a:r>
          <a:endParaRPr kumimoji="1" lang="ja-JP" altLang="en-US" dirty="0">
            <a:latin typeface="Arial Black" panose="020B0A04020102020204" pitchFamily="34" charset="0"/>
          </a:endParaRPr>
        </a:p>
      </dgm:t>
    </dgm:pt>
    <dgm:pt modelId="{586C014F-87D7-4ED3-AE96-8B9DBDA9456B}" type="parTrans" cxnId="{363B3761-6F83-404E-BF18-D57E26EF5A75}">
      <dgm:prSet/>
      <dgm:spPr/>
      <dgm:t>
        <a:bodyPr/>
        <a:lstStyle/>
        <a:p>
          <a:endParaRPr kumimoji="1" lang="ja-JP" altLang="en-US"/>
        </a:p>
      </dgm:t>
    </dgm:pt>
    <dgm:pt modelId="{C60C2B7E-F198-4CA8-85AC-D18970216A23}" type="sibTrans" cxnId="{363B3761-6F83-404E-BF18-D57E26EF5A75}">
      <dgm:prSet/>
      <dgm:spPr/>
      <dgm:t>
        <a:bodyPr/>
        <a:lstStyle/>
        <a:p>
          <a:endParaRPr kumimoji="1" lang="ja-JP" altLang="en-US"/>
        </a:p>
      </dgm:t>
    </dgm:pt>
    <dgm:pt modelId="{3D378CC7-6C4A-4BC7-992C-0944113BA91F}">
      <dgm:prSet phldrT="[テキスト]" custT="1"/>
      <dgm:spPr/>
      <dgm:t>
        <a:bodyPr/>
        <a:lstStyle/>
        <a:p>
          <a:r>
            <a:rPr kumimoji="1" lang="en-US" altLang="ja-JP" sz="1400" dirty="0">
              <a:latin typeface="Arial Black" panose="020B0A04020102020204" pitchFamily="34" charset="0"/>
            </a:rPr>
            <a:t>Concept expansion</a:t>
          </a:r>
          <a:endParaRPr kumimoji="1" lang="ja-JP" altLang="en-US" sz="1400" dirty="0">
            <a:latin typeface="Arial Black" panose="020B0A04020102020204" pitchFamily="34" charset="0"/>
          </a:endParaRPr>
        </a:p>
      </dgm:t>
    </dgm:pt>
    <dgm:pt modelId="{8F37282F-69F6-439F-B92F-46B8F8AF0CF6}" type="parTrans" cxnId="{9A980B2D-ACAD-468A-944F-3C738EADEAF4}">
      <dgm:prSet/>
      <dgm:spPr/>
      <dgm:t>
        <a:bodyPr/>
        <a:lstStyle/>
        <a:p>
          <a:endParaRPr kumimoji="1" lang="ja-JP" altLang="en-US"/>
        </a:p>
      </dgm:t>
    </dgm:pt>
    <dgm:pt modelId="{EF86A7D7-4497-43F1-BC0E-C4193D9966E0}" type="sibTrans" cxnId="{9A980B2D-ACAD-468A-944F-3C738EADEAF4}">
      <dgm:prSet/>
      <dgm:spPr/>
      <dgm:t>
        <a:bodyPr/>
        <a:lstStyle/>
        <a:p>
          <a:endParaRPr kumimoji="1" lang="ja-JP" altLang="en-US"/>
        </a:p>
      </dgm:t>
    </dgm:pt>
    <dgm:pt modelId="{9992EA14-5EE8-4384-BC6C-E3636DD9FC58}">
      <dgm:prSet phldrT="[テキスト]" custT="1"/>
      <dgm:spPr/>
      <dgm:t>
        <a:bodyPr/>
        <a:lstStyle/>
        <a:p>
          <a:r>
            <a:rPr kumimoji="1" lang="en-US" altLang="ja-JP" sz="1400" dirty="0">
              <a:latin typeface="Arial Black" panose="020B0A04020102020204" pitchFamily="34" charset="0"/>
            </a:rPr>
            <a:t>Systemic approach</a:t>
          </a:r>
          <a:endParaRPr kumimoji="1" lang="ja-JP" altLang="en-US" sz="1400" dirty="0">
            <a:latin typeface="Arial Black" panose="020B0A04020102020204" pitchFamily="34" charset="0"/>
          </a:endParaRPr>
        </a:p>
      </dgm:t>
    </dgm:pt>
    <dgm:pt modelId="{DE4B71B5-D931-4A6E-9A83-C780802EF744}" type="parTrans" cxnId="{092C61BC-FD31-4E65-834A-FA3C50DDADD8}">
      <dgm:prSet/>
      <dgm:spPr/>
      <dgm:t>
        <a:bodyPr/>
        <a:lstStyle/>
        <a:p>
          <a:endParaRPr kumimoji="1" lang="ja-JP" altLang="en-US"/>
        </a:p>
      </dgm:t>
    </dgm:pt>
    <dgm:pt modelId="{DAAC2897-77D2-47E4-B11F-A4743ABF495B}" type="sibTrans" cxnId="{092C61BC-FD31-4E65-834A-FA3C50DDADD8}">
      <dgm:prSet/>
      <dgm:spPr/>
      <dgm:t>
        <a:bodyPr/>
        <a:lstStyle/>
        <a:p>
          <a:endParaRPr kumimoji="1" lang="ja-JP" altLang="en-US"/>
        </a:p>
      </dgm:t>
    </dgm:pt>
    <dgm:pt modelId="{1F1F6691-ED5A-410B-9A6D-043829424A58}" type="pres">
      <dgm:prSet presAssocID="{5402A4C5-3F20-40FD-AFEB-8C7FF76926BA}" presName="Name0" presStyleCnt="0">
        <dgm:presLayoutVars>
          <dgm:dir/>
          <dgm:resizeHandles val="exact"/>
        </dgm:presLayoutVars>
      </dgm:prSet>
      <dgm:spPr/>
    </dgm:pt>
    <dgm:pt modelId="{198E245E-8AE2-4830-9C21-C24C03FA6F73}" type="pres">
      <dgm:prSet presAssocID="{A3FDDCF5-7D21-4CE6-A4CD-78A02993DEA1}" presName="node" presStyleLbl="node1" presStyleIdx="0" presStyleCnt="5" custScaleY="57156">
        <dgm:presLayoutVars>
          <dgm:bulletEnabled val="1"/>
        </dgm:presLayoutVars>
      </dgm:prSet>
      <dgm:spPr/>
    </dgm:pt>
    <dgm:pt modelId="{1C3189B9-34DA-4524-8E14-C2650CD596AB}" type="pres">
      <dgm:prSet presAssocID="{A134ECBB-CD44-4FAD-B715-03492001A264}" presName="sibTrans" presStyleLbl="sibTrans2D1" presStyleIdx="0" presStyleCnt="4"/>
      <dgm:spPr/>
    </dgm:pt>
    <dgm:pt modelId="{DFED08F8-F03D-44B8-AED3-6FB5A6532699}" type="pres">
      <dgm:prSet presAssocID="{A134ECBB-CD44-4FAD-B715-03492001A264}" presName="connectorText" presStyleLbl="sibTrans2D1" presStyleIdx="0" presStyleCnt="4"/>
      <dgm:spPr/>
    </dgm:pt>
    <dgm:pt modelId="{89B2A223-74C1-49F2-BB93-63F084196F09}" type="pres">
      <dgm:prSet presAssocID="{16EF84D5-7641-467C-B911-251D137C70EE}" presName="node" presStyleLbl="node1" presStyleIdx="1" presStyleCnt="5" custScaleY="57156">
        <dgm:presLayoutVars>
          <dgm:bulletEnabled val="1"/>
        </dgm:presLayoutVars>
      </dgm:prSet>
      <dgm:spPr/>
    </dgm:pt>
    <dgm:pt modelId="{787A98B9-AB6F-47F8-8FF2-F7BBF5A51D00}" type="pres">
      <dgm:prSet presAssocID="{AFC4FFE2-5D1A-4C6B-9ADD-DED9735527DB}" presName="sibTrans" presStyleLbl="sibTrans2D1" presStyleIdx="1" presStyleCnt="4"/>
      <dgm:spPr/>
    </dgm:pt>
    <dgm:pt modelId="{6592ABF0-F7B6-47CB-866B-63200855AB69}" type="pres">
      <dgm:prSet presAssocID="{AFC4FFE2-5D1A-4C6B-9ADD-DED9735527DB}" presName="connectorText" presStyleLbl="sibTrans2D1" presStyleIdx="1" presStyleCnt="4"/>
      <dgm:spPr/>
    </dgm:pt>
    <dgm:pt modelId="{27C73769-5361-4064-840B-E4C2DA5FDF36}" type="pres">
      <dgm:prSet presAssocID="{923F83B2-04D4-4A38-8582-709D12F2BE93}" presName="node" presStyleLbl="node1" presStyleIdx="2" presStyleCnt="5" custScaleY="57156">
        <dgm:presLayoutVars>
          <dgm:bulletEnabled val="1"/>
        </dgm:presLayoutVars>
      </dgm:prSet>
      <dgm:spPr/>
    </dgm:pt>
    <dgm:pt modelId="{91FF85BC-343E-4D0A-B0B2-369F7D095C74}" type="pres">
      <dgm:prSet presAssocID="{C60C2B7E-F198-4CA8-85AC-D18970216A23}" presName="sibTrans" presStyleLbl="sibTrans2D1" presStyleIdx="2" presStyleCnt="4"/>
      <dgm:spPr/>
    </dgm:pt>
    <dgm:pt modelId="{EF4CBCED-F7DE-4A21-9311-B8C8D34402B6}" type="pres">
      <dgm:prSet presAssocID="{C60C2B7E-F198-4CA8-85AC-D18970216A23}" presName="connectorText" presStyleLbl="sibTrans2D1" presStyleIdx="2" presStyleCnt="4"/>
      <dgm:spPr/>
    </dgm:pt>
    <dgm:pt modelId="{96E75694-5DCC-48AE-B819-B887FFE7106B}" type="pres">
      <dgm:prSet presAssocID="{3D378CC7-6C4A-4BC7-992C-0944113BA91F}" presName="node" presStyleLbl="node1" presStyleIdx="3" presStyleCnt="5" custScaleX="153514" custScaleY="57156">
        <dgm:presLayoutVars>
          <dgm:bulletEnabled val="1"/>
        </dgm:presLayoutVars>
      </dgm:prSet>
      <dgm:spPr/>
    </dgm:pt>
    <dgm:pt modelId="{9E66CC25-95D5-4BB0-ADEF-F5EBEA0EFB6B}" type="pres">
      <dgm:prSet presAssocID="{EF86A7D7-4497-43F1-BC0E-C4193D9966E0}" presName="sibTrans" presStyleLbl="sibTrans2D1" presStyleIdx="3" presStyleCnt="4"/>
      <dgm:spPr/>
    </dgm:pt>
    <dgm:pt modelId="{99531DFB-4536-4FD2-BD2C-BEBEAFA1CC58}" type="pres">
      <dgm:prSet presAssocID="{EF86A7D7-4497-43F1-BC0E-C4193D9966E0}" presName="connectorText" presStyleLbl="sibTrans2D1" presStyleIdx="3" presStyleCnt="4"/>
      <dgm:spPr/>
    </dgm:pt>
    <dgm:pt modelId="{D37A7A37-803E-461B-8999-59B778076E04}" type="pres">
      <dgm:prSet presAssocID="{9992EA14-5EE8-4384-BC6C-E3636DD9FC58}" presName="node" presStyleLbl="node1" presStyleIdx="4" presStyleCnt="5" custScaleX="154869" custScaleY="63103">
        <dgm:presLayoutVars>
          <dgm:bulletEnabled val="1"/>
        </dgm:presLayoutVars>
      </dgm:prSet>
      <dgm:spPr/>
    </dgm:pt>
  </dgm:ptLst>
  <dgm:cxnLst>
    <dgm:cxn modelId="{466CF003-A498-4956-81AC-CFBE65F0A886}" type="presOf" srcId="{9992EA14-5EE8-4384-BC6C-E3636DD9FC58}" destId="{D37A7A37-803E-461B-8999-59B778076E04}" srcOrd="0" destOrd="0" presId="urn:microsoft.com/office/officeart/2005/8/layout/process1"/>
    <dgm:cxn modelId="{1BD09210-D27A-4BEF-B105-C2F06D1584A2}" type="presOf" srcId="{A134ECBB-CD44-4FAD-B715-03492001A264}" destId="{DFED08F8-F03D-44B8-AED3-6FB5A6532699}" srcOrd="1" destOrd="0" presId="urn:microsoft.com/office/officeart/2005/8/layout/process1"/>
    <dgm:cxn modelId="{9A980B2D-ACAD-468A-944F-3C738EADEAF4}" srcId="{5402A4C5-3F20-40FD-AFEB-8C7FF76926BA}" destId="{3D378CC7-6C4A-4BC7-992C-0944113BA91F}" srcOrd="3" destOrd="0" parTransId="{8F37282F-69F6-439F-B92F-46B8F8AF0CF6}" sibTransId="{EF86A7D7-4497-43F1-BC0E-C4193D9966E0}"/>
    <dgm:cxn modelId="{363B3761-6F83-404E-BF18-D57E26EF5A75}" srcId="{5402A4C5-3F20-40FD-AFEB-8C7FF76926BA}" destId="{923F83B2-04D4-4A38-8582-709D12F2BE93}" srcOrd="2" destOrd="0" parTransId="{586C014F-87D7-4ED3-AE96-8B9DBDA9456B}" sibTransId="{C60C2B7E-F198-4CA8-85AC-D18970216A23}"/>
    <dgm:cxn modelId="{881CDA45-BD53-412D-862C-A3D0C404755C}" type="presOf" srcId="{AFC4FFE2-5D1A-4C6B-9ADD-DED9735527DB}" destId="{787A98B9-AB6F-47F8-8FF2-F7BBF5A51D00}" srcOrd="0" destOrd="0" presId="urn:microsoft.com/office/officeart/2005/8/layout/process1"/>
    <dgm:cxn modelId="{2C8EC991-6012-4465-AE65-EC4DA43A9909}" type="presOf" srcId="{A134ECBB-CD44-4FAD-B715-03492001A264}" destId="{1C3189B9-34DA-4524-8E14-C2650CD596AB}" srcOrd="0" destOrd="0" presId="urn:microsoft.com/office/officeart/2005/8/layout/process1"/>
    <dgm:cxn modelId="{0175EB91-8B99-4AD8-A9F0-CAEEC4665AC0}" type="presOf" srcId="{C60C2B7E-F198-4CA8-85AC-D18970216A23}" destId="{91FF85BC-343E-4D0A-B0B2-369F7D095C74}" srcOrd="0" destOrd="0" presId="urn:microsoft.com/office/officeart/2005/8/layout/process1"/>
    <dgm:cxn modelId="{F4F8CB96-B9EB-411D-9477-425F9747E448}" type="presOf" srcId="{AFC4FFE2-5D1A-4C6B-9ADD-DED9735527DB}" destId="{6592ABF0-F7B6-47CB-866B-63200855AB69}" srcOrd="1" destOrd="0" presId="urn:microsoft.com/office/officeart/2005/8/layout/process1"/>
    <dgm:cxn modelId="{F917309A-AAF4-41EE-AC1B-B8FE24B3B7CF}" type="presOf" srcId="{5402A4C5-3F20-40FD-AFEB-8C7FF76926BA}" destId="{1F1F6691-ED5A-410B-9A6D-043829424A58}" srcOrd="0" destOrd="0" presId="urn:microsoft.com/office/officeart/2005/8/layout/process1"/>
    <dgm:cxn modelId="{FB37169C-5F43-414B-8E84-64A491C87E1D}" srcId="{5402A4C5-3F20-40FD-AFEB-8C7FF76926BA}" destId="{A3FDDCF5-7D21-4CE6-A4CD-78A02993DEA1}" srcOrd="0" destOrd="0" parTransId="{A67AE855-8132-4F0C-AB9C-FFFCD93FE966}" sibTransId="{A134ECBB-CD44-4FAD-B715-03492001A264}"/>
    <dgm:cxn modelId="{B57E80AF-F06F-49EE-BB0A-92FEE39F3C61}" type="presOf" srcId="{C60C2B7E-F198-4CA8-85AC-D18970216A23}" destId="{EF4CBCED-F7DE-4A21-9311-B8C8D34402B6}" srcOrd="1" destOrd="0" presId="urn:microsoft.com/office/officeart/2005/8/layout/process1"/>
    <dgm:cxn modelId="{092C61BC-FD31-4E65-834A-FA3C50DDADD8}" srcId="{5402A4C5-3F20-40FD-AFEB-8C7FF76926BA}" destId="{9992EA14-5EE8-4384-BC6C-E3636DD9FC58}" srcOrd="4" destOrd="0" parTransId="{DE4B71B5-D931-4A6E-9A83-C780802EF744}" sibTransId="{DAAC2897-77D2-47E4-B11F-A4743ABF495B}"/>
    <dgm:cxn modelId="{9D61AEBE-CD48-4F88-A241-1C406CF33989}" type="presOf" srcId="{3D378CC7-6C4A-4BC7-992C-0944113BA91F}" destId="{96E75694-5DCC-48AE-B819-B887FFE7106B}" srcOrd="0" destOrd="0" presId="urn:microsoft.com/office/officeart/2005/8/layout/process1"/>
    <dgm:cxn modelId="{DD909FC5-6049-48B3-8A06-F24317FBD4B2}" type="presOf" srcId="{16EF84D5-7641-467C-B911-251D137C70EE}" destId="{89B2A223-74C1-49F2-BB93-63F084196F09}" srcOrd="0" destOrd="0" presId="urn:microsoft.com/office/officeart/2005/8/layout/process1"/>
    <dgm:cxn modelId="{4B3A03C8-C5CF-4D06-92EF-B3B4D1DDB844}" srcId="{5402A4C5-3F20-40FD-AFEB-8C7FF76926BA}" destId="{16EF84D5-7641-467C-B911-251D137C70EE}" srcOrd="1" destOrd="0" parTransId="{3A40746C-786A-4746-8E5E-64A0CD8C6F73}" sibTransId="{AFC4FFE2-5D1A-4C6B-9ADD-DED9735527DB}"/>
    <dgm:cxn modelId="{A31A3AD4-86B1-4B5C-94DD-9B1A0F9DB40B}" type="presOf" srcId="{923F83B2-04D4-4A38-8582-709D12F2BE93}" destId="{27C73769-5361-4064-840B-E4C2DA5FDF36}" srcOrd="0" destOrd="0" presId="urn:microsoft.com/office/officeart/2005/8/layout/process1"/>
    <dgm:cxn modelId="{1AEBD7DD-A7D5-4257-AE9F-5DE43699C2D4}" type="presOf" srcId="{EF86A7D7-4497-43F1-BC0E-C4193D9966E0}" destId="{99531DFB-4536-4FD2-BD2C-BEBEAFA1CC58}" srcOrd="1" destOrd="0" presId="urn:microsoft.com/office/officeart/2005/8/layout/process1"/>
    <dgm:cxn modelId="{5F3171F1-08C3-4B15-807D-8E448D06E48A}" type="presOf" srcId="{A3FDDCF5-7D21-4CE6-A4CD-78A02993DEA1}" destId="{198E245E-8AE2-4830-9C21-C24C03FA6F73}" srcOrd="0" destOrd="0" presId="urn:microsoft.com/office/officeart/2005/8/layout/process1"/>
    <dgm:cxn modelId="{125031F2-6468-4D0A-AC66-CB2A9C82F563}" type="presOf" srcId="{EF86A7D7-4497-43F1-BC0E-C4193D9966E0}" destId="{9E66CC25-95D5-4BB0-ADEF-F5EBEA0EFB6B}" srcOrd="0" destOrd="0" presId="urn:microsoft.com/office/officeart/2005/8/layout/process1"/>
    <dgm:cxn modelId="{34D30B32-EA21-4FB9-85D2-D910E518689E}" type="presParOf" srcId="{1F1F6691-ED5A-410B-9A6D-043829424A58}" destId="{198E245E-8AE2-4830-9C21-C24C03FA6F73}" srcOrd="0" destOrd="0" presId="urn:microsoft.com/office/officeart/2005/8/layout/process1"/>
    <dgm:cxn modelId="{ABECA6BD-A9A1-45F6-B498-079A6329849C}" type="presParOf" srcId="{1F1F6691-ED5A-410B-9A6D-043829424A58}" destId="{1C3189B9-34DA-4524-8E14-C2650CD596AB}" srcOrd="1" destOrd="0" presId="urn:microsoft.com/office/officeart/2005/8/layout/process1"/>
    <dgm:cxn modelId="{DF053F1A-D3AA-430E-B156-5DC7620F27A0}" type="presParOf" srcId="{1C3189B9-34DA-4524-8E14-C2650CD596AB}" destId="{DFED08F8-F03D-44B8-AED3-6FB5A6532699}" srcOrd="0" destOrd="0" presId="urn:microsoft.com/office/officeart/2005/8/layout/process1"/>
    <dgm:cxn modelId="{B0C954B7-8822-4D26-A71F-351FED31C779}" type="presParOf" srcId="{1F1F6691-ED5A-410B-9A6D-043829424A58}" destId="{89B2A223-74C1-49F2-BB93-63F084196F09}" srcOrd="2" destOrd="0" presId="urn:microsoft.com/office/officeart/2005/8/layout/process1"/>
    <dgm:cxn modelId="{758A48B0-3BD2-42CE-8FBD-A2A6B5158FA3}" type="presParOf" srcId="{1F1F6691-ED5A-410B-9A6D-043829424A58}" destId="{787A98B9-AB6F-47F8-8FF2-F7BBF5A51D00}" srcOrd="3" destOrd="0" presId="urn:microsoft.com/office/officeart/2005/8/layout/process1"/>
    <dgm:cxn modelId="{C1FE4AED-5190-4B5C-BA77-4D6D29834C37}" type="presParOf" srcId="{787A98B9-AB6F-47F8-8FF2-F7BBF5A51D00}" destId="{6592ABF0-F7B6-47CB-866B-63200855AB69}" srcOrd="0" destOrd="0" presId="urn:microsoft.com/office/officeart/2005/8/layout/process1"/>
    <dgm:cxn modelId="{A048CAB8-E1A2-4641-9B04-9883D9CC21F6}" type="presParOf" srcId="{1F1F6691-ED5A-410B-9A6D-043829424A58}" destId="{27C73769-5361-4064-840B-E4C2DA5FDF36}" srcOrd="4" destOrd="0" presId="urn:microsoft.com/office/officeart/2005/8/layout/process1"/>
    <dgm:cxn modelId="{EDEFC53F-025E-4F7F-9648-2835E9283E4E}" type="presParOf" srcId="{1F1F6691-ED5A-410B-9A6D-043829424A58}" destId="{91FF85BC-343E-4D0A-B0B2-369F7D095C74}" srcOrd="5" destOrd="0" presId="urn:microsoft.com/office/officeart/2005/8/layout/process1"/>
    <dgm:cxn modelId="{FB8927CD-CEE9-48B6-879E-FC877C722832}" type="presParOf" srcId="{91FF85BC-343E-4D0A-B0B2-369F7D095C74}" destId="{EF4CBCED-F7DE-4A21-9311-B8C8D34402B6}" srcOrd="0" destOrd="0" presId="urn:microsoft.com/office/officeart/2005/8/layout/process1"/>
    <dgm:cxn modelId="{42623C9C-0EBC-43E8-BAA5-324DA392207A}" type="presParOf" srcId="{1F1F6691-ED5A-410B-9A6D-043829424A58}" destId="{96E75694-5DCC-48AE-B819-B887FFE7106B}" srcOrd="6" destOrd="0" presId="urn:microsoft.com/office/officeart/2005/8/layout/process1"/>
    <dgm:cxn modelId="{A4DA5ABC-BC56-4E55-B3B3-EAF6ECA353F3}" type="presParOf" srcId="{1F1F6691-ED5A-410B-9A6D-043829424A58}" destId="{9E66CC25-95D5-4BB0-ADEF-F5EBEA0EFB6B}" srcOrd="7" destOrd="0" presId="urn:microsoft.com/office/officeart/2005/8/layout/process1"/>
    <dgm:cxn modelId="{F1B7A9CC-FA33-435F-A06C-69CED9BEB200}" type="presParOf" srcId="{9E66CC25-95D5-4BB0-ADEF-F5EBEA0EFB6B}" destId="{99531DFB-4536-4FD2-BD2C-BEBEAFA1CC58}" srcOrd="0" destOrd="0" presId="urn:microsoft.com/office/officeart/2005/8/layout/process1"/>
    <dgm:cxn modelId="{23EC266B-CF86-476F-9115-A8F3F5551F8A}" type="presParOf" srcId="{1F1F6691-ED5A-410B-9A6D-043829424A58}" destId="{D37A7A37-803E-461B-8999-59B778076E04}"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5127EF3-1883-47A3-8B3A-0D0CD9B7C367}" type="doc">
      <dgm:prSet loTypeId="urn:microsoft.com/office/officeart/2005/8/layout/cycle7" loCatId="cycle" qsTypeId="urn:microsoft.com/office/officeart/2005/8/quickstyle/simple1" qsCatId="simple" csTypeId="urn:microsoft.com/office/officeart/2005/8/colors/colorful5" csCatId="colorful" phldr="1"/>
      <dgm:spPr/>
      <dgm:t>
        <a:bodyPr/>
        <a:lstStyle/>
        <a:p>
          <a:endParaRPr kumimoji="1" lang="ja-JP" altLang="en-US"/>
        </a:p>
      </dgm:t>
    </dgm:pt>
    <dgm:pt modelId="{35E904CA-72EB-4C84-82DF-B2E0F3983D0A}">
      <dgm:prSet phldrT="[テキスト]"/>
      <dgm:spPr>
        <a:solidFill>
          <a:srgbClr val="00B050"/>
        </a:solidFill>
      </dgm:spPr>
      <dgm:t>
        <a:bodyPr/>
        <a:lstStyle/>
        <a:p>
          <a:r>
            <a:rPr kumimoji="1" lang="en-US" altLang="ja-JP" dirty="0"/>
            <a:t>Nutrition</a:t>
          </a:r>
          <a:endParaRPr kumimoji="1" lang="ja-JP" altLang="en-US" dirty="0"/>
        </a:p>
      </dgm:t>
    </dgm:pt>
    <dgm:pt modelId="{59CEE6F7-A4E5-4171-86CC-77D45389E7F0}" type="parTrans" cxnId="{48C687CA-C28A-4AD4-841F-61BAAFA47C53}">
      <dgm:prSet/>
      <dgm:spPr/>
      <dgm:t>
        <a:bodyPr/>
        <a:lstStyle/>
        <a:p>
          <a:endParaRPr kumimoji="1" lang="ja-JP" altLang="en-US"/>
        </a:p>
      </dgm:t>
    </dgm:pt>
    <dgm:pt modelId="{2A98D050-3F55-4818-BCF4-98AFF1640740}" type="sibTrans" cxnId="{48C687CA-C28A-4AD4-841F-61BAAFA47C53}">
      <dgm:prSet/>
      <dgm:spPr>
        <a:solidFill>
          <a:srgbClr val="00B050"/>
        </a:solidFill>
      </dgm:spPr>
      <dgm:t>
        <a:bodyPr/>
        <a:lstStyle/>
        <a:p>
          <a:endParaRPr kumimoji="1" lang="ja-JP" altLang="en-US"/>
        </a:p>
      </dgm:t>
    </dgm:pt>
    <dgm:pt modelId="{3E98756E-3B7C-4E51-ADB0-6CE81A566F98}">
      <dgm:prSet phldrT="[テキスト]"/>
      <dgm:spPr/>
      <dgm:t>
        <a:bodyPr/>
        <a:lstStyle/>
        <a:p>
          <a:r>
            <a:rPr kumimoji="1" lang="en-US" altLang="ja-JP" dirty="0"/>
            <a:t>Environment</a:t>
          </a:r>
          <a:endParaRPr kumimoji="1" lang="ja-JP" altLang="en-US" dirty="0"/>
        </a:p>
      </dgm:t>
    </dgm:pt>
    <dgm:pt modelId="{5CDF0930-B6B4-4623-BCDF-AC21437F7329}" type="parTrans" cxnId="{6692B4AF-3E79-4021-B5D3-299973157136}">
      <dgm:prSet/>
      <dgm:spPr/>
      <dgm:t>
        <a:bodyPr/>
        <a:lstStyle/>
        <a:p>
          <a:endParaRPr kumimoji="1" lang="ja-JP" altLang="en-US"/>
        </a:p>
      </dgm:t>
    </dgm:pt>
    <dgm:pt modelId="{7CD5545E-0DDC-4C39-BDE1-AC6C76E2EBBD}" type="sibTrans" cxnId="{6692B4AF-3E79-4021-B5D3-299973157136}">
      <dgm:prSet/>
      <dgm:spPr/>
      <dgm:t>
        <a:bodyPr/>
        <a:lstStyle/>
        <a:p>
          <a:endParaRPr kumimoji="1" lang="ja-JP" altLang="en-US"/>
        </a:p>
      </dgm:t>
    </dgm:pt>
    <dgm:pt modelId="{B35BA3F2-4325-4953-BEB4-5475D62A01D4}">
      <dgm:prSet phldrT="[テキスト]"/>
      <dgm:spPr/>
      <dgm:t>
        <a:bodyPr/>
        <a:lstStyle/>
        <a:p>
          <a:r>
            <a:rPr kumimoji="1" lang="en-US" altLang="ja-JP" dirty="0"/>
            <a:t>Food security</a:t>
          </a:r>
          <a:endParaRPr kumimoji="1" lang="ja-JP" altLang="en-US" dirty="0"/>
        </a:p>
      </dgm:t>
    </dgm:pt>
    <dgm:pt modelId="{565E88C8-BCBF-468A-8E93-35AB9EC9B7BC}" type="parTrans" cxnId="{A1DDF35C-4B87-4391-ACEA-88DEAC2F74E1}">
      <dgm:prSet/>
      <dgm:spPr/>
      <dgm:t>
        <a:bodyPr/>
        <a:lstStyle/>
        <a:p>
          <a:endParaRPr kumimoji="1" lang="ja-JP" altLang="en-US"/>
        </a:p>
      </dgm:t>
    </dgm:pt>
    <dgm:pt modelId="{7F864FEB-A9B6-4515-95F4-1B327C1BD119}" type="sibTrans" cxnId="{A1DDF35C-4B87-4391-ACEA-88DEAC2F74E1}">
      <dgm:prSet/>
      <dgm:spPr/>
      <dgm:t>
        <a:bodyPr/>
        <a:lstStyle/>
        <a:p>
          <a:endParaRPr kumimoji="1" lang="ja-JP" altLang="en-US"/>
        </a:p>
      </dgm:t>
    </dgm:pt>
    <dgm:pt modelId="{883DA08F-3B19-4413-B73F-B4AC9BCC0246}" type="pres">
      <dgm:prSet presAssocID="{A5127EF3-1883-47A3-8B3A-0D0CD9B7C367}" presName="Name0" presStyleCnt="0">
        <dgm:presLayoutVars>
          <dgm:dir/>
          <dgm:resizeHandles val="exact"/>
        </dgm:presLayoutVars>
      </dgm:prSet>
      <dgm:spPr/>
    </dgm:pt>
    <dgm:pt modelId="{ED13C451-661C-4ACB-8E48-301BDAF1DF0C}" type="pres">
      <dgm:prSet presAssocID="{35E904CA-72EB-4C84-82DF-B2E0F3983D0A}" presName="node" presStyleLbl="node1" presStyleIdx="0" presStyleCnt="3" custRadScaleRad="112525" custRadScaleInc="-1747">
        <dgm:presLayoutVars>
          <dgm:bulletEnabled val="1"/>
        </dgm:presLayoutVars>
      </dgm:prSet>
      <dgm:spPr/>
    </dgm:pt>
    <dgm:pt modelId="{EC2B91B6-3E8F-4F1D-88F4-68FCDB8A668A}" type="pres">
      <dgm:prSet presAssocID="{2A98D050-3F55-4818-BCF4-98AFF1640740}" presName="sibTrans" presStyleLbl="sibTrans2D1" presStyleIdx="0" presStyleCnt="3"/>
      <dgm:spPr/>
    </dgm:pt>
    <dgm:pt modelId="{8D2A7FBA-4AFB-47EB-A99A-453E6F04A2A2}" type="pres">
      <dgm:prSet presAssocID="{2A98D050-3F55-4818-BCF4-98AFF1640740}" presName="connectorText" presStyleLbl="sibTrans2D1" presStyleIdx="0" presStyleCnt="3"/>
      <dgm:spPr/>
    </dgm:pt>
    <dgm:pt modelId="{6AE86035-9D0A-4D33-8366-FC963E388150}" type="pres">
      <dgm:prSet presAssocID="{3E98756E-3B7C-4E51-ADB0-6CE81A566F98}" presName="node" presStyleLbl="node1" presStyleIdx="1" presStyleCnt="3" custRadScaleRad="164869" custRadScaleInc="-20552">
        <dgm:presLayoutVars>
          <dgm:bulletEnabled val="1"/>
        </dgm:presLayoutVars>
      </dgm:prSet>
      <dgm:spPr/>
    </dgm:pt>
    <dgm:pt modelId="{E70825C7-C1F3-4EB7-8177-3126C90191C4}" type="pres">
      <dgm:prSet presAssocID="{7CD5545E-0DDC-4C39-BDE1-AC6C76E2EBBD}" presName="sibTrans" presStyleLbl="sibTrans2D1" presStyleIdx="1" presStyleCnt="3" custScaleX="138465"/>
      <dgm:spPr/>
    </dgm:pt>
    <dgm:pt modelId="{501D5EDD-69BF-4AE2-8BF1-DB78CF9B8DE3}" type="pres">
      <dgm:prSet presAssocID="{7CD5545E-0DDC-4C39-BDE1-AC6C76E2EBBD}" presName="connectorText" presStyleLbl="sibTrans2D1" presStyleIdx="1" presStyleCnt="3"/>
      <dgm:spPr/>
    </dgm:pt>
    <dgm:pt modelId="{78F1B351-EAF6-4296-A54A-7DE519651984}" type="pres">
      <dgm:prSet presAssocID="{B35BA3F2-4325-4953-BEB4-5475D62A01D4}" presName="node" presStyleLbl="node1" presStyleIdx="2" presStyleCnt="3" custRadScaleRad="168591" custRadScaleInc="21223">
        <dgm:presLayoutVars>
          <dgm:bulletEnabled val="1"/>
        </dgm:presLayoutVars>
      </dgm:prSet>
      <dgm:spPr/>
    </dgm:pt>
    <dgm:pt modelId="{271C6A5D-16CE-4AD0-BCC6-2B911BE510C8}" type="pres">
      <dgm:prSet presAssocID="{7F864FEB-A9B6-4515-95F4-1B327C1BD119}" presName="sibTrans" presStyleLbl="sibTrans2D1" presStyleIdx="2" presStyleCnt="3"/>
      <dgm:spPr/>
    </dgm:pt>
    <dgm:pt modelId="{22506439-5DE1-4A93-B1FD-4E2CE65BB909}" type="pres">
      <dgm:prSet presAssocID="{7F864FEB-A9B6-4515-95F4-1B327C1BD119}" presName="connectorText" presStyleLbl="sibTrans2D1" presStyleIdx="2" presStyleCnt="3"/>
      <dgm:spPr/>
    </dgm:pt>
  </dgm:ptLst>
  <dgm:cxnLst>
    <dgm:cxn modelId="{194D6707-FB95-4DA4-87B0-9114F5881330}" type="presOf" srcId="{3E98756E-3B7C-4E51-ADB0-6CE81A566F98}" destId="{6AE86035-9D0A-4D33-8366-FC963E388150}" srcOrd="0" destOrd="0" presId="urn:microsoft.com/office/officeart/2005/8/layout/cycle7"/>
    <dgm:cxn modelId="{F37BEC14-C243-474E-9606-88141926308D}" type="presOf" srcId="{2A98D050-3F55-4818-BCF4-98AFF1640740}" destId="{8D2A7FBA-4AFB-47EB-A99A-453E6F04A2A2}" srcOrd="1" destOrd="0" presId="urn:microsoft.com/office/officeart/2005/8/layout/cycle7"/>
    <dgm:cxn modelId="{2932C02D-01C0-46B3-A0A3-12576C81A4E8}" type="presOf" srcId="{7CD5545E-0DDC-4C39-BDE1-AC6C76E2EBBD}" destId="{501D5EDD-69BF-4AE2-8BF1-DB78CF9B8DE3}" srcOrd="1" destOrd="0" presId="urn:microsoft.com/office/officeart/2005/8/layout/cycle7"/>
    <dgm:cxn modelId="{5D45322F-6C6E-4BF2-97D3-078765D1955A}" type="presOf" srcId="{7F864FEB-A9B6-4515-95F4-1B327C1BD119}" destId="{271C6A5D-16CE-4AD0-BCC6-2B911BE510C8}" srcOrd="0" destOrd="0" presId="urn:microsoft.com/office/officeart/2005/8/layout/cycle7"/>
    <dgm:cxn modelId="{A1DDF35C-4B87-4391-ACEA-88DEAC2F74E1}" srcId="{A5127EF3-1883-47A3-8B3A-0D0CD9B7C367}" destId="{B35BA3F2-4325-4953-BEB4-5475D62A01D4}" srcOrd="2" destOrd="0" parTransId="{565E88C8-BCBF-468A-8E93-35AB9EC9B7BC}" sibTransId="{7F864FEB-A9B6-4515-95F4-1B327C1BD119}"/>
    <dgm:cxn modelId="{10CB5862-6F26-4762-9F92-53E3ED970072}" type="presOf" srcId="{7F864FEB-A9B6-4515-95F4-1B327C1BD119}" destId="{22506439-5DE1-4A93-B1FD-4E2CE65BB909}" srcOrd="1" destOrd="0" presId="urn:microsoft.com/office/officeart/2005/8/layout/cycle7"/>
    <dgm:cxn modelId="{E6913148-8942-408C-9B43-45440938EE3D}" type="presOf" srcId="{B35BA3F2-4325-4953-BEB4-5475D62A01D4}" destId="{78F1B351-EAF6-4296-A54A-7DE519651984}" srcOrd="0" destOrd="0" presId="urn:microsoft.com/office/officeart/2005/8/layout/cycle7"/>
    <dgm:cxn modelId="{736AD554-DA33-4406-8730-4B796D061E21}" type="presOf" srcId="{7CD5545E-0DDC-4C39-BDE1-AC6C76E2EBBD}" destId="{E70825C7-C1F3-4EB7-8177-3126C90191C4}" srcOrd="0" destOrd="0" presId="urn:microsoft.com/office/officeart/2005/8/layout/cycle7"/>
    <dgm:cxn modelId="{ADE81776-C8DE-4575-987E-7A0675E42AEB}" type="presOf" srcId="{A5127EF3-1883-47A3-8B3A-0D0CD9B7C367}" destId="{883DA08F-3B19-4413-B73F-B4AC9BCC0246}" srcOrd="0" destOrd="0" presId="urn:microsoft.com/office/officeart/2005/8/layout/cycle7"/>
    <dgm:cxn modelId="{7903AAAD-4687-4214-A0B5-6557FE05C188}" type="presOf" srcId="{35E904CA-72EB-4C84-82DF-B2E0F3983D0A}" destId="{ED13C451-661C-4ACB-8E48-301BDAF1DF0C}" srcOrd="0" destOrd="0" presId="urn:microsoft.com/office/officeart/2005/8/layout/cycle7"/>
    <dgm:cxn modelId="{6692B4AF-3E79-4021-B5D3-299973157136}" srcId="{A5127EF3-1883-47A3-8B3A-0D0CD9B7C367}" destId="{3E98756E-3B7C-4E51-ADB0-6CE81A566F98}" srcOrd="1" destOrd="0" parTransId="{5CDF0930-B6B4-4623-BCDF-AC21437F7329}" sibTransId="{7CD5545E-0DDC-4C39-BDE1-AC6C76E2EBBD}"/>
    <dgm:cxn modelId="{48C687CA-C28A-4AD4-841F-61BAAFA47C53}" srcId="{A5127EF3-1883-47A3-8B3A-0D0CD9B7C367}" destId="{35E904CA-72EB-4C84-82DF-B2E0F3983D0A}" srcOrd="0" destOrd="0" parTransId="{59CEE6F7-A4E5-4171-86CC-77D45389E7F0}" sibTransId="{2A98D050-3F55-4818-BCF4-98AFF1640740}"/>
    <dgm:cxn modelId="{4DD5CCD9-E82E-437C-9519-6847EE7C7D9F}" type="presOf" srcId="{2A98D050-3F55-4818-BCF4-98AFF1640740}" destId="{EC2B91B6-3E8F-4F1D-88F4-68FCDB8A668A}" srcOrd="0" destOrd="0" presId="urn:microsoft.com/office/officeart/2005/8/layout/cycle7"/>
    <dgm:cxn modelId="{EAE2EE91-E35C-4872-9A9B-98CAA77E54AB}" type="presParOf" srcId="{883DA08F-3B19-4413-B73F-B4AC9BCC0246}" destId="{ED13C451-661C-4ACB-8E48-301BDAF1DF0C}" srcOrd="0" destOrd="0" presId="urn:microsoft.com/office/officeart/2005/8/layout/cycle7"/>
    <dgm:cxn modelId="{A2BB757E-D704-4CD5-B615-F6DA1F3B2B6F}" type="presParOf" srcId="{883DA08F-3B19-4413-B73F-B4AC9BCC0246}" destId="{EC2B91B6-3E8F-4F1D-88F4-68FCDB8A668A}" srcOrd="1" destOrd="0" presId="urn:microsoft.com/office/officeart/2005/8/layout/cycle7"/>
    <dgm:cxn modelId="{E8C3AB4D-842D-4025-A4B4-2FC2C6F8DCCD}" type="presParOf" srcId="{EC2B91B6-3E8F-4F1D-88F4-68FCDB8A668A}" destId="{8D2A7FBA-4AFB-47EB-A99A-453E6F04A2A2}" srcOrd="0" destOrd="0" presId="urn:microsoft.com/office/officeart/2005/8/layout/cycle7"/>
    <dgm:cxn modelId="{8481D07D-F886-4528-B3B7-4C8B1F17EBB5}" type="presParOf" srcId="{883DA08F-3B19-4413-B73F-B4AC9BCC0246}" destId="{6AE86035-9D0A-4D33-8366-FC963E388150}" srcOrd="2" destOrd="0" presId="urn:microsoft.com/office/officeart/2005/8/layout/cycle7"/>
    <dgm:cxn modelId="{6507AB2E-8D85-4767-AF30-552ABE0551D4}" type="presParOf" srcId="{883DA08F-3B19-4413-B73F-B4AC9BCC0246}" destId="{E70825C7-C1F3-4EB7-8177-3126C90191C4}" srcOrd="3" destOrd="0" presId="urn:microsoft.com/office/officeart/2005/8/layout/cycle7"/>
    <dgm:cxn modelId="{7C9D5B2F-D12E-4D86-897A-140900F1E223}" type="presParOf" srcId="{E70825C7-C1F3-4EB7-8177-3126C90191C4}" destId="{501D5EDD-69BF-4AE2-8BF1-DB78CF9B8DE3}" srcOrd="0" destOrd="0" presId="urn:microsoft.com/office/officeart/2005/8/layout/cycle7"/>
    <dgm:cxn modelId="{A276ECAA-62E8-4C7E-98BB-AEE0DEE59950}" type="presParOf" srcId="{883DA08F-3B19-4413-B73F-B4AC9BCC0246}" destId="{78F1B351-EAF6-4296-A54A-7DE519651984}" srcOrd="4" destOrd="0" presId="urn:microsoft.com/office/officeart/2005/8/layout/cycle7"/>
    <dgm:cxn modelId="{013DAAC5-A70A-47DE-8BE7-0C95EB2EF174}" type="presParOf" srcId="{883DA08F-3B19-4413-B73F-B4AC9BCC0246}" destId="{271C6A5D-16CE-4AD0-BCC6-2B911BE510C8}" srcOrd="5" destOrd="0" presId="urn:microsoft.com/office/officeart/2005/8/layout/cycle7"/>
    <dgm:cxn modelId="{4B413F6F-4F3F-4CBA-8A38-4D056BD1252A}" type="presParOf" srcId="{271C6A5D-16CE-4AD0-BCC6-2B911BE510C8}" destId="{22506439-5DE1-4A93-B1FD-4E2CE65BB909}"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402A4C5-3F20-40FD-AFEB-8C7FF76926BA}" type="doc">
      <dgm:prSet loTypeId="urn:microsoft.com/office/officeart/2005/8/layout/process1" loCatId="process" qsTypeId="urn:microsoft.com/office/officeart/2005/8/quickstyle/simple1" qsCatId="simple" csTypeId="urn:microsoft.com/office/officeart/2005/8/colors/accent2_2" csCatId="accent2" phldr="1"/>
      <dgm:spPr/>
    </dgm:pt>
    <dgm:pt modelId="{A3FDDCF5-7D21-4CE6-A4CD-78A02993DEA1}">
      <dgm:prSet phldrT="[テキスト]"/>
      <dgm:spPr/>
      <dgm:t>
        <a:bodyPr/>
        <a:lstStyle/>
        <a:p>
          <a:r>
            <a:rPr kumimoji="1" lang="en-US" altLang="ja-JP" dirty="0">
              <a:latin typeface="Arial Black" panose="020B0A04020102020204" pitchFamily="34" charset="0"/>
            </a:rPr>
            <a:t>Volume</a:t>
          </a:r>
          <a:endParaRPr kumimoji="1" lang="ja-JP" altLang="en-US" dirty="0">
            <a:latin typeface="Arial Black" panose="020B0A04020102020204" pitchFamily="34" charset="0"/>
          </a:endParaRPr>
        </a:p>
      </dgm:t>
    </dgm:pt>
    <dgm:pt modelId="{A67AE855-8132-4F0C-AB9C-FFFCD93FE966}" type="parTrans" cxnId="{FB37169C-5F43-414B-8E84-64A491C87E1D}">
      <dgm:prSet/>
      <dgm:spPr/>
      <dgm:t>
        <a:bodyPr/>
        <a:lstStyle/>
        <a:p>
          <a:endParaRPr kumimoji="1" lang="ja-JP" altLang="en-US"/>
        </a:p>
      </dgm:t>
    </dgm:pt>
    <dgm:pt modelId="{A134ECBB-CD44-4FAD-B715-03492001A264}" type="sibTrans" cxnId="{FB37169C-5F43-414B-8E84-64A491C87E1D}">
      <dgm:prSet/>
      <dgm:spPr/>
      <dgm:t>
        <a:bodyPr/>
        <a:lstStyle/>
        <a:p>
          <a:endParaRPr kumimoji="1" lang="ja-JP" altLang="en-US"/>
        </a:p>
      </dgm:t>
    </dgm:pt>
    <dgm:pt modelId="{16EF84D5-7641-467C-B911-251D137C70EE}">
      <dgm:prSet phldrT="[テキスト]"/>
      <dgm:spPr/>
      <dgm:t>
        <a:bodyPr/>
        <a:lstStyle/>
        <a:p>
          <a:r>
            <a:rPr kumimoji="1" lang="en-US" altLang="ja-JP" dirty="0">
              <a:latin typeface="Arial Black" panose="020B0A04020102020204" pitchFamily="34" charset="0"/>
            </a:rPr>
            <a:t>Equity</a:t>
          </a:r>
          <a:endParaRPr kumimoji="1" lang="ja-JP" altLang="en-US" dirty="0">
            <a:latin typeface="Arial Black" panose="020B0A04020102020204" pitchFamily="34" charset="0"/>
          </a:endParaRPr>
        </a:p>
      </dgm:t>
    </dgm:pt>
    <dgm:pt modelId="{3A40746C-786A-4746-8E5E-64A0CD8C6F73}" type="parTrans" cxnId="{4B3A03C8-C5CF-4D06-92EF-B3B4D1DDB844}">
      <dgm:prSet/>
      <dgm:spPr/>
      <dgm:t>
        <a:bodyPr/>
        <a:lstStyle/>
        <a:p>
          <a:endParaRPr kumimoji="1" lang="ja-JP" altLang="en-US"/>
        </a:p>
      </dgm:t>
    </dgm:pt>
    <dgm:pt modelId="{AFC4FFE2-5D1A-4C6B-9ADD-DED9735527DB}" type="sibTrans" cxnId="{4B3A03C8-C5CF-4D06-92EF-B3B4D1DDB844}">
      <dgm:prSet/>
      <dgm:spPr/>
      <dgm:t>
        <a:bodyPr/>
        <a:lstStyle/>
        <a:p>
          <a:endParaRPr kumimoji="1" lang="ja-JP" altLang="en-US"/>
        </a:p>
      </dgm:t>
    </dgm:pt>
    <dgm:pt modelId="{923F83B2-04D4-4A38-8582-709D12F2BE93}">
      <dgm:prSet phldrT="[テキスト]"/>
      <dgm:spPr/>
      <dgm:t>
        <a:bodyPr/>
        <a:lstStyle/>
        <a:p>
          <a:r>
            <a:rPr kumimoji="1" lang="en-US" altLang="ja-JP" dirty="0">
              <a:latin typeface="Arial Black" panose="020B0A04020102020204" pitchFamily="34" charset="0"/>
            </a:rPr>
            <a:t>Quality</a:t>
          </a:r>
          <a:endParaRPr kumimoji="1" lang="ja-JP" altLang="en-US" dirty="0">
            <a:latin typeface="Arial Black" panose="020B0A04020102020204" pitchFamily="34" charset="0"/>
          </a:endParaRPr>
        </a:p>
      </dgm:t>
    </dgm:pt>
    <dgm:pt modelId="{586C014F-87D7-4ED3-AE96-8B9DBDA9456B}" type="parTrans" cxnId="{363B3761-6F83-404E-BF18-D57E26EF5A75}">
      <dgm:prSet/>
      <dgm:spPr/>
      <dgm:t>
        <a:bodyPr/>
        <a:lstStyle/>
        <a:p>
          <a:endParaRPr kumimoji="1" lang="ja-JP" altLang="en-US"/>
        </a:p>
      </dgm:t>
    </dgm:pt>
    <dgm:pt modelId="{C60C2B7E-F198-4CA8-85AC-D18970216A23}" type="sibTrans" cxnId="{363B3761-6F83-404E-BF18-D57E26EF5A75}">
      <dgm:prSet/>
      <dgm:spPr/>
      <dgm:t>
        <a:bodyPr/>
        <a:lstStyle/>
        <a:p>
          <a:endParaRPr kumimoji="1" lang="ja-JP" altLang="en-US"/>
        </a:p>
      </dgm:t>
    </dgm:pt>
    <dgm:pt modelId="{3D378CC7-6C4A-4BC7-992C-0944113BA91F}">
      <dgm:prSet phldrT="[テキスト]" custT="1"/>
      <dgm:spPr/>
      <dgm:t>
        <a:bodyPr/>
        <a:lstStyle/>
        <a:p>
          <a:r>
            <a:rPr kumimoji="1" lang="en-US" altLang="ja-JP" sz="1400" dirty="0">
              <a:latin typeface="Arial Black" panose="020B0A04020102020204" pitchFamily="34" charset="0"/>
            </a:rPr>
            <a:t>Concept expansion</a:t>
          </a:r>
          <a:endParaRPr kumimoji="1" lang="ja-JP" altLang="en-US" sz="1400" dirty="0">
            <a:latin typeface="Arial Black" panose="020B0A04020102020204" pitchFamily="34" charset="0"/>
          </a:endParaRPr>
        </a:p>
      </dgm:t>
    </dgm:pt>
    <dgm:pt modelId="{8F37282F-69F6-439F-B92F-46B8F8AF0CF6}" type="parTrans" cxnId="{9A980B2D-ACAD-468A-944F-3C738EADEAF4}">
      <dgm:prSet/>
      <dgm:spPr/>
      <dgm:t>
        <a:bodyPr/>
        <a:lstStyle/>
        <a:p>
          <a:endParaRPr kumimoji="1" lang="ja-JP" altLang="en-US"/>
        </a:p>
      </dgm:t>
    </dgm:pt>
    <dgm:pt modelId="{EF86A7D7-4497-43F1-BC0E-C4193D9966E0}" type="sibTrans" cxnId="{9A980B2D-ACAD-468A-944F-3C738EADEAF4}">
      <dgm:prSet/>
      <dgm:spPr/>
      <dgm:t>
        <a:bodyPr/>
        <a:lstStyle/>
        <a:p>
          <a:endParaRPr kumimoji="1" lang="ja-JP" altLang="en-US"/>
        </a:p>
      </dgm:t>
    </dgm:pt>
    <dgm:pt modelId="{9992EA14-5EE8-4384-BC6C-E3636DD9FC58}">
      <dgm:prSet phldrT="[テキスト]" custT="1"/>
      <dgm:spPr/>
      <dgm:t>
        <a:bodyPr/>
        <a:lstStyle/>
        <a:p>
          <a:r>
            <a:rPr kumimoji="1" lang="en-US" altLang="ja-JP" sz="1400" dirty="0">
              <a:latin typeface="Arial Black" panose="020B0A04020102020204" pitchFamily="34" charset="0"/>
            </a:rPr>
            <a:t>Systemic approach</a:t>
          </a:r>
          <a:endParaRPr kumimoji="1" lang="ja-JP" altLang="en-US" sz="1400" dirty="0">
            <a:latin typeface="Arial Black" panose="020B0A04020102020204" pitchFamily="34" charset="0"/>
          </a:endParaRPr>
        </a:p>
      </dgm:t>
    </dgm:pt>
    <dgm:pt modelId="{DE4B71B5-D931-4A6E-9A83-C780802EF744}" type="parTrans" cxnId="{092C61BC-FD31-4E65-834A-FA3C50DDADD8}">
      <dgm:prSet/>
      <dgm:spPr/>
      <dgm:t>
        <a:bodyPr/>
        <a:lstStyle/>
        <a:p>
          <a:endParaRPr kumimoji="1" lang="ja-JP" altLang="en-US"/>
        </a:p>
      </dgm:t>
    </dgm:pt>
    <dgm:pt modelId="{DAAC2897-77D2-47E4-B11F-A4743ABF495B}" type="sibTrans" cxnId="{092C61BC-FD31-4E65-834A-FA3C50DDADD8}">
      <dgm:prSet/>
      <dgm:spPr/>
      <dgm:t>
        <a:bodyPr/>
        <a:lstStyle/>
        <a:p>
          <a:endParaRPr kumimoji="1" lang="ja-JP" altLang="en-US"/>
        </a:p>
      </dgm:t>
    </dgm:pt>
    <dgm:pt modelId="{1F1F6691-ED5A-410B-9A6D-043829424A58}" type="pres">
      <dgm:prSet presAssocID="{5402A4C5-3F20-40FD-AFEB-8C7FF76926BA}" presName="Name0" presStyleCnt="0">
        <dgm:presLayoutVars>
          <dgm:dir/>
          <dgm:resizeHandles val="exact"/>
        </dgm:presLayoutVars>
      </dgm:prSet>
      <dgm:spPr/>
    </dgm:pt>
    <dgm:pt modelId="{198E245E-8AE2-4830-9C21-C24C03FA6F73}" type="pres">
      <dgm:prSet presAssocID="{A3FDDCF5-7D21-4CE6-A4CD-78A02993DEA1}" presName="node" presStyleLbl="node1" presStyleIdx="0" presStyleCnt="5" custScaleY="57156">
        <dgm:presLayoutVars>
          <dgm:bulletEnabled val="1"/>
        </dgm:presLayoutVars>
      </dgm:prSet>
      <dgm:spPr/>
    </dgm:pt>
    <dgm:pt modelId="{1C3189B9-34DA-4524-8E14-C2650CD596AB}" type="pres">
      <dgm:prSet presAssocID="{A134ECBB-CD44-4FAD-B715-03492001A264}" presName="sibTrans" presStyleLbl="sibTrans2D1" presStyleIdx="0" presStyleCnt="4"/>
      <dgm:spPr/>
    </dgm:pt>
    <dgm:pt modelId="{DFED08F8-F03D-44B8-AED3-6FB5A6532699}" type="pres">
      <dgm:prSet presAssocID="{A134ECBB-CD44-4FAD-B715-03492001A264}" presName="connectorText" presStyleLbl="sibTrans2D1" presStyleIdx="0" presStyleCnt="4"/>
      <dgm:spPr/>
    </dgm:pt>
    <dgm:pt modelId="{89B2A223-74C1-49F2-BB93-63F084196F09}" type="pres">
      <dgm:prSet presAssocID="{16EF84D5-7641-467C-B911-251D137C70EE}" presName="node" presStyleLbl="node1" presStyleIdx="1" presStyleCnt="5" custScaleY="57156">
        <dgm:presLayoutVars>
          <dgm:bulletEnabled val="1"/>
        </dgm:presLayoutVars>
      </dgm:prSet>
      <dgm:spPr/>
    </dgm:pt>
    <dgm:pt modelId="{787A98B9-AB6F-47F8-8FF2-F7BBF5A51D00}" type="pres">
      <dgm:prSet presAssocID="{AFC4FFE2-5D1A-4C6B-9ADD-DED9735527DB}" presName="sibTrans" presStyleLbl="sibTrans2D1" presStyleIdx="1" presStyleCnt="4"/>
      <dgm:spPr/>
    </dgm:pt>
    <dgm:pt modelId="{6592ABF0-F7B6-47CB-866B-63200855AB69}" type="pres">
      <dgm:prSet presAssocID="{AFC4FFE2-5D1A-4C6B-9ADD-DED9735527DB}" presName="connectorText" presStyleLbl="sibTrans2D1" presStyleIdx="1" presStyleCnt="4"/>
      <dgm:spPr/>
    </dgm:pt>
    <dgm:pt modelId="{27C73769-5361-4064-840B-E4C2DA5FDF36}" type="pres">
      <dgm:prSet presAssocID="{923F83B2-04D4-4A38-8582-709D12F2BE93}" presName="node" presStyleLbl="node1" presStyleIdx="2" presStyleCnt="5" custScaleY="57156">
        <dgm:presLayoutVars>
          <dgm:bulletEnabled val="1"/>
        </dgm:presLayoutVars>
      </dgm:prSet>
      <dgm:spPr/>
    </dgm:pt>
    <dgm:pt modelId="{91FF85BC-343E-4D0A-B0B2-369F7D095C74}" type="pres">
      <dgm:prSet presAssocID="{C60C2B7E-F198-4CA8-85AC-D18970216A23}" presName="sibTrans" presStyleLbl="sibTrans2D1" presStyleIdx="2" presStyleCnt="4"/>
      <dgm:spPr/>
    </dgm:pt>
    <dgm:pt modelId="{EF4CBCED-F7DE-4A21-9311-B8C8D34402B6}" type="pres">
      <dgm:prSet presAssocID="{C60C2B7E-F198-4CA8-85AC-D18970216A23}" presName="connectorText" presStyleLbl="sibTrans2D1" presStyleIdx="2" presStyleCnt="4"/>
      <dgm:spPr/>
    </dgm:pt>
    <dgm:pt modelId="{96E75694-5DCC-48AE-B819-B887FFE7106B}" type="pres">
      <dgm:prSet presAssocID="{3D378CC7-6C4A-4BC7-992C-0944113BA91F}" presName="node" presStyleLbl="node1" presStyleIdx="3" presStyleCnt="5" custScaleX="153514" custScaleY="57156">
        <dgm:presLayoutVars>
          <dgm:bulletEnabled val="1"/>
        </dgm:presLayoutVars>
      </dgm:prSet>
      <dgm:spPr/>
    </dgm:pt>
    <dgm:pt modelId="{9E66CC25-95D5-4BB0-ADEF-F5EBEA0EFB6B}" type="pres">
      <dgm:prSet presAssocID="{EF86A7D7-4497-43F1-BC0E-C4193D9966E0}" presName="sibTrans" presStyleLbl="sibTrans2D1" presStyleIdx="3" presStyleCnt="4"/>
      <dgm:spPr/>
    </dgm:pt>
    <dgm:pt modelId="{99531DFB-4536-4FD2-BD2C-BEBEAFA1CC58}" type="pres">
      <dgm:prSet presAssocID="{EF86A7D7-4497-43F1-BC0E-C4193D9966E0}" presName="connectorText" presStyleLbl="sibTrans2D1" presStyleIdx="3" presStyleCnt="4"/>
      <dgm:spPr/>
    </dgm:pt>
    <dgm:pt modelId="{D37A7A37-803E-461B-8999-59B778076E04}" type="pres">
      <dgm:prSet presAssocID="{9992EA14-5EE8-4384-BC6C-E3636DD9FC58}" presName="node" presStyleLbl="node1" presStyleIdx="4" presStyleCnt="5" custScaleX="154869" custScaleY="63103">
        <dgm:presLayoutVars>
          <dgm:bulletEnabled val="1"/>
        </dgm:presLayoutVars>
      </dgm:prSet>
      <dgm:spPr/>
    </dgm:pt>
  </dgm:ptLst>
  <dgm:cxnLst>
    <dgm:cxn modelId="{466CF003-A498-4956-81AC-CFBE65F0A886}" type="presOf" srcId="{9992EA14-5EE8-4384-BC6C-E3636DD9FC58}" destId="{D37A7A37-803E-461B-8999-59B778076E04}" srcOrd="0" destOrd="0" presId="urn:microsoft.com/office/officeart/2005/8/layout/process1"/>
    <dgm:cxn modelId="{1BD09210-D27A-4BEF-B105-C2F06D1584A2}" type="presOf" srcId="{A134ECBB-CD44-4FAD-B715-03492001A264}" destId="{DFED08F8-F03D-44B8-AED3-6FB5A6532699}" srcOrd="1" destOrd="0" presId="urn:microsoft.com/office/officeart/2005/8/layout/process1"/>
    <dgm:cxn modelId="{9A980B2D-ACAD-468A-944F-3C738EADEAF4}" srcId="{5402A4C5-3F20-40FD-AFEB-8C7FF76926BA}" destId="{3D378CC7-6C4A-4BC7-992C-0944113BA91F}" srcOrd="3" destOrd="0" parTransId="{8F37282F-69F6-439F-B92F-46B8F8AF0CF6}" sibTransId="{EF86A7D7-4497-43F1-BC0E-C4193D9966E0}"/>
    <dgm:cxn modelId="{363B3761-6F83-404E-BF18-D57E26EF5A75}" srcId="{5402A4C5-3F20-40FD-AFEB-8C7FF76926BA}" destId="{923F83B2-04D4-4A38-8582-709D12F2BE93}" srcOrd="2" destOrd="0" parTransId="{586C014F-87D7-4ED3-AE96-8B9DBDA9456B}" sibTransId="{C60C2B7E-F198-4CA8-85AC-D18970216A23}"/>
    <dgm:cxn modelId="{881CDA45-BD53-412D-862C-A3D0C404755C}" type="presOf" srcId="{AFC4FFE2-5D1A-4C6B-9ADD-DED9735527DB}" destId="{787A98B9-AB6F-47F8-8FF2-F7BBF5A51D00}" srcOrd="0" destOrd="0" presId="urn:microsoft.com/office/officeart/2005/8/layout/process1"/>
    <dgm:cxn modelId="{2C8EC991-6012-4465-AE65-EC4DA43A9909}" type="presOf" srcId="{A134ECBB-CD44-4FAD-B715-03492001A264}" destId="{1C3189B9-34DA-4524-8E14-C2650CD596AB}" srcOrd="0" destOrd="0" presId="urn:microsoft.com/office/officeart/2005/8/layout/process1"/>
    <dgm:cxn modelId="{0175EB91-8B99-4AD8-A9F0-CAEEC4665AC0}" type="presOf" srcId="{C60C2B7E-F198-4CA8-85AC-D18970216A23}" destId="{91FF85BC-343E-4D0A-B0B2-369F7D095C74}" srcOrd="0" destOrd="0" presId="urn:microsoft.com/office/officeart/2005/8/layout/process1"/>
    <dgm:cxn modelId="{F4F8CB96-B9EB-411D-9477-425F9747E448}" type="presOf" srcId="{AFC4FFE2-5D1A-4C6B-9ADD-DED9735527DB}" destId="{6592ABF0-F7B6-47CB-866B-63200855AB69}" srcOrd="1" destOrd="0" presId="urn:microsoft.com/office/officeart/2005/8/layout/process1"/>
    <dgm:cxn modelId="{F917309A-AAF4-41EE-AC1B-B8FE24B3B7CF}" type="presOf" srcId="{5402A4C5-3F20-40FD-AFEB-8C7FF76926BA}" destId="{1F1F6691-ED5A-410B-9A6D-043829424A58}" srcOrd="0" destOrd="0" presId="urn:microsoft.com/office/officeart/2005/8/layout/process1"/>
    <dgm:cxn modelId="{FB37169C-5F43-414B-8E84-64A491C87E1D}" srcId="{5402A4C5-3F20-40FD-AFEB-8C7FF76926BA}" destId="{A3FDDCF5-7D21-4CE6-A4CD-78A02993DEA1}" srcOrd="0" destOrd="0" parTransId="{A67AE855-8132-4F0C-AB9C-FFFCD93FE966}" sibTransId="{A134ECBB-CD44-4FAD-B715-03492001A264}"/>
    <dgm:cxn modelId="{B57E80AF-F06F-49EE-BB0A-92FEE39F3C61}" type="presOf" srcId="{C60C2B7E-F198-4CA8-85AC-D18970216A23}" destId="{EF4CBCED-F7DE-4A21-9311-B8C8D34402B6}" srcOrd="1" destOrd="0" presId="urn:microsoft.com/office/officeart/2005/8/layout/process1"/>
    <dgm:cxn modelId="{092C61BC-FD31-4E65-834A-FA3C50DDADD8}" srcId="{5402A4C5-3F20-40FD-AFEB-8C7FF76926BA}" destId="{9992EA14-5EE8-4384-BC6C-E3636DD9FC58}" srcOrd="4" destOrd="0" parTransId="{DE4B71B5-D931-4A6E-9A83-C780802EF744}" sibTransId="{DAAC2897-77D2-47E4-B11F-A4743ABF495B}"/>
    <dgm:cxn modelId="{9D61AEBE-CD48-4F88-A241-1C406CF33989}" type="presOf" srcId="{3D378CC7-6C4A-4BC7-992C-0944113BA91F}" destId="{96E75694-5DCC-48AE-B819-B887FFE7106B}" srcOrd="0" destOrd="0" presId="urn:microsoft.com/office/officeart/2005/8/layout/process1"/>
    <dgm:cxn modelId="{DD909FC5-6049-48B3-8A06-F24317FBD4B2}" type="presOf" srcId="{16EF84D5-7641-467C-B911-251D137C70EE}" destId="{89B2A223-74C1-49F2-BB93-63F084196F09}" srcOrd="0" destOrd="0" presId="urn:microsoft.com/office/officeart/2005/8/layout/process1"/>
    <dgm:cxn modelId="{4B3A03C8-C5CF-4D06-92EF-B3B4D1DDB844}" srcId="{5402A4C5-3F20-40FD-AFEB-8C7FF76926BA}" destId="{16EF84D5-7641-467C-B911-251D137C70EE}" srcOrd="1" destOrd="0" parTransId="{3A40746C-786A-4746-8E5E-64A0CD8C6F73}" sibTransId="{AFC4FFE2-5D1A-4C6B-9ADD-DED9735527DB}"/>
    <dgm:cxn modelId="{A31A3AD4-86B1-4B5C-94DD-9B1A0F9DB40B}" type="presOf" srcId="{923F83B2-04D4-4A38-8582-709D12F2BE93}" destId="{27C73769-5361-4064-840B-E4C2DA5FDF36}" srcOrd="0" destOrd="0" presId="urn:microsoft.com/office/officeart/2005/8/layout/process1"/>
    <dgm:cxn modelId="{1AEBD7DD-A7D5-4257-AE9F-5DE43699C2D4}" type="presOf" srcId="{EF86A7D7-4497-43F1-BC0E-C4193D9966E0}" destId="{99531DFB-4536-4FD2-BD2C-BEBEAFA1CC58}" srcOrd="1" destOrd="0" presId="urn:microsoft.com/office/officeart/2005/8/layout/process1"/>
    <dgm:cxn modelId="{5F3171F1-08C3-4B15-807D-8E448D06E48A}" type="presOf" srcId="{A3FDDCF5-7D21-4CE6-A4CD-78A02993DEA1}" destId="{198E245E-8AE2-4830-9C21-C24C03FA6F73}" srcOrd="0" destOrd="0" presId="urn:microsoft.com/office/officeart/2005/8/layout/process1"/>
    <dgm:cxn modelId="{125031F2-6468-4D0A-AC66-CB2A9C82F563}" type="presOf" srcId="{EF86A7D7-4497-43F1-BC0E-C4193D9966E0}" destId="{9E66CC25-95D5-4BB0-ADEF-F5EBEA0EFB6B}" srcOrd="0" destOrd="0" presId="urn:microsoft.com/office/officeart/2005/8/layout/process1"/>
    <dgm:cxn modelId="{34D30B32-EA21-4FB9-85D2-D910E518689E}" type="presParOf" srcId="{1F1F6691-ED5A-410B-9A6D-043829424A58}" destId="{198E245E-8AE2-4830-9C21-C24C03FA6F73}" srcOrd="0" destOrd="0" presId="urn:microsoft.com/office/officeart/2005/8/layout/process1"/>
    <dgm:cxn modelId="{ABECA6BD-A9A1-45F6-B498-079A6329849C}" type="presParOf" srcId="{1F1F6691-ED5A-410B-9A6D-043829424A58}" destId="{1C3189B9-34DA-4524-8E14-C2650CD596AB}" srcOrd="1" destOrd="0" presId="urn:microsoft.com/office/officeart/2005/8/layout/process1"/>
    <dgm:cxn modelId="{DF053F1A-D3AA-430E-B156-5DC7620F27A0}" type="presParOf" srcId="{1C3189B9-34DA-4524-8E14-C2650CD596AB}" destId="{DFED08F8-F03D-44B8-AED3-6FB5A6532699}" srcOrd="0" destOrd="0" presId="urn:microsoft.com/office/officeart/2005/8/layout/process1"/>
    <dgm:cxn modelId="{B0C954B7-8822-4D26-A71F-351FED31C779}" type="presParOf" srcId="{1F1F6691-ED5A-410B-9A6D-043829424A58}" destId="{89B2A223-74C1-49F2-BB93-63F084196F09}" srcOrd="2" destOrd="0" presId="urn:microsoft.com/office/officeart/2005/8/layout/process1"/>
    <dgm:cxn modelId="{758A48B0-3BD2-42CE-8FBD-A2A6B5158FA3}" type="presParOf" srcId="{1F1F6691-ED5A-410B-9A6D-043829424A58}" destId="{787A98B9-AB6F-47F8-8FF2-F7BBF5A51D00}" srcOrd="3" destOrd="0" presId="urn:microsoft.com/office/officeart/2005/8/layout/process1"/>
    <dgm:cxn modelId="{C1FE4AED-5190-4B5C-BA77-4D6D29834C37}" type="presParOf" srcId="{787A98B9-AB6F-47F8-8FF2-F7BBF5A51D00}" destId="{6592ABF0-F7B6-47CB-866B-63200855AB69}" srcOrd="0" destOrd="0" presId="urn:microsoft.com/office/officeart/2005/8/layout/process1"/>
    <dgm:cxn modelId="{A048CAB8-E1A2-4641-9B04-9883D9CC21F6}" type="presParOf" srcId="{1F1F6691-ED5A-410B-9A6D-043829424A58}" destId="{27C73769-5361-4064-840B-E4C2DA5FDF36}" srcOrd="4" destOrd="0" presId="urn:microsoft.com/office/officeart/2005/8/layout/process1"/>
    <dgm:cxn modelId="{EDEFC53F-025E-4F7F-9648-2835E9283E4E}" type="presParOf" srcId="{1F1F6691-ED5A-410B-9A6D-043829424A58}" destId="{91FF85BC-343E-4D0A-B0B2-369F7D095C74}" srcOrd="5" destOrd="0" presId="urn:microsoft.com/office/officeart/2005/8/layout/process1"/>
    <dgm:cxn modelId="{FB8927CD-CEE9-48B6-879E-FC877C722832}" type="presParOf" srcId="{91FF85BC-343E-4D0A-B0B2-369F7D095C74}" destId="{EF4CBCED-F7DE-4A21-9311-B8C8D34402B6}" srcOrd="0" destOrd="0" presId="urn:microsoft.com/office/officeart/2005/8/layout/process1"/>
    <dgm:cxn modelId="{42623C9C-0EBC-43E8-BAA5-324DA392207A}" type="presParOf" srcId="{1F1F6691-ED5A-410B-9A6D-043829424A58}" destId="{96E75694-5DCC-48AE-B819-B887FFE7106B}" srcOrd="6" destOrd="0" presId="urn:microsoft.com/office/officeart/2005/8/layout/process1"/>
    <dgm:cxn modelId="{A4DA5ABC-BC56-4E55-B3B3-EAF6ECA353F3}" type="presParOf" srcId="{1F1F6691-ED5A-410B-9A6D-043829424A58}" destId="{9E66CC25-95D5-4BB0-ADEF-F5EBEA0EFB6B}" srcOrd="7" destOrd="0" presId="urn:microsoft.com/office/officeart/2005/8/layout/process1"/>
    <dgm:cxn modelId="{F1B7A9CC-FA33-435F-A06C-69CED9BEB200}" type="presParOf" srcId="{9E66CC25-95D5-4BB0-ADEF-F5EBEA0EFB6B}" destId="{99531DFB-4536-4FD2-BD2C-BEBEAFA1CC58}" srcOrd="0" destOrd="0" presId="urn:microsoft.com/office/officeart/2005/8/layout/process1"/>
    <dgm:cxn modelId="{23EC266B-CF86-476F-9115-A8F3F5551F8A}" type="presParOf" srcId="{1F1F6691-ED5A-410B-9A6D-043829424A58}" destId="{D37A7A37-803E-461B-8999-59B778076E04}"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C127B5-2487-4017-A4A2-E81DA173EBA8}">
      <dsp:nvSpPr>
        <dsp:cNvPr id="0" name=""/>
        <dsp:cNvSpPr/>
      </dsp:nvSpPr>
      <dsp:spPr>
        <a:xfrm>
          <a:off x="5457" y="1183305"/>
          <a:ext cx="2481417" cy="123645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83820" numCol="1" spcCol="1270" anchor="t" anchorCtr="0">
          <a:noAutofit/>
        </a:bodyPr>
        <a:lstStyle/>
        <a:p>
          <a:pPr marL="0" lvl="0" indent="0" algn="l" defTabSz="977900">
            <a:lnSpc>
              <a:spcPct val="90000"/>
            </a:lnSpc>
            <a:spcBef>
              <a:spcPct val="0"/>
            </a:spcBef>
            <a:spcAft>
              <a:spcPct val="35000"/>
            </a:spcAft>
            <a:buNone/>
          </a:pPr>
          <a:r>
            <a:rPr lang="en-US" sz="2200" kern="1200" dirty="0"/>
            <a:t>Single sector approach</a:t>
          </a:r>
        </a:p>
      </dsp:txBody>
      <dsp:txXfrm>
        <a:off x="5457" y="1183305"/>
        <a:ext cx="2481417" cy="824301"/>
      </dsp:txXfrm>
    </dsp:sp>
    <dsp:sp modelId="{7E74873E-3F23-42EF-A29C-4497D2E7FCCE}">
      <dsp:nvSpPr>
        <dsp:cNvPr id="0" name=""/>
        <dsp:cNvSpPr/>
      </dsp:nvSpPr>
      <dsp:spPr>
        <a:xfrm>
          <a:off x="513699" y="2007606"/>
          <a:ext cx="2481417" cy="16335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t>Food security</a:t>
          </a:r>
        </a:p>
        <a:p>
          <a:pPr marL="228600" lvl="1" indent="-228600" algn="l" defTabSz="977900">
            <a:lnSpc>
              <a:spcPct val="90000"/>
            </a:lnSpc>
            <a:spcBef>
              <a:spcPct val="0"/>
            </a:spcBef>
            <a:spcAft>
              <a:spcPct val="15000"/>
            </a:spcAft>
            <a:buChar char="•"/>
          </a:pPr>
          <a:r>
            <a:rPr lang="en-US" sz="2200" kern="1200" dirty="0"/>
            <a:t>Rural development</a:t>
          </a:r>
        </a:p>
      </dsp:txBody>
      <dsp:txXfrm>
        <a:off x="561543" y="2055450"/>
        <a:ext cx="2385729" cy="1537812"/>
      </dsp:txXfrm>
    </dsp:sp>
    <dsp:sp modelId="{841A820E-BE74-47A4-B751-9164BEEB530A}">
      <dsp:nvSpPr>
        <dsp:cNvPr id="0" name=""/>
        <dsp:cNvSpPr/>
      </dsp:nvSpPr>
      <dsp:spPr>
        <a:xfrm>
          <a:off x="2863048" y="1286555"/>
          <a:ext cx="797488" cy="617801"/>
        </a:xfrm>
        <a:prstGeom prst="rightArrow">
          <a:avLst>
            <a:gd name="adj1" fmla="val 60000"/>
            <a:gd name="adj2" fmla="val 50000"/>
          </a:avLst>
        </a:prstGeom>
        <a:solidFill>
          <a:srgbClr val="FF99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863048" y="1410115"/>
        <a:ext cx="612148" cy="370681"/>
      </dsp:txXfrm>
    </dsp:sp>
    <dsp:sp modelId="{5ABF0712-3E7D-43E1-A126-079CCC7C3BAC}">
      <dsp:nvSpPr>
        <dsp:cNvPr id="0" name=""/>
        <dsp:cNvSpPr/>
      </dsp:nvSpPr>
      <dsp:spPr>
        <a:xfrm>
          <a:off x="3991570" y="1183305"/>
          <a:ext cx="2481417" cy="123645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83820" numCol="1" spcCol="1270" anchor="t" anchorCtr="0">
          <a:noAutofit/>
        </a:bodyPr>
        <a:lstStyle/>
        <a:p>
          <a:pPr marL="0" lvl="0" indent="0" algn="l" defTabSz="977900">
            <a:lnSpc>
              <a:spcPct val="90000"/>
            </a:lnSpc>
            <a:spcBef>
              <a:spcPct val="0"/>
            </a:spcBef>
            <a:spcAft>
              <a:spcPct val="35000"/>
            </a:spcAft>
            <a:buNone/>
          </a:pPr>
          <a:r>
            <a:rPr lang="en-US" sz="2200" kern="1200" dirty="0"/>
            <a:t>Competition &amp; trade-off</a:t>
          </a:r>
        </a:p>
      </dsp:txBody>
      <dsp:txXfrm>
        <a:off x="3991570" y="1183305"/>
        <a:ext cx="2481417" cy="824301"/>
      </dsp:txXfrm>
    </dsp:sp>
    <dsp:sp modelId="{716EA8F8-BDCA-49B5-824F-9A52029A97D0}">
      <dsp:nvSpPr>
        <dsp:cNvPr id="0" name=""/>
        <dsp:cNvSpPr/>
      </dsp:nvSpPr>
      <dsp:spPr>
        <a:xfrm>
          <a:off x="4499812" y="2007606"/>
          <a:ext cx="2481417" cy="16335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t>Global environmental issue</a:t>
          </a:r>
        </a:p>
        <a:p>
          <a:pPr marL="228600" lvl="1" indent="-228600" algn="l" defTabSz="977900">
            <a:lnSpc>
              <a:spcPct val="90000"/>
            </a:lnSpc>
            <a:spcBef>
              <a:spcPct val="0"/>
            </a:spcBef>
            <a:spcAft>
              <a:spcPct val="15000"/>
            </a:spcAft>
            <a:buChar char="•"/>
          </a:pPr>
          <a:r>
            <a:rPr lang="en-US" sz="2200" kern="1200" dirty="0"/>
            <a:t>Malnutrition</a:t>
          </a:r>
        </a:p>
      </dsp:txBody>
      <dsp:txXfrm>
        <a:off x="4547656" y="2055450"/>
        <a:ext cx="2385729" cy="1537812"/>
      </dsp:txXfrm>
    </dsp:sp>
    <dsp:sp modelId="{ADCC086F-20BE-4B04-B0F9-050901F3D666}">
      <dsp:nvSpPr>
        <dsp:cNvPr id="0" name=""/>
        <dsp:cNvSpPr/>
      </dsp:nvSpPr>
      <dsp:spPr>
        <a:xfrm>
          <a:off x="6849161" y="1286555"/>
          <a:ext cx="797488" cy="617801"/>
        </a:xfrm>
        <a:prstGeom prst="rightArrow">
          <a:avLst>
            <a:gd name="adj1" fmla="val 60000"/>
            <a:gd name="adj2" fmla="val 50000"/>
          </a:avLst>
        </a:prstGeom>
        <a:solidFill>
          <a:srgbClr val="FF99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849161" y="1410115"/>
        <a:ext cx="612148" cy="370681"/>
      </dsp:txXfrm>
    </dsp:sp>
    <dsp:sp modelId="{3A2AD733-C43A-4BF2-9C1D-5B63A6401E00}">
      <dsp:nvSpPr>
        <dsp:cNvPr id="0" name=""/>
        <dsp:cNvSpPr/>
      </dsp:nvSpPr>
      <dsp:spPr>
        <a:xfrm>
          <a:off x="7977683" y="1183305"/>
          <a:ext cx="2481417" cy="123645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83820" numCol="1" spcCol="1270" anchor="t" anchorCtr="0">
          <a:noAutofit/>
        </a:bodyPr>
        <a:lstStyle/>
        <a:p>
          <a:pPr marL="0" lvl="0" indent="0" algn="l" defTabSz="977900">
            <a:lnSpc>
              <a:spcPct val="90000"/>
            </a:lnSpc>
            <a:spcBef>
              <a:spcPct val="0"/>
            </a:spcBef>
            <a:spcAft>
              <a:spcPct val="35000"/>
            </a:spcAft>
            <a:buNone/>
          </a:pPr>
          <a:r>
            <a:rPr lang="en-US" sz="2200" kern="1200" dirty="0"/>
            <a:t>Systemic approach</a:t>
          </a:r>
        </a:p>
      </dsp:txBody>
      <dsp:txXfrm>
        <a:off x="7977683" y="1183305"/>
        <a:ext cx="2481417" cy="824301"/>
      </dsp:txXfrm>
    </dsp:sp>
    <dsp:sp modelId="{6CB67F18-482A-492E-8E8A-44E8AF57A968}">
      <dsp:nvSpPr>
        <dsp:cNvPr id="0" name=""/>
        <dsp:cNvSpPr/>
      </dsp:nvSpPr>
      <dsp:spPr>
        <a:xfrm>
          <a:off x="8485925" y="2007606"/>
          <a:ext cx="2481417" cy="16335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t>Food system</a:t>
          </a:r>
        </a:p>
        <a:p>
          <a:pPr marL="228600" lvl="1" indent="-228600" algn="l" defTabSz="977900">
            <a:lnSpc>
              <a:spcPct val="90000"/>
            </a:lnSpc>
            <a:spcBef>
              <a:spcPct val="0"/>
            </a:spcBef>
            <a:spcAft>
              <a:spcPct val="15000"/>
            </a:spcAft>
            <a:buChar char="•"/>
          </a:pPr>
          <a:r>
            <a:rPr lang="en-US" sz="2200" kern="1200" dirty="0"/>
            <a:t>Planetary health diet</a:t>
          </a:r>
        </a:p>
      </dsp:txBody>
      <dsp:txXfrm>
        <a:off x="8533769" y="2055450"/>
        <a:ext cx="2385729" cy="15378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245E-8AE2-4830-9C21-C24C03FA6F73}">
      <dsp:nvSpPr>
        <dsp:cNvPr id="0" name=""/>
        <dsp:cNvSpPr/>
      </dsp:nvSpPr>
      <dsp:spPr>
        <a:xfrm>
          <a:off x="4077"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Volume</a:t>
          </a:r>
          <a:endParaRPr kumimoji="1" lang="ja-JP" altLang="en-US" sz="1300" kern="1200" dirty="0">
            <a:latin typeface="Arial Black" panose="020B0A04020102020204" pitchFamily="34" charset="0"/>
          </a:endParaRPr>
        </a:p>
      </dsp:txBody>
      <dsp:txXfrm>
        <a:off x="21431" y="1484516"/>
        <a:ext cx="926457" cy="557805"/>
      </dsp:txXfrm>
    </dsp:sp>
    <dsp:sp modelId="{1C3189B9-34DA-4524-8E14-C2650CD596AB}">
      <dsp:nvSpPr>
        <dsp:cNvPr id="0" name=""/>
        <dsp:cNvSpPr/>
      </dsp:nvSpPr>
      <dsp:spPr>
        <a:xfrm>
          <a:off x="1061359"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1061359" y="1691908"/>
        <a:ext cx="142637" cy="143021"/>
      </dsp:txXfrm>
    </dsp:sp>
    <dsp:sp modelId="{89B2A223-74C1-49F2-BB93-63F084196F09}">
      <dsp:nvSpPr>
        <dsp:cNvPr id="0" name=""/>
        <dsp:cNvSpPr/>
      </dsp:nvSpPr>
      <dsp:spPr>
        <a:xfrm>
          <a:off x="1349709"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Equity</a:t>
          </a:r>
          <a:endParaRPr kumimoji="1" lang="ja-JP" altLang="en-US" sz="1300" kern="1200" dirty="0">
            <a:latin typeface="Arial Black" panose="020B0A04020102020204" pitchFamily="34" charset="0"/>
          </a:endParaRPr>
        </a:p>
      </dsp:txBody>
      <dsp:txXfrm>
        <a:off x="1367063" y="1484516"/>
        <a:ext cx="926457" cy="557805"/>
      </dsp:txXfrm>
    </dsp:sp>
    <dsp:sp modelId="{787A98B9-AB6F-47F8-8FF2-F7BBF5A51D00}">
      <dsp:nvSpPr>
        <dsp:cNvPr id="0" name=""/>
        <dsp:cNvSpPr/>
      </dsp:nvSpPr>
      <dsp:spPr>
        <a:xfrm>
          <a:off x="2406991"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2406991" y="1691908"/>
        <a:ext cx="142637" cy="143021"/>
      </dsp:txXfrm>
    </dsp:sp>
    <dsp:sp modelId="{27C73769-5361-4064-840B-E4C2DA5FDF36}">
      <dsp:nvSpPr>
        <dsp:cNvPr id="0" name=""/>
        <dsp:cNvSpPr/>
      </dsp:nvSpPr>
      <dsp:spPr>
        <a:xfrm>
          <a:off x="2695340"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Quality</a:t>
          </a:r>
          <a:endParaRPr kumimoji="1" lang="ja-JP" altLang="en-US" sz="1300" kern="1200" dirty="0">
            <a:latin typeface="Arial Black" panose="020B0A04020102020204" pitchFamily="34" charset="0"/>
          </a:endParaRPr>
        </a:p>
      </dsp:txBody>
      <dsp:txXfrm>
        <a:off x="2712694" y="1484516"/>
        <a:ext cx="926457" cy="557805"/>
      </dsp:txXfrm>
    </dsp:sp>
    <dsp:sp modelId="{91FF85BC-343E-4D0A-B0B2-369F7D095C74}">
      <dsp:nvSpPr>
        <dsp:cNvPr id="0" name=""/>
        <dsp:cNvSpPr/>
      </dsp:nvSpPr>
      <dsp:spPr>
        <a:xfrm>
          <a:off x="375262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3752622" y="1691908"/>
        <a:ext cx="142637" cy="143021"/>
      </dsp:txXfrm>
    </dsp:sp>
    <dsp:sp modelId="{96E75694-5DCC-48AE-B819-B887FFE7106B}">
      <dsp:nvSpPr>
        <dsp:cNvPr id="0" name=""/>
        <dsp:cNvSpPr/>
      </dsp:nvSpPr>
      <dsp:spPr>
        <a:xfrm>
          <a:off x="4040972" y="1467162"/>
          <a:ext cx="1475523"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Concept expansion</a:t>
          </a:r>
          <a:endParaRPr kumimoji="1" lang="ja-JP" altLang="en-US" sz="1400" kern="1200" dirty="0">
            <a:latin typeface="Arial Black" panose="020B0A04020102020204" pitchFamily="34" charset="0"/>
          </a:endParaRPr>
        </a:p>
      </dsp:txBody>
      <dsp:txXfrm>
        <a:off x="4058326" y="1484516"/>
        <a:ext cx="1440815" cy="557805"/>
      </dsp:txXfrm>
    </dsp:sp>
    <dsp:sp modelId="{9E66CC25-95D5-4BB0-ADEF-F5EBEA0EFB6B}">
      <dsp:nvSpPr>
        <dsp:cNvPr id="0" name=""/>
        <dsp:cNvSpPr/>
      </dsp:nvSpPr>
      <dsp:spPr>
        <a:xfrm>
          <a:off x="561261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5612612" y="1691908"/>
        <a:ext cx="142637" cy="143021"/>
      </dsp:txXfrm>
    </dsp:sp>
    <dsp:sp modelId="{D37A7A37-803E-461B-8999-59B778076E04}">
      <dsp:nvSpPr>
        <dsp:cNvPr id="0" name=""/>
        <dsp:cNvSpPr/>
      </dsp:nvSpPr>
      <dsp:spPr>
        <a:xfrm>
          <a:off x="5900962" y="1436337"/>
          <a:ext cx="1488547" cy="65416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Systemic approach</a:t>
          </a:r>
          <a:endParaRPr kumimoji="1" lang="ja-JP" altLang="en-US" sz="1400" kern="1200" dirty="0">
            <a:latin typeface="Arial Black" panose="020B0A04020102020204" pitchFamily="34" charset="0"/>
          </a:endParaRPr>
        </a:p>
      </dsp:txBody>
      <dsp:txXfrm>
        <a:off x="5920122" y="1455497"/>
        <a:ext cx="1450227" cy="6158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245E-8AE2-4830-9C21-C24C03FA6F73}">
      <dsp:nvSpPr>
        <dsp:cNvPr id="0" name=""/>
        <dsp:cNvSpPr/>
      </dsp:nvSpPr>
      <dsp:spPr>
        <a:xfrm>
          <a:off x="4077"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Volume</a:t>
          </a:r>
          <a:endParaRPr kumimoji="1" lang="ja-JP" altLang="en-US" sz="1300" kern="1200" dirty="0">
            <a:latin typeface="Arial Black" panose="020B0A04020102020204" pitchFamily="34" charset="0"/>
          </a:endParaRPr>
        </a:p>
      </dsp:txBody>
      <dsp:txXfrm>
        <a:off x="21431" y="1484516"/>
        <a:ext cx="926457" cy="557805"/>
      </dsp:txXfrm>
    </dsp:sp>
    <dsp:sp modelId="{1C3189B9-34DA-4524-8E14-C2650CD596AB}">
      <dsp:nvSpPr>
        <dsp:cNvPr id="0" name=""/>
        <dsp:cNvSpPr/>
      </dsp:nvSpPr>
      <dsp:spPr>
        <a:xfrm>
          <a:off x="1061359"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1061359" y="1691908"/>
        <a:ext cx="142637" cy="143021"/>
      </dsp:txXfrm>
    </dsp:sp>
    <dsp:sp modelId="{89B2A223-74C1-49F2-BB93-63F084196F09}">
      <dsp:nvSpPr>
        <dsp:cNvPr id="0" name=""/>
        <dsp:cNvSpPr/>
      </dsp:nvSpPr>
      <dsp:spPr>
        <a:xfrm>
          <a:off x="1349709"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Equity</a:t>
          </a:r>
          <a:endParaRPr kumimoji="1" lang="ja-JP" altLang="en-US" sz="1300" kern="1200" dirty="0">
            <a:latin typeface="Arial Black" panose="020B0A04020102020204" pitchFamily="34" charset="0"/>
          </a:endParaRPr>
        </a:p>
      </dsp:txBody>
      <dsp:txXfrm>
        <a:off x="1367063" y="1484516"/>
        <a:ext cx="926457" cy="557805"/>
      </dsp:txXfrm>
    </dsp:sp>
    <dsp:sp modelId="{787A98B9-AB6F-47F8-8FF2-F7BBF5A51D00}">
      <dsp:nvSpPr>
        <dsp:cNvPr id="0" name=""/>
        <dsp:cNvSpPr/>
      </dsp:nvSpPr>
      <dsp:spPr>
        <a:xfrm>
          <a:off x="2406991"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2406991" y="1691908"/>
        <a:ext cx="142637" cy="143021"/>
      </dsp:txXfrm>
    </dsp:sp>
    <dsp:sp modelId="{27C73769-5361-4064-840B-E4C2DA5FDF36}">
      <dsp:nvSpPr>
        <dsp:cNvPr id="0" name=""/>
        <dsp:cNvSpPr/>
      </dsp:nvSpPr>
      <dsp:spPr>
        <a:xfrm>
          <a:off x="2695340"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Quality</a:t>
          </a:r>
          <a:endParaRPr kumimoji="1" lang="ja-JP" altLang="en-US" sz="1300" kern="1200" dirty="0">
            <a:latin typeface="Arial Black" panose="020B0A04020102020204" pitchFamily="34" charset="0"/>
          </a:endParaRPr>
        </a:p>
      </dsp:txBody>
      <dsp:txXfrm>
        <a:off x="2712694" y="1484516"/>
        <a:ext cx="926457" cy="557805"/>
      </dsp:txXfrm>
    </dsp:sp>
    <dsp:sp modelId="{91FF85BC-343E-4D0A-B0B2-369F7D095C74}">
      <dsp:nvSpPr>
        <dsp:cNvPr id="0" name=""/>
        <dsp:cNvSpPr/>
      </dsp:nvSpPr>
      <dsp:spPr>
        <a:xfrm>
          <a:off x="375262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3752622" y="1691908"/>
        <a:ext cx="142637" cy="143021"/>
      </dsp:txXfrm>
    </dsp:sp>
    <dsp:sp modelId="{96E75694-5DCC-48AE-B819-B887FFE7106B}">
      <dsp:nvSpPr>
        <dsp:cNvPr id="0" name=""/>
        <dsp:cNvSpPr/>
      </dsp:nvSpPr>
      <dsp:spPr>
        <a:xfrm>
          <a:off x="4040972" y="1467162"/>
          <a:ext cx="1475523"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Concept expansion</a:t>
          </a:r>
          <a:endParaRPr kumimoji="1" lang="ja-JP" altLang="en-US" sz="1400" kern="1200" dirty="0">
            <a:latin typeface="Arial Black" panose="020B0A04020102020204" pitchFamily="34" charset="0"/>
          </a:endParaRPr>
        </a:p>
      </dsp:txBody>
      <dsp:txXfrm>
        <a:off x="4058326" y="1484516"/>
        <a:ext cx="1440815" cy="557805"/>
      </dsp:txXfrm>
    </dsp:sp>
    <dsp:sp modelId="{9E66CC25-95D5-4BB0-ADEF-F5EBEA0EFB6B}">
      <dsp:nvSpPr>
        <dsp:cNvPr id="0" name=""/>
        <dsp:cNvSpPr/>
      </dsp:nvSpPr>
      <dsp:spPr>
        <a:xfrm>
          <a:off x="561261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5612612" y="1691908"/>
        <a:ext cx="142637" cy="143021"/>
      </dsp:txXfrm>
    </dsp:sp>
    <dsp:sp modelId="{D37A7A37-803E-461B-8999-59B778076E04}">
      <dsp:nvSpPr>
        <dsp:cNvPr id="0" name=""/>
        <dsp:cNvSpPr/>
      </dsp:nvSpPr>
      <dsp:spPr>
        <a:xfrm>
          <a:off x="5900962" y="1436337"/>
          <a:ext cx="1488547" cy="65416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Systemic approach</a:t>
          </a:r>
          <a:endParaRPr kumimoji="1" lang="ja-JP" altLang="en-US" sz="1400" kern="1200" dirty="0">
            <a:latin typeface="Arial Black" panose="020B0A04020102020204" pitchFamily="34" charset="0"/>
          </a:endParaRPr>
        </a:p>
      </dsp:txBody>
      <dsp:txXfrm>
        <a:off x="5920122" y="1455497"/>
        <a:ext cx="1450227" cy="6158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245E-8AE2-4830-9C21-C24C03FA6F73}">
      <dsp:nvSpPr>
        <dsp:cNvPr id="0" name=""/>
        <dsp:cNvSpPr/>
      </dsp:nvSpPr>
      <dsp:spPr>
        <a:xfrm>
          <a:off x="4077"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Volume</a:t>
          </a:r>
          <a:endParaRPr kumimoji="1" lang="ja-JP" altLang="en-US" sz="1300" kern="1200" dirty="0">
            <a:latin typeface="Arial Black" panose="020B0A04020102020204" pitchFamily="34" charset="0"/>
          </a:endParaRPr>
        </a:p>
      </dsp:txBody>
      <dsp:txXfrm>
        <a:off x="21431" y="1484516"/>
        <a:ext cx="926457" cy="557805"/>
      </dsp:txXfrm>
    </dsp:sp>
    <dsp:sp modelId="{1C3189B9-34DA-4524-8E14-C2650CD596AB}">
      <dsp:nvSpPr>
        <dsp:cNvPr id="0" name=""/>
        <dsp:cNvSpPr/>
      </dsp:nvSpPr>
      <dsp:spPr>
        <a:xfrm>
          <a:off x="1061359"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1061359" y="1691908"/>
        <a:ext cx="142637" cy="143021"/>
      </dsp:txXfrm>
    </dsp:sp>
    <dsp:sp modelId="{89B2A223-74C1-49F2-BB93-63F084196F09}">
      <dsp:nvSpPr>
        <dsp:cNvPr id="0" name=""/>
        <dsp:cNvSpPr/>
      </dsp:nvSpPr>
      <dsp:spPr>
        <a:xfrm>
          <a:off x="1349709"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Equity</a:t>
          </a:r>
          <a:endParaRPr kumimoji="1" lang="ja-JP" altLang="en-US" sz="1300" kern="1200" dirty="0">
            <a:latin typeface="Arial Black" panose="020B0A04020102020204" pitchFamily="34" charset="0"/>
          </a:endParaRPr>
        </a:p>
      </dsp:txBody>
      <dsp:txXfrm>
        <a:off x="1367063" y="1484516"/>
        <a:ext cx="926457" cy="557805"/>
      </dsp:txXfrm>
    </dsp:sp>
    <dsp:sp modelId="{787A98B9-AB6F-47F8-8FF2-F7BBF5A51D00}">
      <dsp:nvSpPr>
        <dsp:cNvPr id="0" name=""/>
        <dsp:cNvSpPr/>
      </dsp:nvSpPr>
      <dsp:spPr>
        <a:xfrm>
          <a:off x="2406991"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2406991" y="1691908"/>
        <a:ext cx="142637" cy="143021"/>
      </dsp:txXfrm>
    </dsp:sp>
    <dsp:sp modelId="{27C73769-5361-4064-840B-E4C2DA5FDF36}">
      <dsp:nvSpPr>
        <dsp:cNvPr id="0" name=""/>
        <dsp:cNvSpPr/>
      </dsp:nvSpPr>
      <dsp:spPr>
        <a:xfrm>
          <a:off x="2695340"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Quality</a:t>
          </a:r>
          <a:endParaRPr kumimoji="1" lang="ja-JP" altLang="en-US" sz="1300" kern="1200" dirty="0">
            <a:latin typeface="Arial Black" panose="020B0A04020102020204" pitchFamily="34" charset="0"/>
          </a:endParaRPr>
        </a:p>
      </dsp:txBody>
      <dsp:txXfrm>
        <a:off x="2712694" y="1484516"/>
        <a:ext cx="926457" cy="557805"/>
      </dsp:txXfrm>
    </dsp:sp>
    <dsp:sp modelId="{91FF85BC-343E-4D0A-B0B2-369F7D095C74}">
      <dsp:nvSpPr>
        <dsp:cNvPr id="0" name=""/>
        <dsp:cNvSpPr/>
      </dsp:nvSpPr>
      <dsp:spPr>
        <a:xfrm>
          <a:off x="375262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3752622" y="1691908"/>
        <a:ext cx="142637" cy="143021"/>
      </dsp:txXfrm>
    </dsp:sp>
    <dsp:sp modelId="{96E75694-5DCC-48AE-B819-B887FFE7106B}">
      <dsp:nvSpPr>
        <dsp:cNvPr id="0" name=""/>
        <dsp:cNvSpPr/>
      </dsp:nvSpPr>
      <dsp:spPr>
        <a:xfrm>
          <a:off x="4040972" y="1467162"/>
          <a:ext cx="1475523"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Concept expansion</a:t>
          </a:r>
          <a:endParaRPr kumimoji="1" lang="ja-JP" altLang="en-US" sz="1400" kern="1200" dirty="0">
            <a:latin typeface="Arial Black" panose="020B0A04020102020204" pitchFamily="34" charset="0"/>
          </a:endParaRPr>
        </a:p>
      </dsp:txBody>
      <dsp:txXfrm>
        <a:off x="4058326" y="1484516"/>
        <a:ext cx="1440815" cy="557805"/>
      </dsp:txXfrm>
    </dsp:sp>
    <dsp:sp modelId="{9E66CC25-95D5-4BB0-ADEF-F5EBEA0EFB6B}">
      <dsp:nvSpPr>
        <dsp:cNvPr id="0" name=""/>
        <dsp:cNvSpPr/>
      </dsp:nvSpPr>
      <dsp:spPr>
        <a:xfrm>
          <a:off x="561261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5612612" y="1691908"/>
        <a:ext cx="142637" cy="143021"/>
      </dsp:txXfrm>
    </dsp:sp>
    <dsp:sp modelId="{D37A7A37-803E-461B-8999-59B778076E04}">
      <dsp:nvSpPr>
        <dsp:cNvPr id="0" name=""/>
        <dsp:cNvSpPr/>
      </dsp:nvSpPr>
      <dsp:spPr>
        <a:xfrm>
          <a:off x="5900962" y="1436337"/>
          <a:ext cx="1488547" cy="65416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Systemic approach</a:t>
          </a:r>
          <a:endParaRPr kumimoji="1" lang="ja-JP" altLang="en-US" sz="1400" kern="1200" dirty="0">
            <a:latin typeface="Arial Black" panose="020B0A04020102020204" pitchFamily="34" charset="0"/>
          </a:endParaRPr>
        </a:p>
      </dsp:txBody>
      <dsp:txXfrm>
        <a:off x="5920122" y="1455497"/>
        <a:ext cx="1450227" cy="6158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245E-8AE2-4830-9C21-C24C03FA6F73}">
      <dsp:nvSpPr>
        <dsp:cNvPr id="0" name=""/>
        <dsp:cNvSpPr/>
      </dsp:nvSpPr>
      <dsp:spPr>
        <a:xfrm>
          <a:off x="4077" y="212960"/>
          <a:ext cx="961165" cy="568200"/>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Volume</a:t>
          </a:r>
          <a:endParaRPr kumimoji="1" lang="ja-JP" altLang="en-US" sz="1300" kern="1200" dirty="0">
            <a:latin typeface="Arial Black" panose="020B0A04020102020204" pitchFamily="34" charset="0"/>
          </a:endParaRPr>
        </a:p>
      </dsp:txBody>
      <dsp:txXfrm>
        <a:off x="20719" y="229602"/>
        <a:ext cx="927881" cy="534916"/>
      </dsp:txXfrm>
    </dsp:sp>
    <dsp:sp modelId="{1C3189B9-34DA-4524-8E14-C2650CD596AB}">
      <dsp:nvSpPr>
        <dsp:cNvPr id="0" name=""/>
        <dsp:cNvSpPr/>
      </dsp:nvSpPr>
      <dsp:spPr>
        <a:xfrm>
          <a:off x="1061359" y="377876"/>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1061359" y="425550"/>
        <a:ext cx="142637" cy="143021"/>
      </dsp:txXfrm>
    </dsp:sp>
    <dsp:sp modelId="{89B2A223-74C1-49F2-BB93-63F084196F09}">
      <dsp:nvSpPr>
        <dsp:cNvPr id="0" name=""/>
        <dsp:cNvSpPr/>
      </dsp:nvSpPr>
      <dsp:spPr>
        <a:xfrm>
          <a:off x="1349709" y="239735"/>
          <a:ext cx="961165" cy="51465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Equity</a:t>
          </a:r>
          <a:endParaRPr kumimoji="1" lang="ja-JP" altLang="en-US" sz="1300" kern="1200" dirty="0">
            <a:latin typeface="Arial Black" panose="020B0A04020102020204" pitchFamily="34" charset="0"/>
          </a:endParaRPr>
        </a:p>
      </dsp:txBody>
      <dsp:txXfrm>
        <a:off x="1364783" y="254809"/>
        <a:ext cx="931017" cy="484503"/>
      </dsp:txXfrm>
    </dsp:sp>
    <dsp:sp modelId="{787A98B9-AB6F-47F8-8FF2-F7BBF5A51D00}">
      <dsp:nvSpPr>
        <dsp:cNvPr id="0" name=""/>
        <dsp:cNvSpPr/>
      </dsp:nvSpPr>
      <dsp:spPr>
        <a:xfrm>
          <a:off x="2406991" y="377876"/>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2406991" y="425550"/>
        <a:ext cx="142637" cy="143021"/>
      </dsp:txXfrm>
    </dsp:sp>
    <dsp:sp modelId="{27C73769-5361-4064-840B-E4C2DA5FDF36}">
      <dsp:nvSpPr>
        <dsp:cNvPr id="0" name=""/>
        <dsp:cNvSpPr/>
      </dsp:nvSpPr>
      <dsp:spPr>
        <a:xfrm>
          <a:off x="2695340" y="239735"/>
          <a:ext cx="961165" cy="51465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Quality</a:t>
          </a:r>
          <a:endParaRPr kumimoji="1" lang="ja-JP" altLang="en-US" sz="1300" kern="1200" dirty="0">
            <a:latin typeface="Arial Black" panose="020B0A04020102020204" pitchFamily="34" charset="0"/>
          </a:endParaRPr>
        </a:p>
      </dsp:txBody>
      <dsp:txXfrm>
        <a:off x="2710414" y="254809"/>
        <a:ext cx="931017" cy="484503"/>
      </dsp:txXfrm>
    </dsp:sp>
    <dsp:sp modelId="{91FF85BC-343E-4D0A-B0B2-369F7D095C74}">
      <dsp:nvSpPr>
        <dsp:cNvPr id="0" name=""/>
        <dsp:cNvSpPr/>
      </dsp:nvSpPr>
      <dsp:spPr>
        <a:xfrm>
          <a:off x="3752622" y="377876"/>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3752622" y="425550"/>
        <a:ext cx="142637" cy="143021"/>
      </dsp:txXfrm>
    </dsp:sp>
    <dsp:sp modelId="{96E75694-5DCC-48AE-B819-B887FFE7106B}">
      <dsp:nvSpPr>
        <dsp:cNvPr id="0" name=""/>
        <dsp:cNvSpPr/>
      </dsp:nvSpPr>
      <dsp:spPr>
        <a:xfrm>
          <a:off x="4040972" y="239735"/>
          <a:ext cx="1475523" cy="51465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Concept expansion</a:t>
          </a:r>
          <a:endParaRPr kumimoji="1" lang="ja-JP" altLang="en-US" sz="1400" kern="1200" dirty="0">
            <a:latin typeface="Arial Black" panose="020B0A04020102020204" pitchFamily="34" charset="0"/>
          </a:endParaRPr>
        </a:p>
      </dsp:txBody>
      <dsp:txXfrm>
        <a:off x="4056046" y="254809"/>
        <a:ext cx="1445375" cy="484503"/>
      </dsp:txXfrm>
    </dsp:sp>
    <dsp:sp modelId="{9E66CC25-95D5-4BB0-ADEF-F5EBEA0EFB6B}">
      <dsp:nvSpPr>
        <dsp:cNvPr id="0" name=""/>
        <dsp:cNvSpPr/>
      </dsp:nvSpPr>
      <dsp:spPr>
        <a:xfrm>
          <a:off x="5612612" y="377876"/>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5612612" y="425550"/>
        <a:ext cx="142637" cy="143021"/>
      </dsp:txXfrm>
    </dsp:sp>
    <dsp:sp modelId="{D37A7A37-803E-461B-8999-59B778076E04}">
      <dsp:nvSpPr>
        <dsp:cNvPr id="0" name=""/>
        <dsp:cNvSpPr/>
      </dsp:nvSpPr>
      <dsp:spPr>
        <a:xfrm>
          <a:off x="5900962" y="212960"/>
          <a:ext cx="1488547" cy="568200"/>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Systemic approach</a:t>
          </a:r>
          <a:endParaRPr kumimoji="1" lang="ja-JP" altLang="en-US" sz="1400" kern="1200" dirty="0">
            <a:latin typeface="Arial Black" panose="020B0A04020102020204" pitchFamily="34" charset="0"/>
          </a:endParaRPr>
        </a:p>
      </dsp:txBody>
      <dsp:txXfrm>
        <a:off x="5917604" y="229602"/>
        <a:ext cx="1455263" cy="5349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245E-8AE2-4830-9C21-C24C03FA6F73}">
      <dsp:nvSpPr>
        <dsp:cNvPr id="0" name=""/>
        <dsp:cNvSpPr/>
      </dsp:nvSpPr>
      <dsp:spPr>
        <a:xfrm>
          <a:off x="4077" y="372054"/>
          <a:ext cx="961165" cy="48002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Volume</a:t>
          </a:r>
          <a:endParaRPr kumimoji="1" lang="ja-JP" altLang="en-US" sz="1300" kern="1200" dirty="0">
            <a:latin typeface="Arial Black" panose="020B0A04020102020204" pitchFamily="34" charset="0"/>
          </a:endParaRPr>
        </a:p>
      </dsp:txBody>
      <dsp:txXfrm>
        <a:off x="18136" y="386113"/>
        <a:ext cx="933047" cy="451908"/>
      </dsp:txXfrm>
    </dsp:sp>
    <dsp:sp modelId="{1C3189B9-34DA-4524-8E14-C2650CD596AB}">
      <dsp:nvSpPr>
        <dsp:cNvPr id="0" name=""/>
        <dsp:cNvSpPr/>
      </dsp:nvSpPr>
      <dsp:spPr>
        <a:xfrm>
          <a:off x="1061359" y="492883"/>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1061359" y="540557"/>
        <a:ext cx="142637" cy="143021"/>
      </dsp:txXfrm>
    </dsp:sp>
    <dsp:sp modelId="{89B2A223-74C1-49F2-BB93-63F084196F09}">
      <dsp:nvSpPr>
        <dsp:cNvPr id="0" name=""/>
        <dsp:cNvSpPr/>
      </dsp:nvSpPr>
      <dsp:spPr>
        <a:xfrm>
          <a:off x="1349709" y="372054"/>
          <a:ext cx="961165" cy="48002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Equity</a:t>
          </a:r>
          <a:endParaRPr kumimoji="1" lang="ja-JP" altLang="en-US" sz="1300" kern="1200" dirty="0">
            <a:latin typeface="Arial Black" panose="020B0A04020102020204" pitchFamily="34" charset="0"/>
          </a:endParaRPr>
        </a:p>
      </dsp:txBody>
      <dsp:txXfrm>
        <a:off x="1363768" y="386113"/>
        <a:ext cx="933047" cy="451908"/>
      </dsp:txXfrm>
    </dsp:sp>
    <dsp:sp modelId="{787A98B9-AB6F-47F8-8FF2-F7BBF5A51D00}">
      <dsp:nvSpPr>
        <dsp:cNvPr id="0" name=""/>
        <dsp:cNvSpPr/>
      </dsp:nvSpPr>
      <dsp:spPr>
        <a:xfrm>
          <a:off x="2406991" y="492883"/>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2406991" y="540557"/>
        <a:ext cx="142637" cy="143021"/>
      </dsp:txXfrm>
    </dsp:sp>
    <dsp:sp modelId="{27C73769-5361-4064-840B-E4C2DA5FDF36}">
      <dsp:nvSpPr>
        <dsp:cNvPr id="0" name=""/>
        <dsp:cNvSpPr/>
      </dsp:nvSpPr>
      <dsp:spPr>
        <a:xfrm>
          <a:off x="2695340" y="372054"/>
          <a:ext cx="961165" cy="48002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Quality</a:t>
          </a:r>
          <a:endParaRPr kumimoji="1" lang="ja-JP" altLang="en-US" sz="1300" kern="1200" dirty="0">
            <a:latin typeface="Arial Black" panose="020B0A04020102020204" pitchFamily="34" charset="0"/>
          </a:endParaRPr>
        </a:p>
      </dsp:txBody>
      <dsp:txXfrm>
        <a:off x="2709399" y="386113"/>
        <a:ext cx="933047" cy="451908"/>
      </dsp:txXfrm>
    </dsp:sp>
    <dsp:sp modelId="{91FF85BC-343E-4D0A-B0B2-369F7D095C74}">
      <dsp:nvSpPr>
        <dsp:cNvPr id="0" name=""/>
        <dsp:cNvSpPr/>
      </dsp:nvSpPr>
      <dsp:spPr>
        <a:xfrm>
          <a:off x="3752622" y="492883"/>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3752622" y="540557"/>
        <a:ext cx="142637" cy="143021"/>
      </dsp:txXfrm>
    </dsp:sp>
    <dsp:sp modelId="{96E75694-5DCC-48AE-B819-B887FFE7106B}">
      <dsp:nvSpPr>
        <dsp:cNvPr id="0" name=""/>
        <dsp:cNvSpPr/>
      </dsp:nvSpPr>
      <dsp:spPr>
        <a:xfrm>
          <a:off x="4040972" y="372054"/>
          <a:ext cx="1475523" cy="48002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Concept expansion</a:t>
          </a:r>
          <a:endParaRPr kumimoji="1" lang="ja-JP" altLang="en-US" sz="1400" kern="1200" dirty="0">
            <a:latin typeface="Arial Black" panose="020B0A04020102020204" pitchFamily="34" charset="0"/>
          </a:endParaRPr>
        </a:p>
      </dsp:txBody>
      <dsp:txXfrm>
        <a:off x="4055031" y="386113"/>
        <a:ext cx="1447405" cy="451908"/>
      </dsp:txXfrm>
    </dsp:sp>
    <dsp:sp modelId="{9E66CC25-95D5-4BB0-ADEF-F5EBEA0EFB6B}">
      <dsp:nvSpPr>
        <dsp:cNvPr id="0" name=""/>
        <dsp:cNvSpPr/>
      </dsp:nvSpPr>
      <dsp:spPr>
        <a:xfrm>
          <a:off x="5612612" y="492883"/>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5612612" y="540557"/>
        <a:ext cx="142637" cy="143021"/>
      </dsp:txXfrm>
    </dsp:sp>
    <dsp:sp modelId="{D37A7A37-803E-461B-8999-59B778076E04}">
      <dsp:nvSpPr>
        <dsp:cNvPr id="0" name=""/>
        <dsp:cNvSpPr/>
      </dsp:nvSpPr>
      <dsp:spPr>
        <a:xfrm>
          <a:off x="5900962" y="347081"/>
          <a:ext cx="1488547" cy="529972"/>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Systemic approach</a:t>
          </a:r>
          <a:endParaRPr kumimoji="1" lang="ja-JP" altLang="en-US" sz="1400" kern="1200" dirty="0">
            <a:latin typeface="Arial Black" panose="020B0A04020102020204" pitchFamily="34" charset="0"/>
          </a:endParaRPr>
        </a:p>
      </dsp:txBody>
      <dsp:txXfrm>
        <a:off x="5916484" y="362603"/>
        <a:ext cx="1457503" cy="49892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13C451-661C-4ACB-8E48-301BDAF1DF0C}">
      <dsp:nvSpPr>
        <dsp:cNvPr id="0" name=""/>
        <dsp:cNvSpPr/>
      </dsp:nvSpPr>
      <dsp:spPr>
        <a:xfrm>
          <a:off x="4280758" y="0"/>
          <a:ext cx="2501469" cy="1250734"/>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kumimoji="1" lang="en-US" altLang="ja-JP" sz="3000" kern="1200" dirty="0"/>
            <a:t>Nutrition</a:t>
          </a:r>
          <a:endParaRPr kumimoji="1" lang="ja-JP" altLang="en-US" sz="3000" kern="1200" dirty="0"/>
        </a:p>
      </dsp:txBody>
      <dsp:txXfrm>
        <a:off x="4317391" y="36633"/>
        <a:ext cx="2428203" cy="1177468"/>
      </dsp:txXfrm>
    </dsp:sp>
    <dsp:sp modelId="{EC2B91B6-3E8F-4F1D-88F4-68FCDB8A668A}">
      <dsp:nvSpPr>
        <dsp:cNvPr id="0" name=""/>
        <dsp:cNvSpPr/>
      </dsp:nvSpPr>
      <dsp:spPr>
        <a:xfrm rot="2599611">
          <a:off x="6072191" y="2197800"/>
          <a:ext cx="2716825" cy="437757"/>
        </a:xfrm>
        <a:prstGeom prst="lef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kumimoji="1" lang="ja-JP" altLang="en-US" sz="1900" kern="1200"/>
        </a:p>
      </dsp:txBody>
      <dsp:txXfrm>
        <a:off x="6203518" y="2285351"/>
        <a:ext cx="2454171" cy="262655"/>
      </dsp:txXfrm>
    </dsp:sp>
    <dsp:sp modelId="{6AE86035-9D0A-4D33-8366-FC963E388150}">
      <dsp:nvSpPr>
        <dsp:cNvPr id="0" name=""/>
        <dsp:cNvSpPr/>
      </dsp:nvSpPr>
      <dsp:spPr>
        <a:xfrm>
          <a:off x="8078979" y="3582624"/>
          <a:ext cx="2501469" cy="1250734"/>
        </a:xfrm>
        <a:prstGeom prst="roundRect">
          <a:avLst>
            <a:gd name="adj" fmla="val 10000"/>
          </a:avLst>
        </a:prstGeom>
        <a:solidFill>
          <a:schemeClr val="accent5">
            <a:hueOff val="1628513"/>
            <a:satOff val="5598"/>
            <a:lumOff val="-26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kumimoji="1" lang="en-US" altLang="ja-JP" sz="3000" kern="1200" dirty="0"/>
            <a:t>Environment</a:t>
          </a:r>
          <a:endParaRPr kumimoji="1" lang="ja-JP" altLang="en-US" sz="3000" kern="1200" dirty="0"/>
        </a:p>
      </dsp:txBody>
      <dsp:txXfrm>
        <a:off x="8115612" y="3619257"/>
        <a:ext cx="2428203" cy="1177468"/>
      </dsp:txXfrm>
    </dsp:sp>
    <dsp:sp modelId="{E70825C7-C1F3-4EB7-8177-3126C90191C4}">
      <dsp:nvSpPr>
        <dsp:cNvPr id="0" name=""/>
        <dsp:cNvSpPr/>
      </dsp:nvSpPr>
      <dsp:spPr>
        <a:xfrm rot="10800004">
          <a:off x="3653132" y="3989109"/>
          <a:ext cx="3761851" cy="437757"/>
        </a:xfrm>
        <a:prstGeom prst="leftRightArrow">
          <a:avLst>
            <a:gd name="adj1" fmla="val 60000"/>
            <a:gd name="adj2" fmla="val 50000"/>
          </a:avLst>
        </a:prstGeom>
        <a:solidFill>
          <a:schemeClr val="accent5">
            <a:hueOff val="1628513"/>
            <a:satOff val="5598"/>
            <a:lumOff val="-2686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kumimoji="1" lang="ja-JP" altLang="en-US" sz="1900" kern="1200"/>
        </a:p>
      </dsp:txBody>
      <dsp:txXfrm rot="10800000">
        <a:off x="3784459" y="4076660"/>
        <a:ext cx="3499197" cy="262655"/>
      </dsp:txXfrm>
    </dsp:sp>
    <dsp:sp modelId="{78F1B351-EAF6-4296-A54A-7DE519651984}">
      <dsp:nvSpPr>
        <dsp:cNvPr id="0" name=""/>
        <dsp:cNvSpPr/>
      </dsp:nvSpPr>
      <dsp:spPr>
        <a:xfrm>
          <a:off x="487667" y="3582616"/>
          <a:ext cx="2501469" cy="1250734"/>
        </a:xfrm>
        <a:prstGeom prst="roundRect">
          <a:avLst>
            <a:gd name="adj" fmla="val 10000"/>
          </a:avLst>
        </a:prstGeom>
        <a:solidFill>
          <a:schemeClr val="accent5">
            <a:hueOff val="3257026"/>
            <a:satOff val="11196"/>
            <a:lumOff val="-53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kumimoji="1" lang="en-US" altLang="ja-JP" sz="3000" kern="1200" dirty="0"/>
            <a:t>Food security</a:t>
          </a:r>
          <a:endParaRPr kumimoji="1" lang="ja-JP" altLang="en-US" sz="3000" kern="1200" dirty="0"/>
        </a:p>
      </dsp:txBody>
      <dsp:txXfrm>
        <a:off x="524300" y="3619249"/>
        <a:ext cx="2428203" cy="1177468"/>
      </dsp:txXfrm>
    </dsp:sp>
    <dsp:sp modelId="{271C6A5D-16CE-4AD0-BCC6-2B911BE510C8}">
      <dsp:nvSpPr>
        <dsp:cNvPr id="0" name=""/>
        <dsp:cNvSpPr/>
      </dsp:nvSpPr>
      <dsp:spPr>
        <a:xfrm rot="18998074">
          <a:off x="2276535" y="2197797"/>
          <a:ext cx="2716825" cy="437757"/>
        </a:xfrm>
        <a:prstGeom prst="leftRightArrow">
          <a:avLst>
            <a:gd name="adj1" fmla="val 60000"/>
            <a:gd name="adj2" fmla="val 50000"/>
          </a:avLst>
        </a:prstGeom>
        <a:solidFill>
          <a:schemeClr val="accent5">
            <a:hueOff val="3257026"/>
            <a:satOff val="11196"/>
            <a:lumOff val="-5372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kumimoji="1" lang="ja-JP" altLang="en-US" sz="1900" kern="1200"/>
        </a:p>
      </dsp:txBody>
      <dsp:txXfrm>
        <a:off x="2407862" y="2285348"/>
        <a:ext cx="2454171" cy="26265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245E-8AE2-4830-9C21-C24C03FA6F73}">
      <dsp:nvSpPr>
        <dsp:cNvPr id="0" name=""/>
        <dsp:cNvSpPr/>
      </dsp:nvSpPr>
      <dsp:spPr>
        <a:xfrm>
          <a:off x="4077"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Volume</a:t>
          </a:r>
          <a:endParaRPr kumimoji="1" lang="ja-JP" altLang="en-US" sz="1300" kern="1200" dirty="0">
            <a:latin typeface="Arial Black" panose="020B0A04020102020204" pitchFamily="34" charset="0"/>
          </a:endParaRPr>
        </a:p>
      </dsp:txBody>
      <dsp:txXfrm>
        <a:off x="21431" y="1484516"/>
        <a:ext cx="926457" cy="557805"/>
      </dsp:txXfrm>
    </dsp:sp>
    <dsp:sp modelId="{1C3189B9-34DA-4524-8E14-C2650CD596AB}">
      <dsp:nvSpPr>
        <dsp:cNvPr id="0" name=""/>
        <dsp:cNvSpPr/>
      </dsp:nvSpPr>
      <dsp:spPr>
        <a:xfrm>
          <a:off x="1061359"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1061359" y="1691908"/>
        <a:ext cx="142637" cy="143021"/>
      </dsp:txXfrm>
    </dsp:sp>
    <dsp:sp modelId="{89B2A223-74C1-49F2-BB93-63F084196F09}">
      <dsp:nvSpPr>
        <dsp:cNvPr id="0" name=""/>
        <dsp:cNvSpPr/>
      </dsp:nvSpPr>
      <dsp:spPr>
        <a:xfrm>
          <a:off x="1349709"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Equity</a:t>
          </a:r>
          <a:endParaRPr kumimoji="1" lang="ja-JP" altLang="en-US" sz="1300" kern="1200" dirty="0">
            <a:latin typeface="Arial Black" panose="020B0A04020102020204" pitchFamily="34" charset="0"/>
          </a:endParaRPr>
        </a:p>
      </dsp:txBody>
      <dsp:txXfrm>
        <a:off x="1367063" y="1484516"/>
        <a:ext cx="926457" cy="557805"/>
      </dsp:txXfrm>
    </dsp:sp>
    <dsp:sp modelId="{787A98B9-AB6F-47F8-8FF2-F7BBF5A51D00}">
      <dsp:nvSpPr>
        <dsp:cNvPr id="0" name=""/>
        <dsp:cNvSpPr/>
      </dsp:nvSpPr>
      <dsp:spPr>
        <a:xfrm>
          <a:off x="2406991"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2406991" y="1691908"/>
        <a:ext cx="142637" cy="143021"/>
      </dsp:txXfrm>
    </dsp:sp>
    <dsp:sp modelId="{27C73769-5361-4064-840B-E4C2DA5FDF36}">
      <dsp:nvSpPr>
        <dsp:cNvPr id="0" name=""/>
        <dsp:cNvSpPr/>
      </dsp:nvSpPr>
      <dsp:spPr>
        <a:xfrm>
          <a:off x="2695340" y="1467162"/>
          <a:ext cx="961165"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kumimoji="1" lang="en-US" altLang="ja-JP" sz="1300" kern="1200" dirty="0">
              <a:latin typeface="Arial Black" panose="020B0A04020102020204" pitchFamily="34" charset="0"/>
            </a:rPr>
            <a:t>Quality</a:t>
          </a:r>
          <a:endParaRPr kumimoji="1" lang="ja-JP" altLang="en-US" sz="1300" kern="1200" dirty="0">
            <a:latin typeface="Arial Black" panose="020B0A04020102020204" pitchFamily="34" charset="0"/>
          </a:endParaRPr>
        </a:p>
      </dsp:txBody>
      <dsp:txXfrm>
        <a:off x="2712694" y="1484516"/>
        <a:ext cx="926457" cy="557805"/>
      </dsp:txXfrm>
    </dsp:sp>
    <dsp:sp modelId="{91FF85BC-343E-4D0A-B0B2-369F7D095C74}">
      <dsp:nvSpPr>
        <dsp:cNvPr id="0" name=""/>
        <dsp:cNvSpPr/>
      </dsp:nvSpPr>
      <dsp:spPr>
        <a:xfrm>
          <a:off x="375262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3752622" y="1691908"/>
        <a:ext cx="142637" cy="143021"/>
      </dsp:txXfrm>
    </dsp:sp>
    <dsp:sp modelId="{96E75694-5DCC-48AE-B819-B887FFE7106B}">
      <dsp:nvSpPr>
        <dsp:cNvPr id="0" name=""/>
        <dsp:cNvSpPr/>
      </dsp:nvSpPr>
      <dsp:spPr>
        <a:xfrm>
          <a:off x="4040972" y="1467162"/>
          <a:ext cx="1475523" cy="59251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Concept expansion</a:t>
          </a:r>
          <a:endParaRPr kumimoji="1" lang="ja-JP" altLang="en-US" sz="1400" kern="1200" dirty="0">
            <a:latin typeface="Arial Black" panose="020B0A04020102020204" pitchFamily="34" charset="0"/>
          </a:endParaRPr>
        </a:p>
      </dsp:txBody>
      <dsp:txXfrm>
        <a:off x="4058326" y="1484516"/>
        <a:ext cx="1440815" cy="557805"/>
      </dsp:txXfrm>
    </dsp:sp>
    <dsp:sp modelId="{9E66CC25-95D5-4BB0-ADEF-F5EBEA0EFB6B}">
      <dsp:nvSpPr>
        <dsp:cNvPr id="0" name=""/>
        <dsp:cNvSpPr/>
      </dsp:nvSpPr>
      <dsp:spPr>
        <a:xfrm>
          <a:off x="5612612" y="1644234"/>
          <a:ext cx="203767" cy="238369"/>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kumimoji="1" lang="ja-JP" altLang="en-US" sz="1000" kern="1200"/>
        </a:p>
      </dsp:txBody>
      <dsp:txXfrm>
        <a:off x="5612612" y="1691908"/>
        <a:ext cx="142637" cy="143021"/>
      </dsp:txXfrm>
    </dsp:sp>
    <dsp:sp modelId="{D37A7A37-803E-461B-8999-59B778076E04}">
      <dsp:nvSpPr>
        <dsp:cNvPr id="0" name=""/>
        <dsp:cNvSpPr/>
      </dsp:nvSpPr>
      <dsp:spPr>
        <a:xfrm>
          <a:off x="5900962" y="1436337"/>
          <a:ext cx="1488547" cy="65416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kumimoji="1" lang="en-US" altLang="ja-JP" sz="1400" kern="1200" dirty="0">
              <a:latin typeface="Arial Black" panose="020B0A04020102020204" pitchFamily="34" charset="0"/>
            </a:rPr>
            <a:t>Systemic approach</a:t>
          </a:r>
          <a:endParaRPr kumimoji="1" lang="ja-JP" altLang="en-US" sz="1400" kern="1200" dirty="0">
            <a:latin typeface="Arial Black" panose="020B0A04020102020204" pitchFamily="34" charset="0"/>
          </a:endParaRPr>
        </a:p>
      </dsp:txBody>
      <dsp:txXfrm>
        <a:off x="5920122" y="1455497"/>
        <a:ext cx="1450227" cy="6158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8428" cy="511731"/>
          </a:xfrm>
          <a:prstGeom prst="rect">
            <a:avLst/>
          </a:prstGeom>
        </p:spPr>
        <p:txBody>
          <a:bodyPr vert="horz" lIns="94668" tIns="47334" rIns="94668" bIns="47334"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4023992" y="0"/>
            <a:ext cx="3078428" cy="511731"/>
          </a:xfrm>
          <a:prstGeom prst="rect">
            <a:avLst/>
          </a:prstGeom>
        </p:spPr>
        <p:txBody>
          <a:bodyPr vert="horz" lIns="94668" tIns="47334" rIns="94668" bIns="47334" rtlCol="0"/>
          <a:lstStyle>
            <a:lvl1pPr algn="r">
              <a:defRPr sz="1200"/>
            </a:lvl1pPr>
          </a:lstStyle>
          <a:p>
            <a:fld id="{424449EE-1F01-4723-BAD3-78930174A9C3}" type="datetimeFigureOut">
              <a:rPr kumimoji="1" lang="ja-JP" altLang="en-US" smtClean="0"/>
              <a:t>2023/10/8</a:t>
            </a:fld>
            <a:endParaRPr kumimoji="1" lang="ja-JP" altLang="en-US"/>
          </a:p>
        </p:txBody>
      </p:sp>
      <p:sp>
        <p:nvSpPr>
          <p:cNvPr id="4" name="フッター プレースホルダー 3"/>
          <p:cNvSpPr>
            <a:spLocks noGrp="1"/>
          </p:cNvSpPr>
          <p:nvPr>
            <p:ph type="ftr" sz="quarter" idx="2"/>
          </p:nvPr>
        </p:nvSpPr>
        <p:spPr>
          <a:xfrm>
            <a:off x="0" y="9721106"/>
            <a:ext cx="3078428" cy="511731"/>
          </a:xfrm>
          <a:prstGeom prst="rect">
            <a:avLst/>
          </a:prstGeom>
        </p:spPr>
        <p:txBody>
          <a:bodyPr vert="horz" lIns="94668" tIns="47334" rIns="94668" bIns="47334"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4023992" y="9721106"/>
            <a:ext cx="3078428" cy="511731"/>
          </a:xfrm>
          <a:prstGeom prst="rect">
            <a:avLst/>
          </a:prstGeom>
        </p:spPr>
        <p:txBody>
          <a:bodyPr vert="horz" lIns="94668" tIns="47334" rIns="94668" bIns="47334" rtlCol="0" anchor="b"/>
          <a:lstStyle>
            <a:lvl1pPr algn="r">
              <a:defRPr sz="1200"/>
            </a:lvl1pPr>
          </a:lstStyle>
          <a:p>
            <a:fld id="{C252E5BC-C969-4CE1-A565-562EF0268AF1}" type="slidenum">
              <a:rPr kumimoji="1" lang="ja-JP" altLang="en-US" smtClean="0"/>
              <a:t>‹#›</a:t>
            </a:fld>
            <a:endParaRPr kumimoji="1" lang="ja-JP" altLang="en-US"/>
          </a:p>
        </p:txBody>
      </p:sp>
    </p:spTree>
    <p:extLst>
      <p:ext uri="{BB962C8B-B14F-4D97-AF65-F5344CB8AC3E}">
        <p14:creationId xmlns:p14="http://schemas.microsoft.com/office/powerpoint/2010/main" val="5127533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8428" cy="511731"/>
          </a:xfrm>
          <a:prstGeom prst="rect">
            <a:avLst/>
          </a:prstGeom>
        </p:spPr>
        <p:txBody>
          <a:bodyPr vert="horz" lIns="94668" tIns="47334" rIns="94668" bIns="47334" rtlCol="0"/>
          <a:lstStyle>
            <a:lvl1pPr algn="l" fontAlgn="auto">
              <a:spcBef>
                <a:spcPts val="0"/>
              </a:spcBef>
              <a:spcAft>
                <a:spcPts val="0"/>
              </a:spcAft>
              <a:defRPr sz="1200">
                <a:latin typeface="+mn-lt"/>
                <a:ea typeface="+mn-ea"/>
              </a:defRPr>
            </a:lvl1pPr>
          </a:lstStyle>
          <a:p>
            <a:pPr>
              <a:defRPr/>
            </a:pPr>
            <a:endParaRPr lang="ja-JP" altLang="en-US"/>
          </a:p>
        </p:txBody>
      </p:sp>
      <p:sp>
        <p:nvSpPr>
          <p:cNvPr id="3" name="日付プレースホルダー 2"/>
          <p:cNvSpPr>
            <a:spLocks noGrp="1"/>
          </p:cNvSpPr>
          <p:nvPr>
            <p:ph type="dt" idx="1"/>
          </p:nvPr>
        </p:nvSpPr>
        <p:spPr>
          <a:xfrm>
            <a:off x="4023992" y="0"/>
            <a:ext cx="3078428" cy="511731"/>
          </a:xfrm>
          <a:prstGeom prst="rect">
            <a:avLst/>
          </a:prstGeom>
        </p:spPr>
        <p:txBody>
          <a:bodyPr vert="horz" lIns="94668" tIns="47334" rIns="94668" bIns="47334" rtlCol="0"/>
          <a:lstStyle>
            <a:lvl1pPr algn="r" fontAlgn="auto">
              <a:spcBef>
                <a:spcPts val="0"/>
              </a:spcBef>
              <a:spcAft>
                <a:spcPts val="0"/>
              </a:spcAft>
              <a:defRPr sz="1200">
                <a:latin typeface="+mn-lt"/>
                <a:ea typeface="+mn-ea"/>
              </a:defRPr>
            </a:lvl1pPr>
          </a:lstStyle>
          <a:p>
            <a:pPr>
              <a:defRPr/>
            </a:pPr>
            <a:fld id="{71DFF666-126E-429F-9659-2430B29B74B4}" type="datetimeFigureOut">
              <a:rPr lang="ja-JP" altLang="en-US"/>
              <a:pPr>
                <a:defRPr/>
              </a:pPr>
              <a:t>2023/10/8</a:t>
            </a:fld>
            <a:endParaRPr lang="ja-JP" altLang="en-US"/>
          </a:p>
        </p:txBody>
      </p:sp>
      <p:sp>
        <p:nvSpPr>
          <p:cNvPr id="4" name="スライド イメージ プレースホルダー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4668" tIns="47334" rIns="94668" bIns="47334" rtlCol="0" anchor="ctr"/>
          <a:lstStyle/>
          <a:p>
            <a:pPr lvl="0"/>
            <a:endParaRPr lang="ja-JP" altLang="en-US" noProof="0"/>
          </a:p>
        </p:txBody>
      </p:sp>
      <p:sp>
        <p:nvSpPr>
          <p:cNvPr id="5" name="ノート プレースホルダー 4"/>
          <p:cNvSpPr>
            <a:spLocks noGrp="1"/>
          </p:cNvSpPr>
          <p:nvPr>
            <p:ph type="body" sz="quarter" idx="3"/>
          </p:nvPr>
        </p:nvSpPr>
        <p:spPr>
          <a:xfrm>
            <a:off x="710407" y="4861442"/>
            <a:ext cx="5683250" cy="4605576"/>
          </a:xfrm>
          <a:prstGeom prst="rect">
            <a:avLst/>
          </a:prstGeom>
        </p:spPr>
        <p:txBody>
          <a:bodyPr vert="horz" lIns="94668" tIns="47334" rIns="94668" bIns="47334"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p:cNvSpPr>
            <a:spLocks noGrp="1"/>
          </p:cNvSpPr>
          <p:nvPr>
            <p:ph type="ftr" sz="quarter" idx="4"/>
          </p:nvPr>
        </p:nvSpPr>
        <p:spPr>
          <a:xfrm>
            <a:off x="0" y="9721106"/>
            <a:ext cx="3078428" cy="511731"/>
          </a:xfrm>
          <a:prstGeom prst="rect">
            <a:avLst/>
          </a:prstGeom>
        </p:spPr>
        <p:txBody>
          <a:bodyPr vert="horz" lIns="94668" tIns="47334" rIns="94668" bIns="47334" rtlCol="0" anchor="b"/>
          <a:lstStyle>
            <a:lvl1pPr algn="l"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ー 6"/>
          <p:cNvSpPr>
            <a:spLocks noGrp="1"/>
          </p:cNvSpPr>
          <p:nvPr>
            <p:ph type="sldNum" sz="quarter" idx="5"/>
          </p:nvPr>
        </p:nvSpPr>
        <p:spPr>
          <a:xfrm>
            <a:off x="4023992" y="9721106"/>
            <a:ext cx="3078428" cy="511731"/>
          </a:xfrm>
          <a:prstGeom prst="rect">
            <a:avLst/>
          </a:prstGeom>
        </p:spPr>
        <p:txBody>
          <a:bodyPr vert="horz" lIns="94668" tIns="47334" rIns="94668" bIns="47334" rtlCol="0" anchor="b"/>
          <a:lstStyle>
            <a:lvl1pPr algn="r" fontAlgn="auto">
              <a:spcBef>
                <a:spcPts val="0"/>
              </a:spcBef>
              <a:spcAft>
                <a:spcPts val="0"/>
              </a:spcAft>
              <a:defRPr sz="1200">
                <a:latin typeface="+mn-lt"/>
                <a:ea typeface="+mn-ea"/>
              </a:defRPr>
            </a:lvl1pPr>
          </a:lstStyle>
          <a:p>
            <a:pPr>
              <a:defRPr/>
            </a:pPr>
            <a:fld id="{A2297EA6-DF38-4BFE-A1DB-21C2C27A1866}" type="slidenum">
              <a:rPr lang="ja-JP" altLang="en-US"/>
              <a:pPr>
                <a:defRPr/>
              </a:pPr>
              <a:t>‹#›</a:t>
            </a:fld>
            <a:endParaRPr lang="ja-JP" altLang="en-US"/>
          </a:p>
        </p:txBody>
      </p:sp>
    </p:spTree>
    <p:extLst>
      <p:ext uri="{BB962C8B-B14F-4D97-AF65-F5344CB8AC3E}">
        <p14:creationId xmlns:p14="http://schemas.microsoft.com/office/powerpoint/2010/main" val="2453870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dirty="0"/>
              <a:t>Global Trends on Nutrition</a:t>
            </a:r>
            <a:br>
              <a:rPr lang="en-US" altLang="ja-JP" dirty="0"/>
            </a:br>
            <a:r>
              <a:rPr lang="en-US" altLang="ja-JP" sz="1200" dirty="0"/>
              <a:t>From the perspectives of </a:t>
            </a:r>
            <a:r>
              <a:rPr lang="en-US" altLang="ja-JP" sz="1200" dirty="0">
                <a:solidFill>
                  <a:srgbClr val="00B050"/>
                </a:solidFill>
              </a:rPr>
              <a:t>agriculture</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a:t>
            </a:fld>
            <a:endParaRPr lang="ja-JP" altLang="en-US"/>
          </a:p>
        </p:txBody>
      </p:sp>
    </p:spTree>
    <p:extLst>
      <p:ext uri="{BB962C8B-B14F-4D97-AF65-F5344CB8AC3E}">
        <p14:creationId xmlns:p14="http://schemas.microsoft.com/office/powerpoint/2010/main" val="490766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slides, I am going to talk about global trend of international dialogue on food, nutrition and environment during last 70 years.</a:t>
            </a:r>
          </a:p>
          <a:p>
            <a:r>
              <a:rPr lang="en-US" dirty="0"/>
              <a:t>This trend is classified into roughly three phases, transit from simple single sector approach toward more complex systemic approach.</a:t>
            </a:r>
          </a:p>
          <a:p>
            <a:r>
              <a:rPr lang="en-US" dirty="0"/>
              <a:t>This is a reflection of the problem we faced in each period of time and efforts trying to find solution.</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a:t>
            </a:fld>
            <a:endParaRPr lang="ja-JP" altLang="en-US"/>
          </a:p>
        </p:txBody>
      </p:sp>
    </p:spTree>
    <p:extLst>
      <p:ext uri="{BB962C8B-B14F-4D97-AF65-F5344CB8AC3E}">
        <p14:creationId xmlns:p14="http://schemas.microsoft.com/office/powerpoint/2010/main" val="2261162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four main contents explaining each stage of transition as explained in the previous slides.</a:t>
            </a:r>
          </a:p>
          <a:p>
            <a:pPr marL="0" indent="0" eaLnBrk="1" hangingPunct="1">
              <a:buFontTx/>
              <a:buNone/>
            </a:pPr>
            <a:r>
              <a:rPr lang="en-US" altLang="ja-JP" sz="1200" dirty="0"/>
              <a:t>1. History of global environmental issue</a:t>
            </a:r>
          </a:p>
          <a:p>
            <a:pPr marL="0" indent="0" eaLnBrk="1" hangingPunct="1">
              <a:buFontTx/>
              <a:buNone/>
            </a:pPr>
            <a:r>
              <a:rPr lang="en-US" altLang="ja-JP" sz="1200" dirty="0"/>
              <a:t>2. History of food security concept</a:t>
            </a:r>
          </a:p>
          <a:p>
            <a:pPr marL="0" indent="0" eaLnBrk="1" hangingPunct="1">
              <a:buFontTx/>
              <a:buNone/>
            </a:pPr>
            <a:r>
              <a:rPr lang="en-US" altLang="ja-JP" sz="1200" dirty="0"/>
              <a:t>3. Toward systemic approach</a:t>
            </a:r>
          </a:p>
          <a:p>
            <a:pPr marL="0" indent="0" eaLnBrk="1" hangingPunct="1">
              <a:buFontTx/>
              <a:buNone/>
            </a:pPr>
            <a:r>
              <a:rPr lang="en-US" altLang="ja-JP" sz="1200"/>
              <a:t>4. Food </a:t>
            </a:r>
            <a:r>
              <a:rPr lang="en-US" altLang="ja-JP" sz="1200" dirty="0"/>
              <a:t>system and planetary health diet</a:t>
            </a: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3</a:t>
            </a:fld>
            <a:endParaRPr lang="ja-JP" altLang="en-US"/>
          </a:p>
        </p:txBody>
      </p:sp>
    </p:spTree>
    <p:extLst>
      <p:ext uri="{BB962C8B-B14F-4D97-AF65-F5344CB8AC3E}">
        <p14:creationId xmlns:p14="http://schemas.microsoft.com/office/powerpoint/2010/main" val="4172783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History of global environmental issue</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4</a:t>
            </a:fld>
            <a:endParaRPr lang="ja-JP" altLang="en-US"/>
          </a:p>
        </p:txBody>
      </p:sp>
    </p:spTree>
    <p:extLst>
      <p:ext uri="{BB962C8B-B14F-4D97-AF65-F5344CB8AC3E}">
        <p14:creationId xmlns:p14="http://schemas.microsoft.com/office/powerpoint/2010/main" val="565316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solidFill>
                  <a:schemeClr val="bg1"/>
                </a:solidFill>
              </a:rPr>
              <a:t>Overview of international dialogue about global environmental issue and agriculture.</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5</a:t>
            </a:fld>
            <a:endParaRPr lang="ja-JP" altLang="en-US"/>
          </a:p>
        </p:txBody>
      </p:sp>
    </p:spTree>
    <p:extLst>
      <p:ext uri="{BB962C8B-B14F-4D97-AF65-F5344CB8AC3E}">
        <p14:creationId xmlns:p14="http://schemas.microsoft.com/office/powerpoint/2010/main" val="1052853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Initiation of global dialog about overall lifestyle of modern human being and destiny of earth can be tracked back to 1970’s. Thorough its publication, “The limits of Growth”, “Club of Rome” published a cautiously article on current mode of human lifestyle which heavily relying on non-renewable resources.</a:t>
            </a:r>
          </a:p>
          <a:p>
            <a:endParaRPr lang="en-US" dirty="0"/>
          </a:p>
          <a:p>
            <a:r>
              <a:rPr lang="en-US" dirty="0"/>
              <a:t>After around ten years, the concept of environmental pollution introduced new aspect, non-point source. Before this time, pollution problem was more simple. In most cases, geographic scale was as small as town or community, polluter and victim ware clearly identified. This is a case of point source pollution. </a:t>
            </a:r>
          </a:p>
          <a:p>
            <a:r>
              <a:rPr lang="en-US" dirty="0"/>
              <a:t>However after introduction of non-point source, we came to understand that our lifestyle itself is leading pollution, and geographic scale is much bigger than traditional case of pollution.</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6</a:t>
            </a:fld>
            <a:endParaRPr lang="ja-JP" altLang="en-US"/>
          </a:p>
        </p:txBody>
      </p:sp>
    </p:spTree>
    <p:extLst>
      <p:ext uri="{BB962C8B-B14F-4D97-AF65-F5344CB8AC3E}">
        <p14:creationId xmlns:p14="http://schemas.microsoft.com/office/powerpoint/2010/main" val="585838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line with expansion of the concept of pollution, experts start accumulating evidences regarding relationship between traditional mode of agriculture and global environmental damage at the time of late 1980s.</a:t>
            </a:r>
          </a:p>
          <a:p>
            <a:r>
              <a:rPr lang="en-US" dirty="0"/>
              <a:t>Traditional mode of agriculture was sustainable during long human history, however due to increasing population pressure and economic competition of natural resources, environmental pressure reached to the state that normal environmental regeneration process cannot catch up with. </a:t>
            </a:r>
          </a:p>
          <a:p>
            <a:r>
              <a:rPr lang="en-US" dirty="0"/>
              <a:t>These include over-grazing, over-cultivation, and deforestation which results in three global environmental problem, GHG emission, Soil degradation, and biodiversity loss.</a:t>
            </a:r>
          </a:p>
          <a:p>
            <a:r>
              <a:rPr lang="en-US" dirty="0"/>
              <a:t>To solve the situation, three international convention was agreed among leaders from over 180 countries at Rio-summit in 1992, namely, UN Framework Convention for Climate Change, UN Convention for Bio-Diversity and UN convention for combatting desertification.</a:t>
            </a:r>
          </a:p>
          <a:p>
            <a:r>
              <a:rPr lang="en-US" dirty="0"/>
              <a:t>Through these process one of the most important concept for international development was proposed, that is, the concept of sustainable development. This concept is further deepened and reflected into global agenda now. Sustainable Development Goal.  </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7</a:t>
            </a:fld>
            <a:endParaRPr lang="ja-JP" altLang="en-US"/>
          </a:p>
        </p:txBody>
      </p:sp>
    </p:spTree>
    <p:extLst>
      <p:ext uri="{BB962C8B-B14F-4D97-AF65-F5344CB8AC3E}">
        <p14:creationId xmlns:p14="http://schemas.microsoft.com/office/powerpoint/2010/main" val="167078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time of Rio-summit, one of the key argument was, how to balance role and responsibility among industrial nations and developing nations.</a:t>
            </a:r>
          </a:p>
          <a:p>
            <a:r>
              <a:rPr lang="en-US" dirty="0"/>
              <a:t>As you can clearly see in the graph, amount of GHG emission was almost same between industrialized nation and developing nation. However if we look back historical accumulation, majority of emission have been done by industrialized nations. In fact, wasting non-renewable natural resources was key economic model of development at least up to 1980s. </a:t>
            </a:r>
          </a:p>
          <a:p>
            <a:r>
              <a:rPr lang="en-US" dirty="0"/>
              <a:t>Under that situation, to carefully balance the role and responsibility, international community introduced new concept, so called, “Common But Differentiated Responsibility”. This meals all the country in the world have common responsibility, but in considering historical, cultural situation and historical background, extent of the duty each country will shoulder may different.</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8</a:t>
            </a:fld>
            <a:endParaRPr lang="ja-JP" altLang="en-US"/>
          </a:p>
        </p:txBody>
      </p:sp>
    </p:spTree>
    <p:extLst>
      <p:ext uri="{BB962C8B-B14F-4D97-AF65-F5344CB8AC3E}">
        <p14:creationId xmlns:p14="http://schemas.microsoft.com/office/powerpoint/2010/main" val="114624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Rio-summit, researcher and experts have been continuously updating knowledge and evidence about both positive and negative aspect of agriculture to global environmental issue. Negative aspects includes GHG emission related to agriculture practices and biodiversity loss due to land use change. Positive aspects includes function of carbon storage of well managed farmland, and role of farmland as secondary habitat of wild life such as wetland.</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9</a:t>
            </a:fld>
            <a:endParaRPr lang="ja-JP" altLang="en-US"/>
          </a:p>
        </p:txBody>
      </p:sp>
    </p:spTree>
    <p:extLst>
      <p:ext uri="{BB962C8B-B14F-4D97-AF65-F5344CB8AC3E}">
        <p14:creationId xmlns:p14="http://schemas.microsoft.com/office/powerpoint/2010/main" val="338732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solidFill>
                  <a:schemeClr val="bg1"/>
                </a:solidFill>
              </a:rPr>
              <a:t>What is environment friendly diet?</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10</a:t>
            </a:fld>
            <a:endParaRPr lang="ja-JP" altLang="en-US"/>
          </a:p>
        </p:txBody>
      </p:sp>
    </p:spTree>
    <p:extLst>
      <p:ext uri="{BB962C8B-B14F-4D97-AF65-F5344CB8AC3E}">
        <p14:creationId xmlns:p14="http://schemas.microsoft.com/office/powerpoint/2010/main" val="784597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explained in the previous section, there are number of positive and negative environmental impact from agriculture. Even the case of GHG emission, major technical area includes enteric fermentation and manure management for livestock, fertilizer management from farmland, methene emission control from paddy field, fuel and energy use for machinery, and carbon storage through forest and land management.</a:t>
            </a:r>
          </a:p>
          <a:p>
            <a:r>
              <a:rPr lang="en-US" dirty="0"/>
              <a:t>Let’s see the contribution of each technical area in the following slide..</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11</a:t>
            </a:fld>
            <a:endParaRPr lang="ja-JP" altLang="en-US"/>
          </a:p>
        </p:txBody>
      </p:sp>
    </p:spTree>
    <p:extLst>
      <p:ext uri="{BB962C8B-B14F-4D97-AF65-F5344CB8AC3E}">
        <p14:creationId xmlns:p14="http://schemas.microsoft.com/office/powerpoint/2010/main" val="17661778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pie-chart, shows share of GHG emission under different type of economic activities. We can see that the biggest emission comes from heat and energy sector accounts for 35% of total GHG emission. Agriculture and forestry sector is a second biggest sector, which accounts for 25% of total emission. </a:t>
            </a:r>
          </a:p>
          <a:p>
            <a:r>
              <a:rPr lang="en-US" dirty="0"/>
              <a:t>When further disaggregated, half of the emission is from forestry and remaining half is from agriculture. Within  agriculture sector, enteric fermentation hold largest share of 40%, followed by manure management as 16%, chemical fertilizer management as 13%, and methene emission from paddy field as 10%. </a:t>
            </a: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12</a:t>
            </a:fld>
            <a:endParaRPr lang="ja-JP" altLang="en-US"/>
          </a:p>
        </p:txBody>
      </p:sp>
    </p:spTree>
    <p:extLst>
      <p:ext uri="{BB962C8B-B14F-4D97-AF65-F5344CB8AC3E}">
        <p14:creationId xmlns:p14="http://schemas.microsoft.com/office/powerpoint/2010/main" val="18547137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the finding, possible mitigation measures are also being investigated. </a:t>
            </a:r>
          </a:p>
          <a:p>
            <a:r>
              <a:rPr lang="en-US" dirty="0"/>
              <a:t>In 2021, LANCET summarized those technologies in its publication, EAT-LANCET. It proposes to minimize negative environmental impact coming from current dietary habit under three strategies, (1) dietary change, (2) sustainable intensification technology, (3) reduction of food loss and waste. First and third strategy simply try to reduce negative environmental impact by reducing total consumption. Second strategy is focusing on technical innovation to reduce GHG emission while improving overall productivity. Number of technologies have been proposed, verified and demonstrated for extension.</a:t>
            </a:r>
          </a:p>
          <a:p>
            <a:r>
              <a:rPr lang="en-US" dirty="0"/>
              <a:t>In this slide, key technologies are summarized for four technical area, enteric fermentation, manure management, chemical fertilizer management, and land use change. </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13</a:t>
            </a:fld>
            <a:endParaRPr lang="ja-JP" altLang="en-US"/>
          </a:p>
        </p:txBody>
      </p:sp>
    </p:spTree>
    <p:extLst>
      <p:ext uri="{BB962C8B-B14F-4D97-AF65-F5344CB8AC3E}">
        <p14:creationId xmlns:p14="http://schemas.microsoft.com/office/powerpoint/2010/main" val="11261285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 technologies are summarized for three technical area, rice cultivation, biodiversity, and water resource.</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14</a:t>
            </a:fld>
            <a:endParaRPr lang="ja-JP" altLang="en-US"/>
          </a:p>
        </p:txBody>
      </p:sp>
    </p:spTree>
    <p:extLst>
      <p:ext uri="{BB962C8B-B14F-4D97-AF65-F5344CB8AC3E}">
        <p14:creationId xmlns:p14="http://schemas.microsoft.com/office/powerpoint/2010/main" val="2182680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t>2. History of food Security concept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Now In this section,  I am going to explain historical transition of international food security dialogue. </a:t>
            </a: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15</a:t>
            </a:fld>
            <a:endParaRPr lang="ja-JP" altLang="en-US"/>
          </a:p>
        </p:txBody>
      </p:sp>
    </p:spTree>
    <p:extLst>
      <p:ext uri="{BB962C8B-B14F-4D97-AF65-F5344CB8AC3E}">
        <p14:creationId xmlns:p14="http://schemas.microsoft.com/office/powerpoint/2010/main" val="24212553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Currently, there are over 200 of definitions for “food security”.  However by selecting key agreement among senior officials from the government, we can capture the transition of the food security concept itself. </a:t>
            </a:r>
          </a:p>
          <a:p>
            <a:r>
              <a:rPr lang="en-US" dirty="0"/>
              <a:t>During 1960 to 1970s when number of countries were facing serious hunger, the core concept of food security was “food availability”. Key target in agriculture policy was, how to increase productivity. Green revolution was initiated during this period. Rapid productivity improvement of three major staples, wheat, rice, and maize significantly contributed to increase of staple supply especially in Asian and Latin American countries.</a:t>
            </a:r>
          </a:p>
          <a:p>
            <a:r>
              <a:rPr lang="en-US" dirty="0"/>
              <a:t>However in 1980s, after dramatic growth in staple productivity, we could still observe hunger in number of countries. People started to realize that food availability is one issue, but there is another critical barrier for food security, that is, food affordability. Accessibility was added as another key issue for food security.</a:t>
            </a:r>
          </a:p>
          <a:p>
            <a:r>
              <a:rPr lang="en-US" dirty="0"/>
              <a:t>In 1990s, when we come to see steady progress in hunger reduction, we understand that even population who avoid serious food insecurity, often fell into malnourished state due to low quality of diet. Quality of diet was then added as key issue for food security.</a:t>
            </a:r>
          </a:p>
          <a:p>
            <a:r>
              <a:rPr lang="en-US" dirty="0"/>
              <a:t>In 2015, global development target was updated from Millennium Development Goal to Sustainable Development Goal. One of key change in relation to food and nutrition is MDG goal 1 and SDG goal2. During MDG, food security target only define prevalence of undernourishment, acronym as POU. In this case, POU count only number of hunger population. While in case of SDG, the target is expanded as “to eliminate all forms of malnutrition”, which cover not only serious hunger, but also obesity, micronutrient deficiency, chronic undernutrition and so on.</a:t>
            </a: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16</a:t>
            </a:fld>
            <a:endParaRPr lang="ja-JP" altLang="en-US"/>
          </a:p>
        </p:txBody>
      </p:sp>
    </p:spTree>
    <p:extLst>
      <p:ext uri="{BB962C8B-B14F-4D97-AF65-F5344CB8AC3E}">
        <p14:creationId xmlns:p14="http://schemas.microsoft.com/office/powerpoint/2010/main" val="42333035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Probably one of the most known current definition of food security is the one agreed in 1996 at World Food Summit held in Rome.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dirty="0">
                <a:solidFill>
                  <a:prstClr val="black"/>
                </a:solidFill>
                <a:latin typeface="Calibri" panose="020F0502020204030204" pitchFamily="34" charset="0"/>
                <a:ea typeface="ＭＳ Ｐゴシック" panose="020B0600070205080204" pitchFamily="50" charset="-128"/>
              </a:rPr>
              <a:t>Food Security exists when all people, at all times, have physical, social, and economic access to sufficient, safe and </a:t>
            </a:r>
            <a:r>
              <a:rPr kumimoji="0" lang="en-US" altLang="ja-JP" sz="1200" dirty="0">
                <a:solidFill>
                  <a:srgbClr val="FF0000"/>
                </a:solidFill>
                <a:latin typeface="Calibri" panose="020F0502020204030204" pitchFamily="34" charset="0"/>
                <a:ea typeface="ＭＳ Ｐゴシック" panose="020B0600070205080204" pitchFamily="50" charset="-128"/>
              </a:rPr>
              <a:t>nutritious</a:t>
            </a:r>
            <a:r>
              <a:rPr kumimoji="0" lang="en-US" altLang="ja-JP" sz="1200" dirty="0">
                <a:solidFill>
                  <a:prstClr val="black"/>
                </a:solidFill>
                <a:latin typeface="Calibri" panose="020F0502020204030204" pitchFamily="34" charset="0"/>
                <a:ea typeface="ＭＳ Ｐゴシック" panose="020B0600070205080204" pitchFamily="50" charset="-128"/>
              </a:rPr>
              <a:t> food which meets their </a:t>
            </a:r>
            <a:r>
              <a:rPr kumimoji="0" lang="en-US" altLang="ja-JP" sz="1200" dirty="0">
                <a:solidFill>
                  <a:srgbClr val="FF0000"/>
                </a:solidFill>
                <a:latin typeface="Calibri" panose="020F0502020204030204" pitchFamily="34" charset="0"/>
                <a:ea typeface="ＭＳ Ｐゴシック" panose="020B0600070205080204" pitchFamily="50" charset="-128"/>
              </a:rPr>
              <a:t>dietary needs </a:t>
            </a:r>
            <a:r>
              <a:rPr kumimoji="0" lang="en-US" altLang="ja-JP" sz="1200" dirty="0">
                <a:solidFill>
                  <a:prstClr val="black"/>
                </a:solidFill>
                <a:latin typeface="Calibri" panose="020F0502020204030204" pitchFamily="34" charset="0"/>
                <a:ea typeface="ＭＳ Ｐゴシック" panose="020B0600070205080204" pitchFamily="50" charset="-128"/>
              </a:rPr>
              <a:t>and food preferences for an active and healthy life. </a:t>
            </a: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17</a:t>
            </a:fld>
            <a:endParaRPr lang="ja-JP" altLang="en-US"/>
          </a:p>
        </p:txBody>
      </p:sp>
    </p:spTree>
    <p:extLst>
      <p:ext uri="{BB962C8B-B14F-4D97-AF65-F5344CB8AC3E}">
        <p14:creationId xmlns:p14="http://schemas.microsoft.com/office/powerpoint/2010/main" val="20613734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 am going to explain why the concept of food security evolved by expanding its focus to cover volume, equity, and quality.</a:t>
            </a:r>
          </a:p>
          <a:p>
            <a:pPr marL="385763" indent="-385763">
              <a:buFont typeface="+mj-lt"/>
              <a:buAutoNum type="arabicPeriod"/>
            </a:pPr>
            <a:r>
              <a:rPr lang="en-US" altLang="ja-JP" sz="1200" dirty="0">
                <a:latin typeface="Calibri" panose="020F0502020204030204" pitchFamily="34" charset="0"/>
                <a:ea typeface="ＭＳ ゴシック" panose="020B0609070205080204" pitchFamily="49" charset="-128"/>
                <a:cs typeface="Calibri" panose="020F0502020204030204" pitchFamily="34" charset="0"/>
              </a:rPr>
              <a:t>During </a:t>
            </a:r>
            <a:r>
              <a:rPr lang="en-US" altLang="ja-JP" sz="12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1950s</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many country were at the risk of serious hunger. One of the key issue for development was “</a:t>
            </a:r>
            <a:r>
              <a:rPr lang="en-US" altLang="ja-JP" sz="1200" u="sng" dirty="0">
                <a:latin typeface="Calibri" panose="020F0502020204030204" pitchFamily="34" charset="0"/>
                <a:ea typeface="ＭＳ ゴシック" panose="020B0609070205080204" pitchFamily="49" charset="-128"/>
                <a:cs typeface="Calibri" panose="020F0502020204030204" pitchFamily="34" charset="0"/>
              </a:rPr>
              <a:t>hunger reduction</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a:t>
            </a:r>
          </a:p>
          <a:p>
            <a:pPr marL="385763" indent="-385763">
              <a:buFont typeface="+mj-lt"/>
              <a:buAutoNum type="arabicPeriod"/>
            </a:pPr>
            <a:r>
              <a:rPr lang="en-US" altLang="ja-JP" sz="1200" dirty="0">
                <a:latin typeface="Calibri" panose="020F0502020204030204" pitchFamily="34" charset="0"/>
                <a:ea typeface="ＭＳ ゴシック" panose="020B0609070205080204" pitchFamily="49" charset="-128"/>
                <a:cs typeface="Calibri" panose="020F0502020204030204" pitchFamily="34" charset="0"/>
              </a:rPr>
              <a:t>After green revolution in </a:t>
            </a:r>
            <a:r>
              <a:rPr lang="en-US" altLang="ja-JP" sz="12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1960s-1970s</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world grain supply have been relatively excess. International price decreased accordingly</a:t>
            </a:r>
          </a:p>
          <a:p>
            <a:pPr marL="385763" indent="-385763">
              <a:buFont typeface="+mj-lt"/>
              <a:buAutoNum type="arabicPeriod"/>
            </a:pPr>
            <a:r>
              <a:rPr lang="en-US" altLang="ja-JP" sz="1200" dirty="0">
                <a:latin typeface="Calibri" panose="020F0502020204030204" pitchFamily="34" charset="0"/>
                <a:ea typeface="ＭＳ ゴシック" panose="020B0609070205080204" pitchFamily="49" charset="-128"/>
                <a:cs typeface="Calibri" panose="020F0502020204030204" pitchFamily="34" charset="0"/>
              </a:rPr>
              <a:t>Nevertheless, the world still see great number of population suffer from hunger and we come to recognize </a:t>
            </a:r>
            <a:r>
              <a:rPr lang="en-US" altLang="ja-JP" sz="1200" u="sng" dirty="0">
                <a:latin typeface="Calibri" panose="020F0502020204030204" pitchFamily="34" charset="0"/>
                <a:ea typeface="ＭＳ ゴシック" panose="020B0609070205080204" pitchFamily="49" charset="-128"/>
                <a:cs typeface="Calibri" panose="020F0502020204030204" pitchFamily="34" charset="0"/>
              </a:rPr>
              <a:t>hunger as a  matter of disparity</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during </a:t>
            </a:r>
            <a:r>
              <a:rPr lang="en-US" altLang="ja-JP" sz="12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late</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a:t>
            </a:r>
            <a:r>
              <a:rPr lang="en-US" altLang="ja-JP" sz="12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1970s – 1980s</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a:t>
            </a:r>
          </a:p>
          <a:p>
            <a:pPr marL="385763" indent="-385763">
              <a:buFont typeface="+mj-lt"/>
              <a:buAutoNum type="arabicPeriod"/>
            </a:pPr>
            <a:r>
              <a:rPr lang="en-US" altLang="ja-JP" sz="1200" dirty="0">
                <a:latin typeface="Calibri" panose="020F0502020204030204" pitchFamily="34" charset="0"/>
                <a:ea typeface="ＭＳ ゴシック" panose="020B0609070205080204" pitchFamily="49" charset="-128"/>
                <a:cs typeface="Calibri" panose="020F0502020204030204" pitchFamily="34" charset="0"/>
              </a:rPr>
              <a:t>By </a:t>
            </a:r>
            <a:r>
              <a:rPr lang="en-US" altLang="ja-JP" sz="12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mid-80s</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symptom of food security were investigated deeply and </a:t>
            </a:r>
            <a:r>
              <a:rPr lang="en-US" altLang="ja-JP" sz="1200" u="sng" dirty="0">
                <a:latin typeface="Calibri" panose="020F0502020204030204" pitchFamily="34" charset="0"/>
                <a:ea typeface="ＭＳ ゴシック" panose="020B0609070205080204" pitchFamily="49" charset="-128"/>
                <a:cs typeface="Calibri" panose="020F0502020204030204" pitchFamily="34" charset="0"/>
              </a:rPr>
              <a:t>time dimension were added</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(chronic and acute food insecurity)</a:t>
            </a:r>
          </a:p>
          <a:p>
            <a:pPr marL="385763" indent="-385763">
              <a:buFont typeface="+mj-lt"/>
              <a:buAutoNum type="arabicPeriod"/>
            </a:pPr>
            <a:r>
              <a:rPr lang="en-US" altLang="ja-JP" sz="1200" dirty="0">
                <a:latin typeface="Calibri" panose="020F0502020204030204" pitchFamily="34" charset="0"/>
                <a:ea typeface="ＭＳ ゴシック" panose="020B0609070205080204" pitchFamily="49" charset="-128"/>
                <a:cs typeface="Calibri" panose="020F0502020204030204" pitchFamily="34" charset="0"/>
              </a:rPr>
              <a:t>Furthermore, food security debate come to emphasize </a:t>
            </a:r>
            <a:r>
              <a:rPr lang="en-US" altLang="ja-JP" sz="1200" u="sng" dirty="0">
                <a:latin typeface="Calibri" panose="020F0502020204030204" pitchFamily="34" charset="0"/>
                <a:ea typeface="ＭＳ ゴシック" panose="020B0609070205080204" pitchFamily="49" charset="-128"/>
                <a:cs typeface="Calibri" panose="020F0502020204030204" pitchFamily="34" charset="0"/>
              </a:rPr>
              <a:t>quality aspect of diet</a:t>
            </a:r>
            <a:r>
              <a:rPr lang="en-US" altLang="ja-JP" sz="1200" dirty="0">
                <a:latin typeface="Calibri" panose="020F0502020204030204" pitchFamily="34" charset="0"/>
                <a:ea typeface="ＭＳ ゴシック" panose="020B0609070205080204" pitchFamily="49" charset="-128"/>
                <a:cs typeface="Calibri" panose="020F0502020204030204" pitchFamily="34" charset="0"/>
              </a:rPr>
              <a:t> in </a:t>
            </a:r>
            <a:r>
              <a:rPr lang="en-US" altLang="ja-JP" sz="12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90s</a:t>
            </a: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18</a:t>
            </a:fld>
            <a:endParaRPr lang="ja-JP" altLang="en-US"/>
          </a:p>
        </p:txBody>
      </p:sp>
    </p:spTree>
    <p:extLst>
      <p:ext uri="{BB962C8B-B14F-4D97-AF65-F5344CB8AC3E}">
        <p14:creationId xmlns:p14="http://schemas.microsoft.com/office/powerpoint/2010/main" val="763180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 I tried to draw overall picture that explain an incident occurred during 2007-2009 and follow up discussion, which made a significant impact on international food and nutrition security dialogue.</a:t>
            </a:r>
          </a:p>
          <a:p>
            <a:r>
              <a:rPr lang="en-US" dirty="0"/>
              <a:t>In the next slide, I summarize what happened during 2007-2009 and what key question was triggered based on this experience. These explanation covers big box on left side of the slide, plus small box next to it connected through blue arrow, with a set of green label.</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19</a:t>
            </a:fld>
            <a:endParaRPr lang="ja-JP" altLang="en-US"/>
          </a:p>
        </p:txBody>
      </p:sp>
    </p:spTree>
    <p:extLst>
      <p:ext uri="{BB962C8B-B14F-4D97-AF65-F5344CB8AC3E}">
        <p14:creationId xmlns:p14="http://schemas.microsoft.com/office/powerpoint/2010/main" val="632477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85763" indent="-385763">
              <a:buFont typeface="+mj-lt"/>
              <a:buAutoNum type="arabicPeriod"/>
            </a:pPr>
            <a:r>
              <a:rPr lang="en-US" altLang="ja-JP" sz="2800" dirty="0">
                <a:latin typeface="Calibri" panose="020F0502020204030204" pitchFamily="34" charset="0"/>
                <a:cs typeface="Calibri" panose="020F0502020204030204" pitchFamily="34" charset="0"/>
              </a:rPr>
              <a:t>In 2007/2008, however, world grain stock level reached lowest level in 30 years. This was caused by</a:t>
            </a:r>
          </a:p>
          <a:p>
            <a:pPr lvl="1" indent="-385763">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oil price surge, bad weather in Australia and Europe, rapid demand growth of energy crop for bioethanol, biodiesel, </a:t>
            </a:r>
          </a:p>
          <a:p>
            <a:pPr marL="71437" lvl="1" indent="0">
              <a:buFont typeface="Wingdings" panose="05000000000000000000" pitchFamily="2" charset="2"/>
              <a:buNone/>
            </a:pPr>
            <a:endParaRPr lang="en-US" altLang="ja-JP" sz="2000" dirty="0">
              <a:latin typeface="Calibri" panose="020F0502020204030204" pitchFamily="34" charset="0"/>
              <a:cs typeface="Calibri" panose="020F0502020204030204" pitchFamily="34" charset="0"/>
            </a:endParaRPr>
          </a:p>
          <a:p>
            <a:pPr marL="385763" indent="-385763">
              <a:buFont typeface="+mj-lt"/>
              <a:buAutoNum type="arabicPeriod"/>
            </a:pPr>
            <a:r>
              <a:rPr lang="en-US" altLang="ja-JP" sz="2800" dirty="0">
                <a:latin typeface="Calibri" panose="020F0502020204030204" pitchFamily="34" charset="0"/>
                <a:cs typeface="Calibri" panose="020F0502020204030204" pitchFamily="34" charset="0"/>
              </a:rPr>
              <a:t>This experience raised multiple issues to international agricultural community including</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Carrying capacity of the world</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Sustainable use of bioenergy</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Responsible agricultural investment</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Monitoring / regulating speculation, trade embargo</a:t>
            </a:r>
            <a:endParaRPr lang="ja-JP" altLang="en-US" sz="2000" dirty="0">
              <a:latin typeface="Calibri" panose="020F0502020204030204" pitchFamily="34" charset="0"/>
              <a:cs typeface="Calibri" panose="020F0502020204030204" pitchFamily="34" charset="0"/>
            </a:endParaRP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Resilience to the price fluctuation / natural calamity</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20</a:t>
            </a:fld>
            <a:endParaRPr lang="ja-JP" altLang="en-US"/>
          </a:p>
        </p:txBody>
      </p:sp>
    </p:spTree>
    <p:extLst>
      <p:ext uri="{BB962C8B-B14F-4D97-AF65-F5344CB8AC3E}">
        <p14:creationId xmlns:p14="http://schemas.microsoft.com/office/powerpoint/2010/main" val="40097804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I am going to explain remaining part of the figure in the previous slide. It is about what have been discussed among global health experts during almost same period.</a:t>
            </a:r>
          </a:p>
          <a:p>
            <a:endParaRPr lang="en-US" dirty="0"/>
          </a:p>
          <a:p>
            <a:pPr marL="514350" indent="-514350">
              <a:buFont typeface="+mj-lt"/>
              <a:buAutoNum type="arabicPeriod"/>
            </a:pPr>
            <a:r>
              <a:rPr lang="en-US" altLang="ja-JP" sz="1200" dirty="0">
                <a:latin typeface="Calibri" panose="020F0502020204030204" pitchFamily="34" charset="0"/>
                <a:cs typeface="Calibri" panose="020F0502020204030204" pitchFamily="34" charset="0"/>
              </a:rPr>
              <a:t>It was well understood that nutrition and food security were non-divisible component. However, it was not effectively harmonized in implementation</a:t>
            </a:r>
          </a:p>
          <a:p>
            <a:pPr marL="514350" indent="-514350">
              <a:buFont typeface="+mj-lt"/>
              <a:buAutoNum type="arabicPeriod"/>
            </a:pPr>
            <a:r>
              <a:rPr lang="en-US" altLang="ja-JP" sz="1200" dirty="0">
                <a:latin typeface="Calibri" panose="020F0502020204030204" pitchFamily="34" charset="0"/>
                <a:cs typeface="Calibri" panose="020F0502020204030204" pitchFamily="34" charset="0"/>
              </a:rPr>
              <a:t>In 2008, LANCET released series of scientific papers to alarm limited support in Nutrition and science based evidence on various nutrition intervention</a:t>
            </a:r>
          </a:p>
          <a:p>
            <a:pPr marL="514350" indent="-514350">
              <a:buFont typeface="+mj-lt"/>
              <a:buAutoNum type="arabicPeriod"/>
            </a:pPr>
            <a:r>
              <a:rPr lang="en-US" altLang="ja-JP" sz="1200" dirty="0">
                <a:latin typeface="Calibri" panose="020F0502020204030204" pitchFamily="34" charset="0"/>
                <a:cs typeface="Calibri" panose="020F0502020204030204" pitchFamily="34" charset="0"/>
              </a:rPr>
              <a:t>The message received great attention from international community including G8 / G20. Number of initiatives have been launched including Scaling Up Nutrition, established in 2010</a:t>
            </a:r>
          </a:p>
          <a:p>
            <a:pPr marL="514350" indent="-514350">
              <a:buFont typeface="+mj-lt"/>
              <a:buAutoNum type="arabicPeriod"/>
            </a:pPr>
            <a:r>
              <a:rPr lang="en-US" altLang="ja-JP" sz="1200" dirty="0">
                <a:latin typeface="Calibri" panose="020F0502020204030204" pitchFamily="34" charset="0"/>
                <a:cs typeface="Calibri" panose="020F0502020204030204" pitchFamily="34" charset="0"/>
              </a:rPr>
              <a:t>SUN focused on “First 1000 days”, “13 prioritized nutrition intervention”, “multi-sector approach including Agriculture, Health, Hygiene, and Education”</a:t>
            </a:r>
          </a:p>
          <a:p>
            <a:pPr marL="514350" indent="-514350">
              <a:buFont typeface="+mj-lt"/>
              <a:buAutoNum type="arabicPeriod"/>
            </a:pPr>
            <a:r>
              <a:rPr lang="en-US" altLang="ja-JP" sz="1200" dirty="0">
                <a:latin typeface="Calibri" panose="020F0502020204030204" pitchFamily="34" charset="0"/>
                <a:cs typeface="Calibri" panose="020F0502020204030204" pitchFamily="34" charset="0"/>
              </a:rPr>
              <a:t>In 2013, Six Global Nutrition Target was adopted by WHO</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21</a:t>
            </a:fld>
            <a:endParaRPr lang="ja-JP" altLang="en-US"/>
          </a:p>
        </p:txBody>
      </p:sp>
    </p:spTree>
    <p:extLst>
      <p:ext uri="{BB962C8B-B14F-4D97-AF65-F5344CB8AC3E}">
        <p14:creationId xmlns:p14="http://schemas.microsoft.com/office/powerpoint/2010/main" val="37432942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all the discussion explained last few slides were summarized and reflected as much as possible in the process of Sustainable Development Goal dialogue.</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Dialogue on SDG started from the review of achievement of MDG. In terms of MDG goal1, there were three key findings. (1) </a:t>
            </a:r>
            <a:r>
              <a:rPr lang="en-US" altLang="ja-JP" sz="1200" dirty="0">
                <a:latin typeface="Calibri" panose="020F0502020204030204" pitchFamily="34" charset="0"/>
                <a:cs typeface="Calibri" panose="020F0502020204030204" pitchFamily="34" charset="0"/>
              </a:rPr>
              <a:t>Target to halve POU was nearly achieved</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 (2) however, </a:t>
            </a:r>
            <a:r>
              <a:rPr lang="en-US" sz="1200" dirty="0">
                <a:latin typeface="Calibri" panose="020F0502020204030204" pitchFamily="34" charset="0"/>
                <a:cs typeface="Calibri" panose="020F0502020204030204" pitchFamily="34" charset="0"/>
              </a:rPr>
              <a:t>i</a:t>
            </a:r>
            <a:r>
              <a:rPr lang="en-US" altLang="ja-JP" sz="1200" dirty="0">
                <a:latin typeface="Calibri" panose="020F0502020204030204" pitchFamily="34" charset="0"/>
                <a:cs typeface="Calibri" panose="020F0502020204030204" pitchFamily="34" charset="0"/>
              </a:rPr>
              <a:t>ssue still remains as regional discrepancy, and (3) Further action required for hunger elimination</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1200" dirty="0">
                <a:latin typeface="Calibri" panose="020F0502020204030204" pitchFamily="34" charset="0"/>
                <a:cs typeface="Calibri" panose="020F0502020204030204" pitchFamily="34" charset="0"/>
              </a:rPr>
              <a:t>To overcome remaining issue, disparity, several focus needs to be emphasized. (1) support on groups left behind including small scale farming household, (2) how to improve vulnerable production assets.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1200" dirty="0">
                <a:latin typeface="Calibri" panose="020F0502020204030204" pitchFamily="34" charset="0"/>
                <a:cs typeface="Calibri" panose="020F0502020204030204" pitchFamily="34" charset="0"/>
              </a:rPr>
              <a:t>In addition,  in order to reflect recent progress on global dialogue on nutrition, it was important to expand the scope from only hunger into improvement of “all forms of malnutrition”</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1200" dirty="0">
                <a:latin typeface="Calibri" panose="020F0502020204030204" pitchFamily="34" charset="0"/>
                <a:cs typeface="Calibri" panose="020F0502020204030204" pitchFamily="34" charset="0"/>
              </a:rPr>
              <a:t>As a result, several key concept were integrated in SDG goal2 as follows,</a:t>
            </a:r>
          </a:p>
          <a:p>
            <a:pPr lvl="1" indent="-385763">
              <a:lnSpc>
                <a:spcPts val="1700"/>
              </a:lnSpc>
              <a:buFont typeface="+mj-lt"/>
              <a:buAutoNum type="arabicPeriod"/>
            </a:pPr>
            <a:r>
              <a:rPr lang="en-US" altLang="ja-JP" sz="1200" dirty="0">
                <a:latin typeface="Calibri" panose="020F0502020204030204" pitchFamily="34" charset="0"/>
                <a:cs typeface="Calibri" panose="020F0502020204030204" pitchFamily="34" charset="0"/>
              </a:rPr>
              <a:t>Elimination of hunger</a:t>
            </a:r>
          </a:p>
          <a:p>
            <a:pPr lvl="1" indent="-385763">
              <a:lnSpc>
                <a:spcPts val="1700"/>
              </a:lnSpc>
              <a:buFont typeface="+mj-lt"/>
              <a:buAutoNum type="arabicPeriod"/>
            </a:pPr>
            <a:r>
              <a:rPr lang="en-US" altLang="ja-JP" sz="1200" dirty="0">
                <a:solidFill>
                  <a:srgbClr val="C00000"/>
                </a:solidFill>
                <a:latin typeface="Calibri" panose="020F0502020204030204" pitchFamily="34" charset="0"/>
                <a:cs typeface="Calibri" panose="020F0502020204030204" pitchFamily="34" charset="0"/>
              </a:rPr>
              <a:t>To Cover all forms of malnutrition,</a:t>
            </a:r>
            <a:r>
              <a:rPr lang="en-US" altLang="ja-JP" sz="1200" dirty="0">
                <a:latin typeface="Calibri" panose="020F0502020204030204" pitchFamily="34" charset="0"/>
                <a:cs typeface="Calibri" panose="020F0502020204030204" pitchFamily="34" charset="0"/>
              </a:rPr>
              <a:t> including acute malnutrition, chronic malnutrition, overnutrition</a:t>
            </a:r>
          </a:p>
          <a:p>
            <a:pPr lvl="1" indent="-385763">
              <a:lnSpc>
                <a:spcPts val="1700"/>
              </a:lnSpc>
              <a:buFont typeface="+mj-lt"/>
              <a:buAutoNum type="arabicPeriod"/>
            </a:pPr>
            <a:r>
              <a:rPr lang="en-US" altLang="ja-JP" sz="1200" u="none" dirty="0">
                <a:latin typeface="Calibri" panose="020F0502020204030204" pitchFamily="34" charset="0"/>
                <a:cs typeface="Calibri" panose="020F0502020204030204" pitchFamily="34" charset="0"/>
              </a:rPr>
              <a:t>Support on family farming</a:t>
            </a:r>
          </a:p>
          <a:p>
            <a:pPr lvl="1" indent="-385763">
              <a:lnSpc>
                <a:spcPts val="1700"/>
              </a:lnSpc>
              <a:buFont typeface="+mj-lt"/>
              <a:buAutoNum type="arabicPeriod"/>
            </a:pPr>
            <a:r>
              <a:rPr lang="en-US" altLang="ja-JP" sz="1200" u="none" dirty="0">
                <a:latin typeface="Calibri" panose="020F0502020204030204" pitchFamily="34" charset="0"/>
                <a:cs typeface="Calibri" panose="020F0502020204030204" pitchFamily="34" charset="0"/>
              </a:rPr>
              <a:t>Support resilience enhancement, which is a common challenge of current vulnerable population</a:t>
            </a:r>
            <a:endParaRPr lang="en-US" altLang="ja-JP" sz="1200"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ja-JP" sz="1200"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ja-JP" sz="1200"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ja-JP" sz="1200"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ja-JP" sz="1200" dirty="0">
              <a:latin typeface="Calibri" panose="020F0502020204030204" pitchFamily="34" charset="0"/>
              <a:cs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22</a:t>
            </a:fld>
            <a:endParaRPr lang="ja-JP" altLang="en-US"/>
          </a:p>
        </p:txBody>
      </p:sp>
    </p:spTree>
    <p:extLst>
      <p:ext uri="{BB962C8B-B14F-4D97-AF65-F5344CB8AC3E}">
        <p14:creationId xmlns:p14="http://schemas.microsoft.com/office/powerpoint/2010/main" val="18409082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t>3. Toward systemic approach</a:t>
            </a:r>
          </a:p>
          <a:p>
            <a:r>
              <a:rPr lang="en-US" sz="1200" dirty="0"/>
              <a:t>Now I am going to explain final part of this video, about systemic approach, which become increasing popular during just last a few years.</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23</a:t>
            </a:fld>
            <a:endParaRPr lang="ja-JP" altLang="en-US"/>
          </a:p>
        </p:txBody>
      </p:sp>
    </p:spTree>
    <p:extLst>
      <p:ext uri="{BB962C8B-B14F-4D97-AF65-F5344CB8AC3E}">
        <p14:creationId xmlns:p14="http://schemas.microsoft.com/office/powerpoint/2010/main" val="21956971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solidFill>
                  <a:schemeClr val="bg1"/>
                </a:solidFill>
              </a:rPr>
              <a:t>Competition &amp; trade-off</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24</a:t>
            </a:fld>
            <a:endParaRPr lang="ja-JP" altLang="en-US"/>
          </a:p>
        </p:txBody>
      </p:sp>
    </p:spTree>
    <p:extLst>
      <p:ext uri="{BB962C8B-B14F-4D97-AF65-F5344CB8AC3E}">
        <p14:creationId xmlns:p14="http://schemas.microsoft.com/office/powerpoint/2010/main" val="12627221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start from explaining what is systemic approach and why we need it.</a:t>
            </a:r>
          </a:p>
          <a:p>
            <a:r>
              <a:rPr lang="en-US" dirty="0"/>
              <a:t>In the very first slide, I explained about global trend of international dialogue on food, nutrition and environment. It can be divided into three phase, single sector approach, competition and trade off, and systemic approach.</a:t>
            </a:r>
          </a:p>
          <a:p>
            <a:r>
              <a:rPr lang="en-US" dirty="0"/>
              <a:t>In the earlier days, agriculture sector try to achieve different objective focusing on single target. However, experts started to realize that single sector approach may cause unexpected negative or positive impact to non-target. Then we start considering multiple objective at one time, to make optimal balance among different approaches.</a:t>
            </a:r>
          </a:p>
          <a:p>
            <a:r>
              <a:rPr lang="en-US" dirty="0"/>
              <a:t>Typical example of unexpected negative impact is, relationship between nutrition, environment, and agriculture. As it was already explained, if we focus only on production expansion, it gives negative irreversible impact to global environment. If we focus on balanced food supply, increased supply of animal products especially for developing world, it will again give serious damage to global environment. There is also competition between food security and nutrition improvement. Because some group of people suffer from hunger or acute malnutrition which stable supply of dietary energy is essential component, while other group of people suffer chronic malnutrition or micronutrient deficiency which diversified, balanced diet play a critical role.</a:t>
            </a:r>
          </a:p>
          <a:p>
            <a:r>
              <a:rPr lang="en-US" dirty="0"/>
              <a:t>Systemic approach is a way to identify optimal balance among set of different policy target.</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25</a:t>
            </a:fld>
            <a:endParaRPr lang="ja-JP" altLang="en-US"/>
          </a:p>
        </p:txBody>
      </p:sp>
    </p:spTree>
    <p:extLst>
      <p:ext uri="{BB962C8B-B14F-4D97-AF65-F5344CB8AC3E}">
        <p14:creationId xmlns:p14="http://schemas.microsoft.com/office/powerpoint/2010/main" val="558588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dirty="0"/>
              <a:t>Through the course of international dialogue on global environmental issue (i.e. SDG, climate change, biodiversity, etc.), it was identified that various human activities, deeply connecting each other, giving positive and negative impact to the environment</a:t>
            </a:r>
          </a:p>
          <a:p>
            <a:r>
              <a:rPr lang="en-US" altLang="ja-JP" dirty="0"/>
              <a:t>Systemic approach was taken to clarify complex interrelationship among various human activities and find out optimal balance among them</a:t>
            </a:r>
            <a:endParaRPr lang="ja-JP" altLang="en-US" dirty="0"/>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26</a:t>
            </a:fld>
            <a:endParaRPr lang="ja-JP" altLang="en-US"/>
          </a:p>
        </p:txBody>
      </p:sp>
    </p:spTree>
    <p:extLst>
      <p:ext uri="{BB962C8B-B14F-4D97-AF65-F5344CB8AC3E}">
        <p14:creationId xmlns:p14="http://schemas.microsoft.com/office/powerpoint/2010/main" val="20594616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last decade, integration of food security and nutrition have shown remarkable progress. And now, experts tries to integrate environment in this framework through application of systemic approach. This direction became clear during last a few years through Food System Summit, N4G, and publication like EAT-LANET.</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27</a:t>
            </a:fld>
            <a:endParaRPr lang="ja-JP" altLang="en-US"/>
          </a:p>
        </p:txBody>
      </p:sp>
    </p:spTree>
    <p:extLst>
      <p:ext uri="{BB962C8B-B14F-4D97-AF65-F5344CB8AC3E}">
        <p14:creationId xmlns:p14="http://schemas.microsoft.com/office/powerpoint/2010/main" val="32813057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solidFill>
                  <a:schemeClr val="bg1"/>
                </a:solidFill>
              </a:rPr>
              <a:t>What</a:t>
            </a:r>
            <a:r>
              <a:rPr lang="ja-JP" altLang="en-US" sz="1200" dirty="0">
                <a:solidFill>
                  <a:schemeClr val="bg1"/>
                </a:solidFill>
              </a:rPr>
              <a:t> </a:t>
            </a:r>
            <a:r>
              <a:rPr lang="en-US" altLang="ja-JP" sz="1200" dirty="0">
                <a:solidFill>
                  <a:schemeClr val="bg1"/>
                </a:solidFill>
              </a:rPr>
              <a:t>is</a:t>
            </a:r>
            <a:r>
              <a:rPr lang="ja-JP" altLang="en-US" sz="1200" dirty="0">
                <a:solidFill>
                  <a:schemeClr val="bg1"/>
                </a:solidFill>
              </a:rPr>
              <a:t> </a:t>
            </a:r>
            <a:r>
              <a:rPr lang="en-US" altLang="ja-JP" sz="1200" dirty="0">
                <a:solidFill>
                  <a:schemeClr val="bg1"/>
                </a:solidFill>
              </a:rPr>
              <a:t>planetary health</a:t>
            </a:r>
            <a:r>
              <a:rPr lang="ja-JP" altLang="en-US" sz="1200" dirty="0">
                <a:solidFill>
                  <a:schemeClr val="bg1"/>
                </a:solidFill>
              </a:rPr>
              <a:t> </a:t>
            </a:r>
            <a:r>
              <a:rPr lang="en-US" altLang="ja-JP" sz="1200" dirty="0">
                <a:solidFill>
                  <a:schemeClr val="bg1"/>
                </a:solidFill>
              </a:rPr>
              <a:t>diet?</a:t>
            </a:r>
          </a:p>
          <a:p>
            <a:endParaRPr lang="en-US" sz="1200" dirty="0">
              <a:solidFill>
                <a:schemeClr val="bg1"/>
              </a:solidFill>
            </a:endParaRPr>
          </a:p>
          <a:p>
            <a:r>
              <a:rPr lang="en-US" sz="1200" dirty="0">
                <a:solidFill>
                  <a:schemeClr val="bg1"/>
                </a:solidFill>
              </a:rPr>
              <a:t>Now before closing, I am going to introduce planetary health diet quickly, the concept proposed by the publication titled EAT-LANCET in 2021.</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28</a:t>
            </a:fld>
            <a:endParaRPr lang="ja-JP" altLang="en-US"/>
          </a:p>
        </p:txBody>
      </p:sp>
    </p:spTree>
    <p:extLst>
      <p:ext uri="{BB962C8B-B14F-4D97-AF65-F5344CB8AC3E}">
        <p14:creationId xmlns:p14="http://schemas.microsoft.com/office/powerpoint/2010/main" val="18361968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concept of planetary health diet is to recommend optimal diet balance in considering not only nutrition, but also impact of dietary culture to global environment.</a:t>
            </a:r>
          </a:p>
          <a:p>
            <a:r>
              <a:rPr lang="en-US" dirty="0"/>
              <a:t>The report conduct meta-analysis using existing scientific literature to capture latest reliable figure regarding relationship between dietary culture, nutrition, health, and environment. And based on the result of this meta-analysis, planetary health diet is summarized as set of recommendation of daily recommended intake of key food groups. </a:t>
            </a:r>
          </a:p>
          <a:p>
            <a:r>
              <a:rPr lang="en-US" dirty="0"/>
              <a:t>The result of meta-analysis clearly shows that current dietary culture is not healthy enough in most of country/region. It also clarify current dietary culture is giving irreversible environmental impact. Lastly, it conduct several scenario analysis to identify possible pathway for human being to ensure healthy diet and lifestyle while maintaining environmental sustainability.</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29</a:t>
            </a:fld>
            <a:endParaRPr lang="ja-JP" altLang="en-US"/>
          </a:p>
        </p:txBody>
      </p:sp>
    </p:spTree>
    <p:extLst>
      <p:ext uri="{BB962C8B-B14F-4D97-AF65-F5344CB8AC3E}">
        <p14:creationId xmlns:p14="http://schemas.microsoft.com/office/powerpoint/2010/main" val="11130544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In the left side, you can see for each nine food category, recommended daily intake is shows in gram-per-capita-per-day. This is a recommended value determined based on existing scientific literature about nutrition and environment.</a:t>
            </a:r>
          </a:p>
          <a:p>
            <a:r>
              <a:rPr kumimoji="1" lang="en-US" altLang="ja-JP" dirty="0"/>
              <a:t>In the right side, you can see pie-chart which compare these recommendation and actual food supply in each region. There is very big difference by region, oversupply and undersupply by different commodity group. Each region is unique, as well as not complying planetary health diet at all.</a:t>
            </a:r>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A2297EA6-DF38-4BFE-A1DB-21C2C27A1866}" type="slidenum">
              <a:rPr lang="ja-JP" altLang="en-US" smtClean="0"/>
              <a:pPr>
                <a:defRPr/>
              </a:pPr>
              <a:t>30</a:t>
            </a:fld>
            <a:endParaRPr lang="ja-JP" altLang="en-US"/>
          </a:p>
        </p:txBody>
      </p:sp>
    </p:spTree>
    <p:extLst>
      <p:ext uri="{BB962C8B-B14F-4D97-AF65-F5344CB8AC3E}">
        <p14:creationId xmlns:p14="http://schemas.microsoft.com/office/powerpoint/2010/main" val="23044513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chart show environmental impact of six scenario with different technology option. The scenario includes (1) Dietary shift, which follow planetary health diet, (2) Halve waste, which reduce food loss and waste by half, (3) PROD, adoption of high yielding technology. (4) PROD+, adoption high yielding technology more intensively, (5) COMB, adoption of technology combination including high yielding, GHG emission reduction and other, (6) COMB+, more intensive application of COMB</a:t>
            </a:r>
          </a:p>
          <a:p>
            <a:r>
              <a:rPr lang="en-US" dirty="0"/>
              <a:t>Six kinds of environmental impact is verified in this assessment, which includes biodiversity loss, GHG emission, land use change, fertilizer management, water usage and other.</a:t>
            </a:r>
          </a:p>
          <a:p>
            <a:r>
              <a:rPr lang="en-US" dirty="0"/>
              <a:t>Hight of each pie indicates the extent of damage to the environment. Red line set for each environmental category is border line for sustainability. </a:t>
            </a:r>
          </a:p>
          <a:p>
            <a:r>
              <a:rPr lang="en-US" dirty="0"/>
              <a:t>As you can see, under most of six environmental category, only COMB+ option can fit within border line.</a:t>
            </a:r>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31</a:t>
            </a:fld>
            <a:endParaRPr lang="ja-JP" altLang="en-US"/>
          </a:p>
        </p:txBody>
      </p:sp>
    </p:spTree>
    <p:extLst>
      <p:ext uri="{BB962C8B-B14F-4D97-AF65-F5344CB8AC3E}">
        <p14:creationId xmlns:p14="http://schemas.microsoft.com/office/powerpoint/2010/main" val="25289080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a:solidFill>
                  <a:schemeClr val="bg1"/>
                </a:solidFill>
              </a:rPr>
              <a:t>Possible actions to harmonize competition and trade-offs</a:t>
            </a:r>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32</a:t>
            </a:fld>
            <a:endParaRPr lang="ja-JP" altLang="en-US"/>
          </a:p>
        </p:txBody>
      </p:sp>
    </p:spTree>
    <p:extLst>
      <p:ext uri="{BB962C8B-B14F-4D97-AF65-F5344CB8AC3E}">
        <p14:creationId xmlns:p14="http://schemas.microsoft.com/office/powerpoint/2010/main" val="7314375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a conclusion of their analysis, EAT-LANCET propose three key strategy to minimize competition and trade-offs, while enhance synergy and impact among food security-nutrition-environment triangle. </a:t>
            </a:r>
          </a:p>
          <a:p>
            <a:endParaRPr lang="en-US" dirty="0"/>
          </a:p>
          <a:p>
            <a:pPr marL="514350" indent="-514350">
              <a:buFont typeface="+mj-lt"/>
              <a:buAutoNum type="arabicPeriod"/>
            </a:pPr>
            <a:r>
              <a:rPr lang="en-US" altLang="ja-JP" sz="1200" dirty="0">
                <a:solidFill>
                  <a:srgbClr val="C00000"/>
                </a:solidFill>
              </a:rPr>
              <a:t>Dietary changes </a:t>
            </a:r>
            <a:r>
              <a:rPr lang="en-US" altLang="ja-JP" sz="1200" dirty="0"/>
              <a:t>towards healthy diets</a:t>
            </a:r>
          </a:p>
          <a:p>
            <a:pPr marL="514350" indent="-514350">
              <a:buFont typeface="+mj-lt"/>
              <a:buAutoNum type="arabicPeriod"/>
            </a:pPr>
            <a:r>
              <a:rPr lang="en-US" altLang="ja-JP" sz="1200" dirty="0"/>
              <a:t>Technological and management-related changes in food production (</a:t>
            </a:r>
            <a:r>
              <a:rPr lang="en-US" altLang="ja-JP" sz="1200" dirty="0">
                <a:solidFill>
                  <a:srgbClr val="C00000"/>
                </a:solidFill>
              </a:rPr>
              <a:t>sustainable intensification</a:t>
            </a:r>
            <a:r>
              <a:rPr lang="en-US" altLang="ja-JP" sz="1200" dirty="0"/>
              <a:t>)</a:t>
            </a:r>
          </a:p>
          <a:p>
            <a:pPr marL="514350" indent="-514350">
              <a:buFont typeface="+mj-lt"/>
              <a:buAutoNum type="arabicPeriod"/>
            </a:pPr>
            <a:r>
              <a:rPr lang="en-US" altLang="ja-JP" sz="1200" dirty="0"/>
              <a:t>Reductions in </a:t>
            </a:r>
            <a:r>
              <a:rPr lang="en-US" altLang="ja-JP" sz="1200" dirty="0">
                <a:solidFill>
                  <a:srgbClr val="C00000"/>
                </a:solidFill>
              </a:rPr>
              <a:t>food loss and waste</a:t>
            </a:r>
            <a:endParaRPr lang="ja-JP" altLang="en-US" sz="1200" dirty="0">
              <a:solidFill>
                <a:srgbClr val="C00000"/>
              </a:solidFill>
            </a:endParaRPr>
          </a:p>
          <a:p>
            <a:endParaRPr lang="en-US" dirty="0"/>
          </a:p>
        </p:txBody>
      </p:sp>
      <p:sp>
        <p:nvSpPr>
          <p:cNvPr id="4" name="Slide Number Placeholder 3"/>
          <p:cNvSpPr>
            <a:spLocks noGrp="1"/>
          </p:cNvSpPr>
          <p:nvPr>
            <p:ph type="sldNum" sz="quarter" idx="5"/>
          </p:nvPr>
        </p:nvSpPr>
        <p:spPr/>
        <p:txBody>
          <a:bodyPr/>
          <a:lstStyle/>
          <a:p>
            <a:pPr>
              <a:defRPr/>
            </a:pPr>
            <a:fld id="{A2297EA6-DF38-4BFE-A1DB-21C2C27A1866}" type="slidenum">
              <a:rPr lang="ja-JP" altLang="en-US" smtClean="0"/>
              <a:pPr>
                <a:defRPr/>
              </a:pPr>
              <a:t>33</a:t>
            </a:fld>
            <a:endParaRPr lang="ja-JP" altLang="en-US"/>
          </a:p>
        </p:txBody>
      </p:sp>
    </p:spTree>
    <p:extLst>
      <p:ext uri="{BB962C8B-B14F-4D97-AF65-F5344CB8AC3E}">
        <p14:creationId xmlns:p14="http://schemas.microsoft.com/office/powerpoint/2010/main" val="36241396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142875" y="768350"/>
            <a:ext cx="6818313" cy="3836988"/>
          </a:xfrm>
        </p:spPr>
      </p:sp>
      <p:sp>
        <p:nvSpPr>
          <p:cNvPr id="3" name="ノート プレースホルダー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1200"/>
              <a:t>Thank you very much!</a:t>
            </a:r>
            <a:endParaRPr lang="en-US" altLang="ja-JP" sz="1100"/>
          </a:p>
          <a:p>
            <a:endParaRPr kumimoji="1" lang="ja-JP" altLang="en-US" dirty="0"/>
          </a:p>
        </p:txBody>
      </p:sp>
      <p:sp>
        <p:nvSpPr>
          <p:cNvPr id="4" name="スライド番号プレースホルダー 3"/>
          <p:cNvSpPr>
            <a:spLocks noGrp="1"/>
          </p:cNvSpPr>
          <p:nvPr>
            <p:ph type="sldNum" sz="quarter" idx="10"/>
          </p:nvPr>
        </p:nvSpPr>
        <p:spPr/>
        <p:txBody>
          <a:bodyPr/>
          <a:lstStyle/>
          <a:p>
            <a:pPr>
              <a:defRPr/>
            </a:pPr>
            <a:fld id="{A2297EA6-DF38-4BFE-A1DB-21C2C27A1866}" type="slidenum">
              <a:rPr lang="ja-JP" altLang="en-US" smtClean="0"/>
              <a:pPr>
                <a:defRPr/>
              </a:pPr>
              <a:t>34</a:t>
            </a:fld>
            <a:endParaRPr lang="ja-JP" altLang="en-US"/>
          </a:p>
        </p:txBody>
      </p:sp>
    </p:spTree>
    <p:extLst>
      <p:ext uri="{BB962C8B-B14F-4D97-AF65-F5344CB8AC3E}">
        <p14:creationId xmlns:p14="http://schemas.microsoft.com/office/powerpoint/2010/main" val="38274144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表紙">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 name="タイトル 1"/>
          <p:cNvSpPr>
            <a:spLocks noGrp="1"/>
          </p:cNvSpPr>
          <p:nvPr>
            <p:ph type="ctrTitle" idx="4294967295"/>
          </p:nvPr>
        </p:nvSpPr>
        <p:spPr>
          <a:xfrm>
            <a:off x="914400" y="2130426"/>
            <a:ext cx="10363200" cy="1470025"/>
          </a:xfrm>
        </p:spPr>
        <p:txBody>
          <a:bodyPr/>
          <a:lstStyle/>
          <a:p>
            <a:endParaRPr lang="ja-JP" altLang="en-US"/>
          </a:p>
        </p:txBody>
      </p:sp>
      <p:sp>
        <p:nvSpPr>
          <p:cNvPr id="18" name="サブタイトル 2"/>
          <p:cNvSpPr>
            <a:spLocks noGrp="1"/>
          </p:cNvSpPr>
          <p:nvPr>
            <p:ph type="subTitle" idx="4294967295"/>
          </p:nvPr>
        </p:nvSpPr>
        <p:spPr>
          <a:xfrm>
            <a:off x="1828800" y="3886200"/>
            <a:ext cx="8534400" cy="1752600"/>
          </a:xfrm>
        </p:spPr>
        <p:txBody>
          <a:bodyPr/>
          <a:lstStyle/>
          <a:p>
            <a:endParaRPr lang="ja-JP" altLang="en-US"/>
          </a:p>
        </p:txBody>
      </p:sp>
    </p:spTree>
    <p:extLst>
      <p:ext uri="{BB962C8B-B14F-4D97-AF65-F5344CB8AC3E}">
        <p14:creationId xmlns:p14="http://schemas.microsoft.com/office/powerpoint/2010/main" val="2746672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グレーヘッダー">
    <p:spTree>
      <p:nvGrpSpPr>
        <p:cNvPr id="1" name=""/>
        <p:cNvGrpSpPr/>
        <p:nvPr/>
      </p:nvGrpSpPr>
      <p:grpSpPr>
        <a:xfrm>
          <a:off x="0" y="0"/>
          <a:ext cx="0" cy="0"/>
          <a:chOff x="0" y="0"/>
          <a:chExt cx="0" cy="0"/>
        </a:xfrm>
      </p:grpSpPr>
      <p:pic>
        <p:nvPicPr>
          <p:cNvPr id="4" name="図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idx="1"/>
          </p:nvPr>
        </p:nvSpPr>
        <p:spPr/>
        <p:txBody>
          <a:bodyPr/>
          <a:lstStyle/>
          <a:p>
            <a:pPr lvl="0"/>
            <a:r>
              <a:rPr lang="ja-JP" altLang="en-US" dirty="0"/>
              <a:t>マスター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p>
        </p:txBody>
      </p:sp>
      <p:sp>
        <p:nvSpPr>
          <p:cNvPr id="5" name="フッター プレースホルダー 4"/>
          <p:cNvSpPr>
            <a:spLocks noGrp="1"/>
          </p:cNvSpPr>
          <p:nvPr>
            <p:ph type="ftr" sz="quarter" idx="10"/>
          </p:nvPr>
        </p:nvSpPr>
        <p:spPr/>
        <p:txBody>
          <a:bodyPr/>
          <a:lstStyle>
            <a:lvl1pPr>
              <a:defRPr/>
            </a:lvl1pPr>
          </a:lstStyle>
          <a:p>
            <a:pPr>
              <a:defRPr/>
            </a:pPr>
            <a:endParaRPr lang="ja-JP" altLang="en-US"/>
          </a:p>
        </p:txBody>
      </p:sp>
      <p:sp>
        <p:nvSpPr>
          <p:cNvPr id="6" name="スライド番号プレースホルダー 5"/>
          <p:cNvSpPr>
            <a:spLocks noGrp="1"/>
          </p:cNvSpPr>
          <p:nvPr>
            <p:ph type="sldNum" sz="quarter" idx="11"/>
          </p:nvPr>
        </p:nvSpPr>
        <p:spPr/>
        <p:txBody>
          <a:bodyPr/>
          <a:lstStyle>
            <a:lvl1pPr>
              <a:defRPr/>
            </a:lvl1pPr>
          </a:lstStyle>
          <a:p>
            <a:fld id="{D8DACAAE-9979-4A20-8CF6-6330FE69F13C}" type="slidenum">
              <a:rPr lang="ja-JP" altLang="en-US"/>
              <a:pPr/>
              <a:t>‹#›</a:t>
            </a:fld>
            <a:endParaRPr lang="ja-JP" altLang="en-US"/>
          </a:p>
        </p:txBody>
      </p:sp>
    </p:spTree>
    <p:extLst>
      <p:ext uri="{BB962C8B-B14F-4D97-AF65-F5344CB8AC3E}">
        <p14:creationId xmlns:p14="http://schemas.microsoft.com/office/powerpoint/2010/main" val="3807897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reserve="1">
  <p:cSld name="白ヘッダー">
    <p:spTree>
      <p:nvGrpSpPr>
        <p:cNvPr id="1" name=""/>
        <p:cNvGrpSpPr/>
        <p:nvPr/>
      </p:nvGrpSpPr>
      <p:grpSpPr>
        <a:xfrm>
          <a:off x="0" y="0"/>
          <a:ext cx="0" cy="0"/>
          <a:chOff x="0" y="0"/>
          <a:chExt cx="0" cy="0"/>
        </a:xfrm>
      </p:grpSpPr>
      <p:pic>
        <p:nvPicPr>
          <p:cNvPr id="5" name="図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3282951"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a:xfrm>
            <a:off x="623393" y="980728"/>
            <a:ext cx="4011084" cy="670396"/>
          </a:xfrm>
        </p:spPr>
        <p:txBody>
          <a:bodyPr anchor="b"/>
          <a:lstStyle>
            <a:lvl1pPr algn="l">
              <a:defRPr sz="2000" b="1"/>
            </a:lvl1pPr>
          </a:lstStyle>
          <a:p>
            <a:r>
              <a:rPr lang="ja-JP" altLang="en-US" dirty="0"/>
              <a:t>マスター タイトルの書式設定</a:t>
            </a:r>
          </a:p>
        </p:txBody>
      </p:sp>
      <p:sp>
        <p:nvSpPr>
          <p:cNvPr id="3" name="コンテンツ プレースホルダー 2"/>
          <p:cNvSpPr>
            <a:spLocks noGrp="1"/>
          </p:cNvSpPr>
          <p:nvPr>
            <p:ph idx="1"/>
          </p:nvPr>
        </p:nvSpPr>
        <p:spPr>
          <a:xfrm>
            <a:off x="4766733" y="332657"/>
            <a:ext cx="6815667" cy="568863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ー 3"/>
          <p:cNvSpPr>
            <a:spLocks noGrp="1"/>
          </p:cNvSpPr>
          <p:nvPr>
            <p:ph type="body" sz="half" idx="2"/>
          </p:nvPr>
        </p:nvSpPr>
        <p:spPr>
          <a:xfrm>
            <a:off x="609601" y="1988841"/>
            <a:ext cx="4011084" cy="40324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6" name="フッター プレースホルダー 5"/>
          <p:cNvSpPr>
            <a:spLocks noGrp="1"/>
          </p:cNvSpPr>
          <p:nvPr>
            <p:ph type="ftr" sz="quarter" idx="10"/>
          </p:nvPr>
        </p:nvSpPr>
        <p:spPr/>
        <p:txBody>
          <a:bodyPr/>
          <a:lstStyle>
            <a:lvl1pPr>
              <a:defRPr/>
            </a:lvl1pPr>
          </a:lstStyle>
          <a:p>
            <a:pPr>
              <a:defRPr/>
            </a:pPr>
            <a:endParaRPr lang="ja-JP" altLang="en-US"/>
          </a:p>
        </p:txBody>
      </p:sp>
      <p:sp>
        <p:nvSpPr>
          <p:cNvPr id="7" name="スライド番号プレースホルダー 6"/>
          <p:cNvSpPr>
            <a:spLocks noGrp="1"/>
          </p:cNvSpPr>
          <p:nvPr>
            <p:ph type="sldNum" sz="quarter" idx="11"/>
          </p:nvPr>
        </p:nvSpPr>
        <p:spPr/>
        <p:txBody>
          <a:bodyPr/>
          <a:lstStyle>
            <a:lvl1pPr>
              <a:defRPr/>
            </a:lvl1pPr>
          </a:lstStyle>
          <a:p>
            <a:fld id="{6032F344-DC03-4644-AEAA-E41ED64A3BAD}" type="slidenum">
              <a:rPr lang="ja-JP" altLang="en-US"/>
              <a:pPr/>
              <a:t>‹#›</a:t>
            </a:fld>
            <a:endParaRPr lang="ja-JP" altLang="en-US"/>
          </a:p>
        </p:txBody>
      </p:sp>
    </p:spTree>
    <p:extLst>
      <p:ext uri="{BB962C8B-B14F-4D97-AF65-F5344CB8AC3E}">
        <p14:creationId xmlns:p14="http://schemas.microsoft.com/office/powerpoint/2010/main" val="3118849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縦位置レイアウト">
    <p:spTree>
      <p:nvGrpSpPr>
        <p:cNvPr id="1" name=""/>
        <p:cNvGrpSpPr/>
        <p:nvPr/>
      </p:nvGrpSpPr>
      <p:grpSpPr>
        <a:xfrm>
          <a:off x="0" y="0"/>
          <a:ext cx="0" cy="0"/>
          <a:chOff x="0" y="0"/>
          <a:chExt cx="0" cy="0"/>
        </a:xfrm>
      </p:grpSpPr>
      <p:pic>
        <p:nvPicPr>
          <p:cNvPr id="3" name="図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0"/>
            <a:ext cx="1917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p:txBody>
          <a:bodyPr/>
          <a:lstStyle/>
          <a:p>
            <a:r>
              <a:rPr lang="ja-JP" altLang="en-US"/>
              <a:t>マスター タイトルの書式設定</a:t>
            </a:r>
          </a:p>
        </p:txBody>
      </p:sp>
      <p:sp>
        <p:nvSpPr>
          <p:cNvPr id="4" name="フッター プレースホルダー 2"/>
          <p:cNvSpPr>
            <a:spLocks noGrp="1"/>
          </p:cNvSpPr>
          <p:nvPr>
            <p:ph type="ftr" sz="quarter" idx="10"/>
          </p:nvPr>
        </p:nvSpPr>
        <p:spPr/>
        <p:txBody>
          <a:bodyPr/>
          <a:lstStyle>
            <a:lvl1pPr>
              <a:defRPr/>
            </a:lvl1pPr>
          </a:lstStyle>
          <a:p>
            <a:pPr>
              <a:defRPr/>
            </a:pPr>
            <a:endParaRPr lang="ja-JP" altLang="en-US"/>
          </a:p>
        </p:txBody>
      </p:sp>
      <p:sp>
        <p:nvSpPr>
          <p:cNvPr id="5" name="スライド番号プレースホルダー 3"/>
          <p:cNvSpPr>
            <a:spLocks noGrp="1"/>
          </p:cNvSpPr>
          <p:nvPr>
            <p:ph type="sldNum" sz="quarter" idx="11"/>
          </p:nvPr>
        </p:nvSpPr>
        <p:spPr/>
        <p:txBody>
          <a:bodyPr/>
          <a:lstStyle>
            <a:lvl1pPr>
              <a:defRPr/>
            </a:lvl1pPr>
          </a:lstStyle>
          <a:p>
            <a:fld id="{9113BE10-97AF-411D-A26F-6EA95838702A}" type="slidenum">
              <a:rPr lang="ja-JP" altLang="en-US"/>
              <a:pPr/>
              <a:t>‹#›</a:t>
            </a:fld>
            <a:endParaRPr lang="ja-JP" altLang="en-US"/>
          </a:p>
        </p:txBody>
      </p:sp>
    </p:spTree>
    <p:extLst>
      <p:ext uri="{BB962C8B-B14F-4D97-AF65-F5344CB8AC3E}">
        <p14:creationId xmlns:p14="http://schemas.microsoft.com/office/powerpoint/2010/main" val="2787232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914400" y="2130426"/>
            <a:ext cx="10363200" cy="1470025"/>
          </a:xfrm>
        </p:spPr>
        <p:txBody>
          <a:bodyPr/>
          <a:lstStyle/>
          <a:p>
            <a:r>
              <a:rPr lang="ja-JP" altLang="en-US"/>
              <a:t>マスタ タイトルの書式設定</a:t>
            </a:r>
          </a:p>
        </p:txBody>
      </p:sp>
      <p:sp>
        <p:nvSpPr>
          <p:cNvPr id="3" name="サブタイトル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 サブタイトルの書式設定</a:t>
            </a:r>
          </a:p>
        </p:txBody>
      </p:sp>
      <p:sp>
        <p:nvSpPr>
          <p:cNvPr id="4" name="日付プレースホルダ 3"/>
          <p:cNvSpPr>
            <a:spLocks noGrp="1"/>
          </p:cNvSpPr>
          <p:nvPr>
            <p:ph type="dt" sz="half" idx="10"/>
          </p:nvPr>
        </p:nvSpPr>
        <p:spPr>
          <a:xfrm>
            <a:off x="609600" y="6356351"/>
            <a:ext cx="2844800" cy="365125"/>
          </a:xfrm>
          <a:prstGeom prst="rect">
            <a:avLst/>
          </a:prstGeom>
        </p:spPr>
        <p:txBody>
          <a:bodyPr/>
          <a:lstStyle>
            <a:lvl1pPr fontAlgn="auto">
              <a:spcBef>
                <a:spcPts val="0"/>
              </a:spcBef>
              <a:spcAft>
                <a:spcPts val="0"/>
              </a:spcAft>
              <a:defRPr>
                <a:latin typeface="+mn-lt"/>
                <a:ea typeface="+mn-ea"/>
              </a:defRPr>
            </a:lvl1pPr>
          </a:lstStyle>
          <a:p>
            <a:pPr>
              <a:defRPr/>
            </a:pPr>
            <a:fld id="{5131B222-274D-4D3F-B5DC-9249F85CE267}" type="datetime1">
              <a:rPr lang="en-US" altLang="ja-JP" smtClean="0"/>
              <a:t>10/8/2023</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fld id="{C44484F4-5670-417B-B5C0-9BECED25D1F1}" type="slidenum">
              <a:rPr lang="ja-JP" altLang="en-US"/>
              <a:pPr/>
              <a:t>‹#›</a:t>
            </a:fld>
            <a:endParaRPr lang="ja-JP" altLang="en-US"/>
          </a:p>
        </p:txBody>
      </p:sp>
    </p:spTree>
    <p:extLst>
      <p:ext uri="{BB962C8B-B14F-4D97-AF65-F5344CB8AC3E}">
        <p14:creationId xmlns:p14="http://schemas.microsoft.com/office/powerpoint/2010/main" val="3224674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10363200" cy="1362075"/>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 テキストの書式設定</a:t>
            </a:r>
          </a:p>
        </p:txBody>
      </p:sp>
      <p:sp>
        <p:nvSpPr>
          <p:cNvPr id="4" name="日付プレースホルダ 3"/>
          <p:cNvSpPr>
            <a:spLocks noGrp="1"/>
          </p:cNvSpPr>
          <p:nvPr>
            <p:ph type="dt" sz="half" idx="10"/>
          </p:nvPr>
        </p:nvSpPr>
        <p:spPr>
          <a:xfrm>
            <a:off x="609600" y="6356351"/>
            <a:ext cx="2844800" cy="365125"/>
          </a:xfrm>
          <a:prstGeom prst="rect">
            <a:avLst/>
          </a:prstGeom>
        </p:spPr>
        <p:txBody>
          <a:bodyPr/>
          <a:lstStyle>
            <a:lvl1pPr fontAlgn="auto">
              <a:spcBef>
                <a:spcPts val="0"/>
              </a:spcBef>
              <a:spcAft>
                <a:spcPts val="0"/>
              </a:spcAft>
              <a:defRPr>
                <a:latin typeface="+mn-lt"/>
                <a:ea typeface="+mn-ea"/>
              </a:defRPr>
            </a:lvl1pPr>
          </a:lstStyle>
          <a:p>
            <a:pPr>
              <a:defRPr/>
            </a:pPr>
            <a:fld id="{3DDBC604-1312-4E4F-A7CF-3D4755E5CDD2}" type="datetime1">
              <a:rPr lang="en-US" altLang="ja-JP" smtClean="0"/>
              <a:t>10/8/2023</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fld id="{76882D74-0D30-4369-B397-561505667227}" type="slidenum">
              <a:rPr lang="ja-JP" altLang="en-US"/>
              <a:pPr/>
              <a:t>‹#›</a:t>
            </a:fld>
            <a:endParaRPr lang="ja-JP" altLang="en-US"/>
          </a:p>
        </p:txBody>
      </p:sp>
    </p:spTree>
    <p:extLst>
      <p:ext uri="{BB962C8B-B14F-4D97-AF65-F5344CB8AC3E}">
        <p14:creationId xmlns:p14="http://schemas.microsoft.com/office/powerpoint/2010/main" val="2815002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日付プレースホルダ 2"/>
          <p:cNvSpPr>
            <a:spLocks noGrp="1"/>
          </p:cNvSpPr>
          <p:nvPr>
            <p:ph type="dt" sz="half" idx="10"/>
          </p:nvPr>
        </p:nvSpPr>
        <p:spPr>
          <a:xfrm>
            <a:off x="609600" y="6356351"/>
            <a:ext cx="2844800" cy="365125"/>
          </a:xfrm>
          <a:prstGeom prst="rect">
            <a:avLst/>
          </a:prstGeom>
        </p:spPr>
        <p:txBody>
          <a:bodyPr/>
          <a:lstStyle>
            <a:lvl1pPr fontAlgn="auto">
              <a:spcBef>
                <a:spcPts val="0"/>
              </a:spcBef>
              <a:spcAft>
                <a:spcPts val="0"/>
              </a:spcAft>
              <a:defRPr>
                <a:latin typeface="+mn-lt"/>
                <a:ea typeface="+mn-ea"/>
              </a:defRPr>
            </a:lvl1pPr>
          </a:lstStyle>
          <a:p>
            <a:pPr>
              <a:defRPr/>
            </a:pPr>
            <a:fld id="{5B5B5C2C-7E70-4CB7-A96B-6884CDBA490D}" type="datetime1">
              <a:rPr lang="en-US" altLang="ja-JP" smtClean="0"/>
              <a:t>10/8/2023</a:t>
            </a:fld>
            <a:endParaRPr lang="ja-JP" altLang="en-US"/>
          </a:p>
        </p:txBody>
      </p:sp>
      <p:sp>
        <p:nvSpPr>
          <p:cNvPr id="4" name="フッター プレースホルダ 3"/>
          <p:cNvSpPr>
            <a:spLocks noGrp="1"/>
          </p:cNvSpPr>
          <p:nvPr>
            <p:ph type="ftr" sz="quarter" idx="11"/>
          </p:nvPr>
        </p:nvSpPr>
        <p:spPr/>
        <p:txBody>
          <a:bodyPr/>
          <a:lstStyle>
            <a:lvl1pPr>
              <a:defRPr/>
            </a:lvl1pPr>
          </a:lstStyle>
          <a:p>
            <a:pPr>
              <a:defRPr/>
            </a:pPr>
            <a:endParaRPr lang="ja-JP" altLang="en-US"/>
          </a:p>
        </p:txBody>
      </p:sp>
      <p:sp>
        <p:nvSpPr>
          <p:cNvPr id="5" name="スライド番号プレースホルダ 4"/>
          <p:cNvSpPr>
            <a:spLocks noGrp="1"/>
          </p:cNvSpPr>
          <p:nvPr>
            <p:ph type="sldNum" sz="quarter" idx="12"/>
          </p:nvPr>
        </p:nvSpPr>
        <p:spPr/>
        <p:txBody>
          <a:bodyPr/>
          <a:lstStyle>
            <a:lvl1pPr>
              <a:defRPr/>
            </a:lvl1pPr>
          </a:lstStyle>
          <a:p>
            <a:fld id="{BF3E191B-7B5A-47E4-A331-B59A855981B7}" type="slidenum">
              <a:rPr lang="ja-JP" altLang="en-US"/>
              <a:pPr/>
              <a:t>‹#›</a:t>
            </a:fld>
            <a:endParaRPr lang="ja-JP" altLang="en-US"/>
          </a:p>
        </p:txBody>
      </p:sp>
    </p:spTree>
    <p:extLst>
      <p:ext uri="{BB962C8B-B14F-4D97-AF65-F5344CB8AC3E}">
        <p14:creationId xmlns:p14="http://schemas.microsoft.com/office/powerpoint/2010/main" val="97636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表紙">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 name="タイトル 1"/>
          <p:cNvSpPr>
            <a:spLocks noGrp="1"/>
          </p:cNvSpPr>
          <p:nvPr>
            <p:ph type="ctrTitle" idx="4294967295"/>
          </p:nvPr>
        </p:nvSpPr>
        <p:spPr>
          <a:xfrm>
            <a:off x="914400" y="2130426"/>
            <a:ext cx="10363200" cy="1470025"/>
          </a:xfrm>
        </p:spPr>
        <p:txBody>
          <a:bodyPr/>
          <a:lstStyle/>
          <a:p>
            <a:r>
              <a:rPr lang="ja-JP" altLang="en-US"/>
              <a:t>マスター タイトルの書式設定</a:t>
            </a:r>
          </a:p>
        </p:txBody>
      </p:sp>
      <p:sp>
        <p:nvSpPr>
          <p:cNvPr id="21" name="サブタイトル 2"/>
          <p:cNvSpPr>
            <a:spLocks noGrp="1"/>
          </p:cNvSpPr>
          <p:nvPr>
            <p:ph type="subTitle" idx="4294967295"/>
          </p:nvPr>
        </p:nvSpPr>
        <p:spPr>
          <a:xfrm>
            <a:off x="1828800" y="3886200"/>
            <a:ext cx="8534400" cy="1752600"/>
          </a:xfrm>
        </p:spPr>
        <p:txBody>
          <a:bodyPr/>
          <a:lstStyle/>
          <a:p>
            <a:r>
              <a:rPr lang="ja-JP" altLang="en-US"/>
              <a:t>マスター サブタイトルの書式設定</a:t>
            </a:r>
          </a:p>
        </p:txBody>
      </p:sp>
    </p:spTree>
    <p:extLst>
      <p:ext uri="{BB962C8B-B14F-4D97-AF65-F5344CB8AC3E}">
        <p14:creationId xmlns:p14="http://schemas.microsoft.com/office/powerpoint/2010/main" val="3026103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グレーヘッダー">
    <p:spTree>
      <p:nvGrpSpPr>
        <p:cNvPr id="1" name=""/>
        <p:cNvGrpSpPr/>
        <p:nvPr/>
      </p:nvGrpSpPr>
      <p:grpSpPr>
        <a:xfrm>
          <a:off x="0" y="0"/>
          <a:ext cx="0" cy="0"/>
          <a:chOff x="0" y="0"/>
          <a:chExt cx="0" cy="0"/>
        </a:xfrm>
      </p:grpSpPr>
      <p:pic>
        <p:nvPicPr>
          <p:cNvPr id="4" name="図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12192000"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図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p:txBody>
          <a:bodyPr/>
          <a:lstStyle/>
          <a:p>
            <a:r>
              <a:rPr lang="ja-JP" altLang="en-US"/>
              <a:t>マスター タイトルの書式設定</a:t>
            </a:r>
            <a:endParaRPr lang="ja-JP" altLang="en-US" dirty="0"/>
          </a:p>
        </p:txBody>
      </p:sp>
      <p:sp>
        <p:nvSpPr>
          <p:cNvPr id="3" name="コンテンツ プレースホルダー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6" name="フッター プレースホルダー 4"/>
          <p:cNvSpPr>
            <a:spLocks noGrp="1"/>
          </p:cNvSpPr>
          <p:nvPr>
            <p:ph type="ftr" sz="quarter" idx="10"/>
          </p:nvPr>
        </p:nvSpPr>
        <p:spPr/>
        <p:txBody>
          <a:bodyPr/>
          <a:lstStyle>
            <a:lvl1pPr>
              <a:defRPr/>
            </a:lvl1pPr>
          </a:lstStyle>
          <a:p>
            <a:pPr>
              <a:defRPr/>
            </a:pPr>
            <a:endParaRPr lang="ja-JP" altLang="en-US"/>
          </a:p>
        </p:txBody>
      </p:sp>
      <p:sp>
        <p:nvSpPr>
          <p:cNvPr id="7" name="スライド番号プレースホルダー 5"/>
          <p:cNvSpPr>
            <a:spLocks noGrp="1"/>
          </p:cNvSpPr>
          <p:nvPr>
            <p:ph type="sldNum" sz="quarter" idx="11"/>
          </p:nvPr>
        </p:nvSpPr>
        <p:spPr/>
        <p:txBody>
          <a:bodyPr/>
          <a:lstStyle>
            <a:lvl1pPr>
              <a:defRPr/>
            </a:lvl1pPr>
          </a:lstStyle>
          <a:p>
            <a:fld id="{13264FFE-BD56-4B45-95BD-E2A1902D0649}" type="slidenum">
              <a:rPr lang="ja-JP" altLang="en-US"/>
              <a:pPr/>
              <a:t>‹#›</a:t>
            </a:fld>
            <a:endParaRPr lang="ja-JP" altLang="en-US"/>
          </a:p>
        </p:txBody>
      </p:sp>
    </p:spTree>
    <p:extLst>
      <p:ext uri="{BB962C8B-B14F-4D97-AF65-F5344CB8AC3E}">
        <p14:creationId xmlns:p14="http://schemas.microsoft.com/office/powerpoint/2010/main" val="2551908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白ヘッダー">
    <p:spTree>
      <p:nvGrpSpPr>
        <p:cNvPr id="1" name=""/>
        <p:cNvGrpSpPr/>
        <p:nvPr/>
      </p:nvGrpSpPr>
      <p:grpSpPr>
        <a:xfrm>
          <a:off x="0" y="0"/>
          <a:ext cx="0" cy="0"/>
          <a:chOff x="0" y="0"/>
          <a:chExt cx="0" cy="0"/>
        </a:xfrm>
      </p:grpSpPr>
      <p:pic>
        <p:nvPicPr>
          <p:cNvPr id="5" name="図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3291417"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図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3282951"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a:xfrm>
            <a:off x="623393" y="980728"/>
            <a:ext cx="4011084" cy="670396"/>
          </a:xfrm>
        </p:spPr>
        <p:txBody>
          <a:bodyPr anchor="b"/>
          <a:lstStyle>
            <a:lvl1pPr algn="l">
              <a:defRPr sz="2000" b="1"/>
            </a:lvl1pPr>
          </a:lstStyle>
          <a:p>
            <a:r>
              <a:rPr lang="ja-JP" altLang="en-US"/>
              <a:t>マスター タイトルの書式設定</a:t>
            </a:r>
            <a:endParaRPr lang="ja-JP" altLang="en-US" dirty="0"/>
          </a:p>
        </p:txBody>
      </p:sp>
      <p:sp>
        <p:nvSpPr>
          <p:cNvPr id="3" name="コンテンツ プレースホルダー 2"/>
          <p:cNvSpPr>
            <a:spLocks noGrp="1"/>
          </p:cNvSpPr>
          <p:nvPr>
            <p:ph idx="1"/>
          </p:nvPr>
        </p:nvSpPr>
        <p:spPr>
          <a:xfrm>
            <a:off x="4766733" y="332657"/>
            <a:ext cx="6815667" cy="568863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ー 3"/>
          <p:cNvSpPr>
            <a:spLocks noGrp="1"/>
          </p:cNvSpPr>
          <p:nvPr>
            <p:ph type="body" sz="half" idx="2"/>
          </p:nvPr>
        </p:nvSpPr>
        <p:spPr>
          <a:xfrm>
            <a:off x="609601" y="1988841"/>
            <a:ext cx="4011084" cy="40324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7" name="フッター プレースホルダー 5"/>
          <p:cNvSpPr>
            <a:spLocks noGrp="1"/>
          </p:cNvSpPr>
          <p:nvPr>
            <p:ph type="ftr" sz="quarter" idx="10"/>
          </p:nvPr>
        </p:nvSpPr>
        <p:spPr/>
        <p:txBody>
          <a:bodyPr/>
          <a:lstStyle>
            <a:lvl1pPr>
              <a:defRPr/>
            </a:lvl1pPr>
          </a:lstStyle>
          <a:p>
            <a:pPr>
              <a:defRPr/>
            </a:pPr>
            <a:endParaRPr lang="ja-JP" altLang="en-US"/>
          </a:p>
        </p:txBody>
      </p:sp>
      <p:sp>
        <p:nvSpPr>
          <p:cNvPr id="8" name="スライド番号プレースホルダー 6"/>
          <p:cNvSpPr>
            <a:spLocks noGrp="1"/>
          </p:cNvSpPr>
          <p:nvPr>
            <p:ph type="sldNum" sz="quarter" idx="11"/>
          </p:nvPr>
        </p:nvSpPr>
        <p:spPr/>
        <p:txBody>
          <a:bodyPr/>
          <a:lstStyle>
            <a:lvl1pPr>
              <a:defRPr/>
            </a:lvl1pPr>
          </a:lstStyle>
          <a:p>
            <a:fld id="{D91CA95D-5E18-4C35-B047-A433AD8D9EB8}" type="slidenum">
              <a:rPr lang="ja-JP" altLang="en-US"/>
              <a:pPr/>
              <a:t>‹#›</a:t>
            </a:fld>
            <a:endParaRPr lang="ja-JP" altLang="en-US"/>
          </a:p>
        </p:txBody>
      </p:sp>
    </p:spTree>
    <p:extLst>
      <p:ext uri="{BB962C8B-B14F-4D97-AF65-F5344CB8AC3E}">
        <p14:creationId xmlns:p14="http://schemas.microsoft.com/office/powerpoint/2010/main" val="1537192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ユーザー設定レイアウト">
    <p:spTree>
      <p:nvGrpSpPr>
        <p:cNvPr id="1" name=""/>
        <p:cNvGrpSpPr/>
        <p:nvPr/>
      </p:nvGrpSpPr>
      <p:grpSpPr>
        <a:xfrm>
          <a:off x="0" y="0"/>
          <a:ext cx="0" cy="0"/>
          <a:chOff x="0" y="0"/>
          <a:chExt cx="0" cy="0"/>
        </a:xfrm>
      </p:grpSpPr>
      <p:pic>
        <p:nvPicPr>
          <p:cNvPr id="3" name="図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51" y="0"/>
            <a:ext cx="1917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タイトル 1"/>
          <p:cNvSpPr>
            <a:spLocks noGrp="1"/>
          </p:cNvSpPr>
          <p:nvPr>
            <p:ph type="title"/>
          </p:nvPr>
        </p:nvSpPr>
        <p:spPr/>
        <p:txBody>
          <a:bodyPr/>
          <a:lstStyle/>
          <a:p>
            <a:r>
              <a:rPr lang="ja-JP" altLang="en-US"/>
              <a:t>マスター タイトルの書式設定</a:t>
            </a:r>
          </a:p>
        </p:txBody>
      </p:sp>
      <p:sp>
        <p:nvSpPr>
          <p:cNvPr id="4" name="フッター プレースホルダー 2"/>
          <p:cNvSpPr>
            <a:spLocks noGrp="1"/>
          </p:cNvSpPr>
          <p:nvPr>
            <p:ph type="ftr" sz="quarter" idx="10"/>
          </p:nvPr>
        </p:nvSpPr>
        <p:spPr/>
        <p:txBody>
          <a:bodyPr/>
          <a:lstStyle>
            <a:lvl1pPr>
              <a:defRPr/>
            </a:lvl1pPr>
          </a:lstStyle>
          <a:p>
            <a:pPr>
              <a:defRPr/>
            </a:pPr>
            <a:endParaRPr lang="ja-JP" altLang="en-US"/>
          </a:p>
        </p:txBody>
      </p:sp>
      <p:sp>
        <p:nvSpPr>
          <p:cNvPr id="5" name="スライド番号プレースホルダー 3"/>
          <p:cNvSpPr>
            <a:spLocks noGrp="1"/>
          </p:cNvSpPr>
          <p:nvPr>
            <p:ph type="sldNum" sz="quarter" idx="11"/>
          </p:nvPr>
        </p:nvSpPr>
        <p:spPr/>
        <p:txBody>
          <a:bodyPr/>
          <a:lstStyle>
            <a:lvl1pPr>
              <a:defRPr/>
            </a:lvl1pPr>
          </a:lstStyle>
          <a:p>
            <a:fld id="{E18CEF39-D34D-405D-BD1E-352E3E61499C}" type="slidenum">
              <a:rPr lang="ja-JP" altLang="en-US"/>
              <a:pPr/>
              <a:t>‹#›</a:t>
            </a:fld>
            <a:endParaRPr lang="ja-JP" altLang="en-US"/>
          </a:p>
        </p:txBody>
      </p:sp>
    </p:spTree>
    <p:extLst>
      <p:ext uri="{BB962C8B-B14F-4D97-AF65-F5344CB8AC3E}">
        <p14:creationId xmlns:p14="http://schemas.microsoft.com/office/powerpoint/2010/main" val="1251991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a:xfrm>
            <a:off x="609600" y="6356351"/>
            <a:ext cx="2844800" cy="365125"/>
          </a:xfrm>
          <a:prstGeom prst="rect">
            <a:avLst/>
          </a:prstGeom>
        </p:spPr>
        <p:txBody>
          <a:bodyPr/>
          <a:lstStyle>
            <a:lvl1pPr fontAlgn="auto">
              <a:spcBef>
                <a:spcPts val="0"/>
              </a:spcBef>
              <a:spcAft>
                <a:spcPts val="0"/>
              </a:spcAft>
              <a:defRPr>
                <a:latin typeface="+mn-lt"/>
                <a:ea typeface="+mn-ea"/>
              </a:defRPr>
            </a:lvl1pPr>
          </a:lstStyle>
          <a:p>
            <a:pPr>
              <a:defRPr/>
            </a:pPr>
            <a:fld id="{CDE6B7F3-7585-4CFF-B627-DBDBEDDC700A}" type="datetime1">
              <a:rPr lang="en-US" altLang="ja-JP" smtClean="0"/>
              <a:t>10/8/2023</a:t>
            </a:fld>
            <a:endParaRPr lang="ja-JP" altLang="en-US"/>
          </a:p>
        </p:txBody>
      </p:sp>
      <p:sp>
        <p:nvSpPr>
          <p:cNvPr id="3" name="フッター プレースホルダ 2"/>
          <p:cNvSpPr>
            <a:spLocks noGrp="1"/>
          </p:cNvSpPr>
          <p:nvPr>
            <p:ph type="ftr" sz="quarter" idx="11"/>
          </p:nvPr>
        </p:nvSpPr>
        <p:spPr/>
        <p:txBody>
          <a:bodyPr/>
          <a:lstStyle>
            <a:lvl1pPr>
              <a:defRPr/>
            </a:lvl1pPr>
          </a:lstStyle>
          <a:p>
            <a:pPr>
              <a:defRPr/>
            </a:pPr>
            <a:endParaRPr lang="ja-JP" altLang="en-US"/>
          </a:p>
        </p:txBody>
      </p:sp>
      <p:sp>
        <p:nvSpPr>
          <p:cNvPr id="4" name="スライド番号プレースホルダ 3"/>
          <p:cNvSpPr>
            <a:spLocks noGrp="1"/>
          </p:cNvSpPr>
          <p:nvPr>
            <p:ph type="sldNum" sz="quarter" idx="12"/>
          </p:nvPr>
        </p:nvSpPr>
        <p:spPr/>
        <p:txBody>
          <a:bodyPr/>
          <a:lstStyle>
            <a:lvl1pPr>
              <a:defRPr/>
            </a:lvl1pPr>
          </a:lstStyle>
          <a:p>
            <a:fld id="{E9E8CC0A-A246-47BB-A0A7-D68727A9A9AE}" type="slidenum">
              <a:rPr lang="ja-JP" altLang="en-US"/>
              <a:pPr/>
              <a:t>‹#›</a:t>
            </a:fld>
            <a:endParaRPr lang="ja-JP" altLang="en-US"/>
          </a:p>
        </p:txBody>
      </p:sp>
    </p:spTree>
    <p:extLst>
      <p:ext uri="{BB962C8B-B14F-4D97-AF65-F5344CB8AC3E}">
        <p14:creationId xmlns:p14="http://schemas.microsoft.com/office/powerpoint/2010/main" val="2634949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914400" y="2130426"/>
            <a:ext cx="10363200" cy="1470025"/>
          </a:xfrm>
        </p:spPr>
        <p:txBody>
          <a:bodyPr/>
          <a:lstStyle/>
          <a:p>
            <a:r>
              <a:rPr lang="ja-JP" altLang="en-US"/>
              <a:t>マスター タイトルの書式設定</a:t>
            </a:r>
          </a:p>
        </p:txBody>
      </p:sp>
      <p:sp>
        <p:nvSpPr>
          <p:cNvPr id="3" name="サブタイトル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a:t>マスター サブタイトルの書式設定</a:t>
            </a:r>
          </a:p>
        </p:txBody>
      </p:sp>
      <p:sp>
        <p:nvSpPr>
          <p:cNvPr id="4" name="Rectangle 4"/>
          <p:cNvSpPr>
            <a:spLocks noGrp="1" noChangeArrowheads="1"/>
          </p:cNvSpPr>
          <p:nvPr>
            <p:ph type="dt" sz="half" idx="10"/>
          </p:nvPr>
        </p:nvSpPr>
        <p:spPr>
          <a:xfrm>
            <a:off x="11124075" y="64370"/>
            <a:ext cx="1067925" cy="268287"/>
          </a:xfrm>
          <a:ln/>
        </p:spPr>
        <p:txBody>
          <a:bodyPr/>
          <a:lstStyle>
            <a:lvl1pPr>
              <a:defRPr sz="900"/>
            </a:lvl1pPr>
          </a:lstStyle>
          <a:p>
            <a:pPr>
              <a:defRPr/>
            </a:pPr>
            <a:fld id="{B977F7F4-5A52-4E34-A1BA-7C154467A79B}" type="datetime1">
              <a:rPr lang="en-US" altLang="ja-JP" smtClean="0"/>
              <a:t>10/8/2023</a:t>
            </a:fld>
            <a:endParaRPr lang="ja-JP"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6" name="Rectangle 6"/>
          <p:cNvSpPr>
            <a:spLocks noGrp="1" noChangeArrowheads="1"/>
          </p:cNvSpPr>
          <p:nvPr>
            <p:ph type="sldNum" sz="quarter" idx="12"/>
          </p:nvPr>
        </p:nvSpPr>
        <p:spPr>
          <a:ln/>
        </p:spPr>
        <p:txBody>
          <a:bodyPr/>
          <a:lstStyle>
            <a:lvl1pPr>
              <a:defRPr/>
            </a:lvl1pPr>
          </a:lstStyle>
          <a:p>
            <a:pPr>
              <a:defRPr/>
            </a:pPr>
            <a:fld id="{2C13F18C-B1EB-481B-8232-D42701B5E447}" type="slidenum">
              <a:rPr lang="ja-JP" altLang="en-US" smtClean="0"/>
              <a:pPr>
                <a:defRPr/>
              </a:pPr>
              <a:t>‹#›</a:t>
            </a:fld>
            <a:endParaRPr lang="ja-JP" altLang="en-US"/>
          </a:p>
        </p:txBody>
      </p:sp>
    </p:spTree>
    <p:extLst>
      <p:ext uri="{BB962C8B-B14F-4D97-AF65-F5344CB8AC3E}">
        <p14:creationId xmlns:p14="http://schemas.microsoft.com/office/powerpoint/2010/main" val="2981010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xfrm>
            <a:off x="10067957" y="44625"/>
            <a:ext cx="2844800" cy="268287"/>
          </a:xfrm>
          <a:ln/>
        </p:spPr>
        <p:txBody>
          <a:bodyPr/>
          <a:lstStyle>
            <a:lvl1pPr>
              <a:defRPr sz="900"/>
            </a:lvl1pPr>
          </a:lstStyle>
          <a:p>
            <a:pPr>
              <a:defRPr/>
            </a:pPr>
            <a:fld id="{384306F1-B146-4CF6-9C68-411CC47A9921}" type="datetime1">
              <a:rPr lang="en-US" altLang="ja-JP" smtClean="0"/>
              <a:t>10/8/2023</a:t>
            </a:fld>
            <a:endParaRPr lang="ja-JP"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6" name="Rectangle 6"/>
          <p:cNvSpPr>
            <a:spLocks noGrp="1" noChangeArrowheads="1"/>
          </p:cNvSpPr>
          <p:nvPr>
            <p:ph type="sldNum" sz="quarter" idx="12"/>
          </p:nvPr>
        </p:nvSpPr>
        <p:spPr>
          <a:ln/>
        </p:spPr>
        <p:txBody>
          <a:bodyPr/>
          <a:lstStyle>
            <a:lvl1pPr>
              <a:defRPr/>
            </a:lvl1pPr>
          </a:lstStyle>
          <a:p>
            <a:pPr>
              <a:defRPr/>
            </a:pPr>
            <a:fld id="{D74C453D-3E7B-4C76-B4EE-03069D4D3CCE}" type="slidenum">
              <a:rPr lang="ja-JP" altLang="en-US" smtClean="0"/>
              <a:pPr>
                <a:defRPr/>
              </a:pPr>
              <a:t>‹#›</a:t>
            </a:fld>
            <a:endParaRPr lang="ja-JP" altLang="en-US"/>
          </a:p>
        </p:txBody>
      </p:sp>
    </p:spTree>
    <p:extLst>
      <p:ext uri="{BB962C8B-B14F-4D97-AF65-F5344CB8AC3E}">
        <p14:creationId xmlns:p14="http://schemas.microsoft.com/office/powerpoint/2010/main" val="3004372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10363200" cy="1362075"/>
          </a:xfrm>
        </p:spPr>
        <p:txBody>
          <a:bodyPr anchor="t"/>
          <a:lstStyle>
            <a:lvl1pPr algn="l">
              <a:defRPr sz="4000" b="1" cap="all"/>
            </a:lvl1pPr>
          </a:lstStyle>
          <a:p>
            <a:r>
              <a:rPr lang="ja-JP" altLang="en-US"/>
              <a:t>マスター タイトルの書式設定</a:t>
            </a:r>
          </a:p>
        </p:txBody>
      </p:sp>
      <p:sp>
        <p:nvSpPr>
          <p:cNvPr id="3" name="テキスト プレースホルダー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マスター テキストの書式設定</a:t>
            </a:r>
          </a:p>
        </p:txBody>
      </p:sp>
      <p:sp>
        <p:nvSpPr>
          <p:cNvPr id="4" name="Rectangle 4"/>
          <p:cNvSpPr>
            <a:spLocks noGrp="1" noChangeArrowheads="1"/>
          </p:cNvSpPr>
          <p:nvPr>
            <p:ph type="dt" sz="half" idx="10"/>
          </p:nvPr>
        </p:nvSpPr>
        <p:spPr>
          <a:xfrm>
            <a:off x="10932053" y="286"/>
            <a:ext cx="2844800" cy="268287"/>
          </a:xfrm>
          <a:ln/>
        </p:spPr>
        <p:txBody>
          <a:bodyPr/>
          <a:lstStyle>
            <a:lvl1pPr>
              <a:defRPr sz="900"/>
            </a:lvl1pPr>
          </a:lstStyle>
          <a:p>
            <a:pPr>
              <a:defRPr/>
            </a:pPr>
            <a:fld id="{CCD8FB30-6AC5-4F80-8FF4-47C007A1A4C8}" type="datetime1">
              <a:rPr lang="en-US" altLang="ja-JP" smtClean="0"/>
              <a:t>10/8/2023</a:t>
            </a:fld>
            <a:endParaRPr lang="ja-JP"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6" name="Rectangle 6"/>
          <p:cNvSpPr>
            <a:spLocks noGrp="1" noChangeArrowheads="1"/>
          </p:cNvSpPr>
          <p:nvPr>
            <p:ph type="sldNum" sz="quarter" idx="12"/>
          </p:nvPr>
        </p:nvSpPr>
        <p:spPr>
          <a:ln/>
        </p:spPr>
        <p:txBody>
          <a:bodyPr/>
          <a:lstStyle>
            <a:lvl1pPr>
              <a:defRPr/>
            </a:lvl1pPr>
          </a:lstStyle>
          <a:p>
            <a:pPr>
              <a:defRPr/>
            </a:pPr>
            <a:fld id="{7BF782C2-C15A-4982-98C9-E8739FDA2ECB}" type="slidenum">
              <a:rPr lang="ja-JP" altLang="en-US" smtClean="0"/>
              <a:pPr>
                <a:defRPr/>
              </a:pPr>
              <a:t>‹#›</a:t>
            </a:fld>
            <a:endParaRPr lang="ja-JP" altLang="en-US"/>
          </a:p>
        </p:txBody>
      </p:sp>
    </p:spTree>
    <p:extLst>
      <p:ext uri="{BB962C8B-B14F-4D97-AF65-F5344CB8AC3E}">
        <p14:creationId xmlns:p14="http://schemas.microsoft.com/office/powerpoint/2010/main" val="1004781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sz="half" idx="1"/>
          </p:nvPr>
        </p:nvSpPr>
        <p:spPr>
          <a:xfrm>
            <a:off x="609600" y="1484313"/>
            <a:ext cx="53848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ー 3"/>
          <p:cNvSpPr>
            <a:spLocks noGrp="1"/>
          </p:cNvSpPr>
          <p:nvPr>
            <p:ph sz="half" idx="2"/>
          </p:nvPr>
        </p:nvSpPr>
        <p:spPr>
          <a:xfrm>
            <a:off x="6197600" y="1484313"/>
            <a:ext cx="53848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4"/>
          <p:cNvSpPr>
            <a:spLocks noGrp="1" noChangeArrowheads="1"/>
          </p:cNvSpPr>
          <p:nvPr>
            <p:ph type="dt" sz="half" idx="10"/>
          </p:nvPr>
        </p:nvSpPr>
        <p:spPr>
          <a:ln/>
        </p:spPr>
        <p:txBody>
          <a:bodyPr/>
          <a:lstStyle>
            <a:lvl1pPr>
              <a:defRPr/>
            </a:lvl1pPr>
          </a:lstStyle>
          <a:p>
            <a:pPr>
              <a:defRPr/>
            </a:pPr>
            <a:fld id="{DFFC026F-E94F-4344-9912-FE90E93AC722}" type="datetime1">
              <a:rPr lang="en-US" altLang="ja-JP" smtClean="0"/>
              <a:t>10/8/2023</a:t>
            </a:fld>
            <a:endParaRPr lang="ja-JP"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7" name="Rectangle 6"/>
          <p:cNvSpPr>
            <a:spLocks noGrp="1" noChangeArrowheads="1"/>
          </p:cNvSpPr>
          <p:nvPr>
            <p:ph type="sldNum" sz="quarter" idx="12"/>
          </p:nvPr>
        </p:nvSpPr>
        <p:spPr>
          <a:ln/>
        </p:spPr>
        <p:txBody>
          <a:bodyPr/>
          <a:lstStyle>
            <a:lvl1pPr>
              <a:defRPr/>
            </a:lvl1pPr>
          </a:lstStyle>
          <a:p>
            <a:pPr>
              <a:defRPr/>
            </a:pPr>
            <a:fld id="{18F3319C-16A6-4C0F-8491-D7D071CCCA16}" type="slidenum">
              <a:rPr lang="ja-JP" altLang="en-US" smtClean="0"/>
              <a:pPr>
                <a:defRPr/>
              </a:pPr>
              <a:t>‹#›</a:t>
            </a:fld>
            <a:endParaRPr lang="ja-JP" altLang="en-US"/>
          </a:p>
        </p:txBody>
      </p:sp>
    </p:spTree>
    <p:extLst>
      <p:ext uri="{BB962C8B-B14F-4D97-AF65-F5344CB8AC3E}">
        <p14:creationId xmlns:p14="http://schemas.microsoft.com/office/powerpoint/2010/main" val="3643169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274638"/>
            <a:ext cx="10972800" cy="1143000"/>
          </a:xfrm>
        </p:spPr>
        <p:txBody>
          <a:bodyPr/>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コンテンツ プレースホルダー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ー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コンテンツ プレースホルダー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4"/>
          <p:cNvSpPr>
            <a:spLocks noGrp="1" noChangeArrowheads="1"/>
          </p:cNvSpPr>
          <p:nvPr>
            <p:ph type="dt" sz="half" idx="10"/>
          </p:nvPr>
        </p:nvSpPr>
        <p:spPr>
          <a:ln/>
        </p:spPr>
        <p:txBody>
          <a:bodyPr/>
          <a:lstStyle>
            <a:lvl1pPr>
              <a:defRPr/>
            </a:lvl1pPr>
          </a:lstStyle>
          <a:p>
            <a:pPr>
              <a:defRPr/>
            </a:pPr>
            <a:fld id="{4E930310-04FF-439F-A0D3-7C9E9DCAF367}" type="datetime1">
              <a:rPr lang="en-US" altLang="ja-JP" smtClean="0"/>
              <a:t>10/8/2023</a:t>
            </a:fld>
            <a:endParaRPr lang="ja-JP"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9" name="Rectangle 6"/>
          <p:cNvSpPr>
            <a:spLocks noGrp="1" noChangeArrowheads="1"/>
          </p:cNvSpPr>
          <p:nvPr>
            <p:ph type="sldNum" sz="quarter" idx="12"/>
          </p:nvPr>
        </p:nvSpPr>
        <p:spPr>
          <a:ln/>
        </p:spPr>
        <p:txBody>
          <a:bodyPr/>
          <a:lstStyle>
            <a:lvl1pPr>
              <a:defRPr/>
            </a:lvl1pPr>
          </a:lstStyle>
          <a:p>
            <a:pPr>
              <a:defRPr/>
            </a:pPr>
            <a:fld id="{286F82E0-6370-405F-86A1-C9B2FD2C55A6}" type="slidenum">
              <a:rPr lang="ja-JP" altLang="en-US" smtClean="0"/>
              <a:pPr>
                <a:defRPr/>
              </a:pPr>
              <a:t>‹#›</a:t>
            </a:fld>
            <a:endParaRPr lang="ja-JP" altLang="en-US"/>
          </a:p>
        </p:txBody>
      </p:sp>
    </p:spTree>
    <p:extLst>
      <p:ext uri="{BB962C8B-B14F-4D97-AF65-F5344CB8AC3E}">
        <p14:creationId xmlns:p14="http://schemas.microsoft.com/office/powerpoint/2010/main" val="23947218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Rectangle 4"/>
          <p:cNvSpPr>
            <a:spLocks noGrp="1" noChangeArrowheads="1"/>
          </p:cNvSpPr>
          <p:nvPr>
            <p:ph type="dt" sz="half" idx="10"/>
          </p:nvPr>
        </p:nvSpPr>
        <p:spPr>
          <a:ln/>
        </p:spPr>
        <p:txBody>
          <a:bodyPr/>
          <a:lstStyle>
            <a:lvl1pPr>
              <a:defRPr/>
            </a:lvl1pPr>
          </a:lstStyle>
          <a:p>
            <a:pPr>
              <a:defRPr/>
            </a:pPr>
            <a:fld id="{D132AB04-2FEB-4CF5-8C71-33439E3AD3DD}" type="datetime1">
              <a:rPr lang="en-US" altLang="ja-JP" smtClean="0"/>
              <a:t>10/8/2023</a:t>
            </a:fld>
            <a:endParaRPr lang="ja-JP" altLang="en-US"/>
          </a:p>
        </p:txBody>
      </p:sp>
      <p:sp>
        <p:nvSpPr>
          <p:cNvPr id="4" name="Rectangle 5"/>
          <p:cNvSpPr>
            <a:spLocks noGrp="1" noChangeArrowheads="1"/>
          </p:cNvSpPr>
          <p:nvPr>
            <p:ph type="ftr" sz="quarter" idx="11"/>
          </p:nvPr>
        </p:nvSpPr>
        <p:spPr>
          <a:xfrm>
            <a:off x="4175787" y="6453189"/>
            <a:ext cx="3860800" cy="268287"/>
          </a:xfrm>
          <a:ln/>
        </p:spPr>
        <p:txBody>
          <a:bodyPr/>
          <a:lstStyle>
            <a:lvl1pPr>
              <a:defRPr/>
            </a:lvl1pPr>
          </a:lstStyle>
          <a:p>
            <a:pPr>
              <a:defRPr/>
            </a:pPr>
            <a:endParaRPr lang="ja-JP" altLang="en-US"/>
          </a:p>
        </p:txBody>
      </p:sp>
      <p:sp>
        <p:nvSpPr>
          <p:cNvPr id="5" name="Rectangle 6"/>
          <p:cNvSpPr>
            <a:spLocks noGrp="1" noChangeArrowheads="1"/>
          </p:cNvSpPr>
          <p:nvPr>
            <p:ph type="sldNum" sz="quarter" idx="12"/>
          </p:nvPr>
        </p:nvSpPr>
        <p:spPr>
          <a:xfrm>
            <a:off x="8747787" y="6453189"/>
            <a:ext cx="1775884" cy="268287"/>
          </a:xfrm>
          <a:ln/>
        </p:spPr>
        <p:txBody>
          <a:bodyPr/>
          <a:lstStyle>
            <a:lvl1pPr>
              <a:defRPr/>
            </a:lvl1pPr>
          </a:lstStyle>
          <a:p>
            <a:pPr>
              <a:defRPr/>
            </a:pPr>
            <a:fld id="{5B3A0E43-D046-4E58-9299-45576ED26689}" type="slidenum">
              <a:rPr lang="ja-JP" altLang="en-US" smtClean="0"/>
              <a:pPr>
                <a:defRPr/>
              </a:pPr>
              <a:t>‹#›</a:t>
            </a:fld>
            <a:endParaRPr lang="ja-JP" altLang="en-US"/>
          </a:p>
        </p:txBody>
      </p:sp>
    </p:spTree>
    <p:extLst>
      <p:ext uri="{BB962C8B-B14F-4D97-AF65-F5344CB8AC3E}">
        <p14:creationId xmlns:p14="http://schemas.microsoft.com/office/powerpoint/2010/main" val="28461358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11049277" y="286"/>
            <a:ext cx="1134672" cy="268287"/>
          </a:xfrm>
          <a:ln/>
        </p:spPr>
        <p:txBody>
          <a:bodyPr/>
          <a:lstStyle>
            <a:lvl1pPr>
              <a:defRPr/>
            </a:lvl1pPr>
          </a:lstStyle>
          <a:p>
            <a:pPr>
              <a:defRPr/>
            </a:pPr>
            <a:fld id="{FC5DE016-46BB-4E77-96CA-5C9C98DC7CA5}" type="datetime1">
              <a:rPr lang="en-US" altLang="ja-JP" smtClean="0"/>
              <a:t>10/8/2023</a:t>
            </a:fld>
            <a:endParaRPr lang="ja-JP" altLang="en-US"/>
          </a:p>
        </p:txBody>
      </p:sp>
      <p:sp>
        <p:nvSpPr>
          <p:cNvPr id="3" name="Rectangle 5"/>
          <p:cNvSpPr>
            <a:spLocks noGrp="1" noChangeArrowheads="1"/>
          </p:cNvSpPr>
          <p:nvPr>
            <p:ph type="ftr" sz="quarter" idx="11"/>
          </p:nvPr>
        </p:nvSpPr>
        <p:spPr>
          <a:xfrm>
            <a:off x="4260617" y="6453189"/>
            <a:ext cx="3860800" cy="268287"/>
          </a:xfrm>
          <a:ln/>
        </p:spPr>
        <p:txBody>
          <a:bodyPr/>
          <a:lstStyle>
            <a:lvl1pPr>
              <a:defRPr/>
            </a:lvl1pPr>
          </a:lstStyle>
          <a:p>
            <a:pPr>
              <a:defRPr/>
            </a:pPr>
            <a:endParaRPr lang="ja-JP" altLang="en-US"/>
          </a:p>
        </p:txBody>
      </p:sp>
      <p:sp>
        <p:nvSpPr>
          <p:cNvPr id="4" name="Rectangle 6"/>
          <p:cNvSpPr>
            <a:spLocks noGrp="1" noChangeArrowheads="1"/>
          </p:cNvSpPr>
          <p:nvPr>
            <p:ph type="sldNum" sz="quarter" idx="12"/>
          </p:nvPr>
        </p:nvSpPr>
        <p:spPr>
          <a:xfrm>
            <a:off x="8832618" y="6453189"/>
            <a:ext cx="1775884" cy="268287"/>
          </a:xfrm>
          <a:ln/>
        </p:spPr>
        <p:txBody>
          <a:bodyPr/>
          <a:lstStyle>
            <a:lvl1pPr>
              <a:defRPr/>
            </a:lvl1pPr>
          </a:lstStyle>
          <a:p>
            <a:pPr>
              <a:defRPr/>
            </a:pPr>
            <a:fld id="{EA213D6D-0613-44F7-8F6E-37DBE9A8BFF3}" type="slidenum">
              <a:rPr lang="ja-JP" altLang="en-US" smtClean="0"/>
              <a:pPr>
                <a:defRPr/>
              </a:pPr>
              <a:t>‹#›</a:t>
            </a:fld>
            <a:endParaRPr lang="ja-JP" altLang="en-US"/>
          </a:p>
        </p:txBody>
      </p:sp>
    </p:spTree>
    <p:extLst>
      <p:ext uri="{BB962C8B-B14F-4D97-AF65-F5344CB8AC3E}">
        <p14:creationId xmlns:p14="http://schemas.microsoft.com/office/powerpoint/2010/main" val="18579979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273050"/>
            <a:ext cx="4011084" cy="1162050"/>
          </a:xfrm>
        </p:spPr>
        <p:txBody>
          <a:bodyPr anchor="b"/>
          <a:lstStyle>
            <a:lvl1pPr algn="l">
              <a:defRPr sz="2000" b="1"/>
            </a:lvl1pPr>
          </a:lstStyle>
          <a:p>
            <a:r>
              <a:rPr lang="ja-JP" altLang="en-US"/>
              <a:t>マスター タイトルの書式設定</a:t>
            </a:r>
          </a:p>
        </p:txBody>
      </p:sp>
      <p:sp>
        <p:nvSpPr>
          <p:cNvPr id="3" name="コンテンツ プレースホルダー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ー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xfrm>
            <a:off x="11149730" y="286"/>
            <a:ext cx="1056117" cy="268287"/>
          </a:xfrm>
          <a:ln/>
        </p:spPr>
        <p:txBody>
          <a:bodyPr/>
          <a:lstStyle>
            <a:lvl1pPr>
              <a:defRPr/>
            </a:lvl1pPr>
          </a:lstStyle>
          <a:p>
            <a:pPr>
              <a:defRPr/>
            </a:pPr>
            <a:fld id="{795DDB76-73DC-473A-A1A5-960B1227918B}" type="datetime1">
              <a:rPr lang="en-US" altLang="ja-JP" smtClean="0"/>
              <a:t>10/8/2023</a:t>
            </a:fld>
            <a:endParaRPr lang="ja-JP"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7" name="Rectangle 6"/>
          <p:cNvSpPr>
            <a:spLocks noGrp="1" noChangeArrowheads="1"/>
          </p:cNvSpPr>
          <p:nvPr>
            <p:ph type="sldNum" sz="quarter" idx="12"/>
          </p:nvPr>
        </p:nvSpPr>
        <p:spPr>
          <a:ln/>
        </p:spPr>
        <p:txBody>
          <a:bodyPr/>
          <a:lstStyle>
            <a:lvl1pPr>
              <a:defRPr/>
            </a:lvl1pPr>
          </a:lstStyle>
          <a:p>
            <a:pPr>
              <a:defRPr/>
            </a:pPr>
            <a:fld id="{BB288EF9-0387-4229-BB4E-849E624D5949}" type="slidenum">
              <a:rPr lang="ja-JP" altLang="en-US" smtClean="0"/>
              <a:pPr>
                <a:defRPr/>
              </a:pPr>
              <a:t>‹#›</a:t>
            </a:fld>
            <a:endParaRPr lang="ja-JP" altLang="en-US"/>
          </a:p>
        </p:txBody>
      </p:sp>
    </p:spTree>
    <p:extLst>
      <p:ext uri="{BB962C8B-B14F-4D97-AF65-F5344CB8AC3E}">
        <p14:creationId xmlns:p14="http://schemas.microsoft.com/office/powerpoint/2010/main" val="159071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17" y="4800600"/>
            <a:ext cx="7315200" cy="566738"/>
          </a:xfrm>
        </p:spPr>
        <p:txBody>
          <a:bodyPr anchor="b"/>
          <a:lstStyle>
            <a:lvl1pPr algn="l">
              <a:defRPr sz="2000" b="1"/>
            </a:lvl1pPr>
          </a:lstStyle>
          <a:p>
            <a:r>
              <a:rPr lang="ja-JP" altLang="en-US"/>
              <a:t>マスター タイトルの書式設定</a:t>
            </a:r>
          </a:p>
        </p:txBody>
      </p:sp>
      <p:sp>
        <p:nvSpPr>
          <p:cNvPr id="3" name="図プレースホルダー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a:t>アイコンをクリックして図を追加</a:t>
            </a:r>
          </a:p>
        </p:txBody>
      </p:sp>
      <p:sp>
        <p:nvSpPr>
          <p:cNvPr id="4" name="テキスト プレースホルダー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xfrm>
            <a:off x="11172954" y="286"/>
            <a:ext cx="1056117" cy="268287"/>
          </a:xfrm>
          <a:ln/>
        </p:spPr>
        <p:txBody>
          <a:bodyPr/>
          <a:lstStyle>
            <a:lvl1pPr>
              <a:defRPr/>
            </a:lvl1pPr>
          </a:lstStyle>
          <a:p>
            <a:pPr>
              <a:defRPr/>
            </a:pPr>
            <a:fld id="{4F3CC5A8-CC6C-4609-AF0F-D43A3C69A9AC}" type="datetime1">
              <a:rPr lang="en-US" altLang="ja-JP" smtClean="0"/>
              <a:t>10/8/2023</a:t>
            </a:fld>
            <a:endParaRPr lang="ja-JP"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7" name="Rectangle 6"/>
          <p:cNvSpPr>
            <a:spLocks noGrp="1" noChangeArrowheads="1"/>
          </p:cNvSpPr>
          <p:nvPr>
            <p:ph type="sldNum" sz="quarter" idx="12"/>
          </p:nvPr>
        </p:nvSpPr>
        <p:spPr>
          <a:ln/>
        </p:spPr>
        <p:txBody>
          <a:bodyPr/>
          <a:lstStyle>
            <a:lvl1pPr>
              <a:defRPr/>
            </a:lvl1pPr>
          </a:lstStyle>
          <a:p>
            <a:pPr>
              <a:defRPr/>
            </a:pPr>
            <a:fld id="{0255AD1A-FE28-44FB-B51A-6DE80E3A193A}" type="slidenum">
              <a:rPr lang="ja-JP" altLang="en-US" smtClean="0"/>
              <a:pPr>
                <a:defRPr/>
              </a:pPr>
              <a:t>‹#›</a:t>
            </a:fld>
            <a:endParaRPr lang="ja-JP" altLang="en-US"/>
          </a:p>
        </p:txBody>
      </p:sp>
    </p:spTree>
    <p:extLst>
      <p:ext uri="{BB962C8B-B14F-4D97-AF65-F5344CB8AC3E}">
        <p14:creationId xmlns:p14="http://schemas.microsoft.com/office/powerpoint/2010/main" val="34546941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xfrm>
            <a:off x="10992544" y="286"/>
            <a:ext cx="1344149" cy="268287"/>
          </a:xfrm>
          <a:ln/>
        </p:spPr>
        <p:txBody>
          <a:bodyPr/>
          <a:lstStyle>
            <a:lvl1pPr>
              <a:defRPr/>
            </a:lvl1pPr>
          </a:lstStyle>
          <a:p>
            <a:pPr>
              <a:defRPr/>
            </a:pPr>
            <a:fld id="{C849DC8C-3571-40CF-9235-0C15DD6CD5F3}" type="datetime1">
              <a:rPr lang="en-US" altLang="ja-JP" smtClean="0"/>
              <a:t>10/8/2023</a:t>
            </a:fld>
            <a:endParaRPr lang="ja-JP"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6" name="Rectangle 6"/>
          <p:cNvSpPr>
            <a:spLocks noGrp="1" noChangeArrowheads="1"/>
          </p:cNvSpPr>
          <p:nvPr>
            <p:ph type="sldNum" sz="quarter" idx="12"/>
          </p:nvPr>
        </p:nvSpPr>
        <p:spPr>
          <a:ln/>
        </p:spPr>
        <p:txBody>
          <a:bodyPr/>
          <a:lstStyle>
            <a:lvl1pPr>
              <a:defRPr/>
            </a:lvl1pPr>
          </a:lstStyle>
          <a:p>
            <a:pPr>
              <a:defRPr/>
            </a:pPr>
            <a:fld id="{DBE9E95D-19FD-4F55-95EA-3CB320CD979F}" type="slidenum">
              <a:rPr lang="ja-JP" altLang="en-US" smtClean="0"/>
              <a:pPr>
                <a:defRPr/>
              </a:pPr>
              <a:t>‹#›</a:t>
            </a:fld>
            <a:endParaRPr lang="ja-JP" altLang="en-US"/>
          </a:p>
        </p:txBody>
      </p:sp>
    </p:spTree>
    <p:extLst>
      <p:ext uri="{BB962C8B-B14F-4D97-AF65-F5344CB8AC3E}">
        <p14:creationId xmlns:p14="http://schemas.microsoft.com/office/powerpoint/2010/main" val="24065017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839200" y="274639"/>
            <a:ext cx="2743200" cy="6034087"/>
          </a:xfrm>
        </p:spPr>
        <p:txBody>
          <a:bodyPr vert="eaVert"/>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609600" y="274639"/>
            <a:ext cx="8026400" cy="603408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xfrm>
            <a:off x="11062216" y="286"/>
            <a:ext cx="1248139" cy="268287"/>
          </a:xfrm>
          <a:ln/>
        </p:spPr>
        <p:txBody>
          <a:bodyPr/>
          <a:lstStyle>
            <a:lvl1pPr>
              <a:defRPr/>
            </a:lvl1pPr>
          </a:lstStyle>
          <a:p>
            <a:pPr>
              <a:defRPr/>
            </a:pPr>
            <a:fld id="{259ED036-9F2D-4227-9222-0F49B3C64E75}" type="datetime1">
              <a:rPr lang="en-US" altLang="ja-JP" smtClean="0"/>
              <a:t>10/8/2023</a:t>
            </a:fld>
            <a:endParaRPr lang="ja-JP"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ja-JP" altLang="en-US"/>
          </a:p>
        </p:txBody>
      </p:sp>
      <p:sp>
        <p:nvSpPr>
          <p:cNvPr id="6" name="Rectangle 6"/>
          <p:cNvSpPr>
            <a:spLocks noGrp="1" noChangeArrowheads="1"/>
          </p:cNvSpPr>
          <p:nvPr>
            <p:ph type="sldNum" sz="quarter" idx="12"/>
          </p:nvPr>
        </p:nvSpPr>
        <p:spPr>
          <a:ln/>
        </p:spPr>
        <p:txBody>
          <a:bodyPr/>
          <a:lstStyle>
            <a:lvl1pPr>
              <a:defRPr/>
            </a:lvl1pPr>
          </a:lstStyle>
          <a:p>
            <a:pPr>
              <a:defRPr/>
            </a:pPr>
            <a:fld id="{B2004D30-5F6A-46ED-88F2-260C0D89D9F3}" type="slidenum">
              <a:rPr lang="ja-JP" altLang="en-US" smtClean="0"/>
              <a:pPr>
                <a:defRPr/>
              </a:pPr>
              <a:t>‹#›</a:t>
            </a:fld>
            <a:endParaRPr lang="ja-JP" altLang="en-US"/>
          </a:p>
        </p:txBody>
      </p:sp>
    </p:spTree>
    <p:extLst>
      <p:ext uri="{BB962C8B-B14F-4D97-AF65-F5344CB8AC3E}">
        <p14:creationId xmlns:p14="http://schemas.microsoft.com/office/powerpoint/2010/main" val="16668324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823472"/>
          </a:xfrm>
        </p:spPr>
        <p:txBody>
          <a:bodyPr anchor="b">
            <a:normAutofit/>
          </a:bodyPr>
          <a:lstStyle>
            <a:lvl1pPr algn="ctr">
              <a:defRPr sz="4000" b="1">
                <a:solidFill>
                  <a:srgbClr val="3366FF"/>
                </a:solidFill>
                <a:latin typeface="+mn-ea"/>
                <a:ea typeface="+mn-ea"/>
              </a:defRPr>
            </a:lvl1pPr>
          </a:lstStyle>
          <a:p>
            <a:r>
              <a:rPr lang="ja-JP" altLang="en-US" dirty="0"/>
              <a:t>マスター タイトルの書式設定</a:t>
            </a:r>
            <a:endParaRPr lang="en-US" dirty="0"/>
          </a:p>
        </p:txBody>
      </p:sp>
      <p:sp>
        <p:nvSpPr>
          <p:cNvPr id="4" name="Date Placeholder 3"/>
          <p:cNvSpPr>
            <a:spLocks noGrp="1"/>
          </p:cNvSpPr>
          <p:nvPr>
            <p:ph type="dt" sz="half" idx="10"/>
          </p:nvPr>
        </p:nvSpPr>
        <p:spPr/>
        <p:txBody>
          <a:bodyPr/>
          <a:lstStyle/>
          <a:p>
            <a:fld id="{28A62F37-01E9-45C9-ADA3-65B458FFBC62}" type="datetimeFigureOut">
              <a:rPr kumimoji="1" lang="ja-JP" altLang="en-US" smtClean="0"/>
              <a:t>2023/10/8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557247A-458C-40C8-94C6-DCA396E0094D}" type="slidenum">
              <a:rPr kumimoji="1" lang="ja-JP" altLang="en-US" smtClean="0"/>
              <a:t>‹#›</a:t>
            </a:fld>
            <a:endParaRPr kumimoji="1" lang="ja-JP" altLang="en-US"/>
          </a:p>
        </p:txBody>
      </p:sp>
      <p:sp>
        <p:nvSpPr>
          <p:cNvPr id="8" name="正方形/長方形 7"/>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18815068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75646" y="310101"/>
            <a:ext cx="11587701" cy="604300"/>
          </a:xfrm>
        </p:spPr>
        <p:txBody>
          <a:bodyPr>
            <a:noAutofit/>
          </a:bodyPr>
          <a:lstStyle>
            <a:lvl1pPr>
              <a:defRPr sz="2800" b="1">
                <a:latin typeface="+mn-ea"/>
                <a:ea typeface="+mn-ea"/>
              </a:defRPr>
            </a:lvl1pPr>
          </a:lstStyle>
          <a:p>
            <a:r>
              <a:rPr lang="ja-JP" altLang="en-US" dirty="0"/>
              <a:t>マスター タイトルの書式設定</a:t>
            </a:r>
            <a:endParaRPr lang="en-US" dirty="0"/>
          </a:p>
        </p:txBody>
      </p:sp>
      <p:sp>
        <p:nvSpPr>
          <p:cNvPr id="5" name="Footer Placeholder 4"/>
          <p:cNvSpPr>
            <a:spLocks noGrp="1"/>
          </p:cNvSpPr>
          <p:nvPr>
            <p:ph type="ftr" sz="quarter" idx="11"/>
          </p:nvPr>
        </p:nvSpPr>
        <p:spPr>
          <a:xfrm>
            <a:off x="275645" y="6356352"/>
            <a:ext cx="10834977" cy="365125"/>
          </a:xfrm>
        </p:spPr>
        <p:txBody>
          <a:bodyPr/>
          <a:lstStyle/>
          <a:p>
            <a:endParaRPr kumimoji="1" lang="ja-JP" altLang="en-US" dirty="0"/>
          </a:p>
        </p:txBody>
      </p:sp>
      <p:sp>
        <p:nvSpPr>
          <p:cNvPr id="6" name="Slide Number Placeholder 5"/>
          <p:cNvSpPr>
            <a:spLocks noGrp="1"/>
          </p:cNvSpPr>
          <p:nvPr>
            <p:ph type="sldNum" sz="quarter" idx="12"/>
          </p:nvPr>
        </p:nvSpPr>
        <p:spPr>
          <a:xfrm>
            <a:off x="11237843" y="6356351"/>
            <a:ext cx="625503" cy="365125"/>
          </a:xfrm>
        </p:spPr>
        <p:txBody>
          <a:bodyPr/>
          <a:lstStyle/>
          <a:p>
            <a:fld id="{E557247A-458C-40C8-94C6-DCA396E0094D}" type="slidenum">
              <a:rPr kumimoji="1" lang="ja-JP" altLang="en-US" smtClean="0"/>
              <a:t>‹#›</a:t>
            </a:fld>
            <a:endParaRPr kumimoji="1" lang="ja-JP" altLang="en-US"/>
          </a:p>
        </p:txBody>
      </p:sp>
      <p:sp>
        <p:nvSpPr>
          <p:cNvPr id="8" name="正方形/長方形 7"/>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24563902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914400" y="2130426"/>
            <a:ext cx="10363200" cy="1470025"/>
          </a:xfrm>
        </p:spPr>
        <p:txBody>
          <a:bodyPr/>
          <a:lstStyle/>
          <a:p>
            <a:r>
              <a:rPr lang="ja-JP" altLang="en-US"/>
              <a:t>マスター タイトルの書式設定</a:t>
            </a:r>
          </a:p>
        </p:txBody>
      </p:sp>
      <p:sp>
        <p:nvSpPr>
          <p:cNvPr id="3" name="サブタイトル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a:t>マスター サブタイトルの書式設定</a:t>
            </a:r>
          </a:p>
        </p:txBody>
      </p:sp>
      <p:sp>
        <p:nvSpPr>
          <p:cNvPr id="4" name="Rectangle 4"/>
          <p:cNvSpPr>
            <a:spLocks noGrp="1" noChangeArrowheads="1"/>
          </p:cNvSpPr>
          <p:nvPr>
            <p:ph type="dt" sz="half" idx="10"/>
          </p:nvPr>
        </p:nvSpPr>
        <p:spPr>
          <a:xfrm>
            <a:off x="11124075" y="64370"/>
            <a:ext cx="1067925" cy="268287"/>
          </a:xfrm>
          <a:ln/>
        </p:spPr>
        <p:txBody>
          <a:bodyPr/>
          <a:lstStyle>
            <a:lvl1pPr>
              <a:defRPr sz="900"/>
            </a:lvl1pPr>
          </a:lstStyle>
          <a:p>
            <a:fld id="{1DB96EB3-02BA-4622-9F98-48DAB7DFA527}" type="datetime4">
              <a:rPr lang="en-US" altLang="ja-JP" smtClean="0"/>
              <a:t>October 8, 2023</a:t>
            </a:fld>
            <a:endParaRPr lang="ja-JP" altLang="en-US" dirty="0"/>
          </a:p>
        </p:txBody>
      </p:sp>
      <p:sp>
        <p:nvSpPr>
          <p:cNvPr id="5"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6"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27992246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xfrm>
            <a:off x="10067957" y="44625"/>
            <a:ext cx="2844800" cy="268287"/>
          </a:xfrm>
          <a:ln/>
        </p:spPr>
        <p:txBody>
          <a:bodyPr/>
          <a:lstStyle>
            <a:lvl1pPr>
              <a:defRPr sz="900"/>
            </a:lvl1pPr>
          </a:lstStyle>
          <a:p>
            <a:fld id="{27421C47-FD57-4134-9D68-CEC7B66756BB}" type="datetime4">
              <a:rPr lang="en-US" altLang="ja-JP" smtClean="0"/>
              <a:t>October 8, 2023</a:t>
            </a:fld>
            <a:endParaRPr lang="ja-JP" altLang="en-US" dirty="0"/>
          </a:p>
        </p:txBody>
      </p:sp>
      <p:sp>
        <p:nvSpPr>
          <p:cNvPr id="5"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6"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33587903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963084" y="4406901"/>
            <a:ext cx="10363200" cy="1362075"/>
          </a:xfrm>
        </p:spPr>
        <p:txBody>
          <a:bodyPr anchor="t"/>
          <a:lstStyle>
            <a:lvl1pPr algn="l">
              <a:defRPr sz="4000" b="1" cap="all"/>
            </a:lvl1pPr>
          </a:lstStyle>
          <a:p>
            <a:r>
              <a:rPr lang="ja-JP" altLang="en-US"/>
              <a:t>マスター タイトルの書式設定</a:t>
            </a:r>
          </a:p>
        </p:txBody>
      </p:sp>
      <p:sp>
        <p:nvSpPr>
          <p:cNvPr id="3" name="テキスト プレースホルダー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マスター テキストの書式設定</a:t>
            </a:r>
          </a:p>
        </p:txBody>
      </p:sp>
      <p:sp>
        <p:nvSpPr>
          <p:cNvPr id="4" name="Rectangle 4"/>
          <p:cNvSpPr>
            <a:spLocks noGrp="1" noChangeArrowheads="1"/>
          </p:cNvSpPr>
          <p:nvPr>
            <p:ph type="dt" sz="half" idx="10"/>
          </p:nvPr>
        </p:nvSpPr>
        <p:spPr>
          <a:xfrm>
            <a:off x="10932053" y="286"/>
            <a:ext cx="2844800" cy="268287"/>
          </a:xfrm>
          <a:ln/>
        </p:spPr>
        <p:txBody>
          <a:bodyPr/>
          <a:lstStyle>
            <a:lvl1pPr>
              <a:defRPr sz="900"/>
            </a:lvl1pPr>
          </a:lstStyle>
          <a:p>
            <a:fld id="{DBFF0689-9CD3-4CEF-AED5-2D6CE4C4B03C}" type="datetime4">
              <a:rPr lang="en-US" altLang="ja-JP" smtClean="0"/>
              <a:t>October 8, 2023</a:t>
            </a:fld>
            <a:endParaRPr lang="ja-JP" altLang="en-US" dirty="0"/>
          </a:p>
        </p:txBody>
      </p:sp>
      <p:sp>
        <p:nvSpPr>
          <p:cNvPr id="5"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6"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5883653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sz="half" idx="1"/>
          </p:nvPr>
        </p:nvSpPr>
        <p:spPr>
          <a:xfrm>
            <a:off x="609600" y="1484313"/>
            <a:ext cx="53848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ー 3"/>
          <p:cNvSpPr>
            <a:spLocks noGrp="1"/>
          </p:cNvSpPr>
          <p:nvPr>
            <p:ph sz="half" idx="2"/>
          </p:nvPr>
        </p:nvSpPr>
        <p:spPr>
          <a:xfrm>
            <a:off x="6197600" y="1484313"/>
            <a:ext cx="53848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4"/>
          <p:cNvSpPr>
            <a:spLocks noGrp="1" noChangeArrowheads="1"/>
          </p:cNvSpPr>
          <p:nvPr>
            <p:ph type="dt" sz="half" idx="10"/>
          </p:nvPr>
        </p:nvSpPr>
        <p:spPr>
          <a:ln/>
        </p:spPr>
        <p:txBody>
          <a:bodyPr/>
          <a:lstStyle>
            <a:lvl1pPr>
              <a:defRPr/>
            </a:lvl1pPr>
          </a:lstStyle>
          <a:p>
            <a:fld id="{4BF80010-85B6-4418-B3A3-733C70B5E81C}" type="datetime4">
              <a:rPr lang="en-US" altLang="ja-JP" smtClean="0"/>
              <a:t>October 8, 2023</a:t>
            </a:fld>
            <a:endParaRPr lang="ja-JP" altLang="en-US" dirty="0"/>
          </a:p>
        </p:txBody>
      </p:sp>
      <p:sp>
        <p:nvSpPr>
          <p:cNvPr id="6" name="Rectangle 5"/>
          <p:cNvSpPr>
            <a:spLocks noGrp="1" noChangeArrowheads="1"/>
          </p:cNvSpPr>
          <p:nvPr>
            <p:ph type="ftr" sz="quarter" idx="11"/>
          </p:nvPr>
        </p:nvSpPr>
        <p:spPr>
          <a:ln/>
        </p:spPr>
        <p:txBody>
          <a:bodyPr/>
          <a:lstStyle>
            <a:lvl1pPr>
              <a:defRPr/>
            </a:lvl1pPr>
          </a:lstStyle>
          <a:p>
            <a:endParaRPr kumimoji="1" lang="ja-JP" altLang="en-US"/>
          </a:p>
        </p:txBody>
      </p:sp>
      <p:sp>
        <p:nvSpPr>
          <p:cNvPr id="7"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6400562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274638"/>
            <a:ext cx="10972800" cy="1143000"/>
          </a:xfrm>
        </p:spPr>
        <p:txBody>
          <a:bodyPr/>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コンテンツ プレースホルダー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ー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コンテンツ プレースホルダー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4"/>
          <p:cNvSpPr>
            <a:spLocks noGrp="1" noChangeArrowheads="1"/>
          </p:cNvSpPr>
          <p:nvPr>
            <p:ph type="dt" sz="half" idx="10"/>
          </p:nvPr>
        </p:nvSpPr>
        <p:spPr>
          <a:ln/>
        </p:spPr>
        <p:txBody>
          <a:bodyPr/>
          <a:lstStyle>
            <a:lvl1pPr>
              <a:defRPr/>
            </a:lvl1pPr>
          </a:lstStyle>
          <a:p>
            <a:fld id="{A35278C0-BD0C-4570-A979-FC47B400F117}" type="datetime4">
              <a:rPr lang="en-US" altLang="ja-JP" smtClean="0"/>
              <a:t>October 8, 2023</a:t>
            </a:fld>
            <a:endParaRPr lang="ja-JP" altLang="en-US" dirty="0"/>
          </a:p>
        </p:txBody>
      </p:sp>
      <p:sp>
        <p:nvSpPr>
          <p:cNvPr id="8" name="Rectangle 5"/>
          <p:cNvSpPr>
            <a:spLocks noGrp="1" noChangeArrowheads="1"/>
          </p:cNvSpPr>
          <p:nvPr>
            <p:ph type="ftr" sz="quarter" idx="11"/>
          </p:nvPr>
        </p:nvSpPr>
        <p:spPr>
          <a:ln/>
        </p:spPr>
        <p:txBody>
          <a:bodyPr/>
          <a:lstStyle>
            <a:lvl1pPr>
              <a:defRPr/>
            </a:lvl1pPr>
          </a:lstStyle>
          <a:p>
            <a:endParaRPr kumimoji="1" lang="ja-JP" altLang="en-US"/>
          </a:p>
        </p:txBody>
      </p:sp>
      <p:sp>
        <p:nvSpPr>
          <p:cNvPr id="9"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19774366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Rectangle 4"/>
          <p:cNvSpPr>
            <a:spLocks noGrp="1" noChangeArrowheads="1"/>
          </p:cNvSpPr>
          <p:nvPr>
            <p:ph type="dt" sz="half" idx="10"/>
          </p:nvPr>
        </p:nvSpPr>
        <p:spPr>
          <a:ln/>
        </p:spPr>
        <p:txBody>
          <a:bodyPr/>
          <a:lstStyle>
            <a:lvl1pPr>
              <a:defRPr/>
            </a:lvl1pPr>
          </a:lstStyle>
          <a:p>
            <a:fld id="{132F9D13-4403-4C1B-A818-D1B6A2604048}" type="datetime4">
              <a:rPr lang="en-US" altLang="ja-JP" smtClean="0"/>
              <a:t>October 8, 2023</a:t>
            </a:fld>
            <a:endParaRPr lang="ja-JP" altLang="en-US" dirty="0"/>
          </a:p>
        </p:txBody>
      </p:sp>
      <p:sp>
        <p:nvSpPr>
          <p:cNvPr id="4" name="Rectangle 5"/>
          <p:cNvSpPr>
            <a:spLocks noGrp="1" noChangeArrowheads="1"/>
          </p:cNvSpPr>
          <p:nvPr>
            <p:ph type="ftr" sz="quarter" idx="11"/>
          </p:nvPr>
        </p:nvSpPr>
        <p:spPr>
          <a:xfrm>
            <a:off x="4175787" y="6453189"/>
            <a:ext cx="3860800" cy="268287"/>
          </a:xfrm>
          <a:ln/>
        </p:spPr>
        <p:txBody>
          <a:bodyPr/>
          <a:lstStyle>
            <a:lvl1pPr>
              <a:defRPr/>
            </a:lvl1pPr>
          </a:lstStyle>
          <a:p>
            <a:endParaRPr kumimoji="1" lang="ja-JP" altLang="en-US" dirty="0"/>
          </a:p>
        </p:txBody>
      </p:sp>
      <p:sp>
        <p:nvSpPr>
          <p:cNvPr id="5" name="Rectangle 6"/>
          <p:cNvSpPr>
            <a:spLocks noGrp="1" noChangeArrowheads="1"/>
          </p:cNvSpPr>
          <p:nvPr>
            <p:ph type="sldNum" sz="quarter" idx="12"/>
          </p:nvPr>
        </p:nvSpPr>
        <p:spPr>
          <a:xfrm>
            <a:off x="8747787" y="6453189"/>
            <a:ext cx="1775884" cy="268287"/>
          </a:xfrm>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37612540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11049277" y="286"/>
            <a:ext cx="1134672" cy="268287"/>
          </a:xfrm>
          <a:ln/>
        </p:spPr>
        <p:txBody>
          <a:bodyPr/>
          <a:lstStyle>
            <a:lvl1pPr>
              <a:defRPr/>
            </a:lvl1pPr>
          </a:lstStyle>
          <a:p>
            <a:fld id="{8FC50BCD-03D8-487E-9C9E-96A7E08F77DA}" type="datetime4">
              <a:rPr lang="en-US" altLang="ja-JP" smtClean="0"/>
              <a:t>October 8, 2023</a:t>
            </a:fld>
            <a:endParaRPr lang="ja-JP" altLang="en-US" dirty="0"/>
          </a:p>
        </p:txBody>
      </p:sp>
      <p:sp>
        <p:nvSpPr>
          <p:cNvPr id="3" name="Rectangle 5"/>
          <p:cNvSpPr>
            <a:spLocks noGrp="1" noChangeArrowheads="1"/>
          </p:cNvSpPr>
          <p:nvPr>
            <p:ph type="ftr" sz="quarter" idx="11"/>
          </p:nvPr>
        </p:nvSpPr>
        <p:spPr>
          <a:xfrm>
            <a:off x="4260617" y="6453189"/>
            <a:ext cx="3860800" cy="268287"/>
          </a:xfrm>
          <a:ln/>
        </p:spPr>
        <p:txBody>
          <a:bodyPr/>
          <a:lstStyle>
            <a:lvl1pPr>
              <a:defRPr/>
            </a:lvl1pPr>
          </a:lstStyle>
          <a:p>
            <a:endParaRPr kumimoji="1" lang="ja-JP" altLang="en-US" dirty="0"/>
          </a:p>
        </p:txBody>
      </p:sp>
      <p:sp>
        <p:nvSpPr>
          <p:cNvPr id="4" name="Rectangle 6"/>
          <p:cNvSpPr>
            <a:spLocks noGrp="1" noChangeArrowheads="1"/>
          </p:cNvSpPr>
          <p:nvPr>
            <p:ph type="sldNum" sz="quarter" idx="12"/>
          </p:nvPr>
        </p:nvSpPr>
        <p:spPr>
          <a:xfrm>
            <a:off x="8832618" y="6453189"/>
            <a:ext cx="1775884" cy="268287"/>
          </a:xfrm>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11203119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1" y="273050"/>
            <a:ext cx="4011084" cy="1162050"/>
          </a:xfrm>
        </p:spPr>
        <p:txBody>
          <a:bodyPr anchor="b"/>
          <a:lstStyle>
            <a:lvl1pPr algn="l">
              <a:defRPr sz="2000" b="1"/>
            </a:lvl1pPr>
          </a:lstStyle>
          <a:p>
            <a:r>
              <a:rPr lang="ja-JP" altLang="en-US"/>
              <a:t>マスター タイトルの書式設定</a:t>
            </a:r>
          </a:p>
        </p:txBody>
      </p:sp>
      <p:sp>
        <p:nvSpPr>
          <p:cNvPr id="3" name="コンテンツ プレースホルダー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ー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xfrm>
            <a:off x="11149730" y="286"/>
            <a:ext cx="1056117" cy="268287"/>
          </a:xfrm>
          <a:ln/>
        </p:spPr>
        <p:txBody>
          <a:bodyPr/>
          <a:lstStyle>
            <a:lvl1pPr>
              <a:defRPr/>
            </a:lvl1pPr>
          </a:lstStyle>
          <a:p>
            <a:fld id="{A83D0F29-200D-49BB-B418-7B10D27B91FE}" type="datetime4">
              <a:rPr lang="en-US" altLang="ja-JP" smtClean="0"/>
              <a:t>October 8, 2023</a:t>
            </a:fld>
            <a:endParaRPr lang="ja-JP" altLang="en-US" dirty="0"/>
          </a:p>
        </p:txBody>
      </p:sp>
      <p:sp>
        <p:nvSpPr>
          <p:cNvPr id="6"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7"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29575505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389717" y="4800600"/>
            <a:ext cx="7315200" cy="566738"/>
          </a:xfrm>
        </p:spPr>
        <p:txBody>
          <a:bodyPr anchor="b"/>
          <a:lstStyle>
            <a:lvl1pPr algn="l">
              <a:defRPr sz="2000" b="1"/>
            </a:lvl1pPr>
          </a:lstStyle>
          <a:p>
            <a:r>
              <a:rPr lang="ja-JP" altLang="en-US"/>
              <a:t>マスター タイトルの書式設定</a:t>
            </a:r>
          </a:p>
        </p:txBody>
      </p:sp>
      <p:sp>
        <p:nvSpPr>
          <p:cNvPr id="3" name="図プレースホルダー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a:t>アイコンをクリックして図を追加</a:t>
            </a:r>
          </a:p>
        </p:txBody>
      </p:sp>
      <p:sp>
        <p:nvSpPr>
          <p:cNvPr id="4" name="テキスト プレースホルダー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xfrm>
            <a:off x="11172954" y="286"/>
            <a:ext cx="1056117" cy="268287"/>
          </a:xfrm>
          <a:ln/>
        </p:spPr>
        <p:txBody>
          <a:bodyPr/>
          <a:lstStyle>
            <a:lvl1pPr>
              <a:defRPr/>
            </a:lvl1pPr>
          </a:lstStyle>
          <a:p>
            <a:fld id="{47254F3C-3665-4795-946A-ACAAAE33A7DE}" type="datetime4">
              <a:rPr lang="en-US" altLang="ja-JP" smtClean="0"/>
              <a:t>October 8, 2023</a:t>
            </a:fld>
            <a:endParaRPr lang="ja-JP" altLang="en-US" dirty="0"/>
          </a:p>
        </p:txBody>
      </p:sp>
      <p:sp>
        <p:nvSpPr>
          <p:cNvPr id="6"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7"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25090052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xfrm>
            <a:off x="10992544" y="286"/>
            <a:ext cx="1344149" cy="268287"/>
          </a:xfrm>
          <a:ln/>
        </p:spPr>
        <p:txBody>
          <a:bodyPr/>
          <a:lstStyle>
            <a:lvl1pPr>
              <a:defRPr/>
            </a:lvl1pPr>
          </a:lstStyle>
          <a:p>
            <a:fld id="{BFA67DA5-8006-4874-8D96-1DDA03AD26A3}" type="datetime4">
              <a:rPr lang="en-US" altLang="ja-JP" smtClean="0"/>
              <a:t>October 8, 2023</a:t>
            </a:fld>
            <a:endParaRPr lang="ja-JP" altLang="en-US" dirty="0"/>
          </a:p>
        </p:txBody>
      </p:sp>
      <p:sp>
        <p:nvSpPr>
          <p:cNvPr id="5"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6"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22621472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839200" y="274639"/>
            <a:ext cx="2743200" cy="6034087"/>
          </a:xfrm>
        </p:spPr>
        <p:txBody>
          <a:bodyPr vert="eaVert"/>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609600" y="274639"/>
            <a:ext cx="8026400" cy="603408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xfrm>
            <a:off x="11062216" y="286"/>
            <a:ext cx="1248139" cy="268287"/>
          </a:xfrm>
          <a:ln/>
        </p:spPr>
        <p:txBody>
          <a:bodyPr/>
          <a:lstStyle>
            <a:lvl1pPr>
              <a:defRPr/>
            </a:lvl1pPr>
          </a:lstStyle>
          <a:p>
            <a:fld id="{E99E37B9-6A07-4317-BFB9-672888CA0B25}" type="datetime4">
              <a:rPr lang="en-US" altLang="ja-JP" smtClean="0"/>
              <a:t>October 8, 2023</a:t>
            </a:fld>
            <a:endParaRPr lang="ja-JP" altLang="en-US" dirty="0"/>
          </a:p>
        </p:txBody>
      </p:sp>
      <p:sp>
        <p:nvSpPr>
          <p:cNvPr id="5" name="Rectangle 5"/>
          <p:cNvSpPr>
            <a:spLocks noGrp="1" noChangeArrowheads="1"/>
          </p:cNvSpPr>
          <p:nvPr>
            <p:ph type="ftr" sz="quarter" idx="11"/>
          </p:nvPr>
        </p:nvSpPr>
        <p:spPr>
          <a:ln/>
        </p:spPr>
        <p:txBody>
          <a:bodyPr/>
          <a:lstStyle>
            <a:lvl1pPr>
              <a:defRPr/>
            </a:lvl1pPr>
          </a:lstStyle>
          <a:p>
            <a:endParaRPr kumimoji="1" lang="ja-JP" altLang="en-US" dirty="0"/>
          </a:p>
        </p:txBody>
      </p:sp>
      <p:sp>
        <p:nvSpPr>
          <p:cNvPr id="6" name="Rectangle 6"/>
          <p:cNvSpPr>
            <a:spLocks noGrp="1" noChangeArrowheads="1"/>
          </p:cNvSpPr>
          <p:nvPr>
            <p:ph type="sldNum" sz="quarter" idx="12"/>
          </p:nvPr>
        </p:nvSpPr>
        <p:spPr>
          <a:ln/>
        </p:spPr>
        <p:txBody>
          <a:bodyPr/>
          <a:lstStyle>
            <a:lvl1pPr>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15539011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35834835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15191283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26705547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35243000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26644909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14581892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26787233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33440813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1" lang="ja-JP" altLang="en-US"/>
              <a:t>アイコンをクリックして図を追加</a:t>
            </a:r>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25091494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9006695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4003664E-E7C0-417B-A0B9-BAC9AD359DAD}" type="datetimeFigureOut">
              <a:rPr kumimoji="1" lang="ja-JP" altLang="en-US" smtClean="0"/>
              <a:t>2023/10/8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172626924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
        <p:nvSpPr>
          <p:cNvPr id="3" name="日付プレースホルダー 2">
            <a:extLst>
              <a:ext uri="{FF2B5EF4-FFF2-40B4-BE49-F238E27FC236}">
                <a16:creationId xmlns:a16="http://schemas.microsoft.com/office/drawing/2014/main" id="{EA42B0C9-5157-4E9E-AB6D-B0B62D65E04F}"/>
              </a:ext>
            </a:extLst>
          </p:cNvPr>
          <p:cNvSpPr>
            <a:spLocks noGrp="1"/>
          </p:cNvSpPr>
          <p:nvPr>
            <p:ph type="dt" sz="half" idx="10"/>
          </p:nvPr>
        </p:nvSpPr>
        <p:spPr/>
        <p:txBody>
          <a:bodyPr/>
          <a:lstStyle/>
          <a:p>
            <a:fld id="{28A62F37-01E9-45C9-ADA3-65B458FFBC62}" type="datetimeFigureOut">
              <a:rPr kumimoji="1" lang="ja-JP" altLang="en-US" smtClean="0"/>
              <a:t>2023/10/8</a:t>
            </a:fld>
            <a:endParaRPr kumimoji="1" lang="ja-JP" altLang="en-US"/>
          </a:p>
        </p:txBody>
      </p:sp>
      <p:sp>
        <p:nvSpPr>
          <p:cNvPr id="4" name="フッター プレースホルダー 3">
            <a:extLst>
              <a:ext uri="{FF2B5EF4-FFF2-40B4-BE49-F238E27FC236}">
                <a16:creationId xmlns:a16="http://schemas.microsoft.com/office/drawing/2014/main" id="{472C8838-3C5F-4443-AFD1-3B1700BB69DA}"/>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59313546-2C3B-4EB5-B9F1-095EA3C410F8}"/>
              </a:ext>
            </a:extLst>
          </p:cNvPr>
          <p:cNvSpPr>
            <a:spLocks noGrp="1"/>
          </p:cNvSpPr>
          <p:nvPr>
            <p:ph type="sldNum" sz="quarter" idx="12"/>
          </p:nvPr>
        </p:nvSpPr>
        <p:spPr/>
        <p:txBody>
          <a:bodyPr/>
          <a:lstStyle/>
          <a:p>
            <a:fld id="{E557247A-458C-40C8-94C6-DCA396E0094D}" type="slidenum">
              <a:rPr kumimoji="1" lang="ja-JP" altLang="en-US" smtClean="0"/>
              <a:t>‹#›</a:t>
            </a:fld>
            <a:endParaRPr kumimoji="1" lang="ja-JP" altLang="en-US"/>
          </a:p>
        </p:txBody>
      </p:sp>
      <p:pic>
        <p:nvPicPr>
          <p:cNvPr id="8" name="図 7">
            <a:extLst>
              <a:ext uri="{FF2B5EF4-FFF2-40B4-BE49-F238E27FC236}">
                <a16:creationId xmlns:a16="http://schemas.microsoft.com/office/drawing/2014/main" id="{C3CB1CAA-E6E9-406F-B5C7-5FE7A293E75D}"/>
              </a:ext>
            </a:extLst>
          </p:cNvPr>
          <p:cNvPicPr>
            <a:picLocks noChangeAspect="1"/>
          </p:cNvPicPr>
          <p:nvPr userDrawn="1"/>
        </p:nvPicPr>
        <p:blipFill>
          <a:blip r:embed="rId2">
            <a:lum bright="70000" contrast="-70000"/>
          </a:blip>
          <a:stretch>
            <a:fillRect/>
          </a:stretch>
        </p:blipFill>
        <p:spPr>
          <a:xfrm>
            <a:off x="-1160606" y="0"/>
            <a:ext cx="13352607" cy="6858000"/>
          </a:xfrm>
          <a:prstGeom prst="rect">
            <a:avLst/>
          </a:prstGeom>
        </p:spPr>
      </p:pic>
      <p:sp>
        <p:nvSpPr>
          <p:cNvPr id="11" name="コンテンツ プレースホルダー 10">
            <a:extLst>
              <a:ext uri="{FF2B5EF4-FFF2-40B4-BE49-F238E27FC236}">
                <a16:creationId xmlns:a16="http://schemas.microsoft.com/office/drawing/2014/main" id="{3C951BBF-B6A9-448C-9EE7-0C98F3B18565}"/>
              </a:ext>
            </a:extLst>
          </p:cNvPr>
          <p:cNvSpPr>
            <a:spLocks noGrp="1"/>
          </p:cNvSpPr>
          <p:nvPr>
            <p:ph sz="quarter" idx="13"/>
          </p:nvPr>
        </p:nvSpPr>
        <p:spPr>
          <a:xfrm>
            <a:off x="993913" y="2098555"/>
            <a:ext cx="9914719" cy="3070212"/>
          </a:xfrm>
        </p:spPr>
        <p:txBody>
          <a:bodyPr>
            <a:normAutofit/>
          </a:bodyPr>
          <a:lstStyle>
            <a:lvl1pPr marL="514350" indent="-514350">
              <a:buFont typeface="+mj-lt"/>
              <a:buAutoNum type="arabicPeriod"/>
              <a:defRPr sz="2800" b="1">
                <a:latin typeface="+mn-ea"/>
                <a:ea typeface="+mn-ea"/>
              </a:defRPr>
            </a:lvl1pPr>
            <a:lvl2pPr>
              <a:defRPr b="1">
                <a:latin typeface="+mn-ea"/>
                <a:ea typeface="+mn-ea"/>
              </a:defRPr>
            </a:lvl2pPr>
            <a:lvl3pPr>
              <a:defRPr b="1">
                <a:latin typeface="+mn-ea"/>
                <a:ea typeface="+mn-ea"/>
              </a:defRPr>
            </a:lvl3pPr>
            <a:lvl4pPr>
              <a:defRPr b="1">
                <a:latin typeface="+mn-ea"/>
                <a:ea typeface="+mn-ea"/>
              </a:defRPr>
            </a:lvl4pPr>
            <a:lvl5pPr>
              <a:defRPr b="1">
                <a:latin typeface="+mn-ea"/>
                <a:ea typeface="+mn-ea"/>
              </a:defRPr>
            </a:lvl5pPr>
          </a:lstStyle>
          <a:p>
            <a:pPr lvl="0"/>
            <a:endParaRPr kumimoji="1" lang="ja-JP" altLang="en-US" dirty="0"/>
          </a:p>
        </p:txBody>
      </p:sp>
      <p:sp>
        <p:nvSpPr>
          <p:cNvPr id="9" name="テキスト ボックス 8">
            <a:extLst>
              <a:ext uri="{FF2B5EF4-FFF2-40B4-BE49-F238E27FC236}">
                <a16:creationId xmlns:a16="http://schemas.microsoft.com/office/drawing/2014/main" id="{B6FAD641-17F9-443D-8DEF-0E1E69FCD61F}"/>
              </a:ext>
            </a:extLst>
          </p:cNvPr>
          <p:cNvSpPr txBox="1"/>
          <p:nvPr userDrawn="1"/>
        </p:nvSpPr>
        <p:spPr>
          <a:xfrm>
            <a:off x="138941" y="1166013"/>
            <a:ext cx="10292612" cy="523220"/>
          </a:xfrm>
          <a:prstGeom prst="rect">
            <a:avLst/>
          </a:prstGeom>
          <a:noFill/>
        </p:spPr>
        <p:txBody>
          <a:bodyPr wrap="square">
            <a:spAutoFit/>
          </a:bodyPr>
          <a:lstStyle/>
          <a:p>
            <a:pPr lvl="0"/>
            <a:r>
              <a:rPr kumimoji="1" lang="en-US" altLang="ja-JP" sz="2800" b="1" dirty="0">
                <a:solidFill>
                  <a:schemeClr val="tx1">
                    <a:lumMod val="85000"/>
                    <a:lumOff val="15000"/>
                  </a:schemeClr>
                </a:solidFill>
              </a:rPr>
              <a:t>In this section, you will learn…</a:t>
            </a:r>
          </a:p>
        </p:txBody>
      </p:sp>
      <p:sp>
        <p:nvSpPr>
          <p:cNvPr id="10" name="テキスト ボックス 9">
            <a:extLst>
              <a:ext uri="{FF2B5EF4-FFF2-40B4-BE49-F238E27FC236}">
                <a16:creationId xmlns:a16="http://schemas.microsoft.com/office/drawing/2014/main" id="{D2A0EC14-C744-4131-93B1-B4E5876DDB17}"/>
              </a:ext>
            </a:extLst>
          </p:cNvPr>
          <p:cNvSpPr txBox="1"/>
          <p:nvPr userDrawn="1"/>
        </p:nvSpPr>
        <p:spPr>
          <a:xfrm>
            <a:off x="5285245" y="6200358"/>
            <a:ext cx="6771859" cy="338554"/>
          </a:xfrm>
          <a:prstGeom prst="rect">
            <a:avLst/>
          </a:prstGeom>
          <a:noFill/>
        </p:spPr>
        <p:txBody>
          <a:bodyPr wrap="square">
            <a:spAutoFit/>
          </a:bodyPr>
          <a:lstStyle/>
          <a:p>
            <a:pPr algn="r"/>
            <a:r>
              <a:rPr lang="en-US" altLang="ja-JP" sz="1600" b="1" dirty="0">
                <a:solidFill>
                  <a:schemeClr val="bg2">
                    <a:lumMod val="90000"/>
                  </a:schemeClr>
                </a:solidFill>
              </a:rPr>
              <a:t>Tokyo Nutrition for Growth Summit</a:t>
            </a:r>
          </a:p>
        </p:txBody>
      </p:sp>
      <p:sp>
        <p:nvSpPr>
          <p:cNvPr id="12" name="正方形/長方形 11"/>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76931986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1_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75646" y="310101"/>
            <a:ext cx="11587701" cy="604300"/>
          </a:xfrm>
        </p:spPr>
        <p:txBody>
          <a:bodyPr>
            <a:noAutofit/>
          </a:bodyPr>
          <a:lstStyle>
            <a:lvl1pPr>
              <a:defRPr sz="2800" b="1">
                <a:latin typeface="+mn-ea"/>
                <a:ea typeface="+mn-ea"/>
              </a:defRPr>
            </a:lvl1pPr>
          </a:lstStyle>
          <a:p>
            <a:r>
              <a:rPr lang="ja-JP" altLang="en-US" dirty="0"/>
              <a:t>マスター タイトルの書式設定</a:t>
            </a:r>
            <a:endParaRPr lang="en-US" dirty="0"/>
          </a:p>
        </p:txBody>
      </p:sp>
      <p:sp>
        <p:nvSpPr>
          <p:cNvPr id="3" name="Content Placeholder 2"/>
          <p:cNvSpPr>
            <a:spLocks noGrp="1"/>
          </p:cNvSpPr>
          <p:nvPr>
            <p:ph idx="1"/>
          </p:nvPr>
        </p:nvSpPr>
        <p:spPr>
          <a:xfrm>
            <a:off x="275646" y="1168842"/>
            <a:ext cx="11587701" cy="5072932"/>
          </a:xfrm>
        </p:spPr>
        <p:txBody>
          <a:bodyPr>
            <a:normAutofit/>
          </a:bodyPr>
          <a:lstStyle>
            <a:lvl1pPr>
              <a:defRPr sz="2400">
                <a:latin typeface="+mn-ea"/>
                <a:ea typeface="+mn-ea"/>
              </a:defRPr>
            </a:lvl1pPr>
            <a:lvl2pPr>
              <a:defRPr sz="2000">
                <a:latin typeface="+mn-ea"/>
                <a:ea typeface="+mn-ea"/>
              </a:defRPr>
            </a:lvl2pPr>
            <a:lvl3pPr>
              <a:defRPr sz="1800">
                <a:latin typeface="+mn-ea"/>
                <a:ea typeface="+mn-ea"/>
              </a:defRPr>
            </a:lvl3pPr>
            <a:lvl4pPr>
              <a:defRPr sz="1600">
                <a:latin typeface="+mn-ea"/>
                <a:ea typeface="+mn-ea"/>
              </a:defRPr>
            </a:lvl4pPr>
            <a:lvl5pPr>
              <a:defRPr sz="1600">
                <a:latin typeface="+mn-ea"/>
                <a:ea typeface="+mn-ea"/>
              </a:defRPr>
            </a:lvl5pPr>
          </a:lstStyle>
          <a:p>
            <a:pPr lvl="0"/>
            <a:r>
              <a:rPr lang="ja-JP" altLang="en-US" dirty="0"/>
              <a:t>マスター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endParaRPr lang="en-US" dirty="0"/>
          </a:p>
        </p:txBody>
      </p:sp>
      <p:sp>
        <p:nvSpPr>
          <p:cNvPr id="5" name="Footer Placeholder 4"/>
          <p:cNvSpPr>
            <a:spLocks noGrp="1"/>
          </p:cNvSpPr>
          <p:nvPr>
            <p:ph type="ftr" sz="quarter" idx="11"/>
          </p:nvPr>
        </p:nvSpPr>
        <p:spPr>
          <a:xfrm>
            <a:off x="275645" y="6356352"/>
            <a:ext cx="10834977" cy="365125"/>
          </a:xfrm>
        </p:spPr>
        <p:txBody>
          <a:bodyPr/>
          <a:lstStyle/>
          <a:p>
            <a:endParaRPr kumimoji="1" lang="ja-JP" altLang="en-US" dirty="0"/>
          </a:p>
        </p:txBody>
      </p:sp>
      <p:sp>
        <p:nvSpPr>
          <p:cNvPr id="6" name="Slide Number Placeholder 5"/>
          <p:cNvSpPr>
            <a:spLocks noGrp="1"/>
          </p:cNvSpPr>
          <p:nvPr>
            <p:ph type="sldNum" sz="quarter" idx="12"/>
          </p:nvPr>
        </p:nvSpPr>
        <p:spPr>
          <a:xfrm>
            <a:off x="11237843" y="6356351"/>
            <a:ext cx="625503" cy="365125"/>
          </a:xfrm>
        </p:spPr>
        <p:txBody>
          <a:bodyPr/>
          <a:lstStyle/>
          <a:p>
            <a:fld id="{E557247A-458C-40C8-94C6-DCA396E0094D}" type="slidenum">
              <a:rPr kumimoji="1" lang="ja-JP" altLang="en-US" smtClean="0"/>
              <a:t>‹#›</a:t>
            </a:fld>
            <a:endParaRPr kumimoji="1" lang="ja-JP" altLang="en-US"/>
          </a:p>
        </p:txBody>
      </p:sp>
      <p:sp>
        <p:nvSpPr>
          <p:cNvPr id="8" name="正方形/長方形 7"/>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20208769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75646" y="310101"/>
            <a:ext cx="11587701" cy="604300"/>
          </a:xfrm>
        </p:spPr>
        <p:txBody>
          <a:bodyPr>
            <a:noAutofit/>
          </a:bodyPr>
          <a:lstStyle>
            <a:lvl1pPr>
              <a:defRPr sz="2800" b="1">
                <a:latin typeface="+mn-ea"/>
                <a:ea typeface="+mn-ea"/>
              </a:defRPr>
            </a:lvl1pPr>
          </a:lstStyle>
          <a:p>
            <a:r>
              <a:rPr lang="ja-JP" altLang="en-US" dirty="0"/>
              <a:t>マスター タイトルの書式設定</a:t>
            </a:r>
            <a:endParaRPr lang="en-US" dirty="0"/>
          </a:p>
        </p:txBody>
      </p:sp>
      <p:sp>
        <p:nvSpPr>
          <p:cNvPr id="5" name="Footer Placeholder 4"/>
          <p:cNvSpPr>
            <a:spLocks noGrp="1"/>
          </p:cNvSpPr>
          <p:nvPr>
            <p:ph type="ftr" sz="quarter" idx="11"/>
          </p:nvPr>
        </p:nvSpPr>
        <p:spPr>
          <a:xfrm>
            <a:off x="275645" y="6356352"/>
            <a:ext cx="10834977" cy="365125"/>
          </a:xfrm>
        </p:spPr>
        <p:txBody>
          <a:bodyPr/>
          <a:lstStyle/>
          <a:p>
            <a:endParaRPr kumimoji="1" lang="ja-JP" altLang="en-US" dirty="0"/>
          </a:p>
        </p:txBody>
      </p:sp>
      <p:sp>
        <p:nvSpPr>
          <p:cNvPr id="6" name="Slide Number Placeholder 5"/>
          <p:cNvSpPr>
            <a:spLocks noGrp="1"/>
          </p:cNvSpPr>
          <p:nvPr>
            <p:ph type="sldNum" sz="quarter" idx="12"/>
          </p:nvPr>
        </p:nvSpPr>
        <p:spPr>
          <a:xfrm>
            <a:off x="11237843" y="6356351"/>
            <a:ext cx="625503" cy="365125"/>
          </a:xfrm>
        </p:spPr>
        <p:txBody>
          <a:bodyPr/>
          <a:lstStyle/>
          <a:p>
            <a:fld id="{E557247A-458C-40C8-94C6-DCA396E0094D}" type="slidenum">
              <a:rPr kumimoji="1" lang="ja-JP" altLang="en-US" smtClean="0"/>
              <a:t>‹#›</a:t>
            </a:fld>
            <a:endParaRPr kumimoji="1" lang="ja-JP" altLang="en-US"/>
          </a:p>
        </p:txBody>
      </p:sp>
      <p:sp>
        <p:nvSpPr>
          <p:cNvPr id="8" name="正方形/長方形 7"/>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34284668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823472"/>
          </a:xfrm>
        </p:spPr>
        <p:txBody>
          <a:bodyPr anchor="b">
            <a:normAutofit/>
          </a:bodyPr>
          <a:lstStyle>
            <a:lvl1pPr algn="ctr">
              <a:defRPr sz="4000" b="1">
                <a:solidFill>
                  <a:srgbClr val="3366FF"/>
                </a:solidFill>
                <a:latin typeface="+mn-ea"/>
                <a:ea typeface="+mn-ea"/>
              </a:defRPr>
            </a:lvl1pPr>
          </a:lstStyle>
          <a:p>
            <a:r>
              <a:rPr lang="ja-JP" altLang="en-US" dirty="0"/>
              <a:t>マスター タイトルの書式設定</a:t>
            </a:r>
            <a:endParaRPr lang="en-US" dirty="0"/>
          </a:p>
        </p:txBody>
      </p:sp>
      <p:sp>
        <p:nvSpPr>
          <p:cNvPr id="4" name="Date Placeholder 3"/>
          <p:cNvSpPr>
            <a:spLocks noGrp="1"/>
          </p:cNvSpPr>
          <p:nvPr>
            <p:ph type="dt" sz="half" idx="10"/>
          </p:nvPr>
        </p:nvSpPr>
        <p:spPr/>
        <p:txBody>
          <a:bodyPr/>
          <a:lstStyle/>
          <a:p>
            <a:fld id="{28A62F37-01E9-45C9-ADA3-65B458FFBC62}" type="datetimeFigureOut">
              <a:rPr kumimoji="1" lang="ja-JP" altLang="en-US" smtClean="0"/>
              <a:t>2023/10/8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557247A-458C-40C8-94C6-DCA396E0094D}" type="slidenum">
              <a:rPr kumimoji="1" lang="ja-JP" altLang="en-US" smtClean="0"/>
              <a:t>‹#›</a:t>
            </a:fld>
            <a:endParaRPr kumimoji="1" lang="ja-JP" altLang="en-US"/>
          </a:p>
        </p:txBody>
      </p:sp>
      <p:sp>
        <p:nvSpPr>
          <p:cNvPr id="8" name="正方形/長方形 7"/>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212167067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1_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1" y="1709738"/>
            <a:ext cx="10515600" cy="1967740"/>
          </a:xfrm>
        </p:spPr>
        <p:txBody>
          <a:bodyPr anchor="b"/>
          <a:lstStyle>
            <a:lvl1pPr>
              <a:defRPr sz="3200" b="1">
                <a:solidFill>
                  <a:srgbClr val="3366FF"/>
                </a:solidFill>
                <a:latin typeface="+mn-ea"/>
                <a:ea typeface="+mn-ea"/>
              </a:defRPr>
            </a:lvl1pPr>
          </a:lstStyle>
          <a:p>
            <a:r>
              <a:rPr kumimoji="1" lang="ja-JP" altLang="en-US" dirty="0"/>
              <a:t>マスター タイトルの書式設定</a:t>
            </a:r>
          </a:p>
        </p:txBody>
      </p:sp>
      <p:sp>
        <p:nvSpPr>
          <p:cNvPr id="3" name="テキスト プレースホルダー 2"/>
          <p:cNvSpPr>
            <a:spLocks noGrp="1"/>
          </p:cNvSpPr>
          <p:nvPr>
            <p:ph type="body" idx="1"/>
          </p:nvPr>
        </p:nvSpPr>
        <p:spPr>
          <a:xfrm>
            <a:off x="831851" y="375457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9DE82329-C1AF-4195-BA1B-3CB5E993C0E5}" type="datetimeFigureOut">
              <a:rPr kumimoji="1" lang="ja-JP" altLang="en-US" smtClean="0"/>
              <a:t>2023/10/8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94142A14-8AF4-42D2-BD0C-80550CFD4CFE}" type="slidenum">
              <a:rPr kumimoji="1" lang="ja-JP" altLang="en-US" smtClean="0"/>
              <a:t>‹#›</a:t>
            </a:fld>
            <a:endParaRPr kumimoji="1" lang="ja-JP" altLang="en-US"/>
          </a:p>
        </p:txBody>
      </p:sp>
      <p:sp>
        <p:nvSpPr>
          <p:cNvPr id="8" name="正方形/長方形 7"/>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39057762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ユーザー設定レイアウト">
    <p:spTree>
      <p:nvGrpSpPr>
        <p:cNvPr id="1" name=""/>
        <p:cNvGrpSpPr/>
        <p:nvPr/>
      </p:nvGrpSpPr>
      <p:grpSpPr>
        <a:xfrm>
          <a:off x="0" y="0"/>
          <a:ext cx="0" cy="0"/>
          <a:chOff x="0" y="0"/>
          <a:chExt cx="0" cy="0"/>
        </a:xfrm>
      </p:grpSpPr>
      <p:sp>
        <p:nvSpPr>
          <p:cNvPr id="3" name="日付プレースホルダー 2">
            <a:extLst>
              <a:ext uri="{FF2B5EF4-FFF2-40B4-BE49-F238E27FC236}">
                <a16:creationId xmlns:a16="http://schemas.microsoft.com/office/drawing/2014/main" id="{EA42B0C9-5157-4E9E-AB6D-B0B62D65E04F}"/>
              </a:ext>
            </a:extLst>
          </p:cNvPr>
          <p:cNvSpPr>
            <a:spLocks noGrp="1"/>
          </p:cNvSpPr>
          <p:nvPr>
            <p:ph type="dt" sz="half" idx="10"/>
          </p:nvPr>
        </p:nvSpPr>
        <p:spPr/>
        <p:txBody>
          <a:bodyPr/>
          <a:lstStyle/>
          <a:p>
            <a:fld id="{28A62F37-01E9-45C9-ADA3-65B458FFBC62}" type="datetimeFigureOut">
              <a:rPr kumimoji="1" lang="ja-JP" altLang="en-US" smtClean="0"/>
              <a:t>2023/10/8</a:t>
            </a:fld>
            <a:endParaRPr kumimoji="1" lang="ja-JP" altLang="en-US"/>
          </a:p>
        </p:txBody>
      </p:sp>
      <p:sp>
        <p:nvSpPr>
          <p:cNvPr id="4" name="フッター プレースホルダー 3">
            <a:extLst>
              <a:ext uri="{FF2B5EF4-FFF2-40B4-BE49-F238E27FC236}">
                <a16:creationId xmlns:a16="http://schemas.microsoft.com/office/drawing/2014/main" id="{472C8838-3C5F-4443-AFD1-3B1700BB69DA}"/>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59313546-2C3B-4EB5-B9F1-095EA3C410F8}"/>
              </a:ext>
            </a:extLst>
          </p:cNvPr>
          <p:cNvSpPr>
            <a:spLocks noGrp="1"/>
          </p:cNvSpPr>
          <p:nvPr>
            <p:ph type="sldNum" sz="quarter" idx="12"/>
          </p:nvPr>
        </p:nvSpPr>
        <p:spPr/>
        <p:txBody>
          <a:bodyPr/>
          <a:lstStyle/>
          <a:p>
            <a:fld id="{E557247A-458C-40C8-94C6-DCA396E0094D}" type="slidenum">
              <a:rPr kumimoji="1" lang="ja-JP" altLang="en-US" smtClean="0"/>
              <a:t>‹#›</a:t>
            </a:fld>
            <a:endParaRPr kumimoji="1" lang="ja-JP" altLang="en-US"/>
          </a:p>
        </p:txBody>
      </p:sp>
      <p:pic>
        <p:nvPicPr>
          <p:cNvPr id="8" name="図 7">
            <a:extLst>
              <a:ext uri="{FF2B5EF4-FFF2-40B4-BE49-F238E27FC236}">
                <a16:creationId xmlns:a16="http://schemas.microsoft.com/office/drawing/2014/main" id="{C3CB1CAA-E6E9-406F-B5C7-5FE7A293E75D}"/>
              </a:ext>
            </a:extLst>
          </p:cNvPr>
          <p:cNvPicPr>
            <a:picLocks noChangeAspect="1"/>
          </p:cNvPicPr>
          <p:nvPr userDrawn="1"/>
        </p:nvPicPr>
        <p:blipFill>
          <a:blip r:embed="rId2">
            <a:lum bright="70000" contrast="-70000"/>
          </a:blip>
          <a:stretch>
            <a:fillRect/>
          </a:stretch>
        </p:blipFill>
        <p:spPr>
          <a:xfrm>
            <a:off x="-1160606" y="0"/>
            <a:ext cx="13352607" cy="6858000"/>
          </a:xfrm>
          <a:prstGeom prst="rect">
            <a:avLst/>
          </a:prstGeom>
        </p:spPr>
      </p:pic>
      <p:sp>
        <p:nvSpPr>
          <p:cNvPr id="11" name="コンテンツ プレースホルダー 10">
            <a:extLst>
              <a:ext uri="{FF2B5EF4-FFF2-40B4-BE49-F238E27FC236}">
                <a16:creationId xmlns:a16="http://schemas.microsoft.com/office/drawing/2014/main" id="{3C951BBF-B6A9-448C-9EE7-0C98F3B18565}"/>
              </a:ext>
            </a:extLst>
          </p:cNvPr>
          <p:cNvSpPr>
            <a:spLocks noGrp="1"/>
          </p:cNvSpPr>
          <p:nvPr>
            <p:ph sz="quarter" idx="13"/>
          </p:nvPr>
        </p:nvSpPr>
        <p:spPr>
          <a:xfrm>
            <a:off x="993913" y="2098555"/>
            <a:ext cx="9914719" cy="3070212"/>
          </a:xfrm>
        </p:spPr>
        <p:txBody>
          <a:bodyPr>
            <a:normAutofit/>
          </a:bodyPr>
          <a:lstStyle>
            <a:lvl1pPr marL="514350" indent="-514350">
              <a:buFont typeface="+mj-lt"/>
              <a:buAutoNum type="arabicPeriod"/>
              <a:defRPr sz="2800" b="1">
                <a:latin typeface="+mn-ea"/>
                <a:ea typeface="+mn-ea"/>
              </a:defRPr>
            </a:lvl1pPr>
            <a:lvl2pPr>
              <a:defRPr b="1">
                <a:latin typeface="+mn-ea"/>
                <a:ea typeface="+mn-ea"/>
              </a:defRPr>
            </a:lvl2pPr>
            <a:lvl3pPr>
              <a:defRPr b="1">
                <a:latin typeface="+mn-ea"/>
                <a:ea typeface="+mn-ea"/>
              </a:defRPr>
            </a:lvl3pPr>
            <a:lvl4pPr>
              <a:defRPr b="1">
                <a:latin typeface="+mn-ea"/>
                <a:ea typeface="+mn-ea"/>
              </a:defRPr>
            </a:lvl4pPr>
            <a:lvl5pPr>
              <a:defRPr b="1">
                <a:latin typeface="+mn-ea"/>
                <a:ea typeface="+mn-ea"/>
              </a:defRPr>
            </a:lvl5pPr>
          </a:lstStyle>
          <a:p>
            <a:pPr lvl="0"/>
            <a:endParaRPr kumimoji="1" lang="ja-JP" altLang="en-US" dirty="0"/>
          </a:p>
        </p:txBody>
      </p:sp>
      <p:sp>
        <p:nvSpPr>
          <p:cNvPr id="9" name="テキスト ボックス 8">
            <a:extLst>
              <a:ext uri="{FF2B5EF4-FFF2-40B4-BE49-F238E27FC236}">
                <a16:creationId xmlns:a16="http://schemas.microsoft.com/office/drawing/2014/main" id="{B6FAD641-17F9-443D-8DEF-0E1E69FCD61F}"/>
              </a:ext>
            </a:extLst>
          </p:cNvPr>
          <p:cNvSpPr txBox="1"/>
          <p:nvPr userDrawn="1"/>
        </p:nvSpPr>
        <p:spPr>
          <a:xfrm>
            <a:off x="138941" y="1166013"/>
            <a:ext cx="10292612" cy="523220"/>
          </a:xfrm>
          <a:prstGeom prst="rect">
            <a:avLst/>
          </a:prstGeom>
          <a:noFill/>
        </p:spPr>
        <p:txBody>
          <a:bodyPr wrap="square">
            <a:spAutoFit/>
          </a:bodyPr>
          <a:lstStyle/>
          <a:p>
            <a:pPr lvl="0"/>
            <a:r>
              <a:rPr kumimoji="1" lang="en-US" altLang="ja-JP" sz="2800" b="1" dirty="0">
                <a:solidFill>
                  <a:schemeClr val="tx1">
                    <a:lumMod val="85000"/>
                    <a:lumOff val="15000"/>
                  </a:schemeClr>
                </a:solidFill>
              </a:rPr>
              <a:t>Summary of this session</a:t>
            </a:r>
          </a:p>
        </p:txBody>
      </p:sp>
      <p:sp>
        <p:nvSpPr>
          <p:cNvPr id="2" name="テキスト ボックス 1">
            <a:extLst>
              <a:ext uri="{FF2B5EF4-FFF2-40B4-BE49-F238E27FC236}">
                <a16:creationId xmlns:a16="http://schemas.microsoft.com/office/drawing/2014/main" id="{1CA136FA-1E09-428A-8956-3F2FD6B7083D}"/>
              </a:ext>
            </a:extLst>
          </p:cNvPr>
          <p:cNvSpPr txBox="1"/>
          <p:nvPr userDrawn="1"/>
        </p:nvSpPr>
        <p:spPr>
          <a:xfrm>
            <a:off x="5317267" y="6451184"/>
            <a:ext cx="6771859" cy="338554"/>
          </a:xfrm>
          <a:prstGeom prst="rect">
            <a:avLst/>
          </a:prstGeom>
          <a:noFill/>
        </p:spPr>
        <p:txBody>
          <a:bodyPr wrap="square">
            <a:spAutoFit/>
          </a:bodyPr>
          <a:lstStyle/>
          <a:p>
            <a:pPr algn="r"/>
            <a:r>
              <a:rPr lang="en-US" altLang="ja-JP" sz="1600" b="1" dirty="0">
                <a:solidFill>
                  <a:schemeClr val="bg2">
                    <a:lumMod val="90000"/>
                  </a:schemeClr>
                </a:solidFill>
              </a:rPr>
              <a:t>Tokyo Nutrition for Growth Summit</a:t>
            </a:r>
          </a:p>
        </p:txBody>
      </p:sp>
      <p:sp>
        <p:nvSpPr>
          <p:cNvPr id="12" name="正方形/長方形 11"/>
          <p:cNvSpPr/>
          <p:nvPr userDrawn="1"/>
        </p:nvSpPr>
        <p:spPr>
          <a:xfrm>
            <a:off x="166397" y="6596391"/>
            <a:ext cx="11890708" cy="261610"/>
          </a:xfrm>
          <a:prstGeom prst="rect">
            <a:avLst/>
          </a:prstGeom>
        </p:spPr>
        <p:txBody>
          <a:bodyPr wrap="square">
            <a:spAutoFit/>
          </a:bodyPr>
          <a:lstStyle/>
          <a:p>
            <a:r>
              <a:rPr lang="en-US" altLang="ja-JP" sz="1100" b="0" dirty="0">
                <a:latin typeface="Arial Rounded MT Bold" panose="020F0704030504030204" pitchFamily="34" charset="0"/>
              </a:rPr>
              <a:t>Copyright © 2020 JICA</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All Rights Reserved. </a:t>
            </a:r>
            <a:r>
              <a:rPr lang="en-US" altLang="ja-JP" sz="1100" b="0" baseline="0" dirty="0">
                <a:latin typeface="Arial Rounded MT Bold" panose="020F0704030504030204" pitchFamily="34" charset="0"/>
              </a:rPr>
              <a:t>                                                                                     </a:t>
            </a:r>
            <a:r>
              <a:rPr lang="en-US" altLang="ja-JP" sz="1100" b="0" dirty="0">
                <a:latin typeface="Arial Rounded MT Bold" panose="020F0704030504030204" pitchFamily="34" charset="0"/>
              </a:rPr>
              <a:t>Japan</a:t>
            </a:r>
            <a:r>
              <a:rPr lang="en-US" altLang="ja-JP" sz="1100" b="0" baseline="0" dirty="0">
                <a:latin typeface="Arial Rounded MT Bold" panose="020F0704030504030204" pitchFamily="34" charset="0"/>
              </a:rPr>
              <a:t> International Cooperation Agency</a:t>
            </a:r>
            <a:endParaRPr lang="ja-JP" altLang="en-US" sz="1100" b="0" dirty="0">
              <a:latin typeface="Arial Rounded MT Bold" panose="020F0704030504030204" pitchFamily="34" charset="0"/>
            </a:endParaRPr>
          </a:p>
        </p:txBody>
      </p:sp>
    </p:spTree>
    <p:extLst>
      <p:ext uri="{BB962C8B-B14F-4D97-AF65-F5344CB8AC3E}">
        <p14:creationId xmlns:p14="http://schemas.microsoft.com/office/powerpoint/2010/main" val="656346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6.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2.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acintosh%20HD:Users:momatatakehiro:Desktop:PowerPoint:PowerPoint_new_&#27178;:format_ja_cover.jpg" TargetMode="External"/><Relationship Id="rId2" Type="http://schemas.openxmlformats.org/officeDocument/2006/relationships/slideLayout" Target="../slideLayouts/slideLayout14.xml"/><Relationship Id="rId16" Type="http://schemas.openxmlformats.org/officeDocument/2006/relationships/image" Target="../media/image12.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1.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2.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acintosh%20HD:Users:momatatakehiro:Desktop:PowerPoint:PowerPoint_new_&#27178;:format_ja_cover.jpg" TargetMode="Externa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5.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50.xml"/><Relationship Id="rId7" Type="http://schemas.openxmlformats.org/officeDocument/2006/relationships/theme" Target="../theme/theme6.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タイトル プレースホルダー 1"/>
          <p:cNvSpPr>
            <a:spLocks noGrp="1"/>
          </p:cNvSpPr>
          <p:nvPr>
            <p:ph type="title"/>
          </p:nvPr>
        </p:nvSpPr>
        <p:spPr bwMode="auto">
          <a:xfrm>
            <a:off x="1871133" y="115889"/>
            <a:ext cx="9711267"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ja-JP" altLang="en-US"/>
              <a:t>マスター タイトルの書式設定</a:t>
            </a:r>
          </a:p>
        </p:txBody>
      </p:sp>
      <p:sp>
        <p:nvSpPr>
          <p:cNvPr id="1027" name="テキスト プレースホルダー 2"/>
          <p:cNvSpPr>
            <a:spLocks noGrp="1"/>
          </p:cNvSpPr>
          <p:nvPr>
            <p:ph type="body" idx="1"/>
          </p:nvPr>
        </p:nvSpPr>
        <p:spPr bwMode="auto">
          <a:xfrm>
            <a:off x="609600" y="13414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フッター プレースホルダー 4"/>
          <p:cNvSpPr>
            <a:spLocks noGrp="1"/>
          </p:cNvSpPr>
          <p:nvPr>
            <p:ph type="ftr" sz="quarter" idx="3"/>
          </p:nvPr>
        </p:nvSpPr>
        <p:spPr>
          <a:xfrm>
            <a:off x="6959601" y="6308725"/>
            <a:ext cx="4857751" cy="342900"/>
          </a:xfrm>
          <a:prstGeom prst="rect">
            <a:avLst/>
          </a:prstGeom>
          <a:blipFill>
            <a:blip r:embed="rId9" cstate="print"/>
            <a:stretch>
              <a:fillRect/>
            </a:stretch>
          </a:blipFill>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ja-JP" altLang="en-US"/>
          </a:p>
        </p:txBody>
      </p:sp>
      <p:sp>
        <p:nvSpPr>
          <p:cNvPr id="6" name="スライド番号プレースホルダー 5"/>
          <p:cNvSpPr>
            <a:spLocks noGrp="1"/>
          </p:cNvSpPr>
          <p:nvPr>
            <p:ph type="sldNum" sz="quarter" idx="4"/>
          </p:nvPr>
        </p:nvSpPr>
        <p:spPr>
          <a:xfrm>
            <a:off x="5568951" y="6308726"/>
            <a:ext cx="10541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fld id="{452598C3-281E-4E67-A478-63415195DFB2}" type="slidenum">
              <a:rPr lang="ja-JP" altLang="en-US"/>
              <a:pPr/>
              <a:t>‹#›</a:t>
            </a:fld>
            <a:endParaRPr lang="ja-JP" altLang="en-US"/>
          </a:p>
        </p:txBody>
      </p:sp>
    </p:spTree>
    <p:extLst>
      <p:ext uri="{BB962C8B-B14F-4D97-AF65-F5344CB8AC3E}">
        <p14:creationId xmlns:p14="http://schemas.microsoft.com/office/powerpoint/2010/main" val="1169411372"/>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Lst>
  <p:hf hdr="0" ftr="0"/>
  <p:txStyles>
    <p:titleStyle>
      <a:lvl1pPr algn="ctr" rtl="0" eaLnBrk="0" fontAlgn="base" hangingPunct="0">
        <a:spcBef>
          <a:spcPct val="0"/>
        </a:spcBef>
        <a:spcAft>
          <a:spcPct val="0"/>
        </a:spcAft>
        <a:defRPr kumimoji="1" sz="3200" kern="1200">
          <a:solidFill>
            <a:schemeClr val="tx1"/>
          </a:solidFill>
          <a:latin typeface="+mj-lt"/>
          <a:ea typeface="+mj-ea"/>
          <a:cs typeface="+mj-cs"/>
        </a:defRPr>
      </a:lvl1pPr>
      <a:lvl2pPr algn="ctr" rtl="0" eaLnBrk="0" fontAlgn="base" hangingPunct="0">
        <a:spcBef>
          <a:spcPct val="0"/>
        </a:spcBef>
        <a:spcAft>
          <a:spcPct val="0"/>
        </a:spcAft>
        <a:defRPr kumimoji="1" sz="3200">
          <a:solidFill>
            <a:schemeClr val="tx1"/>
          </a:solidFill>
          <a:latin typeface="Arial" charset="0"/>
          <a:ea typeface="HGSｺﾞｼｯｸE" pitchFamily="50" charset="-128"/>
        </a:defRPr>
      </a:lvl2pPr>
      <a:lvl3pPr algn="ctr" rtl="0" eaLnBrk="0" fontAlgn="base" hangingPunct="0">
        <a:spcBef>
          <a:spcPct val="0"/>
        </a:spcBef>
        <a:spcAft>
          <a:spcPct val="0"/>
        </a:spcAft>
        <a:defRPr kumimoji="1" sz="3200">
          <a:solidFill>
            <a:schemeClr val="tx1"/>
          </a:solidFill>
          <a:latin typeface="Arial" charset="0"/>
          <a:ea typeface="HGSｺﾞｼｯｸE" pitchFamily="50" charset="-128"/>
        </a:defRPr>
      </a:lvl3pPr>
      <a:lvl4pPr algn="ctr" rtl="0" eaLnBrk="0" fontAlgn="base" hangingPunct="0">
        <a:spcBef>
          <a:spcPct val="0"/>
        </a:spcBef>
        <a:spcAft>
          <a:spcPct val="0"/>
        </a:spcAft>
        <a:defRPr kumimoji="1" sz="3200">
          <a:solidFill>
            <a:schemeClr val="tx1"/>
          </a:solidFill>
          <a:latin typeface="Arial" charset="0"/>
          <a:ea typeface="HGSｺﾞｼｯｸE" pitchFamily="50" charset="-128"/>
        </a:defRPr>
      </a:lvl4pPr>
      <a:lvl5pPr algn="ctr" rtl="0" eaLnBrk="0" fontAlgn="base" hangingPunct="0">
        <a:spcBef>
          <a:spcPct val="0"/>
        </a:spcBef>
        <a:spcAft>
          <a:spcPct val="0"/>
        </a:spcAft>
        <a:defRPr kumimoji="1" sz="3200">
          <a:solidFill>
            <a:schemeClr val="tx1"/>
          </a:solidFill>
          <a:latin typeface="Arial" charset="0"/>
          <a:ea typeface="HGSｺﾞｼｯｸE" pitchFamily="50" charset="-128"/>
        </a:defRPr>
      </a:lvl5pPr>
      <a:lvl6pPr marL="457200" algn="ctr" rtl="0" fontAlgn="base">
        <a:spcBef>
          <a:spcPct val="0"/>
        </a:spcBef>
        <a:spcAft>
          <a:spcPct val="0"/>
        </a:spcAft>
        <a:defRPr kumimoji="1" sz="3200">
          <a:solidFill>
            <a:schemeClr val="tx1"/>
          </a:solidFill>
          <a:latin typeface="Arial" charset="0"/>
          <a:ea typeface="HGSｺﾞｼｯｸE" pitchFamily="50" charset="-128"/>
        </a:defRPr>
      </a:lvl6pPr>
      <a:lvl7pPr marL="914400" algn="ctr" rtl="0" fontAlgn="base">
        <a:spcBef>
          <a:spcPct val="0"/>
        </a:spcBef>
        <a:spcAft>
          <a:spcPct val="0"/>
        </a:spcAft>
        <a:defRPr kumimoji="1" sz="3200">
          <a:solidFill>
            <a:schemeClr val="tx1"/>
          </a:solidFill>
          <a:latin typeface="Arial" charset="0"/>
          <a:ea typeface="HGSｺﾞｼｯｸE" pitchFamily="50" charset="-128"/>
        </a:defRPr>
      </a:lvl7pPr>
      <a:lvl8pPr marL="1371600" algn="ctr" rtl="0" fontAlgn="base">
        <a:spcBef>
          <a:spcPct val="0"/>
        </a:spcBef>
        <a:spcAft>
          <a:spcPct val="0"/>
        </a:spcAft>
        <a:defRPr kumimoji="1" sz="3200">
          <a:solidFill>
            <a:schemeClr val="tx1"/>
          </a:solidFill>
          <a:latin typeface="Arial" charset="0"/>
          <a:ea typeface="HGSｺﾞｼｯｸE" pitchFamily="50" charset="-128"/>
        </a:defRPr>
      </a:lvl8pPr>
      <a:lvl9pPr marL="1828800" algn="ctr" rtl="0" fontAlgn="base">
        <a:spcBef>
          <a:spcPct val="0"/>
        </a:spcBef>
        <a:spcAft>
          <a:spcPct val="0"/>
        </a:spcAft>
        <a:defRPr kumimoji="1" sz="3200">
          <a:solidFill>
            <a:schemeClr val="tx1"/>
          </a:solidFill>
          <a:latin typeface="Arial" charset="0"/>
          <a:ea typeface="HGSｺﾞｼｯｸE" pitchFamily="50" charset="-128"/>
        </a:defRPr>
      </a:lvl9pPr>
    </p:titleStyle>
    <p:bodyStyle>
      <a:lvl1pPr marL="342900" indent="-342900" algn="l" rtl="0" eaLnBrk="0" fontAlgn="base" hangingPunct="0">
        <a:spcBef>
          <a:spcPct val="20000"/>
        </a:spcBef>
        <a:spcAft>
          <a:spcPct val="0"/>
        </a:spcAft>
        <a:buFont typeface="Arial" panose="020B0604020202020204" pitchFamily="34" charset="0"/>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タイトル プレースホルダー 1"/>
          <p:cNvSpPr>
            <a:spLocks noGrp="1"/>
          </p:cNvSpPr>
          <p:nvPr>
            <p:ph type="title"/>
          </p:nvPr>
        </p:nvSpPr>
        <p:spPr bwMode="auto">
          <a:xfrm>
            <a:off x="1871133" y="115889"/>
            <a:ext cx="9711267"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ja-JP" altLang="en-US"/>
              <a:t>マスター タイトルの書式設定</a:t>
            </a:r>
          </a:p>
        </p:txBody>
      </p:sp>
      <p:sp>
        <p:nvSpPr>
          <p:cNvPr id="4099" name="テキスト プレースホルダー 2"/>
          <p:cNvSpPr>
            <a:spLocks noGrp="1"/>
          </p:cNvSpPr>
          <p:nvPr>
            <p:ph type="body" idx="1"/>
          </p:nvPr>
        </p:nvSpPr>
        <p:spPr bwMode="auto">
          <a:xfrm>
            <a:off x="609600" y="13414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フッター プレースホルダー 4"/>
          <p:cNvSpPr>
            <a:spLocks noGrp="1"/>
          </p:cNvSpPr>
          <p:nvPr>
            <p:ph type="ftr" sz="quarter" idx="3"/>
          </p:nvPr>
        </p:nvSpPr>
        <p:spPr>
          <a:xfrm>
            <a:off x="8688917" y="6308726"/>
            <a:ext cx="2878667" cy="360363"/>
          </a:xfrm>
          <a:prstGeom prst="rect">
            <a:avLst/>
          </a:prstGeom>
          <a:blipFill>
            <a:blip r:embed="rId7" cstate="print"/>
            <a:stretch>
              <a:fillRect/>
            </a:stretch>
          </a:blipFill>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ja-JP" altLang="en-US"/>
          </a:p>
        </p:txBody>
      </p:sp>
      <p:sp>
        <p:nvSpPr>
          <p:cNvPr id="6" name="スライド番号プレースホルダー 5"/>
          <p:cNvSpPr>
            <a:spLocks noGrp="1"/>
          </p:cNvSpPr>
          <p:nvPr>
            <p:ph type="sldNum" sz="quarter" idx="4"/>
          </p:nvPr>
        </p:nvSpPr>
        <p:spPr>
          <a:xfrm>
            <a:off x="4673600" y="6308726"/>
            <a:ext cx="2844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Times New Roman" panose="02020603050405020304" pitchFamily="18" charset="0"/>
                <a:ea typeface="ＭＳ Ｐ明朝" panose="02020600040205080304" pitchFamily="18" charset="-128"/>
              </a:defRPr>
            </a:lvl1pPr>
          </a:lstStyle>
          <a:p>
            <a:fld id="{A426EE07-C10B-4E4F-93DD-AC0BBEC9C0B1}" type="slidenum">
              <a:rPr lang="ja-JP" altLang="en-US"/>
              <a:pPr/>
              <a:t>‹#›</a:t>
            </a:fld>
            <a:endParaRPr lang="ja-JP" altLang="en-US"/>
          </a:p>
        </p:txBody>
      </p:sp>
    </p:spTree>
    <p:extLst>
      <p:ext uri="{BB962C8B-B14F-4D97-AF65-F5344CB8AC3E}">
        <p14:creationId xmlns:p14="http://schemas.microsoft.com/office/powerpoint/2010/main" val="1185708462"/>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Lst>
  <p:hf hdr="0" ftr="0"/>
  <p:txStyles>
    <p:titleStyle>
      <a:lvl1pPr algn="ctr" rtl="0" eaLnBrk="0" fontAlgn="base" hangingPunct="0">
        <a:spcBef>
          <a:spcPct val="0"/>
        </a:spcBef>
        <a:spcAft>
          <a:spcPct val="0"/>
        </a:spcAft>
        <a:defRPr kumimoji="1" sz="3200" kern="1200">
          <a:solidFill>
            <a:schemeClr val="tx1"/>
          </a:solidFill>
          <a:latin typeface="+mj-lt"/>
          <a:ea typeface="+mj-ea"/>
          <a:cs typeface="+mj-cs"/>
        </a:defRPr>
      </a:lvl1pPr>
      <a:lvl2pPr algn="ctr" rtl="0" eaLnBrk="0" fontAlgn="base" hangingPunct="0">
        <a:spcBef>
          <a:spcPct val="0"/>
        </a:spcBef>
        <a:spcAft>
          <a:spcPct val="0"/>
        </a:spcAft>
        <a:defRPr kumimoji="1" sz="3200">
          <a:solidFill>
            <a:schemeClr val="tx1"/>
          </a:solidFill>
          <a:latin typeface="Arial" charset="0"/>
          <a:ea typeface="ＭＳ Ｐゴシック" pitchFamily="50" charset="-128"/>
        </a:defRPr>
      </a:lvl2pPr>
      <a:lvl3pPr algn="ctr" rtl="0" eaLnBrk="0" fontAlgn="base" hangingPunct="0">
        <a:spcBef>
          <a:spcPct val="0"/>
        </a:spcBef>
        <a:spcAft>
          <a:spcPct val="0"/>
        </a:spcAft>
        <a:defRPr kumimoji="1" sz="3200">
          <a:solidFill>
            <a:schemeClr val="tx1"/>
          </a:solidFill>
          <a:latin typeface="Arial" charset="0"/>
          <a:ea typeface="ＭＳ Ｐゴシック" pitchFamily="50" charset="-128"/>
        </a:defRPr>
      </a:lvl3pPr>
      <a:lvl4pPr algn="ctr" rtl="0" eaLnBrk="0" fontAlgn="base" hangingPunct="0">
        <a:spcBef>
          <a:spcPct val="0"/>
        </a:spcBef>
        <a:spcAft>
          <a:spcPct val="0"/>
        </a:spcAft>
        <a:defRPr kumimoji="1" sz="3200">
          <a:solidFill>
            <a:schemeClr val="tx1"/>
          </a:solidFill>
          <a:latin typeface="Arial" charset="0"/>
          <a:ea typeface="ＭＳ Ｐゴシック" pitchFamily="50" charset="-128"/>
        </a:defRPr>
      </a:lvl4pPr>
      <a:lvl5pPr algn="ctr" rtl="0" eaLnBrk="0" fontAlgn="base" hangingPunct="0">
        <a:spcBef>
          <a:spcPct val="0"/>
        </a:spcBef>
        <a:spcAft>
          <a:spcPct val="0"/>
        </a:spcAft>
        <a:defRPr kumimoji="1" sz="3200">
          <a:solidFill>
            <a:schemeClr val="tx1"/>
          </a:solidFill>
          <a:latin typeface="Arial" charset="0"/>
          <a:ea typeface="ＭＳ Ｐゴシック" pitchFamily="50" charset="-128"/>
        </a:defRPr>
      </a:lvl5pPr>
      <a:lvl6pPr marL="457200" algn="ctr" rtl="0" fontAlgn="base">
        <a:spcBef>
          <a:spcPct val="0"/>
        </a:spcBef>
        <a:spcAft>
          <a:spcPct val="0"/>
        </a:spcAft>
        <a:defRPr kumimoji="1" sz="3200">
          <a:solidFill>
            <a:schemeClr val="tx1"/>
          </a:solidFill>
          <a:latin typeface="Arial" charset="0"/>
          <a:ea typeface="HGSｺﾞｼｯｸE" pitchFamily="50" charset="-128"/>
        </a:defRPr>
      </a:lvl6pPr>
      <a:lvl7pPr marL="914400" algn="ctr" rtl="0" fontAlgn="base">
        <a:spcBef>
          <a:spcPct val="0"/>
        </a:spcBef>
        <a:spcAft>
          <a:spcPct val="0"/>
        </a:spcAft>
        <a:defRPr kumimoji="1" sz="3200">
          <a:solidFill>
            <a:schemeClr val="tx1"/>
          </a:solidFill>
          <a:latin typeface="Arial" charset="0"/>
          <a:ea typeface="HGSｺﾞｼｯｸE" pitchFamily="50" charset="-128"/>
        </a:defRPr>
      </a:lvl7pPr>
      <a:lvl8pPr marL="1371600" algn="ctr" rtl="0" fontAlgn="base">
        <a:spcBef>
          <a:spcPct val="0"/>
        </a:spcBef>
        <a:spcAft>
          <a:spcPct val="0"/>
        </a:spcAft>
        <a:defRPr kumimoji="1" sz="3200">
          <a:solidFill>
            <a:schemeClr val="tx1"/>
          </a:solidFill>
          <a:latin typeface="Arial" charset="0"/>
          <a:ea typeface="HGSｺﾞｼｯｸE" pitchFamily="50" charset="-128"/>
        </a:defRPr>
      </a:lvl8pPr>
      <a:lvl9pPr marL="1828800" algn="ctr" rtl="0" fontAlgn="base">
        <a:spcBef>
          <a:spcPct val="0"/>
        </a:spcBef>
        <a:spcAft>
          <a:spcPct val="0"/>
        </a:spcAft>
        <a:defRPr kumimoji="1" sz="3200">
          <a:solidFill>
            <a:schemeClr val="tx1"/>
          </a:solidFill>
          <a:latin typeface="Arial" charset="0"/>
          <a:ea typeface="HGSｺﾞｼｯｸE" pitchFamily="50" charset="-128"/>
        </a:defRPr>
      </a:lvl9pPr>
    </p:titleStyle>
    <p:bodyStyle>
      <a:lvl1pPr marL="342900" indent="-342900" algn="l" rtl="0" eaLnBrk="0" fontAlgn="base" hangingPunct="0">
        <a:spcBef>
          <a:spcPct val="20000"/>
        </a:spcBef>
        <a:spcAft>
          <a:spcPct val="0"/>
        </a:spcAft>
        <a:buFont typeface="Arial" panose="020B0604020202020204" pitchFamily="34" charset="0"/>
        <a:buChar char="•"/>
        <a:defRPr kumimoji="1" sz="3200" kern="1200">
          <a:solidFill>
            <a:schemeClr val="tx1"/>
          </a:solidFill>
          <a:latin typeface="+mj-ea"/>
          <a:ea typeface="+mj-ea"/>
          <a:cs typeface="+mn-cs"/>
        </a:defRPr>
      </a:lvl1pPr>
      <a:lvl2pPr marL="742950" indent="-285750" algn="l" rtl="0" eaLnBrk="0" fontAlgn="base" hangingPunct="0">
        <a:spcBef>
          <a:spcPct val="20000"/>
        </a:spcBef>
        <a:spcAft>
          <a:spcPct val="0"/>
        </a:spcAft>
        <a:buFont typeface="Arial" panose="020B0604020202020204" pitchFamily="34" charset="0"/>
        <a:buChar char="–"/>
        <a:defRPr kumimoji="1" sz="2800" kern="1200">
          <a:solidFill>
            <a:schemeClr val="tx1"/>
          </a:solidFill>
          <a:latin typeface="+mj-ea"/>
          <a:ea typeface="+mj-ea"/>
          <a:cs typeface="+mn-cs"/>
        </a:defRPr>
      </a:lvl2pPr>
      <a:lvl3pPr marL="1143000" indent="-228600" algn="l" rtl="0" eaLnBrk="0" fontAlgn="base" hangingPunct="0">
        <a:spcBef>
          <a:spcPct val="20000"/>
        </a:spcBef>
        <a:spcAft>
          <a:spcPct val="0"/>
        </a:spcAft>
        <a:buFont typeface="Arial" panose="020B0604020202020204" pitchFamily="34" charset="0"/>
        <a:buChar char="•"/>
        <a:defRPr kumimoji="1" sz="2400" kern="1200">
          <a:solidFill>
            <a:schemeClr val="tx1"/>
          </a:solidFill>
          <a:latin typeface="+mn-ea"/>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kumimoji="1" sz="2000" kern="1200">
          <a:solidFill>
            <a:schemeClr val="tx1"/>
          </a:solidFill>
          <a:latin typeface="+mn-ea"/>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kumimoji="1" sz="2000" kern="1200">
          <a:solidFill>
            <a:schemeClr val="tx1"/>
          </a:solidFill>
          <a:latin typeface="+mn-ea"/>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pic>
        <p:nvPicPr>
          <p:cNvPr id="1026" name="Picture 6" descr="Macintosh HD:Users:momatatakehiro:Desktop:PowerPoint:PowerPoint_new_横:format_ja_cover.jpg"/>
          <p:cNvPicPr>
            <a:picLocks noChangeAspect="1" noChangeArrowheads="1"/>
          </p:cNvPicPr>
          <p:nvPr/>
        </p:nvPicPr>
        <p:blipFill>
          <a:blip r:embed="rId16" r:link="rId17">
            <a:extLst>
              <a:ext uri="{28A0092B-C50C-407E-A947-70E740481C1C}">
                <a14:useLocalDpi xmlns:a14="http://schemas.microsoft.com/office/drawing/2010/main" val="0"/>
              </a:ext>
            </a:extLst>
          </a:blip>
          <a:srcRect/>
          <a:stretch>
            <a:fillRect/>
          </a:stretch>
        </p:blipFill>
        <p:spPr bwMode="auto">
          <a:xfrm>
            <a:off x="0" y="0"/>
            <a:ext cx="12192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609600" y="274638"/>
            <a:ext cx="10972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8" name="Rectangle 3"/>
          <p:cNvSpPr>
            <a:spLocks noGrp="1" noChangeArrowheads="1"/>
          </p:cNvSpPr>
          <p:nvPr>
            <p:ph type="body" idx="1"/>
          </p:nvPr>
        </p:nvSpPr>
        <p:spPr bwMode="auto">
          <a:xfrm>
            <a:off x="609600" y="1484313"/>
            <a:ext cx="10972800"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2" name="Rectangle 4"/>
          <p:cNvSpPr>
            <a:spLocks noGrp="1" noChangeArrowheads="1"/>
          </p:cNvSpPr>
          <p:nvPr>
            <p:ph type="dt" sz="half" idx="2"/>
          </p:nvPr>
        </p:nvSpPr>
        <p:spPr bwMode="auto">
          <a:xfrm>
            <a:off x="11146615" y="286"/>
            <a:ext cx="1056117"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900">
                <a:latin typeface="+mn-lt"/>
                <a:ea typeface="+mn-ea"/>
              </a:defRPr>
            </a:lvl1pPr>
          </a:lstStyle>
          <a:p>
            <a:pPr>
              <a:defRPr/>
            </a:pPr>
            <a:fld id="{C9224D6E-D7E5-4B62-9B53-96DB2C333F22}" type="datetime1">
              <a:rPr lang="en-US" altLang="ja-JP" smtClean="0"/>
              <a:t>10/8/2023</a:t>
            </a:fld>
            <a:endParaRPr lang="ja-JP" altLang="en-US"/>
          </a:p>
        </p:txBody>
      </p:sp>
      <p:sp>
        <p:nvSpPr>
          <p:cNvPr id="1029" name="Rectangle 5"/>
          <p:cNvSpPr>
            <a:spLocks noGrp="1" noChangeArrowheads="1"/>
          </p:cNvSpPr>
          <p:nvPr>
            <p:ph type="ftr" sz="quarter" idx="3"/>
          </p:nvPr>
        </p:nvSpPr>
        <p:spPr bwMode="auto">
          <a:xfrm>
            <a:off x="4165600" y="6453189"/>
            <a:ext cx="3860800"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ea typeface="+mn-ea"/>
              </a:defRPr>
            </a:lvl1pPr>
          </a:lstStyle>
          <a:p>
            <a:pPr>
              <a:defRPr/>
            </a:pPr>
            <a:endParaRPr lang="ja-JP" altLang="en-US"/>
          </a:p>
        </p:txBody>
      </p:sp>
      <p:sp>
        <p:nvSpPr>
          <p:cNvPr id="1030" name="Rectangle 6"/>
          <p:cNvSpPr>
            <a:spLocks noGrp="1" noChangeArrowheads="1"/>
          </p:cNvSpPr>
          <p:nvPr>
            <p:ph type="sldNum" sz="quarter" idx="4"/>
          </p:nvPr>
        </p:nvSpPr>
        <p:spPr bwMode="auto">
          <a:xfrm>
            <a:off x="8737601" y="6453189"/>
            <a:ext cx="1775884"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latin typeface="+mn-lt"/>
                <a:ea typeface="+mn-ea"/>
              </a:defRPr>
            </a:lvl1pPr>
          </a:lstStyle>
          <a:p>
            <a:pPr>
              <a:defRPr/>
            </a:pPr>
            <a:fld id="{DAF0231D-03B2-4607-AF9B-579CC9F11887}" type="slidenum">
              <a:rPr lang="ja-JP" altLang="en-US" smtClean="0"/>
              <a:pPr>
                <a:defRPr/>
              </a:pPr>
              <a:t>‹#›</a:t>
            </a:fld>
            <a:endParaRPr lang="ja-JP" altLang="en-US"/>
          </a:p>
        </p:txBody>
      </p:sp>
    </p:spTree>
    <p:extLst>
      <p:ext uri="{BB962C8B-B14F-4D97-AF65-F5344CB8AC3E}">
        <p14:creationId xmlns:p14="http://schemas.microsoft.com/office/powerpoint/2010/main" val="2091820025"/>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74" r:id="rId12"/>
    <p:sldLayoutId id="2147483883" r:id="rId13"/>
  </p:sldLayoutIdLst>
  <p:hf hdr="0" ftr="0"/>
  <p:txStyles>
    <p:titleStyle>
      <a:lvl1pPr algn="ctr" rtl="0" eaLnBrk="1" fontAlgn="base" hangingPunct="1">
        <a:spcBef>
          <a:spcPct val="0"/>
        </a:spcBef>
        <a:spcAft>
          <a:spcPct val="0"/>
        </a:spcAft>
        <a:defRPr kumimoji="1" sz="4400">
          <a:solidFill>
            <a:schemeClr val="tx2"/>
          </a:solidFill>
          <a:latin typeface="+mj-lt"/>
          <a:ea typeface="+mj-ea"/>
          <a:cs typeface="+mj-cs"/>
        </a:defRPr>
      </a:lvl1pPr>
      <a:lvl2pPr algn="ctr" rtl="0" eaLnBrk="1" fontAlgn="base" hangingPunct="1">
        <a:spcBef>
          <a:spcPct val="0"/>
        </a:spcBef>
        <a:spcAft>
          <a:spcPct val="0"/>
        </a:spcAft>
        <a:defRPr kumimoji="1" sz="4400">
          <a:solidFill>
            <a:schemeClr val="tx2"/>
          </a:solidFill>
          <a:latin typeface="Arial" charset="0"/>
          <a:ea typeface="ＭＳ Ｐゴシック" charset="-128"/>
        </a:defRPr>
      </a:lvl2pPr>
      <a:lvl3pPr algn="ctr" rtl="0" eaLnBrk="1" fontAlgn="base" hangingPunct="1">
        <a:spcBef>
          <a:spcPct val="0"/>
        </a:spcBef>
        <a:spcAft>
          <a:spcPct val="0"/>
        </a:spcAft>
        <a:defRPr kumimoji="1" sz="4400">
          <a:solidFill>
            <a:schemeClr val="tx2"/>
          </a:solidFill>
          <a:latin typeface="Arial" charset="0"/>
          <a:ea typeface="ＭＳ Ｐゴシック" charset="-128"/>
        </a:defRPr>
      </a:lvl3pPr>
      <a:lvl4pPr algn="ctr" rtl="0" eaLnBrk="1" fontAlgn="base" hangingPunct="1">
        <a:spcBef>
          <a:spcPct val="0"/>
        </a:spcBef>
        <a:spcAft>
          <a:spcPct val="0"/>
        </a:spcAft>
        <a:defRPr kumimoji="1" sz="4400">
          <a:solidFill>
            <a:schemeClr val="tx2"/>
          </a:solidFill>
          <a:latin typeface="Arial" charset="0"/>
          <a:ea typeface="ＭＳ Ｐゴシック" charset="-128"/>
        </a:defRPr>
      </a:lvl4pPr>
      <a:lvl5pPr algn="ctr" rtl="0" eaLnBrk="1" fontAlgn="base" hangingPunct="1">
        <a:spcBef>
          <a:spcPct val="0"/>
        </a:spcBef>
        <a:spcAft>
          <a:spcPct val="0"/>
        </a:spcAft>
        <a:defRPr kumimoji="1" sz="4400">
          <a:solidFill>
            <a:schemeClr val="tx2"/>
          </a:solidFill>
          <a:latin typeface="Arial" charset="0"/>
          <a:ea typeface="ＭＳ Ｐゴシック" charset="-128"/>
        </a:defRPr>
      </a:lvl5pPr>
      <a:lvl6pPr marL="457200" algn="ctr" rtl="0" eaLnBrk="1" fontAlgn="base" hangingPunct="1">
        <a:spcBef>
          <a:spcPct val="0"/>
        </a:spcBef>
        <a:spcAft>
          <a:spcPct val="0"/>
        </a:spcAft>
        <a:defRPr kumimoji="1" sz="4400">
          <a:solidFill>
            <a:schemeClr val="tx2"/>
          </a:solidFill>
          <a:latin typeface="Arial" charset="0"/>
          <a:ea typeface="ＭＳ Ｐゴシック" charset="-128"/>
        </a:defRPr>
      </a:lvl6pPr>
      <a:lvl7pPr marL="914400" algn="ctr" rtl="0" eaLnBrk="1" fontAlgn="base" hangingPunct="1">
        <a:spcBef>
          <a:spcPct val="0"/>
        </a:spcBef>
        <a:spcAft>
          <a:spcPct val="0"/>
        </a:spcAft>
        <a:defRPr kumimoji="1" sz="4400">
          <a:solidFill>
            <a:schemeClr val="tx2"/>
          </a:solidFill>
          <a:latin typeface="Arial" charset="0"/>
          <a:ea typeface="ＭＳ Ｐゴシック" charset="-128"/>
        </a:defRPr>
      </a:lvl7pPr>
      <a:lvl8pPr marL="1371600" algn="ctr" rtl="0" eaLnBrk="1" fontAlgn="base" hangingPunct="1">
        <a:spcBef>
          <a:spcPct val="0"/>
        </a:spcBef>
        <a:spcAft>
          <a:spcPct val="0"/>
        </a:spcAft>
        <a:defRPr kumimoji="1" sz="4400">
          <a:solidFill>
            <a:schemeClr val="tx2"/>
          </a:solidFill>
          <a:latin typeface="Arial" charset="0"/>
          <a:ea typeface="ＭＳ Ｐゴシック" charset="-128"/>
        </a:defRPr>
      </a:lvl8pPr>
      <a:lvl9pPr marL="1828800" algn="ctr" rtl="0" eaLnBrk="1" fontAlgn="base" hangingPunct="1">
        <a:spcBef>
          <a:spcPct val="0"/>
        </a:spcBef>
        <a:spcAft>
          <a:spcPct val="0"/>
        </a:spcAft>
        <a:defRPr kumimoji="1" sz="4400">
          <a:solidFill>
            <a:schemeClr val="tx2"/>
          </a:solidFill>
          <a:latin typeface="Arial" charset="0"/>
          <a:ea typeface="ＭＳ Ｐゴシック" charset="-128"/>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2" charset="2"/>
        <a:buChar char="ü"/>
        <a:defRPr kumimoji="1" sz="2800">
          <a:solidFill>
            <a:schemeClr val="tx1"/>
          </a:solidFill>
          <a:latin typeface="+mn-lt"/>
          <a:ea typeface="+mn-ea"/>
        </a:defRPr>
      </a:lvl2pPr>
      <a:lvl3pPr marL="1143000" indent="-228600" algn="l" rtl="0" eaLnBrk="1" fontAlgn="base" hangingPunct="1">
        <a:spcBef>
          <a:spcPct val="20000"/>
        </a:spcBef>
        <a:spcAft>
          <a:spcPct val="0"/>
        </a:spcAft>
        <a:buChar char="•"/>
        <a:defRPr kumimoji="1" sz="2400">
          <a:solidFill>
            <a:schemeClr val="tx1"/>
          </a:solidFill>
          <a:latin typeface="+mn-lt"/>
          <a:ea typeface="+mn-ea"/>
        </a:defRPr>
      </a:lvl3pPr>
      <a:lvl4pPr marL="1600200" indent="-228600" algn="l" rtl="0" eaLnBrk="1" fontAlgn="base" hangingPunct="1">
        <a:spcBef>
          <a:spcPct val="20000"/>
        </a:spcBef>
        <a:spcAft>
          <a:spcPct val="0"/>
        </a:spcAft>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Macintosh HD:Users:momatatakehiro:Desktop:PowerPoint:PowerPoint_new_横:format_ja_cover.jpg"/>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0" y="0"/>
            <a:ext cx="12192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609600" y="274638"/>
            <a:ext cx="10972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8" name="Rectangle 3"/>
          <p:cNvSpPr>
            <a:spLocks noGrp="1" noChangeArrowheads="1"/>
          </p:cNvSpPr>
          <p:nvPr>
            <p:ph type="body" idx="1"/>
          </p:nvPr>
        </p:nvSpPr>
        <p:spPr bwMode="auto">
          <a:xfrm>
            <a:off x="609600" y="1484313"/>
            <a:ext cx="10972800"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2" name="Rectangle 4"/>
          <p:cNvSpPr>
            <a:spLocks noGrp="1" noChangeArrowheads="1"/>
          </p:cNvSpPr>
          <p:nvPr>
            <p:ph type="dt" sz="half" idx="2"/>
          </p:nvPr>
        </p:nvSpPr>
        <p:spPr bwMode="auto">
          <a:xfrm>
            <a:off x="11146615" y="286"/>
            <a:ext cx="1056117"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900">
                <a:latin typeface="+mn-lt"/>
                <a:ea typeface="+mn-ea"/>
              </a:defRPr>
            </a:lvl1pPr>
          </a:lstStyle>
          <a:p>
            <a:fld id="{90B8C365-4224-4724-975B-BBDDB68EF32A}" type="datetime4">
              <a:rPr lang="en-US" altLang="ja-JP" smtClean="0"/>
              <a:t>October 8, 2023</a:t>
            </a:fld>
            <a:endParaRPr lang="ja-JP" altLang="en-US" dirty="0"/>
          </a:p>
        </p:txBody>
      </p:sp>
      <p:sp>
        <p:nvSpPr>
          <p:cNvPr id="1029" name="Rectangle 5"/>
          <p:cNvSpPr>
            <a:spLocks noGrp="1" noChangeArrowheads="1"/>
          </p:cNvSpPr>
          <p:nvPr>
            <p:ph type="ftr" sz="quarter" idx="3"/>
          </p:nvPr>
        </p:nvSpPr>
        <p:spPr bwMode="auto">
          <a:xfrm>
            <a:off x="4165600" y="6453189"/>
            <a:ext cx="3860800"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ea typeface="+mn-ea"/>
              </a:defRPr>
            </a:lvl1pPr>
          </a:lstStyle>
          <a:p>
            <a:endParaRPr kumimoji="1" lang="ja-JP" altLang="en-US"/>
          </a:p>
        </p:txBody>
      </p:sp>
      <p:sp>
        <p:nvSpPr>
          <p:cNvPr id="1030" name="Rectangle 6"/>
          <p:cNvSpPr>
            <a:spLocks noGrp="1" noChangeArrowheads="1"/>
          </p:cNvSpPr>
          <p:nvPr>
            <p:ph type="sldNum" sz="quarter" idx="4"/>
          </p:nvPr>
        </p:nvSpPr>
        <p:spPr bwMode="auto">
          <a:xfrm>
            <a:off x="8737601" y="6453189"/>
            <a:ext cx="1775884"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latin typeface="+mn-lt"/>
                <a:ea typeface="+mn-ea"/>
              </a:defRPr>
            </a:lvl1pPr>
          </a:lstStyle>
          <a:p>
            <a:fld id="{C71B17F4-1302-460B-AD08-5CA0B19EFC22}" type="slidenum">
              <a:rPr kumimoji="1" lang="ja-JP" altLang="en-US" smtClean="0"/>
              <a:t>‹#›</a:t>
            </a:fld>
            <a:endParaRPr kumimoji="1" lang="ja-JP" altLang="en-US"/>
          </a:p>
        </p:txBody>
      </p:sp>
    </p:spTree>
    <p:extLst>
      <p:ext uri="{BB962C8B-B14F-4D97-AF65-F5344CB8AC3E}">
        <p14:creationId xmlns:p14="http://schemas.microsoft.com/office/powerpoint/2010/main" val="3301864954"/>
      </p:ext>
    </p:extLst>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Lst>
  <p:hf hdr="0" ftr="0"/>
  <p:txStyles>
    <p:titleStyle>
      <a:lvl1pPr algn="ctr" rtl="0" eaLnBrk="1" fontAlgn="base" hangingPunct="1">
        <a:spcBef>
          <a:spcPct val="0"/>
        </a:spcBef>
        <a:spcAft>
          <a:spcPct val="0"/>
        </a:spcAft>
        <a:defRPr kumimoji="1" sz="4400">
          <a:solidFill>
            <a:schemeClr val="tx2"/>
          </a:solidFill>
          <a:latin typeface="+mj-lt"/>
          <a:ea typeface="+mj-ea"/>
          <a:cs typeface="+mj-cs"/>
        </a:defRPr>
      </a:lvl1pPr>
      <a:lvl2pPr algn="ctr" rtl="0" eaLnBrk="1" fontAlgn="base" hangingPunct="1">
        <a:spcBef>
          <a:spcPct val="0"/>
        </a:spcBef>
        <a:spcAft>
          <a:spcPct val="0"/>
        </a:spcAft>
        <a:defRPr kumimoji="1" sz="4400">
          <a:solidFill>
            <a:schemeClr val="tx2"/>
          </a:solidFill>
          <a:latin typeface="Arial" charset="0"/>
          <a:ea typeface="ＭＳ Ｐゴシック" charset="-128"/>
        </a:defRPr>
      </a:lvl2pPr>
      <a:lvl3pPr algn="ctr" rtl="0" eaLnBrk="1" fontAlgn="base" hangingPunct="1">
        <a:spcBef>
          <a:spcPct val="0"/>
        </a:spcBef>
        <a:spcAft>
          <a:spcPct val="0"/>
        </a:spcAft>
        <a:defRPr kumimoji="1" sz="4400">
          <a:solidFill>
            <a:schemeClr val="tx2"/>
          </a:solidFill>
          <a:latin typeface="Arial" charset="0"/>
          <a:ea typeface="ＭＳ Ｐゴシック" charset="-128"/>
        </a:defRPr>
      </a:lvl3pPr>
      <a:lvl4pPr algn="ctr" rtl="0" eaLnBrk="1" fontAlgn="base" hangingPunct="1">
        <a:spcBef>
          <a:spcPct val="0"/>
        </a:spcBef>
        <a:spcAft>
          <a:spcPct val="0"/>
        </a:spcAft>
        <a:defRPr kumimoji="1" sz="4400">
          <a:solidFill>
            <a:schemeClr val="tx2"/>
          </a:solidFill>
          <a:latin typeface="Arial" charset="0"/>
          <a:ea typeface="ＭＳ Ｐゴシック" charset="-128"/>
        </a:defRPr>
      </a:lvl4pPr>
      <a:lvl5pPr algn="ctr" rtl="0" eaLnBrk="1" fontAlgn="base" hangingPunct="1">
        <a:spcBef>
          <a:spcPct val="0"/>
        </a:spcBef>
        <a:spcAft>
          <a:spcPct val="0"/>
        </a:spcAft>
        <a:defRPr kumimoji="1" sz="4400">
          <a:solidFill>
            <a:schemeClr val="tx2"/>
          </a:solidFill>
          <a:latin typeface="Arial" charset="0"/>
          <a:ea typeface="ＭＳ Ｐゴシック" charset="-128"/>
        </a:defRPr>
      </a:lvl5pPr>
      <a:lvl6pPr marL="457200" algn="ctr" rtl="0" eaLnBrk="1" fontAlgn="base" hangingPunct="1">
        <a:spcBef>
          <a:spcPct val="0"/>
        </a:spcBef>
        <a:spcAft>
          <a:spcPct val="0"/>
        </a:spcAft>
        <a:defRPr kumimoji="1" sz="4400">
          <a:solidFill>
            <a:schemeClr val="tx2"/>
          </a:solidFill>
          <a:latin typeface="Arial" charset="0"/>
          <a:ea typeface="ＭＳ Ｐゴシック" charset="-128"/>
        </a:defRPr>
      </a:lvl6pPr>
      <a:lvl7pPr marL="914400" algn="ctr" rtl="0" eaLnBrk="1" fontAlgn="base" hangingPunct="1">
        <a:spcBef>
          <a:spcPct val="0"/>
        </a:spcBef>
        <a:spcAft>
          <a:spcPct val="0"/>
        </a:spcAft>
        <a:defRPr kumimoji="1" sz="4400">
          <a:solidFill>
            <a:schemeClr val="tx2"/>
          </a:solidFill>
          <a:latin typeface="Arial" charset="0"/>
          <a:ea typeface="ＭＳ Ｐゴシック" charset="-128"/>
        </a:defRPr>
      </a:lvl7pPr>
      <a:lvl8pPr marL="1371600" algn="ctr" rtl="0" eaLnBrk="1" fontAlgn="base" hangingPunct="1">
        <a:spcBef>
          <a:spcPct val="0"/>
        </a:spcBef>
        <a:spcAft>
          <a:spcPct val="0"/>
        </a:spcAft>
        <a:defRPr kumimoji="1" sz="4400">
          <a:solidFill>
            <a:schemeClr val="tx2"/>
          </a:solidFill>
          <a:latin typeface="Arial" charset="0"/>
          <a:ea typeface="ＭＳ Ｐゴシック" charset="-128"/>
        </a:defRPr>
      </a:lvl8pPr>
      <a:lvl9pPr marL="1828800" algn="ctr" rtl="0" eaLnBrk="1" fontAlgn="base" hangingPunct="1">
        <a:spcBef>
          <a:spcPct val="0"/>
        </a:spcBef>
        <a:spcAft>
          <a:spcPct val="0"/>
        </a:spcAft>
        <a:defRPr kumimoji="1" sz="4400">
          <a:solidFill>
            <a:schemeClr val="tx2"/>
          </a:solidFill>
          <a:latin typeface="Arial" charset="0"/>
          <a:ea typeface="ＭＳ Ｐゴシック" charset="-128"/>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2" charset="2"/>
        <a:buChar char="ü"/>
        <a:defRPr kumimoji="1" sz="2800">
          <a:solidFill>
            <a:schemeClr val="tx1"/>
          </a:solidFill>
          <a:latin typeface="+mn-lt"/>
          <a:ea typeface="+mn-ea"/>
        </a:defRPr>
      </a:lvl2pPr>
      <a:lvl3pPr marL="1143000" indent="-228600" algn="l" rtl="0" eaLnBrk="1" fontAlgn="base" hangingPunct="1">
        <a:spcBef>
          <a:spcPct val="20000"/>
        </a:spcBef>
        <a:spcAft>
          <a:spcPct val="0"/>
        </a:spcAft>
        <a:buChar char="•"/>
        <a:defRPr kumimoji="1" sz="2400">
          <a:solidFill>
            <a:schemeClr val="tx1"/>
          </a:solidFill>
          <a:latin typeface="+mn-lt"/>
          <a:ea typeface="+mn-ea"/>
        </a:defRPr>
      </a:lvl3pPr>
      <a:lvl4pPr marL="1600200" indent="-228600" algn="l" rtl="0" eaLnBrk="1" fontAlgn="base" hangingPunct="1">
        <a:spcBef>
          <a:spcPct val="20000"/>
        </a:spcBef>
        <a:spcAft>
          <a:spcPct val="0"/>
        </a:spcAft>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03664E-E7C0-417B-A0B9-BAC9AD359DAD}" type="datetimeFigureOut">
              <a:rPr kumimoji="1" lang="ja-JP" altLang="en-US" smtClean="0"/>
              <a:t>2023/10/8</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175FAF-A819-4775-AC17-1407BF5D6B36}" type="slidenum">
              <a:rPr kumimoji="1" lang="ja-JP" altLang="en-US" smtClean="0"/>
              <a:t>‹#›</a:t>
            </a:fld>
            <a:endParaRPr kumimoji="1" lang="ja-JP" altLang="en-US"/>
          </a:p>
        </p:txBody>
      </p:sp>
    </p:spTree>
    <p:extLst>
      <p:ext uri="{BB962C8B-B14F-4D97-AF65-F5344CB8AC3E}">
        <p14:creationId xmlns:p14="http://schemas.microsoft.com/office/powerpoint/2010/main" val="1945922099"/>
      </p:ext>
    </p:extLst>
  </p:cSld>
  <p:clrMap bg1="lt1" tx1="dk1" bg2="lt2" tx2="dk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72" r:id="rId10"/>
    <p:sldLayoutId id="2147483873"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66666B86-6C5B-4B91-9E4B-78D5CF19C282}"/>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0F4D1807-64C9-4D5A-80A3-B846A82B6D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C9409DB5-0CE2-4044-A29D-5F9D9CB6E4D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9F6033-66F7-480F-9953-5868A03A6556}" type="datetimeFigureOut">
              <a:rPr kumimoji="1" lang="ja-JP" altLang="en-US" smtClean="0"/>
              <a:t>2023/10/8</a:t>
            </a:fld>
            <a:endParaRPr kumimoji="1" lang="ja-JP" altLang="en-US"/>
          </a:p>
        </p:txBody>
      </p:sp>
      <p:sp>
        <p:nvSpPr>
          <p:cNvPr id="5" name="フッター プレースホルダー 4">
            <a:extLst>
              <a:ext uri="{FF2B5EF4-FFF2-40B4-BE49-F238E27FC236}">
                <a16:creationId xmlns:a16="http://schemas.microsoft.com/office/drawing/2014/main" id="{24837E82-64FA-4CA5-9361-D8C813739FA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8A32DFDB-9F49-4148-A3C5-FAEE68AE22B7}"/>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9D6EF7-5123-44D7-8E01-8B4AC1FD6190}" type="slidenum">
              <a:rPr kumimoji="1" lang="ja-JP" altLang="en-US" smtClean="0"/>
              <a:t>‹#›</a:t>
            </a:fld>
            <a:endParaRPr kumimoji="1" lang="ja-JP" altLang="en-US"/>
          </a:p>
        </p:txBody>
      </p:sp>
    </p:spTree>
    <p:extLst>
      <p:ext uri="{BB962C8B-B14F-4D97-AF65-F5344CB8AC3E}">
        <p14:creationId xmlns:p14="http://schemas.microsoft.com/office/powerpoint/2010/main" val="2394092800"/>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hyperlink" Target="https://samples.ccafs.cgiar.org/agled-a-new-ccafs-resource-for-understanding-low-emissions-development-in-agriculture/"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hyperlink" Target="mailto:Nakada.Shunichi.2@jica.go.jp" TargetMode="External"/><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p:cNvSpPr>
            <a:spLocks noGrp="1"/>
          </p:cNvSpPr>
          <p:nvPr>
            <p:ph type="ctrTitle"/>
          </p:nvPr>
        </p:nvSpPr>
        <p:spPr/>
        <p:txBody>
          <a:bodyPr/>
          <a:lstStyle/>
          <a:p>
            <a:r>
              <a:rPr lang="en-US" altLang="ja-JP" dirty="0"/>
              <a:t>Global Trends on Nutrition</a:t>
            </a:r>
            <a:br>
              <a:rPr lang="en-US" altLang="ja-JP" dirty="0"/>
            </a:br>
            <a:r>
              <a:rPr lang="en-US" altLang="ja-JP" sz="2400" dirty="0"/>
              <a:t>From the perspectives of </a:t>
            </a:r>
            <a:r>
              <a:rPr lang="en-US" altLang="ja-JP" sz="2400" dirty="0">
                <a:solidFill>
                  <a:srgbClr val="00B050"/>
                </a:solidFill>
              </a:rPr>
              <a:t>agriculture</a:t>
            </a:r>
            <a:endParaRPr kumimoji="1" lang="ja-JP" altLang="en-US" dirty="0"/>
          </a:p>
        </p:txBody>
      </p:sp>
    </p:spTree>
    <p:extLst>
      <p:ext uri="{BB962C8B-B14F-4D97-AF65-F5344CB8AC3E}">
        <p14:creationId xmlns:p14="http://schemas.microsoft.com/office/powerpoint/2010/main" val="3055594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B904B68-5579-1212-1ECA-AA86EAB448AC}"/>
              </a:ext>
            </a:extLst>
          </p:cNvPr>
          <p:cNvSpPr>
            <a:spLocks noGrp="1"/>
          </p:cNvSpPr>
          <p:nvPr>
            <p:ph type="title"/>
          </p:nvPr>
        </p:nvSpPr>
        <p:spPr/>
        <p:txBody>
          <a:bodyPr/>
          <a:lstStyle/>
          <a:p>
            <a:r>
              <a:rPr lang="en-US" sz="4000" dirty="0"/>
              <a:t>Food, nutrition and Environment, </a:t>
            </a:r>
            <a:br>
              <a:rPr lang="en-US" sz="4000" dirty="0"/>
            </a:br>
            <a:r>
              <a:rPr lang="en-US" sz="4000" dirty="0"/>
              <a:t>international dialog during past 70 years</a:t>
            </a:r>
          </a:p>
        </p:txBody>
      </p:sp>
      <p:graphicFrame>
        <p:nvGraphicFramePr>
          <p:cNvPr id="7" name="Content Placeholder 6">
            <a:extLst>
              <a:ext uri="{FF2B5EF4-FFF2-40B4-BE49-F238E27FC236}">
                <a16:creationId xmlns:a16="http://schemas.microsoft.com/office/drawing/2014/main" id="{16E3ED6D-7AD3-CDC3-71F1-5A1962CF1325}"/>
              </a:ext>
            </a:extLst>
          </p:cNvPr>
          <p:cNvGraphicFramePr>
            <a:graphicFrameLocks noGrp="1"/>
          </p:cNvGraphicFramePr>
          <p:nvPr>
            <p:ph idx="1"/>
            <p:extLst>
              <p:ext uri="{D42A27DB-BD31-4B8C-83A1-F6EECF244321}">
                <p14:modId xmlns:p14="http://schemas.microsoft.com/office/powerpoint/2010/main" val="1304318690"/>
              </p:ext>
            </p:extLst>
          </p:nvPr>
        </p:nvGraphicFramePr>
        <p:xfrm>
          <a:off x="609600" y="1484313"/>
          <a:ext cx="10972800" cy="4824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Date Placeholder 2">
            <a:extLst>
              <a:ext uri="{FF2B5EF4-FFF2-40B4-BE49-F238E27FC236}">
                <a16:creationId xmlns:a16="http://schemas.microsoft.com/office/drawing/2014/main" id="{C228D636-CBCA-4A1E-AE48-FF128AF41777}"/>
              </a:ext>
            </a:extLst>
          </p:cNvPr>
          <p:cNvSpPr>
            <a:spLocks noGrp="1"/>
          </p:cNvSpPr>
          <p:nvPr>
            <p:ph type="dt" sz="half" idx="10"/>
          </p:nvPr>
        </p:nvSpPr>
        <p:spPr/>
        <p:txBody>
          <a:bodyPr/>
          <a:lstStyle/>
          <a:p>
            <a:fld id="{16BFCEE2-F050-4027-9046-07534B4EC847}" type="datetime1">
              <a:rPr kumimoji="1" lang="ja-JP" altLang="en-US" smtClean="0"/>
              <a:t>2023/10/8</a:t>
            </a:fld>
            <a:endParaRPr kumimoji="1" lang="ja-JP" altLang="en-US"/>
          </a:p>
        </p:txBody>
      </p:sp>
      <p:sp>
        <p:nvSpPr>
          <p:cNvPr id="4" name="Slide Number Placeholder 3">
            <a:extLst>
              <a:ext uri="{FF2B5EF4-FFF2-40B4-BE49-F238E27FC236}">
                <a16:creationId xmlns:a16="http://schemas.microsoft.com/office/drawing/2014/main" id="{FE9EDD11-8BC6-3ACB-FEEF-153858C3CB00}"/>
              </a:ext>
            </a:extLst>
          </p:cNvPr>
          <p:cNvSpPr>
            <a:spLocks noGrp="1"/>
          </p:cNvSpPr>
          <p:nvPr>
            <p:ph type="sldNum" sz="quarter" idx="12"/>
          </p:nvPr>
        </p:nvSpPr>
        <p:spPr/>
        <p:txBody>
          <a:bodyPr/>
          <a:lstStyle/>
          <a:p>
            <a:fld id="{E557247A-458C-40C8-94C6-DCA396E0094D}" type="slidenum">
              <a:rPr kumimoji="1" lang="ja-JP" altLang="en-US" smtClean="0"/>
              <a:t>2</a:t>
            </a:fld>
            <a:endParaRPr kumimoji="1" lang="ja-JP" altLang="en-US"/>
          </a:p>
        </p:txBody>
      </p:sp>
      <p:cxnSp>
        <p:nvCxnSpPr>
          <p:cNvPr id="6" name="Straight Arrow Connector 5">
            <a:extLst>
              <a:ext uri="{FF2B5EF4-FFF2-40B4-BE49-F238E27FC236}">
                <a16:creationId xmlns:a16="http://schemas.microsoft.com/office/drawing/2014/main" id="{DFD826CA-F12C-2072-EB52-00C987F79E7B}"/>
              </a:ext>
            </a:extLst>
          </p:cNvPr>
          <p:cNvCxnSpPr/>
          <p:nvPr/>
        </p:nvCxnSpPr>
        <p:spPr>
          <a:xfrm>
            <a:off x="609600" y="2132856"/>
            <a:ext cx="2678088" cy="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5C58EF52-1456-C9E1-54E8-84DE3D4FCC30}"/>
              </a:ext>
            </a:extLst>
          </p:cNvPr>
          <p:cNvSpPr txBox="1"/>
          <p:nvPr/>
        </p:nvSpPr>
        <p:spPr>
          <a:xfrm>
            <a:off x="1948644" y="1763524"/>
            <a:ext cx="1051012" cy="369332"/>
          </a:xfrm>
          <a:prstGeom prst="rect">
            <a:avLst/>
          </a:prstGeom>
          <a:noFill/>
        </p:spPr>
        <p:txBody>
          <a:bodyPr wrap="square">
            <a:spAutoFit/>
          </a:bodyPr>
          <a:lstStyle/>
          <a:p>
            <a:pPr lvl="0"/>
            <a:r>
              <a:rPr lang="en-US" altLang="ja-JP" dirty="0"/>
              <a:t>~ 1980</a:t>
            </a:r>
            <a:endParaRPr lang="en-US" dirty="0"/>
          </a:p>
        </p:txBody>
      </p:sp>
      <p:cxnSp>
        <p:nvCxnSpPr>
          <p:cNvPr id="10" name="Straight Arrow Connector 9">
            <a:extLst>
              <a:ext uri="{FF2B5EF4-FFF2-40B4-BE49-F238E27FC236}">
                <a16:creationId xmlns:a16="http://schemas.microsoft.com/office/drawing/2014/main" id="{E116A013-F99D-03DA-F100-4DC70FE02CB1}"/>
              </a:ext>
            </a:extLst>
          </p:cNvPr>
          <p:cNvCxnSpPr/>
          <p:nvPr/>
        </p:nvCxnSpPr>
        <p:spPr>
          <a:xfrm>
            <a:off x="4640856" y="2132856"/>
            <a:ext cx="2678088" cy="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0202578-AE89-C49C-2B11-3C8BE2BC423B}"/>
              </a:ext>
            </a:extLst>
          </p:cNvPr>
          <p:cNvSpPr txBox="1"/>
          <p:nvPr/>
        </p:nvSpPr>
        <p:spPr>
          <a:xfrm>
            <a:off x="5087888" y="1763524"/>
            <a:ext cx="1584176" cy="369332"/>
          </a:xfrm>
          <a:prstGeom prst="rect">
            <a:avLst/>
          </a:prstGeom>
          <a:noFill/>
        </p:spPr>
        <p:txBody>
          <a:bodyPr wrap="square">
            <a:spAutoFit/>
          </a:bodyPr>
          <a:lstStyle/>
          <a:p>
            <a:pPr lvl="0"/>
            <a:r>
              <a:rPr lang="en-US" altLang="ja-JP" dirty="0"/>
              <a:t>1990 ~ 2000</a:t>
            </a:r>
            <a:endParaRPr lang="en-US" dirty="0"/>
          </a:p>
        </p:txBody>
      </p:sp>
      <p:cxnSp>
        <p:nvCxnSpPr>
          <p:cNvPr id="12" name="Straight Arrow Connector 11">
            <a:extLst>
              <a:ext uri="{FF2B5EF4-FFF2-40B4-BE49-F238E27FC236}">
                <a16:creationId xmlns:a16="http://schemas.microsoft.com/office/drawing/2014/main" id="{E330620F-1F5B-FDD0-D56D-86CA582878CE}"/>
              </a:ext>
            </a:extLst>
          </p:cNvPr>
          <p:cNvCxnSpPr/>
          <p:nvPr/>
        </p:nvCxnSpPr>
        <p:spPr>
          <a:xfrm>
            <a:off x="8434638" y="2132856"/>
            <a:ext cx="2678088" cy="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15A86A4-7702-88DD-C10F-8F472A75CDDB}"/>
              </a:ext>
            </a:extLst>
          </p:cNvPr>
          <p:cNvSpPr txBox="1"/>
          <p:nvPr/>
        </p:nvSpPr>
        <p:spPr>
          <a:xfrm>
            <a:off x="9248176" y="1763524"/>
            <a:ext cx="1051012" cy="369332"/>
          </a:xfrm>
          <a:prstGeom prst="rect">
            <a:avLst/>
          </a:prstGeom>
          <a:noFill/>
        </p:spPr>
        <p:txBody>
          <a:bodyPr wrap="square">
            <a:spAutoFit/>
          </a:bodyPr>
          <a:lstStyle/>
          <a:p>
            <a:pPr lvl="0"/>
            <a:r>
              <a:rPr lang="en-US" altLang="ja-JP" dirty="0"/>
              <a:t>2010 ~</a:t>
            </a:r>
            <a:endParaRPr lang="en-US" dirty="0"/>
          </a:p>
        </p:txBody>
      </p:sp>
      <p:sp>
        <p:nvSpPr>
          <p:cNvPr id="15" name="TextBox 14">
            <a:extLst>
              <a:ext uri="{FF2B5EF4-FFF2-40B4-BE49-F238E27FC236}">
                <a16:creationId xmlns:a16="http://schemas.microsoft.com/office/drawing/2014/main" id="{21AAC2E4-7D0C-3B51-542A-39A8796D0E5B}"/>
              </a:ext>
            </a:extLst>
          </p:cNvPr>
          <p:cNvSpPr txBox="1"/>
          <p:nvPr/>
        </p:nvSpPr>
        <p:spPr>
          <a:xfrm>
            <a:off x="865349" y="5910405"/>
            <a:ext cx="3358443" cy="369332"/>
          </a:xfrm>
          <a:prstGeom prst="rect">
            <a:avLst/>
          </a:prstGeom>
          <a:noFill/>
        </p:spPr>
        <p:txBody>
          <a:bodyPr wrap="square">
            <a:spAutoFit/>
          </a:bodyPr>
          <a:lstStyle/>
          <a:p>
            <a:pPr lvl="0"/>
            <a:r>
              <a:rPr lang="en-US" dirty="0"/>
              <a:t>Targeting </a:t>
            </a:r>
            <a:r>
              <a:rPr lang="en-US" b="1" dirty="0"/>
              <a:t>best</a:t>
            </a:r>
            <a:r>
              <a:rPr lang="en-US" dirty="0"/>
              <a:t> performance</a:t>
            </a:r>
          </a:p>
        </p:txBody>
      </p:sp>
      <p:sp>
        <p:nvSpPr>
          <p:cNvPr id="16" name="TextBox 15">
            <a:extLst>
              <a:ext uri="{FF2B5EF4-FFF2-40B4-BE49-F238E27FC236}">
                <a16:creationId xmlns:a16="http://schemas.microsoft.com/office/drawing/2014/main" id="{332B11B7-D886-C46C-4DB1-20033028C614}"/>
              </a:ext>
            </a:extLst>
          </p:cNvPr>
          <p:cNvSpPr txBox="1"/>
          <p:nvPr/>
        </p:nvSpPr>
        <p:spPr>
          <a:xfrm>
            <a:off x="8184233" y="5910405"/>
            <a:ext cx="3562946" cy="369332"/>
          </a:xfrm>
          <a:prstGeom prst="rect">
            <a:avLst/>
          </a:prstGeom>
          <a:noFill/>
        </p:spPr>
        <p:txBody>
          <a:bodyPr wrap="square">
            <a:spAutoFit/>
          </a:bodyPr>
          <a:lstStyle/>
          <a:p>
            <a:pPr lvl="0"/>
            <a:r>
              <a:rPr lang="en-US" dirty="0"/>
              <a:t>Targeting </a:t>
            </a:r>
            <a:r>
              <a:rPr lang="en-US" b="1" dirty="0"/>
              <a:t>optimal</a:t>
            </a:r>
            <a:r>
              <a:rPr lang="en-US" dirty="0"/>
              <a:t> performance</a:t>
            </a:r>
          </a:p>
        </p:txBody>
      </p:sp>
    </p:spTree>
    <p:extLst>
      <p:ext uri="{BB962C8B-B14F-4D97-AF65-F5344CB8AC3E}">
        <p14:creationId xmlns:p14="http://schemas.microsoft.com/office/powerpoint/2010/main" val="3598842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タイトル 1"/>
          <p:cNvSpPr>
            <a:spLocks noGrp="1"/>
          </p:cNvSpPr>
          <p:nvPr>
            <p:ph type="title"/>
          </p:nvPr>
        </p:nvSpPr>
        <p:spPr/>
        <p:txBody>
          <a:bodyPr/>
          <a:lstStyle/>
          <a:p>
            <a:pPr eaLnBrk="1" hangingPunct="1"/>
            <a:r>
              <a:rPr lang="en-US" altLang="ja-JP" dirty="0"/>
              <a:t>Contents</a:t>
            </a:r>
            <a:endParaRPr lang="ja-JP" altLang="en-US" dirty="0"/>
          </a:p>
        </p:txBody>
      </p:sp>
      <p:sp>
        <p:nvSpPr>
          <p:cNvPr id="22531" name="コンテンツ プレースホルダー 2"/>
          <p:cNvSpPr>
            <a:spLocks noGrp="1"/>
          </p:cNvSpPr>
          <p:nvPr>
            <p:ph idx="1"/>
          </p:nvPr>
        </p:nvSpPr>
        <p:spPr>
          <a:xfrm>
            <a:off x="767408" y="1484314"/>
            <a:ext cx="10585176" cy="4248943"/>
          </a:xfrm>
        </p:spPr>
        <p:txBody>
          <a:bodyPr/>
          <a:lstStyle/>
          <a:p>
            <a:pPr marL="442913" indent="-442913" eaLnBrk="1" hangingPunct="1">
              <a:buFontTx/>
              <a:buAutoNum type="arabicPeriod"/>
            </a:pPr>
            <a:r>
              <a:rPr lang="en-US" altLang="ja-JP" sz="3200" dirty="0"/>
              <a:t>History of global environmental issue</a:t>
            </a:r>
          </a:p>
          <a:p>
            <a:pPr marL="442913" indent="-442913" eaLnBrk="1" hangingPunct="1">
              <a:buFontTx/>
              <a:buAutoNum type="arabicPeriod"/>
            </a:pPr>
            <a:r>
              <a:rPr lang="en-US" altLang="ja-JP" sz="3200" dirty="0"/>
              <a:t>History of food security concept</a:t>
            </a:r>
          </a:p>
          <a:p>
            <a:pPr marL="442913" indent="-442913" eaLnBrk="1" hangingPunct="1">
              <a:buFontTx/>
              <a:buAutoNum type="arabicPeriod"/>
            </a:pPr>
            <a:r>
              <a:rPr lang="en-US" altLang="ja-JP" sz="3200" dirty="0"/>
              <a:t>Toward systemic approach</a:t>
            </a:r>
          </a:p>
          <a:p>
            <a:pPr marL="442913" indent="-442913" eaLnBrk="1" hangingPunct="1">
              <a:buFontTx/>
              <a:buAutoNum type="arabicPeriod"/>
            </a:pPr>
            <a:r>
              <a:rPr lang="en-US" altLang="ja-JP" sz="3200" dirty="0"/>
              <a:t>Food system and planetary health diet</a:t>
            </a:r>
          </a:p>
          <a:p>
            <a:pPr marL="442913" indent="-442913" eaLnBrk="1" hangingPunct="1">
              <a:buFontTx/>
              <a:buAutoNum type="arabicPeriod"/>
            </a:pPr>
            <a:endParaRPr lang="en-US" altLang="ja-JP" dirty="0"/>
          </a:p>
          <a:p>
            <a:pPr marL="442913" indent="-442913" eaLnBrk="1" hangingPunct="1">
              <a:buFontTx/>
              <a:buAutoNum type="arabicPeriod"/>
            </a:pPr>
            <a:endParaRPr lang="en-US" altLang="ja-JP" dirty="0"/>
          </a:p>
          <a:p>
            <a:pPr marL="442913" indent="-442913" eaLnBrk="1" hangingPunct="1">
              <a:buFontTx/>
              <a:buAutoNum type="arabicPeriod"/>
            </a:pPr>
            <a:endParaRPr lang="en-US" altLang="ja-JP" dirty="0"/>
          </a:p>
        </p:txBody>
      </p:sp>
      <p:sp>
        <p:nvSpPr>
          <p:cNvPr id="3" name="日付プレースホルダー 2"/>
          <p:cNvSpPr>
            <a:spLocks noGrp="1"/>
          </p:cNvSpPr>
          <p:nvPr>
            <p:ph type="dt" sz="half" idx="10"/>
          </p:nvPr>
        </p:nvSpPr>
        <p:spPr/>
        <p:txBody>
          <a:bodyPr/>
          <a:lstStyle/>
          <a:p>
            <a:pPr>
              <a:defRPr/>
            </a:pPr>
            <a:fld id="{44622818-AFA9-4FD6-82A1-ACC1FB1ED292}" type="datetime1">
              <a:rPr lang="en-US" altLang="ja-JP" smtClean="0"/>
              <a:t>10/8/2023</a:t>
            </a:fld>
            <a:endParaRPr lang="ja-JP" altLang="en-US" dirty="0"/>
          </a:p>
        </p:txBody>
      </p:sp>
      <p:sp>
        <p:nvSpPr>
          <p:cNvPr id="2" name="スライド番号プレースホルダー 1"/>
          <p:cNvSpPr>
            <a:spLocks noGrp="1"/>
          </p:cNvSpPr>
          <p:nvPr>
            <p:ph type="sldNum" sz="quarter" idx="12"/>
          </p:nvPr>
        </p:nvSpPr>
        <p:spPr/>
        <p:txBody>
          <a:bodyPr/>
          <a:lstStyle/>
          <a:p>
            <a:pPr>
              <a:defRPr/>
            </a:pPr>
            <a:fld id="{D74C453D-3E7B-4C76-B4EE-03069D4D3CCE}" type="slidenum">
              <a:rPr lang="ja-JP" altLang="en-US" smtClean="0"/>
              <a:pPr>
                <a:defRPr/>
              </a:pPr>
              <a:t>3</a:t>
            </a:fld>
            <a:endParaRPr lang="ja-JP" altLang="en-US"/>
          </a:p>
        </p:txBody>
      </p:sp>
    </p:spTree>
    <p:extLst>
      <p:ext uri="{BB962C8B-B14F-4D97-AF65-F5344CB8AC3E}">
        <p14:creationId xmlns:p14="http://schemas.microsoft.com/office/powerpoint/2010/main" val="1682764905"/>
      </p:ext>
    </p:extLst>
  </p:cSld>
  <p:clrMapOvr>
    <a:masterClrMapping/>
  </p:clrMapOvr>
  <mc:AlternateContent xmlns:mc="http://schemas.openxmlformats.org/markup-compatibility/2006" xmlns:p14="http://schemas.microsoft.com/office/powerpoint/2010/main">
    <mc:Choice Requires="p14">
      <p:transition spd="slow" p14:dur="2000" advTm="51081"/>
    </mc:Choice>
    <mc:Fallback xmlns="">
      <p:transition spd="slow" advTm="510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solidFill>
            <a:srgbClr val="FFC000"/>
          </a:solidFill>
        </p:spPr>
        <p:txBody>
          <a:bodyPr/>
          <a:lstStyle/>
          <a:p>
            <a:pPr marL="625475" indent="-625475"/>
            <a:r>
              <a:rPr lang="en-US" altLang="ja-JP" sz="3600" dirty="0"/>
              <a:t>1. History of global environmental issue</a:t>
            </a:r>
            <a:endParaRPr lang="ja-JP" altLang="en-US" sz="3600" dirty="0"/>
          </a:p>
        </p:txBody>
      </p:sp>
      <p:sp>
        <p:nvSpPr>
          <p:cNvPr id="2" name="日付プレースホルダー 1"/>
          <p:cNvSpPr>
            <a:spLocks noGrp="1"/>
          </p:cNvSpPr>
          <p:nvPr>
            <p:ph type="dt" sz="half" idx="10"/>
          </p:nvPr>
        </p:nvSpPr>
        <p:spPr/>
        <p:txBody>
          <a:bodyPr/>
          <a:lstStyle/>
          <a:p>
            <a:pPr>
              <a:defRPr/>
            </a:pPr>
            <a:fld id="{113FAA71-E49D-494E-B7A9-4C7A3F0B9BF2}" type="datetime1">
              <a:rPr lang="en-US" altLang="ja-JP" smtClean="0"/>
              <a:t>10/8/2023</a:t>
            </a:fld>
            <a:endParaRPr lang="ja-JP" altLang="en-US"/>
          </a:p>
        </p:txBody>
      </p:sp>
      <p:sp>
        <p:nvSpPr>
          <p:cNvPr id="6" name="スライド番号プレースホルダー 5"/>
          <p:cNvSpPr>
            <a:spLocks noGrp="1"/>
          </p:cNvSpPr>
          <p:nvPr>
            <p:ph type="sldNum" sz="quarter" idx="12"/>
          </p:nvPr>
        </p:nvSpPr>
        <p:spPr/>
        <p:txBody>
          <a:bodyPr/>
          <a:lstStyle/>
          <a:p>
            <a:pPr>
              <a:defRPr/>
            </a:pPr>
            <a:fld id="{7BF782C2-C15A-4982-98C9-E8739FDA2ECB}" type="slidenum">
              <a:rPr lang="ja-JP" altLang="en-US" smtClean="0"/>
              <a:pPr>
                <a:defRPr/>
              </a:pPr>
              <a:t>4</a:t>
            </a:fld>
            <a:endParaRPr lang="ja-JP" altLang="en-US"/>
          </a:p>
        </p:txBody>
      </p:sp>
    </p:spTree>
    <p:extLst>
      <p:ext uri="{BB962C8B-B14F-4D97-AF65-F5344CB8AC3E}">
        <p14:creationId xmlns:p14="http://schemas.microsoft.com/office/powerpoint/2010/main" val="3071598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a:xfrm>
            <a:off x="963084" y="4406901"/>
            <a:ext cx="10363200" cy="1944738"/>
          </a:xfrm>
          <a:solidFill>
            <a:srgbClr val="008000"/>
          </a:solidFill>
        </p:spPr>
        <p:txBody>
          <a:bodyPr/>
          <a:lstStyle/>
          <a:p>
            <a:pPr algn="ctr"/>
            <a:r>
              <a:rPr lang="en-US" altLang="ja-JP" sz="3600" dirty="0">
                <a:solidFill>
                  <a:schemeClr val="bg1"/>
                </a:solidFill>
              </a:rPr>
              <a:t>Overview of international dialogue about global environmental issue and agriculture</a:t>
            </a:r>
          </a:p>
        </p:txBody>
      </p:sp>
      <p:sp>
        <p:nvSpPr>
          <p:cNvPr id="4" name="スライド番号プレースホルダー 3"/>
          <p:cNvSpPr>
            <a:spLocks noGrp="1"/>
          </p:cNvSpPr>
          <p:nvPr>
            <p:ph type="sldNum" sz="quarter" idx="12"/>
          </p:nvPr>
        </p:nvSpPr>
        <p:spPr/>
        <p:txBody>
          <a:bodyPr/>
          <a:lstStyle/>
          <a:p>
            <a:fld id="{EEACCEC6-6934-465F-88B3-8CFCB156864F}" type="slidenum">
              <a:rPr kumimoji="1" lang="ja-JP" altLang="en-US" smtClean="0"/>
              <a:t>5</a:t>
            </a:fld>
            <a:endParaRPr kumimoji="1" lang="ja-JP" altLang="en-US"/>
          </a:p>
        </p:txBody>
      </p:sp>
    </p:spTree>
    <p:extLst>
      <p:ext uri="{BB962C8B-B14F-4D97-AF65-F5344CB8AC3E}">
        <p14:creationId xmlns:p14="http://schemas.microsoft.com/office/powerpoint/2010/main" val="2262255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3ACD630-2449-46FF-ADA0-226E400055EC}"/>
              </a:ext>
            </a:extLst>
          </p:cNvPr>
          <p:cNvSpPr>
            <a:spLocks noGrp="1"/>
          </p:cNvSpPr>
          <p:nvPr>
            <p:ph type="title"/>
          </p:nvPr>
        </p:nvSpPr>
        <p:spPr/>
        <p:txBody>
          <a:bodyPr/>
          <a:lstStyle/>
          <a:p>
            <a:r>
              <a:rPr kumimoji="1" lang="en-US" altLang="ja-JP" sz="3600" dirty="0"/>
              <a:t>Recognition about global environmental issue</a:t>
            </a:r>
            <a:endParaRPr kumimoji="1" lang="ja-JP" altLang="en-US" sz="3600" dirty="0"/>
          </a:p>
        </p:txBody>
      </p:sp>
      <p:sp>
        <p:nvSpPr>
          <p:cNvPr id="3" name="コンテンツ プレースホルダー 2">
            <a:extLst>
              <a:ext uri="{FF2B5EF4-FFF2-40B4-BE49-F238E27FC236}">
                <a16:creationId xmlns:a16="http://schemas.microsoft.com/office/drawing/2014/main" id="{409FCF60-BFDF-4569-A51F-F9E6F1A4D81F}"/>
              </a:ext>
            </a:extLst>
          </p:cNvPr>
          <p:cNvSpPr>
            <a:spLocks noGrp="1"/>
          </p:cNvSpPr>
          <p:nvPr>
            <p:ph idx="1"/>
          </p:nvPr>
        </p:nvSpPr>
        <p:spPr/>
        <p:txBody>
          <a:bodyPr/>
          <a:lstStyle/>
          <a:p>
            <a:r>
              <a:rPr kumimoji="1" lang="en-US" altLang="ja-JP" dirty="0"/>
              <a:t>1972:</a:t>
            </a:r>
            <a:r>
              <a:rPr kumimoji="1" lang="ja-JP" altLang="en-US" dirty="0"/>
              <a:t> </a:t>
            </a:r>
            <a:r>
              <a:rPr kumimoji="1" lang="en-US" altLang="ja-JP" dirty="0"/>
              <a:t>The limits to growth - Club of Rome</a:t>
            </a:r>
          </a:p>
          <a:p>
            <a:pPr lvl="1"/>
            <a:r>
              <a:rPr lang="en-US" altLang="ja-JP" dirty="0"/>
              <a:t>If the present growth trends in world population, industrialization, pollution, food production, and resource depletion continue unchanged, the limits to growth on this planet will be reached sometime within the next one hundred years</a:t>
            </a:r>
          </a:p>
          <a:p>
            <a:r>
              <a:rPr kumimoji="1" lang="en-US" altLang="ja-JP" dirty="0"/>
              <a:t>1980s’: new phase of environmental pollution</a:t>
            </a:r>
          </a:p>
          <a:p>
            <a:pPr lvl="1"/>
            <a:r>
              <a:rPr lang="en-US" altLang="ja-JP" dirty="0"/>
              <a:t>Point source:</a:t>
            </a:r>
            <a:r>
              <a:rPr lang="ja-JP" altLang="en-US" dirty="0"/>
              <a:t> </a:t>
            </a:r>
            <a:r>
              <a:rPr lang="en-US" altLang="ja-JP" dirty="0"/>
              <a:t>local issue, specific entity responsible</a:t>
            </a:r>
          </a:p>
          <a:p>
            <a:pPr lvl="1"/>
            <a:r>
              <a:rPr kumimoji="1" lang="en-US" altLang="ja-JP" dirty="0"/>
              <a:t>Nonpoint source: regional/global issue, general public also responsible for pollution</a:t>
            </a:r>
            <a:endParaRPr kumimoji="1" lang="ja-JP" altLang="en-US" dirty="0"/>
          </a:p>
        </p:txBody>
      </p:sp>
      <p:sp>
        <p:nvSpPr>
          <p:cNvPr id="4" name="日付プレースホルダー 3">
            <a:extLst>
              <a:ext uri="{FF2B5EF4-FFF2-40B4-BE49-F238E27FC236}">
                <a16:creationId xmlns:a16="http://schemas.microsoft.com/office/drawing/2014/main" id="{9CBBE849-3CCA-4F0C-987A-A7AC4FAE0094}"/>
              </a:ext>
            </a:extLst>
          </p:cNvPr>
          <p:cNvSpPr>
            <a:spLocks noGrp="1"/>
          </p:cNvSpPr>
          <p:nvPr>
            <p:ph type="dt" sz="half" idx="10"/>
          </p:nvPr>
        </p:nvSpPr>
        <p:spPr/>
        <p:txBody>
          <a:bodyPr/>
          <a:lstStyle/>
          <a:p>
            <a:pPr>
              <a:defRPr/>
            </a:pPr>
            <a:fld id="{384306F1-B146-4CF6-9C68-411CC47A9921}" type="datetime1">
              <a:rPr lang="en-US" altLang="ja-JP" smtClean="0"/>
              <a:t>10/8/2023</a:t>
            </a:fld>
            <a:endParaRPr lang="ja-JP" altLang="en-US"/>
          </a:p>
        </p:txBody>
      </p:sp>
      <p:sp>
        <p:nvSpPr>
          <p:cNvPr id="5" name="スライド番号プレースホルダー 4">
            <a:extLst>
              <a:ext uri="{FF2B5EF4-FFF2-40B4-BE49-F238E27FC236}">
                <a16:creationId xmlns:a16="http://schemas.microsoft.com/office/drawing/2014/main" id="{A61727DD-CBF4-4789-8DB5-83C8DD123091}"/>
              </a:ext>
            </a:extLst>
          </p:cNvPr>
          <p:cNvSpPr>
            <a:spLocks noGrp="1"/>
          </p:cNvSpPr>
          <p:nvPr>
            <p:ph type="sldNum" sz="quarter" idx="12"/>
          </p:nvPr>
        </p:nvSpPr>
        <p:spPr/>
        <p:txBody>
          <a:bodyPr/>
          <a:lstStyle/>
          <a:p>
            <a:pPr>
              <a:defRPr/>
            </a:pPr>
            <a:fld id="{D74C453D-3E7B-4C76-B4EE-03069D4D3CCE}" type="slidenum">
              <a:rPr lang="ja-JP" altLang="en-US" smtClean="0"/>
              <a:pPr>
                <a:defRPr/>
              </a:pPr>
              <a:t>6</a:t>
            </a:fld>
            <a:endParaRPr lang="ja-JP" altLang="en-US"/>
          </a:p>
        </p:txBody>
      </p:sp>
      <p:sp>
        <p:nvSpPr>
          <p:cNvPr id="6" name="正方形/長方形 5">
            <a:extLst>
              <a:ext uri="{FF2B5EF4-FFF2-40B4-BE49-F238E27FC236}">
                <a16:creationId xmlns:a16="http://schemas.microsoft.com/office/drawing/2014/main" id="{B4BFCBBF-8CB1-4597-90CC-038D65EDE190}"/>
              </a:ext>
            </a:extLst>
          </p:cNvPr>
          <p:cNvSpPr/>
          <p:nvPr/>
        </p:nvSpPr>
        <p:spPr>
          <a:xfrm>
            <a:off x="0" y="0"/>
            <a:ext cx="2351584" cy="3129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ja-JP" dirty="0">
                <a:latin typeface="Amasis MT Pro Black" panose="020B0604020202020204" pitchFamily="18" charset="0"/>
              </a:rPr>
              <a:t>1970s-1980s</a:t>
            </a:r>
            <a:endParaRPr kumimoji="1" lang="ja-JP" altLang="en-US" dirty="0">
              <a:latin typeface="Amasis MT Pro Black" panose="020B0604020202020204" pitchFamily="18" charset="0"/>
            </a:endParaRPr>
          </a:p>
        </p:txBody>
      </p:sp>
    </p:spTree>
    <p:extLst>
      <p:ext uri="{BB962C8B-B14F-4D97-AF65-F5344CB8AC3E}">
        <p14:creationId xmlns:p14="http://schemas.microsoft.com/office/powerpoint/2010/main" val="2672160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四角形: 角を丸くする 27">
            <a:extLst>
              <a:ext uri="{FF2B5EF4-FFF2-40B4-BE49-F238E27FC236}">
                <a16:creationId xmlns:a16="http://schemas.microsoft.com/office/drawing/2014/main" id="{CB71E2D2-EC21-4B43-9635-E907F42BA76F}"/>
              </a:ext>
            </a:extLst>
          </p:cNvPr>
          <p:cNvSpPr/>
          <p:nvPr/>
        </p:nvSpPr>
        <p:spPr>
          <a:xfrm>
            <a:off x="119336" y="1268760"/>
            <a:ext cx="11881320" cy="3751817"/>
          </a:xfrm>
          <a:prstGeom prst="roundRect">
            <a:avLst>
              <a:gd name="adj" fmla="val 3927"/>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a:extLst>
              <a:ext uri="{FF2B5EF4-FFF2-40B4-BE49-F238E27FC236}">
                <a16:creationId xmlns:a16="http://schemas.microsoft.com/office/drawing/2014/main" id="{B8E18FD6-799A-46BB-9CF1-76F3019160F2}"/>
              </a:ext>
            </a:extLst>
          </p:cNvPr>
          <p:cNvSpPr>
            <a:spLocks noGrp="1"/>
          </p:cNvSpPr>
          <p:nvPr>
            <p:ph type="title"/>
          </p:nvPr>
        </p:nvSpPr>
        <p:spPr>
          <a:xfrm>
            <a:off x="609600" y="116632"/>
            <a:ext cx="10972800" cy="1066800"/>
          </a:xfrm>
        </p:spPr>
        <p:txBody>
          <a:bodyPr/>
          <a:lstStyle/>
          <a:p>
            <a:r>
              <a:rPr kumimoji="1" lang="en-US" altLang="ja-JP" sz="4000" dirty="0"/>
              <a:t>1990s: establishment of the concept of “sustainable development”</a:t>
            </a:r>
            <a:endParaRPr kumimoji="1" lang="ja-JP" altLang="en-US" sz="4000" dirty="0"/>
          </a:p>
        </p:txBody>
      </p:sp>
      <p:sp>
        <p:nvSpPr>
          <p:cNvPr id="4" name="日付プレースホルダー 3">
            <a:extLst>
              <a:ext uri="{FF2B5EF4-FFF2-40B4-BE49-F238E27FC236}">
                <a16:creationId xmlns:a16="http://schemas.microsoft.com/office/drawing/2014/main" id="{CFBC36AE-ECD8-41B4-B667-05776EDDFFD1}"/>
              </a:ext>
            </a:extLst>
          </p:cNvPr>
          <p:cNvSpPr>
            <a:spLocks noGrp="1"/>
          </p:cNvSpPr>
          <p:nvPr>
            <p:ph type="dt" sz="half" idx="10"/>
          </p:nvPr>
        </p:nvSpPr>
        <p:spPr/>
        <p:txBody>
          <a:bodyPr/>
          <a:lstStyle/>
          <a:p>
            <a:pPr>
              <a:defRPr/>
            </a:pPr>
            <a:fld id="{384306F1-B146-4CF6-9C68-411CC47A9921}" type="datetime1">
              <a:rPr lang="en-US" altLang="ja-JP" smtClean="0"/>
              <a:t>10/8/2023</a:t>
            </a:fld>
            <a:endParaRPr lang="ja-JP" altLang="en-US"/>
          </a:p>
        </p:txBody>
      </p:sp>
      <p:sp>
        <p:nvSpPr>
          <p:cNvPr id="5" name="スライド番号プレースホルダー 4">
            <a:extLst>
              <a:ext uri="{FF2B5EF4-FFF2-40B4-BE49-F238E27FC236}">
                <a16:creationId xmlns:a16="http://schemas.microsoft.com/office/drawing/2014/main" id="{A6D564CE-D383-4B7D-B262-124B22A58F88}"/>
              </a:ext>
            </a:extLst>
          </p:cNvPr>
          <p:cNvSpPr>
            <a:spLocks noGrp="1"/>
          </p:cNvSpPr>
          <p:nvPr>
            <p:ph type="sldNum" sz="quarter" idx="12"/>
          </p:nvPr>
        </p:nvSpPr>
        <p:spPr/>
        <p:txBody>
          <a:bodyPr/>
          <a:lstStyle/>
          <a:p>
            <a:pPr>
              <a:defRPr/>
            </a:pPr>
            <a:fld id="{D74C453D-3E7B-4C76-B4EE-03069D4D3CCE}" type="slidenum">
              <a:rPr lang="ja-JP" altLang="en-US" smtClean="0"/>
              <a:pPr>
                <a:defRPr/>
              </a:pPr>
              <a:t>7</a:t>
            </a:fld>
            <a:endParaRPr lang="ja-JP" altLang="en-US"/>
          </a:p>
        </p:txBody>
      </p:sp>
      <p:sp>
        <p:nvSpPr>
          <p:cNvPr id="6" name="正方形/長方形 5">
            <a:extLst>
              <a:ext uri="{FF2B5EF4-FFF2-40B4-BE49-F238E27FC236}">
                <a16:creationId xmlns:a16="http://schemas.microsoft.com/office/drawing/2014/main" id="{AB27C6BC-7317-4E56-B3F7-21064F611AFE}"/>
              </a:ext>
            </a:extLst>
          </p:cNvPr>
          <p:cNvSpPr/>
          <p:nvPr/>
        </p:nvSpPr>
        <p:spPr>
          <a:xfrm>
            <a:off x="119336" y="5443094"/>
            <a:ext cx="11881320" cy="1226266"/>
          </a:xfrm>
          <a:prstGeom prst="rect">
            <a:avLst/>
          </a:prstGeom>
          <a:noFill/>
        </p:spPr>
        <p:style>
          <a:lnRef idx="2">
            <a:schemeClr val="accent2"/>
          </a:lnRef>
          <a:fillRef idx="1">
            <a:schemeClr val="lt1"/>
          </a:fillRef>
          <a:effectRef idx="0">
            <a:schemeClr val="accent2"/>
          </a:effectRef>
          <a:fontRef idx="minor">
            <a:schemeClr val="dk1"/>
          </a:fontRef>
        </p:style>
        <p:txBody>
          <a:bodyPr rtlCol="0" anchor="t"/>
          <a:lstStyle/>
          <a:p>
            <a:pPr marL="285750" indent="-285750">
              <a:buFont typeface="Arial" panose="020B0604020202020204" pitchFamily="34" charset="0"/>
              <a:buChar char="•"/>
            </a:pPr>
            <a:r>
              <a:rPr lang="en-US" altLang="ja-JP" dirty="0"/>
              <a:t>Due to population pressure, regenerative capacity of traditional agricultural ecosystem was deteriorated in rangeland</a:t>
            </a:r>
          </a:p>
          <a:p>
            <a:pPr marL="285750" indent="-285750">
              <a:buFont typeface="Arial" panose="020B0604020202020204" pitchFamily="34" charset="0"/>
              <a:buChar char="•"/>
            </a:pPr>
            <a:r>
              <a:rPr lang="en-US" altLang="ja-JP" dirty="0"/>
              <a:t>Sustainable intensification in prime land was one possible direction to refrain further expansion of agriculture pressure in fragile rangeland ecosystem</a:t>
            </a:r>
            <a:endParaRPr kumimoji="1" lang="ja-JP" altLang="en-US" dirty="0"/>
          </a:p>
        </p:txBody>
      </p:sp>
      <p:sp>
        <p:nvSpPr>
          <p:cNvPr id="14" name="四角形: 角を丸くする 13">
            <a:extLst>
              <a:ext uri="{FF2B5EF4-FFF2-40B4-BE49-F238E27FC236}">
                <a16:creationId xmlns:a16="http://schemas.microsoft.com/office/drawing/2014/main" id="{71EC7F7A-A3C4-406D-81D3-A1211028EFFA}"/>
              </a:ext>
            </a:extLst>
          </p:cNvPr>
          <p:cNvSpPr/>
          <p:nvPr/>
        </p:nvSpPr>
        <p:spPr>
          <a:xfrm>
            <a:off x="352204" y="4266287"/>
            <a:ext cx="5311748" cy="70688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kumimoji="1" lang="en-US" altLang="ja-JP" dirty="0"/>
              <a:t>Population pressure</a:t>
            </a:r>
          </a:p>
          <a:p>
            <a:pPr marL="285750" indent="-285750">
              <a:buFont typeface="Arial" panose="020B0604020202020204" pitchFamily="34" charset="0"/>
              <a:buChar char="•"/>
            </a:pPr>
            <a:r>
              <a:rPr lang="en-US" altLang="ja-JP" dirty="0"/>
              <a:t>Economic development in developing nations</a:t>
            </a:r>
            <a:endParaRPr kumimoji="1" lang="en-US" altLang="ja-JP" dirty="0"/>
          </a:p>
        </p:txBody>
      </p:sp>
      <p:grpSp>
        <p:nvGrpSpPr>
          <p:cNvPr id="21" name="グループ化 20">
            <a:extLst>
              <a:ext uri="{FF2B5EF4-FFF2-40B4-BE49-F238E27FC236}">
                <a16:creationId xmlns:a16="http://schemas.microsoft.com/office/drawing/2014/main" id="{BF076E49-43CD-481A-A749-4F7B572D52A0}"/>
              </a:ext>
            </a:extLst>
          </p:cNvPr>
          <p:cNvGrpSpPr/>
          <p:nvPr/>
        </p:nvGrpSpPr>
        <p:grpSpPr>
          <a:xfrm>
            <a:off x="305543" y="1484784"/>
            <a:ext cx="2232248" cy="1724523"/>
            <a:chOff x="305543" y="1621399"/>
            <a:chExt cx="2232248" cy="1724523"/>
          </a:xfrm>
        </p:grpSpPr>
        <p:sp>
          <p:nvSpPr>
            <p:cNvPr id="15" name="正方形/長方形 14">
              <a:extLst>
                <a:ext uri="{FF2B5EF4-FFF2-40B4-BE49-F238E27FC236}">
                  <a16:creationId xmlns:a16="http://schemas.microsoft.com/office/drawing/2014/main" id="{6A1ACC10-D615-4FF5-8436-445674259124}"/>
                </a:ext>
              </a:extLst>
            </p:cNvPr>
            <p:cNvSpPr/>
            <p:nvPr/>
          </p:nvSpPr>
          <p:spPr>
            <a:xfrm>
              <a:off x="324736" y="1621399"/>
              <a:ext cx="2160240" cy="6480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b="1" dirty="0"/>
                <a:t>Traditional mode of agriculture</a:t>
              </a:r>
              <a:endParaRPr lang="en-US" altLang="ja-JP" b="1" dirty="0"/>
            </a:p>
          </p:txBody>
        </p:sp>
        <p:sp>
          <p:nvSpPr>
            <p:cNvPr id="16" name="四角形: 角を丸くする 15">
              <a:extLst>
                <a:ext uri="{FF2B5EF4-FFF2-40B4-BE49-F238E27FC236}">
                  <a16:creationId xmlns:a16="http://schemas.microsoft.com/office/drawing/2014/main" id="{E64375F4-30B2-41EC-B0F0-4EB2A51FBCBB}"/>
                </a:ext>
              </a:extLst>
            </p:cNvPr>
            <p:cNvSpPr/>
            <p:nvPr/>
          </p:nvSpPr>
          <p:spPr>
            <a:xfrm>
              <a:off x="305543" y="2279122"/>
              <a:ext cx="2232248" cy="1066800"/>
            </a:xfrm>
            <a:prstGeom prst="roundRect">
              <a:avLst/>
            </a:prstGeom>
            <a:solidFill>
              <a:srgbClr val="66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Slash-and-burn</a:t>
              </a:r>
            </a:p>
            <a:p>
              <a:pPr algn="ctr"/>
              <a:r>
                <a:rPr lang="en-US" altLang="ja-JP" dirty="0">
                  <a:solidFill>
                    <a:schemeClr val="tx1"/>
                  </a:solidFill>
                </a:rPr>
                <a:t>Nomadic grazing</a:t>
              </a:r>
              <a:endParaRPr kumimoji="1" lang="en-US" altLang="ja-JP" dirty="0">
                <a:solidFill>
                  <a:schemeClr val="tx1"/>
                </a:solidFill>
              </a:endParaRPr>
            </a:p>
            <a:p>
              <a:pPr algn="ctr"/>
              <a:r>
                <a:rPr lang="en-US" altLang="ja-JP" dirty="0">
                  <a:solidFill>
                    <a:schemeClr val="tx1"/>
                  </a:solidFill>
                </a:rPr>
                <a:t>Rangeland farming</a:t>
              </a:r>
            </a:p>
          </p:txBody>
        </p:sp>
      </p:grpSp>
      <p:grpSp>
        <p:nvGrpSpPr>
          <p:cNvPr id="20" name="グループ化 19">
            <a:extLst>
              <a:ext uri="{FF2B5EF4-FFF2-40B4-BE49-F238E27FC236}">
                <a16:creationId xmlns:a16="http://schemas.microsoft.com/office/drawing/2014/main" id="{C747575E-7A9B-4218-B94C-AA10565EA1BC}"/>
              </a:ext>
            </a:extLst>
          </p:cNvPr>
          <p:cNvGrpSpPr/>
          <p:nvPr/>
        </p:nvGrpSpPr>
        <p:grpSpPr>
          <a:xfrm>
            <a:off x="3641396" y="1492185"/>
            <a:ext cx="2160240" cy="2304256"/>
            <a:chOff x="3533559" y="1556792"/>
            <a:chExt cx="2160240" cy="2304256"/>
          </a:xfrm>
        </p:grpSpPr>
        <p:sp>
          <p:nvSpPr>
            <p:cNvPr id="7" name="四角形: 角を丸くする 6">
              <a:extLst>
                <a:ext uri="{FF2B5EF4-FFF2-40B4-BE49-F238E27FC236}">
                  <a16:creationId xmlns:a16="http://schemas.microsoft.com/office/drawing/2014/main" id="{8C1E57DC-2A75-4832-B5F5-6311F7AC3645}"/>
                </a:ext>
              </a:extLst>
            </p:cNvPr>
            <p:cNvSpPr/>
            <p:nvPr/>
          </p:nvSpPr>
          <p:spPr>
            <a:xfrm>
              <a:off x="3593104" y="2263263"/>
              <a:ext cx="2070848" cy="4680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t>Over-grazing</a:t>
              </a:r>
              <a:endParaRPr kumimoji="1" lang="ja-JP" altLang="en-US" dirty="0"/>
            </a:p>
          </p:txBody>
        </p:sp>
        <p:sp>
          <p:nvSpPr>
            <p:cNvPr id="10" name="四角形: 角を丸くする 9">
              <a:extLst>
                <a:ext uri="{FF2B5EF4-FFF2-40B4-BE49-F238E27FC236}">
                  <a16:creationId xmlns:a16="http://schemas.microsoft.com/office/drawing/2014/main" id="{BC416DDB-E7EE-450D-B6FB-E5277B1C0AB8}"/>
                </a:ext>
              </a:extLst>
            </p:cNvPr>
            <p:cNvSpPr/>
            <p:nvPr/>
          </p:nvSpPr>
          <p:spPr>
            <a:xfrm>
              <a:off x="3593104" y="2815408"/>
              <a:ext cx="2070848" cy="4680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t>Over-cultivation</a:t>
              </a:r>
              <a:endParaRPr kumimoji="1" lang="ja-JP" altLang="en-US" dirty="0"/>
            </a:p>
          </p:txBody>
        </p:sp>
        <p:sp>
          <p:nvSpPr>
            <p:cNvPr id="11" name="四角形: 角を丸くする 10">
              <a:extLst>
                <a:ext uri="{FF2B5EF4-FFF2-40B4-BE49-F238E27FC236}">
                  <a16:creationId xmlns:a16="http://schemas.microsoft.com/office/drawing/2014/main" id="{78A0A689-268C-40EA-8CAA-D22399BCA8CC}"/>
                </a:ext>
              </a:extLst>
            </p:cNvPr>
            <p:cNvSpPr/>
            <p:nvPr/>
          </p:nvSpPr>
          <p:spPr>
            <a:xfrm>
              <a:off x="3593104" y="3393048"/>
              <a:ext cx="2070848" cy="4680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t>Deforestation</a:t>
              </a:r>
            </a:p>
          </p:txBody>
        </p:sp>
        <p:sp>
          <p:nvSpPr>
            <p:cNvPr id="18" name="正方形/長方形 17">
              <a:extLst>
                <a:ext uri="{FF2B5EF4-FFF2-40B4-BE49-F238E27FC236}">
                  <a16:creationId xmlns:a16="http://schemas.microsoft.com/office/drawing/2014/main" id="{DEBB77AB-CFE7-4D72-AEF3-E9C8F306FD4A}"/>
                </a:ext>
              </a:extLst>
            </p:cNvPr>
            <p:cNvSpPr/>
            <p:nvPr/>
          </p:nvSpPr>
          <p:spPr>
            <a:xfrm>
              <a:off x="3533559" y="1556792"/>
              <a:ext cx="2160240" cy="6480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b="1" dirty="0"/>
                <a:t>Unsustainable</a:t>
              </a:r>
            </a:p>
            <a:p>
              <a:pPr algn="ctr"/>
              <a:r>
                <a:rPr kumimoji="1" lang="en-US" altLang="ja-JP" b="1" dirty="0"/>
                <a:t>mode</a:t>
              </a:r>
              <a:endParaRPr lang="en-US" altLang="ja-JP" b="1" dirty="0"/>
            </a:p>
          </p:txBody>
        </p:sp>
      </p:grpSp>
      <p:grpSp>
        <p:nvGrpSpPr>
          <p:cNvPr id="22" name="グループ化 21">
            <a:extLst>
              <a:ext uri="{FF2B5EF4-FFF2-40B4-BE49-F238E27FC236}">
                <a16:creationId xmlns:a16="http://schemas.microsoft.com/office/drawing/2014/main" id="{FB3274E5-FE66-407D-8FEA-C6101BF49E62}"/>
              </a:ext>
            </a:extLst>
          </p:cNvPr>
          <p:cNvGrpSpPr/>
          <p:nvPr/>
        </p:nvGrpSpPr>
        <p:grpSpPr>
          <a:xfrm>
            <a:off x="6289376" y="1466040"/>
            <a:ext cx="2232248" cy="2330401"/>
            <a:chOff x="6181539" y="1556792"/>
            <a:chExt cx="2232248" cy="2330401"/>
          </a:xfrm>
        </p:grpSpPr>
        <p:sp>
          <p:nvSpPr>
            <p:cNvPr id="13" name="四角形: 角を丸くする 12">
              <a:extLst>
                <a:ext uri="{FF2B5EF4-FFF2-40B4-BE49-F238E27FC236}">
                  <a16:creationId xmlns:a16="http://schemas.microsoft.com/office/drawing/2014/main" id="{3224A428-DABE-4C09-962F-9390C0894684}"/>
                </a:ext>
              </a:extLst>
            </p:cNvPr>
            <p:cNvSpPr/>
            <p:nvPr/>
          </p:nvSpPr>
          <p:spPr>
            <a:xfrm>
              <a:off x="6181539" y="2263263"/>
              <a:ext cx="2232248" cy="162393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t>GHG emission</a:t>
              </a:r>
            </a:p>
            <a:p>
              <a:pPr algn="ctr"/>
              <a:r>
                <a:rPr lang="en-US" altLang="ja-JP" dirty="0"/>
                <a:t>Soil degradation</a:t>
              </a:r>
            </a:p>
            <a:p>
              <a:pPr algn="ctr"/>
              <a:r>
                <a:rPr kumimoji="1" lang="en-US" altLang="ja-JP" dirty="0"/>
                <a:t>Biodiversity loss</a:t>
              </a:r>
              <a:endParaRPr kumimoji="1" lang="ja-JP" altLang="en-US" dirty="0"/>
            </a:p>
          </p:txBody>
        </p:sp>
        <p:sp>
          <p:nvSpPr>
            <p:cNvPr id="19" name="正方形/長方形 18">
              <a:extLst>
                <a:ext uri="{FF2B5EF4-FFF2-40B4-BE49-F238E27FC236}">
                  <a16:creationId xmlns:a16="http://schemas.microsoft.com/office/drawing/2014/main" id="{01723DB3-D38D-46F2-B867-DF352A7C6E01}"/>
                </a:ext>
              </a:extLst>
            </p:cNvPr>
            <p:cNvSpPr/>
            <p:nvPr/>
          </p:nvSpPr>
          <p:spPr>
            <a:xfrm>
              <a:off x="6216978" y="1556792"/>
              <a:ext cx="2160240" cy="6480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b="1" dirty="0"/>
                <a:t>Irreversible env. impact</a:t>
              </a:r>
              <a:endParaRPr lang="en-US" altLang="ja-JP" b="1" dirty="0"/>
            </a:p>
          </p:txBody>
        </p:sp>
      </p:grpSp>
      <p:sp>
        <p:nvSpPr>
          <p:cNvPr id="23" name="矢印: 右 22">
            <a:extLst>
              <a:ext uri="{FF2B5EF4-FFF2-40B4-BE49-F238E27FC236}">
                <a16:creationId xmlns:a16="http://schemas.microsoft.com/office/drawing/2014/main" id="{7A90394A-AF24-4518-97A1-44B3CC61861D}"/>
              </a:ext>
            </a:extLst>
          </p:cNvPr>
          <p:cNvSpPr/>
          <p:nvPr/>
        </p:nvSpPr>
        <p:spPr>
          <a:xfrm>
            <a:off x="2639616" y="2565444"/>
            <a:ext cx="67791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矢印: 右 23">
            <a:extLst>
              <a:ext uri="{FF2B5EF4-FFF2-40B4-BE49-F238E27FC236}">
                <a16:creationId xmlns:a16="http://schemas.microsoft.com/office/drawing/2014/main" id="{A2865F08-CCFF-42B3-BA89-23E021B726F7}"/>
              </a:ext>
            </a:extLst>
          </p:cNvPr>
          <p:cNvSpPr/>
          <p:nvPr/>
        </p:nvSpPr>
        <p:spPr>
          <a:xfrm>
            <a:off x="8806522" y="2565444"/>
            <a:ext cx="61739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26" name="直線矢印コネクタ 25">
            <a:extLst>
              <a:ext uri="{FF2B5EF4-FFF2-40B4-BE49-F238E27FC236}">
                <a16:creationId xmlns:a16="http://schemas.microsoft.com/office/drawing/2014/main" id="{3FA6E002-2D74-49E0-BA4F-CFD8BCBEE433}"/>
              </a:ext>
            </a:extLst>
          </p:cNvPr>
          <p:cNvCxnSpPr>
            <a:cxnSpLocks/>
          </p:cNvCxnSpPr>
          <p:nvPr/>
        </p:nvCxnSpPr>
        <p:spPr>
          <a:xfrm flipH="1" flipV="1">
            <a:off x="2927648" y="3050076"/>
            <a:ext cx="8422" cy="1216211"/>
          </a:xfrm>
          <a:prstGeom prst="straightConnector1">
            <a:avLst/>
          </a:prstGeom>
          <a:ln w="28575">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7" name="正方形/長方形 26">
            <a:extLst>
              <a:ext uri="{FF2B5EF4-FFF2-40B4-BE49-F238E27FC236}">
                <a16:creationId xmlns:a16="http://schemas.microsoft.com/office/drawing/2014/main" id="{F810E73E-CA8D-4A68-9891-354F38FA4A9F}"/>
              </a:ext>
            </a:extLst>
          </p:cNvPr>
          <p:cNvSpPr/>
          <p:nvPr/>
        </p:nvSpPr>
        <p:spPr>
          <a:xfrm>
            <a:off x="9635729" y="1564193"/>
            <a:ext cx="2160240" cy="6480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b="1" dirty="0"/>
              <a:t>Rio-summit</a:t>
            </a:r>
          </a:p>
          <a:p>
            <a:pPr algn="ctr"/>
            <a:r>
              <a:rPr lang="en-US" altLang="ja-JP" b="1" dirty="0"/>
              <a:t>1992</a:t>
            </a:r>
          </a:p>
        </p:txBody>
      </p:sp>
      <p:cxnSp>
        <p:nvCxnSpPr>
          <p:cNvPr id="36" name="直線矢印コネクタ 35">
            <a:extLst>
              <a:ext uri="{FF2B5EF4-FFF2-40B4-BE49-F238E27FC236}">
                <a16:creationId xmlns:a16="http://schemas.microsoft.com/office/drawing/2014/main" id="{99EADD86-61A7-4F2D-9CB3-E989D1BB59D1}"/>
              </a:ext>
            </a:extLst>
          </p:cNvPr>
          <p:cNvCxnSpPr>
            <a:cxnSpLocks/>
          </p:cNvCxnSpPr>
          <p:nvPr/>
        </p:nvCxnSpPr>
        <p:spPr>
          <a:xfrm>
            <a:off x="10691763" y="3292385"/>
            <a:ext cx="0" cy="416849"/>
          </a:xfrm>
          <a:prstGeom prst="straightConnector1">
            <a:avLst/>
          </a:prstGeom>
          <a:ln w="28575">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0" name="正方形/長方形 29">
            <a:extLst>
              <a:ext uri="{FF2B5EF4-FFF2-40B4-BE49-F238E27FC236}">
                <a16:creationId xmlns:a16="http://schemas.microsoft.com/office/drawing/2014/main" id="{C1B0272B-1E18-4E6E-B602-B9D0FF9AB85E}"/>
              </a:ext>
            </a:extLst>
          </p:cNvPr>
          <p:cNvSpPr/>
          <p:nvPr/>
        </p:nvSpPr>
        <p:spPr>
          <a:xfrm>
            <a:off x="3552051" y="2099423"/>
            <a:ext cx="5064229" cy="1770284"/>
          </a:xfrm>
          <a:prstGeom prst="rect">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5" name="グループ化 34">
            <a:extLst>
              <a:ext uri="{FF2B5EF4-FFF2-40B4-BE49-F238E27FC236}">
                <a16:creationId xmlns:a16="http://schemas.microsoft.com/office/drawing/2014/main" id="{903368AA-E381-4463-AE9A-4D2BF994E177}"/>
              </a:ext>
            </a:extLst>
          </p:cNvPr>
          <p:cNvGrpSpPr/>
          <p:nvPr/>
        </p:nvGrpSpPr>
        <p:grpSpPr>
          <a:xfrm>
            <a:off x="9423918" y="3733786"/>
            <a:ext cx="2576738" cy="1358799"/>
            <a:chOff x="9423918" y="3722356"/>
            <a:chExt cx="2576738" cy="1358799"/>
          </a:xfrm>
        </p:grpSpPr>
        <p:sp>
          <p:nvSpPr>
            <p:cNvPr id="34" name="星: 10 pt 33">
              <a:extLst>
                <a:ext uri="{FF2B5EF4-FFF2-40B4-BE49-F238E27FC236}">
                  <a16:creationId xmlns:a16="http://schemas.microsoft.com/office/drawing/2014/main" id="{57905D42-12DE-4D37-82A1-CBBEBCF05F51}"/>
                </a:ext>
              </a:extLst>
            </p:cNvPr>
            <p:cNvSpPr/>
            <p:nvPr/>
          </p:nvSpPr>
          <p:spPr>
            <a:xfrm>
              <a:off x="9423918" y="3722356"/>
              <a:ext cx="2576738" cy="1358799"/>
            </a:xfrm>
            <a:prstGeom prst="star10">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正方形/長方形 32">
              <a:extLst>
                <a:ext uri="{FF2B5EF4-FFF2-40B4-BE49-F238E27FC236}">
                  <a16:creationId xmlns:a16="http://schemas.microsoft.com/office/drawing/2014/main" id="{8503D055-3DCC-4D38-AD26-B349AA321165}"/>
                </a:ext>
              </a:extLst>
            </p:cNvPr>
            <p:cNvSpPr/>
            <p:nvPr/>
          </p:nvSpPr>
          <p:spPr>
            <a:xfrm>
              <a:off x="9635729" y="3933843"/>
              <a:ext cx="2160240" cy="98399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dirty="0">
                  <a:solidFill>
                    <a:schemeClr val="bg1"/>
                  </a:solidFill>
                </a:rPr>
                <a:t>Sustainable development concept </a:t>
              </a:r>
              <a:endParaRPr lang="en-US" altLang="ja-JP" dirty="0">
                <a:solidFill>
                  <a:schemeClr val="bg1"/>
                </a:solidFill>
              </a:endParaRPr>
            </a:p>
          </p:txBody>
        </p:sp>
      </p:grpSp>
      <p:sp>
        <p:nvSpPr>
          <p:cNvPr id="29" name="四角形: 角を丸くする 28">
            <a:extLst>
              <a:ext uri="{FF2B5EF4-FFF2-40B4-BE49-F238E27FC236}">
                <a16:creationId xmlns:a16="http://schemas.microsoft.com/office/drawing/2014/main" id="{21278E89-8BA3-4859-A55C-577036E44753}"/>
              </a:ext>
            </a:extLst>
          </p:cNvPr>
          <p:cNvSpPr/>
          <p:nvPr/>
        </p:nvSpPr>
        <p:spPr>
          <a:xfrm>
            <a:off x="9721997" y="2334829"/>
            <a:ext cx="1939533" cy="1004726"/>
          </a:xfrm>
          <a:prstGeom prst="roundRect">
            <a:avLst/>
          </a:prstGeom>
          <a:solidFill>
            <a:srgbClr val="006600"/>
          </a:solidFill>
          <a:ln>
            <a:solidFill>
              <a:srgbClr val="3333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285750" indent="-285750">
              <a:buFont typeface="Arial" panose="020B0604020202020204" pitchFamily="34" charset="0"/>
              <a:buChar char="•"/>
            </a:pPr>
            <a:r>
              <a:rPr lang="en-US" altLang="ja-JP" dirty="0"/>
              <a:t>UNFCCC</a:t>
            </a:r>
          </a:p>
          <a:p>
            <a:pPr marL="285750" indent="-285750">
              <a:buFont typeface="Arial" panose="020B0604020202020204" pitchFamily="34" charset="0"/>
              <a:buChar char="•"/>
            </a:pPr>
            <a:r>
              <a:rPr kumimoji="1" lang="en-US" altLang="ja-JP" dirty="0"/>
              <a:t>UNCBD</a:t>
            </a:r>
          </a:p>
          <a:p>
            <a:pPr marL="285750" indent="-285750">
              <a:buFont typeface="Arial" panose="020B0604020202020204" pitchFamily="34" charset="0"/>
              <a:buChar char="•"/>
            </a:pPr>
            <a:r>
              <a:rPr lang="en-US" altLang="ja-JP" dirty="0"/>
              <a:t>UNCCD</a:t>
            </a:r>
            <a:endParaRPr kumimoji="1" lang="ja-JP" altLang="en-US" dirty="0"/>
          </a:p>
        </p:txBody>
      </p:sp>
      <p:sp>
        <p:nvSpPr>
          <p:cNvPr id="31" name="正方形/長方形 30">
            <a:extLst>
              <a:ext uri="{FF2B5EF4-FFF2-40B4-BE49-F238E27FC236}">
                <a16:creationId xmlns:a16="http://schemas.microsoft.com/office/drawing/2014/main" id="{8CAE6565-3046-4BA6-A804-E0E59568804A}"/>
              </a:ext>
            </a:extLst>
          </p:cNvPr>
          <p:cNvSpPr/>
          <p:nvPr/>
        </p:nvSpPr>
        <p:spPr>
          <a:xfrm>
            <a:off x="0" y="0"/>
            <a:ext cx="1631504" cy="3129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ja-JP" dirty="0">
                <a:latin typeface="Amasis MT Pro Black" panose="020B0604020202020204" pitchFamily="18" charset="0"/>
              </a:rPr>
              <a:t>1990s</a:t>
            </a:r>
            <a:endParaRPr kumimoji="1" lang="ja-JP" altLang="en-US" dirty="0">
              <a:latin typeface="Amasis MT Pro Black" panose="020B0604020202020204" pitchFamily="18" charset="0"/>
            </a:endParaRPr>
          </a:p>
        </p:txBody>
      </p:sp>
    </p:spTree>
    <p:extLst>
      <p:ext uri="{BB962C8B-B14F-4D97-AF65-F5344CB8AC3E}">
        <p14:creationId xmlns:p14="http://schemas.microsoft.com/office/powerpoint/2010/main" val="281715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a:extLst>
              <a:ext uri="{FF2B5EF4-FFF2-40B4-BE49-F238E27FC236}">
                <a16:creationId xmlns:a16="http://schemas.microsoft.com/office/drawing/2014/main" id="{AA131CAD-50C4-4776-9AE7-251F2DAEB800}"/>
              </a:ext>
            </a:extLst>
          </p:cNvPr>
          <p:cNvSpPr>
            <a:spLocks noGrp="1"/>
          </p:cNvSpPr>
          <p:nvPr>
            <p:ph type="title"/>
          </p:nvPr>
        </p:nvSpPr>
        <p:spPr/>
        <p:txBody>
          <a:bodyPr/>
          <a:lstStyle/>
          <a:p>
            <a:r>
              <a:rPr lang="en-US" altLang="ja-JP" dirty="0"/>
              <a:t>Historical CO2 emission by country</a:t>
            </a:r>
            <a:endParaRPr lang="ja-JP" altLang="en-US" dirty="0"/>
          </a:p>
        </p:txBody>
      </p:sp>
      <p:sp>
        <p:nvSpPr>
          <p:cNvPr id="4" name="日付プレースホルダー 3">
            <a:extLst>
              <a:ext uri="{FF2B5EF4-FFF2-40B4-BE49-F238E27FC236}">
                <a16:creationId xmlns:a16="http://schemas.microsoft.com/office/drawing/2014/main" id="{01CF77F7-3C72-41CB-9F84-7FAC948985C8}"/>
              </a:ext>
            </a:extLst>
          </p:cNvPr>
          <p:cNvSpPr>
            <a:spLocks noGrp="1"/>
          </p:cNvSpPr>
          <p:nvPr>
            <p:ph type="dt" sz="half" idx="10"/>
          </p:nvPr>
        </p:nvSpPr>
        <p:spPr/>
        <p:txBody>
          <a:bodyPr/>
          <a:lstStyle/>
          <a:p>
            <a:pPr>
              <a:defRPr/>
            </a:pPr>
            <a:fld id="{384306F1-B146-4CF6-9C68-411CC47A9921}" type="datetime1">
              <a:rPr lang="en-US" altLang="ja-JP" smtClean="0"/>
              <a:t>10/8/2023</a:t>
            </a:fld>
            <a:endParaRPr lang="ja-JP" altLang="en-US"/>
          </a:p>
        </p:txBody>
      </p:sp>
      <p:sp>
        <p:nvSpPr>
          <p:cNvPr id="5" name="スライド番号プレースホルダー 4">
            <a:extLst>
              <a:ext uri="{FF2B5EF4-FFF2-40B4-BE49-F238E27FC236}">
                <a16:creationId xmlns:a16="http://schemas.microsoft.com/office/drawing/2014/main" id="{6E282928-6278-4119-A563-1EBAE9883AFC}"/>
              </a:ext>
            </a:extLst>
          </p:cNvPr>
          <p:cNvSpPr>
            <a:spLocks noGrp="1"/>
          </p:cNvSpPr>
          <p:nvPr>
            <p:ph type="sldNum" sz="quarter" idx="12"/>
          </p:nvPr>
        </p:nvSpPr>
        <p:spPr/>
        <p:txBody>
          <a:bodyPr/>
          <a:lstStyle/>
          <a:p>
            <a:pPr>
              <a:defRPr/>
            </a:pPr>
            <a:fld id="{D74C453D-3E7B-4C76-B4EE-03069D4D3CCE}" type="slidenum">
              <a:rPr lang="ja-JP" altLang="en-US" smtClean="0"/>
              <a:pPr>
                <a:defRPr/>
              </a:pPr>
              <a:t>8</a:t>
            </a:fld>
            <a:endParaRPr lang="ja-JP" altLang="en-US"/>
          </a:p>
        </p:txBody>
      </p:sp>
      <p:pic>
        <p:nvPicPr>
          <p:cNvPr id="10" name="図 9">
            <a:extLst>
              <a:ext uri="{FF2B5EF4-FFF2-40B4-BE49-F238E27FC236}">
                <a16:creationId xmlns:a16="http://schemas.microsoft.com/office/drawing/2014/main" id="{A089FB07-CD12-4385-913F-53050BC08B46}"/>
              </a:ext>
            </a:extLst>
          </p:cNvPr>
          <p:cNvPicPr>
            <a:picLocks noChangeAspect="1"/>
          </p:cNvPicPr>
          <p:nvPr/>
        </p:nvPicPr>
        <p:blipFill>
          <a:blip r:embed="rId3"/>
          <a:stretch>
            <a:fillRect/>
          </a:stretch>
        </p:blipFill>
        <p:spPr>
          <a:xfrm>
            <a:off x="1139788" y="1375087"/>
            <a:ext cx="9912424" cy="5342553"/>
          </a:xfrm>
          <a:prstGeom prst="rect">
            <a:avLst/>
          </a:prstGeom>
        </p:spPr>
      </p:pic>
      <p:cxnSp>
        <p:nvCxnSpPr>
          <p:cNvPr id="12" name="直線コネクタ 11">
            <a:extLst>
              <a:ext uri="{FF2B5EF4-FFF2-40B4-BE49-F238E27FC236}">
                <a16:creationId xmlns:a16="http://schemas.microsoft.com/office/drawing/2014/main" id="{C8798443-8AEF-402B-ADAD-59D7A1D40AD5}"/>
              </a:ext>
            </a:extLst>
          </p:cNvPr>
          <p:cNvCxnSpPr>
            <a:cxnSpLocks/>
          </p:cNvCxnSpPr>
          <p:nvPr/>
        </p:nvCxnSpPr>
        <p:spPr>
          <a:xfrm flipH="1" flipV="1">
            <a:off x="9095953" y="2564904"/>
            <a:ext cx="0" cy="3744416"/>
          </a:xfrm>
          <a:prstGeom prst="line">
            <a:avLst/>
          </a:prstGeom>
          <a:ln w="19050">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14" name="正方形/長方形 13">
            <a:extLst>
              <a:ext uri="{FF2B5EF4-FFF2-40B4-BE49-F238E27FC236}">
                <a16:creationId xmlns:a16="http://schemas.microsoft.com/office/drawing/2014/main" id="{466CE3F8-3AD0-4538-9802-4783664F7294}"/>
              </a:ext>
            </a:extLst>
          </p:cNvPr>
          <p:cNvSpPr/>
          <p:nvPr/>
        </p:nvSpPr>
        <p:spPr>
          <a:xfrm>
            <a:off x="8459804" y="2049611"/>
            <a:ext cx="1272298" cy="51145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sz="1400" b="1" dirty="0"/>
              <a:t>Rio-summit</a:t>
            </a:r>
          </a:p>
          <a:p>
            <a:pPr algn="ctr"/>
            <a:r>
              <a:rPr lang="en-US" altLang="ja-JP" sz="1400" b="1" dirty="0"/>
              <a:t>1992</a:t>
            </a:r>
          </a:p>
        </p:txBody>
      </p:sp>
    </p:spTree>
    <p:extLst>
      <p:ext uri="{BB962C8B-B14F-4D97-AF65-F5344CB8AC3E}">
        <p14:creationId xmlns:p14="http://schemas.microsoft.com/office/powerpoint/2010/main" val="4289645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FEE0C95-975D-451A-B82F-902A04328B01}"/>
              </a:ext>
            </a:extLst>
          </p:cNvPr>
          <p:cNvSpPr>
            <a:spLocks noGrp="1"/>
          </p:cNvSpPr>
          <p:nvPr>
            <p:ph type="title"/>
          </p:nvPr>
        </p:nvSpPr>
        <p:spPr/>
        <p:txBody>
          <a:bodyPr/>
          <a:lstStyle/>
          <a:p>
            <a:r>
              <a:rPr kumimoji="1" lang="en-US" altLang="ja-JP" dirty="0"/>
              <a:t>2000s: two-sided nature of agriculture</a:t>
            </a:r>
            <a:endParaRPr kumimoji="1" lang="ja-JP" altLang="en-US" dirty="0"/>
          </a:p>
        </p:txBody>
      </p:sp>
      <p:sp>
        <p:nvSpPr>
          <p:cNvPr id="6" name="コンテンツ プレースホルダー 5">
            <a:extLst>
              <a:ext uri="{FF2B5EF4-FFF2-40B4-BE49-F238E27FC236}">
                <a16:creationId xmlns:a16="http://schemas.microsoft.com/office/drawing/2014/main" id="{D94AE389-0503-4779-8A1F-1521DADB0291}"/>
              </a:ext>
            </a:extLst>
          </p:cNvPr>
          <p:cNvSpPr>
            <a:spLocks noGrp="1"/>
          </p:cNvSpPr>
          <p:nvPr>
            <p:ph sz="half" idx="1"/>
          </p:nvPr>
        </p:nvSpPr>
        <p:spPr>
          <a:ln w="57150"/>
        </p:spPr>
        <p:style>
          <a:lnRef idx="2">
            <a:schemeClr val="accent2"/>
          </a:lnRef>
          <a:fillRef idx="1">
            <a:schemeClr val="lt1"/>
          </a:fillRef>
          <a:effectRef idx="0">
            <a:schemeClr val="accent2"/>
          </a:effectRef>
          <a:fontRef idx="minor">
            <a:schemeClr val="dk1"/>
          </a:fontRef>
        </p:style>
        <p:txBody>
          <a:bodyPr/>
          <a:lstStyle/>
          <a:p>
            <a:r>
              <a:rPr lang="en-US" altLang="ja-JP" dirty="0"/>
              <a:t>Negative aspect</a:t>
            </a:r>
          </a:p>
          <a:p>
            <a:pPr marL="354013" lvl="1"/>
            <a:r>
              <a:rPr lang="en-US" altLang="ja-JP" dirty="0">
                <a:solidFill>
                  <a:srgbClr val="C00000"/>
                </a:solidFill>
              </a:rPr>
              <a:t>Land use change </a:t>
            </a:r>
            <a:r>
              <a:rPr lang="en-US" altLang="ja-JP" dirty="0"/>
              <a:t>for agriculture development</a:t>
            </a:r>
          </a:p>
          <a:p>
            <a:pPr marL="354013" lvl="1"/>
            <a:r>
              <a:rPr lang="en-US" altLang="ja-JP" dirty="0"/>
              <a:t>CH4 from </a:t>
            </a:r>
            <a:r>
              <a:rPr lang="en-US" altLang="ja-JP" dirty="0">
                <a:solidFill>
                  <a:srgbClr val="C00000"/>
                </a:solidFill>
              </a:rPr>
              <a:t>Enteric fermentation</a:t>
            </a:r>
          </a:p>
          <a:p>
            <a:pPr marL="622300" lvl="2" indent="-285750"/>
            <a:r>
              <a:rPr lang="en-US" altLang="ja-JP" dirty="0"/>
              <a:t>Grazing vs. Feedlot</a:t>
            </a:r>
          </a:p>
          <a:p>
            <a:pPr marL="354013" lvl="1"/>
            <a:r>
              <a:rPr lang="en-US" altLang="ja-JP" dirty="0"/>
              <a:t>N2O, CH4 from </a:t>
            </a:r>
            <a:r>
              <a:rPr lang="en-US" altLang="ja-JP" dirty="0">
                <a:solidFill>
                  <a:srgbClr val="C00000"/>
                </a:solidFill>
              </a:rPr>
              <a:t>manure</a:t>
            </a:r>
          </a:p>
          <a:p>
            <a:pPr marL="354013" lvl="1"/>
            <a:r>
              <a:rPr lang="en-US" altLang="ja-JP" dirty="0"/>
              <a:t>CH4 from </a:t>
            </a:r>
            <a:r>
              <a:rPr lang="en-US" altLang="ja-JP" dirty="0">
                <a:solidFill>
                  <a:srgbClr val="C00000"/>
                </a:solidFill>
              </a:rPr>
              <a:t>paddy field</a:t>
            </a:r>
          </a:p>
          <a:p>
            <a:pPr marL="354013" lvl="1"/>
            <a:r>
              <a:rPr lang="en-US" altLang="ja-JP" dirty="0"/>
              <a:t>N2O from </a:t>
            </a:r>
            <a:r>
              <a:rPr lang="en-US" altLang="ja-JP" dirty="0">
                <a:solidFill>
                  <a:srgbClr val="C00000"/>
                </a:solidFill>
              </a:rPr>
              <a:t>fertilizer application</a:t>
            </a:r>
          </a:p>
        </p:txBody>
      </p:sp>
      <p:sp>
        <p:nvSpPr>
          <p:cNvPr id="7" name="コンテンツ プレースホルダー 6">
            <a:extLst>
              <a:ext uri="{FF2B5EF4-FFF2-40B4-BE49-F238E27FC236}">
                <a16:creationId xmlns:a16="http://schemas.microsoft.com/office/drawing/2014/main" id="{DC807796-AA61-40FF-9709-030B9EE43F9C}"/>
              </a:ext>
            </a:extLst>
          </p:cNvPr>
          <p:cNvSpPr>
            <a:spLocks noGrp="1"/>
          </p:cNvSpPr>
          <p:nvPr>
            <p:ph sz="half" idx="2"/>
          </p:nvPr>
        </p:nvSpPr>
        <p:spPr>
          <a:ln w="57150">
            <a:solidFill>
              <a:srgbClr val="00B050"/>
            </a:solidFill>
          </a:ln>
        </p:spPr>
        <p:style>
          <a:lnRef idx="2">
            <a:schemeClr val="accent2"/>
          </a:lnRef>
          <a:fillRef idx="1">
            <a:schemeClr val="lt1"/>
          </a:fillRef>
          <a:effectRef idx="0">
            <a:schemeClr val="accent2"/>
          </a:effectRef>
          <a:fontRef idx="minor">
            <a:schemeClr val="dk1"/>
          </a:fontRef>
        </p:style>
        <p:txBody>
          <a:bodyPr/>
          <a:lstStyle/>
          <a:p>
            <a:r>
              <a:rPr lang="en-US" altLang="ja-JP" dirty="0"/>
              <a:t>Positive aspect</a:t>
            </a:r>
          </a:p>
          <a:p>
            <a:pPr marL="354013" lvl="1"/>
            <a:r>
              <a:rPr lang="en-US" altLang="ja-JP" dirty="0">
                <a:solidFill>
                  <a:srgbClr val="C00000"/>
                </a:solidFill>
              </a:rPr>
              <a:t>Carbon storage</a:t>
            </a:r>
            <a:br>
              <a:rPr lang="en-US" altLang="ja-JP" dirty="0"/>
            </a:br>
            <a:r>
              <a:rPr lang="en-US" altLang="ja-JP" dirty="0"/>
              <a:t>afforestation, reforestation</a:t>
            </a:r>
          </a:p>
          <a:p>
            <a:pPr marL="354013" lvl="1"/>
            <a:r>
              <a:rPr lang="en-US" altLang="ja-JP" dirty="0">
                <a:solidFill>
                  <a:srgbClr val="C00000"/>
                </a:solidFill>
              </a:rPr>
              <a:t>Carbon storage</a:t>
            </a:r>
            <a:br>
              <a:rPr lang="en-US" altLang="ja-JP" dirty="0"/>
            </a:br>
            <a:r>
              <a:rPr lang="en-US" altLang="ja-JP" dirty="0"/>
              <a:t>farmland management</a:t>
            </a:r>
          </a:p>
          <a:p>
            <a:pPr marL="354013" lvl="1"/>
            <a:r>
              <a:rPr lang="en-US" altLang="ja-JP" dirty="0">
                <a:solidFill>
                  <a:srgbClr val="C00000"/>
                </a:solidFill>
              </a:rPr>
              <a:t>Secondary habitat</a:t>
            </a:r>
            <a:br>
              <a:rPr lang="en-US" altLang="ja-JP" dirty="0"/>
            </a:br>
            <a:r>
              <a:rPr lang="en-US" altLang="ja-JP" dirty="0"/>
              <a:t>sustainable forest management</a:t>
            </a:r>
            <a:br>
              <a:rPr lang="en-US" altLang="ja-JP" dirty="0"/>
            </a:br>
            <a:r>
              <a:rPr lang="en-US" altLang="ja-JP" dirty="0"/>
              <a:t>grassland</a:t>
            </a:r>
            <a:br>
              <a:rPr lang="en-US" altLang="ja-JP" dirty="0"/>
            </a:br>
            <a:r>
              <a:rPr lang="en-US" altLang="ja-JP" dirty="0"/>
              <a:t>paddy field</a:t>
            </a:r>
          </a:p>
        </p:txBody>
      </p:sp>
      <p:sp>
        <p:nvSpPr>
          <p:cNvPr id="4" name="日付プレースホルダー 3">
            <a:extLst>
              <a:ext uri="{FF2B5EF4-FFF2-40B4-BE49-F238E27FC236}">
                <a16:creationId xmlns:a16="http://schemas.microsoft.com/office/drawing/2014/main" id="{6EA18021-37C3-4179-BCDC-1F3910E07013}"/>
              </a:ext>
            </a:extLst>
          </p:cNvPr>
          <p:cNvSpPr>
            <a:spLocks noGrp="1"/>
          </p:cNvSpPr>
          <p:nvPr>
            <p:ph type="dt" sz="half" idx="10"/>
          </p:nvPr>
        </p:nvSpPr>
        <p:spPr/>
        <p:txBody>
          <a:bodyPr/>
          <a:lstStyle/>
          <a:p>
            <a:pPr>
              <a:defRPr/>
            </a:pPr>
            <a:fld id="{384306F1-B146-4CF6-9C68-411CC47A9921}" type="datetime1">
              <a:rPr lang="en-US" altLang="ja-JP" smtClean="0"/>
              <a:t>10/8/2023</a:t>
            </a:fld>
            <a:endParaRPr lang="ja-JP" altLang="en-US"/>
          </a:p>
        </p:txBody>
      </p:sp>
      <p:sp>
        <p:nvSpPr>
          <p:cNvPr id="5" name="スライド番号プレースホルダー 4">
            <a:extLst>
              <a:ext uri="{FF2B5EF4-FFF2-40B4-BE49-F238E27FC236}">
                <a16:creationId xmlns:a16="http://schemas.microsoft.com/office/drawing/2014/main" id="{D2314ACF-1386-4666-A740-E5B0FEC99A0E}"/>
              </a:ext>
            </a:extLst>
          </p:cNvPr>
          <p:cNvSpPr>
            <a:spLocks noGrp="1"/>
          </p:cNvSpPr>
          <p:nvPr>
            <p:ph type="sldNum" sz="quarter" idx="12"/>
          </p:nvPr>
        </p:nvSpPr>
        <p:spPr/>
        <p:txBody>
          <a:bodyPr/>
          <a:lstStyle/>
          <a:p>
            <a:pPr>
              <a:defRPr/>
            </a:pPr>
            <a:fld id="{D74C453D-3E7B-4C76-B4EE-03069D4D3CCE}" type="slidenum">
              <a:rPr lang="ja-JP" altLang="en-US" smtClean="0"/>
              <a:pPr>
                <a:defRPr/>
              </a:pPr>
              <a:t>9</a:t>
            </a:fld>
            <a:endParaRPr lang="ja-JP" altLang="en-US"/>
          </a:p>
        </p:txBody>
      </p:sp>
      <p:sp>
        <p:nvSpPr>
          <p:cNvPr id="3" name="正方形/長方形 2">
            <a:extLst>
              <a:ext uri="{FF2B5EF4-FFF2-40B4-BE49-F238E27FC236}">
                <a16:creationId xmlns:a16="http://schemas.microsoft.com/office/drawing/2014/main" id="{4A75A099-A82F-47D6-BE1B-2D6829FA9D0F}"/>
              </a:ext>
            </a:extLst>
          </p:cNvPr>
          <p:cNvSpPr/>
          <p:nvPr/>
        </p:nvSpPr>
        <p:spPr>
          <a:xfrm>
            <a:off x="609600" y="1484313"/>
            <a:ext cx="5384800" cy="504527"/>
          </a:xfrm>
          <a:prstGeom prst="rect">
            <a:avLst/>
          </a:prstGeom>
          <a:solidFill>
            <a:schemeClr val="accent2">
              <a:lumMod val="7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sz="2800" b="1" dirty="0">
                <a:solidFill>
                  <a:schemeClr val="bg1"/>
                </a:solidFill>
              </a:rPr>
              <a:t>Negative aspect</a:t>
            </a:r>
            <a:endParaRPr kumimoji="1" lang="ja-JP" altLang="en-US" sz="2800" b="1" dirty="0">
              <a:solidFill>
                <a:schemeClr val="bg1"/>
              </a:solidFill>
            </a:endParaRPr>
          </a:p>
        </p:txBody>
      </p:sp>
      <p:sp>
        <p:nvSpPr>
          <p:cNvPr id="8" name="正方形/長方形 7">
            <a:extLst>
              <a:ext uri="{FF2B5EF4-FFF2-40B4-BE49-F238E27FC236}">
                <a16:creationId xmlns:a16="http://schemas.microsoft.com/office/drawing/2014/main" id="{A0106964-F86A-4C05-945A-3595E0219BDE}"/>
              </a:ext>
            </a:extLst>
          </p:cNvPr>
          <p:cNvSpPr/>
          <p:nvPr/>
        </p:nvSpPr>
        <p:spPr>
          <a:xfrm>
            <a:off x="6197600" y="1484313"/>
            <a:ext cx="5384800" cy="504527"/>
          </a:xfrm>
          <a:prstGeom prst="rect">
            <a:avLst/>
          </a:prstGeom>
          <a:solidFill>
            <a:srgbClr val="00B050"/>
          </a:solidFill>
          <a:ln>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sz="2800" b="1" dirty="0">
                <a:solidFill>
                  <a:schemeClr val="bg1"/>
                </a:solidFill>
              </a:rPr>
              <a:t>Positive aspect</a:t>
            </a:r>
            <a:endParaRPr kumimoji="1" lang="ja-JP" altLang="en-US" sz="2800" b="1" dirty="0">
              <a:solidFill>
                <a:schemeClr val="bg1"/>
              </a:solidFill>
            </a:endParaRPr>
          </a:p>
        </p:txBody>
      </p:sp>
      <p:sp>
        <p:nvSpPr>
          <p:cNvPr id="9" name="正方形/長方形 8">
            <a:extLst>
              <a:ext uri="{FF2B5EF4-FFF2-40B4-BE49-F238E27FC236}">
                <a16:creationId xmlns:a16="http://schemas.microsoft.com/office/drawing/2014/main" id="{CE3F47D2-2E13-41B7-8DC5-B267304A0A88}"/>
              </a:ext>
            </a:extLst>
          </p:cNvPr>
          <p:cNvSpPr/>
          <p:nvPr/>
        </p:nvSpPr>
        <p:spPr>
          <a:xfrm>
            <a:off x="0" y="0"/>
            <a:ext cx="1631504" cy="3129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ja-JP" dirty="0">
                <a:latin typeface="Amasis MT Pro Black" panose="020B0604020202020204" pitchFamily="18" charset="0"/>
              </a:rPr>
              <a:t>2000s</a:t>
            </a:r>
            <a:endParaRPr kumimoji="1" lang="ja-JP" altLang="en-US" dirty="0">
              <a:latin typeface="Amasis MT Pro Black" panose="020B0604020202020204" pitchFamily="18" charset="0"/>
            </a:endParaRPr>
          </a:p>
        </p:txBody>
      </p:sp>
    </p:spTree>
    <p:extLst>
      <p:ext uri="{BB962C8B-B14F-4D97-AF65-F5344CB8AC3E}">
        <p14:creationId xmlns:p14="http://schemas.microsoft.com/office/powerpoint/2010/main" val="1612881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a:xfrm>
            <a:off x="963084" y="4406901"/>
            <a:ext cx="10363200" cy="1944738"/>
          </a:xfrm>
          <a:solidFill>
            <a:srgbClr val="008000"/>
          </a:solidFill>
        </p:spPr>
        <p:txBody>
          <a:bodyPr anchor="ctr"/>
          <a:lstStyle/>
          <a:p>
            <a:pPr algn="ctr"/>
            <a:r>
              <a:rPr lang="en-US" altLang="ja-JP" sz="3600" dirty="0">
                <a:solidFill>
                  <a:schemeClr val="bg1"/>
                </a:solidFill>
              </a:rPr>
              <a:t>What is environment friendly diet?</a:t>
            </a:r>
          </a:p>
        </p:txBody>
      </p:sp>
      <p:sp>
        <p:nvSpPr>
          <p:cNvPr id="4" name="スライド番号プレースホルダー 3"/>
          <p:cNvSpPr>
            <a:spLocks noGrp="1"/>
          </p:cNvSpPr>
          <p:nvPr>
            <p:ph type="sldNum" sz="quarter" idx="12"/>
          </p:nvPr>
        </p:nvSpPr>
        <p:spPr/>
        <p:txBody>
          <a:bodyPr/>
          <a:lstStyle/>
          <a:p>
            <a:fld id="{EEACCEC6-6934-465F-88B3-8CFCB156864F}" type="slidenum">
              <a:rPr kumimoji="1" lang="ja-JP" altLang="en-US" smtClean="0"/>
              <a:t>10</a:t>
            </a:fld>
            <a:endParaRPr kumimoji="1" lang="ja-JP" altLang="en-US"/>
          </a:p>
        </p:txBody>
      </p:sp>
    </p:spTree>
    <p:extLst>
      <p:ext uri="{BB962C8B-B14F-4D97-AF65-F5344CB8AC3E}">
        <p14:creationId xmlns:p14="http://schemas.microsoft.com/office/powerpoint/2010/main" val="2471858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タイトル 8">
            <a:extLst>
              <a:ext uri="{FF2B5EF4-FFF2-40B4-BE49-F238E27FC236}">
                <a16:creationId xmlns:a16="http://schemas.microsoft.com/office/drawing/2014/main" id="{056008BD-B79E-430B-9FD4-A5F0E9471E64}"/>
              </a:ext>
            </a:extLst>
          </p:cNvPr>
          <p:cNvSpPr>
            <a:spLocks noGrp="1"/>
          </p:cNvSpPr>
          <p:nvPr>
            <p:ph type="title"/>
          </p:nvPr>
        </p:nvSpPr>
        <p:spPr>
          <a:xfrm>
            <a:off x="609600" y="0"/>
            <a:ext cx="10972800" cy="980728"/>
          </a:xfrm>
        </p:spPr>
        <p:txBody>
          <a:bodyPr/>
          <a:lstStyle/>
          <a:p>
            <a:r>
              <a:rPr lang="en-US" altLang="ja-JP" sz="3200" dirty="0"/>
              <a:t>Environmental target and </a:t>
            </a:r>
            <a:br>
              <a:rPr lang="en-US" altLang="ja-JP" sz="3200" dirty="0"/>
            </a:br>
            <a:r>
              <a:rPr lang="en-US" altLang="ja-JP" sz="3200" dirty="0"/>
              <a:t>causality for environmental impact</a:t>
            </a:r>
            <a:endParaRPr lang="ja-JP" altLang="en-US" sz="3200" dirty="0"/>
          </a:p>
        </p:txBody>
      </p:sp>
      <p:sp>
        <p:nvSpPr>
          <p:cNvPr id="2" name="スライド番号プレースホルダー 1">
            <a:extLst>
              <a:ext uri="{FF2B5EF4-FFF2-40B4-BE49-F238E27FC236}">
                <a16:creationId xmlns:a16="http://schemas.microsoft.com/office/drawing/2014/main" id="{69B05727-1A11-41E6-AD64-6FB5794A3679}"/>
              </a:ext>
            </a:extLst>
          </p:cNvPr>
          <p:cNvSpPr>
            <a:spLocks noGrp="1"/>
          </p:cNvSpPr>
          <p:nvPr>
            <p:ph type="sldNum" sz="quarter" idx="12"/>
          </p:nvPr>
        </p:nvSpPr>
        <p:spPr/>
        <p:txBody>
          <a:bodyPr/>
          <a:lstStyle/>
          <a:p>
            <a:fld id="{C71B17F4-1302-460B-AD08-5CA0B19EFC22}" type="slidenum">
              <a:rPr kumimoji="1" lang="ja-JP" altLang="en-US" smtClean="0"/>
              <a:t>11</a:t>
            </a:fld>
            <a:endParaRPr kumimoji="1" lang="ja-JP" altLang="en-US"/>
          </a:p>
        </p:txBody>
      </p:sp>
      <p:pic>
        <p:nvPicPr>
          <p:cNvPr id="4" name="図 3">
            <a:extLst>
              <a:ext uri="{FF2B5EF4-FFF2-40B4-BE49-F238E27FC236}">
                <a16:creationId xmlns:a16="http://schemas.microsoft.com/office/drawing/2014/main" id="{6D660C74-3115-4BAD-B54F-5288005956E3}"/>
              </a:ext>
            </a:extLst>
          </p:cNvPr>
          <p:cNvPicPr>
            <a:picLocks noChangeAspect="1"/>
          </p:cNvPicPr>
          <p:nvPr/>
        </p:nvPicPr>
        <p:blipFill>
          <a:blip r:embed="rId3"/>
          <a:stretch>
            <a:fillRect/>
          </a:stretch>
        </p:blipFill>
        <p:spPr>
          <a:xfrm>
            <a:off x="63708" y="1435733"/>
            <a:ext cx="12128292" cy="4801579"/>
          </a:xfrm>
          <a:prstGeom prst="rect">
            <a:avLst/>
          </a:prstGeom>
        </p:spPr>
      </p:pic>
    </p:spTree>
    <p:extLst>
      <p:ext uri="{BB962C8B-B14F-4D97-AF65-F5344CB8AC3E}">
        <p14:creationId xmlns:p14="http://schemas.microsoft.com/office/powerpoint/2010/main" val="4281567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日付プレースホルダー 4">
            <a:extLst>
              <a:ext uri="{FF2B5EF4-FFF2-40B4-BE49-F238E27FC236}">
                <a16:creationId xmlns:a16="http://schemas.microsoft.com/office/drawing/2014/main" id="{F0C92F2D-680D-4AAC-8628-C6D722C5D30D}"/>
              </a:ext>
            </a:extLst>
          </p:cNvPr>
          <p:cNvSpPr>
            <a:spLocks noGrp="1"/>
          </p:cNvSpPr>
          <p:nvPr>
            <p:ph type="dt" sz="half" idx="10"/>
          </p:nvPr>
        </p:nvSpPr>
        <p:spPr/>
        <p:txBody>
          <a:bodyPr/>
          <a:lstStyle/>
          <a:p>
            <a:pPr>
              <a:defRPr/>
            </a:pPr>
            <a:fld id="{DFFC026F-E94F-4344-9912-FE90E93AC722}" type="datetime1">
              <a:rPr lang="en-US" altLang="ja-JP" smtClean="0"/>
              <a:t>10/8/2023</a:t>
            </a:fld>
            <a:endParaRPr lang="ja-JP" altLang="en-US"/>
          </a:p>
        </p:txBody>
      </p:sp>
      <p:sp>
        <p:nvSpPr>
          <p:cNvPr id="6" name="スライド番号プレースホルダー 5">
            <a:extLst>
              <a:ext uri="{FF2B5EF4-FFF2-40B4-BE49-F238E27FC236}">
                <a16:creationId xmlns:a16="http://schemas.microsoft.com/office/drawing/2014/main" id="{475FE4A6-0947-41D5-BBEA-D80092AFF54D}"/>
              </a:ext>
            </a:extLst>
          </p:cNvPr>
          <p:cNvSpPr>
            <a:spLocks noGrp="1"/>
          </p:cNvSpPr>
          <p:nvPr>
            <p:ph type="sldNum" sz="quarter" idx="12"/>
          </p:nvPr>
        </p:nvSpPr>
        <p:spPr/>
        <p:txBody>
          <a:bodyPr/>
          <a:lstStyle/>
          <a:p>
            <a:pPr>
              <a:defRPr/>
            </a:pPr>
            <a:fld id="{18F3319C-16A6-4C0F-8491-D7D071CCCA16}" type="slidenum">
              <a:rPr lang="ja-JP" altLang="en-US" smtClean="0"/>
              <a:pPr>
                <a:defRPr/>
              </a:pPr>
              <a:t>12</a:t>
            </a:fld>
            <a:endParaRPr lang="ja-JP" altLang="en-US"/>
          </a:p>
        </p:txBody>
      </p:sp>
      <p:pic>
        <p:nvPicPr>
          <p:cNvPr id="3" name="図 2" descr="グラフ&#10;&#10;自動的に生成された説明">
            <a:extLst>
              <a:ext uri="{FF2B5EF4-FFF2-40B4-BE49-F238E27FC236}">
                <a16:creationId xmlns:a16="http://schemas.microsoft.com/office/drawing/2014/main" id="{3923ACFB-AD28-448B-8C4A-2EBDC1064A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32" y="-7546"/>
            <a:ext cx="9764332" cy="6865546"/>
          </a:xfrm>
          <a:prstGeom prst="rect">
            <a:avLst/>
          </a:prstGeom>
        </p:spPr>
      </p:pic>
      <p:sp>
        <p:nvSpPr>
          <p:cNvPr id="10" name="テキスト ボックス 9">
            <a:extLst>
              <a:ext uri="{FF2B5EF4-FFF2-40B4-BE49-F238E27FC236}">
                <a16:creationId xmlns:a16="http://schemas.microsoft.com/office/drawing/2014/main" id="{E427EB67-09C2-4BBB-8DF3-B78BCE24E637}"/>
              </a:ext>
            </a:extLst>
          </p:cNvPr>
          <p:cNvSpPr txBox="1"/>
          <p:nvPr/>
        </p:nvSpPr>
        <p:spPr>
          <a:xfrm>
            <a:off x="6411554" y="620688"/>
            <a:ext cx="3769497" cy="830997"/>
          </a:xfrm>
          <a:prstGeom prst="rect">
            <a:avLst/>
          </a:prstGeom>
          <a:noFill/>
        </p:spPr>
        <p:txBody>
          <a:bodyPr wrap="square">
            <a:spAutoFit/>
          </a:bodyPr>
          <a:lstStyle/>
          <a:p>
            <a:r>
              <a:rPr lang="en-US" altLang="ja-JP" sz="1600" dirty="0" err="1">
                <a:hlinkClick r:id="rId4"/>
              </a:rPr>
              <a:t>AgLED</a:t>
            </a:r>
            <a:r>
              <a:rPr lang="en-US" altLang="ja-JP" sz="1600" dirty="0">
                <a:hlinkClick r:id="rId4"/>
              </a:rPr>
              <a:t>: A new CCAFS resource for understanding low-emissions development in agriculture</a:t>
            </a:r>
            <a:endParaRPr lang="ja-JP" altLang="en-US" sz="1600" dirty="0"/>
          </a:p>
        </p:txBody>
      </p:sp>
      <p:grpSp>
        <p:nvGrpSpPr>
          <p:cNvPr id="4" name="グループ化 3">
            <a:extLst>
              <a:ext uri="{FF2B5EF4-FFF2-40B4-BE49-F238E27FC236}">
                <a16:creationId xmlns:a16="http://schemas.microsoft.com/office/drawing/2014/main" id="{F15E9EE9-C9B4-4BF9-9D81-7687927D4D19}"/>
              </a:ext>
            </a:extLst>
          </p:cNvPr>
          <p:cNvGrpSpPr/>
          <p:nvPr/>
        </p:nvGrpSpPr>
        <p:grpSpPr>
          <a:xfrm>
            <a:off x="7752184" y="2492896"/>
            <a:ext cx="1656184" cy="3090681"/>
            <a:chOff x="7752184" y="2492896"/>
            <a:chExt cx="1656184" cy="3090681"/>
          </a:xfrm>
        </p:grpSpPr>
        <p:sp>
          <p:nvSpPr>
            <p:cNvPr id="2" name="正方形/長方形 1">
              <a:extLst>
                <a:ext uri="{FF2B5EF4-FFF2-40B4-BE49-F238E27FC236}">
                  <a16:creationId xmlns:a16="http://schemas.microsoft.com/office/drawing/2014/main" id="{A145A217-8405-4AE3-9565-B2991A80ED1B}"/>
                </a:ext>
              </a:extLst>
            </p:cNvPr>
            <p:cNvSpPr/>
            <p:nvPr/>
          </p:nvSpPr>
          <p:spPr>
            <a:xfrm>
              <a:off x="7752184" y="2492896"/>
              <a:ext cx="1656184" cy="576064"/>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D139F562-B44A-427A-A8B4-ED604520E539}"/>
                </a:ext>
              </a:extLst>
            </p:cNvPr>
            <p:cNvSpPr/>
            <p:nvPr/>
          </p:nvSpPr>
          <p:spPr>
            <a:xfrm>
              <a:off x="8040216" y="3849670"/>
              <a:ext cx="1368152" cy="576064"/>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42ABB716-1FDC-40CC-AFD4-28617790C0AE}"/>
                </a:ext>
              </a:extLst>
            </p:cNvPr>
            <p:cNvSpPr/>
            <p:nvPr/>
          </p:nvSpPr>
          <p:spPr>
            <a:xfrm>
              <a:off x="8040216" y="4547882"/>
              <a:ext cx="1368152" cy="576064"/>
            </a:xfrm>
            <a:prstGeom prst="rect">
              <a:avLst/>
            </a:prstGeom>
            <a:noFill/>
            <a:ln w="28575">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31C56F5E-7C81-4D05-85A9-8F1AAE5BBAC2}"/>
                </a:ext>
              </a:extLst>
            </p:cNvPr>
            <p:cNvSpPr/>
            <p:nvPr/>
          </p:nvSpPr>
          <p:spPr>
            <a:xfrm>
              <a:off x="7824192" y="5246094"/>
              <a:ext cx="1368152" cy="337483"/>
            </a:xfrm>
            <a:prstGeom prst="rect">
              <a:avLst/>
            </a:prstGeom>
            <a:noFill/>
            <a:ln w="28575">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Tree>
    <p:extLst>
      <p:ext uri="{BB962C8B-B14F-4D97-AF65-F5344CB8AC3E}">
        <p14:creationId xmlns:p14="http://schemas.microsoft.com/office/powerpoint/2010/main" val="3100922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a:extLst>
              <a:ext uri="{FF2B5EF4-FFF2-40B4-BE49-F238E27FC236}">
                <a16:creationId xmlns:a16="http://schemas.microsoft.com/office/drawing/2014/main" id="{77CD4365-9640-4C16-BE9F-C7EEF610A0DC}"/>
              </a:ext>
            </a:extLst>
          </p:cNvPr>
          <p:cNvSpPr>
            <a:spLocks noGrp="1"/>
          </p:cNvSpPr>
          <p:nvPr>
            <p:ph type="title"/>
          </p:nvPr>
        </p:nvSpPr>
        <p:spPr/>
        <p:txBody>
          <a:bodyPr/>
          <a:lstStyle/>
          <a:p>
            <a:r>
              <a:rPr lang="en-US" altLang="ja-JP" sz="3200" dirty="0"/>
              <a:t>How to mitigate negative environmental impact of FVC</a:t>
            </a:r>
            <a:endParaRPr lang="ja-JP" altLang="en-US" sz="3200" dirty="0"/>
          </a:p>
        </p:txBody>
      </p:sp>
      <p:graphicFrame>
        <p:nvGraphicFramePr>
          <p:cNvPr id="6" name="表 6">
            <a:extLst>
              <a:ext uri="{FF2B5EF4-FFF2-40B4-BE49-F238E27FC236}">
                <a16:creationId xmlns:a16="http://schemas.microsoft.com/office/drawing/2014/main" id="{7A29F4C5-C786-4380-BEA4-1D92910D8B51}"/>
              </a:ext>
            </a:extLst>
          </p:cNvPr>
          <p:cNvGraphicFramePr>
            <a:graphicFrameLocks noGrp="1"/>
          </p:cNvGraphicFramePr>
          <p:nvPr>
            <p:ph idx="1"/>
          </p:nvPr>
        </p:nvGraphicFramePr>
        <p:xfrm>
          <a:off x="609600" y="1484313"/>
          <a:ext cx="10972798" cy="4297680"/>
        </p:xfrm>
        <a:graphic>
          <a:graphicData uri="http://schemas.openxmlformats.org/drawingml/2006/table">
            <a:tbl>
              <a:tblPr firstRow="1" bandRow="1">
                <a:tableStyleId>{21E4AEA4-8DFA-4A89-87EB-49C32662AFE0}</a:tableStyleId>
              </a:tblPr>
              <a:tblGrid>
                <a:gridCol w="1813992">
                  <a:extLst>
                    <a:ext uri="{9D8B030D-6E8A-4147-A177-3AD203B41FA5}">
                      <a16:colId xmlns:a16="http://schemas.microsoft.com/office/drawing/2014/main" val="2571888951"/>
                    </a:ext>
                  </a:extLst>
                </a:gridCol>
                <a:gridCol w="1728192">
                  <a:extLst>
                    <a:ext uri="{9D8B030D-6E8A-4147-A177-3AD203B41FA5}">
                      <a16:colId xmlns:a16="http://schemas.microsoft.com/office/drawing/2014/main" val="3001214209"/>
                    </a:ext>
                  </a:extLst>
                </a:gridCol>
                <a:gridCol w="5407495">
                  <a:extLst>
                    <a:ext uri="{9D8B030D-6E8A-4147-A177-3AD203B41FA5}">
                      <a16:colId xmlns:a16="http://schemas.microsoft.com/office/drawing/2014/main" val="3099347184"/>
                    </a:ext>
                  </a:extLst>
                </a:gridCol>
                <a:gridCol w="2023119">
                  <a:extLst>
                    <a:ext uri="{9D8B030D-6E8A-4147-A177-3AD203B41FA5}">
                      <a16:colId xmlns:a16="http://schemas.microsoft.com/office/drawing/2014/main" val="2341630683"/>
                    </a:ext>
                  </a:extLst>
                </a:gridCol>
              </a:tblGrid>
              <a:tr h="370840">
                <a:tc>
                  <a:txBody>
                    <a:bodyPr/>
                    <a:lstStyle/>
                    <a:p>
                      <a:pPr algn="ctr"/>
                      <a:endParaRPr kumimoji="1" lang="ja-JP" altLang="en-US" dirty="0"/>
                    </a:p>
                  </a:txBody>
                  <a:tcPr anchor="ctr"/>
                </a:tc>
                <a:tc>
                  <a:txBody>
                    <a:bodyPr/>
                    <a:lstStyle/>
                    <a:p>
                      <a:pPr algn="ctr"/>
                      <a:r>
                        <a:rPr kumimoji="1" lang="en-US" altLang="ja-JP" dirty="0"/>
                        <a:t>Dietary change</a:t>
                      </a:r>
                      <a:endParaRPr kumimoji="1" lang="ja-JP" altLang="en-US" dirty="0"/>
                    </a:p>
                  </a:txBody>
                  <a:tcPr anchor="ctr"/>
                </a:tc>
                <a:tc>
                  <a:txBody>
                    <a:bodyPr/>
                    <a:lstStyle/>
                    <a:p>
                      <a:pPr algn="ctr"/>
                      <a:r>
                        <a:rPr kumimoji="1" lang="en-US" altLang="ja-JP" dirty="0"/>
                        <a:t>Sustainable intensification</a:t>
                      </a:r>
                      <a:endParaRPr kumimoji="1" lang="ja-JP" altLang="en-US" dirty="0"/>
                    </a:p>
                  </a:txBody>
                  <a:tcPr anchor="ctr"/>
                </a:tc>
                <a:tc>
                  <a:txBody>
                    <a:bodyPr/>
                    <a:lstStyle/>
                    <a:p>
                      <a:pPr algn="ctr"/>
                      <a:r>
                        <a:rPr kumimoji="1" lang="en-US" altLang="ja-JP" dirty="0"/>
                        <a:t>Reduce food loss &amp; waste</a:t>
                      </a:r>
                      <a:endParaRPr kumimoji="1" lang="ja-JP" altLang="en-US" dirty="0"/>
                    </a:p>
                  </a:txBody>
                  <a:tcPr anchor="ctr"/>
                </a:tc>
                <a:extLst>
                  <a:ext uri="{0D108BD9-81ED-4DB2-BD59-A6C34878D82A}">
                    <a16:rowId xmlns:a16="http://schemas.microsoft.com/office/drawing/2014/main" val="3752021858"/>
                  </a:ext>
                </a:extLst>
              </a:tr>
              <a:tr h="370840">
                <a:tc>
                  <a:txBody>
                    <a:bodyPr/>
                    <a:lstStyle/>
                    <a:p>
                      <a:r>
                        <a:rPr kumimoji="1" lang="en-US" altLang="ja-JP" dirty="0"/>
                        <a:t>Enteric fermentation:</a:t>
                      </a:r>
                    </a:p>
                    <a:p>
                      <a:r>
                        <a:rPr kumimoji="1" lang="en-US" altLang="ja-JP" dirty="0"/>
                        <a:t>CH4, N2O</a:t>
                      </a:r>
                      <a:endParaRPr kumimoji="1" lang="ja-JP" altLang="en-US" dirty="0"/>
                    </a:p>
                  </a:txBody>
                  <a:tcPr/>
                </a:tc>
                <a:tc>
                  <a:txBody>
                    <a:bodyPr/>
                    <a:lstStyle/>
                    <a:p>
                      <a:pPr algn="ctr"/>
                      <a:r>
                        <a:rPr kumimoji="1" lang="en-US" altLang="ja-JP" sz="2800" dirty="0"/>
                        <a:t>++</a:t>
                      </a:r>
                      <a:endParaRPr kumimoji="1" lang="ja-JP" altLang="en-US" dirty="0"/>
                    </a:p>
                  </a:txBody>
                  <a:tcPr anchor="ctr"/>
                </a:tc>
                <a:tc>
                  <a:txBody>
                    <a:bodyPr/>
                    <a:lstStyle/>
                    <a:p>
                      <a:r>
                        <a:rPr kumimoji="1" lang="en-US" altLang="ja-JP" dirty="0"/>
                        <a:t>Improved feed conversion, antibiotics, bovine somatotropin (</a:t>
                      </a:r>
                      <a:r>
                        <a:rPr kumimoji="1" lang="en-US" altLang="ja-JP" dirty="0" err="1"/>
                        <a:t>bST</a:t>
                      </a:r>
                      <a:r>
                        <a:rPr kumimoji="1" lang="en-US" altLang="ja-JP" dirty="0"/>
                        <a:t>), propionate precursors, </a:t>
                      </a:r>
                      <a:r>
                        <a:rPr kumimoji="1" lang="en-US" altLang="ja-JP" dirty="0" err="1"/>
                        <a:t>antimethanogens</a:t>
                      </a:r>
                      <a:r>
                        <a:rPr kumimoji="1" lang="en-US" altLang="ja-JP" dirty="0"/>
                        <a:t>, and intensive grazing</a:t>
                      </a:r>
                      <a:endParaRPr kumimoji="1" lang="ja-JP" altLang="en-US" dirty="0"/>
                    </a:p>
                  </a:txBody>
                  <a:tcPr/>
                </a:tc>
                <a:tc>
                  <a:txBody>
                    <a:bodyPr/>
                    <a:lstStyle/>
                    <a:p>
                      <a:pPr algn="ctr"/>
                      <a:r>
                        <a:rPr kumimoji="1" lang="en-US" altLang="ja-JP" sz="2400" dirty="0"/>
                        <a:t>+</a:t>
                      </a:r>
                      <a:endParaRPr kumimoji="1" lang="ja-JP" altLang="en-US" dirty="0"/>
                    </a:p>
                  </a:txBody>
                  <a:tcPr anchor="ctr"/>
                </a:tc>
                <a:extLst>
                  <a:ext uri="{0D108BD9-81ED-4DB2-BD59-A6C34878D82A}">
                    <a16:rowId xmlns:a16="http://schemas.microsoft.com/office/drawing/2014/main" val="1060129526"/>
                  </a:ext>
                </a:extLst>
              </a:tr>
              <a:tr h="370840">
                <a:tc>
                  <a:txBody>
                    <a:bodyPr/>
                    <a:lstStyle/>
                    <a:p>
                      <a:r>
                        <a:rPr kumimoji="1" lang="en-US" altLang="ja-JP" sz="1800" b="0" i="0" u="none" strike="noStrike" kern="1200" baseline="0" dirty="0">
                          <a:solidFill>
                            <a:schemeClr val="dk1"/>
                          </a:solidFill>
                          <a:latin typeface="+mn-lt"/>
                          <a:ea typeface="+mn-ea"/>
                          <a:cs typeface="+mn-cs"/>
                        </a:rPr>
                        <a:t>Manure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CH4, N2O</a:t>
                      </a:r>
                      <a:endParaRPr kumimoji="1" lang="ja-JP" altLang="en-US"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800" dirty="0"/>
                        <a:t>++</a:t>
                      </a:r>
                      <a:endParaRPr kumimoji="1" lang="ja-JP" altLang="en-US" sz="2800" dirty="0"/>
                    </a:p>
                  </a:txBody>
                  <a:tcPr anchor="ctr"/>
                </a:tc>
                <a:tc>
                  <a:txBody>
                    <a:bodyPr/>
                    <a:lstStyle/>
                    <a:p>
                      <a:r>
                        <a:rPr kumimoji="1" lang="en-US" altLang="ja-JP" sz="1800" b="0" i="0" u="none" strike="noStrike" kern="1200" baseline="0" dirty="0">
                          <a:solidFill>
                            <a:schemeClr val="dk1"/>
                          </a:solidFill>
                          <a:latin typeface="+mn-lt"/>
                          <a:ea typeface="+mn-ea"/>
                          <a:cs typeface="+mn-cs"/>
                        </a:rPr>
                        <a:t>Incorporation of small-scale or large-scale anaerobic digesters</a:t>
                      </a:r>
                      <a:endParaRPr kumimoji="1" lang="ja-JP" altLang="en-US" dirty="0"/>
                    </a:p>
                  </a:txBody>
                  <a:tcPr/>
                </a:tc>
                <a:tc>
                  <a:txBody>
                    <a:bodyPr/>
                    <a:lstStyle/>
                    <a:p>
                      <a:pPr algn="ctr"/>
                      <a:r>
                        <a:rPr kumimoji="1" lang="en-US" altLang="ja-JP" sz="2400" dirty="0"/>
                        <a:t>+</a:t>
                      </a:r>
                      <a:endParaRPr kumimoji="1" lang="ja-JP" altLang="en-US" dirty="0"/>
                    </a:p>
                  </a:txBody>
                  <a:tcPr anchor="ctr"/>
                </a:tc>
                <a:extLst>
                  <a:ext uri="{0D108BD9-81ED-4DB2-BD59-A6C34878D82A}">
                    <a16:rowId xmlns:a16="http://schemas.microsoft.com/office/drawing/2014/main" val="2689947789"/>
                  </a:ext>
                </a:extLst>
              </a:tr>
              <a:tr h="370840">
                <a:tc>
                  <a:txBody>
                    <a:bodyPr/>
                    <a:lstStyle/>
                    <a:p>
                      <a:r>
                        <a:rPr kumimoji="1" lang="en-US" altLang="ja-JP" dirty="0"/>
                        <a:t>Soil nutrient management:</a:t>
                      </a:r>
                    </a:p>
                    <a:p>
                      <a:r>
                        <a:rPr kumimoji="1" lang="en-US" altLang="ja-JP" dirty="0"/>
                        <a:t>N2O, CH4</a:t>
                      </a:r>
                      <a:endParaRPr kumimoji="1" lang="ja-JP" altLang="en-US" dirty="0"/>
                    </a:p>
                  </a:txBody>
                  <a:tcPr/>
                </a:tc>
                <a:tc>
                  <a:txBody>
                    <a:bodyPr/>
                    <a:lstStyle/>
                    <a:p>
                      <a:endParaRPr kumimoji="1" lang="ja-JP" altLang="en-US" dirty="0"/>
                    </a:p>
                  </a:txBody>
                  <a:tcPr/>
                </a:tc>
                <a:tc>
                  <a:txBody>
                    <a:bodyPr/>
                    <a:lstStyle/>
                    <a:p>
                      <a:r>
                        <a:rPr kumimoji="1" lang="en-US" altLang="ja-JP" dirty="0"/>
                        <a:t>changes in fertilizer application : split fertilization, 100% crop residue incorporation, nitrification inhibitors, and reducing nitrogen fertilizer applications by 20%</a:t>
                      </a:r>
                    </a:p>
                  </a:txBody>
                  <a:tcPr/>
                </a:tc>
                <a:tc>
                  <a:txBody>
                    <a:bodyPr/>
                    <a:lstStyle/>
                    <a:p>
                      <a:pPr algn="ctr"/>
                      <a:r>
                        <a:rPr kumimoji="1" lang="en-US" altLang="ja-JP" sz="2400" dirty="0"/>
                        <a:t>+</a:t>
                      </a:r>
                      <a:endParaRPr kumimoji="1" lang="ja-JP" altLang="en-US" dirty="0"/>
                    </a:p>
                  </a:txBody>
                  <a:tcPr anchor="ctr"/>
                </a:tc>
                <a:extLst>
                  <a:ext uri="{0D108BD9-81ED-4DB2-BD59-A6C34878D82A}">
                    <a16:rowId xmlns:a16="http://schemas.microsoft.com/office/drawing/2014/main" val="52987346"/>
                  </a:ext>
                </a:extLst>
              </a:tr>
              <a:tr h="370840">
                <a:tc>
                  <a:txBody>
                    <a:bodyPr/>
                    <a:lstStyle/>
                    <a:p>
                      <a:r>
                        <a:rPr kumimoji="1" lang="en-US" altLang="ja-JP" dirty="0"/>
                        <a:t>Land use change</a:t>
                      </a:r>
                      <a:endParaRPr kumimoji="1" lang="ja-JP" altLang="en-US" dirty="0"/>
                    </a:p>
                  </a:txBody>
                  <a:tcPr/>
                </a:tc>
                <a:tc>
                  <a:txBody>
                    <a:bodyPr/>
                    <a:lstStyle/>
                    <a:p>
                      <a:endParaRPr kumimoji="1" lang="ja-JP"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800" b="0" i="0" u="none" strike="noStrike" kern="1200" baseline="0" dirty="0">
                          <a:solidFill>
                            <a:srgbClr val="C00000"/>
                          </a:solidFill>
                          <a:latin typeface="+mn-lt"/>
                          <a:ea typeface="+mn-ea"/>
                          <a:cs typeface="+mn-cs"/>
                        </a:rPr>
                        <a:t>Zero future land conversion of natural ecosystems into farmland</a:t>
                      </a:r>
                    </a:p>
                  </a:txBody>
                  <a:tcPr/>
                </a:tc>
                <a:tc>
                  <a:txBody>
                    <a:bodyPr/>
                    <a:lstStyle/>
                    <a:p>
                      <a:pPr algn="ctr"/>
                      <a:r>
                        <a:rPr kumimoji="1" lang="en-US" altLang="ja-JP" sz="2400" dirty="0"/>
                        <a:t>+</a:t>
                      </a:r>
                      <a:endParaRPr kumimoji="1" lang="ja-JP" altLang="en-US" dirty="0"/>
                    </a:p>
                  </a:txBody>
                  <a:tcPr anchor="ctr"/>
                </a:tc>
                <a:extLst>
                  <a:ext uri="{0D108BD9-81ED-4DB2-BD59-A6C34878D82A}">
                    <a16:rowId xmlns:a16="http://schemas.microsoft.com/office/drawing/2014/main" val="1768346607"/>
                  </a:ext>
                </a:extLst>
              </a:tr>
            </a:tbl>
          </a:graphicData>
        </a:graphic>
      </p:graphicFrame>
      <p:sp>
        <p:nvSpPr>
          <p:cNvPr id="2" name="日付プレースホルダー 1">
            <a:extLst>
              <a:ext uri="{FF2B5EF4-FFF2-40B4-BE49-F238E27FC236}">
                <a16:creationId xmlns:a16="http://schemas.microsoft.com/office/drawing/2014/main" id="{1EDCBCA1-930C-4C6D-AEAD-764D81C8BB7A}"/>
              </a:ext>
            </a:extLst>
          </p:cNvPr>
          <p:cNvSpPr>
            <a:spLocks noGrp="1"/>
          </p:cNvSpPr>
          <p:nvPr>
            <p:ph type="dt" sz="half" idx="10"/>
          </p:nvPr>
        </p:nvSpPr>
        <p:spPr/>
        <p:txBody>
          <a:bodyPr/>
          <a:lstStyle/>
          <a:p>
            <a:pPr>
              <a:defRPr/>
            </a:pPr>
            <a:fld id="{FC5DE016-46BB-4E77-96CA-5C9C98DC7CA5}" type="datetime1">
              <a:rPr lang="en-US" altLang="ja-JP" smtClean="0"/>
              <a:t>10/8/2023</a:t>
            </a:fld>
            <a:endParaRPr lang="ja-JP" altLang="en-US"/>
          </a:p>
        </p:txBody>
      </p:sp>
      <p:sp>
        <p:nvSpPr>
          <p:cNvPr id="3" name="スライド番号プレースホルダー 2">
            <a:extLst>
              <a:ext uri="{FF2B5EF4-FFF2-40B4-BE49-F238E27FC236}">
                <a16:creationId xmlns:a16="http://schemas.microsoft.com/office/drawing/2014/main" id="{6681FE5D-FAA1-4794-8DEF-B060D2DE716B}"/>
              </a:ext>
            </a:extLst>
          </p:cNvPr>
          <p:cNvSpPr>
            <a:spLocks noGrp="1"/>
          </p:cNvSpPr>
          <p:nvPr>
            <p:ph type="sldNum" sz="quarter" idx="12"/>
          </p:nvPr>
        </p:nvSpPr>
        <p:spPr/>
        <p:txBody>
          <a:bodyPr/>
          <a:lstStyle/>
          <a:p>
            <a:pPr>
              <a:defRPr/>
            </a:pPr>
            <a:fld id="{EA213D6D-0613-44F7-8F6E-37DBE9A8BFF3}" type="slidenum">
              <a:rPr lang="ja-JP" altLang="en-US" smtClean="0"/>
              <a:pPr>
                <a:defRPr/>
              </a:pPr>
              <a:t>13</a:t>
            </a:fld>
            <a:endParaRPr lang="ja-JP" altLang="en-US"/>
          </a:p>
        </p:txBody>
      </p:sp>
    </p:spTree>
    <p:extLst>
      <p:ext uri="{BB962C8B-B14F-4D97-AF65-F5344CB8AC3E}">
        <p14:creationId xmlns:p14="http://schemas.microsoft.com/office/powerpoint/2010/main" val="2524152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a:extLst>
              <a:ext uri="{FF2B5EF4-FFF2-40B4-BE49-F238E27FC236}">
                <a16:creationId xmlns:a16="http://schemas.microsoft.com/office/drawing/2014/main" id="{77CD4365-9640-4C16-BE9F-C7EEF610A0DC}"/>
              </a:ext>
            </a:extLst>
          </p:cNvPr>
          <p:cNvSpPr>
            <a:spLocks noGrp="1"/>
          </p:cNvSpPr>
          <p:nvPr>
            <p:ph type="title"/>
          </p:nvPr>
        </p:nvSpPr>
        <p:spPr/>
        <p:txBody>
          <a:bodyPr/>
          <a:lstStyle/>
          <a:p>
            <a:r>
              <a:rPr lang="en-US" altLang="ja-JP" sz="3200" dirty="0"/>
              <a:t>How to mitigate negative environmental impact of FVC</a:t>
            </a:r>
            <a:endParaRPr lang="ja-JP" altLang="en-US" sz="3200" dirty="0"/>
          </a:p>
        </p:txBody>
      </p:sp>
      <p:graphicFrame>
        <p:nvGraphicFramePr>
          <p:cNvPr id="6" name="表 6">
            <a:extLst>
              <a:ext uri="{FF2B5EF4-FFF2-40B4-BE49-F238E27FC236}">
                <a16:creationId xmlns:a16="http://schemas.microsoft.com/office/drawing/2014/main" id="{7A29F4C5-C786-4380-BEA4-1D92910D8B51}"/>
              </a:ext>
            </a:extLst>
          </p:cNvPr>
          <p:cNvGraphicFramePr>
            <a:graphicFrameLocks noGrp="1"/>
          </p:cNvGraphicFramePr>
          <p:nvPr>
            <p:ph idx="1"/>
          </p:nvPr>
        </p:nvGraphicFramePr>
        <p:xfrm>
          <a:off x="661448" y="1238422"/>
          <a:ext cx="10972798" cy="5303520"/>
        </p:xfrm>
        <a:graphic>
          <a:graphicData uri="http://schemas.openxmlformats.org/drawingml/2006/table">
            <a:tbl>
              <a:tblPr firstRow="1" bandRow="1">
                <a:tableStyleId>{21E4AEA4-8DFA-4A89-87EB-49C32662AFE0}</a:tableStyleId>
              </a:tblPr>
              <a:tblGrid>
                <a:gridCol w="1813992">
                  <a:extLst>
                    <a:ext uri="{9D8B030D-6E8A-4147-A177-3AD203B41FA5}">
                      <a16:colId xmlns:a16="http://schemas.microsoft.com/office/drawing/2014/main" val="2571888951"/>
                    </a:ext>
                  </a:extLst>
                </a:gridCol>
                <a:gridCol w="1728192">
                  <a:extLst>
                    <a:ext uri="{9D8B030D-6E8A-4147-A177-3AD203B41FA5}">
                      <a16:colId xmlns:a16="http://schemas.microsoft.com/office/drawing/2014/main" val="3001214209"/>
                    </a:ext>
                  </a:extLst>
                </a:gridCol>
                <a:gridCol w="5407495">
                  <a:extLst>
                    <a:ext uri="{9D8B030D-6E8A-4147-A177-3AD203B41FA5}">
                      <a16:colId xmlns:a16="http://schemas.microsoft.com/office/drawing/2014/main" val="3099347184"/>
                    </a:ext>
                  </a:extLst>
                </a:gridCol>
                <a:gridCol w="2023119">
                  <a:extLst>
                    <a:ext uri="{9D8B030D-6E8A-4147-A177-3AD203B41FA5}">
                      <a16:colId xmlns:a16="http://schemas.microsoft.com/office/drawing/2014/main" val="2341630683"/>
                    </a:ext>
                  </a:extLst>
                </a:gridCol>
              </a:tblGrid>
              <a:tr h="370840">
                <a:tc>
                  <a:txBody>
                    <a:bodyPr/>
                    <a:lstStyle/>
                    <a:p>
                      <a:pPr algn="ctr"/>
                      <a:endParaRPr kumimoji="1" lang="ja-JP" altLang="en-US" dirty="0"/>
                    </a:p>
                  </a:txBody>
                  <a:tcPr anchor="ctr"/>
                </a:tc>
                <a:tc>
                  <a:txBody>
                    <a:bodyPr/>
                    <a:lstStyle/>
                    <a:p>
                      <a:pPr algn="ctr"/>
                      <a:r>
                        <a:rPr kumimoji="1" lang="en-US" altLang="ja-JP" dirty="0"/>
                        <a:t>Dietary change</a:t>
                      </a:r>
                      <a:endParaRPr kumimoji="1" lang="ja-JP" altLang="en-US" dirty="0"/>
                    </a:p>
                  </a:txBody>
                  <a:tcPr anchor="ctr"/>
                </a:tc>
                <a:tc>
                  <a:txBody>
                    <a:bodyPr/>
                    <a:lstStyle/>
                    <a:p>
                      <a:pPr algn="ctr"/>
                      <a:r>
                        <a:rPr kumimoji="1" lang="en-US" altLang="ja-JP" dirty="0"/>
                        <a:t>Sustainable intensification</a:t>
                      </a:r>
                      <a:endParaRPr kumimoji="1" lang="ja-JP" altLang="en-US" dirty="0"/>
                    </a:p>
                  </a:txBody>
                  <a:tcPr anchor="ctr"/>
                </a:tc>
                <a:tc>
                  <a:txBody>
                    <a:bodyPr/>
                    <a:lstStyle/>
                    <a:p>
                      <a:pPr algn="ctr"/>
                      <a:r>
                        <a:rPr kumimoji="1" lang="en-US" altLang="ja-JP" dirty="0"/>
                        <a:t>Reduce food loss &amp; waste</a:t>
                      </a:r>
                      <a:endParaRPr kumimoji="1" lang="ja-JP" altLang="en-US" dirty="0"/>
                    </a:p>
                  </a:txBody>
                  <a:tcPr anchor="ctr"/>
                </a:tc>
                <a:extLst>
                  <a:ext uri="{0D108BD9-81ED-4DB2-BD59-A6C34878D82A}">
                    <a16:rowId xmlns:a16="http://schemas.microsoft.com/office/drawing/2014/main" val="3752021858"/>
                  </a:ext>
                </a:extLst>
              </a:tr>
              <a:tr h="370840">
                <a:tc>
                  <a:txBody>
                    <a:bodyPr/>
                    <a:lstStyle/>
                    <a:p>
                      <a:r>
                        <a:rPr kumimoji="1" lang="en-US" altLang="ja-JP" sz="1800" b="0" i="0" u="none" strike="noStrike" kern="1200" baseline="0" dirty="0">
                          <a:solidFill>
                            <a:schemeClr val="dk1"/>
                          </a:solidFill>
                          <a:latin typeface="+mn-lt"/>
                          <a:ea typeface="+mn-ea"/>
                          <a:cs typeface="+mn-cs"/>
                        </a:rPr>
                        <a:t>Rice cultivation:</a:t>
                      </a:r>
                    </a:p>
                    <a:p>
                      <a:r>
                        <a:rPr kumimoji="1" lang="en-US" altLang="ja-JP" sz="1800" b="0" i="0" u="none" strike="noStrike" kern="1200" baseline="0" dirty="0">
                          <a:solidFill>
                            <a:schemeClr val="dk1"/>
                          </a:solidFill>
                          <a:latin typeface="+mn-lt"/>
                          <a:ea typeface="+mn-ea"/>
                          <a:cs typeface="+mn-cs"/>
                        </a:rPr>
                        <a:t>CH4, N2O</a:t>
                      </a:r>
                      <a:endParaRPr kumimoji="1" lang="ja-JP" altLang="en-US" dirty="0"/>
                    </a:p>
                  </a:txBody>
                  <a:tcPr/>
                </a:tc>
                <a:tc>
                  <a:txBody>
                    <a:bodyPr/>
                    <a:lstStyle/>
                    <a:p>
                      <a:endParaRPr kumimoji="1" lang="ja-JP" altLang="en-US" dirty="0"/>
                    </a:p>
                  </a:txBody>
                  <a:tcPr/>
                </a:tc>
                <a:tc>
                  <a:txBody>
                    <a:bodyPr/>
                    <a:lstStyle/>
                    <a:p>
                      <a:r>
                        <a:rPr kumimoji="1" lang="en-US" altLang="ja-JP" sz="1800" b="0" i="0" u="none" strike="noStrike" kern="1200" baseline="0" dirty="0">
                          <a:solidFill>
                            <a:schemeClr val="dk1"/>
                          </a:solidFill>
                          <a:latin typeface="+mn-lt"/>
                          <a:ea typeface="+mn-ea"/>
                          <a:cs typeface="+mn-cs"/>
                        </a:rPr>
                        <a:t>nutrient management (reduced or optimized nitrogen fertilizer application, use of slow release fertilizer, application of nitrification inhibitors, switching from urea to ammonium sulfate), residue management (100% incorporation), water management (midseason drainage, alternate wetting and drying, switching from irrigated to dryland rice), dry seeding, tillage strategies, and combinations of these activities</a:t>
                      </a:r>
                    </a:p>
                  </a:txBody>
                  <a:tcPr/>
                </a:tc>
                <a:tc>
                  <a:txBody>
                    <a:bodyPr/>
                    <a:lstStyle/>
                    <a:p>
                      <a:pPr algn="ctr"/>
                      <a:r>
                        <a:rPr kumimoji="1" lang="en-US" altLang="ja-JP" sz="2400" dirty="0"/>
                        <a:t>+</a:t>
                      </a:r>
                      <a:endParaRPr kumimoji="1" lang="ja-JP" altLang="en-US" dirty="0"/>
                    </a:p>
                  </a:txBody>
                  <a:tcPr anchor="ctr"/>
                </a:tc>
                <a:extLst>
                  <a:ext uri="{0D108BD9-81ED-4DB2-BD59-A6C34878D82A}">
                    <a16:rowId xmlns:a16="http://schemas.microsoft.com/office/drawing/2014/main" val="3092059945"/>
                  </a:ext>
                </a:extLst>
              </a:tr>
              <a:tr h="370840">
                <a:tc>
                  <a:txBody>
                    <a:bodyPr/>
                    <a:lstStyle/>
                    <a:p>
                      <a:r>
                        <a:rPr kumimoji="1" lang="en-US" altLang="ja-JP" dirty="0"/>
                        <a:t>Biodiversity</a:t>
                      </a:r>
                      <a:endParaRPr kumimoji="1" lang="ja-JP" altLang="en-US" dirty="0"/>
                    </a:p>
                  </a:txBody>
                  <a:tcPr/>
                </a:tc>
                <a:tc>
                  <a:txBody>
                    <a:bodyPr/>
                    <a:lstStyle/>
                    <a:p>
                      <a:endParaRPr kumimoji="1" lang="ja-JP" altLang="en-US" dirty="0"/>
                    </a:p>
                  </a:txBody>
                  <a:tcPr/>
                </a:tc>
                <a:tc>
                  <a:txBody>
                    <a:bodyPr/>
                    <a:lstStyle/>
                    <a:p>
                      <a:r>
                        <a:rPr kumimoji="1" lang="en-US" altLang="ja-JP" dirty="0"/>
                        <a:t>Adopt </a:t>
                      </a:r>
                      <a:r>
                        <a:rPr kumimoji="1" lang="en-US" altLang="ja-JP" dirty="0">
                          <a:solidFill>
                            <a:srgbClr val="C00000"/>
                          </a:solidFill>
                        </a:rPr>
                        <a:t>half earth strategy </a:t>
                      </a:r>
                      <a:r>
                        <a:rPr kumimoji="1" lang="en-US" altLang="ja-JP" dirty="0"/>
                        <a:t>(50% protected area)</a:t>
                      </a:r>
                      <a:endParaRPr kumimoji="1" lang="ja-JP" altLang="en-US" dirty="0"/>
                    </a:p>
                    <a:p>
                      <a:pPr marL="0" indent="0" fontAlgn="base">
                        <a:buFont typeface="+mj-lt"/>
                        <a:buNone/>
                      </a:pPr>
                      <a:r>
                        <a:rPr kumimoji="1" lang="en-US" altLang="ja-JP" sz="1800" b="0" i="0" kern="1200" dirty="0">
                          <a:solidFill>
                            <a:schemeClr val="dk1"/>
                          </a:solidFill>
                          <a:effectLst/>
                          <a:latin typeface="+mn-lt"/>
                          <a:ea typeface="+mn-ea"/>
                          <a:cs typeface="+mn-cs"/>
                        </a:rPr>
                        <a:t>CBD: Protected area 30% in 2030, sustainable biomass resource utilization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400" dirty="0"/>
                        <a:t>+</a:t>
                      </a:r>
                      <a:endParaRPr kumimoji="1" lang="ja-JP" altLang="en-US" dirty="0"/>
                    </a:p>
                  </a:txBody>
                  <a:tcPr anchor="ctr"/>
                </a:tc>
                <a:extLst>
                  <a:ext uri="{0D108BD9-81ED-4DB2-BD59-A6C34878D82A}">
                    <a16:rowId xmlns:a16="http://schemas.microsoft.com/office/drawing/2014/main" val="270303734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Water resource</a:t>
                      </a:r>
                      <a:endParaRPr kumimoji="1" lang="ja-JP" altLang="en-US" dirty="0"/>
                    </a:p>
                  </a:txBody>
                  <a:tcPr/>
                </a:tc>
                <a:tc>
                  <a:txBody>
                    <a:bodyPr/>
                    <a:lstStyle/>
                    <a:p>
                      <a:endParaRPr kumimoji="1" lang="ja-JP" altLang="en-US" dirty="0"/>
                    </a:p>
                  </a:txBody>
                  <a:tcPr/>
                </a:tc>
                <a:tc>
                  <a:txBody>
                    <a:bodyPr/>
                    <a:lstStyle/>
                    <a:p>
                      <a:r>
                        <a:rPr kumimoji="1" lang="en-US" altLang="ja-JP" dirty="0"/>
                        <a:t>Allocate 90% of renewable water to food production</a:t>
                      </a:r>
                    </a:p>
                    <a:p>
                      <a:r>
                        <a:rPr kumimoji="1" lang="en-US" altLang="ja-JP" dirty="0"/>
                        <a:t>Reduce water loss up to 20%</a:t>
                      </a:r>
                    </a:p>
                    <a:p>
                      <a:r>
                        <a:rPr kumimoji="1" lang="en-US" altLang="ja-JP" dirty="0">
                          <a:solidFill>
                            <a:srgbClr val="C00000"/>
                          </a:solidFill>
                        </a:rPr>
                        <a:t>Uneven resource availability makes serious challenge</a:t>
                      </a:r>
                      <a:endParaRPr kumimoji="1" lang="ja-JP" altLang="en-US" dirty="0">
                        <a:solidFill>
                          <a:srgbClr val="C0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dirty="0"/>
                    </a:p>
                  </a:txBody>
                  <a:tcPr anchor="ctr"/>
                </a:tc>
                <a:extLst>
                  <a:ext uri="{0D108BD9-81ED-4DB2-BD59-A6C34878D82A}">
                    <a16:rowId xmlns:a16="http://schemas.microsoft.com/office/drawing/2014/main" val="3464712152"/>
                  </a:ext>
                </a:extLst>
              </a:tr>
            </a:tbl>
          </a:graphicData>
        </a:graphic>
      </p:graphicFrame>
      <p:sp>
        <p:nvSpPr>
          <p:cNvPr id="2" name="日付プレースホルダー 1">
            <a:extLst>
              <a:ext uri="{FF2B5EF4-FFF2-40B4-BE49-F238E27FC236}">
                <a16:creationId xmlns:a16="http://schemas.microsoft.com/office/drawing/2014/main" id="{1EDCBCA1-930C-4C6D-AEAD-764D81C8BB7A}"/>
              </a:ext>
            </a:extLst>
          </p:cNvPr>
          <p:cNvSpPr>
            <a:spLocks noGrp="1"/>
          </p:cNvSpPr>
          <p:nvPr>
            <p:ph type="dt" sz="half" idx="10"/>
          </p:nvPr>
        </p:nvSpPr>
        <p:spPr/>
        <p:txBody>
          <a:bodyPr/>
          <a:lstStyle/>
          <a:p>
            <a:pPr>
              <a:defRPr/>
            </a:pPr>
            <a:fld id="{FC5DE016-46BB-4E77-96CA-5C9C98DC7CA5}" type="datetime1">
              <a:rPr lang="en-US" altLang="ja-JP" smtClean="0"/>
              <a:t>10/8/2023</a:t>
            </a:fld>
            <a:endParaRPr lang="ja-JP" altLang="en-US"/>
          </a:p>
        </p:txBody>
      </p:sp>
      <p:sp>
        <p:nvSpPr>
          <p:cNvPr id="3" name="スライド番号プレースホルダー 2">
            <a:extLst>
              <a:ext uri="{FF2B5EF4-FFF2-40B4-BE49-F238E27FC236}">
                <a16:creationId xmlns:a16="http://schemas.microsoft.com/office/drawing/2014/main" id="{6681FE5D-FAA1-4794-8DEF-B060D2DE716B}"/>
              </a:ext>
            </a:extLst>
          </p:cNvPr>
          <p:cNvSpPr>
            <a:spLocks noGrp="1"/>
          </p:cNvSpPr>
          <p:nvPr>
            <p:ph type="sldNum" sz="quarter" idx="12"/>
          </p:nvPr>
        </p:nvSpPr>
        <p:spPr/>
        <p:txBody>
          <a:bodyPr/>
          <a:lstStyle/>
          <a:p>
            <a:pPr>
              <a:defRPr/>
            </a:pPr>
            <a:fld id="{EA213D6D-0613-44F7-8F6E-37DBE9A8BFF3}" type="slidenum">
              <a:rPr lang="ja-JP" altLang="en-US" smtClean="0"/>
              <a:pPr>
                <a:defRPr/>
              </a:pPr>
              <a:t>14</a:t>
            </a:fld>
            <a:endParaRPr lang="ja-JP" altLang="en-US"/>
          </a:p>
        </p:txBody>
      </p:sp>
    </p:spTree>
    <p:extLst>
      <p:ext uri="{BB962C8B-B14F-4D97-AF65-F5344CB8AC3E}">
        <p14:creationId xmlns:p14="http://schemas.microsoft.com/office/powerpoint/2010/main" val="117667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solidFill>
            <a:srgbClr val="FFC000"/>
          </a:solidFill>
        </p:spPr>
        <p:txBody>
          <a:bodyPr/>
          <a:lstStyle/>
          <a:p>
            <a:pPr marL="625475" indent="-625475"/>
            <a:r>
              <a:rPr lang="en-US" altLang="ja-JP" sz="3600" dirty="0"/>
              <a:t>2. History of food Security concept</a:t>
            </a:r>
            <a:endParaRPr lang="ja-JP" altLang="en-US" sz="3600" dirty="0"/>
          </a:p>
        </p:txBody>
      </p:sp>
      <p:sp>
        <p:nvSpPr>
          <p:cNvPr id="2" name="日付プレースホルダー 1"/>
          <p:cNvSpPr>
            <a:spLocks noGrp="1"/>
          </p:cNvSpPr>
          <p:nvPr>
            <p:ph type="dt" sz="half" idx="10"/>
          </p:nvPr>
        </p:nvSpPr>
        <p:spPr/>
        <p:txBody>
          <a:bodyPr/>
          <a:lstStyle/>
          <a:p>
            <a:pPr>
              <a:defRPr/>
            </a:pPr>
            <a:fld id="{113FAA71-E49D-494E-B7A9-4C7A3F0B9BF2}" type="datetime1">
              <a:rPr lang="en-US" altLang="ja-JP" smtClean="0"/>
              <a:t>10/8/2023</a:t>
            </a:fld>
            <a:endParaRPr lang="ja-JP" altLang="en-US"/>
          </a:p>
        </p:txBody>
      </p:sp>
      <p:sp>
        <p:nvSpPr>
          <p:cNvPr id="6" name="スライド番号プレースホルダー 5"/>
          <p:cNvSpPr>
            <a:spLocks noGrp="1"/>
          </p:cNvSpPr>
          <p:nvPr>
            <p:ph type="sldNum" sz="quarter" idx="12"/>
          </p:nvPr>
        </p:nvSpPr>
        <p:spPr/>
        <p:txBody>
          <a:bodyPr/>
          <a:lstStyle/>
          <a:p>
            <a:pPr>
              <a:defRPr/>
            </a:pPr>
            <a:fld id="{7BF782C2-C15A-4982-98C9-E8739FDA2ECB}" type="slidenum">
              <a:rPr lang="ja-JP" altLang="en-US" smtClean="0"/>
              <a:pPr>
                <a:defRPr/>
              </a:pPr>
              <a:t>15</a:t>
            </a:fld>
            <a:endParaRPr lang="ja-JP" altLang="en-US"/>
          </a:p>
        </p:txBody>
      </p:sp>
    </p:spTree>
    <p:extLst>
      <p:ext uri="{BB962C8B-B14F-4D97-AF65-F5344CB8AC3E}">
        <p14:creationId xmlns:p14="http://schemas.microsoft.com/office/powerpoint/2010/main" val="27242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06490" y="480622"/>
            <a:ext cx="8784468" cy="887603"/>
          </a:xfrm>
        </p:spPr>
        <p:txBody>
          <a:bodyPr>
            <a:normAutofit fontScale="90000"/>
          </a:bodyPr>
          <a:lstStyle/>
          <a:p>
            <a:r>
              <a:rPr kumimoji="1" lang="en-US" dirty="0"/>
              <a:t>Transition of “Food Security Concept”</a:t>
            </a:r>
            <a:br>
              <a:rPr kumimoji="1" lang="en-US" dirty="0"/>
            </a:br>
            <a:r>
              <a:rPr lang="en-US" dirty="0"/>
              <a:t>      </a:t>
            </a:r>
            <a:r>
              <a:rPr lang="en-US" sz="2400" dirty="0"/>
              <a:t>-  from volume to quality, and further expansion…</a:t>
            </a:r>
            <a:endParaRPr kumimoji="1" lang="en-US" dirty="0"/>
          </a:p>
        </p:txBody>
      </p:sp>
      <p:graphicFrame>
        <p:nvGraphicFramePr>
          <p:cNvPr id="5" name="コンテンツ プレースホルダー 5"/>
          <p:cNvGraphicFramePr>
            <a:graphicFrameLocks noGrp="1"/>
          </p:cNvGraphicFramePr>
          <p:nvPr>
            <p:ph idx="1"/>
          </p:nvPr>
        </p:nvGraphicFramePr>
        <p:xfrm>
          <a:off x="1957345" y="1800596"/>
          <a:ext cx="8229601" cy="3745239"/>
        </p:xfrm>
        <a:graphic>
          <a:graphicData uri="http://schemas.openxmlformats.org/drawingml/2006/table">
            <a:tbl>
              <a:tblPr firstRow="1" bandRow="1">
                <a:tableStyleId>{21E4AEA4-8DFA-4A89-87EB-49C32662AFE0}</a:tableStyleId>
              </a:tblPr>
              <a:tblGrid>
                <a:gridCol w="912098">
                  <a:extLst>
                    <a:ext uri="{9D8B030D-6E8A-4147-A177-3AD203B41FA5}">
                      <a16:colId xmlns:a16="http://schemas.microsoft.com/office/drawing/2014/main" val="768743924"/>
                    </a:ext>
                  </a:extLst>
                </a:gridCol>
                <a:gridCol w="1782734">
                  <a:extLst>
                    <a:ext uri="{9D8B030D-6E8A-4147-A177-3AD203B41FA5}">
                      <a16:colId xmlns:a16="http://schemas.microsoft.com/office/drawing/2014/main" val="3049760106"/>
                    </a:ext>
                  </a:extLst>
                </a:gridCol>
                <a:gridCol w="5534769">
                  <a:extLst>
                    <a:ext uri="{9D8B030D-6E8A-4147-A177-3AD203B41FA5}">
                      <a16:colId xmlns:a16="http://schemas.microsoft.com/office/drawing/2014/main" val="2064828802"/>
                    </a:ext>
                  </a:extLst>
                </a:gridCol>
              </a:tblGrid>
              <a:tr h="323341">
                <a:tc>
                  <a:txBody>
                    <a:bodyPr/>
                    <a:lstStyle/>
                    <a:p>
                      <a:r>
                        <a:rPr kumimoji="1" lang="en-US" altLang="ja-JP" sz="1500" dirty="0"/>
                        <a:t>Year</a:t>
                      </a:r>
                      <a:endParaRPr kumimoji="1" lang="ja-JP" altLang="en-US" sz="1500" dirty="0"/>
                    </a:p>
                  </a:txBody>
                  <a:tcPr marL="68580" marR="68580" marT="34290" marB="34290"/>
                </a:tc>
                <a:tc>
                  <a:txBody>
                    <a:bodyPr/>
                    <a:lstStyle/>
                    <a:p>
                      <a:r>
                        <a:rPr kumimoji="1" lang="en-US" altLang="ja-JP" sz="1500" dirty="0"/>
                        <a:t>Keyword</a:t>
                      </a:r>
                      <a:endParaRPr kumimoji="1" lang="ja-JP" altLang="en-US" sz="1500" dirty="0"/>
                    </a:p>
                  </a:txBody>
                  <a:tcPr marL="68580" marR="68580" marT="34290" marB="34290"/>
                </a:tc>
                <a:tc>
                  <a:txBody>
                    <a:bodyPr/>
                    <a:lstStyle/>
                    <a:p>
                      <a:pPr algn="ctr"/>
                      <a:r>
                        <a:rPr kumimoji="1" lang="en-US" altLang="ja-JP" sz="1500" dirty="0"/>
                        <a:t>Scope of food security / nutrition</a:t>
                      </a:r>
                      <a:endParaRPr kumimoji="1" lang="ja-JP" altLang="en-US" sz="1500" dirty="0"/>
                    </a:p>
                  </a:txBody>
                  <a:tcPr marL="68580" marR="68580" marT="34290" marB="34290"/>
                </a:tc>
                <a:extLst>
                  <a:ext uri="{0D108BD9-81ED-4DB2-BD59-A6C34878D82A}">
                    <a16:rowId xmlns:a16="http://schemas.microsoft.com/office/drawing/2014/main" val="1516576262"/>
                  </a:ext>
                </a:extLst>
              </a:tr>
              <a:tr h="982980">
                <a:tc>
                  <a:txBody>
                    <a:bodyPr/>
                    <a:lstStyle/>
                    <a:p>
                      <a:r>
                        <a:rPr kumimoji="1" lang="en-US" altLang="ja-JP" sz="1500" dirty="0"/>
                        <a:t>1974</a:t>
                      </a:r>
                      <a:endParaRPr kumimoji="1" lang="ja-JP" altLang="en-US" sz="1500" dirty="0"/>
                    </a:p>
                  </a:txBody>
                  <a:tcPr marL="68580" marR="68580" marT="34290" marB="34290"/>
                </a:tc>
                <a:tc>
                  <a:txBody>
                    <a:bodyPr/>
                    <a:lstStyle/>
                    <a:p>
                      <a:r>
                        <a:rPr kumimoji="1" lang="en-US" altLang="ja-JP" sz="1500" dirty="0"/>
                        <a:t>Availability</a:t>
                      </a:r>
                    </a:p>
                  </a:txBody>
                  <a:tcPr marL="68580" marR="68580" marT="34290" marB="34290"/>
                </a:tc>
                <a:tc>
                  <a:txBody>
                    <a:bodyPr/>
                    <a:lstStyle/>
                    <a:p>
                      <a:r>
                        <a:rPr kumimoji="1" lang="en-US" altLang="ja-JP" sz="1500" dirty="0">
                          <a:solidFill>
                            <a:srgbClr val="FF0000"/>
                          </a:solidFill>
                        </a:rPr>
                        <a:t>availability</a:t>
                      </a:r>
                      <a:r>
                        <a:rPr kumimoji="1" lang="en-US" altLang="ja-JP" sz="1500" dirty="0"/>
                        <a:t> at all times of adequate world food supplies of basic foodstuffs to sustain a steady expansion of food consumption and to offset fluctuations in production and prices</a:t>
                      </a:r>
                      <a:endParaRPr kumimoji="1" lang="ja-JP" altLang="en-US" sz="1500" dirty="0"/>
                    </a:p>
                  </a:txBody>
                  <a:tcPr marL="68580" marR="68580" marT="34290" marB="34290"/>
                </a:tc>
                <a:extLst>
                  <a:ext uri="{0D108BD9-81ED-4DB2-BD59-A6C34878D82A}">
                    <a16:rowId xmlns:a16="http://schemas.microsoft.com/office/drawing/2014/main" val="1782892940"/>
                  </a:ext>
                </a:extLst>
              </a:tr>
              <a:tr h="754380">
                <a:tc>
                  <a:txBody>
                    <a:bodyPr/>
                    <a:lstStyle/>
                    <a:p>
                      <a:r>
                        <a:rPr kumimoji="1" lang="en-US" altLang="ja-JP" sz="1500" dirty="0"/>
                        <a:t>1983</a:t>
                      </a:r>
                      <a:endParaRPr kumimoji="1" lang="ja-JP" altLang="en-US" sz="1500" dirty="0"/>
                    </a:p>
                  </a:txBody>
                  <a:tcPr marL="68580" marR="68580" marT="34290" marB="34290"/>
                </a:tc>
                <a:tc>
                  <a:txBody>
                    <a:bodyPr/>
                    <a:lstStyle/>
                    <a:p>
                      <a:r>
                        <a:rPr kumimoji="1" lang="en-US" altLang="ja-JP" sz="1500" dirty="0"/>
                        <a:t>Affordability</a:t>
                      </a:r>
                    </a:p>
                    <a:p>
                      <a:endParaRPr kumimoji="1" lang="ja-JP" altLang="en-US" sz="1500" dirty="0"/>
                    </a:p>
                  </a:txBody>
                  <a:tcPr marL="68580" marR="68580" marT="34290" marB="34290"/>
                </a:tc>
                <a:tc>
                  <a:txBody>
                    <a:bodyPr/>
                    <a:lstStyle/>
                    <a:p>
                      <a:r>
                        <a:rPr kumimoji="1" lang="en-US" altLang="ja-JP" sz="1500" dirty="0"/>
                        <a:t>…the ultimate objective of world food security should be to ensure that all people at </a:t>
                      </a:r>
                      <a:r>
                        <a:rPr kumimoji="1" lang="en-US" altLang="ja-JP" sz="1500" dirty="0">
                          <a:solidFill>
                            <a:srgbClr val="FF0000"/>
                          </a:solidFill>
                        </a:rPr>
                        <a:t>all times </a:t>
                      </a:r>
                      <a:r>
                        <a:rPr kumimoji="1" lang="en-US" altLang="ja-JP" sz="1500" dirty="0"/>
                        <a:t>have both </a:t>
                      </a:r>
                      <a:r>
                        <a:rPr kumimoji="1" lang="en-US" altLang="ja-JP" sz="1500" u="sng" dirty="0"/>
                        <a:t>physical and economic </a:t>
                      </a:r>
                      <a:r>
                        <a:rPr kumimoji="1" lang="en-US" altLang="ja-JP" sz="1500" dirty="0">
                          <a:solidFill>
                            <a:srgbClr val="FF0000"/>
                          </a:solidFill>
                        </a:rPr>
                        <a:t>access</a:t>
                      </a:r>
                      <a:r>
                        <a:rPr kumimoji="1" lang="en-US" altLang="ja-JP" sz="1500" dirty="0"/>
                        <a:t> to the basic food they need.</a:t>
                      </a:r>
                      <a:endParaRPr kumimoji="1" lang="ja-JP" altLang="en-US" sz="1500" dirty="0"/>
                    </a:p>
                  </a:txBody>
                  <a:tcPr marL="68580" marR="68580" marT="34290" marB="34290"/>
                </a:tc>
                <a:extLst>
                  <a:ext uri="{0D108BD9-81ED-4DB2-BD59-A6C34878D82A}">
                    <a16:rowId xmlns:a16="http://schemas.microsoft.com/office/drawing/2014/main" val="3939000079"/>
                  </a:ext>
                </a:extLst>
              </a:tr>
              <a:tr h="754380">
                <a:tc>
                  <a:txBody>
                    <a:bodyPr/>
                    <a:lstStyle/>
                    <a:p>
                      <a:r>
                        <a:rPr kumimoji="1" lang="en-US" altLang="ja-JP" sz="1500" dirty="0"/>
                        <a:t>1996</a:t>
                      </a:r>
                      <a:endParaRPr kumimoji="1" lang="ja-JP" altLang="en-US" sz="1500" dirty="0"/>
                    </a:p>
                  </a:txBody>
                  <a:tcPr marL="68580" marR="68580" marT="34290" marB="34290"/>
                </a:tc>
                <a:tc>
                  <a:txBody>
                    <a:bodyPr/>
                    <a:lstStyle/>
                    <a:p>
                      <a:r>
                        <a:rPr kumimoji="1" lang="en-US" altLang="ja-JP" sz="1500" dirty="0"/>
                        <a:t>Quality</a:t>
                      </a:r>
                    </a:p>
                  </a:txBody>
                  <a:tcPr marL="68580" marR="68580" marT="34290" marB="34290"/>
                </a:tc>
                <a:tc>
                  <a:txBody>
                    <a:bodyPr/>
                    <a:lstStyle/>
                    <a:p>
                      <a:r>
                        <a:rPr kumimoji="1" lang="en-US" altLang="ja-JP" sz="1500" dirty="0"/>
                        <a:t>…access to sufficient, </a:t>
                      </a:r>
                      <a:r>
                        <a:rPr kumimoji="1" lang="en-US" altLang="ja-JP" sz="1500" dirty="0">
                          <a:solidFill>
                            <a:srgbClr val="FF0000"/>
                          </a:solidFill>
                        </a:rPr>
                        <a:t>safe and nutritious food which meets their dietary needs </a:t>
                      </a:r>
                      <a:r>
                        <a:rPr kumimoji="1" lang="en-US" altLang="ja-JP" sz="1500" dirty="0"/>
                        <a:t>and food preferences for an active and healthy life</a:t>
                      </a:r>
                      <a:endParaRPr kumimoji="1" lang="ja-JP" altLang="en-US" sz="1500" dirty="0"/>
                    </a:p>
                  </a:txBody>
                  <a:tcPr marL="68580" marR="68580" marT="34290" marB="34290"/>
                </a:tc>
                <a:extLst>
                  <a:ext uri="{0D108BD9-81ED-4DB2-BD59-A6C34878D82A}">
                    <a16:rowId xmlns:a16="http://schemas.microsoft.com/office/drawing/2014/main" val="639395979"/>
                  </a:ext>
                </a:extLst>
              </a:tr>
              <a:tr h="930158">
                <a:tc>
                  <a:txBody>
                    <a:bodyPr/>
                    <a:lstStyle/>
                    <a:p>
                      <a:r>
                        <a:rPr kumimoji="1" lang="en-US" altLang="ja-JP" sz="1500" dirty="0"/>
                        <a:t>2015</a:t>
                      </a:r>
                      <a:endParaRPr kumimoji="1" lang="ja-JP" altLang="en-US" sz="1500" dirty="0"/>
                    </a:p>
                  </a:txBody>
                  <a:tcPr marL="68580" marR="68580" marT="34290" marB="34290"/>
                </a:tc>
                <a:tc>
                  <a:txBody>
                    <a:bodyPr/>
                    <a:lstStyle/>
                    <a:p>
                      <a:r>
                        <a:rPr kumimoji="1" lang="en-US" altLang="ja-JP" sz="1500" dirty="0"/>
                        <a:t>Expansion of</a:t>
                      </a:r>
                      <a:r>
                        <a:rPr kumimoji="1" lang="ja-JP" altLang="en-US" sz="1500" baseline="0" dirty="0"/>
                        <a:t> </a:t>
                      </a:r>
                      <a:r>
                        <a:rPr kumimoji="1" lang="en-US" altLang="ja-JP" sz="1500" dirty="0"/>
                        <a:t>scope of malnutrition</a:t>
                      </a:r>
                    </a:p>
                  </a:txBody>
                  <a:tcPr marL="68580" marR="68580" marT="34290" marB="34290"/>
                </a:tc>
                <a:tc>
                  <a:txBody>
                    <a:bodyPr/>
                    <a:lstStyle/>
                    <a:p>
                      <a:r>
                        <a:rPr kumimoji="1" lang="en-US" altLang="ja-JP" sz="1500" dirty="0"/>
                        <a:t>By 2030, end </a:t>
                      </a:r>
                      <a:r>
                        <a:rPr kumimoji="1" lang="en-US" altLang="ja-JP" sz="1500" dirty="0">
                          <a:solidFill>
                            <a:srgbClr val="FF0000"/>
                          </a:solidFill>
                        </a:rPr>
                        <a:t>all forms of malnutrition</a:t>
                      </a:r>
                      <a:r>
                        <a:rPr kumimoji="1" lang="en-US" altLang="ja-JP" sz="1500" dirty="0"/>
                        <a:t>, including achieving, by 2025, the internationally agreed targets on stunting and wasting in children under 5 years of age…</a:t>
                      </a:r>
                      <a:endParaRPr kumimoji="1" lang="ja-JP" altLang="en-US" sz="1500" dirty="0"/>
                    </a:p>
                  </a:txBody>
                  <a:tcPr marL="68580" marR="68580" marT="34290" marB="34290"/>
                </a:tc>
                <a:extLst>
                  <a:ext uri="{0D108BD9-81ED-4DB2-BD59-A6C34878D82A}">
                    <a16:rowId xmlns:a16="http://schemas.microsoft.com/office/drawing/2014/main" val="2722115539"/>
                  </a:ext>
                </a:extLst>
              </a:tr>
            </a:tbl>
          </a:graphicData>
        </a:graphic>
      </p:graphicFrame>
      <p:sp>
        <p:nvSpPr>
          <p:cNvPr id="4" name="スライド番号プレースホルダー 3"/>
          <p:cNvSpPr>
            <a:spLocks noGrp="1"/>
          </p:cNvSpPr>
          <p:nvPr>
            <p:ph type="sldNum" sz="quarter" idx="12"/>
          </p:nvPr>
        </p:nvSpPr>
        <p:spPr/>
        <p:txBody>
          <a:bodyPr/>
          <a:lstStyle/>
          <a:p>
            <a:pPr>
              <a:defRPr/>
            </a:pPr>
            <a:fld id="{D74C453D-3E7B-4C76-B4EE-03069D4D3CCE}" type="slidenum">
              <a:rPr lang="ja-JP" altLang="en-US" smtClean="0"/>
              <a:pPr>
                <a:defRPr/>
              </a:pPr>
              <a:t>16</a:t>
            </a:fld>
            <a:endParaRPr lang="ja-JP" altLang="en-US"/>
          </a:p>
        </p:txBody>
      </p:sp>
      <p:graphicFrame>
        <p:nvGraphicFramePr>
          <p:cNvPr id="3" name="図表 2"/>
          <p:cNvGraphicFramePr/>
          <p:nvPr/>
        </p:nvGraphicFramePr>
        <p:xfrm>
          <a:off x="2375351" y="4328116"/>
          <a:ext cx="7393587" cy="3526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396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sz="3600" dirty="0"/>
              <a:t>World Food Summit</a:t>
            </a:r>
            <a:br>
              <a:rPr lang="en-US" sz="3600" dirty="0"/>
            </a:br>
            <a:r>
              <a:rPr lang="en-US" sz="2400" dirty="0"/>
              <a:t>Rome, 13 – 17 November 1996</a:t>
            </a:r>
            <a:endParaRPr lang="en-US" dirty="0"/>
          </a:p>
        </p:txBody>
      </p:sp>
      <p:sp>
        <p:nvSpPr>
          <p:cNvPr id="4" name="Rectangle 2"/>
          <p:cNvSpPr txBox="1">
            <a:spLocks noChangeArrowheads="1"/>
          </p:cNvSpPr>
          <p:nvPr/>
        </p:nvSpPr>
        <p:spPr bwMode="auto">
          <a:xfrm>
            <a:off x="6559550" y="1644369"/>
            <a:ext cx="3886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kern="1200">
                <a:solidFill>
                  <a:schemeClr val="tx1"/>
                </a:solidFill>
                <a:latin typeface="+mj-lt"/>
                <a:ea typeface="+mj-ea"/>
                <a:cs typeface="+mj-cs"/>
              </a:defRPr>
            </a:lvl1pPr>
            <a:lvl2pPr algn="ctr" rtl="0" eaLnBrk="0" fontAlgn="base" hangingPunct="0">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2pPr>
            <a:lvl3pPr algn="ctr" rtl="0" eaLnBrk="0" fontAlgn="base" hangingPunct="0">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3pPr>
            <a:lvl4pPr algn="ctr" rtl="0" eaLnBrk="0" fontAlgn="base" hangingPunct="0">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4pPr>
            <a:lvl5pPr algn="ctr" rtl="0" eaLnBrk="0" fontAlgn="base" hangingPunct="0">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5pPr>
            <a:lvl6pPr marL="457200" algn="ctr" rtl="0" fontAlgn="base">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6pPr>
            <a:lvl7pPr marL="914400" algn="ctr" rtl="0" fontAlgn="base">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7pPr>
            <a:lvl8pPr marL="1371600" algn="ctr" rtl="0" fontAlgn="base">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8pPr>
            <a:lvl9pPr marL="1828800" algn="ctr" rtl="0" fontAlgn="base">
              <a:spcBef>
                <a:spcPct val="0"/>
              </a:spcBef>
              <a:spcAft>
                <a:spcPct val="0"/>
              </a:spcAft>
              <a:defRPr kumimoji="1" sz="4400">
                <a:solidFill>
                  <a:schemeClr val="tx1"/>
                </a:solidFill>
                <a:latin typeface="Calibri" panose="020F0502020204030204" pitchFamily="34" charset="0"/>
                <a:ea typeface="ＭＳ Ｐゴシック" panose="020B0600070205080204" pitchFamily="50" charset="-128"/>
              </a:defRPr>
            </a:lvl9pPr>
          </a:lstStyle>
          <a:p>
            <a:pPr eaLnBrk="1" hangingPunct="1"/>
            <a:r>
              <a:rPr lang="en-GB" altLang="ja-JP" sz="4500" b="1">
                <a:solidFill>
                  <a:prstClr val="black"/>
                </a:solidFill>
                <a:latin typeface="Calibri" panose="020F0502020204030204" pitchFamily="34" charset="0"/>
                <a:ea typeface="ＭＳ Ｐゴシック" panose="020B0600070205080204" pitchFamily="50" charset="-128"/>
              </a:rPr>
              <a:t>Definition of food security</a:t>
            </a:r>
            <a:endParaRPr lang="en-US" altLang="ja-JP" sz="4500" b="1" dirty="0">
              <a:solidFill>
                <a:prstClr val="black"/>
              </a:solidFill>
              <a:latin typeface="Calibri" panose="020F0502020204030204" pitchFamily="34" charset="0"/>
              <a:ea typeface="ＭＳ Ｐゴシック" panose="020B0600070205080204" pitchFamily="50" charset="-128"/>
            </a:endParaRPr>
          </a:p>
        </p:txBody>
      </p:sp>
      <p:pic>
        <p:nvPicPr>
          <p:cNvPr id="5" name="Picture 7" descr="j0174966"/>
          <p:cNvPicPr>
            <a:picLocks noChangeAspect="1" noChangeArrowheads="1"/>
          </p:cNvPicPr>
          <p:nvPr/>
        </p:nvPicPr>
        <p:blipFill>
          <a:blip r:embed="rId3">
            <a:extLst>
              <a:ext uri="{28A0092B-C50C-407E-A947-70E740481C1C}">
                <a14:useLocalDpi xmlns:a14="http://schemas.microsoft.com/office/drawing/2010/main" val="0"/>
              </a:ext>
            </a:extLst>
          </a:blip>
          <a:srcRect t="13007" b="13402"/>
          <a:stretch>
            <a:fillRect/>
          </a:stretch>
        </p:blipFill>
        <p:spPr bwMode="auto">
          <a:xfrm>
            <a:off x="1524001" y="1557058"/>
            <a:ext cx="4932363"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8"/>
          <p:cNvSpPr>
            <a:spLocks noChangeArrowheads="1"/>
          </p:cNvSpPr>
          <p:nvPr/>
        </p:nvSpPr>
        <p:spPr bwMode="auto">
          <a:xfrm>
            <a:off x="1747838" y="4293908"/>
            <a:ext cx="8812212" cy="2106893"/>
          </a:xfrm>
          <a:prstGeom prst="rect">
            <a:avLst/>
          </a:prstGeom>
          <a:noFill/>
          <a:ln>
            <a:noFill/>
          </a:ln>
          <a:effectLst/>
          <a:extLst>
            <a:ext uri="{909E8E84-426E-40DD-AFC4-6F175D3DCCD1}">
              <a14:hiddenFill xmlns:a14="http://schemas.microsoft.com/office/drawing/2010/main">
                <a:gradFill rotWithShape="1">
                  <a:gsLst>
                    <a:gs pos="0">
                      <a:srgbClr val="FFFFFF">
                        <a:alpha val="0"/>
                      </a:srgbClr>
                    </a:gs>
                    <a:gs pos="100000">
                      <a:srgbClr val="FFFFFF"/>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defTabSz="457200" fontAlgn="auto">
              <a:spcAft>
                <a:spcPts val="0"/>
              </a:spcAft>
              <a:buClr>
                <a:srgbClr val="E7E6E6"/>
              </a:buClr>
              <a:buNone/>
            </a:pPr>
            <a:r>
              <a:rPr kumimoji="0" lang="en-US" altLang="ja-JP" sz="3000" dirty="0">
                <a:solidFill>
                  <a:prstClr val="black"/>
                </a:solidFill>
                <a:latin typeface="Calibri" panose="020F0502020204030204" pitchFamily="34" charset="0"/>
                <a:ea typeface="ＭＳ Ｐゴシック" panose="020B0600070205080204" pitchFamily="50" charset="-128"/>
              </a:rPr>
              <a:t>Food Security exists when all people, at all times, have physical, social, and economic access to sufficient, safe and </a:t>
            </a:r>
            <a:r>
              <a:rPr kumimoji="0" lang="en-US" altLang="ja-JP" sz="3000" dirty="0">
                <a:solidFill>
                  <a:srgbClr val="FF0000"/>
                </a:solidFill>
                <a:latin typeface="Calibri" panose="020F0502020204030204" pitchFamily="34" charset="0"/>
                <a:ea typeface="ＭＳ Ｐゴシック" panose="020B0600070205080204" pitchFamily="50" charset="-128"/>
              </a:rPr>
              <a:t>nutritious</a:t>
            </a:r>
            <a:r>
              <a:rPr kumimoji="0" lang="en-US" altLang="ja-JP" sz="3000" dirty="0">
                <a:solidFill>
                  <a:prstClr val="black"/>
                </a:solidFill>
                <a:latin typeface="Calibri" panose="020F0502020204030204" pitchFamily="34" charset="0"/>
                <a:ea typeface="ＭＳ Ｐゴシック" panose="020B0600070205080204" pitchFamily="50" charset="-128"/>
              </a:rPr>
              <a:t> food which meets their </a:t>
            </a:r>
            <a:r>
              <a:rPr kumimoji="0" lang="en-US" altLang="ja-JP" sz="3000" dirty="0">
                <a:solidFill>
                  <a:srgbClr val="FF0000"/>
                </a:solidFill>
                <a:latin typeface="Calibri" panose="020F0502020204030204" pitchFamily="34" charset="0"/>
                <a:ea typeface="ＭＳ Ｐゴシック" panose="020B0600070205080204" pitchFamily="50" charset="-128"/>
              </a:rPr>
              <a:t>dietary needs </a:t>
            </a:r>
            <a:r>
              <a:rPr kumimoji="0" lang="en-US" altLang="ja-JP" sz="3000" dirty="0">
                <a:solidFill>
                  <a:prstClr val="black"/>
                </a:solidFill>
                <a:latin typeface="Calibri" panose="020F0502020204030204" pitchFamily="34" charset="0"/>
                <a:ea typeface="ＭＳ Ｐゴシック" panose="020B0600070205080204" pitchFamily="50" charset="-128"/>
              </a:rPr>
              <a:t>and food preferences for an active and healthy life. </a:t>
            </a:r>
          </a:p>
        </p:txBody>
      </p:sp>
      <p:sp>
        <p:nvSpPr>
          <p:cNvPr id="7" name="テキスト ボックス 6"/>
          <p:cNvSpPr txBox="1"/>
          <p:nvPr/>
        </p:nvSpPr>
        <p:spPr>
          <a:xfrm>
            <a:off x="8651996" y="6525490"/>
            <a:ext cx="1617751" cy="369332"/>
          </a:xfrm>
          <a:prstGeom prst="rect">
            <a:avLst/>
          </a:prstGeom>
          <a:noFill/>
        </p:spPr>
        <p:txBody>
          <a:bodyPr wrap="none" rtlCol="0">
            <a:spAutoFit/>
          </a:bodyPr>
          <a:lstStyle/>
          <a:p>
            <a:pPr defTabSz="457200" fontAlgn="auto">
              <a:spcBef>
                <a:spcPts val="0"/>
              </a:spcBef>
              <a:spcAft>
                <a:spcPts val="0"/>
              </a:spcAft>
            </a:pPr>
            <a:r>
              <a:rPr lang="en-US" dirty="0">
                <a:solidFill>
                  <a:prstClr val="black"/>
                </a:solidFill>
                <a:latin typeface="游ゴシック" panose="020F0502020204030204"/>
                <a:ea typeface="+mn-ea"/>
              </a:rPr>
              <a:t>© FAO, 1996 </a:t>
            </a:r>
          </a:p>
        </p:txBody>
      </p:sp>
    </p:spTree>
    <p:extLst>
      <p:ext uri="{BB962C8B-B14F-4D97-AF65-F5344CB8AC3E}">
        <p14:creationId xmlns:p14="http://schemas.microsoft.com/office/powerpoint/2010/main" val="210722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116632"/>
            <a:ext cx="10972800" cy="549938"/>
          </a:xfrm>
        </p:spPr>
        <p:txBody>
          <a:bodyPr/>
          <a:lstStyle/>
          <a:p>
            <a:r>
              <a:rPr lang="en-US" altLang="ja-JP" sz="2700" dirty="0"/>
              <a:t>From 50s up to 90s</a:t>
            </a:r>
            <a:endParaRPr lang="ja-JP" altLang="en-US" sz="2700" dirty="0"/>
          </a:p>
        </p:txBody>
      </p:sp>
      <p:sp>
        <p:nvSpPr>
          <p:cNvPr id="3" name="コンテンツ プレースホルダー 2"/>
          <p:cNvSpPr>
            <a:spLocks noGrp="1"/>
          </p:cNvSpPr>
          <p:nvPr>
            <p:ph idx="1"/>
          </p:nvPr>
        </p:nvSpPr>
        <p:spPr>
          <a:xfrm>
            <a:off x="119336" y="876348"/>
            <a:ext cx="11953328" cy="5072932"/>
          </a:xfrm>
        </p:spPr>
        <p:txBody>
          <a:bodyPr>
            <a:noAutofit/>
          </a:bodyPr>
          <a:lstStyle/>
          <a:p>
            <a:pPr marL="385763" indent="-385763">
              <a:buFont typeface="+mj-lt"/>
              <a:buAutoNum type="arabicPeriod"/>
            </a:pPr>
            <a:r>
              <a:rPr lang="en-US" altLang="ja-JP" sz="2800" dirty="0">
                <a:latin typeface="Calibri" panose="020F0502020204030204" pitchFamily="34" charset="0"/>
                <a:ea typeface="ＭＳ ゴシック" panose="020B0609070205080204" pitchFamily="49" charset="-128"/>
                <a:cs typeface="Calibri" panose="020F0502020204030204" pitchFamily="34" charset="0"/>
              </a:rPr>
              <a:t>During </a:t>
            </a:r>
            <a:r>
              <a:rPr lang="en-US" altLang="ja-JP" sz="28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1950s</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many country were at the risk of serious hunger. One of the key issue for development was “</a:t>
            </a:r>
            <a:r>
              <a:rPr lang="en-US" altLang="ja-JP" sz="2800" u="sng" dirty="0">
                <a:latin typeface="Calibri" panose="020F0502020204030204" pitchFamily="34" charset="0"/>
                <a:ea typeface="ＭＳ ゴシック" panose="020B0609070205080204" pitchFamily="49" charset="-128"/>
                <a:cs typeface="Calibri" panose="020F0502020204030204" pitchFamily="34" charset="0"/>
              </a:rPr>
              <a:t>hunger reduction</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a:t>
            </a:r>
          </a:p>
          <a:p>
            <a:pPr marL="385763" indent="-385763">
              <a:buFont typeface="+mj-lt"/>
              <a:buAutoNum type="arabicPeriod"/>
            </a:pPr>
            <a:r>
              <a:rPr lang="en-US" altLang="ja-JP" sz="2800" dirty="0">
                <a:latin typeface="Calibri" panose="020F0502020204030204" pitchFamily="34" charset="0"/>
                <a:ea typeface="ＭＳ ゴシック" panose="020B0609070205080204" pitchFamily="49" charset="-128"/>
                <a:cs typeface="Calibri" panose="020F0502020204030204" pitchFamily="34" charset="0"/>
              </a:rPr>
              <a:t>After green revolution in </a:t>
            </a:r>
            <a:r>
              <a:rPr lang="en-US" altLang="ja-JP" sz="28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1960s-1970s</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world grain supply have been relatively excess. International price decreased accordingly</a:t>
            </a:r>
          </a:p>
          <a:p>
            <a:pPr marL="385763" indent="-385763">
              <a:buFont typeface="+mj-lt"/>
              <a:buAutoNum type="arabicPeriod"/>
            </a:pPr>
            <a:r>
              <a:rPr lang="en-US" altLang="ja-JP" sz="2800" dirty="0">
                <a:latin typeface="Calibri" panose="020F0502020204030204" pitchFamily="34" charset="0"/>
                <a:ea typeface="ＭＳ ゴシック" panose="020B0609070205080204" pitchFamily="49" charset="-128"/>
                <a:cs typeface="Calibri" panose="020F0502020204030204" pitchFamily="34" charset="0"/>
              </a:rPr>
              <a:t>Nevertheless, the world still see great number of population suffer from hunger and we come to recognize </a:t>
            </a:r>
            <a:r>
              <a:rPr lang="en-US" altLang="ja-JP" sz="2800" u="sng" dirty="0">
                <a:latin typeface="Calibri" panose="020F0502020204030204" pitchFamily="34" charset="0"/>
                <a:ea typeface="ＭＳ ゴシック" panose="020B0609070205080204" pitchFamily="49" charset="-128"/>
                <a:cs typeface="Calibri" panose="020F0502020204030204" pitchFamily="34" charset="0"/>
              </a:rPr>
              <a:t>hunger as a  matter of disparity</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during </a:t>
            </a:r>
            <a:r>
              <a:rPr lang="en-US" altLang="ja-JP" sz="28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late</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a:t>
            </a:r>
            <a:r>
              <a:rPr lang="en-US" altLang="ja-JP" sz="28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1970s – 1980s</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a:t>
            </a:r>
          </a:p>
          <a:p>
            <a:pPr marL="385763" indent="-385763">
              <a:buFont typeface="+mj-lt"/>
              <a:buAutoNum type="arabicPeriod"/>
            </a:pPr>
            <a:r>
              <a:rPr lang="en-US" altLang="ja-JP" sz="2800" dirty="0">
                <a:latin typeface="Calibri" panose="020F0502020204030204" pitchFamily="34" charset="0"/>
                <a:ea typeface="ＭＳ ゴシック" panose="020B0609070205080204" pitchFamily="49" charset="-128"/>
                <a:cs typeface="Calibri" panose="020F0502020204030204" pitchFamily="34" charset="0"/>
              </a:rPr>
              <a:t>By </a:t>
            </a:r>
            <a:r>
              <a:rPr lang="en-US" altLang="ja-JP" sz="28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mid-80s</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symptom of food security were investigated deeply and </a:t>
            </a:r>
            <a:r>
              <a:rPr lang="en-US" altLang="ja-JP" sz="2800" u="sng" dirty="0">
                <a:latin typeface="Calibri" panose="020F0502020204030204" pitchFamily="34" charset="0"/>
                <a:ea typeface="ＭＳ ゴシック" panose="020B0609070205080204" pitchFamily="49" charset="-128"/>
                <a:cs typeface="Calibri" panose="020F0502020204030204" pitchFamily="34" charset="0"/>
              </a:rPr>
              <a:t>time dimension were added</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(chronic and acute food insecurity)</a:t>
            </a:r>
          </a:p>
          <a:p>
            <a:pPr marL="385763" indent="-385763">
              <a:buFont typeface="+mj-lt"/>
              <a:buAutoNum type="arabicPeriod"/>
            </a:pPr>
            <a:r>
              <a:rPr lang="en-US" altLang="ja-JP" sz="2800" dirty="0">
                <a:latin typeface="Calibri" panose="020F0502020204030204" pitchFamily="34" charset="0"/>
                <a:ea typeface="ＭＳ ゴシック" panose="020B0609070205080204" pitchFamily="49" charset="-128"/>
                <a:cs typeface="Calibri" panose="020F0502020204030204" pitchFamily="34" charset="0"/>
              </a:rPr>
              <a:t>Furthermore, food security debate come to emphasize </a:t>
            </a:r>
            <a:r>
              <a:rPr lang="en-US" altLang="ja-JP" sz="2800" u="sng" dirty="0">
                <a:latin typeface="Calibri" panose="020F0502020204030204" pitchFamily="34" charset="0"/>
                <a:ea typeface="ＭＳ ゴシック" panose="020B0609070205080204" pitchFamily="49" charset="-128"/>
                <a:cs typeface="Calibri" panose="020F0502020204030204" pitchFamily="34" charset="0"/>
              </a:rPr>
              <a:t>quality aspect of diet</a:t>
            </a:r>
            <a:r>
              <a:rPr lang="en-US" altLang="ja-JP" sz="2800" dirty="0">
                <a:latin typeface="Calibri" panose="020F0502020204030204" pitchFamily="34" charset="0"/>
                <a:ea typeface="ＭＳ ゴシック" panose="020B0609070205080204" pitchFamily="49" charset="-128"/>
                <a:cs typeface="Calibri" panose="020F0502020204030204" pitchFamily="34" charset="0"/>
              </a:rPr>
              <a:t> in </a:t>
            </a:r>
            <a:r>
              <a:rPr lang="en-US" altLang="ja-JP" sz="2800" dirty="0">
                <a:solidFill>
                  <a:srgbClr val="C00000"/>
                </a:solidFill>
                <a:latin typeface="Calibri" panose="020F0502020204030204" pitchFamily="34" charset="0"/>
                <a:ea typeface="ＭＳ ゴシック" panose="020B0609070205080204" pitchFamily="49" charset="-128"/>
                <a:cs typeface="Calibri" panose="020F0502020204030204" pitchFamily="34" charset="0"/>
              </a:rPr>
              <a:t>90s</a:t>
            </a:r>
          </a:p>
        </p:txBody>
      </p:sp>
      <p:sp>
        <p:nvSpPr>
          <p:cNvPr id="4" name="スライド番号プレースホルダー 3"/>
          <p:cNvSpPr>
            <a:spLocks noGrp="1"/>
          </p:cNvSpPr>
          <p:nvPr>
            <p:ph type="sldNum" sz="quarter" idx="12"/>
          </p:nvPr>
        </p:nvSpPr>
        <p:spPr/>
        <p:txBody>
          <a:bodyPr/>
          <a:lstStyle/>
          <a:p>
            <a:pPr defTabSz="457200" fontAlgn="auto">
              <a:spcBef>
                <a:spcPts val="0"/>
              </a:spcBef>
              <a:spcAft>
                <a:spcPts val="0"/>
              </a:spcAft>
              <a:defRPr/>
            </a:pPr>
            <a:fld id="{D74C453D-3E7B-4C76-B4EE-03069D4D3CCE}" type="slidenum">
              <a:rPr kumimoji="0" lang="ja-JP" altLang="en-US">
                <a:solidFill>
                  <a:srgbClr val="000000"/>
                </a:solidFill>
                <a:latin typeface="Arial"/>
                <a:ea typeface="ＭＳ Ｐゴシック"/>
              </a:rPr>
              <a:pPr defTabSz="457200" fontAlgn="auto">
                <a:spcBef>
                  <a:spcPts val="0"/>
                </a:spcBef>
                <a:spcAft>
                  <a:spcPts val="0"/>
                </a:spcAft>
                <a:defRPr/>
              </a:pPr>
              <a:t>18</a:t>
            </a:fld>
            <a:endParaRPr kumimoji="0" lang="ja-JP" altLang="en-US">
              <a:solidFill>
                <a:srgbClr val="000000"/>
              </a:solidFill>
              <a:latin typeface="Arial"/>
              <a:ea typeface="ＭＳ Ｐゴシック"/>
            </a:endParaRPr>
          </a:p>
        </p:txBody>
      </p:sp>
      <p:sp>
        <p:nvSpPr>
          <p:cNvPr id="6" name="正方形/長方形 5"/>
          <p:cNvSpPr/>
          <p:nvPr/>
        </p:nvSpPr>
        <p:spPr>
          <a:xfrm>
            <a:off x="2336596" y="5729469"/>
            <a:ext cx="3738622" cy="717631"/>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pPr>
            <a:endParaRPr lang="ja-JP" altLang="en-US">
              <a:solidFill>
                <a:prstClr val="white"/>
              </a:solidFill>
              <a:latin typeface="游ゴシック" panose="020F0502020204030204"/>
              <a:ea typeface="游ゴシック" panose="020B0400000000000000" pitchFamily="50" charset="-128"/>
            </a:endParaRPr>
          </a:p>
        </p:txBody>
      </p:sp>
      <p:graphicFrame>
        <p:nvGraphicFramePr>
          <p:cNvPr id="7" name="図表 7">
            <a:extLst>
              <a:ext uri="{FF2B5EF4-FFF2-40B4-BE49-F238E27FC236}">
                <a16:creationId xmlns:a16="http://schemas.microsoft.com/office/drawing/2014/main" id="{55F5E6AF-8D7F-E418-FB66-2AD2EC38289D}"/>
              </a:ext>
            </a:extLst>
          </p:cNvPr>
          <p:cNvGraphicFramePr/>
          <p:nvPr>
            <p:extLst>
              <p:ext uri="{D42A27DB-BD31-4B8C-83A1-F6EECF244321}">
                <p14:modId xmlns:p14="http://schemas.microsoft.com/office/powerpoint/2010/main" val="3877311271"/>
              </p:ext>
            </p:extLst>
          </p:nvPr>
        </p:nvGraphicFramePr>
        <p:xfrm>
          <a:off x="2375351" y="4328116"/>
          <a:ext cx="7393587" cy="3526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2913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6"/>
          <p:cNvSpPr>
            <a:spLocks noGrp="1"/>
          </p:cNvSpPr>
          <p:nvPr>
            <p:ph type="title"/>
          </p:nvPr>
        </p:nvSpPr>
        <p:spPr>
          <a:xfrm>
            <a:off x="1730734" y="87768"/>
            <a:ext cx="8690776" cy="388609"/>
          </a:xfrm>
        </p:spPr>
        <p:txBody>
          <a:bodyPr/>
          <a:lstStyle/>
          <a:p>
            <a:r>
              <a:rPr kumimoji="1" lang="en-US" altLang="ja-JP" dirty="0"/>
              <a:t>What happened during last decade? (2007 - now)</a:t>
            </a:r>
            <a:endParaRPr kumimoji="1" lang="ja-JP" altLang="en-US" dirty="0"/>
          </a:p>
        </p:txBody>
      </p:sp>
      <p:grpSp>
        <p:nvGrpSpPr>
          <p:cNvPr id="6" name="グループ化 5"/>
          <p:cNvGrpSpPr/>
          <p:nvPr/>
        </p:nvGrpSpPr>
        <p:grpSpPr>
          <a:xfrm>
            <a:off x="1646290" y="612252"/>
            <a:ext cx="8775220" cy="5995687"/>
            <a:chOff x="206734" y="532435"/>
            <a:chExt cx="8775220" cy="5995687"/>
          </a:xfrm>
        </p:grpSpPr>
        <p:sp>
          <p:nvSpPr>
            <p:cNvPr id="5" name="正方形/長方形 4"/>
            <p:cNvSpPr/>
            <p:nvPr/>
          </p:nvSpPr>
          <p:spPr>
            <a:xfrm>
              <a:off x="206734" y="532435"/>
              <a:ext cx="8775220" cy="5995687"/>
            </a:xfrm>
            <a:prstGeom prst="rect">
              <a:avLst/>
            </a:prstGeom>
            <a:solidFill>
              <a:schemeClr val="bg1">
                <a:lumMod val="9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457200" fontAlgn="auto">
                <a:spcBef>
                  <a:spcPts val="0"/>
                </a:spcBef>
                <a:spcAft>
                  <a:spcPts val="0"/>
                </a:spcAft>
              </a:pPr>
              <a:endParaRPr lang="ja-JP" altLang="en-US">
                <a:solidFill>
                  <a:prstClr val="white"/>
                </a:solidFill>
                <a:latin typeface="游ゴシック" panose="020F0502020204030204"/>
                <a:ea typeface="游ゴシック" panose="020B0400000000000000" pitchFamily="50" charset="-128"/>
              </a:endParaRPr>
            </a:p>
          </p:txBody>
        </p:sp>
        <p:pic>
          <p:nvPicPr>
            <p:cNvPr id="4" name="図 3"/>
            <p:cNvPicPr>
              <a:picLocks noChangeAspect="1"/>
            </p:cNvPicPr>
            <p:nvPr/>
          </p:nvPicPr>
          <p:blipFill>
            <a:blip r:embed="rId3"/>
            <a:stretch>
              <a:fillRect/>
            </a:stretch>
          </p:blipFill>
          <p:spPr>
            <a:xfrm>
              <a:off x="301514" y="612251"/>
              <a:ext cx="8501216" cy="5779996"/>
            </a:xfrm>
            <a:prstGeom prst="rect">
              <a:avLst/>
            </a:prstGeom>
          </p:spPr>
        </p:pic>
      </p:grpSp>
    </p:spTree>
    <p:extLst>
      <p:ext uri="{BB962C8B-B14F-4D97-AF65-F5344CB8AC3E}">
        <p14:creationId xmlns:p14="http://schemas.microsoft.com/office/powerpoint/2010/main" val="1348437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274638"/>
            <a:ext cx="10972800" cy="706214"/>
          </a:xfrm>
        </p:spPr>
        <p:txBody>
          <a:bodyPr/>
          <a:lstStyle/>
          <a:p>
            <a:r>
              <a:rPr lang="en-US" altLang="ja-JP" sz="2700" dirty="0"/>
              <a:t>Food crisis and following debate</a:t>
            </a:r>
            <a:endParaRPr lang="ja-JP" altLang="en-US" sz="2700" dirty="0"/>
          </a:p>
        </p:txBody>
      </p:sp>
      <p:sp>
        <p:nvSpPr>
          <p:cNvPr id="3" name="コンテンツ プレースホルダー 2"/>
          <p:cNvSpPr>
            <a:spLocks noGrp="1"/>
          </p:cNvSpPr>
          <p:nvPr>
            <p:ph idx="1"/>
          </p:nvPr>
        </p:nvSpPr>
        <p:spPr>
          <a:xfrm>
            <a:off x="609600" y="980852"/>
            <a:ext cx="10972800" cy="4824412"/>
          </a:xfrm>
        </p:spPr>
        <p:txBody>
          <a:bodyPr>
            <a:noAutofit/>
          </a:bodyPr>
          <a:lstStyle/>
          <a:p>
            <a:pPr marL="385763" indent="-385763">
              <a:buFont typeface="+mj-lt"/>
              <a:buAutoNum type="arabicPeriod"/>
            </a:pPr>
            <a:r>
              <a:rPr lang="en-US" altLang="ja-JP" sz="2800" dirty="0">
                <a:latin typeface="Calibri" panose="020F0502020204030204" pitchFamily="34" charset="0"/>
                <a:cs typeface="Calibri" panose="020F0502020204030204" pitchFamily="34" charset="0"/>
              </a:rPr>
              <a:t>In 2007/2008, however, world grain stock level reached lowest level in 30 years. This was caused by</a:t>
            </a:r>
          </a:p>
          <a:p>
            <a:pPr lvl="1" indent="-385763">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oil price surge, bad weather in Australia and Europe, rapid demand growth of energy crop for bioethanol, biodiesel, </a:t>
            </a:r>
          </a:p>
          <a:p>
            <a:pPr marL="385763" indent="-385763">
              <a:buFont typeface="+mj-lt"/>
              <a:buAutoNum type="arabicPeriod"/>
            </a:pPr>
            <a:r>
              <a:rPr lang="en-US" altLang="ja-JP" sz="2800" dirty="0">
                <a:latin typeface="Calibri" panose="020F0502020204030204" pitchFamily="34" charset="0"/>
                <a:cs typeface="Calibri" panose="020F0502020204030204" pitchFamily="34" charset="0"/>
              </a:rPr>
              <a:t>This experience raised multiple issues to international agricultural community including</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Carrying capacity of the world</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Sustainable use of bioenergy</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Responsible agricultural investment</a:t>
            </a: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Monitoring / regulating speculation, trade embargo</a:t>
            </a:r>
            <a:endParaRPr lang="ja-JP" altLang="en-US" sz="2000" dirty="0">
              <a:latin typeface="Calibri" panose="020F0502020204030204" pitchFamily="34" charset="0"/>
              <a:cs typeface="Calibri" panose="020F0502020204030204" pitchFamily="34" charset="0"/>
            </a:endParaRPr>
          </a:p>
          <a:p>
            <a:pPr lvl="1" indent="-257175">
              <a:buFont typeface="Wingdings" panose="05000000000000000000" pitchFamily="2" charset="2"/>
              <a:buChar char="Ø"/>
            </a:pPr>
            <a:r>
              <a:rPr lang="en-US" altLang="ja-JP" sz="2000" dirty="0">
                <a:latin typeface="Calibri" panose="020F0502020204030204" pitchFamily="34" charset="0"/>
                <a:cs typeface="Calibri" panose="020F0502020204030204" pitchFamily="34" charset="0"/>
              </a:rPr>
              <a:t>Resilience to the price fluctuation / natural calamity</a:t>
            </a:r>
          </a:p>
        </p:txBody>
      </p:sp>
      <p:sp>
        <p:nvSpPr>
          <p:cNvPr id="4" name="スライド番号プレースホルダー 3"/>
          <p:cNvSpPr>
            <a:spLocks noGrp="1"/>
          </p:cNvSpPr>
          <p:nvPr>
            <p:ph type="sldNum" sz="quarter" idx="12"/>
          </p:nvPr>
        </p:nvSpPr>
        <p:spPr/>
        <p:txBody>
          <a:bodyPr/>
          <a:lstStyle/>
          <a:p>
            <a:pPr defTabSz="457200" fontAlgn="auto">
              <a:spcBef>
                <a:spcPts val="0"/>
              </a:spcBef>
              <a:spcAft>
                <a:spcPts val="0"/>
              </a:spcAft>
              <a:defRPr/>
            </a:pPr>
            <a:fld id="{D74C453D-3E7B-4C76-B4EE-03069D4D3CCE}" type="slidenum">
              <a:rPr kumimoji="0" lang="ja-JP" altLang="en-US">
                <a:solidFill>
                  <a:srgbClr val="000000"/>
                </a:solidFill>
                <a:latin typeface="Arial"/>
                <a:ea typeface="ＭＳ Ｐゴシック"/>
              </a:rPr>
              <a:pPr defTabSz="457200" fontAlgn="auto">
                <a:spcBef>
                  <a:spcPts val="0"/>
                </a:spcBef>
                <a:spcAft>
                  <a:spcPts val="0"/>
                </a:spcAft>
                <a:defRPr/>
              </a:pPr>
              <a:t>20</a:t>
            </a:fld>
            <a:endParaRPr kumimoji="0" lang="ja-JP" altLang="en-US">
              <a:solidFill>
                <a:srgbClr val="000000"/>
              </a:solidFill>
              <a:latin typeface="Arial"/>
              <a:ea typeface="ＭＳ Ｐゴシック"/>
            </a:endParaRPr>
          </a:p>
        </p:txBody>
      </p:sp>
      <p:sp>
        <p:nvSpPr>
          <p:cNvPr id="9" name="正方形/長方形 8"/>
          <p:cNvSpPr/>
          <p:nvPr/>
        </p:nvSpPr>
        <p:spPr>
          <a:xfrm>
            <a:off x="6312024" y="5729469"/>
            <a:ext cx="1643274" cy="717631"/>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pPr>
            <a:endParaRPr lang="ja-JP" altLang="en-US">
              <a:solidFill>
                <a:prstClr val="white"/>
              </a:solidFill>
              <a:latin typeface="游ゴシック" panose="020F0502020204030204"/>
              <a:ea typeface="游ゴシック" panose="020B0400000000000000" pitchFamily="50" charset="-128"/>
            </a:endParaRPr>
          </a:p>
        </p:txBody>
      </p:sp>
      <p:graphicFrame>
        <p:nvGraphicFramePr>
          <p:cNvPr id="6" name="図表 7">
            <a:extLst>
              <a:ext uri="{FF2B5EF4-FFF2-40B4-BE49-F238E27FC236}">
                <a16:creationId xmlns:a16="http://schemas.microsoft.com/office/drawing/2014/main" id="{F45E261B-70C6-258E-992C-639B5891237B}"/>
              </a:ext>
            </a:extLst>
          </p:cNvPr>
          <p:cNvGraphicFramePr/>
          <p:nvPr>
            <p:extLst>
              <p:ext uri="{D42A27DB-BD31-4B8C-83A1-F6EECF244321}">
                <p14:modId xmlns:p14="http://schemas.microsoft.com/office/powerpoint/2010/main" val="1471843969"/>
              </p:ext>
            </p:extLst>
          </p:nvPr>
        </p:nvGraphicFramePr>
        <p:xfrm>
          <a:off x="2375351" y="4328116"/>
          <a:ext cx="7393587" cy="3526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1841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2700" dirty="0"/>
              <a:t>Remarkable</a:t>
            </a:r>
            <a:r>
              <a:rPr lang="ja-JP" altLang="en-US" sz="2700" dirty="0"/>
              <a:t> </a:t>
            </a:r>
            <a:r>
              <a:rPr lang="en-US" altLang="ja-JP" sz="2700" dirty="0"/>
              <a:t>progress in nutrition agenda</a:t>
            </a:r>
            <a:endParaRPr lang="ja-JP" altLang="en-US" sz="2700" dirty="0"/>
          </a:p>
        </p:txBody>
      </p:sp>
      <p:sp>
        <p:nvSpPr>
          <p:cNvPr id="3" name="コンテンツ プレースホルダー 2"/>
          <p:cNvSpPr>
            <a:spLocks noGrp="1"/>
          </p:cNvSpPr>
          <p:nvPr>
            <p:ph idx="1"/>
          </p:nvPr>
        </p:nvSpPr>
        <p:spPr/>
        <p:txBody>
          <a:bodyPr>
            <a:noAutofit/>
          </a:bodyPr>
          <a:lstStyle/>
          <a:p>
            <a:pPr marL="514350" indent="-514350">
              <a:buFont typeface="+mj-lt"/>
              <a:buAutoNum type="arabicPeriod"/>
            </a:pPr>
            <a:r>
              <a:rPr lang="en-US" altLang="ja-JP" sz="2200" dirty="0">
                <a:latin typeface="Calibri" panose="020F0502020204030204" pitchFamily="34" charset="0"/>
                <a:cs typeface="Calibri" panose="020F0502020204030204" pitchFamily="34" charset="0"/>
              </a:rPr>
              <a:t>It was well understood that nutrition and food security were non-divisible component. However, it was not effectively harmonized in implementation</a:t>
            </a:r>
          </a:p>
          <a:p>
            <a:pPr marL="514350" indent="-514350">
              <a:buFont typeface="+mj-lt"/>
              <a:buAutoNum type="arabicPeriod"/>
            </a:pPr>
            <a:r>
              <a:rPr lang="en-US" altLang="ja-JP" sz="2200" dirty="0">
                <a:latin typeface="Calibri" panose="020F0502020204030204" pitchFamily="34" charset="0"/>
                <a:cs typeface="Calibri" panose="020F0502020204030204" pitchFamily="34" charset="0"/>
              </a:rPr>
              <a:t>In 2008, LANCET released series of scientific papers to alarm limited support in Nutrition and science based evidence on various nutrition intervention</a:t>
            </a:r>
          </a:p>
          <a:p>
            <a:pPr marL="514350" indent="-514350">
              <a:buFont typeface="+mj-lt"/>
              <a:buAutoNum type="arabicPeriod"/>
            </a:pPr>
            <a:r>
              <a:rPr lang="en-US" altLang="ja-JP" sz="2200" dirty="0">
                <a:latin typeface="Calibri" panose="020F0502020204030204" pitchFamily="34" charset="0"/>
                <a:cs typeface="Calibri" panose="020F0502020204030204" pitchFamily="34" charset="0"/>
              </a:rPr>
              <a:t>The message received great attention from international community including G8 / G20. Number of initiatives have been launched including Scaling Up Nutrition, established in 2010</a:t>
            </a:r>
          </a:p>
          <a:p>
            <a:pPr marL="514350" indent="-514350">
              <a:buFont typeface="+mj-lt"/>
              <a:buAutoNum type="arabicPeriod"/>
            </a:pPr>
            <a:r>
              <a:rPr lang="en-US" altLang="ja-JP" sz="2200" dirty="0">
                <a:latin typeface="Calibri" panose="020F0502020204030204" pitchFamily="34" charset="0"/>
                <a:cs typeface="Calibri" panose="020F0502020204030204" pitchFamily="34" charset="0"/>
              </a:rPr>
              <a:t>SUN focused on “First 1000 days”, “13 prioritized nutrition intervention”, “multi-sector approach including Agriculture, Health, Hygiene, and Education”</a:t>
            </a:r>
          </a:p>
          <a:p>
            <a:pPr marL="514350" indent="-514350">
              <a:buFont typeface="+mj-lt"/>
              <a:buAutoNum type="arabicPeriod"/>
            </a:pPr>
            <a:r>
              <a:rPr lang="en-US" altLang="ja-JP" sz="2200" dirty="0">
                <a:latin typeface="Calibri" panose="020F0502020204030204" pitchFamily="34" charset="0"/>
                <a:cs typeface="Calibri" panose="020F0502020204030204" pitchFamily="34" charset="0"/>
              </a:rPr>
              <a:t>In 2013, Six Global Nutrition Target was adopted by WHO</a:t>
            </a:r>
            <a:endParaRPr lang="ja-JP" altLang="en-US" sz="2200" dirty="0">
              <a:latin typeface="Calibri" panose="020F0502020204030204" pitchFamily="34" charset="0"/>
              <a:cs typeface="Calibri" panose="020F0502020204030204" pitchFamily="34" charset="0"/>
            </a:endParaRPr>
          </a:p>
        </p:txBody>
      </p:sp>
      <p:sp>
        <p:nvSpPr>
          <p:cNvPr id="4" name="スライド番号プレースホルダー 3"/>
          <p:cNvSpPr>
            <a:spLocks noGrp="1"/>
          </p:cNvSpPr>
          <p:nvPr>
            <p:ph type="sldNum" sz="quarter" idx="12"/>
          </p:nvPr>
        </p:nvSpPr>
        <p:spPr/>
        <p:txBody>
          <a:bodyPr/>
          <a:lstStyle/>
          <a:p>
            <a:pPr defTabSz="457200" fontAlgn="auto">
              <a:spcBef>
                <a:spcPts val="0"/>
              </a:spcBef>
              <a:spcAft>
                <a:spcPts val="0"/>
              </a:spcAft>
              <a:defRPr/>
            </a:pPr>
            <a:fld id="{D74C453D-3E7B-4C76-B4EE-03069D4D3CCE}" type="slidenum">
              <a:rPr kumimoji="0" lang="ja-JP" altLang="en-US">
                <a:solidFill>
                  <a:srgbClr val="000000"/>
                </a:solidFill>
                <a:latin typeface="Arial"/>
                <a:ea typeface="ＭＳ Ｐゴシック"/>
              </a:rPr>
              <a:pPr defTabSz="457200" fontAlgn="auto">
                <a:spcBef>
                  <a:spcPts val="0"/>
                </a:spcBef>
                <a:spcAft>
                  <a:spcPts val="0"/>
                </a:spcAft>
                <a:defRPr/>
              </a:pPr>
              <a:t>21</a:t>
            </a:fld>
            <a:endParaRPr kumimoji="0" lang="ja-JP" altLang="en-US">
              <a:solidFill>
                <a:srgbClr val="000000"/>
              </a:solidFill>
              <a:latin typeface="Arial"/>
              <a:ea typeface="ＭＳ Ｐゴシック"/>
            </a:endParaRPr>
          </a:p>
        </p:txBody>
      </p:sp>
      <p:sp>
        <p:nvSpPr>
          <p:cNvPr id="9" name="正方形/長方形 8"/>
          <p:cNvSpPr/>
          <p:nvPr/>
        </p:nvSpPr>
        <p:spPr>
          <a:xfrm>
            <a:off x="6365769" y="6027524"/>
            <a:ext cx="1571266" cy="569828"/>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pPr>
            <a:endParaRPr lang="ja-JP" altLang="en-US">
              <a:solidFill>
                <a:prstClr val="white"/>
              </a:solidFill>
              <a:latin typeface="游ゴシック" panose="020F0502020204030204"/>
              <a:ea typeface="游ゴシック" panose="020B0400000000000000" pitchFamily="50" charset="-128"/>
            </a:endParaRPr>
          </a:p>
        </p:txBody>
      </p:sp>
      <p:graphicFrame>
        <p:nvGraphicFramePr>
          <p:cNvPr id="5" name="図表 7">
            <a:extLst>
              <a:ext uri="{FF2B5EF4-FFF2-40B4-BE49-F238E27FC236}">
                <a16:creationId xmlns:a16="http://schemas.microsoft.com/office/drawing/2014/main" id="{61ECBC70-9E0D-2DB4-9DD5-B2645BCC8736}"/>
              </a:ext>
            </a:extLst>
          </p:cNvPr>
          <p:cNvGraphicFramePr/>
          <p:nvPr>
            <p:extLst>
              <p:ext uri="{D42A27DB-BD31-4B8C-83A1-F6EECF244321}">
                <p14:modId xmlns:p14="http://schemas.microsoft.com/office/powerpoint/2010/main" val="2029222815"/>
              </p:ext>
            </p:extLst>
          </p:nvPr>
        </p:nvGraphicFramePr>
        <p:xfrm>
          <a:off x="2375351" y="5819254"/>
          <a:ext cx="7393587" cy="9941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538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116632"/>
            <a:ext cx="10972800" cy="654105"/>
          </a:xfrm>
        </p:spPr>
        <p:txBody>
          <a:bodyPr/>
          <a:lstStyle/>
          <a:p>
            <a:r>
              <a:rPr lang="en-US" altLang="ja-JP" sz="3600" dirty="0"/>
              <a:t>Identified challenges in MDG </a:t>
            </a:r>
            <a:r>
              <a:rPr lang="en-US" altLang="ja-JP" sz="3600" dirty="0">
                <a:sym typeface="Wingdings" panose="05000000000000000000" pitchFamily="2" charset="2"/>
              </a:rPr>
              <a:t> toward SDG</a:t>
            </a:r>
            <a:endParaRPr lang="ja-JP" altLang="en-US" sz="3600" dirty="0"/>
          </a:p>
        </p:txBody>
      </p:sp>
      <p:sp>
        <p:nvSpPr>
          <p:cNvPr id="3" name="コンテンツ プレースホルダー 2"/>
          <p:cNvSpPr>
            <a:spLocks noGrp="1"/>
          </p:cNvSpPr>
          <p:nvPr>
            <p:ph idx="1"/>
          </p:nvPr>
        </p:nvSpPr>
        <p:spPr>
          <a:xfrm>
            <a:off x="551384" y="1196752"/>
            <a:ext cx="11233248" cy="4640884"/>
          </a:xfrm>
        </p:spPr>
        <p:txBody>
          <a:bodyPr>
            <a:noAutofit/>
          </a:bodyPr>
          <a:lstStyle/>
          <a:p>
            <a:pPr marL="385763" indent="-385763">
              <a:lnSpc>
                <a:spcPts val="1700"/>
              </a:lnSpc>
              <a:buFont typeface="+mj-lt"/>
              <a:buAutoNum type="arabicPeriod"/>
            </a:pPr>
            <a:r>
              <a:rPr lang="en-US" altLang="ja-JP" sz="2800" dirty="0">
                <a:latin typeface="Calibri" panose="020F0502020204030204" pitchFamily="34" charset="0"/>
                <a:cs typeface="Calibri" panose="020F0502020204030204" pitchFamily="34" charset="0"/>
              </a:rPr>
              <a:t>MDG1 review</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Target was nearly achieved</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Issue remains in  regional discrepancy</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Further action required for hunger elimination</a:t>
            </a:r>
          </a:p>
          <a:p>
            <a:pPr marL="357187" lvl="1" indent="0">
              <a:lnSpc>
                <a:spcPts val="1700"/>
              </a:lnSpc>
              <a:buNone/>
            </a:pPr>
            <a:endParaRPr lang="en-US" altLang="ja-JP" sz="2400" dirty="0">
              <a:latin typeface="Calibri" panose="020F0502020204030204" pitchFamily="34" charset="0"/>
              <a:cs typeface="Calibri" panose="020F0502020204030204" pitchFamily="34" charset="0"/>
            </a:endParaRPr>
          </a:p>
          <a:p>
            <a:pPr marL="385763" indent="-385763">
              <a:lnSpc>
                <a:spcPts val="1700"/>
              </a:lnSpc>
              <a:buFont typeface="+mj-lt"/>
              <a:buAutoNum type="arabicPeriod"/>
            </a:pPr>
            <a:r>
              <a:rPr lang="en-US" altLang="ja-JP" sz="2800" dirty="0">
                <a:latin typeface="Calibri" panose="020F0502020204030204" pitchFamily="34" charset="0"/>
                <a:cs typeface="Calibri" panose="020F0502020204030204" pitchFamily="34" charset="0"/>
              </a:rPr>
              <a:t>Arising Issues</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Support on groups left behind</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Vulnerable production assets</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Small scale family farming</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Nutrition improvement</a:t>
            </a:r>
          </a:p>
          <a:p>
            <a:pPr marL="357187" lvl="1" indent="0">
              <a:lnSpc>
                <a:spcPts val="1700"/>
              </a:lnSpc>
              <a:buNone/>
            </a:pPr>
            <a:endParaRPr lang="en-US" altLang="ja-JP" sz="2400" dirty="0">
              <a:latin typeface="Calibri" panose="020F0502020204030204" pitchFamily="34" charset="0"/>
              <a:cs typeface="Calibri" panose="020F0502020204030204" pitchFamily="34" charset="0"/>
            </a:endParaRPr>
          </a:p>
          <a:p>
            <a:pPr marL="385763" indent="-385763">
              <a:lnSpc>
                <a:spcPts val="1700"/>
              </a:lnSpc>
              <a:buFont typeface="+mj-lt"/>
              <a:buAutoNum type="arabicPeriod"/>
            </a:pPr>
            <a:r>
              <a:rPr lang="en-US" altLang="ja-JP" sz="2800" dirty="0">
                <a:latin typeface="Calibri" panose="020F0502020204030204" pitchFamily="34" charset="0"/>
                <a:cs typeface="Calibri" panose="020F0502020204030204" pitchFamily="34" charset="0"/>
              </a:rPr>
              <a:t>SDGs</a:t>
            </a: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Eliminate hunger</a:t>
            </a:r>
          </a:p>
          <a:p>
            <a:pPr lvl="1" indent="-385763">
              <a:lnSpc>
                <a:spcPts val="1700"/>
              </a:lnSpc>
              <a:buFont typeface="Wingdings" panose="05000000000000000000" pitchFamily="2" charset="2"/>
              <a:buChar char="Ø"/>
            </a:pPr>
            <a:r>
              <a:rPr lang="en-US" altLang="ja-JP" sz="2400" dirty="0">
                <a:solidFill>
                  <a:srgbClr val="C00000"/>
                </a:solidFill>
                <a:latin typeface="Calibri" panose="020F0502020204030204" pitchFamily="34" charset="0"/>
                <a:cs typeface="Calibri" panose="020F0502020204030204" pitchFamily="34" charset="0"/>
              </a:rPr>
              <a:t>All forms of malnutrition </a:t>
            </a:r>
            <a:r>
              <a:rPr lang="en-US" altLang="ja-JP" sz="2400" dirty="0">
                <a:latin typeface="Calibri" panose="020F0502020204030204" pitchFamily="34" charset="0"/>
                <a:cs typeface="Calibri" panose="020F0502020204030204" pitchFamily="34" charset="0"/>
              </a:rPr>
              <a:t>(acute malnutrition, chronic malnutrition, overnutrition)</a:t>
            </a:r>
          </a:p>
          <a:p>
            <a:pPr lvl="1" indent="-385763">
              <a:lnSpc>
                <a:spcPts val="1700"/>
              </a:lnSpc>
              <a:buFont typeface="Wingdings" panose="05000000000000000000" pitchFamily="2" charset="2"/>
              <a:buChar char="Ø"/>
            </a:pPr>
            <a:r>
              <a:rPr lang="en-US" altLang="ja-JP" sz="2400" u="sng" dirty="0">
                <a:latin typeface="Calibri" panose="020F0502020204030204" pitchFamily="34" charset="0"/>
                <a:cs typeface="Calibri" panose="020F0502020204030204" pitchFamily="34" charset="0"/>
              </a:rPr>
              <a:t>Support on family farming</a:t>
            </a:r>
            <a:r>
              <a:rPr lang="ja-JP" altLang="en-US" sz="2400" dirty="0">
                <a:latin typeface="Calibri" panose="020F0502020204030204" pitchFamily="34" charset="0"/>
                <a:cs typeface="Calibri" panose="020F0502020204030204" pitchFamily="34" charset="0"/>
              </a:rPr>
              <a:t> </a:t>
            </a:r>
            <a:r>
              <a:rPr lang="en-US" altLang="ja-JP" sz="2400" dirty="0">
                <a:latin typeface="Calibri" panose="020F0502020204030204" pitchFamily="34" charset="0"/>
                <a:cs typeface="Calibri" panose="020F0502020204030204" pitchFamily="34" charset="0"/>
              </a:rPr>
              <a:t>(no one left behind)</a:t>
            </a:r>
          </a:p>
          <a:p>
            <a:pPr lvl="1" indent="-385763">
              <a:lnSpc>
                <a:spcPts val="1700"/>
              </a:lnSpc>
              <a:buFont typeface="Wingdings" panose="05000000000000000000" pitchFamily="2" charset="2"/>
              <a:buChar char="Ø"/>
            </a:pPr>
            <a:r>
              <a:rPr lang="en-US" altLang="ja-JP" sz="2400" u="sng" dirty="0">
                <a:latin typeface="Calibri" panose="020F0502020204030204" pitchFamily="34" charset="0"/>
                <a:cs typeface="Calibri" panose="020F0502020204030204" pitchFamily="34" charset="0"/>
              </a:rPr>
              <a:t>Resilience enhancement</a:t>
            </a:r>
            <a:r>
              <a:rPr lang="ja-JP" altLang="en-US" sz="2400" dirty="0">
                <a:latin typeface="Calibri" panose="020F0502020204030204" pitchFamily="34" charset="0"/>
                <a:cs typeface="Calibri" panose="020F0502020204030204" pitchFamily="34" charset="0"/>
              </a:rPr>
              <a:t> </a:t>
            </a:r>
            <a:r>
              <a:rPr lang="en-US" altLang="ja-JP" sz="2400" dirty="0">
                <a:latin typeface="Calibri" panose="020F0502020204030204" pitchFamily="34" charset="0"/>
                <a:cs typeface="Calibri" panose="020F0502020204030204" pitchFamily="34" charset="0"/>
              </a:rPr>
              <a:t>(no one left behind)</a:t>
            </a:r>
            <a:endParaRPr lang="en-US" altLang="ja-JP" sz="2400" u="sng" dirty="0">
              <a:latin typeface="Calibri" panose="020F0502020204030204" pitchFamily="34" charset="0"/>
              <a:cs typeface="Calibri" panose="020F0502020204030204" pitchFamily="34" charset="0"/>
            </a:endParaRPr>
          </a:p>
          <a:p>
            <a:pPr lvl="1" indent="-385763">
              <a:lnSpc>
                <a:spcPts val="1700"/>
              </a:lnSpc>
              <a:buFont typeface="Wingdings" panose="05000000000000000000" pitchFamily="2" charset="2"/>
              <a:buChar char="Ø"/>
            </a:pPr>
            <a:r>
              <a:rPr lang="en-US" altLang="ja-JP" sz="2400" dirty="0">
                <a:latin typeface="Calibri" panose="020F0502020204030204" pitchFamily="34" charset="0"/>
                <a:cs typeface="Calibri" panose="020F0502020204030204" pitchFamily="34" charset="0"/>
              </a:rPr>
              <a:t>Biodiversity</a:t>
            </a:r>
          </a:p>
        </p:txBody>
      </p:sp>
      <p:sp>
        <p:nvSpPr>
          <p:cNvPr id="4" name="スライド番号プレースホルダー 3"/>
          <p:cNvSpPr>
            <a:spLocks noGrp="1"/>
          </p:cNvSpPr>
          <p:nvPr>
            <p:ph type="sldNum" sz="quarter" idx="12"/>
          </p:nvPr>
        </p:nvSpPr>
        <p:spPr/>
        <p:txBody>
          <a:bodyPr/>
          <a:lstStyle/>
          <a:p>
            <a:pPr defTabSz="457200" fontAlgn="auto">
              <a:spcBef>
                <a:spcPts val="0"/>
              </a:spcBef>
              <a:spcAft>
                <a:spcPts val="0"/>
              </a:spcAft>
              <a:defRPr/>
            </a:pPr>
            <a:fld id="{D74C453D-3E7B-4C76-B4EE-03069D4D3CCE}" type="slidenum">
              <a:rPr kumimoji="0" lang="ja-JP" altLang="en-US">
                <a:solidFill>
                  <a:srgbClr val="000000"/>
                </a:solidFill>
                <a:latin typeface="Arial"/>
                <a:ea typeface="ＭＳ Ｐゴシック"/>
              </a:rPr>
              <a:pPr defTabSz="457200" fontAlgn="auto">
                <a:spcBef>
                  <a:spcPts val="0"/>
                </a:spcBef>
                <a:spcAft>
                  <a:spcPts val="0"/>
                </a:spcAft>
                <a:defRPr/>
              </a:pPr>
              <a:t>22</a:t>
            </a:fld>
            <a:endParaRPr kumimoji="0" lang="ja-JP" altLang="en-US">
              <a:solidFill>
                <a:srgbClr val="000000"/>
              </a:solidFill>
              <a:latin typeface="Arial"/>
              <a:ea typeface="ＭＳ Ｐゴシック"/>
            </a:endParaRPr>
          </a:p>
        </p:txBody>
      </p:sp>
      <p:sp>
        <p:nvSpPr>
          <p:cNvPr id="6" name="正方形/長方形 5"/>
          <p:cNvSpPr/>
          <p:nvPr/>
        </p:nvSpPr>
        <p:spPr>
          <a:xfrm>
            <a:off x="6376160" y="6263651"/>
            <a:ext cx="1571266" cy="594349"/>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pPr>
            <a:endParaRPr lang="ja-JP" altLang="en-US">
              <a:solidFill>
                <a:prstClr val="white"/>
              </a:solidFill>
              <a:latin typeface="游ゴシック" panose="020F0502020204030204"/>
              <a:ea typeface="游ゴシック" panose="020B0400000000000000" pitchFamily="50" charset="-128"/>
            </a:endParaRPr>
          </a:p>
        </p:txBody>
      </p:sp>
      <p:graphicFrame>
        <p:nvGraphicFramePr>
          <p:cNvPr id="7" name="図表 7">
            <a:extLst>
              <a:ext uri="{FF2B5EF4-FFF2-40B4-BE49-F238E27FC236}">
                <a16:creationId xmlns:a16="http://schemas.microsoft.com/office/drawing/2014/main" id="{1055402A-7536-33DF-858D-997E7EE74CE6}"/>
              </a:ext>
            </a:extLst>
          </p:cNvPr>
          <p:cNvGraphicFramePr/>
          <p:nvPr>
            <p:extLst>
              <p:ext uri="{D42A27DB-BD31-4B8C-83A1-F6EECF244321}">
                <p14:modId xmlns:p14="http://schemas.microsoft.com/office/powerpoint/2010/main" val="1263361808"/>
              </p:ext>
            </p:extLst>
          </p:nvPr>
        </p:nvGraphicFramePr>
        <p:xfrm>
          <a:off x="2375351" y="5949280"/>
          <a:ext cx="7393587" cy="1224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76034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solidFill>
            <a:srgbClr val="FFC000"/>
          </a:solidFill>
        </p:spPr>
        <p:txBody>
          <a:bodyPr/>
          <a:lstStyle/>
          <a:p>
            <a:pPr marL="625475" indent="-625475"/>
            <a:r>
              <a:rPr lang="en-US" altLang="ja-JP" sz="3600" dirty="0"/>
              <a:t>3. Toward systemic approach</a:t>
            </a:r>
            <a:endParaRPr lang="ja-JP" altLang="en-US" sz="3600" dirty="0"/>
          </a:p>
        </p:txBody>
      </p:sp>
      <p:sp>
        <p:nvSpPr>
          <p:cNvPr id="2" name="日付プレースホルダー 1"/>
          <p:cNvSpPr>
            <a:spLocks noGrp="1"/>
          </p:cNvSpPr>
          <p:nvPr>
            <p:ph type="dt" sz="half" idx="10"/>
          </p:nvPr>
        </p:nvSpPr>
        <p:spPr/>
        <p:txBody>
          <a:bodyPr/>
          <a:lstStyle/>
          <a:p>
            <a:pPr>
              <a:defRPr/>
            </a:pPr>
            <a:fld id="{113FAA71-E49D-494E-B7A9-4C7A3F0B9BF2}" type="datetime1">
              <a:rPr lang="en-US" altLang="ja-JP" smtClean="0"/>
              <a:t>10/8/2023</a:t>
            </a:fld>
            <a:endParaRPr lang="ja-JP" altLang="en-US"/>
          </a:p>
        </p:txBody>
      </p:sp>
      <p:sp>
        <p:nvSpPr>
          <p:cNvPr id="6" name="スライド番号プレースホルダー 5"/>
          <p:cNvSpPr>
            <a:spLocks noGrp="1"/>
          </p:cNvSpPr>
          <p:nvPr>
            <p:ph type="sldNum" sz="quarter" idx="12"/>
          </p:nvPr>
        </p:nvSpPr>
        <p:spPr/>
        <p:txBody>
          <a:bodyPr/>
          <a:lstStyle/>
          <a:p>
            <a:pPr>
              <a:defRPr/>
            </a:pPr>
            <a:fld id="{7BF782C2-C15A-4982-98C9-E8739FDA2ECB}" type="slidenum">
              <a:rPr lang="ja-JP" altLang="en-US" smtClean="0"/>
              <a:pPr>
                <a:defRPr/>
              </a:pPr>
              <a:t>23</a:t>
            </a:fld>
            <a:endParaRPr lang="ja-JP" altLang="en-US"/>
          </a:p>
        </p:txBody>
      </p:sp>
    </p:spTree>
    <p:extLst>
      <p:ext uri="{BB962C8B-B14F-4D97-AF65-F5344CB8AC3E}">
        <p14:creationId xmlns:p14="http://schemas.microsoft.com/office/powerpoint/2010/main" val="3297656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a:xfrm>
            <a:off x="963084" y="5085183"/>
            <a:ext cx="10363200" cy="1266455"/>
          </a:xfrm>
          <a:solidFill>
            <a:srgbClr val="008000"/>
          </a:solidFill>
        </p:spPr>
        <p:txBody>
          <a:bodyPr anchor="ctr"/>
          <a:lstStyle/>
          <a:p>
            <a:pPr algn="ctr"/>
            <a:r>
              <a:rPr lang="en-US" altLang="ja-JP" sz="3600" dirty="0">
                <a:solidFill>
                  <a:schemeClr val="bg1"/>
                </a:solidFill>
              </a:rPr>
              <a:t>Competition &amp; trade-off</a:t>
            </a:r>
          </a:p>
        </p:txBody>
      </p:sp>
      <p:sp>
        <p:nvSpPr>
          <p:cNvPr id="4" name="スライド番号プレースホルダー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ACCEC6-6934-465F-88B3-8CFCB156864F}" type="slidenum">
              <a:rPr kumimoji="1" lang="ja-JP" altLang="en-US" sz="14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1" lang="ja-JP" altLang="en-US" sz="1400" b="0" i="0" u="none" strike="noStrike" kern="1200" cap="none" spc="0" normalizeH="0" baseline="0" noProof="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4125908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42DC590-7C86-4082-B2E9-7768FA5C116F}"/>
              </a:ext>
            </a:extLst>
          </p:cNvPr>
          <p:cNvSpPr>
            <a:spLocks noGrp="1"/>
          </p:cNvSpPr>
          <p:nvPr>
            <p:ph type="title"/>
          </p:nvPr>
        </p:nvSpPr>
        <p:spPr>
          <a:xfrm>
            <a:off x="911424" y="304636"/>
            <a:ext cx="10972800" cy="1066800"/>
          </a:xfrm>
        </p:spPr>
        <p:txBody>
          <a:bodyPr/>
          <a:lstStyle/>
          <a:p>
            <a:r>
              <a:rPr kumimoji="1" lang="en-US" altLang="ja-JP" sz="3600" dirty="0"/>
              <a:t>Competition and trade off between three key issue</a:t>
            </a:r>
            <a:endParaRPr kumimoji="1" lang="ja-JP" altLang="en-US" sz="3600" dirty="0"/>
          </a:p>
        </p:txBody>
      </p:sp>
      <p:sp>
        <p:nvSpPr>
          <p:cNvPr id="3" name="日付プレースホルダー 2">
            <a:extLst>
              <a:ext uri="{FF2B5EF4-FFF2-40B4-BE49-F238E27FC236}">
                <a16:creationId xmlns:a16="http://schemas.microsoft.com/office/drawing/2014/main" id="{70E2ACD0-F93A-439A-A763-4C5BC1EC06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132AB04-2FEB-4CF5-8C71-33439E3AD3DD}" type="datetime1">
              <a:rPr kumimoji="1" lang="en-US" altLang="ja-JP" sz="9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l" defTabSz="914400" rtl="0" eaLnBrk="1" fontAlgn="auto" latinLnBrk="0" hangingPunct="1">
                <a:lnSpc>
                  <a:spcPct val="100000"/>
                </a:lnSpc>
                <a:spcBef>
                  <a:spcPts val="0"/>
                </a:spcBef>
                <a:spcAft>
                  <a:spcPts val="0"/>
                </a:spcAft>
                <a:buClrTx/>
                <a:buSzTx/>
                <a:buFontTx/>
                <a:buNone/>
                <a:tabLst/>
                <a:defRPr/>
              </a:pPr>
              <a:t>10/8/2023</a:t>
            </a:fld>
            <a:endParaRPr kumimoji="1" lang="ja-JP" altLang="en-US" sz="9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 name="スライド番号プレースホルダー 3">
            <a:extLst>
              <a:ext uri="{FF2B5EF4-FFF2-40B4-BE49-F238E27FC236}">
                <a16:creationId xmlns:a16="http://schemas.microsoft.com/office/drawing/2014/main" id="{D47CD4CE-B902-48AC-9735-FA56D8BC7D2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B3A0E43-D046-4E58-9299-45576ED26689}" type="slidenum">
              <a:rPr kumimoji="1" lang="ja-JP" altLang="en-US" sz="14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1" lang="ja-JP" altLang="en-US" sz="1400" b="0" i="0" u="none" strike="noStrike" kern="1200" cap="none" spc="0" normalizeH="0" baseline="0" noProof="0">
              <a:ln>
                <a:noFill/>
              </a:ln>
              <a:solidFill>
                <a:srgbClr val="000000"/>
              </a:solidFill>
              <a:effectLst/>
              <a:uLnTx/>
              <a:uFillTx/>
              <a:latin typeface="Arial"/>
              <a:ea typeface="ＭＳ Ｐゴシック"/>
              <a:cs typeface="+mn-cs"/>
            </a:endParaRPr>
          </a:p>
        </p:txBody>
      </p:sp>
      <p:graphicFrame>
        <p:nvGraphicFramePr>
          <p:cNvPr id="5" name="図表 4">
            <a:extLst>
              <a:ext uri="{FF2B5EF4-FFF2-40B4-BE49-F238E27FC236}">
                <a16:creationId xmlns:a16="http://schemas.microsoft.com/office/drawing/2014/main" id="{46430FBE-76A6-457E-B52F-0BB1DD4A8EE3}"/>
              </a:ext>
            </a:extLst>
          </p:cNvPr>
          <p:cNvGraphicFramePr/>
          <p:nvPr/>
        </p:nvGraphicFramePr>
        <p:xfrm>
          <a:off x="609600" y="1638633"/>
          <a:ext cx="11161240" cy="4834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四角形: 角を丸くする 6">
            <a:extLst>
              <a:ext uri="{FF2B5EF4-FFF2-40B4-BE49-F238E27FC236}">
                <a16:creationId xmlns:a16="http://schemas.microsoft.com/office/drawing/2014/main" id="{E08371C9-1943-4AE7-BCEB-D0BCDD2B7466}"/>
              </a:ext>
            </a:extLst>
          </p:cNvPr>
          <p:cNvSpPr/>
          <p:nvPr/>
        </p:nvSpPr>
        <p:spPr>
          <a:xfrm>
            <a:off x="5267908" y="5085184"/>
            <a:ext cx="2016224" cy="1296291"/>
          </a:xfrm>
          <a:prstGeom prst="round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Land resource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Water resource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GHG emission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Biodiversity</a:t>
            </a:r>
            <a:endParaRPr kumimoji="1" lang="ja-JP" altLang="en-US" sz="1800" b="0" i="0" u="none" strike="noStrike" kern="1200" cap="none" spc="0" normalizeH="0" baseline="0" noProof="0" dirty="0">
              <a:ln>
                <a:noFill/>
              </a:ln>
              <a:solidFill>
                <a:srgbClr val="FFFFFF"/>
              </a:solidFill>
              <a:effectLst/>
              <a:uLnTx/>
              <a:uFillTx/>
              <a:latin typeface="Arial"/>
              <a:ea typeface="ＭＳ Ｐゴシック"/>
              <a:cs typeface="+mn-cs"/>
            </a:endParaRPr>
          </a:p>
        </p:txBody>
      </p:sp>
      <p:sp>
        <p:nvSpPr>
          <p:cNvPr id="8" name="四角形: 角を丸くする 7">
            <a:extLst>
              <a:ext uri="{FF2B5EF4-FFF2-40B4-BE49-F238E27FC236}">
                <a16:creationId xmlns:a16="http://schemas.microsoft.com/office/drawing/2014/main" id="{F5005534-DB9D-4957-A7C6-EA9080550E5B}"/>
              </a:ext>
            </a:extLst>
          </p:cNvPr>
          <p:cNvSpPr/>
          <p:nvPr/>
        </p:nvSpPr>
        <p:spPr>
          <a:xfrm>
            <a:off x="7608168" y="3429000"/>
            <a:ext cx="2232248" cy="864243"/>
          </a:xfrm>
          <a:prstGeom prst="round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Livestock farming and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GHG/Biodiversity</a:t>
            </a:r>
            <a:endParaRPr kumimoji="1" lang="ja-JP" altLang="en-US" sz="1800" b="0" i="0" u="none" strike="noStrike" kern="1200" cap="none" spc="0" normalizeH="0" baseline="0" noProof="0" dirty="0">
              <a:ln>
                <a:noFill/>
              </a:ln>
              <a:solidFill>
                <a:srgbClr val="FFFFFF"/>
              </a:solidFill>
              <a:effectLst/>
              <a:uLnTx/>
              <a:uFillTx/>
              <a:latin typeface="Arial"/>
              <a:ea typeface="ＭＳ Ｐゴシック"/>
              <a:cs typeface="+mn-cs"/>
            </a:endParaRPr>
          </a:p>
        </p:txBody>
      </p:sp>
      <p:sp>
        <p:nvSpPr>
          <p:cNvPr id="9" name="四角形: 角を丸くする 8">
            <a:extLst>
              <a:ext uri="{FF2B5EF4-FFF2-40B4-BE49-F238E27FC236}">
                <a16:creationId xmlns:a16="http://schemas.microsoft.com/office/drawing/2014/main" id="{341B284F-7F07-4027-A8E9-7EE956681FDD}"/>
              </a:ext>
            </a:extLst>
          </p:cNvPr>
          <p:cNvSpPr/>
          <p:nvPr/>
        </p:nvSpPr>
        <p:spPr>
          <a:xfrm>
            <a:off x="2639616" y="3429000"/>
            <a:ext cx="2016224" cy="864243"/>
          </a:xfrm>
          <a:prstGeom prst="round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Dietary transition and economy</a:t>
            </a:r>
            <a:endParaRPr kumimoji="1" lang="ja-JP" altLang="en-US" sz="1800" b="0" i="0" u="none" strike="noStrike" kern="1200" cap="none" spc="0" normalizeH="0" baseline="0" noProof="0" dirty="0">
              <a:ln>
                <a:noFill/>
              </a:ln>
              <a:solidFill>
                <a:srgbClr val="FFFFFF"/>
              </a:solidFill>
              <a:effectLst/>
              <a:uLnTx/>
              <a:uFillTx/>
              <a:latin typeface="Arial"/>
              <a:ea typeface="ＭＳ Ｐゴシック"/>
              <a:cs typeface="+mn-cs"/>
            </a:endParaRPr>
          </a:p>
        </p:txBody>
      </p:sp>
      <p:sp>
        <p:nvSpPr>
          <p:cNvPr id="10" name="楕円 9">
            <a:extLst>
              <a:ext uri="{FF2B5EF4-FFF2-40B4-BE49-F238E27FC236}">
                <a16:creationId xmlns:a16="http://schemas.microsoft.com/office/drawing/2014/main" id="{93331C24-72EE-4782-9747-175BB84BC9F4}"/>
              </a:ext>
            </a:extLst>
          </p:cNvPr>
          <p:cNvSpPr/>
          <p:nvPr/>
        </p:nvSpPr>
        <p:spPr>
          <a:xfrm>
            <a:off x="-229598" y="4636505"/>
            <a:ext cx="3168352" cy="648072"/>
          </a:xfrm>
          <a:prstGeom prst="ellipse">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C00000"/>
                </a:solidFill>
                <a:effectLst/>
                <a:uLnTx/>
                <a:uFillTx/>
                <a:latin typeface="Arial"/>
                <a:ea typeface="ＭＳ Ｐゴシック"/>
                <a:cs typeface="+mn-cs"/>
              </a:rPr>
              <a:t>Growing population</a:t>
            </a:r>
            <a:endParaRPr kumimoji="1" lang="ja-JP" altLang="en-US" sz="1800" b="0" i="0" u="none" strike="noStrike" kern="1200" cap="none" spc="0" normalizeH="0" baseline="0" noProof="0" dirty="0">
              <a:ln>
                <a:noFill/>
              </a:ln>
              <a:solidFill>
                <a:srgbClr val="C00000"/>
              </a:solidFill>
              <a:effectLst/>
              <a:uLnTx/>
              <a:uFillTx/>
              <a:latin typeface="Arial"/>
              <a:ea typeface="ＭＳ Ｐゴシック"/>
              <a:cs typeface="+mn-cs"/>
            </a:endParaRPr>
          </a:p>
        </p:txBody>
      </p:sp>
      <p:sp>
        <p:nvSpPr>
          <p:cNvPr id="11" name="楕円 10">
            <a:extLst>
              <a:ext uri="{FF2B5EF4-FFF2-40B4-BE49-F238E27FC236}">
                <a16:creationId xmlns:a16="http://schemas.microsoft.com/office/drawing/2014/main" id="{C6ADB9C9-BF0E-481B-B67E-042CB9F1D5D1}"/>
              </a:ext>
            </a:extLst>
          </p:cNvPr>
          <p:cNvSpPr/>
          <p:nvPr/>
        </p:nvSpPr>
        <p:spPr>
          <a:xfrm>
            <a:off x="2423592" y="1249388"/>
            <a:ext cx="3168352" cy="648072"/>
          </a:xfrm>
          <a:prstGeom prst="ellipse">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C00000"/>
                </a:solidFill>
                <a:effectLst/>
                <a:uLnTx/>
                <a:uFillTx/>
                <a:latin typeface="Arial"/>
                <a:ea typeface="ＭＳ Ｐゴシック"/>
                <a:cs typeface="+mn-cs"/>
              </a:rPr>
              <a:t>Dietary transition</a:t>
            </a:r>
            <a:endParaRPr kumimoji="1" lang="ja-JP" altLang="en-US" sz="1800" b="0" i="0" u="none" strike="noStrike" kern="1200" cap="none" spc="0" normalizeH="0" baseline="0" noProof="0" dirty="0">
              <a:ln>
                <a:noFill/>
              </a:ln>
              <a:solidFill>
                <a:srgbClr val="C00000"/>
              </a:solidFill>
              <a:effectLst/>
              <a:uLnTx/>
              <a:uFillTx/>
              <a:latin typeface="Arial"/>
              <a:ea typeface="ＭＳ Ｐゴシック"/>
              <a:cs typeface="+mn-cs"/>
            </a:endParaRPr>
          </a:p>
        </p:txBody>
      </p:sp>
      <p:sp>
        <p:nvSpPr>
          <p:cNvPr id="12" name="楕円 11">
            <a:extLst>
              <a:ext uri="{FF2B5EF4-FFF2-40B4-BE49-F238E27FC236}">
                <a16:creationId xmlns:a16="http://schemas.microsoft.com/office/drawing/2014/main" id="{548E5223-7FD3-4F80-B9A7-01F11030D2A5}"/>
              </a:ext>
            </a:extLst>
          </p:cNvPr>
          <p:cNvSpPr/>
          <p:nvPr/>
        </p:nvSpPr>
        <p:spPr>
          <a:xfrm>
            <a:off x="9034516" y="4569240"/>
            <a:ext cx="3168352" cy="648072"/>
          </a:xfrm>
          <a:prstGeom prst="ellipse">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C00000"/>
                </a:solidFill>
                <a:effectLst/>
                <a:uLnTx/>
                <a:uFillTx/>
                <a:latin typeface="Arial"/>
                <a:ea typeface="ＭＳ Ｐゴシック"/>
                <a:cs typeface="+mn-cs"/>
              </a:rPr>
              <a:t>Climate change &amp;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C00000"/>
                </a:solidFill>
                <a:effectLst/>
                <a:uLnTx/>
                <a:uFillTx/>
                <a:latin typeface="Arial"/>
                <a:ea typeface="ＭＳ Ｐゴシック"/>
                <a:cs typeface="+mn-cs"/>
              </a:rPr>
              <a:t>Biodiversity</a:t>
            </a:r>
            <a:endParaRPr kumimoji="1" lang="ja-JP" altLang="en-US" sz="1800" b="0" i="0" u="none" strike="noStrike" kern="1200" cap="none" spc="0" normalizeH="0" baseline="0" noProof="0" dirty="0">
              <a:ln>
                <a:noFill/>
              </a:ln>
              <a:solidFill>
                <a:srgbClr val="C00000"/>
              </a:solidFill>
              <a:effectLst/>
              <a:uLnTx/>
              <a:uFillTx/>
              <a:latin typeface="Arial"/>
              <a:ea typeface="ＭＳ Ｐゴシック"/>
              <a:cs typeface="+mn-cs"/>
            </a:endParaRPr>
          </a:p>
        </p:txBody>
      </p:sp>
    </p:spTree>
    <p:extLst>
      <p:ext uri="{BB962C8B-B14F-4D97-AF65-F5344CB8AC3E}">
        <p14:creationId xmlns:p14="http://schemas.microsoft.com/office/powerpoint/2010/main" val="3924131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1410D5D-17DF-439E-B304-3589778E9BFB}"/>
              </a:ext>
            </a:extLst>
          </p:cNvPr>
          <p:cNvSpPr>
            <a:spLocks noGrp="1"/>
          </p:cNvSpPr>
          <p:nvPr>
            <p:ph type="title"/>
          </p:nvPr>
        </p:nvSpPr>
        <p:spPr/>
        <p:txBody>
          <a:bodyPr/>
          <a:lstStyle/>
          <a:p>
            <a:r>
              <a:rPr kumimoji="1" lang="en-US" altLang="ja-JP" dirty="0"/>
              <a:t>2010s: </a:t>
            </a:r>
            <a:r>
              <a:rPr kumimoji="1" lang="en-US" altLang="ja-JP" dirty="0">
                <a:solidFill>
                  <a:srgbClr val="C00000"/>
                </a:solidFill>
              </a:rPr>
              <a:t>systemic design </a:t>
            </a:r>
            <a:r>
              <a:rPr kumimoji="1" lang="en-US" altLang="ja-JP" dirty="0"/>
              <a:t>for sustainability</a:t>
            </a:r>
            <a:endParaRPr kumimoji="1" lang="ja-JP" altLang="en-US" dirty="0"/>
          </a:p>
        </p:txBody>
      </p:sp>
      <p:sp>
        <p:nvSpPr>
          <p:cNvPr id="7" name="コンテンツ プレースホルダー 6">
            <a:extLst>
              <a:ext uri="{FF2B5EF4-FFF2-40B4-BE49-F238E27FC236}">
                <a16:creationId xmlns:a16="http://schemas.microsoft.com/office/drawing/2014/main" id="{FCF01E3B-5F9B-4FFE-A1AB-26B6F699609A}"/>
              </a:ext>
            </a:extLst>
          </p:cNvPr>
          <p:cNvSpPr>
            <a:spLocks noGrp="1"/>
          </p:cNvSpPr>
          <p:nvPr>
            <p:ph idx="1"/>
          </p:nvPr>
        </p:nvSpPr>
        <p:spPr/>
        <p:txBody>
          <a:bodyPr/>
          <a:lstStyle/>
          <a:p>
            <a:r>
              <a:rPr lang="en-US" altLang="ja-JP" dirty="0"/>
              <a:t>Through the course of international dialogue on global environmental issue (i.e. SDG, climate change, biodiversity, etc.), it was identified that various human activities, deeply connecting each other, giving positive and negative impact to the environment</a:t>
            </a:r>
          </a:p>
          <a:p>
            <a:r>
              <a:rPr lang="en-US" altLang="ja-JP" dirty="0"/>
              <a:t>Systemic approach was taken to clarify complex interrelationship among various human activities and find out optimal balance among them</a:t>
            </a:r>
            <a:endParaRPr lang="ja-JP" altLang="en-US" dirty="0"/>
          </a:p>
        </p:txBody>
      </p:sp>
      <p:sp>
        <p:nvSpPr>
          <p:cNvPr id="5" name="日付プレースホルダー 4">
            <a:extLst>
              <a:ext uri="{FF2B5EF4-FFF2-40B4-BE49-F238E27FC236}">
                <a16:creationId xmlns:a16="http://schemas.microsoft.com/office/drawing/2014/main" id="{AB6B593A-49C7-4063-935E-585EA852D96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FFC026F-E94F-4344-9912-FE90E93AC722}" type="datetime1">
              <a:rPr kumimoji="1" lang="en-US" altLang="ja-JP" sz="9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l" defTabSz="914400" rtl="0" eaLnBrk="1" fontAlgn="auto" latinLnBrk="0" hangingPunct="1">
                <a:lnSpc>
                  <a:spcPct val="100000"/>
                </a:lnSpc>
                <a:spcBef>
                  <a:spcPts val="0"/>
                </a:spcBef>
                <a:spcAft>
                  <a:spcPts val="0"/>
                </a:spcAft>
                <a:buClrTx/>
                <a:buSzTx/>
                <a:buFontTx/>
                <a:buNone/>
                <a:tabLst/>
                <a:defRPr/>
              </a:pPr>
              <a:t>10/8/2023</a:t>
            </a:fld>
            <a:endParaRPr kumimoji="1" lang="ja-JP" altLang="en-US" sz="9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6" name="スライド番号プレースホルダー 5">
            <a:extLst>
              <a:ext uri="{FF2B5EF4-FFF2-40B4-BE49-F238E27FC236}">
                <a16:creationId xmlns:a16="http://schemas.microsoft.com/office/drawing/2014/main" id="{A926BC83-1D48-4327-9A0F-086F3187C3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F3319C-16A6-4C0F-8491-D7D071CCCA16}" type="slidenum">
              <a:rPr kumimoji="1" lang="ja-JP" altLang="en-US" sz="14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1" lang="ja-JP" altLang="en-US" sz="1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8" name="正方形/長方形 7">
            <a:extLst>
              <a:ext uri="{FF2B5EF4-FFF2-40B4-BE49-F238E27FC236}">
                <a16:creationId xmlns:a16="http://schemas.microsoft.com/office/drawing/2014/main" id="{573ED5CA-881C-44FB-8959-A148C6FF6E8D}"/>
              </a:ext>
            </a:extLst>
          </p:cNvPr>
          <p:cNvSpPr/>
          <p:nvPr/>
        </p:nvSpPr>
        <p:spPr>
          <a:xfrm>
            <a:off x="0" y="0"/>
            <a:ext cx="1631504" cy="3129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FFFFFF"/>
                </a:solidFill>
                <a:effectLst/>
                <a:uLnTx/>
                <a:uFillTx/>
                <a:latin typeface="Amasis MT Pro Black" panose="020B0604020202020204" pitchFamily="18" charset="0"/>
                <a:ea typeface="ＭＳ Ｐゴシック"/>
                <a:cs typeface="+mn-cs"/>
              </a:rPr>
              <a:t>2010s</a:t>
            </a:r>
            <a:endParaRPr kumimoji="1" lang="ja-JP" altLang="en-US" sz="1800" b="0" i="0" u="none" strike="noStrike" kern="1200" cap="none" spc="0" normalizeH="0" baseline="0" noProof="0" dirty="0">
              <a:ln>
                <a:noFill/>
              </a:ln>
              <a:solidFill>
                <a:srgbClr val="FFFFFF"/>
              </a:solidFill>
              <a:effectLst/>
              <a:uLnTx/>
              <a:uFillTx/>
              <a:latin typeface="Amasis MT Pro Black" panose="020B0604020202020204" pitchFamily="18" charset="0"/>
              <a:ea typeface="ＭＳ Ｐゴシック"/>
              <a:cs typeface="+mn-cs"/>
            </a:endParaRPr>
          </a:p>
        </p:txBody>
      </p:sp>
      <p:graphicFrame>
        <p:nvGraphicFramePr>
          <p:cNvPr id="4" name="図表 8">
            <a:extLst>
              <a:ext uri="{FF2B5EF4-FFF2-40B4-BE49-F238E27FC236}">
                <a16:creationId xmlns:a16="http://schemas.microsoft.com/office/drawing/2014/main" id="{5B9EFF17-CBF6-A421-47AA-D6E8AF3E6E4D}"/>
              </a:ext>
            </a:extLst>
          </p:cNvPr>
          <p:cNvGraphicFramePr/>
          <p:nvPr/>
        </p:nvGraphicFramePr>
        <p:xfrm>
          <a:off x="2399207" y="4324864"/>
          <a:ext cx="7393587" cy="3526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正方形/長方形 5">
            <a:extLst>
              <a:ext uri="{FF2B5EF4-FFF2-40B4-BE49-F238E27FC236}">
                <a16:creationId xmlns:a16="http://schemas.microsoft.com/office/drawing/2014/main" id="{601736F8-7E38-48B0-7B7A-31ABBB941682}"/>
              </a:ext>
            </a:extLst>
          </p:cNvPr>
          <p:cNvSpPr/>
          <p:nvPr/>
        </p:nvSpPr>
        <p:spPr>
          <a:xfrm>
            <a:off x="8248368" y="5729469"/>
            <a:ext cx="1571266" cy="717631"/>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auto">
              <a:spcBef>
                <a:spcPts val="0"/>
              </a:spcBef>
              <a:spcAft>
                <a:spcPts val="0"/>
              </a:spcAft>
            </a:pPr>
            <a:endParaRPr lang="ja-JP" altLang="en-US">
              <a:solidFill>
                <a:prstClr val="white"/>
              </a:solidFill>
              <a:latin typeface="游ゴシック" panose="020F0502020204030204"/>
              <a:ea typeface="游ゴシック" panose="020B0400000000000000" pitchFamily="50" charset="-128"/>
            </a:endParaRPr>
          </a:p>
        </p:txBody>
      </p:sp>
    </p:spTree>
    <p:extLst>
      <p:ext uri="{BB962C8B-B14F-4D97-AF65-F5344CB8AC3E}">
        <p14:creationId xmlns:p14="http://schemas.microsoft.com/office/powerpoint/2010/main" val="11182808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CF4DD58-4C42-4491-8FC7-00F99BB17725}"/>
              </a:ext>
            </a:extLst>
          </p:cNvPr>
          <p:cNvSpPr>
            <a:spLocks noGrp="1"/>
          </p:cNvSpPr>
          <p:nvPr>
            <p:ph type="title"/>
          </p:nvPr>
        </p:nvSpPr>
        <p:spPr>
          <a:xfrm>
            <a:off x="609600" y="274638"/>
            <a:ext cx="10972800" cy="725982"/>
          </a:xfrm>
        </p:spPr>
        <p:txBody>
          <a:bodyPr/>
          <a:lstStyle/>
          <a:p>
            <a:r>
              <a:rPr kumimoji="1" lang="en-US" altLang="ja-JP" dirty="0"/>
              <a:t>Towards systemic approach</a:t>
            </a:r>
            <a:endParaRPr kumimoji="1" lang="ja-JP" altLang="en-US" dirty="0"/>
          </a:p>
        </p:txBody>
      </p:sp>
      <p:sp>
        <p:nvSpPr>
          <p:cNvPr id="3" name="コンテンツ プレースホルダー 2">
            <a:extLst>
              <a:ext uri="{FF2B5EF4-FFF2-40B4-BE49-F238E27FC236}">
                <a16:creationId xmlns:a16="http://schemas.microsoft.com/office/drawing/2014/main" id="{A07C358C-2A1D-4DB3-84CC-8BA2EFA1C5E8}"/>
              </a:ext>
            </a:extLst>
          </p:cNvPr>
          <p:cNvSpPr>
            <a:spLocks noGrp="1"/>
          </p:cNvSpPr>
          <p:nvPr>
            <p:ph idx="1"/>
          </p:nvPr>
        </p:nvSpPr>
        <p:spPr>
          <a:xfrm>
            <a:off x="335360" y="1124744"/>
            <a:ext cx="11521280" cy="4608512"/>
          </a:xfrm>
        </p:spPr>
        <p:txBody>
          <a:bodyPr/>
          <a:lstStyle/>
          <a:p>
            <a:r>
              <a:rPr kumimoji="1" lang="en-US" altLang="ja-JP" dirty="0"/>
              <a:t>Expansion of the scope of food &amp; agriculture related issues</a:t>
            </a:r>
          </a:p>
          <a:p>
            <a:endParaRPr kumimoji="1" lang="en-US" altLang="ja-JP" dirty="0"/>
          </a:p>
          <a:p>
            <a:endParaRPr kumimoji="1" lang="en-US" altLang="ja-JP" dirty="0"/>
          </a:p>
          <a:p>
            <a:pPr marL="0" indent="0">
              <a:buNone/>
            </a:pPr>
            <a:endParaRPr kumimoji="1" lang="en-US" altLang="ja-JP" dirty="0"/>
          </a:p>
          <a:p>
            <a:pPr marL="0" indent="0">
              <a:buNone/>
            </a:pPr>
            <a:endParaRPr kumimoji="1" lang="en-US" altLang="ja-JP" sz="1600" dirty="0"/>
          </a:p>
          <a:p>
            <a:pPr marL="0" indent="0">
              <a:buNone/>
            </a:pPr>
            <a:r>
              <a:rPr kumimoji="1" lang="en-US" altLang="ja-JP" dirty="0"/>
              <a:t>2015: Sustainable Development Goal (hunger → nutrition)</a:t>
            </a:r>
          </a:p>
          <a:p>
            <a:pPr marL="0" indent="0">
              <a:buNone/>
            </a:pPr>
            <a:r>
              <a:rPr lang="en-US" altLang="ja-JP" dirty="0"/>
              <a:t>2019: EAT-LANCET (food, health and environment)</a:t>
            </a:r>
            <a:endParaRPr kumimoji="1" lang="en-US" altLang="ja-JP" dirty="0"/>
          </a:p>
          <a:p>
            <a:pPr marL="0" indent="0">
              <a:buNone/>
            </a:pPr>
            <a:r>
              <a:rPr lang="en-US" altLang="ja-JP" dirty="0"/>
              <a:t>2021: Food System Summit (expand boundaries)</a:t>
            </a:r>
            <a:endParaRPr kumimoji="1" lang="ja-JP" altLang="en-US" dirty="0"/>
          </a:p>
        </p:txBody>
      </p:sp>
      <p:sp>
        <p:nvSpPr>
          <p:cNvPr id="4" name="日付プレースホルダー 3">
            <a:extLst>
              <a:ext uri="{FF2B5EF4-FFF2-40B4-BE49-F238E27FC236}">
                <a16:creationId xmlns:a16="http://schemas.microsoft.com/office/drawing/2014/main" id="{97DADEEC-0A06-4500-881D-8CE2E783416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84306F1-B146-4CF6-9C68-411CC47A9921}" type="datetime1">
              <a:rPr kumimoji="1" lang="en-US" altLang="ja-JP" sz="9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l" defTabSz="914400" rtl="0" eaLnBrk="1" fontAlgn="auto" latinLnBrk="0" hangingPunct="1">
                <a:lnSpc>
                  <a:spcPct val="100000"/>
                </a:lnSpc>
                <a:spcBef>
                  <a:spcPts val="0"/>
                </a:spcBef>
                <a:spcAft>
                  <a:spcPts val="0"/>
                </a:spcAft>
                <a:buClrTx/>
                <a:buSzTx/>
                <a:buFontTx/>
                <a:buNone/>
                <a:tabLst/>
                <a:defRPr/>
              </a:pPr>
              <a:t>10/8/2023</a:t>
            </a:fld>
            <a:endParaRPr kumimoji="1" lang="ja-JP" altLang="en-US" sz="9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5" name="スライド番号プレースホルダー 4">
            <a:extLst>
              <a:ext uri="{FF2B5EF4-FFF2-40B4-BE49-F238E27FC236}">
                <a16:creationId xmlns:a16="http://schemas.microsoft.com/office/drawing/2014/main" id="{AEEC0637-707B-4CBF-82AD-FE90B7FBEF5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4C453D-3E7B-4C76-B4EE-03069D4D3CCE}" type="slidenum">
              <a:rPr kumimoji="1" lang="ja-JP" altLang="en-US" sz="14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1" lang="ja-JP" altLang="en-US" sz="1400" b="0" i="0" u="none" strike="noStrike" kern="1200" cap="none" spc="0" normalizeH="0" baseline="0" noProof="0">
              <a:ln>
                <a:noFill/>
              </a:ln>
              <a:solidFill>
                <a:srgbClr val="000000"/>
              </a:solidFill>
              <a:effectLst/>
              <a:uLnTx/>
              <a:uFillTx/>
              <a:latin typeface="Arial"/>
              <a:ea typeface="ＭＳ Ｐゴシック"/>
              <a:cs typeface="+mn-cs"/>
            </a:endParaRPr>
          </a:p>
        </p:txBody>
      </p:sp>
      <p:grpSp>
        <p:nvGrpSpPr>
          <p:cNvPr id="12" name="グループ化 11">
            <a:extLst>
              <a:ext uri="{FF2B5EF4-FFF2-40B4-BE49-F238E27FC236}">
                <a16:creationId xmlns:a16="http://schemas.microsoft.com/office/drawing/2014/main" id="{0D61D260-44E0-4F08-922A-5EE716072440}"/>
              </a:ext>
            </a:extLst>
          </p:cNvPr>
          <p:cNvGrpSpPr/>
          <p:nvPr/>
        </p:nvGrpSpPr>
        <p:grpSpPr>
          <a:xfrm>
            <a:off x="983432" y="1748326"/>
            <a:ext cx="9361040" cy="1228243"/>
            <a:chOff x="1080112" y="2272765"/>
            <a:chExt cx="9361040" cy="1228243"/>
          </a:xfrm>
        </p:grpSpPr>
        <p:grpSp>
          <p:nvGrpSpPr>
            <p:cNvPr id="9" name="グループ化 8">
              <a:extLst>
                <a:ext uri="{FF2B5EF4-FFF2-40B4-BE49-F238E27FC236}">
                  <a16:creationId xmlns:a16="http://schemas.microsoft.com/office/drawing/2014/main" id="{4B868B62-BDC7-4A56-B105-FA8856D6D382}"/>
                </a:ext>
              </a:extLst>
            </p:cNvPr>
            <p:cNvGrpSpPr/>
            <p:nvPr/>
          </p:nvGrpSpPr>
          <p:grpSpPr>
            <a:xfrm>
              <a:off x="1296136" y="2636912"/>
              <a:ext cx="4439824" cy="864096"/>
              <a:chOff x="1296136" y="2420888"/>
              <a:chExt cx="4439824" cy="864096"/>
            </a:xfrm>
          </p:grpSpPr>
          <p:sp>
            <p:nvSpPr>
              <p:cNvPr id="6" name="四角形: 角を丸くする 5">
                <a:extLst>
                  <a:ext uri="{FF2B5EF4-FFF2-40B4-BE49-F238E27FC236}">
                    <a16:creationId xmlns:a16="http://schemas.microsoft.com/office/drawing/2014/main" id="{C4E3EEF2-9A31-49F7-BA78-F81F628D9968}"/>
                  </a:ext>
                </a:extLst>
              </p:cNvPr>
              <p:cNvSpPr/>
              <p:nvPr/>
            </p:nvSpPr>
            <p:spPr>
              <a:xfrm>
                <a:off x="1296136" y="2420888"/>
                <a:ext cx="3024336" cy="86409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Hunger reduction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Economic development</a:t>
                </a:r>
                <a:endParaRPr kumimoji="1" lang="ja-JP" altLang="en-US" sz="1800" b="0" i="0" u="none" strike="noStrike" kern="1200" cap="none" spc="0" normalizeH="0" baseline="0" noProof="0" dirty="0">
                  <a:ln>
                    <a:noFill/>
                  </a:ln>
                  <a:solidFill>
                    <a:srgbClr val="FFFFFF"/>
                  </a:solidFill>
                  <a:effectLst/>
                  <a:uLnTx/>
                  <a:uFillTx/>
                  <a:latin typeface="Arial"/>
                  <a:ea typeface="ＭＳ Ｐゴシック"/>
                  <a:cs typeface="+mn-cs"/>
                </a:endParaRPr>
              </a:p>
            </p:txBody>
          </p:sp>
          <p:sp>
            <p:nvSpPr>
              <p:cNvPr id="8" name="矢印: 右 7">
                <a:extLst>
                  <a:ext uri="{FF2B5EF4-FFF2-40B4-BE49-F238E27FC236}">
                    <a16:creationId xmlns:a16="http://schemas.microsoft.com/office/drawing/2014/main" id="{032C71D2-193B-4B33-B0DD-2D41EB1F27FE}"/>
                  </a:ext>
                </a:extLst>
              </p:cNvPr>
              <p:cNvSpPr/>
              <p:nvPr/>
            </p:nvSpPr>
            <p:spPr>
              <a:xfrm>
                <a:off x="4583832" y="2636912"/>
                <a:ext cx="1152128" cy="451792"/>
              </a:xfrm>
              <a:prstGeom prst="rightArrow">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ja-JP" alt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grpSp>
        <p:sp>
          <p:nvSpPr>
            <p:cNvPr id="10" name="正方形/長方形 9">
              <a:extLst>
                <a:ext uri="{FF2B5EF4-FFF2-40B4-BE49-F238E27FC236}">
                  <a16:creationId xmlns:a16="http://schemas.microsoft.com/office/drawing/2014/main" id="{FED8ACC7-61B5-49A5-A9EA-354DD981AC00}"/>
                </a:ext>
              </a:extLst>
            </p:cNvPr>
            <p:cNvSpPr/>
            <p:nvPr/>
          </p:nvSpPr>
          <p:spPr>
            <a:xfrm>
              <a:off x="1080112" y="2272766"/>
              <a:ext cx="3420000" cy="324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000000"/>
                  </a:solidFill>
                  <a:effectLst/>
                  <a:uLnTx/>
                  <a:uFillTx/>
                  <a:latin typeface="Arial"/>
                  <a:ea typeface="ＭＳ Ｐゴシック"/>
                  <a:cs typeface="+mn-cs"/>
                </a:rPr>
                <a:t>Traditional domain (up to MDG)</a:t>
              </a:r>
              <a:endParaRPr kumimoji="1" lang="ja-JP" alt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1" name="正方形/長方形 10">
              <a:extLst>
                <a:ext uri="{FF2B5EF4-FFF2-40B4-BE49-F238E27FC236}">
                  <a16:creationId xmlns:a16="http://schemas.microsoft.com/office/drawing/2014/main" id="{85441EF5-2EB8-4FAB-8556-D8F3552D87D2}"/>
                </a:ext>
              </a:extLst>
            </p:cNvPr>
            <p:cNvSpPr/>
            <p:nvPr/>
          </p:nvSpPr>
          <p:spPr>
            <a:xfrm>
              <a:off x="6805152" y="2272765"/>
              <a:ext cx="3636000" cy="324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000000"/>
                  </a:solidFill>
                  <a:effectLst/>
                  <a:uLnTx/>
                  <a:uFillTx/>
                  <a:latin typeface="Arial"/>
                  <a:ea typeface="ＭＳ Ｐゴシック"/>
                  <a:cs typeface="+mn-cs"/>
                </a:rPr>
                <a:t>Recent update (SDG and after)</a:t>
              </a:r>
              <a:endParaRPr kumimoji="1" lang="ja-JP" alt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grpSp>
      <p:sp>
        <p:nvSpPr>
          <p:cNvPr id="13" name="正方形/長方形 12">
            <a:extLst>
              <a:ext uri="{FF2B5EF4-FFF2-40B4-BE49-F238E27FC236}">
                <a16:creationId xmlns:a16="http://schemas.microsoft.com/office/drawing/2014/main" id="{B5375FCF-37ED-41F8-9594-DE578F263E68}"/>
              </a:ext>
            </a:extLst>
          </p:cNvPr>
          <p:cNvSpPr/>
          <p:nvPr/>
        </p:nvSpPr>
        <p:spPr>
          <a:xfrm>
            <a:off x="1343472" y="5589240"/>
            <a:ext cx="8352928" cy="41215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ja-JP" sz="1800" b="0" i="0" u="none" strike="noStrike" kern="1200" cap="none" spc="0" normalizeH="0" baseline="0" noProof="0" dirty="0">
                <a:ln>
                  <a:noFill/>
                </a:ln>
                <a:solidFill>
                  <a:srgbClr val="000000"/>
                </a:solidFill>
                <a:effectLst/>
                <a:uLnTx/>
                <a:uFillTx/>
                <a:latin typeface="Arial"/>
                <a:ea typeface="ＭＳ Ｐゴシック"/>
                <a:cs typeface="+mn-cs"/>
              </a:rPr>
              <a:t>Optimize Linkage among </a:t>
            </a:r>
            <a:r>
              <a:rPr kumimoji="1" lang="en-US" altLang="ja-JP" sz="1800" b="0" i="0" u="sng" strike="noStrike" kern="1200" cap="none" spc="0" normalizeH="0" baseline="0" noProof="0" dirty="0">
                <a:ln>
                  <a:noFill/>
                </a:ln>
                <a:solidFill>
                  <a:srgbClr val="C00000"/>
                </a:solidFill>
                <a:effectLst/>
                <a:uLnTx/>
                <a:uFillTx/>
                <a:latin typeface="Arial"/>
                <a:ea typeface="ＭＳ Ｐゴシック"/>
                <a:cs typeface="+mn-cs"/>
              </a:rPr>
              <a:t>Agriculture, Nutrition, and Earth</a:t>
            </a:r>
            <a:endParaRPr kumimoji="1" lang="ja-JP" altLang="en-US" sz="1800" b="0" i="0" u="sng" strike="noStrike" kern="1200" cap="none" spc="0" normalizeH="0" baseline="0" noProof="0" dirty="0">
              <a:ln>
                <a:noFill/>
              </a:ln>
              <a:solidFill>
                <a:srgbClr val="C00000"/>
              </a:solidFill>
              <a:effectLst/>
              <a:uLnTx/>
              <a:uFillTx/>
              <a:latin typeface="Arial"/>
              <a:ea typeface="ＭＳ Ｐゴシック"/>
              <a:cs typeface="+mn-cs"/>
            </a:endParaRPr>
          </a:p>
        </p:txBody>
      </p:sp>
      <p:sp>
        <p:nvSpPr>
          <p:cNvPr id="14" name="四角形: 角を丸くする 13">
            <a:extLst>
              <a:ext uri="{FF2B5EF4-FFF2-40B4-BE49-F238E27FC236}">
                <a16:creationId xmlns:a16="http://schemas.microsoft.com/office/drawing/2014/main" id="{90C89D7F-2D68-4376-B514-F64CA2F8B478}"/>
              </a:ext>
            </a:extLst>
          </p:cNvPr>
          <p:cNvSpPr/>
          <p:nvPr/>
        </p:nvSpPr>
        <p:spPr>
          <a:xfrm>
            <a:off x="6071328" y="2112473"/>
            <a:ext cx="4896544" cy="1440160"/>
          </a:xfrm>
          <a:prstGeom prst="roundRect">
            <a:avLst/>
          </a:prstGeom>
          <a:solidFill>
            <a:srgbClr val="0080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Hunger elimination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1" lang="en-US" altLang="ja-JP" sz="1800" b="0" i="0" u="none" strike="noStrike" kern="1200" cap="none" spc="0" normalizeH="0" baseline="0" noProof="0" dirty="0">
                <a:ln>
                  <a:noFill/>
                </a:ln>
                <a:solidFill>
                  <a:srgbClr val="FFFFFF"/>
                </a:solidFill>
                <a:effectLst/>
                <a:uLnTx/>
                <a:uFillTx/>
                <a:latin typeface="Arial"/>
                <a:ea typeface="ＭＳ Ｐゴシック"/>
                <a:cs typeface="+mn-cs"/>
              </a:rPr>
              <a:t>Economic development</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1" lang="en-US" altLang="ja-JP" sz="1800" b="0" i="0" u="sng" strike="noStrike" kern="1200" cap="none" spc="0" normalizeH="0" baseline="0" noProof="0" dirty="0">
                <a:ln>
                  <a:noFill/>
                </a:ln>
                <a:solidFill>
                  <a:srgbClr val="FFFFFF"/>
                </a:solidFill>
                <a:effectLst/>
                <a:uLnTx/>
                <a:uFillTx/>
                <a:latin typeface="Arial"/>
                <a:ea typeface="ＭＳ Ｐゴシック"/>
                <a:cs typeface="+mn-cs"/>
              </a:rPr>
              <a:t>All form of malnutrition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1" lang="en-US" altLang="ja-JP" sz="1800" b="0" i="0" u="sng" strike="noStrike" kern="1200" cap="none" spc="0" normalizeH="0" baseline="0" noProof="0" dirty="0">
                <a:ln>
                  <a:noFill/>
                </a:ln>
                <a:solidFill>
                  <a:srgbClr val="FFFFFF"/>
                </a:solidFill>
                <a:effectLst/>
                <a:uLnTx/>
                <a:uFillTx/>
                <a:latin typeface="Arial"/>
                <a:ea typeface="ＭＳ Ｐゴシック"/>
                <a:cs typeface="+mn-cs"/>
              </a:rPr>
              <a:t>Minimize negative environmental impact</a:t>
            </a:r>
            <a:endParaRPr kumimoji="1" lang="ja-JP" altLang="en-US" sz="1800" b="0" i="0" u="sng" strike="noStrike" kern="1200" cap="none" spc="0" normalizeH="0" baseline="0" noProof="0" dirty="0">
              <a:ln>
                <a:noFill/>
              </a:ln>
              <a:solidFill>
                <a:srgbClr val="FFFFFF"/>
              </a:solidFill>
              <a:effectLst/>
              <a:uLnTx/>
              <a:uFillTx/>
              <a:latin typeface="Arial"/>
              <a:ea typeface="ＭＳ Ｐゴシック"/>
              <a:cs typeface="+mn-cs"/>
            </a:endParaRPr>
          </a:p>
        </p:txBody>
      </p:sp>
    </p:spTree>
    <p:extLst>
      <p:ext uri="{BB962C8B-B14F-4D97-AF65-F5344CB8AC3E}">
        <p14:creationId xmlns:p14="http://schemas.microsoft.com/office/powerpoint/2010/main" val="119093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a:xfrm>
            <a:off x="963084" y="4406901"/>
            <a:ext cx="10363200" cy="1944738"/>
          </a:xfrm>
          <a:solidFill>
            <a:srgbClr val="008000"/>
          </a:solidFill>
        </p:spPr>
        <p:txBody>
          <a:bodyPr anchor="ctr"/>
          <a:lstStyle/>
          <a:p>
            <a:pPr algn="ctr"/>
            <a:r>
              <a:rPr lang="en-US" altLang="ja-JP" sz="3600" dirty="0">
                <a:solidFill>
                  <a:schemeClr val="bg1"/>
                </a:solidFill>
              </a:rPr>
              <a:t>What</a:t>
            </a:r>
            <a:r>
              <a:rPr lang="ja-JP" altLang="en-US" sz="3600" dirty="0">
                <a:solidFill>
                  <a:schemeClr val="bg1"/>
                </a:solidFill>
              </a:rPr>
              <a:t> </a:t>
            </a:r>
            <a:r>
              <a:rPr lang="en-US" altLang="ja-JP" sz="3600" dirty="0">
                <a:solidFill>
                  <a:schemeClr val="bg1"/>
                </a:solidFill>
              </a:rPr>
              <a:t>is</a:t>
            </a:r>
            <a:r>
              <a:rPr lang="ja-JP" altLang="en-US" sz="3600" dirty="0">
                <a:solidFill>
                  <a:schemeClr val="bg1"/>
                </a:solidFill>
              </a:rPr>
              <a:t> </a:t>
            </a:r>
            <a:r>
              <a:rPr lang="en-US" altLang="ja-JP" sz="3600" dirty="0">
                <a:solidFill>
                  <a:schemeClr val="bg1"/>
                </a:solidFill>
              </a:rPr>
              <a:t>planetary health</a:t>
            </a:r>
            <a:r>
              <a:rPr lang="ja-JP" altLang="en-US" sz="3600" dirty="0">
                <a:solidFill>
                  <a:schemeClr val="bg1"/>
                </a:solidFill>
              </a:rPr>
              <a:t> </a:t>
            </a:r>
            <a:r>
              <a:rPr lang="en-US" altLang="ja-JP" sz="3600" dirty="0">
                <a:solidFill>
                  <a:schemeClr val="bg1"/>
                </a:solidFill>
              </a:rPr>
              <a:t>diet?</a:t>
            </a:r>
          </a:p>
        </p:txBody>
      </p:sp>
      <p:sp>
        <p:nvSpPr>
          <p:cNvPr id="4" name="スライド番号プレースホルダー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ACCEC6-6934-465F-88B3-8CFCB156864F}" type="slidenum">
              <a:rPr kumimoji="1" lang="ja-JP" altLang="en-US" sz="1400" b="0" i="0" u="none" strike="noStrike" kern="1200" cap="none" spc="0" normalizeH="0" baseline="0" noProof="0" smtClean="0">
                <a:ln>
                  <a:noFill/>
                </a:ln>
                <a:solidFill>
                  <a:srgbClr val="000000"/>
                </a:solidFill>
                <a:effectLst/>
                <a:uLnTx/>
                <a:uFillTx/>
                <a:latin typeface="Arial"/>
                <a:ea typeface="ＭＳ Ｐゴシック"/>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1" lang="ja-JP" altLang="en-US" sz="1400" b="0" i="0" u="none" strike="noStrike" kern="1200" cap="none" spc="0" normalizeH="0" baseline="0" noProof="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443612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ABC7899-E251-4FE2-A316-C37CCE5AE9D4}"/>
              </a:ext>
            </a:extLst>
          </p:cNvPr>
          <p:cNvSpPr>
            <a:spLocks noGrp="1"/>
          </p:cNvSpPr>
          <p:nvPr>
            <p:ph type="title"/>
          </p:nvPr>
        </p:nvSpPr>
        <p:spPr/>
        <p:txBody>
          <a:bodyPr/>
          <a:lstStyle/>
          <a:p>
            <a:r>
              <a:rPr kumimoji="1" lang="en-US" altLang="ja-JP" sz="3600" dirty="0"/>
              <a:t>Three fundamental questions in food, </a:t>
            </a:r>
            <a:br>
              <a:rPr kumimoji="1" lang="en-US" altLang="ja-JP" sz="3600" dirty="0"/>
            </a:br>
            <a:r>
              <a:rPr kumimoji="1" lang="en-US" altLang="ja-JP" sz="3600" dirty="0"/>
              <a:t>nutrition and environment</a:t>
            </a:r>
            <a:endParaRPr kumimoji="1" lang="ja-JP" altLang="en-US" sz="3600" dirty="0"/>
          </a:p>
        </p:txBody>
      </p:sp>
      <p:sp>
        <p:nvSpPr>
          <p:cNvPr id="3" name="コンテンツ プレースホルダー 2">
            <a:extLst>
              <a:ext uri="{FF2B5EF4-FFF2-40B4-BE49-F238E27FC236}">
                <a16:creationId xmlns:a16="http://schemas.microsoft.com/office/drawing/2014/main" id="{7175338C-7E3C-4805-800D-556E27B1ADBD}"/>
              </a:ext>
            </a:extLst>
          </p:cNvPr>
          <p:cNvSpPr>
            <a:spLocks noGrp="1"/>
          </p:cNvSpPr>
          <p:nvPr>
            <p:ph idx="1"/>
          </p:nvPr>
        </p:nvSpPr>
        <p:spPr>
          <a:solidFill>
            <a:schemeClr val="bg1"/>
          </a:solidFill>
        </p:spPr>
        <p:txBody>
          <a:bodyPr/>
          <a:lstStyle/>
          <a:p>
            <a:pPr marL="514350" indent="-514350">
              <a:buFont typeface="+mj-lt"/>
              <a:buAutoNum type="arabicPeriod"/>
            </a:pPr>
            <a:r>
              <a:rPr kumimoji="1" lang="en-US" altLang="ja-JP" sz="3600" dirty="0">
                <a:highlight>
                  <a:srgbClr val="FFFF00"/>
                </a:highlight>
              </a:rPr>
              <a:t>Are we eating healthy?</a:t>
            </a:r>
            <a:r>
              <a:rPr kumimoji="1" lang="en-US" altLang="ja-JP" sz="3600" dirty="0"/>
              <a:t>    → </a:t>
            </a:r>
            <a:endParaRPr kumimoji="1" lang="en-US" altLang="ja-JP" sz="3600" dirty="0">
              <a:solidFill>
                <a:srgbClr val="C00000"/>
              </a:solidFill>
            </a:endParaRPr>
          </a:p>
          <a:p>
            <a:pPr marL="400050" lvl="1" indent="0">
              <a:buNone/>
            </a:pPr>
            <a:endParaRPr kumimoji="1" lang="en-US" altLang="ja-JP" sz="3200" dirty="0"/>
          </a:p>
          <a:p>
            <a:pPr marL="514350" indent="-514350">
              <a:buFont typeface="+mj-lt"/>
              <a:buAutoNum type="arabicPeriod"/>
            </a:pPr>
            <a:r>
              <a:rPr kumimoji="1" lang="en-US" altLang="ja-JP" sz="3600" dirty="0">
                <a:highlight>
                  <a:srgbClr val="FFFF00"/>
                </a:highlight>
              </a:rPr>
              <a:t>Is our diet harming environment?</a:t>
            </a:r>
            <a:r>
              <a:rPr kumimoji="1" lang="en-US" altLang="ja-JP" sz="3200" dirty="0">
                <a:highlight>
                  <a:srgbClr val="FFFF00"/>
                </a:highlight>
              </a:rPr>
              <a:t> </a:t>
            </a:r>
            <a:r>
              <a:rPr kumimoji="1" lang="en-US" altLang="ja-JP" sz="3200" dirty="0"/>
              <a:t>→ </a:t>
            </a:r>
            <a:endParaRPr lang="en-US" altLang="ja-JP" sz="3200" dirty="0"/>
          </a:p>
          <a:p>
            <a:pPr marL="400050" lvl="1" indent="0">
              <a:buNone/>
            </a:pPr>
            <a:endParaRPr lang="en-US" altLang="ja-JP" sz="3200" dirty="0"/>
          </a:p>
          <a:p>
            <a:pPr marL="514350" indent="-514350">
              <a:buFont typeface="+mj-lt"/>
              <a:buAutoNum type="arabicPeriod"/>
            </a:pPr>
            <a:r>
              <a:rPr lang="en-US" altLang="ja-JP" sz="3600" dirty="0">
                <a:highlight>
                  <a:srgbClr val="FFFF00"/>
                </a:highlight>
              </a:rPr>
              <a:t>Can earth satisfy growing food demand in a sustainable manner?</a:t>
            </a:r>
            <a:r>
              <a:rPr kumimoji="1" lang="en-US" altLang="ja-JP" sz="3600" dirty="0"/>
              <a:t> </a:t>
            </a:r>
          </a:p>
          <a:p>
            <a:pPr marL="400050" lvl="1" indent="0">
              <a:buNone/>
            </a:pPr>
            <a:r>
              <a:rPr lang="en-US" altLang="ja-JP" sz="3200" dirty="0"/>
              <a:t> </a:t>
            </a:r>
            <a:r>
              <a:rPr kumimoji="1" lang="en-US" altLang="ja-JP" sz="3200" dirty="0"/>
              <a:t>→</a:t>
            </a:r>
            <a:endParaRPr lang="en-US" altLang="ja-JP" sz="3200" dirty="0"/>
          </a:p>
          <a:p>
            <a:pPr marL="400050" lvl="1" indent="0">
              <a:buNone/>
            </a:pPr>
            <a:endParaRPr kumimoji="1" lang="ja-JP" altLang="en-US" sz="3200" dirty="0"/>
          </a:p>
        </p:txBody>
      </p:sp>
      <p:sp>
        <p:nvSpPr>
          <p:cNvPr id="4" name="スライド番号プレースホルダー 3">
            <a:extLst>
              <a:ext uri="{FF2B5EF4-FFF2-40B4-BE49-F238E27FC236}">
                <a16:creationId xmlns:a16="http://schemas.microsoft.com/office/drawing/2014/main" id="{0774F36B-4137-4C71-B100-A20FFA1311AF}"/>
              </a:ext>
            </a:extLst>
          </p:cNvPr>
          <p:cNvSpPr>
            <a:spLocks noGrp="1"/>
          </p:cNvSpPr>
          <p:nvPr>
            <p:ph type="sldNum" sz="quarter" idx="12"/>
          </p:nvPr>
        </p:nvSpPr>
        <p:spPr/>
        <p:txBody>
          <a:bodyPr/>
          <a:lstStyle/>
          <a:p>
            <a:fld id="{C71B17F4-1302-460B-AD08-5CA0B19EFC22}" type="slidenum">
              <a:rPr kumimoji="1" lang="ja-JP" altLang="en-US" smtClean="0"/>
              <a:t>29</a:t>
            </a:fld>
            <a:endParaRPr kumimoji="1" lang="ja-JP" altLang="en-US"/>
          </a:p>
        </p:txBody>
      </p:sp>
      <p:sp>
        <p:nvSpPr>
          <p:cNvPr id="6" name="テキスト ボックス 5">
            <a:extLst>
              <a:ext uri="{FF2B5EF4-FFF2-40B4-BE49-F238E27FC236}">
                <a16:creationId xmlns:a16="http://schemas.microsoft.com/office/drawing/2014/main" id="{1C9ADEF9-C0F1-4B57-9E8D-676BE7E49F86}"/>
              </a:ext>
            </a:extLst>
          </p:cNvPr>
          <p:cNvSpPr txBox="1"/>
          <p:nvPr/>
        </p:nvSpPr>
        <p:spPr>
          <a:xfrm>
            <a:off x="6816080" y="1536739"/>
            <a:ext cx="816618" cy="646331"/>
          </a:xfrm>
          <a:prstGeom prst="rect">
            <a:avLst/>
          </a:prstGeom>
          <a:noFill/>
        </p:spPr>
        <p:txBody>
          <a:bodyPr wrap="square">
            <a:spAutoFit/>
          </a:bodyPr>
          <a:lstStyle/>
          <a:p>
            <a:r>
              <a:rPr kumimoji="1" lang="en-US" altLang="ja-JP" sz="3600" dirty="0">
                <a:solidFill>
                  <a:srgbClr val="C00000"/>
                </a:solidFill>
              </a:rPr>
              <a:t>No</a:t>
            </a:r>
          </a:p>
        </p:txBody>
      </p:sp>
      <p:sp>
        <p:nvSpPr>
          <p:cNvPr id="7" name="テキスト ボックス 6">
            <a:extLst>
              <a:ext uri="{FF2B5EF4-FFF2-40B4-BE49-F238E27FC236}">
                <a16:creationId xmlns:a16="http://schemas.microsoft.com/office/drawing/2014/main" id="{B99DB0A5-39E3-44F1-86EA-F8024AADF7B9}"/>
              </a:ext>
            </a:extLst>
          </p:cNvPr>
          <p:cNvSpPr txBox="1"/>
          <p:nvPr/>
        </p:nvSpPr>
        <p:spPr>
          <a:xfrm>
            <a:off x="8408303" y="2772278"/>
            <a:ext cx="1217240" cy="646331"/>
          </a:xfrm>
          <a:prstGeom prst="rect">
            <a:avLst/>
          </a:prstGeom>
          <a:noFill/>
        </p:spPr>
        <p:txBody>
          <a:bodyPr wrap="square">
            <a:spAutoFit/>
          </a:bodyPr>
          <a:lstStyle/>
          <a:p>
            <a:r>
              <a:rPr kumimoji="1" lang="en-US" altLang="ja-JP" sz="3600" dirty="0">
                <a:solidFill>
                  <a:srgbClr val="C00000"/>
                </a:solidFill>
              </a:rPr>
              <a:t>Yes</a:t>
            </a:r>
          </a:p>
        </p:txBody>
      </p:sp>
      <p:sp>
        <p:nvSpPr>
          <p:cNvPr id="8" name="テキスト ボックス 7">
            <a:extLst>
              <a:ext uri="{FF2B5EF4-FFF2-40B4-BE49-F238E27FC236}">
                <a16:creationId xmlns:a16="http://schemas.microsoft.com/office/drawing/2014/main" id="{A7770A60-70B3-45A1-8350-FB6FAD488D36}"/>
              </a:ext>
            </a:extLst>
          </p:cNvPr>
          <p:cNvSpPr txBox="1"/>
          <p:nvPr/>
        </p:nvSpPr>
        <p:spPr>
          <a:xfrm>
            <a:off x="1703512" y="5141754"/>
            <a:ext cx="9577064" cy="646331"/>
          </a:xfrm>
          <a:prstGeom prst="rect">
            <a:avLst/>
          </a:prstGeom>
          <a:noFill/>
        </p:spPr>
        <p:txBody>
          <a:bodyPr wrap="square">
            <a:spAutoFit/>
          </a:bodyPr>
          <a:lstStyle/>
          <a:p>
            <a:r>
              <a:rPr kumimoji="1" lang="en-US" altLang="ja-JP" sz="3600" dirty="0">
                <a:solidFill>
                  <a:srgbClr val="C00000"/>
                </a:solidFill>
              </a:rPr>
              <a:t>Only if we could overcome set of challenges</a:t>
            </a:r>
          </a:p>
        </p:txBody>
      </p:sp>
    </p:spTree>
    <p:extLst>
      <p:ext uri="{BB962C8B-B14F-4D97-AF65-F5344CB8AC3E}">
        <p14:creationId xmlns:p14="http://schemas.microsoft.com/office/powerpoint/2010/main" val="2681608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タイトル 13">
            <a:extLst>
              <a:ext uri="{FF2B5EF4-FFF2-40B4-BE49-F238E27FC236}">
                <a16:creationId xmlns:a16="http://schemas.microsoft.com/office/drawing/2014/main" id="{A27EB988-688F-47C9-A3A2-C4A5040E34EF}"/>
              </a:ext>
            </a:extLst>
          </p:cNvPr>
          <p:cNvSpPr>
            <a:spLocks noGrp="1"/>
          </p:cNvSpPr>
          <p:nvPr>
            <p:ph type="title"/>
          </p:nvPr>
        </p:nvSpPr>
        <p:spPr>
          <a:xfrm>
            <a:off x="609600" y="274638"/>
            <a:ext cx="10972800" cy="562074"/>
          </a:xfrm>
        </p:spPr>
        <p:txBody>
          <a:bodyPr/>
          <a:lstStyle/>
          <a:p>
            <a:r>
              <a:rPr lang="en-US" altLang="ja-JP" sz="3200" dirty="0"/>
              <a:t>Dietary recommendation and current status</a:t>
            </a:r>
            <a:endParaRPr lang="ja-JP" altLang="en-US" sz="3200" dirty="0"/>
          </a:p>
        </p:txBody>
      </p:sp>
      <p:sp>
        <p:nvSpPr>
          <p:cNvPr id="4" name="スライド番号プレースホルダー 3">
            <a:extLst>
              <a:ext uri="{FF2B5EF4-FFF2-40B4-BE49-F238E27FC236}">
                <a16:creationId xmlns:a16="http://schemas.microsoft.com/office/drawing/2014/main" id="{FAB2BFB3-9DC8-4D8A-972D-41EC5F26E02D}"/>
              </a:ext>
            </a:extLst>
          </p:cNvPr>
          <p:cNvSpPr>
            <a:spLocks noGrp="1"/>
          </p:cNvSpPr>
          <p:nvPr>
            <p:ph type="sldNum" sz="quarter" idx="12"/>
          </p:nvPr>
        </p:nvSpPr>
        <p:spPr/>
        <p:txBody>
          <a:bodyPr/>
          <a:lstStyle/>
          <a:p>
            <a:fld id="{C71B17F4-1302-460B-AD08-5CA0B19EFC22}" type="slidenum">
              <a:rPr kumimoji="1" lang="ja-JP" altLang="en-US" smtClean="0"/>
              <a:t>30</a:t>
            </a:fld>
            <a:endParaRPr kumimoji="1" lang="ja-JP" altLang="en-US"/>
          </a:p>
        </p:txBody>
      </p:sp>
      <p:pic>
        <p:nvPicPr>
          <p:cNvPr id="10" name="図 9">
            <a:extLst>
              <a:ext uri="{FF2B5EF4-FFF2-40B4-BE49-F238E27FC236}">
                <a16:creationId xmlns:a16="http://schemas.microsoft.com/office/drawing/2014/main" id="{667EDC33-509C-4DCD-9B28-DD7458B467AB}"/>
              </a:ext>
            </a:extLst>
          </p:cNvPr>
          <p:cNvPicPr>
            <a:picLocks noChangeAspect="1"/>
          </p:cNvPicPr>
          <p:nvPr/>
        </p:nvPicPr>
        <p:blipFill>
          <a:blip r:embed="rId3"/>
          <a:stretch>
            <a:fillRect/>
          </a:stretch>
        </p:blipFill>
        <p:spPr>
          <a:xfrm>
            <a:off x="3503712" y="1245947"/>
            <a:ext cx="8688288" cy="5612052"/>
          </a:xfrm>
          <a:prstGeom prst="rect">
            <a:avLst/>
          </a:prstGeom>
        </p:spPr>
      </p:pic>
      <p:grpSp>
        <p:nvGrpSpPr>
          <p:cNvPr id="16" name="グループ化 15">
            <a:extLst>
              <a:ext uri="{FF2B5EF4-FFF2-40B4-BE49-F238E27FC236}">
                <a16:creationId xmlns:a16="http://schemas.microsoft.com/office/drawing/2014/main" id="{2C4722D6-5611-47CB-9A58-6849BE3D75F7}"/>
              </a:ext>
            </a:extLst>
          </p:cNvPr>
          <p:cNvGrpSpPr/>
          <p:nvPr/>
        </p:nvGrpSpPr>
        <p:grpSpPr>
          <a:xfrm>
            <a:off x="0" y="1245947"/>
            <a:ext cx="3417017" cy="5612052"/>
            <a:chOff x="0" y="1245947"/>
            <a:chExt cx="3417017" cy="5612052"/>
          </a:xfrm>
        </p:grpSpPr>
        <p:pic>
          <p:nvPicPr>
            <p:cNvPr id="13" name="図 12">
              <a:extLst>
                <a:ext uri="{FF2B5EF4-FFF2-40B4-BE49-F238E27FC236}">
                  <a16:creationId xmlns:a16="http://schemas.microsoft.com/office/drawing/2014/main" id="{EED4D7BA-1F0D-4C76-9A7C-7A04B59396C7}"/>
                </a:ext>
              </a:extLst>
            </p:cNvPr>
            <p:cNvPicPr>
              <a:picLocks noChangeAspect="1"/>
            </p:cNvPicPr>
            <p:nvPr/>
          </p:nvPicPr>
          <p:blipFill>
            <a:blip r:embed="rId4"/>
            <a:stretch>
              <a:fillRect/>
            </a:stretch>
          </p:blipFill>
          <p:spPr>
            <a:xfrm>
              <a:off x="20583" y="1245947"/>
              <a:ext cx="3396434" cy="5229200"/>
            </a:xfrm>
            <a:prstGeom prst="rect">
              <a:avLst/>
            </a:prstGeom>
            <a:ln>
              <a:noFill/>
            </a:ln>
          </p:spPr>
        </p:pic>
        <p:sp>
          <p:nvSpPr>
            <p:cNvPr id="15" name="正方形/長方形 14">
              <a:extLst>
                <a:ext uri="{FF2B5EF4-FFF2-40B4-BE49-F238E27FC236}">
                  <a16:creationId xmlns:a16="http://schemas.microsoft.com/office/drawing/2014/main" id="{8BE04F7F-DABE-44A3-9902-E8E69784AFB5}"/>
                </a:ext>
              </a:extLst>
            </p:cNvPr>
            <p:cNvSpPr/>
            <p:nvPr/>
          </p:nvSpPr>
          <p:spPr>
            <a:xfrm>
              <a:off x="0" y="6428634"/>
              <a:ext cx="3417017" cy="429365"/>
            </a:xfrm>
            <a:prstGeom prst="rect">
              <a:avLst/>
            </a:prstGeom>
            <a:solidFill>
              <a:srgbClr val="F9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Tree>
    <p:extLst>
      <p:ext uri="{BB962C8B-B14F-4D97-AF65-F5344CB8AC3E}">
        <p14:creationId xmlns:p14="http://schemas.microsoft.com/office/powerpoint/2010/main" val="4433909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a:extLst>
              <a:ext uri="{FF2B5EF4-FFF2-40B4-BE49-F238E27FC236}">
                <a16:creationId xmlns:a16="http://schemas.microsoft.com/office/drawing/2014/main" id="{69B05727-1A11-41E6-AD64-6FB5794A3679}"/>
              </a:ext>
            </a:extLst>
          </p:cNvPr>
          <p:cNvSpPr>
            <a:spLocks noGrp="1"/>
          </p:cNvSpPr>
          <p:nvPr>
            <p:ph type="sldNum" sz="quarter" idx="12"/>
          </p:nvPr>
        </p:nvSpPr>
        <p:spPr/>
        <p:txBody>
          <a:bodyPr/>
          <a:lstStyle/>
          <a:p>
            <a:fld id="{C71B17F4-1302-460B-AD08-5CA0B19EFC22}" type="slidenum">
              <a:rPr kumimoji="1" lang="ja-JP" altLang="en-US" smtClean="0"/>
              <a:t>31</a:t>
            </a:fld>
            <a:endParaRPr kumimoji="1" lang="ja-JP" altLang="en-US"/>
          </a:p>
        </p:txBody>
      </p:sp>
      <p:pic>
        <p:nvPicPr>
          <p:cNvPr id="4" name="図 3">
            <a:extLst>
              <a:ext uri="{FF2B5EF4-FFF2-40B4-BE49-F238E27FC236}">
                <a16:creationId xmlns:a16="http://schemas.microsoft.com/office/drawing/2014/main" id="{F35757CF-170E-4BEE-ADB1-B12F2DF7044A}"/>
              </a:ext>
            </a:extLst>
          </p:cNvPr>
          <p:cNvPicPr>
            <a:picLocks noChangeAspect="1"/>
          </p:cNvPicPr>
          <p:nvPr/>
        </p:nvPicPr>
        <p:blipFill>
          <a:blip r:embed="rId3"/>
          <a:stretch>
            <a:fillRect/>
          </a:stretch>
        </p:blipFill>
        <p:spPr>
          <a:xfrm>
            <a:off x="1666008" y="1"/>
            <a:ext cx="10550672" cy="6871654"/>
          </a:xfrm>
          <a:prstGeom prst="rect">
            <a:avLst/>
          </a:prstGeom>
        </p:spPr>
      </p:pic>
      <p:sp>
        <p:nvSpPr>
          <p:cNvPr id="9" name="タイトル 8">
            <a:extLst>
              <a:ext uri="{FF2B5EF4-FFF2-40B4-BE49-F238E27FC236}">
                <a16:creationId xmlns:a16="http://schemas.microsoft.com/office/drawing/2014/main" id="{056008BD-B79E-430B-9FD4-A5F0E9471E64}"/>
              </a:ext>
            </a:extLst>
          </p:cNvPr>
          <p:cNvSpPr>
            <a:spLocks noGrp="1"/>
          </p:cNvSpPr>
          <p:nvPr>
            <p:ph type="title"/>
          </p:nvPr>
        </p:nvSpPr>
        <p:spPr>
          <a:xfrm>
            <a:off x="0" y="5626259"/>
            <a:ext cx="5519936" cy="1123864"/>
          </a:xfrm>
        </p:spPr>
        <p:txBody>
          <a:bodyPr/>
          <a:lstStyle/>
          <a:p>
            <a:r>
              <a:rPr lang="en-US" altLang="ja-JP" sz="3600" dirty="0">
                <a:solidFill>
                  <a:srgbClr val="C00000"/>
                </a:solidFill>
              </a:rPr>
              <a:t>Environmental target and </a:t>
            </a:r>
            <a:br>
              <a:rPr lang="en-US" altLang="ja-JP" sz="3600" dirty="0">
                <a:solidFill>
                  <a:srgbClr val="C00000"/>
                </a:solidFill>
              </a:rPr>
            </a:br>
            <a:r>
              <a:rPr lang="en-US" altLang="ja-JP" sz="3600" dirty="0">
                <a:solidFill>
                  <a:srgbClr val="C00000"/>
                </a:solidFill>
              </a:rPr>
              <a:t>six future scenario</a:t>
            </a:r>
            <a:endParaRPr lang="ja-JP" altLang="en-US" sz="3600" dirty="0">
              <a:solidFill>
                <a:srgbClr val="C00000"/>
              </a:solidFill>
            </a:endParaRPr>
          </a:p>
        </p:txBody>
      </p:sp>
    </p:spTree>
    <p:extLst>
      <p:ext uri="{BB962C8B-B14F-4D97-AF65-F5344CB8AC3E}">
        <p14:creationId xmlns:p14="http://schemas.microsoft.com/office/powerpoint/2010/main" val="11773798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a:xfrm>
            <a:off x="963084" y="5085183"/>
            <a:ext cx="10363200" cy="1266455"/>
          </a:xfrm>
          <a:solidFill>
            <a:srgbClr val="008000"/>
          </a:solidFill>
        </p:spPr>
        <p:txBody>
          <a:bodyPr anchor="ctr"/>
          <a:lstStyle/>
          <a:p>
            <a:pPr algn="ctr"/>
            <a:r>
              <a:rPr lang="en-US" altLang="ja-JP" sz="3600" dirty="0">
                <a:solidFill>
                  <a:schemeClr val="bg1"/>
                </a:solidFill>
              </a:rPr>
              <a:t>Possible actions to harmonize competition and trade-offs</a:t>
            </a:r>
          </a:p>
        </p:txBody>
      </p:sp>
      <p:sp>
        <p:nvSpPr>
          <p:cNvPr id="4" name="スライド番号プレースホルダー 3"/>
          <p:cNvSpPr>
            <a:spLocks noGrp="1"/>
          </p:cNvSpPr>
          <p:nvPr>
            <p:ph type="sldNum" sz="quarter" idx="12"/>
          </p:nvPr>
        </p:nvSpPr>
        <p:spPr/>
        <p:txBody>
          <a:bodyPr/>
          <a:lstStyle/>
          <a:p>
            <a:fld id="{EEACCEC6-6934-465F-88B3-8CFCB156864F}" type="slidenum">
              <a:rPr kumimoji="1" lang="ja-JP" altLang="en-US" smtClean="0"/>
              <a:t>32</a:t>
            </a:fld>
            <a:endParaRPr kumimoji="1" lang="ja-JP" altLang="en-US"/>
          </a:p>
        </p:txBody>
      </p:sp>
    </p:spTree>
    <p:extLst>
      <p:ext uri="{BB962C8B-B14F-4D97-AF65-F5344CB8AC3E}">
        <p14:creationId xmlns:p14="http://schemas.microsoft.com/office/powerpoint/2010/main" val="807102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a:extLst>
              <a:ext uri="{FF2B5EF4-FFF2-40B4-BE49-F238E27FC236}">
                <a16:creationId xmlns:a16="http://schemas.microsoft.com/office/drawing/2014/main" id="{E9A093C5-46DB-404A-8713-539602B060C3}"/>
              </a:ext>
            </a:extLst>
          </p:cNvPr>
          <p:cNvSpPr>
            <a:spLocks noGrp="1"/>
          </p:cNvSpPr>
          <p:nvPr>
            <p:ph type="title"/>
          </p:nvPr>
        </p:nvSpPr>
        <p:spPr/>
        <p:txBody>
          <a:bodyPr/>
          <a:lstStyle/>
          <a:p>
            <a:r>
              <a:rPr lang="en-US" altLang="ja-JP" sz="3600" dirty="0"/>
              <a:t>Three key approaches </a:t>
            </a:r>
            <a:br>
              <a:rPr lang="en-US" altLang="ja-JP" sz="3600" dirty="0"/>
            </a:br>
            <a:r>
              <a:rPr lang="en-US" altLang="ja-JP" sz="3600" dirty="0"/>
              <a:t>to create synergetic impact </a:t>
            </a:r>
            <a:endParaRPr lang="ja-JP" altLang="en-US" sz="3600" dirty="0"/>
          </a:p>
        </p:txBody>
      </p:sp>
      <p:sp>
        <p:nvSpPr>
          <p:cNvPr id="5" name="コンテンツ プレースホルダー 4">
            <a:extLst>
              <a:ext uri="{FF2B5EF4-FFF2-40B4-BE49-F238E27FC236}">
                <a16:creationId xmlns:a16="http://schemas.microsoft.com/office/drawing/2014/main" id="{E1716B9E-67A9-4EA6-B9CB-DB7CCBC8DF05}"/>
              </a:ext>
            </a:extLst>
          </p:cNvPr>
          <p:cNvSpPr>
            <a:spLocks noGrp="1"/>
          </p:cNvSpPr>
          <p:nvPr>
            <p:ph idx="1"/>
          </p:nvPr>
        </p:nvSpPr>
        <p:spPr>
          <a:xfrm>
            <a:off x="609600" y="2060848"/>
            <a:ext cx="10972800" cy="4247876"/>
          </a:xfrm>
          <a:solidFill>
            <a:schemeClr val="bg1"/>
          </a:solidFill>
        </p:spPr>
        <p:txBody>
          <a:bodyPr/>
          <a:lstStyle/>
          <a:p>
            <a:pPr marL="514350" indent="-514350">
              <a:buFont typeface="+mj-lt"/>
              <a:buAutoNum type="arabicPeriod"/>
            </a:pPr>
            <a:r>
              <a:rPr lang="en-US" altLang="ja-JP" sz="3600" dirty="0">
                <a:solidFill>
                  <a:srgbClr val="C00000"/>
                </a:solidFill>
              </a:rPr>
              <a:t>Dietary changes </a:t>
            </a:r>
            <a:r>
              <a:rPr lang="en-US" altLang="ja-JP" sz="3600" dirty="0"/>
              <a:t>towards healthy diets</a:t>
            </a:r>
          </a:p>
          <a:p>
            <a:pPr marL="514350" indent="-514350">
              <a:buFont typeface="+mj-lt"/>
              <a:buAutoNum type="arabicPeriod"/>
            </a:pPr>
            <a:endParaRPr lang="en-US" altLang="ja-JP" sz="3600" dirty="0"/>
          </a:p>
          <a:p>
            <a:pPr marL="514350" indent="-514350">
              <a:buFont typeface="+mj-lt"/>
              <a:buAutoNum type="arabicPeriod"/>
            </a:pPr>
            <a:r>
              <a:rPr lang="en-US" altLang="ja-JP" sz="3600" dirty="0"/>
              <a:t>Technological and management-related changes in food production (</a:t>
            </a:r>
            <a:r>
              <a:rPr lang="en-US" altLang="ja-JP" sz="3600" dirty="0">
                <a:solidFill>
                  <a:srgbClr val="C00000"/>
                </a:solidFill>
              </a:rPr>
              <a:t>sustainable intensification</a:t>
            </a:r>
            <a:r>
              <a:rPr lang="en-US" altLang="ja-JP" sz="3600" dirty="0"/>
              <a:t>)</a:t>
            </a:r>
          </a:p>
          <a:p>
            <a:pPr marL="514350" indent="-514350">
              <a:buFont typeface="+mj-lt"/>
              <a:buAutoNum type="arabicPeriod"/>
            </a:pPr>
            <a:endParaRPr lang="en-US" altLang="ja-JP" sz="3600" dirty="0"/>
          </a:p>
          <a:p>
            <a:pPr marL="514350" indent="-514350">
              <a:buFont typeface="+mj-lt"/>
              <a:buAutoNum type="arabicPeriod"/>
            </a:pPr>
            <a:r>
              <a:rPr lang="en-US" altLang="ja-JP" sz="3600" dirty="0"/>
              <a:t>Reductions in </a:t>
            </a:r>
            <a:r>
              <a:rPr lang="en-US" altLang="ja-JP" sz="3600" dirty="0">
                <a:solidFill>
                  <a:srgbClr val="C00000"/>
                </a:solidFill>
              </a:rPr>
              <a:t>food loss and waste</a:t>
            </a:r>
            <a:endParaRPr lang="ja-JP" altLang="en-US" sz="3600" dirty="0">
              <a:solidFill>
                <a:srgbClr val="C00000"/>
              </a:solidFill>
            </a:endParaRPr>
          </a:p>
        </p:txBody>
      </p:sp>
      <p:sp>
        <p:nvSpPr>
          <p:cNvPr id="3" name="スライド番号プレースホルダー 2">
            <a:extLst>
              <a:ext uri="{FF2B5EF4-FFF2-40B4-BE49-F238E27FC236}">
                <a16:creationId xmlns:a16="http://schemas.microsoft.com/office/drawing/2014/main" id="{D0A78625-BD5D-4F13-9D77-38C7113118B2}"/>
              </a:ext>
            </a:extLst>
          </p:cNvPr>
          <p:cNvSpPr>
            <a:spLocks noGrp="1"/>
          </p:cNvSpPr>
          <p:nvPr>
            <p:ph type="sldNum" sz="quarter" idx="12"/>
          </p:nvPr>
        </p:nvSpPr>
        <p:spPr/>
        <p:txBody>
          <a:bodyPr/>
          <a:lstStyle/>
          <a:p>
            <a:fld id="{C71B17F4-1302-460B-AD08-5CA0B19EFC22}" type="slidenum">
              <a:rPr kumimoji="1" lang="ja-JP" altLang="en-US" smtClean="0"/>
              <a:t>33</a:t>
            </a:fld>
            <a:endParaRPr kumimoji="1" lang="ja-JP" altLang="en-US"/>
          </a:p>
        </p:txBody>
      </p:sp>
      <p:sp>
        <p:nvSpPr>
          <p:cNvPr id="6" name="テキスト ボックス 5">
            <a:extLst>
              <a:ext uri="{FF2B5EF4-FFF2-40B4-BE49-F238E27FC236}">
                <a16:creationId xmlns:a16="http://schemas.microsoft.com/office/drawing/2014/main" id="{4FB8E5A0-8FF4-4781-B833-01E510F3A179}"/>
              </a:ext>
            </a:extLst>
          </p:cNvPr>
          <p:cNvSpPr txBox="1"/>
          <p:nvPr/>
        </p:nvSpPr>
        <p:spPr>
          <a:xfrm>
            <a:off x="7536160" y="5939392"/>
            <a:ext cx="4455592" cy="369332"/>
          </a:xfrm>
          <a:prstGeom prst="rect">
            <a:avLst/>
          </a:prstGeom>
          <a:noFill/>
        </p:spPr>
        <p:txBody>
          <a:bodyPr wrap="square">
            <a:spAutoFit/>
          </a:bodyPr>
          <a:lstStyle/>
          <a:p>
            <a:r>
              <a:rPr kumimoji="1" lang="en-US" altLang="ja-JP" sz="1800" dirty="0"/>
              <a:t>Source: EAT-LANCET summary report</a:t>
            </a:r>
            <a:endParaRPr lang="ja-JP" altLang="en-US" dirty="0"/>
          </a:p>
        </p:txBody>
      </p:sp>
    </p:spTree>
    <p:extLst>
      <p:ext uri="{BB962C8B-B14F-4D97-AF65-F5344CB8AC3E}">
        <p14:creationId xmlns:p14="http://schemas.microsoft.com/office/powerpoint/2010/main" val="19469921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pPr>
              <a:defRPr/>
            </a:pPr>
            <a:fld id="{6DA90D52-4FBC-47E1-A126-2CE8AE845DC4}" type="datetime1">
              <a:rPr lang="en-US" altLang="ja-JP" smtClean="0"/>
              <a:t>10/8/2023</a:t>
            </a:fld>
            <a:endParaRPr lang="ja-JP" altLang="en-US"/>
          </a:p>
        </p:txBody>
      </p:sp>
      <p:sp>
        <p:nvSpPr>
          <p:cNvPr id="4" name="スライド番号プレースホルダー 3"/>
          <p:cNvSpPr>
            <a:spLocks noGrp="1"/>
          </p:cNvSpPr>
          <p:nvPr>
            <p:ph type="sldNum" sz="quarter" idx="12"/>
          </p:nvPr>
        </p:nvSpPr>
        <p:spPr/>
        <p:txBody>
          <a:bodyPr/>
          <a:lstStyle/>
          <a:p>
            <a:pPr>
              <a:defRPr/>
            </a:pPr>
            <a:fld id="{EA213D6D-0613-44F7-8F6E-37DBE9A8BFF3}" type="slidenum">
              <a:rPr lang="ja-JP" altLang="en-US" smtClean="0"/>
              <a:pPr>
                <a:defRPr/>
              </a:pPr>
              <a:t>34</a:t>
            </a:fld>
            <a:endParaRPr lang="ja-JP" altLang="en-US"/>
          </a:p>
        </p:txBody>
      </p:sp>
      <p:sp>
        <p:nvSpPr>
          <p:cNvPr id="5" name="テキスト プレースホルダー 4"/>
          <p:cNvSpPr>
            <a:spLocks noGrp="1"/>
          </p:cNvSpPr>
          <p:nvPr>
            <p:ph type="body" idx="4294967295"/>
          </p:nvPr>
        </p:nvSpPr>
        <p:spPr>
          <a:xfrm>
            <a:off x="0" y="1952625"/>
            <a:ext cx="7772400" cy="2417763"/>
          </a:xfrm>
        </p:spPr>
        <p:txBody>
          <a:bodyPr anchor="ctr"/>
          <a:lstStyle/>
          <a:p>
            <a:pPr marL="0" indent="0" algn="ctr">
              <a:buNone/>
            </a:pPr>
            <a:r>
              <a:rPr lang="en-US" altLang="ja-JP" sz="4800" dirty="0"/>
              <a:t>Thank you very much!</a:t>
            </a:r>
            <a:endParaRPr lang="en-US" altLang="ja-JP" sz="4400" dirty="0"/>
          </a:p>
          <a:p>
            <a:pPr marL="0" indent="0" algn="ctr">
              <a:buNone/>
            </a:pPr>
            <a:endParaRPr lang="en-US" altLang="ja-JP" dirty="0"/>
          </a:p>
          <a:p>
            <a:pPr marL="0" indent="0" algn="ctr">
              <a:buNone/>
            </a:pPr>
            <a:r>
              <a:rPr lang="en-US" altLang="ja-JP" dirty="0">
                <a:solidFill>
                  <a:srgbClr val="C00000"/>
                </a:solidFill>
              </a:rPr>
              <a:t>Any question / feedback?</a:t>
            </a:r>
            <a:endParaRPr kumimoji="1" lang="en-US" altLang="ja-JP" dirty="0">
              <a:solidFill>
                <a:srgbClr val="C00000"/>
              </a:solidFill>
            </a:endParaRPr>
          </a:p>
        </p:txBody>
      </p:sp>
      <p:sp>
        <p:nvSpPr>
          <p:cNvPr id="3" name="タイトル 2"/>
          <p:cNvSpPr>
            <a:spLocks noGrp="1"/>
          </p:cNvSpPr>
          <p:nvPr>
            <p:ph type="title" idx="4294967295"/>
          </p:nvPr>
        </p:nvSpPr>
        <p:spPr>
          <a:xfrm>
            <a:off x="4419600" y="5091113"/>
            <a:ext cx="7772400" cy="1362075"/>
          </a:xfrm>
        </p:spPr>
        <p:txBody>
          <a:bodyPr/>
          <a:lstStyle/>
          <a:p>
            <a:r>
              <a:rPr lang="en-US" altLang="ja-JP" sz="2800" dirty="0"/>
              <a:t>Shunichi NAKADA</a:t>
            </a:r>
            <a:br>
              <a:rPr lang="en-US" altLang="ja-JP" sz="2800" dirty="0"/>
            </a:br>
            <a:r>
              <a:rPr lang="en-US" altLang="ja-JP" sz="2800" dirty="0">
                <a:hlinkClick r:id="rId3"/>
              </a:rPr>
              <a:t>Nakada.Shunichi.2@jica.go.jp</a:t>
            </a:r>
            <a:endParaRPr lang="ja-JP" altLang="en-US" sz="2800" dirty="0"/>
          </a:p>
        </p:txBody>
      </p:sp>
    </p:spTree>
    <p:extLst>
      <p:ext uri="{BB962C8B-B14F-4D97-AF65-F5344CB8AC3E}">
        <p14:creationId xmlns:p14="http://schemas.microsoft.com/office/powerpoint/2010/main" val="3765069323"/>
      </p:ext>
    </p:extLst>
  </p:cSld>
  <p:clrMapOvr>
    <a:masterClrMapping/>
  </p:clrMapOvr>
  <mc:AlternateContent xmlns:mc="http://schemas.openxmlformats.org/markup-compatibility/2006" xmlns:p14="http://schemas.microsoft.com/office/powerpoint/2010/main">
    <mc:Choice Requires="p14">
      <p:transition spd="slow" p14:dur="2000" advTm="7885"/>
    </mc:Choice>
    <mc:Fallback xmlns="">
      <p:transition spd="slow" advTm="7885"/>
    </mc:Fallback>
  </mc:AlternateContent>
</p:sld>
</file>

<file path=ppt/theme/theme1.xml><?xml version="1.0" encoding="utf-8"?>
<a:theme xmlns:a="http://schemas.openxmlformats.org/drawingml/2006/main" name="英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広報室推奨ゴシック系">
      <a:majorFont>
        <a:latin typeface="Arial"/>
        <a:ea typeface="HGSｺﾞｼｯｸE"/>
        <a:cs typeface=""/>
      </a:majorFont>
      <a:minorFont>
        <a:latin typeface="Corbe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テーマ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クラシック">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JICA用テンプレート2">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JICA用テンプレート2">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デザインの設定">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第55回農村開発部ナレッジ勉強会(仲田)</Template>
  <TotalTime>48870</TotalTime>
  <Words>4662</Words>
  <Application>Microsoft Office PowerPoint</Application>
  <PresentationFormat>Widescreen</PresentationFormat>
  <Paragraphs>459</Paragraphs>
  <Slides>34</Slides>
  <Notes>34</Notes>
  <HiddenSlides>0</HiddenSlides>
  <MMClips>0</MMClips>
  <ScaleCrop>false</ScaleCrop>
  <HeadingPairs>
    <vt:vector size="6" baseType="variant">
      <vt:variant>
        <vt:lpstr>Fonts Used</vt:lpstr>
      </vt:variant>
      <vt:variant>
        <vt:i4>12</vt:i4>
      </vt:variant>
      <vt:variant>
        <vt:lpstr>Theme</vt:lpstr>
      </vt:variant>
      <vt:variant>
        <vt:i4>6</vt:i4>
      </vt:variant>
      <vt:variant>
        <vt:lpstr>Slide Titles</vt:lpstr>
      </vt:variant>
      <vt:variant>
        <vt:i4>34</vt:i4>
      </vt:variant>
    </vt:vector>
  </HeadingPairs>
  <TitlesOfParts>
    <vt:vector size="52" baseType="lpstr">
      <vt:lpstr>ＭＳ Ｐゴシック</vt:lpstr>
      <vt:lpstr>ＭＳ Ｐ明朝</vt:lpstr>
      <vt:lpstr>游ゴシック</vt:lpstr>
      <vt:lpstr>游ゴシック Light</vt:lpstr>
      <vt:lpstr>Amasis MT Pro Black</vt:lpstr>
      <vt:lpstr>Arial</vt:lpstr>
      <vt:lpstr>Arial Black</vt:lpstr>
      <vt:lpstr>Arial Rounded MT Bold</vt:lpstr>
      <vt:lpstr>Calibri</vt:lpstr>
      <vt:lpstr>Corbel</vt:lpstr>
      <vt:lpstr>Times New Roman</vt:lpstr>
      <vt:lpstr>Wingdings</vt:lpstr>
      <vt:lpstr>英語</vt:lpstr>
      <vt:lpstr>1_テーマ1</vt:lpstr>
      <vt:lpstr>JICA用テンプレート2</vt:lpstr>
      <vt:lpstr>1_JICA用テンプレート2</vt:lpstr>
      <vt:lpstr>1_Office テーマ</vt:lpstr>
      <vt:lpstr>デザインの設定</vt:lpstr>
      <vt:lpstr>Global Trends on Nutrition From the perspectives of agriculture</vt:lpstr>
      <vt:lpstr>Food, nutrition and Environment,  international dialog during past 70 years</vt:lpstr>
      <vt:lpstr>Contents</vt:lpstr>
      <vt:lpstr>1. History of global environmental issue</vt:lpstr>
      <vt:lpstr>Overview of international dialogue about global environmental issue and agriculture</vt:lpstr>
      <vt:lpstr>Recognition about global environmental issue</vt:lpstr>
      <vt:lpstr>1990s: establishment of the concept of “sustainable development”</vt:lpstr>
      <vt:lpstr>Historical CO2 emission by country</vt:lpstr>
      <vt:lpstr>2000s: two-sided nature of agriculture</vt:lpstr>
      <vt:lpstr>What is environment friendly diet?</vt:lpstr>
      <vt:lpstr>Environmental target and  causality for environmental impact</vt:lpstr>
      <vt:lpstr>PowerPoint Presentation</vt:lpstr>
      <vt:lpstr>How to mitigate negative environmental impact of FVC</vt:lpstr>
      <vt:lpstr>How to mitigate negative environmental impact of FVC</vt:lpstr>
      <vt:lpstr>2. History of food Security concept</vt:lpstr>
      <vt:lpstr>Transition of “Food Security Concept”       -  from volume to quality, and further expansion…</vt:lpstr>
      <vt:lpstr>World Food Summit Rome, 13 – 17 November 1996</vt:lpstr>
      <vt:lpstr>From 50s up to 90s</vt:lpstr>
      <vt:lpstr>What happened during last decade? (2007 - now)</vt:lpstr>
      <vt:lpstr>Food crisis and following debate</vt:lpstr>
      <vt:lpstr>Remarkable progress in nutrition agenda</vt:lpstr>
      <vt:lpstr>Identified challenges in MDG  toward SDG</vt:lpstr>
      <vt:lpstr>3. Toward systemic approach</vt:lpstr>
      <vt:lpstr>Competition &amp; trade-off</vt:lpstr>
      <vt:lpstr>Competition and trade off between three key issue</vt:lpstr>
      <vt:lpstr>2010s: systemic design for sustainability</vt:lpstr>
      <vt:lpstr>Towards systemic approach</vt:lpstr>
      <vt:lpstr>What is planetary health diet?</vt:lpstr>
      <vt:lpstr>Three fundamental questions in food,  nutrition and environment</vt:lpstr>
      <vt:lpstr>Dietary recommendation and current status</vt:lpstr>
      <vt:lpstr>Environmental target and  six future scenario</vt:lpstr>
      <vt:lpstr>Possible actions to harmonize competition and trade-offs</vt:lpstr>
      <vt:lpstr>Three key approaches  to create synergetic impact </vt:lpstr>
      <vt:lpstr>Shunichi NAKADA Nakada.Shunichi.2@jica.go.jp</vt:lpstr>
    </vt:vector>
  </TitlesOfParts>
  <Company>JICA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Nakada</dc:creator>
  <cp:lastModifiedBy>Nakada, Shunichi[仲田 俊一]</cp:lastModifiedBy>
  <cp:revision>365</cp:revision>
  <cp:lastPrinted>2019-01-15T04:53:37Z</cp:lastPrinted>
  <dcterms:created xsi:type="dcterms:W3CDTF">2016-11-22T11:54:41Z</dcterms:created>
  <dcterms:modified xsi:type="dcterms:W3CDTF">2023-10-09T13:30:14Z</dcterms:modified>
</cp:coreProperties>
</file>