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60" r:id="rId4"/>
    <p:sldId id="261" r:id="rId5"/>
    <p:sldId id="262" r:id="rId6"/>
    <p:sldId id="263" r:id="rId7"/>
    <p:sldId id="274" r:id="rId8"/>
    <p:sldId id="273" r:id="rId9"/>
    <p:sldId id="264" r:id="rId10"/>
    <p:sldId id="265" r:id="rId11"/>
    <p:sldId id="266" r:id="rId12"/>
    <p:sldId id="267" r:id="rId13"/>
    <p:sldId id="270" r:id="rId14"/>
    <p:sldId id="268" r:id="rId15"/>
    <p:sldId id="275" r:id="rId16"/>
    <p:sldId id="271" r:id="rId17"/>
    <p:sldId id="272" r:id="rId1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F81BD"/>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15" autoAdjust="0"/>
    <p:restoredTop sz="94652" autoAdjust="0"/>
  </p:normalViewPr>
  <p:slideViewPr>
    <p:cSldViewPr showGuides="1">
      <p:cViewPr varScale="1">
        <p:scale>
          <a:sx n="85" d="100"/>
          <a:sy n="85" d="100"/>
        </p:scale>
        <p:origin x="58" y="29"/>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721603-0D61-4507-9370-7F5B64CDA224}" type="datetimeFigureOut">
              <a:rPr lang="fr-BE" smtClean="0"/>
              <a:t>10-05-25</a:t>
            </a:fld>
            <a:endParaRPr lang="fr-BE"/>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7A68AC-4F39-4FAB-AB92-7FF23C4E6EF9}" type="slidenum">
              <a:rPr lang="fr-BE" smtClean="0"/>
              <a:t>‹N°›</a:t>
            </a:fld>
            <a:endParaRPr lang="fr-BE"/>
          </a:p>
        </p:txBody>
      </p:sp>
    </p:spTree>
    <p:extLst>
      <p:ext uri="{BB962C8B-B14F-4D97-AF65-F5344CB8AC3E}">
        <p14:creationId xmlns:p14="http://schemas.microsoft.com/office/powerpoint/2010/main" val="3840560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fr-BE"/>
          </a:p>
        </p:txBody>
      </p:sp>
      <p:sp>
        <p:nvSpPr>
          <p:cNvPr id="4" name="Espace réservé de la date 3"/>
          <p:cNvSpPr>
            <a:spLocks noGrp="1"/>
          </p:cNvSpPr>
          <p:nvPr>
            <p:ph type="dt" sz="half" idx="10"/>
          </p:nvPr>
        </p:nvSpPr>
        <p:spPr/>
        <p:txBody>
          <a:bodyPr/>
          <a:lstStyle/>
          <a:p>
            <a:fld id="{AE333925-B64C-452C-9AEF-FF73942A81FD}" type="datetime1">
              <a:rPr lang="fr-BE" smtClean="0"/>
              <a:t>10-05-25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2421352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fld id="{EB1377AE-F899-4D94-871B-5CE8F8F59053}" type="datetime1">
              <a:rPr lang="fr-BE" smtClean="0"/>
              <a:t>10-05-25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685305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8D911BEF-FC82-461C-A998-A0DA6452DF35}" type="datetime1">
              <a:rPr lang="fr-BE" smtClean="0"/>
              <a:t>10-05-25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164658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e la date 4"/>
          <p:cNvSpPr>
            <a:spLocks noGrp="1"/>
          </p:cNvSpPr>
          <p:nvPr>
            <p:ph type="dt" sz="half" idx="10"/>
          </p:nvPr>
        </p:nvSpPr>
        <p:spPr/>
        <p:txBody>
          <a:bodyPr/>
          <a:lstStyle/>
          <a:p>
            <a:fld id="{CFE19787-FE55-4386-B540-6839DDCF6DA8}" type="datetime1">
              <a:rPr lang="fr-BE" smtClean="0"/>
              <a:t>10-05-25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4085003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7" name="Espace réservé de la date 6"/>
          <p:cNvSpPr>
            <a:spLocks noGrp="1"/>
          </p:cNvSpPr>
          <p:nvPr>
            <p:ph type="dt" sz="half" idx="10"/>
          </p:nvPr>
        </p:nvSpPr>
        <p:spPr/>
        <p:txBody>
          <a:bodyPr/>
          <a:lstStyle/>
          <a:p>
            <a:fld id="{520D053D-41F2-4800-8AC2-9FD07438C995}" type="datetime1">
              <a:rPr lang="fr-BE" smtClean="0"/>
              <a:t>10-05-25</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110811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e la date 2"/>
          <p:cNvSpPr>
            <a:spLocks noGrp="1"/>
          </p:cNvSpPr>
          <p:nvPr>
            <p:ph type="dt" sz="half" idx="10"/>
          </p:nvPr>
        </p:nvSpPr>
        <p:spPr/>
        <p:txBody>
          <a:bodyPr/>
          <a:lstStyle/>
          <a:p>
            <a:fld id="{1D7F49DD-0103-4991-9DC6-1AA12FA8E254}" type="datetime1">
              <a:rPr lang="fr-BE" smtClean="0"/>
              <a:t>10-05-25</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2336934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782013B-6B97-4E01-A5BC-1B354CE32118}" type="datetime1">
              <a:rPr lang="fr-BE" smtClean="0"/>
              <a:t>10-05-25</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3587735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D2E2B09D-E3CD-461E-8B38-8581BF92F25C}" type="datetime1">
              <a:rPr lang="fr-BE" smtClean="0"/>
              <a:t>10-05-25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234532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B5B95488-B5DF-47DA-9F70-A76354779A11}" type="datetime1">
              <a:rPr lang="fr-BE" smtClean="0"/>
              <a:t>10-05-25</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3949026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fld id="{CA7C2930-F54B-41BB-88EB-E314AE600834}" type="datetime1">
              <a:rPr lang="fr-BE" smtClean="0"/>
              <a:t>10-05-25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1267180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10"/>
          </p:nvPr>
        </p:nvSpPr>
        <p:spPr/>
        <p:txBody>
          <a:bodyPr/>
          <a:lstStyle/>
          <a:p>
            <a:fld id="{B96649FC-F03B-4F70-9337-159252C2CAC2}" type="datetime1">
              <a:rPr lang="fr-BE" smtClean="0"/>
              <a:t>10-05-25</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EB28FB6B-1FAF-4E8E-836E-40C850DCCEDA}" type="slidenum">
              <a:rPr lang="fr-BE" smtClean="0"/>
              <a:t>‹N°›</a:t>
            </a:fld>
            <a:endParaRPr lang="fr-BE"/>
          </a:p>
        </p:txBody>
      </p:sp>
    </p:spTree>
    <p:extLst>
      <p:ext uri="{BB962C8B-B14F-4D97-AF65-F5344CB8AC3E}">
        <p14:creationId xmlns:p14="http://schemas.microsoft.com/office/powerpoint/2010/main" val="3989002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Modifiez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B28045-81AC-4DDE-AAD1-B2E866D66B12}" type="datetime1">
              <a:rPr lang="fr-BE" smtClean="0"/>
              <a:t>10-05-25</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28FB6B-1FAF-4E8E-836E-40C850DCCEDA}" type="slidenum">
              <a:rPr lang="fr-BE" smtClean="0"/>
              <a:t>‹N°›</a:t>
            </a:fld>
            <a:endParaRPr lang="fr-BE"/>
          </a:p>
        </p:txBody>
      </p:sp>
    </p:spTree>
    <p:extLst>
      <p:ext uri="{BB962C8B-B14F-4D97-AF65-F5344CB8AC3E}">
        <p14:creationId xmlns:p14="http://schemas.microsoft.com/office/powerpoint/2010/main" val="2281537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3.xml"/><Relationship Id="rId7" Type="http://schemas.openxmlformats.org/officeDocument/2006/relationships/tags" Target="../tags/tag7.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hyperlink" Target="mailto:a.pseg@yahoo.com" TargetMode="External"/><Relationship Id="rId5" Type="http://schemas.openxmlformats.org/officeDocument/2006/relationships/tags" Target="../tags/tag5.xml"/><Relationship Id="rId10" Type="http://schemas.openxmlformats.org/officeDocument/2006/relationships/image" Target="../media/image2.jpg"/><Relationship Id="rId4" Type="http://schemas.openxmlformats.org/officeDocument/2006/relationships/tags" Target="../tags/tag4.xml"/><Relationship Id="rId9"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image" Target="../media/image4.jpe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hyperlink" Target="mailto:a.pseg@yahoo.com" TargetMode="External"/><Relationship Id="rId5" Type="http://schemas.openxmlformats.org/officeDocument/2006/relationships/tags" Target="../tags/tag12.xml"/><Relationship Id="rId10" Type="http://schemas.openxmlformats.org/officeDocument/2006/relationships/image" Target="../media/image3.png"/><Relationship Id="rId4" Type="http://schemas.openxmlformats.org/officeDocument/2006/relationships/tags" Target="../tags/tag11.xml"/><Relationship Id="rId9"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6.jpg"/><Relationship Id="rId3" Type="http://schemas.openxmlformats.org/officeDocument/2006/relationships/tags" Target="../tags/tag18.xml"/><Relationship Id="rId7" Type="http://schemas.openxmlformats.org/officeDocument/2006/relationships/tags" Target="../tags/tag22.xml"/><Relationship Id="rId12" Type="http://schemas.openxmlformats.org/officeDocument/2006/relationships/image" Target="../media/image5.jp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11" Type="http://schemas.openxmlformats.org/officeDocument/2006/relationships/image" Target="../media/image4.jpeg"/><Relationship Id="rId5" Type="http://schemas.openxmlformats.org/officeDocument/2006/relationships/tags" Target="../tags/tag20.xml"/><Relationship Id="rId10" Type="http://schemas.openxmlformats.org/officeDocument/2006/relationships/image" Target="../media/image3.png"/><Relationship Id="rId4" Type="http://schemas.openxmlformats.org/officeDocument/2006/relationships/tags" Target="../tags/tag19.xml"/><Relationship Id="rId9" Type="http://schemas.openxmlformats.org/officeDocument/2006/relationships/hyperlink" Target="mailto:a.pseg@yahoo.com" TargetMode="External"/><Relationship Id="rId14" Type="http://schemas.openxmlformats.org/officeDocument/2006/relationships/image" Target="../media/image7.jpg"/></Relationships>
</file>

<file path=ppt/slides/_rels/slide4.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18" Type="http://schemas.openxmlformats.org/officeDocument/2006/relationships/tags" Target="../tags/tag40.xml"/><Relationship Id="rId26" Type="http://schemas.openxmlformats.org/officeDocument/2006/relationships/image" Target="../media/image11.jpeg"/><Relationship Id="rId3" Type="http://schemas.openxmlformats.org/officeDocument/2006/relationships/tags" Target="../tags/tag25.xml"/><Relationship Id="rId21" Type="http://schemas.openxmlformats.org/officeDocument/2006/relationships/hyperlink" Target="mailto:a.pseg@yahoo.com" TargetMode="External"/><Relationship Id="rId7" Type="http://schemas.openxmlformats.org/officeDocument/2006/relationships/tags" Target="../tags/tag29.xml"/><Relationship Id="rId12" Type="http://schemas.openxmlformats.org/officeDocument/2006/relationships/tags" Target="../tags/tag34.xml"/><Relationship Id="rId17" Type="http://schemas.openxmlformats.org/officeDocument/2006/relationships/tags" Target="../tags/tag39.xml"/><Relationship Id="rId25" Type="http://schemas.openxmlformats.org/officeDocument/2006/relationships/image" Target="../media/image10.jpeg"/><Relationship Id="rId2" Type="http://schemas.openxmlformats.org/officeDocument/2006/relationships/tags" Target="../tags/tag24.xml"/><Relationship Id="rId16" Type="http://schemas.openxmlformats.org/officeDocument/2006/relationships/tags" Target="../tags/tag38.xml"/><Relationship Id="rId20" Type="http://schemas.openxmlformats.org/officeDocument/2006/relationships/slideLayout" Target="../slideLayouts/slideLayout7.xml"/><Relationship Id="rId29" Type="http://schemas.openxmlformats.org/officeDocument/2006/relationships/image" Target="../media/image13.jpe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24" Type="http://schemas.openxmlformats.org/officeDocument/2006/relationships/image" Target="../media/image9.jpeg"/><Relationship Id="rId5" Type="http://schemas.openxmlformats.org/officeDocument/2006/relationships/tags" Target="../tags/tag27.xml"/><Relationship Id="rId15" Type="http://schemas.openxmlformats.org/officeDocument/2006/relationships/tags" Target="../tags/tag37.xml"/><Relationship Id="rId23" Type="http://schemas.openxmlformats.org/officeDocument/2006/relationships/image" Target="../media/image8.jpeg"/><Relationship Id="rId28" Type="http://schemas.openxmlformats.org/officeDocument/2006/relationships/image" Target="../media/image4.jpeg"/><Relationship Id="rId10" Type="http://schemas.openxmlformats.org/officeDocument/2006/relationships/tags" Target="../tags/tag32.xml"/><Relationship Id="rId19" Type="http://schemas.openxmlformats.org/officeDocument/2006/relationships/tags" Target="../tags/tag41.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tags" Target="../tags/tag36.xml"/><Relationship Id="rId22" Type="http://schemas.openxmlformats.org/officeDocument/2006/relationships/image" Target="../media/image3.png"/><Relationship Id="rId27"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tags" Target="../tags/tag49.xml"/><Relationship Id="rId13" Type="http://schemas.openxmlformats.org/officeDocument/2006/relationships/image" Target="../media/image4.jpeg"/><Relationship Id="rId3" Type="http://schemas.openxmlformats.org/officeDocument/2006/relationships/tags" Target="../tags/tag44.xml"/><Relationship Id="rId7" Type="http://schemas.openxmlformats.org/officeDocument/2006/relationships/tags" Target="../tags/tag48.xml"/><Relationship Id="rId12" Type="http://schemas.openxmlformats.org/officeDocument/2006/relationships/image" Target="../media/image3.pn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11" Type="http://schemas.openxmlformats.org/officeDocument/2006/relationships/hyperlink" Target="mailto:a.pseg@yahoo.com" TargetMode="External"/><Relationship Id="rId5" Type="http://schemas.openxmlformats.org/officeDocument/2006/relationships/tags" Target="../tags/tag46.xml"/><Relationship Id="rId10" Type="http://schemas.openxmlformats.org/officeDocument/2006/relationships/slideLayout" Target="../slideLayouts/slideLayout7.xml"/><Relationship Id="rId4" Type="http://schemas.openxmlformats.org/officeDocument/2006/relationships/tags" Target="../tags/tag45.xml"/><Relationship Id="rId9" Type="http://schemas.openxmlformats.org/officeDocument/2006/relationships/tags" Target="../tags/tag50.xml"/></Relationships>
</file>

<file path=ppt/slides/_rels/slide6.xml.rels><?xml version="1.0" encoding="UTF-8" standalone="yes"?>
<Relationships xmlns="http://schemas.openxmlformats.org/package/2006/relationships"><Relationship Id="rId8" Type="http://schemas.openxmlformats.org/officeDocument/2006/relationships/tags" Target="../tags/tag58.xml"/><Relationship Id="rId13" Type="http://schemas.openxmlformats.org/officeDocument/2006/relationships/image" Target="../media/image14.jpg"/><Relationship Id="rId3" Type="http://schemas.openxmlformats.org/officeDocument/2006/relationships/tags" Target="../tags/tag53.xml"/><Relationship Id="rId7" Type="http://schemas.openxmlformats.org/officeDocument/2006/relationships/tags" Target="../tags/tag57.xml"/><Relationship Id="rId12" Type="http://schemas.openxmlformats.org/officeDocument/2006/relationships/image" Target="../media/image4.jpe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image" Target="../media/image3.png"/><Relationship Id="rId5" Type="http://schemas.openxmlformats.org/officeDocument/2006/relationships/tags" Target="../tags/tag55.xml"/><Relationship Id="rId10" Type="http://schemas.openxmlformats.org/officeDocument/2006/relationships/hyperlink" Target="mailto:a.pseg@yahoo.com" TargetMode="External"/><Relationship Id="rId4" Type="http://schemas.openxmlformats.org/officeDocument/2006/relationships/tags" Target="../tags/tag54.xml"/><Relationship Id="rId9"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61.xml"/><Relationship Id="rId7" Type="http://schemas.openxmlformats.org/officeDocument/2006/relationships/tags" Target="../tags/tag65.xml"/><Relationship Id="rId12" Type="http://schemas.openxmlformats.org/officeDocument/2006/relationships/image" Target="../media/image15.jpg"/><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tags" Target="../tags/tag64.xml"/><Relationship Id="rId11" Type="http://schemas.openxmlformats.org/officeDocument/2006/relationships/image" Target="../media/image4.jpeg"/><Relationship Id="rId5" Type="http://schemas.openxmlformats.org/officeDocument/2006/relationships/tags" Target="../tags/tag63.xml"/><Relationship Id="rId10" Type="http://schemas.openxmlformats.org/officeDocument/2006/relationships/image" Target="../media/image3.png"/><Relationship Id="rId4" Type="http://schemas.openxmlformats.org/officeDocument/2006/relationships/tags" Target="../tags/tag62.xml"/><Relationship Id="rId9" Type="http://schemas.openxmlformats.org/officeDocument/2006/relationships/hyperlink" Target="mailto:a.pseg@yahoo.com" TargetMode="External"/></Relationships>
</file>

<file path=ppt/slides/_rels/slide8.xml.rels><?xml version="1.0" encoding="UTF-8" standalone="yes"?>
<Relationships xmlns="http://schemas.openxmlformats.org/package/2006/relationships"><Relationship Id="rId8" Type="http://schemas.openxmlformats.org/officeDocument/2006/relationships/tags" Target="../tags/tag73.xml"/><Relationship Id="rId13" Type="http://schemas.openxmlformats.org/officeDocument/2006/relationships/image" Target="../media/image4.jpeg"/><Relationship Id="rId3" Type="http://schemas.openxmlformats.org/officeDocument/2006/relationships/tags" Target="../tags/tag68.xml"/><Relationship Id="rId7" Type="http://schemas.openxmlformats.org/officeDocument/2006/relationships/tags" Target="../tags/tag72.xml"/><Relationship Id="rId12" Type="http://schemas.openxmlformats.org/officeDocument/2006/relationships/image" Target="../media/image3.pn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tags" Target="../tags/tag71.xml"/><Relationship Id="rId11" Type="http://schemas.openxmlformats.org/officeDocument/2006/relationships/hyperlink" Target="mailto:a.pseg@yahoo.com" TargetMode="External"/><Relationship Id="rId5" Type="http://schemas.openxmlformats.org/officeDocument/2006/relationships/tags" Target="../tags/tag70.xml"/><Relationship Id="rId10" Type="http://schemas.openxmlformats.org/officeDocument/2006/relationships/image" Target="../media/image16.jpg"/><Relationship Id="rId4" Type="http://schemas.openxmlformats.org/officeDocument/2006/relationships/tags" Target="../tags/tag69.xml"/><Relationship Id="rId9"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image" Target="../media/image17.jpeg"/><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hyperlink" Target="mailto:a.pseg@yahoo.com" TargetMode="Externa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image" Target="../media/image3.png"/><Relationship Id="rId5" Type="http://schemas.openxmlformats.org/officeDocument/2006/relationships/tags" Target="../tags/tag78.xml"/><Relationship Id="rId10" Type="http://schemas.openxmlformats.org/officeDocument/2006/relationships/slideLayout" Target="../slideLayouts/slideLayout7.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hyperlink" Target="mailto:a.pseg@yahoo.com" TargetMode="External"/><Relationship Id="rId3" Type="http://schemas.openxmlformats.org/officeDocument/2006/relationships/tags" Target="../tags/tag85.xml"/><Relationship Id="rId7" Type="http://schemas.openxmlformats.org/officeDocument/2006/relationships/slideLayout" Target="../slideLayouts/slideLayout7.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10" Type="http://schemas.openxmlformats.org/officeDocument/2006/relationships/image" Target="../media/image4.jpeg"/><Relationship Id="rId4" Type="http://schemas.openxmlformats.org/officeDocument/2006/relationships/tags" Target="../tags/tag86.xml"/><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tags" Target="../tags/tag96.xml"/><Relationship Id="rId13" Type="http://schemas.openxmlformats.org/officeDocument/2006/relationships/image" Target="../media/image4.jpeg"/><Relationship Id="rId3" Type="http://schemas.openxmlformats.org/officeDocument/2006/relationships/tags" Target="../tags/tag91.xml"/><Relationship Id="rId7" Type="http://schemas.openxmlformats.org/officeDocument/2006/relationships/tags" Target="../tags/tag95.xml"/><Relationship Id="rId12" Type="http://schemas.openxmlformats.org/officeDocument/2006/relationships/hyperlink" Target="mailto:a.pseg@yahoo.com" TargetMode="Externa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11" Type="http://schemas.openxmlformats.org/officeDocument/2006/relationships/image" Target="../media/image3.png"/><Relationship Id="rId5" Type="http://schemas.openxmlformats.org/officeDocument/2006/relationships/tags" Target="../tags/tag93.xml"/><Relationship Id="rId10" Type="http://schemas.openxmlformats.org/officeDocument/2006/relationships/slideLayout" Target="../slideLayouts/slideLayout7.xml"/><Relationship Id="rId4" Type="http://schemas.openxmlformats.org/officeDocument/2006/relationships/tags" Target="../tags/tag92.xml"/><Relationship Id="rId9" Type="http://schemas.openxmlformats.org/officeDocument/2006/relationships/tags" Target="../tags/tag97.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00.xml"/><Relationship Id="rId7" Type="http://schemas.openxmlformats.org/officeDocument/2006/relationships/tags" Target="../tags/tag104.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image" Target="../media/image4.jpeg"/><Relationship Id="rId5" Type="http://schemas.openxmlformats.org/officeDocument/2006/relationships/tags" Target="../tags/tag102.xml"/><Relationship Id="rId10" Type="http://schemas.openxmlformats.org/officeDocument/2006/relationships/image" Target="../media/image3.png"/><Relationship Id="rId4" Type="http://schemas.openxmlformats.org/officeDocument/2006/relationships/tags" Target="../tags/tag101.xml"/><Relationship Id="rId9" Type="http://schemas.openxmlformats.org/officeDocument/2006/relationships/hyperlink" Target="mailto:a.pseg@yahoo.com" TargetMode="External"/></Relationships>
</file>

<file path=ppt/slides/_rels/slide13.xml.rels><?xml version="1.0" encoding="UTF-8" standalone="yes"?>
<Relationships xmlns="http://schemas.openxmlformats.org/package/2006/relationships"><Relationship Id="rId8" Type="http://schemas.openxmlformats.org/officeDocument/2006/relationships/tags" Target="../tags/tag112.xml"/><Relationship Id="rId13" Type="http://schemas.openxmlformats.org/officeDocument/2006/relationships/hyperlink" Target="mailto:a.pseg@yahoo.com" TargetMode="External"/><Relationship Id="rId3" Type="http://schemas.openxmlformats.org/officeDocument/2006/relationships/tags" Target="../tags/tag107.xml"/><Relationship Id="rId7" Type="http://schemas.openxmlformats.org/officeDocument/2006/relationships/tags" Target="../tags/tag111.xml"/><Relationship Id="rId12" Type="http://schemas.openxmlformats.org/officeDocument/2006/relationships/image" Target="../media/image3.png"/><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tags" Target="../tags/tag110.xml"/><Relationship Id="rId11" Type="http://schemas.openxmlformats.org/officeDocument/2006/relationships/slideLayout" Target="../slideLayouts/slideLayout7.xml"/><Relationship Id="rId5" Type="http://schemas.openxmlformats.org/officeDocument/2006/relationships/tags" Target="../tags/tag109.xml"/><Relationship Id="rId10" Type="http://schemas.openxmlformats.org/officeDocument/2006/relationships/tags" Target="../tags/tag114.xml"/><Relationship Id="rId4" Type="http://schemas.openxmlformats.org/officeDocument/2006/relationships/tags" Target="../tags/tag108.xml"/><Relationship Id="rId9" Type="http://schemas.openxmlformats.org/officeDocument/2006/relationships/tags" Target="../tags/tag113.xml"/><Relationship Id="rId14"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17.xml"/><Relationship Id="rId7" Type="http://schemas.openxmlformats.org/officeDocument/2006/relationships/tags" Target="../tags/tag121.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11" Type="http://schemas.openxmlformats.org/officeDocument/2006/relationships/image" Target="../media/image4.jpeg"/><Relationship Id="rId5" Type="http://schemas.openxmlformats.org/officeDocument/2006/relationships/tags" Target="../tags/tag119.xml"/><Relationship Id="rId10" Type="http://schemas.openxmlformats.org/officeDocument/2006/relationships/image" Target="../media/image3.png"/><Relationship Id="rId4" Type="http://schemas.openxmlformats.org/officeDocument/2006/relationships/tags" Target="../tags/tag118.xml"/><Relationship Id="rId9" Type="http://schemas.openxmlformats.org/officeDocument/2006/relationships/hyperlink" Target="mailto:a.pseg@yahoo.com"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mailto:a.pseg@yahoo.com" TargetMode="External"/><Relationship Id="rId13" Type="http://schemas.openxmlformats.org/officeDocument/2006/relationships/image" Target="../media/image20.jpg"/><Relationship Id="rId3" Type="http://schemas.openxmlformats.org/officeDocument/2006/relationships/tags" Target="../tags/tag124.xml"/><Relationship Id="rId7" Type="http://schemas.openxmlformats.org/officeDocument/2006/relationships/slideLayout" Target="../slideLayouts/slideLayout7.xml"/><Relationship Id="rId12" Type="http://schemas.openxmlformats.org/officeDocument/2006/relationships/image" Target="../media/image19.jpg"/><Relationship Id="rId2" Type="http://schemas.openxmlformats.org/officeDocument/2006/relationships/tags" Target="../tags/tag123.xml"/><Relationship Id="rId16" Type="http://schemas.openxmlformats.org/officeDocument/2006/relationships/image" Target="../media/image23.png"/><Relationship Id="rId1" Type="http://schemas.openxmlformats.org/officeDocument/2006/relationships/tags" Target="../tags/tag122.xml"/><Relationship Id="rId6" Type="http://schemas.openxmlformats.org/officeDocument/2006/relationships/tags" Target="../tags/tag127.xml"/><Relationship Id="rId11" Type="http://schemas.openxmlformats.org/officeDocument/2006/relationships/image" Target="../media/image18.jpg"/><Relationship Id="rId5" Type="http://schemas.openxmlformats.org/officeDocument/2006/relationships/tags" Target="../tags/tag126.xml"/><Relationship Id="rId15" Type="http://schemas.openxmlformats.org/officeDocument/2006/relationships/image" Target="../media/image22.jpg"/><Relationship Id="rId10" Type="http://schemas.openxmlformats.org/officeDocument/2006/relationships/image" Target="../media/image4.jpeg"/><Relationship Id="rId4" Type="http://schemas.openxmlformats.org/officeDocument/2006/relationships/tags" Target="../tags/tag125.xml"/><Relationship Id="rId9" Type="http://schemas.openxmlformats.org/officeDocument/2006/relationships/image" Target="../media/image3.png"/><Relationship Id="rId14" Type="http://schemas.openxmlformats.org/officeDocument/2006/relationships/image" Target="../media/image21.jpg"/></Relationships>
</file>

<file path=ppt/slides/_rels/slide16.xml.rels><?xml version="1.0" encoding="UTF-8" standalone="yes"?>
<Relationships xmlns="http://schemas.openxmlformats.org/package/2006/relationships"><Relationship Id="rId13" Type="http://schemas.openxmlformats.org/officeDocument/2006/relationships/tags" Target="../tags/tag140.xml"/><Relationship Id="rId18" Type="http://schemas.openxmlformats.org/officeDocument/2006/relationships/tags" Target="../tags/tag145.xml"/><Relationship Id="rId26" Type="http://schemas.openxmlformats.org/officeDocument/2006/relationships/image" Target="../media/image24.png"/><Relationship Id="rId39" Type="http://schemas.openxmlformats.org/officeDocument/2006/relationships/image" Target="../media/image4.jpeg"/><Relationship Id="rId21" Type="http://schemas.openxmlformats.org/officeDocument/2006/relationships/tags" Target="../tags/tag148.xml"/><Relationship Id="rId34" Type="http://schemas.openxmlformats.org/officeDocument/2006/relationships/image" Target="../media/image31.png"/><Relationship Id="rId42" Type="http://schemas.openxmlformats.org/officeDocument/2006/relationships/image" Target="../media/image38.jpeg"/><Relationship Id="rId7" Type="http://schemas.openxmlformats.org/officeDocument/2006/relationships/tags" Target="../tags/tag134.xml"/><Relationship Id="rId2" Type="http://schemas.openxmlformats.org/officeDocument/2006/relationships/tags" Target="../tags/tag129.xml"/><Relationship Id="rId16" Type="http://schemas.openxmlformats.org/officeDocument/2006/relationships/tags" Target="../tags/tag143.xml"/><Relationship Id="rId29" Type="http://schemas.openxmlformats.org/officeDocument/2006/relationships/image" Target="../media/image26.jpg"/><Relationship Id="rId1" Type="http://schemas.openxmlformats.org/officeDocument/2006/relationships/tags" Target="../tags/tag128.xml"/><Relationship Id="rId6" Type="http://schemas.openxmlformats.org/officeDocument/2006/relationships/tags" Target="../tags/tag133.xml"/><Relationship Id="rId11" Type="http://schemas.openxmlformats.org/officeDocument/2006/relationships/tags" Target="../tags/tag138.xml"/><Relationship Id="rId24" Type="http://schemas.openxmlformats.org/officeDocument/2006/relationships/tags" Target="../tags/tag151.xml"/><Relationship Id="rId32" Type="http://schemas.openxmlformats.org/officeDocument/2006/relationships/image" Target="../media/image29.png"/><Relationship Id="rId37" Type="http://schemas.openxmlformats.org/officeDocument/2006/relationships/image" Target="../media/image34.png"/><Relationship Id="rId40" Type="http://schemas.openxmlformats.org/officeDocument/2006/relationships/image" Target="../media/image36.jpeg"/><Relationship Id="rId45" Type="http://schemas.openxmlformats.org/officeDocument/2006/relationships/image" Target="../media/image41.jpg"/><Relationship Id="rId5" Type="http://schemas.openxmlformats.org/officeDocument/2006/relationships/tags" Target="../tags/tag132.xml"/><Relationship Id="rId15" Type="http://schemas.openxmlformats.org/officeDocument/2006/relationships/tags" Target="../tags/tag142.xml"/><Relationship Id="rId23" Type="http://schemas.openxmlformats.org/officeDocument/2006/relationships/tags" Target="../tags/tag150.xml"/><Relationship Id="rId28" Type="http://schemas.openxmlformats.org/officeDocument/2006/relationships/image" Target="../media/image25.jpeg"/><Relationship Id="rId36" Type="http://schemas.openxmlformats.org/officeDocument/2006/relationships/image" Target="../media/image33.jpg"/><Relationship Id="rId10" Type="http://schemas.openxmlformats.org/officeDocument/2006/relationships/tags" Target="../tags/tag137.xml"/><Relationship Id="rId19" Type="http://schemas.openxmlformats.org/officeDocument/2006/relationships/tags" Target="../tags/tag146.xml"/><Relationship Id="rId31" Type="http://schemas.openxmlformats.org/officeDocument/2006/relationships/image" Target="../media/image28.jpg"/><Relationship Id="rId44" Type="http://schemas.openxmlformats.org/officeDocument/2006/relationships/image" Target="../media/image40.jpeg"/><Relationship Id="rId4" Type="http://schemas.openxmlformats.org/officeDocument/2006/relationships/tags" Target="../tags/tag131.xml"/><Relationship Id="rId9" Type="http://schemas.openxmlformats.org/officeDocument/2006/relationships/tags" Target="../tags/tag136.xml"/><Relationship Id="rId14" Type="http://schemas.openxmlformats.org/officeDocument/2006/relationships/tags" Target="../tags/tag141.xml"/><Relationship Id="rId22" Type="http://schemas.openxmlformats.org/officeDocument/2006/relationships/tags" Target="../tags/tag149.xml"/><Relationship Id="rId27" Type="http://schemas.openxmlformats.org/officeDocument/2006/relationships/hyperlink" Target="mailto:a.pseg@yahoo.com" TargetMode="External"/><Relationship Id="rId30" Type="http://schemas.openxmlformats.org/officeDocument/2006/relationships/image" Target="../media/image27.jpeg"/><Relationship Id="rId35" Type="http://schemas.openxmlformats.org/officeDocument/2006/relationships/image" Target="../media/image32.png"/><Relationship Id="rId43" Type="http://schemas.openxmlformats.org/officeDocument/2006/relationships/image" Target="../media/image39.png"/><Relationship Id="rId8" Type="http://schemas.openxmlformats.org/officeDocument/2006/relationships/tags" Target="../tags/tag135.xml"/><Relationship Id="rId3" Type="http://schemas.openxmlformats.org/officeDocument/2006/relationships/tags" Target="../tags/tag130.xml"/><Relationship Id="rId12" Type="http://schemas.openxmlformats.org/officeDocument/2006/relationships/tags" Target="../tags/tag139.xml"/><Relationship Id="rId17" Type="http://schemas.openxmlformats.org/officeDocument/2006/relationships/tags" Target="../tags/tag144.xml"/><Relationship Id="rId25" Type="http://schemas.openxmlformats.org/officeDocument/2006/relationships/slideLayout" Target="../slideLayouts/slideLayout7.xml"/><Relationship Id="rId33" Type="http://schemas.openxmlformats.org/officeDocument/2006/relationships/image" Target="../media/image30.jpg"/><Relationship Id="rId38" Type="http://schemas.openxmlformats.org/officeDocument/2006/relationships/image" Target="../media/image35.jpeg"/><Relationship Id="rId20" Type="http://schemas.openxmlformats.org/officeDocument/2006/relationships/tags" Target="../tags/tag147.xml"/><Relationship Id="rId41" Type="http://schemas.openxmlformats.org/officeDocument/2006/relationships/image" Target="../media/image37.jpeg"/></Relationships>
</file>

<file path=ppt/slides/_rels/slide17.xml.rels><?xml version="1.0" encoding="UTF-8" standalone="yes"?>
<Relationships xmlns="http://schemas.openxmlformats.org/package/2006/relationships"><Relationship Id="rId8" Type="http://schemas.openxmlformats.org/officeDocument/2006/relationships/tags" Target="../tags/tag159.xml"/><Relationship Id="rId13" Type="http://schemas.openxmlformats.org/officeDocument/2006/relationships/image" Target="../media/image3.png"/><Relationship Id="rId3" Type="http://schemas.openxmlformats.org/officeDocument/2006/relationships/tags" Target="../tags/tag154.xml"/><Relationship Id="rId7" Type="http://schemas.openxmlformats.org/officeDocument/2006/relationships/tags" Target="../tags/tag158.xml"/><Relationship Id="rId12" Type="http://schemas.openxmlformats.org/officeDocument/2006/relationships/image" Target="../media/image42.jpeg"/><Relationship Id="rId2" Type="http://schemas.openxmlformats.org/officeDocument/2006/relationships/tags" Target="../tags/tag153.xml"/><Relationship Id="rId1" Type="http://schemas.openxmlformats.org/officeDocument/2006/relationships/tags" Target="../tags/tag152.xml"/><Relationship Id="rId6" Type="http://schemas.openxmlformats.org/officeDocument/2006/relationships/tags" Target="../tags/tag157.xml"/><Relationship Id="rId11" Type="http://schemas.openxmlformats.org/officeDocument/2006/relationships/hyperlink" Target="mailto:a.pseg@yahoo.com" TargetMode="External"/><Relationship Id="rId5" Type="http://schemas.openxmlformats.org/officeDocument/2006/relationships/tags" Target="../tags/tag156.xml"/><Relationship Id="rId10" Type="http://schemas.openxmlformats.org/officeDocument/2006/relationships/slideLayout" Target="../slideLayouts/slideLayout7.xml"/><Relationship Id="rId4" Type="http://schemas.openxmlformats.org/officeDocument/2006/relationships/tags" Target="../tags/tag155.xml"/><Relationship Id="rId9" Type="http://schemas.openxmlformats.org/officeDocument/2006/relationships/tags" Target="../tags/tag160.xml"/><Relationship Id="rId1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7E25F10-3884-9540-FDD2-D54FD44D66A8}"/>
              </a:ext>
            </a:extLst>
          </p:cNvPr>
          <p:cNvPicPr>
            <a:picLocks noChangeAspect="1"/>
          </p:cNvPicPr>
          <p:nvPr>
            <p:custDataLst>
              <p:tags r:id="rId1"/>
            </p:custDataLst>
          </p:nvPr>
        </p:nvPicPr>
        <p:blipFill>
          <a:blip r:embed="rId9">
            <a:extLst>
              <a:ext uri="{28A0092B-C50C-407E-A947-70E740481C1C}">
                <a14:useLocalDpi xmlns:a14="http://schemas.microsoft.com/office/drawing/2010/main" val="0"/>
              </a:ext>
            </a:extLst>
          </a:blip>
          <a:srcRect/>
          <a:stretch/>
        </p:blipFill>
        <p:spPr>
          <a:xfrm>
            <a:off x="0" y="0"/>
            <a:ext cx="9144000" cy="6453336"/>
          </a:xfrm>
          <a:prstGeom prst="rect">
            <a:avLst/>
          </a:prstGeom>
          <a:ln>
            <a:solidFill>
              <a:srgbClr val="000000">
                <a:alpha val="50980"/>
              </a:srgbClr>
            </a:solidFill>
          </a:ln>
        </p:spPr>
      </p:pic>
      <p:sp>
        <p:nvSpPr>
          <p:cNvPr id="7" name="Rectangle 6">
            <a:extLst>
              <a:ext uri="{FF2B5EF4-FFF2-40B4-BE49-F238E27FC236}">
                <a16:creationId xmlns:a16="http://schemas.microsoft.com/office/drawing/2014/main" id="{DB4F177D-BD41-21AC-3E5F-B6843624202B}"/>
              </a:ext>
            </a:extLst>
          </p:cNvPr>
          <p:cNvSpPr/>
          <p:nvPr>
            <p:custDataLst>
              <p:tags r:id="rId2"/>
            </p:custDataLst>
          </p:nvPr>
        </p:nvSpPr>
        <p:spPr>
          <a:xfrm>
            <a:off x="103804" y="1715346"/>
            <a:ext cx="6384982" cy="1800200"/>
          </a:xfrm>
          <a:prstGeom prst="rect">
            <a:avLst/>
          </a:prstGeom>
          <a:solidFill>
            <a:srgbClr val="1F497D">
              <a:alpha val="81961"/>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GA" dirty="0"/>
          </a:p>
        </p:txBody>
      </p:sp>
      <p:sp>
        <p:nvSpPr>
          <p:cNvPr id="4" name="Espace réservé du numéro de diapositive 3"/>
          <p:cNvSpPr>
            <a:spLocks noGrp="1"/>
          </p:cNvSpPr>
          <p:nvPr>
            <p:ph type="sldNum" sz="quarter" idx="12"/>
            <p:custDataLst>
              <p:tags r:id="rId3"/>
            </p:custDataLst>
          </p:nvPr>
        </p:nvSpPr>
        <p:spPr/>
        <p:txBody>
          <a:bodyPr/>
          <a:lstStyle/>
          <a:p>
            <a:fld id="{EB28FB6B-1FAF-4E8E-836E-40C850DCCEDA}" type="slidenum">
              <a:rPr lang="fr-BE" smtClean="0"/>
              <a:t>1</a:t>
            </a:fld>
            <a:endParaRPr lang="fr-BE"/>
          </a:p>
        </p:txBody>
      </p:sp>
      <p:sp>
        <p:nvSpPr>
          <p:cNvPr id="2" name="Titre 1"/>
          <p:cNvSpPr>
            <a:spLocks noGrp="1"/>
          </p:cNvSpPr>
          <p:nvPr>
            <p:ph type="ctrTitle"/>
            <p:custDataLst>
              <p:tags r:id="rId4"/>
            </p:custDataLst>
          </p:nvPr>
        </p:nvSpPr>
        <p:spPr>
          <a:xfrm>
            <a:off x="2051720" y="650860"/>
            <a:ext cx="4104456" cy="1656184"/>
          </a:xfrm>
        </p:spPr>
        <p:txBody>
          <a:bodyPr>
            <a:normAutofit fontScale="90000"/>
          </a:bodyPr>
          <a:lstStyle/>
          <a:p>
            <a:pPr algn="l"/>
            <a:br>
              <a:rPr lang="fr-FR" sz="5400" b="1" i="0" cap="all" dirty="0">
                <a:solidFill>
                  <a:srgbClr val="FFFFFF"/>
                </a:solidFill>
                <a:effectLst/>
                <a:latin typeface="YAFcfgcNhWk 2"/>
              </a:rPr>
            </a:br>
            <a:br>
              <a:rPr lang="fr-FR" sz="5400" b="1" i="0" cap="all" dirty="0">
                <a:solidFill>
                  <a:srgbClr val="FFFFFF"/>
                </a:solidFill>
                <a:effectLst/>
                <a:latin typeface="YAFcfgcNhWk 2"/>
              </a:rPr>
            </a:br>
            <a:br>
              <a:rPr lang="fr-FR" sz="5400" b="1" i="0" cap="all" dirty="0">
                <a:solidFill>
                  <a:srgbClr val="FFFFFF"/>
                </a:solidFill>
                <a:effectLst/>
                <a:latin typeface="YAFcfgcNhWk 2"/>
              </a:rPr>
            </a:br>
            <a:r>
              <a:rPr lang="fr-FR" sz="5400" b="1" i="0" cap="all" dirty="0">
                <a:solidFill>
                  <a:srgbClr val="FFFFFF"/>
                </a:solidFill>
                <a:effectLst/>
                <a:latin typeface="YAFcfgcNhWk 2"/>
              </a:rPr>
              <a:t>Présentation</a:t>
            </a:r>
            <a:br>
              <a:rPr lang="fr-FR" sz="5400" cap="all" dirty="0">
                <a:solidFill>
                  <a:srgbClr val="FFFFFF"/>
                </a:solidFill>
                <a:effectLst/>
                <a:latin typeface="YAFcfgcNhWk 2"/>
              </a:rPr>
            </a:br>
            <a:r>
              <a:rPr lang="fr-FR" sz="5400" b="1" i="0" cap="all" dirty="0">
                <a:solidFill>
                  <a:srgbClr val="FFFFFF"/>
                </a:solidFill>
                <a:effectLst/>
                <a:latin typeface="YAFcfgcNhWk 2"/>
              </a:rPr>
              <a:t>apseg</a:t>
            </a:r>
            <a:endParaRPr lang="fr-FR" sz="5400" cap="all" dirty="0">
              <a:solidFill>
                <a:srgbClr val="FFFFFF"/>
              </a:solidFill>
              <a:effectLst/>
              <a:latin typeface="YAFcfgcNhWk 2"/>
            </a:endParaRPr>
          </a:p>
        </p:txBody>
      </p:sp>
      <p:sp>
        <p:nvSpPr>
          <p:cNvPr id="12" name="Rectangle 11">
            <a:extLst>
              <a:ext uri="{FF2B5EF4-FFF2-40B4-BE49-F238E27FC236}">
                <a16:creationId xmlns:a16="http://schemas.microsoft.com/office/drawing/2014/main" id="{36917416-2344-83B0-7BDC-6904CA6A9A1A}"/>
              </a:ext>
            </a:extLst>
          </p:cNvPr>
          <p:cNvSpPr/>
          <p:nvPr>
            <p:custDataLst>
              <p:tags r:id="rId5"/>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pic>
        <p:nvPicPr>
          <p:cNvPr id="17" name="Image 16" descr="Une image contenant logo, Police, symbole, clipart&#10;&#10;Description générée automatiquement">
            <a:extLst>
              <a:ext uri="{FF2B5EF4-FFF2-40B4-BE49-F238E27FC236}">
                <a16:creationId xmlns:a16="http://schemas.microsoft.com/office/drawing/2014/main" id="{8E2E31E3-72F4-EAA2-AB19-D6C46FA45810}"/>
              </a:ext>
            </a:extLst>
          </p:cNvPr>
          <p:cNvPicPr>
            <a:picLocks noChangeAspect="1"/>
          </p:cNvPicPr>
          <p:nvPr>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539552" y="1824628"/>
            <a:ext cx="1368152" cy="1368152"/>
          </a:xfrm>
          <a:prstGeom prst="rect">
            <a:avLst/>
          </a:prstGeom>
        </p:spPr>
      </p:pic>
      <p:sp>
        <p:nvSpPr>
          <p:cNvPr id="18" name="ZoneTexte 17">
            <a:extLst>
              <a:ext uri="{FF2B5EF4-FFF2-40B4-BE49-F238E27FC236}">
                <a16:creationId xmlns:a16="http://schemas.microsoft.com/office/drawing/2014/main" id="{961AE35A-90FC-7D08-C4DA-ED4EED350AD0}"/>
              </a:ext>
            </a:extLst>
          </p:cNvPr>
          <p:cNvSpPr txBox="1"/>
          <p:nvPr>
            <p:custDataLst>
              <p:tags r:id="rId7"/>
            </p:custDataLst>
          </p:nvPr>
        </p:nvSpPr>
        <p:spPr>
          <a:xfrm>
            <a:off x="163947" y="6453336"/>
            <a:ext cx="6264696" cy="646331"/>
          </a:xfrm>
          <a:prstGeom prst="rect">
            <a:avLst/>
          </a:prstGeom>
          <a:noFill/>
        </p:spPr>
        <p:txBody>
          <a:bodyPr wrap="square" rtlCol="0">
            <a:spAutoFit/>
          </a:bodyPr>
          <a:lstStyle/>
          <a:p>
            <a:pPr algn="ctr"/>
            <a:r>
              <a:rPr lang="fr-FR" dirty="0">
                <a:solidFill>
                  <a:schemeClr val="bg1"/>
                </a:solidFill>
                <a:latin typeface="YACgETiWKS8 0"/>
                <a:hlinkClick r:id="rId11">
                  <a:extLst>
                    <a:ext uri="{A12FA001-AC4F-418D-AE19-62706E023703}">
                      <ahyp:hlinkClr xmlns:ahyp="http://schemas.microsoft.com/office/drawing/2018/hyperlinkcolor" val="tx"/>
                    </a:ext>
                  </a:extLst>
                </a:hlinkClick>
              </a:rPr>
              <a:t>a.pseg@yahoo.com</a:t>
            </a:r>
            <a:r>
              <a:rPr lang="fr-FR" dirty="0">
                <a:solidFill>
                  <a:schemeClr val="bg1"/>
                </a:solidFill>
                <a:latin typeface="YACgETiWKS8 0"/>
              </a:rPr>
              <a:t> </a:t>
            </a:r>
            <a:endParaRPr lang="it-IT" dirty="0">
              <a:solidFill>
                <a:schemeClr val="bg1"/>
              </a:solidFill>
              <a:effectLst/>
              <a:latin typeface="YACgETiWKS8 0"/>
            </a:endParaRPr>
          </a:p>
          <a:p>
            <a:endParaRPr lang="fr-GA" dirty="0"/>
          </a:p>
        </p:txBody>
      </p:sp>
    </p:spTree>
    <p:extLst>
      <p:ext uri="{BB962C8B-B14F-4D97-AF65-F5344CB8AC3E}">
        <p14:creationId xmlns:p14="http://schemas.microsoft.com/office/powerpoint/2010/main" val="860934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 12" descr="Une image contenant motif, Symétrie, art, Caractère coloré&#10;&#10;Description générée automatiquement">
            <a:extLst>
              <a:ext uri="{FF2B5EF4-FFF2-40B4-BE49-F238E27FC236}">
                <a16:creationId xmlns:a16="http://schemas.microsoft.com/office/drawing/2014/main" id="{DCE0CDD5-2F92-A7A0-5A3E-D3ED77854AB5}"/>
              </a:ext>
            </a:extLst>
          </p:cNvPr>
          <p:cNvPicPr>
            <a:picLocks noChangeAspect="1"/>
          </p:cNvPicPr>
          <p:nvPr>
            <p:custDataLst>
              <p:tags r:id="rId1"/>
            </p:custDataLst>
          </p:nvPr>
        </p:nvPicPr>
        <p:blipFill rotWithShape="1">
          <a:blip r:embed="rId10"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sp>
        <p:nvSpPr>
          <p:cNvPr id="2" name="Titre 1"/>
          <p:cNvSpPr>
            <a:spLocks noGrp="1"/>
          </p:cNvSpPr>
          <p:nvPr>
            <p:ph type="title"/>
            <p:custDataLst>
              <p:tags r:id="rId2"/>
            </p:custDataLst>
          </p:nvPr>
        </p:nvSpPr>
        <p:spPr>
          <a:xfrm>
            <a:off x="473240" y="908720"/>
            <a:ext cx="5492452" cy="792088"/>
          </a:xfrm>
        </p:spPr>
        <p:txBody>
          <a:bodyPr>
            <a:normAutofit/>
          </a:bodyPr>
          <a:lstStyle/>
          <a:p>
            <a:pPr algn="l"/>
            <a:r>
              <a:rPr lang="fr-FR" sz="3200" b="1" i="0" dirty="0">
                <a:solidFill>
                  <a:srgbClr val="1B272F"/>
                </a:solidFill>
                <a:effectLst/>
              </a:rPr>
              <a:t>1-Présentation de l’association </a:t>
            </a:r>
            <a:endParaRPr lang="fr-BE" sz="3200" dirty="0">
              <a:solidFill>
                <a:srgbClr val="002060"/>
              </a:solidFill>
            </a:endParaRPr>
          </a:p>
        </p:txBody>
      </p:sp>
      <p:sp>
        <p:nvSpPr>
          <p:cNvPr id="4" name="Espace réservé du numéro de diapositive 3"/>
          <p:cNvSpPr>
            <a:spLocks noGrp="1"/>
          </p:cNvSpPr>
          <p:nvPr>
            <p:ph type="sldNum" sz="quarter" idx="12"/>
            <p:custDataLst>
              <p:tags r:id="rId3"/>
            </p:custDataLst>
          </p:nvPr>
        </p:nvSpPr>
        <p:spPr/>
        <p:txBody>
          <a:bodyPr/>
          <a:lstStyle/>
          <a:p>
            <a:fld id="{EB28FB6B-1FAF-4E8E-836E-40C850DCCEDA}" type="slidenum">
              <a:rPr lang="fr-BE" smtClean="0"/>
              <a:t>2</a:t>
            </a:fld>
            <a:endParaRPr lang="fr-BE"/>
          </a:p>
        </p:txBody>
      </p:sp>
      <p:sp>
        <p:nvSpPr>
          <p:cNvPr id="5" name="Espace réservé du contenu 4">
            <a:extLst>
              <a:ext uri="{FF2B5EF4-FFF2-40B4-BE49-F238E27FC236}">
                <a16:creationId xmlns:a16="http://schemas.microsoft.com/office/drawing/2014/main" id="{6C7990D5-5C89-D6CC-2651-D4E4F5D46D2C}"/>
              </a:ext>
            </a:extLst>
          </p:cNvPr>
          <p:cNvSpPr>
            <a:spLocks noGrp="1"/>
          </p:cNvSpPr>
          <p:nvPr>
            <p:ph idx="1"/>
            <p:custDataLst>
              <p:tags r:id="rId4"/>
            </p:custDataLst>
          </p:nvPr>
        </p:nvSpPr>
        <p:spPr>
          <a:xfrm>
            <a:off x="457200" y="1484784"/>
            <a:ext cx="8435280" cy="2045554"/>
          </a:xfrm>
        </p:spPr>
        <p:txBody>
          <a:bodyPr>
            <a:normAutofit/>
          </a:bodyPr>
          <a:lstStyle/>
          <a:p>
            <a:pPr marL="0" indent="0" algn="just">
              <a:buNone/>
            </a:pPr>
            <a:r>
              <a:rPr lang="fr-FR" sz="2400" b="0" i="0" dirty="0">
                <a:solidFill>
                  <a:srgbClr val="1B272F"/>
                </a:solidFill>
                <a:effectLst/>
              </a:rPr>
              <a:t>L’APSEG est créée à l’initiative d’un groupe d’enseignants multidisciplinaires en 2018. Elle rassemble des formateurs d’enseignants, des didacticiens, des professeurs de français et/ou littérature, des inspecteurs et conseillers pédagogiques, des chercheurs en sciences de l’éducation, des doctorants.</a:t>
            </a:r>
          </a:p>
        </p:txBody>
      </p:sp>
      <p:sp>
        <p:nvSpPr>
          <p:cNvPr id="9" name="Rectangle 8">
            <a:extLst>
              <a:ext uri="{FF2B5EF4-FFF2-40B4-BE49-F238E27FC236}">
                <a16:creationId xmlns:a16="http://schemas.microsoft.com/office/drawing/2014/main" id="{334DBF4F-59D8-7E4C-A6F8-E4EA3FAFFD05}"/>
              </a:ext>
            </a:extLst>
          </p:cNvPr>
          <p:cNvSpPr/>
          <p:nvPr>
            <p:custDataLst>
              <p:tags r:id="rId5"/>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11" name="Espace réservé du contenu 4">
            <a:extLst>
              <a:ext uri="{FF2B5EF4-FFF2-40B4-BE49-F238E27FC236}">
                <a16:creationId xmlns:a16="http://schemas.microsoft.com/office/drawing/2014/main" id="{07E52BEE-D1A8-6A8B-A47D-1A019EBFE71D}"/>
              </a:ext>
            </a:extLst>
          </p:cNvPr>
          <p:cNvSpPr txBox="1">
            <a:spLocks/>
          </p:cNvSpPr>
          <p:nvPr>
            <p:custDataLst>
              <p:tags r:id="rId6"/>
            </p:custDataLst>
          </p:nvPr>
        </p:nvSpPr>
        <p:spPr>
          <a:xfrm>
            <a:off x="473240" y="3497202"/>
            <a:ext cx="8435280" cy="35283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fr-FR" sz="2400" b="1" dirty="0">
                <a:solidFill>
                  <a:srgbClr val="1B272F"/>
                </a:solidFill>
              </a:rPr>
              <a:t>Objectifs de l’association</a:t>
            </a:r>
            <a:endParaRPr lang="fr-FR" sz="4000" b="1" dirty="0">
              <a:solidFill>
                <a:srgbClr val="1B272F"/>
              </a:solidFill>
            </a:endParaRPr>
          </a:p>
          <a:p>
            <a:pPr algn="just">
              <a:buFont typeface="Wingdings" panose="05000000000000000000" pitchFamily="2" charset="2"/>
              <a:buChar char="v"/>
            </a:pPr>
            <a:r>
              <a:rPr lang="fr-FR" sz="2000" dirty="0">
                <a:solidFill>
                  <a:srgbClr val="1B272F"/>
                </a:solidFill>
              </a:rPr>
              <a:t>Promouvoir la formation des élites et un enseignement de qualité  </a:t>
            </a:r>
          </a:p>
          <a:p>
            <a:pPr algn="just">
              <a:buFont typeface="Wingdings" panose="05000000000000000000" pitchFamily="2" charset="2"/>
              <a:buChar char="v"/>
            </a:pPr>
            <a:r>
              <a:rPr lang="fr-FR" sz="2000" dirty="0">
                <a:solidFill>
                  <a:srgbClr val="1B272F"/>
                </a:solidFill>
              </a:rPr>
              <a:t>Contribuer au développement des sciences de l’éducation </a:t>
            </a:r>
          </a:p>
          <a:p>
            <a:pPr algn="just">
              <a:buFont typeface="Wingdings" panose="05000000000000000000" pitchFamily="2" charset="2"/>
              <a:buChar char="v"/>
            </a:pPr>
            <a:r>
              <a:rPr lang="fr-FR" sz="2000" dirty="0">
                <a:solidFill>
                  <a:srgbClr val="1B272F"/>
                </a:solidFill>
              </a:rPr>
              <a:t>Examiner les questions concernant l’enseignement et la formation</a:t>
            </a:r>
          </a:p>
          <a:p>
            <a:pPr algn="just">
              <a:buFont typeface="Wingdings" panose="05000000000000000000" pitchFamily="2" charset="2"/>
              <a:buChar char="v"/>
            </a:pPr>
            <a:r>
              <a:rPr lang="fr-FR" sz="2000" dirty="0">
                <a:solidFill>
                  <a:srgbClr val="1B272F"/>
                </a:solidFill>
              </a:rPr>
              <a:t>Promouvoir une éducation plus inclusive et de qualité</a:t>
            </a:r>
          </a:p>
          <a:p>
            <a:pPr algn="just">
              <a:buFont typeface="Wingdings" panose="05000000000000000000" pitchFamily="2" charset="2"/>
              <a:buChar char="v"/>
            </a:pPr>
            <a:r>
              <a:rPr lang="fr-FR" sz="2000" dirty="0">
                <a:solidFill>
                  <a:srgbClr val="1B272F"/>
                </a:solidFill>
              </a:rPr>
              <a:t> Travailler de manière collaborative et diffuser les résultats des recherches en sciences de l’éducation.</a:t>
            </a:r>
            <a:endParaRPr lang="fr-GA" sz="2000" dirty="0"/>
          </a:p>
        </p:txBody>
      </p:sp>
      <p:sp>
        <p:nvSpPr>
          <p:cNvPr id="12" name="ZoneTexte 11">
            <a:extLst>
              <a:ext uri="{FF2B5EF4-FFF2-40B4-BE49-F238E27FC236}">
                <a16:creationId xmlns:a16="http://schemas.microsoft.com/office/drawing/2014/main" id="{C431F95C-7B20-7322-81B1-2AA38554408B}"/>
              </a:ext>
            </a:extLst>
          </p:cNvPr>
          <p:cNvSpPr txBox="1"/>
          <p:nvPr>
            <p:custDataLst>
              <p:tags r:id="rId7"/>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1">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pic>
        <p:nvPicPr>
          <p:cNvPr id="14" name="Image 13" descr="Une image contenant logo, Police, symbole, clipart&#10;&#10;Description générée automatiquement">
            <a:extLst>
              <a:ext uri="{FF2B5EF4-FFF2-40B4-BE49-F238E27FC236}">
                <a16:creationId xmlns:a16="http://schemas.microsoft.com/office/drawing/2014/main" id="{77F661E6-2E57-ECF3-144B-A91834A94FDA}"/>
              </a:ext>
            </a:extLst>
          </p:cNvPr>
          <p:cNvPicPr>
            <a:picLocks noChangeAspect="1"/>
          </p:cNvPicPr>
          <p:nvPr>
            <p:custDataLst>
              <p:tags r:id="rId8"/>
            </p:custDataLst>
          </p:nvPr>
        </p:nvPicPr>
        <p:blipFill>
          <a:blip r:embed="rId12" cstate="print">
            <a:extLst>
              <a:ext uri="{28A0092B-C50C-407E-A947-70E740481C1C}">
                <a14:useLocalDpi xmlns:a14="http://schemas.microsoft.com/office/drawing/2010/main" val="0"/>
              </a:ext>
            </a:extLst>
          </a:blip>
          <a:stretch>
            <a:fillRect/>
          </a:stretch>
        </p:blipFill>
        <p:spPr>
          <a:xfrm>
            <a:off x="8028384" y="167594"/>
            <a:ext cx="648072" cy="648072"/>
          </a:xfrm>
          <a:prstGeom prst="rect">
            <a:avLst/>
          </a:prstGeom>
        </p:spPr>
      </p:pic>
    </p:spTree>
    <p:extLst>
      <p:ext uri="{BB962C8B-B14F-4D97-AF65-F5344CB8AC3E}">
        <p14:creationId xmlns:p14="http://schemas.microsoft.com/office/powerpoint/2010/main" val="2449218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0BE00C1C-B737-780D-2DDA-1C7093DCC620}"/>
              </a:ext>
            </a:extLst>
          </p:cNvPr>
          <p:cNvSpPr>
            <a:spLocks noGrp="1"/>
          </p:cNvSpPr>
          <p:nvPr>
            <p:ph type="sldNum" sz="quarter" idx="12"/>
            <p:custDataLst>
              <p:tags r:id="rId1"/>
            </p:custDataLst>
          </p:nvPr>
        </p:nvSpPr>
        <p:spPr/>
        <p:txBody>
          <a:bodyPr/>
          <a:lstStyle/>
          <a:p>
            <a:fld id="{EB28FB6B-1FAF-4E8E-836E-40C850DCCEDA}" type="slidenum">
              <a:rPr lang="fr-BE" smtClean="0"/>
              <a:t>3</a:t>
            </a:fld>
            <a:endParaRPr lang="fr-BE"/>
          </a:p>
        </p:txBody>
      </p:sp>
      <p:sp>
        <p:nvSpPr>
          <p:cNvPr id="7" name="Espace réservé du contenu 4">
            <a:extLst>
              <a:ext uri="{FF2B5EF4-FFF2-40B4-BE49-F238E27FC236}">
                <a16:creationId xmlns:a16="http://schemas.microsoft.com/office/drawing/2014/main" id="{5E626368-4034-9F66-E4B9-F145D98BB7C0}"/>
              </a:ext>
            </a:extLst>
          </p:cNvPr>
          <p:cNvSpPr txBox="1">
            <a:spLocks/>
          </p:cNvSpPr>
          <p:nvPr>
            <p:custDataLst>
              <p:tags r:id="rId2"/>
            </p:custDataLst>
          </p:nvPr>
        </p:nvSpPr>
        <p:spPr>
          <a:xfrm>
            <a:off x="491580" y="1006720"/>
            <a:ext cx="8435280" cy="35283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fr-FR" sz="2400" dirty="0">
              <a:solidFill>
                <a:srgbClr val="1B272F"/>
              </a:solidFill>
            </a:endParaRPr>
          </a:p>
          <a:p>
            <a:pPr marL="0" indent="0">
              <a:buFont typeface="Arial" panose="020B0604020202020204" pitchFamily="34" charset="0"/>
              <a:buNone/>
            </a:pPr>
            <a:r>
              <a:rPr lang="fr-FR" b="1" i="0" dirty="0">
                <a:solidFill>
                  <a:srgbClr val="1B272F"/>
                </a:solidFill>
                <a:effectLst/>
              </a:rPr>
              <a:t>Membres de l’APSEG</a:t>
            </a:r>
          </a:p>
        </p:txBody>
      </p:sp>
      <p:sp>
        <p:nvSpPr>
          <p:cNvPr id="8" name="Rectangle 7">
            <a:extLst>
              <a:ext uri="{FF2B5EF4-FFF2-40B4-BE49-F238E27FC236}">
                <a16:creationId xmlns:a16="http://schemas.microsoft.com/office/drawing/2014/main" id="{53208A1B-5598-366D-2019-F842819FECB1}"/>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9" name="ZoneTexte 8">
            <a:extLst>
              <a:ext uri="{FF2B5EF4-FFF2-40B4-BE49-F238E27FC236}">
                <a16:creationId xmlns:a16="http://schemas.microsoft.com/office/drawing/2014/main" id="{AABA8315-7E31-02A0-FE2A-1CB35A5F77B9}"/>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9">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10" name="ZoneTexte 9">
            <a:extLst>
              <a:ext uri="{FF2B5EF4-FFF2-40B4-BE49-F238E27FC236}">
                <a16:creationId xmlns:a16="http://schemas.microsoft.com/office/drawing/2014/main" id="{242899C3-050D-3807-6A49-20620F07ED24}"/>
              </a:ext>
            </a:extLst>
          </p:cNvPr>
          <p:cNvSpPr txBox="1"/>
          <p:nvPr>
            <p:custDataLst>
              <p:tags r:id="rId5"/>
            </p:custDataLst>
          </p:nvPr>
        </p:nvSpPr>
        <p:spPr>
          <a:xfrm>
            <a:off x="479562" y="2228671"/>
            <a:ext cx="8184876" cy="1200329"/>
          </a:xfrm>
          <a:prstGeom prst="rect">
            <a:avLst/>
          </a:prstGeom>
          <a:noFill/>
        </p:spPr>
        <p:txBody>
          <a:bodyPr wrap="square" rtlCol="0">
            <a:spAutoFit/>
          </a:bodyPr>
          <a:lstStyle/>
          <a:p>
            <a:pPr algn="just"/>
            <a:r>
              <a:rPr lang="fr-FR" sz="2400" i="0" dirty="0">
                <a:solidFill>
                  <a:srgbClr val="1B272F"/>
                </a:solidFill>
                <a:effectLst/>
              </a:rPr>
              <a:t>L’APSEG se compose d’une trentaine de membres actifs. </a:t>
            </a:r>
          </a:p>
          <a:p>
            <a:pPr algn="just"/>
            <a:r>
              <a:rPr lang="fr-FR" sz="2400" i="0" dirty="0">
                <a:solidFill>
                  <a:srgbClr val="1B272F"/>
                </a:solidFill>
                <a:effectLst/>
              </a:rPr>
              <a:t>La parité Homme /Femmes est respectée et on y retrouve de jeunes </a:t>
            </a:r>
            <a:r>
              <a:rPr lang="fr-FR" sz="2400" b="0" i="0" dirty="0">
                <a:solidFill>
                  <a:srgbClr val="1B272F"/>
                </a:solidFill>
                <a:effectLst/>
              </a:rPr>
              <a:t>enseignants de moins de 35 ans.</a:t>
            </a:r>
            <a:endParaRPr lang="fr-GA" sz="2400" dirty="0"/>
          </a:p>
        </p:txBody>
      </p:sp>
      <p:pic>
        <p:nvPicPr>
          <p:cNvPr id="11" name="Image 10" descr="Une image contenant motif, Symétrie, art, Caractère coloré&#10;&#10;Description générée automatiquement">
            <a:extLst>
              <a:ext uri="{FF2B5EF4-FFF2-40B4-BE49-F238E27FC236}">
                <a16:creationId xmlns:a16="http://schemas.microsoft.com/office/drawing/2014/main" id="{0D25C3C9-C62F-22C7-3E6D-42BCDE098743}"/>
              </a:ext>
            </a:extLst>
          </p:cNvPr>
          <p:cNvPicPr>
            <a:picLocks noChangeAspect="1"/>
          </p:cNvPicPr>
          <p:nvPr>
            <p:custDataLst>
              <p:tags r:id="rId6"/>
            </p:custDataLst>
          </p:nvPr>
        </p:nvPicPr>
        <p:blipFill rotWithShape="1">
          <a:blip r:embed="rId10"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2" name="Image 11" descr="Une image contenant logo, Police, symbole, clipart&#10;&#10;Description générée automatiquement">
            <a:extLst>
              <a:ext uri="{FF2B5EF4-FFF2-40B4-BE49-F238E27FC236}">
                <a16:creationId xmlns:a16="http://schemas.microsoft.com/office/drawing/2014/main" id="{F6246E0E-B27E-B294-2A2A-5323DBF49C14}"/>
              </a:ext>
            </a:extLst>
          </p:cNvPr>
          <p:cNvPicPr>
            <a:picLocks noChangeAspect="1"/>
          </p:cNvPicPr>
          <p:nvPr>
            <p:custDataLst>
              <p:tags r:id="rId7"/>
            </p:custDataLst>
          </p:nvPr>
        </p:nvPicPr>
        <p:blipFill>
          <a:blip r:embed="rId11"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
        <p:nvSpPr>
          <p:cNvPr id="2" name="Rectangle 1">
            <a:extLst>
              <a:ext uri="{FF2B5EF4-FFF2-40B4-BE49-F238E27FC236}">
                <a16:creationId xmlns:a16="http://schemas.microsoft.com/office/drawing/2014/main" id="{7D557D0C-0D89-23C7-2F4A-8C891B1B86E7}"/>
              </a:ext>
            </a:extLst>
          </p:cNvPr>
          <p:cNvSpPr/>
          <p:nvPr/>
        </p:nvSpPr>
        <p:spPr>
          <a:xfrm>
            <a:off x="491580" y="3933056"/>
            <a:ext cx="2640260" cy="2016224"/>
          </a:xfrm>
          <a:prstGeom prst="rect">
            <a:avLst/>
          </a:prstGeom>
          <a:blipFill>
            <a:blip r:embed="rId12">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llipse 3">
            <a:extLst>
              <a:ext uri="{FF2B5EF4-FFF2-40B4-BE49-F238E27FC236}">
                <a16:creationId xmlns:a16="http://schemas.microsoft.com/office/drawing/2014/main" id="{91AAB8E3-E584-6983-5CD2-54CF53E82409}"/>
              </a:ext>
            </a:extLst>
          </p:cNvPr>
          <p:cNvSpPr/>
          <p:nvPr/>
        </p:nvSpPr>
        <p:spPr>
          <a:xfrm>
            <a:off x="3491880" y="3933056"/>
            <a:ext cx="2160240" cy="1918224"/>
          </a:xfrm>
          <a:prstGeom prst="ellipse">
            <a:avLst/>
          </a:prstGeom>
          <a:blipFill>
            <a:blip r:embed="rId13">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a:extLst>
              <a:ext uri="{FF2B5EF4-FFF2-40B4-BE49-F238E27FC236}">
                <a16:creationId xmlns:a16="http://schemas.microsoft.com/office/drawing/2014/main" id="{1166C8A2-EE91-D713-F9AC-5C269ECD57B0}"/>
              </a:ext>
            </a:extLst>
          </p:cNvPr>
          <p:cNvSpPr/>
          <p:nvPr/>
        </p:nvSpPr>
        <p:spPr>
          <a:xfrm>
            <a:off x="6300192" y="3933056"/>
            <a:ext cx="2626668" cy="2016224"/>
          </a:xfrm>
          <a:prstGeom prst="rect">
            <a:avLst/>
          </a:prstGeom>
          <a:blipFill>
            <a:blip r:embed="rId14">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01020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82BD0A6D-99D7-A47E-4136-0CEF8E358EC2}"/>
              </a:ext>
            </a:extLst>
          </p:cNvPr>
          <p:cNvSpPr/>
          <p:nvPr>
            <p:custDataLst>
              <p:tags r:id="rId1"/>
            </p:custDataLst>
          </p:nvPr>
        </p:nvSpPr>
        <p:spPr>
          <a:xfrm>
            <a:off x="1375510" y="1636758"/>
            <a:ext cx="6336703" cy="3560570"/>
          </a:xfrm>
          <a:prstGeom prst="ellipse">
            <a:avLst/>
          </a:prstGeom>
          <a:no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GA"/>
          </a:p>
        </p:txBody>
      </p:sp>
      <p:sp>
        <p:nvSpPr>
          <p:cNvPr id="2" name="Espace réservé du numéro de diapositive 1">
            <a:extLst>
              <a:ext uri="{FF2B5EF4-FFF2-40B4-BE49-F238E27FC236}">
                <a16:creationId xmlns:a16="http://schemas.microsoft.com/office/drawing/2014/main" id="{07AF3A36-F339-8040-E8D0-B36B419A3BEC}"/>
              </a:ext>
            </a:extLst>
          </p:cNvPr>
          <p:cNvSpPr>
            <a:spLocks noGrp="1"/>
          </p:cNvSpPr>
          <p:nvPr>
            <p:ph type="sldNum" sz="quarter" idx="12"/>
            <p:custDataLst>
              <p:tags r:id="rId2"/>
            </p:custDataLst>
          </p:nvPr>
        </p:nvSpPr>
        <p:spPr/>
        <p:txBody>
          <a:bodyPr/>
          <a:lstStyle/>
          <a:p>
            <a:fld id="{EB28FB6B-1FAF-4E8E-836E-40C850DCCEDA}" type="slidenum">
              <a:rPr lang="fr-BE" smtClean="0"/>
              <a:t>4</a:t>
            </a:fld>
            <a:endParaRPr lang="fr-BE"/>
          </a:p>
        </p:txBody>
      </p:sp>
      <p:sp>
        <p:nvSpPr>
          <p:cNvPr id="3" name="Rectangle 2">
            <a:extLst>
              <a:ext uri="{FF2B5EF4-FFF2-40B4-BE49-F238E27FC236}">
                <a16:creationId xmlns:a16="http://schemas.microsoft.com/office/drawing/2014/main" id="{2314A304-D2DF-7242-D70F-A2E734588A8A}"/>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469CAC28-3B2B-3F31-8D6A-CA5A80754679}"/>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21">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6" name="ZoneTexte 5">
            <a:extLst>
              <a:ext uri="{FF2B5EF4-FFF2-40B4-BE49-F238E27FC236}">
                <a16:creationId xmlns:a16="http://schemas.microsoft.com/office/drawing/2014/main" id="{B9D62FD1-DD63-27C7-E212-7D6D72454D61}"/>
              </a:ext>
            </a:extLst>
          </p:cNvPr>
          <p:cNvSpPr txBox="1"/>
          <p:nvPr>
            <p:custDataLst>
              <p:tags r:id="rId5"/>
            </p:custDataLst>
          </p:nvPr>
        </p:nvSpPr>
        <p:spPr>
          <a:xfrm>
            <a:off x="7448016" y="3980061"/>
            <a:ext cx="1160735" cy="369332"/>
          </a:xfrm>
          <a:prstGeom prst="rect">
            <a:avLst/>
          </a:prstGeom>
          <a:noFill/>
        </p:spPr>
        <p:txBody>
          <a:bodyPr wrap="square">
            <a:spAutoFit/>
          </a:bodyPr>
          <a:lstStyle/>
          <a:p>
            <a:r>
              <a:rPr lang="fr-FR" dirty="0"/>
              <a:t>Trésorière</a:t>
            </a:r>
          </a:p>
        </p:txBody>
      </p:sp>
      <p:sp>
        <p:nvSpPr>
          <p:cNvPr id="7" name="ZoneTexte 6">
            <a:extLst>
              <a:ext uri="{FF2B5EF4-FFF2-40B4-BE49-F238E27FC236}">
                <a16:creationId xmlns:a16="http://schemas.microsoft.com/office/drawing/2014/main" id="{221B9758-974C-CE97-4904-9FD21C445D45}"/>
              </a:ext>
            </a:extLst>
          </p:cNvPr>
          <p:cNvSpPr txBox="1"/>
          <p:nvPr>
            <p:custDataLst>
              <p:tags r:id="rId6"/>
            </p:custDataLst>
          </p:nvPr>
        </p:nvSpPr>
        <p:spPr>
          <a:xfrm>
            <a:off x="513471" y="917449"/>
            <a:ext cx="4320480" cy="584775"/>
          </a:xfrm>
          <a:prstGeom prst="rect">
            <a:avLst/>
          </a:prstGeom>
          <a:noFill/>
        </p:spPr>
        <p:txBody>
          <a:bodyPr wrap="square" rtlCol="0">
            <a:spAutoFit/>
          </a:bodyPr>
          <a:lstStyle/>
          <a:p>
            <a:r>
              <a:rPr lang="fr-FR" sz="3200" b="1" i="0" dirty="0">
                <a:solidFill>
                  <a:srgbClr val="1B272F"/>
                </a:solidFill>
                <a:effectLst/>
              </a:rPr>
              <a:t>Bureau exécutif</a:t>
            </a:r>
            <a:endParaRPr lang="fr-GA" sz="3200" b="1" dirty="0"/>
          </a:p>
        </p:txBody>
      </p:sp>
      <p:pic>
        <p:nvPicPr>
          <p:cNvPr id="9" name="Image 8" descr="Une image contenant motif, Symétrie, art, Caractère coloré&#10;&#10;Description générée automatiquement">
            <a:extLst>
              <a:ext uri="{FF2B5EF4-FFF2-40B4-BE49-F238E27FC236}">
                <a16:creationId xmlns:a16="http://schemas.microsoft.com/office/drawing/2014/main" id="{B525D59E-013A-D352-8C97-7CB4E60F4E47}"/>
              </a:ext>
            </a:extLst>
          </p:cNvPr>
          <p:cNvPicPr>
            <a:picLocks noChangeAspect="1"/>
          </p:cNvPicPr>
          <p:nvPr>
            <p:custDataLst>
              <p:tags r:id="rId7"/>
            </p:custDataLst>
          </p:nvPr>
        </p:nvPicPr>
        <p:blipFill rotWithShape="1">
          <a:blip r:embed="rId22"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sp>
        <p:nvSpPr>
          <p:cNvPr id="10" name="ZoneTexte 9">
            <a:extLst>
              <a:ext uri="{FF2B5EF4-FFF2-40B4-BE49-F238E27FC236}">
                <a16:creationId xmlns:a16="http://schemas.microsoft.com/office/drawing/2014/main" id="{5F2101A3-2837-311C-0DDE-AAC0AC4B4341}"/>
              </a:ext>
            </a:extLst>
          </p:cNvPr>
          <p:cNvSpPr txBox="1"/>
          <p:nvPr>
            <p:custDataLst>
              <p:tags r:id="rId8"/>
            </p:custDataLst>
          </p:nvPr>
        </p:nvSpPr>
        <p:spPr>
          <a:xfrm>
            <a:off x="5162068" y="3204701"/>
            <a:ext cx="2024831" cy="369332"/>
          </a:xfrm>
          <a:prstGeom prst="rect">
            <a:avLst/>
          </a:prstGeom>
          <a:noFill/>
        </p:spPr>
        <p:txBody>
          <a:bodyPr wrap="square">
            <a:spAutoFit/>
          </a:bodyPr>
          <a:lstStyle/>
          <a:p>
            <a:r>
              <a:rPr lang="fr-FR" dirty="0"/>
              <a:t>Présidente</a:t>
            </a:r>
          </a:p>
        </p:txBody>
      </p:sp>
      <p:sp>
        <p:nvSpPr>
          <p:cNvPr id="12" name="ZoneTexte 11">
            <a:extLst>
              <a:ext uri="{FF2B5EF4-FFF2-40B4-BE49-F238E27FC236}">
                <a16:creationId xmlns:a16="http://schemas.microsoft.com/office/drawing/2014/main" id="{7AC00AF5-A7FA-92A2-6D6C-B6E821826110}"/>
              </a:ext>
            </a:extLst>
          </p:cNvPr>
          <p:cNvSpPr txBox="1"/>
          <p:nvPr>
            <p:custDataLst>
              <p:tags r:id="rId9"/>
            </p:custDataLst>
          </p:nvPr>
        </p:nvSpPr>
        <p:spPr>
          <a:xfrm>
            <a:off x="5076056" y="1241576"/>
            <a:ext cx="2275879" cy="369332"/>
          </a:xfrm>
          <a:prstGeom prst="rect">
            <a:avLst/>
          </a:prstGeom>
          <a:noFill/>
        </p:spPr>
        <p:txBody>
          <a:bodyPr wrap="square">
            <a:spAutoFit/>
          </a:bodyPr>
          <a:lstStyle/>
          <a:p>
            <a:r>
              <a:rPr lang="fr-FR" dirty="0"/>
              <a:t>Secrétaire Général</a:t>
            </a:r>
          </a:p>
        </p:txBody>
      </p:sp>
      <p:sp>
        <p:nvSpPr>
          <p:cNvPr id="13" name="ZoneTexte 12">
            <a:extLst>
              <a:ext uri="{FF2B5EF4-FFF2-40B4-BE49-F238E27FC236}">
                <a16:creationId xmlns:a16="http://schemas.microsoft.com/office/drawing/2014/main" id="{359BF460-3211-D8A9-4550-0F0FDC2B4A72}"/>
              </a:ext>
            </a:extLst>
          </p:cNvPr>
          <p:cNvSpPr txBox="1"/>
          <p:nvPr>
            <p:custDataLst>
              <p:tags r:id="rId10"/>
            </p:custDataLst>
          </p:nvPr>
        </p:nvSpPr>
        <p:spPr>
          <a:xfrm>
            <a:off x="478972" y="5195994"/>
            <a:ext cx="1493293" cy="646331"/>
          </a:xfrm>
          <a:prstGeom prst="rect">
            <a:avLst/>
          </a:prstGeom>
          <a:noFill/>
        </p:spPr>
        <p:txBody>
          <a:bodyPr wrap="square">
            <a:spAutoFit/>
          </a:bodyPr>
          <a:lstStyle/>
          <a:p>
            <a:pPr algn="r"/>
            <a:r>
              <a:rPr lang="fr-FR" dirty="0"/>
              <a:t>Coordinatrice</a:t>
            </a:r>
          </a:p>
          <a:p>
            <a:pPr algn="r"/>
            <a:r>
              <a:rPr lang="fr-FR" dirty="0"/>
              <a:t> scientifique</a:t>
            </a:r>
          </a:p>
        </p:txBody>
      </p:sp>
      <p:sp>
        <p:nvSpPr>
          <p:cNvPr id="14" name="ZoneTexte 13">
            <a:extLst>
              <a:ext uri="{FF2B5EF4-FFF2-40B4-BE49-F238E27FC236}">
                <a16:creationId xmlns:a16="http://schemas.microsoft.com/office/drawing/2014/main" id="{EEC33BBC-9993-7BD0-CCA3-E51027FFFA02}"/>
              </a:ext>
            </a:extLst>
          </p:cNvPr>
          <p:cNvSpPr txBox="1"/>
          <p:nvPr>
            <p:custDataLst>
              <p:tags r:id="rId11"/>
            </p:custDataLst>
          </p:nvPr>
        </p:nvSpPr>
        <p:spPr>
          <a:xfrm>
            <a:off x="3131840" y="5176057"/>
            <a:ext cx="2304256" cy="646331"/>
          </a:xfrm>
          <a:prstGeom prst="rect">
            <a:avLst/>
          </a:prstGeom>
          <a:noFill/>
        </p:spPr>
        <p:txBody>
          <a:bodyPr wrap="square">
            <a:spAutoFit/>
          </a:bodyPr>
          <a:lstStyle/>
          <a:p>
            <a:pPr algn="r"/>
            <a:r>
              <a:rPr lang="fr-FR" dirty="0"/>
              <a:t>Coordinatrice</a:t>
            </a:r>
          </a:p>
          <a:p>
            <a:pPr algn="r"/>
            <a:r>
              <a:rPr lang="fr-FR" dirty="0"/>
              <a:t> scientifique Adjointe</a:t>
            </a:r>
          </a:p>
        </p:txBody>
      </p:sp>
      <p:pic>
        <p:nvPicPr>
          <p:cNvPr id="18" name="Image 17" descr="Une image contenant Visage humain, personne, habits, mur&#10;&#10;Description générée automatiquement">
            <a:extLst>
              <a:ext uri="{FF2B5EF4-FFF2-40B4-BE49-F238E27FC236}">
                <a16:creationId xmlns:a16="http://schemas.microsoft.com/office/drawing/2014/main" id="{A5CDBCF9-7E2C-3E05-B3E9-8AB82841EDF0}"/>
              </a:ext>
            </a:extLst>
          </p:cNvPr>
          <p:cNvPicPr>
            <a:picLocks noChangeAspect="1"/>
          </p:cNvPicPr>
          <p:nvPr>
            <p:custDataLst>
              <p:tags r:id="rId12"/>
            </p:custDataLst>
          </p:nvPr>
        </p:nvPicPr>
        <p:blipFill>
          <a:blip r:embed="rId23" cstate="print">
            <a:extLst>
              <a:ext uri="{28A0092B-C50C-407E-A947-70E740481C1C}">
                <a14:useLocalDpi xmlns:a14="http://schemas.microsoft.com/office/drawing/2010/main" val="0"/>
              </a:ext>
            </a:extLst>
          </a:blip>
          <a:stretch>
            <a:fillRect/>
          </a:stretch>
        </p:blipFill>
        <p:spPr>
          <a:xfrm>
            <a:off x="3923928" y="764704"/>
            <a:ext cx="1060070" cy="141342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0" name="Image 19" descr="Une image contenant habits, personne, Visage humain, Selfie&#10;&#10;Description générée automatiquement">
            <a:extLst>
              <a:ext uri="{FF2B5EF4-FFF2-40B4-BE49-F238E27FC236}">
                <a16:creationId xmlns:a16="http://schemas.microsoft.com/office/drawing/2014/main" id="{2EB0F72A-1526-3D82-25E2-158398C35367}"/>
              </a:ext>
            </a:extLst>
          </p:cNvPr>
          <p:cNvPicPr>
            <a:picLocks noChangeAspect="1"/>
          </p:cNvPicPr>
          <p:nvPr>
            <p:custDataLst>
              <p:tags r:id="rId13"/>
            </p:custDataLst>
          </p:nvPr>
        </p:nvPicPr>
        <p:blipFill rotWithShape="1">
          <a:blip r:embed="rId24" cstate="print">
            <a:extLst>
              <a:ext uri="{28A0092B-C50C-407E-A947-70E740481C1C}">
                <a14:useLocalDpi xmlns:a14="http://schemas.microsoft.com/office/drawing/2010/main" val="0"/>
              </a:ext>
            </a:extLst>
          </a:blip>
          <a:srcRect t="12851" b="24150"/>
          <a:stretch/>
        </p:blipFill>
        <p:spPr>
          <a:xfrm>
            <a:off x="2116741" y="4288168"/>
            <a:ext cx="1189877" cy="153716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2" name="Image 21">
            <a:extLst>
              <a:ext uri="{FF2B5EF4-FFF2-40B4-BE49-F238E27FC236}">
                <a16:creationId xmlns:a16="http://schemas.microsoft.com/office/drawing/2014/main" id="{925C638D-233D-9A81-A0C5-A94E16523E7A}"/>
              </a:ext>
            </a:extLst>
          </p:cNvPr>
          <p:cNvPicPr>
            <a:picLocks noChangeAspect="1"/>
          </p:cNvPicPr>
          <p:nvPr>
            <p:custDataLst>
              <p:tags r:id="rId14"/>
            </p:custDataLst>
          </p:nvPr>
        </p:nvPicPr>
        <p:blipFill>
          <a:blip r:embed="rId25" cstate="print">
            <a:extLst>
              <a:ext uri="{28A0092B-C50C-407E-A947-70E740481C1C}">
                <a14:useLocalDpi xmlns:a14="http://schemas.microsoft.com/office/drawing/2010/main" val="0"/>
              </a:ext>
            </a:extLst>
          </a:blip>
          <a:srcRect l="8861" r="8861"/>
          <a:stretch/>
        </p:blipFill>
        <p:spPr>
          <a:xfrm>
            <a:off x="3880829" y="2685892"/>
            <a:ext cx="1127929" cy="131868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4" name="Image 23" descr="Une image contenant Visage humain, personne, sourire, sourcil&#10;&#10;Description générée automatiquement">
            <a:extLst>
              <a:ext uri="{FF2B5EF4-FFF2-40B4-BE49-F238E27FC236}">
                <a16:creationId xmlns:a16="http://schemas.microsoft.com/office/drawing/2014/main" id="{AE993557-8197-23FA-CCEA-CFAF18608FD7}"/>
              </a:ext>
            </a:extLst>
          </p:cNvPr>
          <p:cNvPicPr>
            <a:picLocks noChangeAspect="1"/>
          </p:cNvPicPr>
          <p:nvPr>
            <p:custDataLst>
              <p:tags r:id="rId15"/>
            </p:custDataLst>
          </p:nvPr>
        </p:nvPicPr>
        <p:blipFill rotWithShape="1">
          <a:blip r:embed="rId26" cstate="print">
            <a:extLst>
              <a:ext uri="{28A0092B-C50C-407E-A947-70E740481C1C}">
                <a14:useLocalDpi xmlns:a14="http://schemas.microsoft.com/office/drawing/2010/main" val="0"/>
              </a:ext>
            </a:extLst>
          </a:blip>
          <a:srcRect b="15608"/>
          <a:stretch/>
        </p:blipFill>
        <p:spPr>
          <a:xfrm>
            <a:off x="6912115" y="2348880"/>
            <a:ext cx="1127929" cy="153716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Image 25" descr="Une image contenant Visage humain, habits, personne, sourire&#10;&#10;Description générée automatiquement">
            <a:extLst>
              <a:ext uri="{FF2B5EF4-FFF2-40B4-BE49-F238E27FC236}">
                <a16:creationId xmlns:a16="http://schemas.microsoft.com/office/drawing/2014/main" id="{455750F1-65CF-AE64-78D3-C16AF4063C87}"/>
              </a:ext>
            </a:extLst>
          </p:cNvPr>
          <p:cNvPicPr>
            <a:picLocks noChangeAspect="1"/>
          </p:cNvPicPr>
          <p:nvPr>
            <p:custDataLst>
              <p:tags r:id="rId16"/>
            </p:custDataLst>
          </p:nvPr>
        </p:nvPicPr>
        <p:blipFill>
          <a:blip r:embed="rId27" cstate="print">
            <a:extLst>
              <a:ext uri="{28A0092B-C50C-407E-A947-70E740481C1C}">
                <a14:useLocalDpi xmlns:a14="http://schemas.microsoft.com/office/drawing/2010/main" val="0"/>
              </a:ext>
            </a:extLst>
          </a:blip>
          <a:stretch>
            <a:fillRect/>
          </a:stretch>
        </p:blipFill>
        <p:spPr>
          <a:xfrm>
            <a:off x="5547375" y="4250788"/>
            <a:ext cx="1127929" cy="150390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Image 26" descr="Une image contenant logo, Police, symbole, clipart&#10;&#10;Description générée automatiquement">
            <a:extLst>
              <a:ext uri="{FF2B5EF4-FFF2-40B4-BE49-F238E27FC236}">
                <a16:creationId xmlns:a16="http://schemas.microsoft.com/office/drawing/2014/main" id="{10393DB3-87C1-BD9E-4576-34A874944C9B}"/>
              </a:ext>
            </a:extLst>
          </p:cNvPr>
          <p:cNvPicPr>
            <a:picLocks noChangeAspect="1"/>
          </p:cNvPicPr>
          <p:nvPr>
            <p:custDataLst>
              <p:tags r:id="rId17"/>
            </p:custDataLst>
          </p:nvPr>
        </p:nvPicPr>
        <p:blipFill>
          <a:blip r:embed="rId28"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pic>
        <p:nvPicPr>
          <p:cNvPr id="30" name="Image 29" descr="Une image contenant Visage humain, personne, Front, habits&#10;&#10;Description générée automatiquement">
            <a:extLst>
              <a:ext uri="{FF2B5EF4-FFF2-40B4-BE49-F238E27FC236}">
                <a16:creationId xmlns:a16="http://schemas.microsoft.com/office/drawing/2014/main" id="{5F588A73-7133-F0F3-30EC-B79FE3350E6E}"/>
              </a:ext>
            </a:extLst>
          </p:cNvPr>
          <p:cNvPicPr>
            <a:picLocks noChangeAspect="1"/>
          </p:cNvPicPr>
          <p:nvPr>
            <p:custDataLst>
              <p:tags r:id="rId18"/>
            </p:custDataLst>
          </p:nvPr>
        </p:nvPicPr>
        <p:blipFill>
          <a:blip r:embed="rId29" cstate="print">
            <a:extLst>
              <a:ext uri="{28A0092B-C50C-407E-A947-70E740481C1C}">
                <a14:useLocalDpi xmlns:a14="http://schemas.microsoft.com/office/drawing/2010/main" val="0"/>
              </a:ext>
            </a:extLst>
          </a:blip>
          <a:stretch>
            <a:fillRect/>
          </a:stretch>
        </p:blipFill>
        <p:spPr>
          <a:xfrm>
            <a:off x="791277" y="2358406"/>
            <a:ext cx="1180988" cy="15746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1" name="ZoneTexte 30">
            <a:extLst>
              <a:ext uri="{FF2B5EF4-FFF2-40B4-BE49-F238E27FC236}">
                <a16:creationId xmlns:a16="http://schemas.microsoft.com/office/drawing/2014/main" id="{0FD413F5-B05D-BEA4-4784-EB89E906892A}"/>
              </a:ext>
            </a:extLst>
          </p:cNvPr>
          <p:cNvSpPr txBox="1"/>
          <p:nvPr>
            <p:custDataLst>
              <p:tags r:id="rId19"/>
            </p:custDataLst>
          </p:nvPr>
        </p:nvSpPr>
        <p:spPr>
          <a:xfrm>
            <a:off x="2080097" y="2927702"/>
            <a:ext cx="2275879" cy="646331"/>
          </a:xfrm>
          <a:prstGeom prst="rect">
            <a:avLst/>
          </a:prstGeom>
          <a:noFill/>
        </p:spPr>
        <p:txBody>
          <a:bodyPr wrap="square">
            <a:spAutoFit/>
          </a:bodyPr>
          <a:lstStyle/>
          <a:p>
            <a:r>
              <a:rPr lang="fr-FR" dirty="0"/>
              <a:t>Secrétaire</a:t>
            </a:r>
          </a:p>
          <a:p>
            <a:r>
              <a:rPr lang="fr-FR" dirty="0"/>
              <a:t>Général Adjoint</a:t>
            </a:r>
          </a:p>
        </p:txBody>
      </p:sp>
    </p:spTree>
    <p:extLst>
      <p:ext uri="{BB962C8B-B14F-4D97-AF65-F5344CB8AC3E}">
        <p14:creationId xmlns:p14="http://schemas.microsoft.com/office/powerpoint/2010/main" val="2749579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5</a:t>
            </a:fld>
            <a:endParaRPr lang="fr-BE"/>
          </a:p>
        </p:txBody>
      </p:sp>
      <p:sp>
        <p:nvSpPr>
          <p:cNvPr id="3" name="Rectangle 2">
            <a:extLst>
              <a:ext uri="{FF2B5EF4-FFF2-40B4-BE49-F238E27FC236}">
                <a16:creationId xmlns:a16="http://schemas.microsoft.com/office/drawing/2014/main" id="{071057E9-8E47-3008-1827-C996214DBB33}"/>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3891484F-338F-AA3F-C1B7-731B2767B902}"/>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1">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921F8C6C-784C-2E61-3D68-A5D1BBF37390}"/>
              </a:ext>
            </a:extLst>
          </p:cNvPr>
          <p:cNvSpPr txBox="1"/>
          <p:nvPr>
            <p:custDataLst>
              <p:tags r:id="rId4"/>
            </p:custDataLst>
          </p:nvPr>
        </p:nvSpPr>
        <p:spPr>
          <a:xfrm>
            <a:off x="467544" y="759268"/>
            <a:ext cx="6912768" cy="1077218"/>
          </a:xfrm>
          <a:prstGeom prst="rect">
            <a:avLst/>
          </a:prstGeom>
          <a:noFill/>
        </p:spPr>
        <p:txBody>
          <a:bodyPr wrap="square" rtlCol="0">
            <a:spAutoFit/>
          </a:bodyPr>
          <a:lstStyle/>
          <a:p>
            <a:r>
              <a:rPr lang="fr-FR" sz="3200" b="1" i="0" dirty="0">
                <a:solidFill>
                  <a:srgbClr val="1B272F"/>
                </a:solidFill>
                <a:effectLst/>
              </a:rPr>
              <a:t>2- Activités principales des deux    dernières années </a:t>
            </a:r>
            <a:endParaRPr lang="fr-GA" sz="3200" b="1" dirty="0"/>
          </a:p>
        </p:txBody>
      </p:sp>
      <p:sp>
        <p:nvSpPr>
          <p:cNvPr id="8" name="ZoneTexte 7">
            <a:extLst>
              <a:ext uri="{FF2B5EF4-FFF2-40B4-BE49-F238E27FC236}">
                <a16:creationId xmlns:a16="http://schemas.microsoft.com/office/drawing/2014/main" id="{2EA6C96B-D518-BE5E-D2BD-721972A567A8}"/>
              </a:ext>
            </a:extLst>
          </p:cNvPr>
          <p:cNvSpPr txBox="1"/>
          <p:nvPr>
            <p:custDataLst>
              <p:tags r:id="rId5"/>
            </p:custDataLst>
          </p:nvPr>
        </p:nvSpPr>
        <p:spPr>
          <a:xfrm>
            <a:off x="431540" y="2139933"/>
            <a:ext cx="7920880" cy="1200329"/>
          </a:xfrm>
          <a:prstGeom prst="rect">
            <a:avLst/>
          </a:prstGeom>
          <a:noFill/>
        </p:spPr>
        <p:txBody>
          <a:bodyPr wrap="square" rtlCol="0">
            <a:spAutoFit/>
          </a:bodyPr>
          <a:lstStyle/>
          <a:p>
            <a:r>
              <a:rPr lang="fr-FR" sz="2400" b="1" i="0" dirty="0">
                <a:solidFill>
                  <a:srgbClr val="1B272F"/>
                </a:solidFill>
                <a:effectLst/>
                <a:latin typeface="YACgETiWKS8 0"/>
              </a:rPr>
              <a:t>Séminaire de formation à Bertoua au Cameroun </a:t>
            </a:r>
            <a:r>
              <a:rPr lang="fr-FR" sz="2400" b="0" i="0" dirty="0">
                <a:solidFill>
                  <a:srgbClr val="1B272F"/>
                </a:solidFill>
                <a:effectLst/>
                <a:latin typeface="YACgETiWKS8 0"/>
              </a:rPr>
              <a:t>: « L'innovation pédagogique</a:t>
            </a:r>
            <a:r>
              <a:rPr lang="fr-FR" sz="2400" dirty="0">
                <a:solidFill>
                  <a:srgbClr val="1B272F"/>
                </a:solidFill>
                <a:latin typeface="YACgETiWKS8 0"/>
              </a:rPr>
              <a:t> </a:t>
            </a:r>
            <a:r>
              <a:rPr lang="fr-FR" sz="2400" b="0" i="0" dirty="0">
                <a:solidFill>
                  <a:srgbClr val="1B272F"/>
                </a:solidFill>
                <a:effectLst/>
                <a:latin typeface="YACgETiWKS8 0"/>
              </a:rPr>
              <a:t>au service de l‘enseignement en français »</a:t>
            </a:r>
            <a:r>
              <a:rPr lang="fr-FR" sz="2400" dirty="0">
                <a:solidFill>
                  <a:srgbClr val="1B272F"/>
                </a:solidFill>
                <a:latin typeface="YACgETiWKS8 0"/>
              </a:rPr>
              <a:t> en </a:t>
            </a:r>
            <a:r>
              <a:rPr lang="fr-FR" sz="2400" b="0" i="0" dirty="0">
                <a:solidFill>
                  <a:srgbClr val="1B272F"/>
                </a:solidFill>
                <a:effectLst/>
                <a:latin typeface="YACgETiWKS8 0"/>
              </a:rPr>
              <a:t>novembre 2023</a:t>
            </a:r>
            <a:endParaRPr lang="fr-FR" sz="2400" dirty="0">
              <a:solidFill>
                <a:srgbClr val="1B272F"/>
              </a:solidFill>
              <a:effectLst/>
              <a:latin typeface="YACgETiWKS8 0"/>
            </a:endParaRPr>
          </a:p>
        </p:txBody>
      </p:sp>
      <p:sp>
        <p:nvSpPr>
          <p:cNvPr id="9" name="ZoneTexte 8">
            <a:extLst>
              <a:ext uri="{FF2B5EF4-FFF2-40B4-BE49-F238E27FC236}">
                <a16:creationId xmlns:a16="http://schemas.microsoft.com/office/drawing/2014/main" id="{4813F712-1877-7618-6AF0-46B331403067}"/>
              </a:ext>
            </a:extLst>
          </p:cNvPr>
          <p:cNvSpPr txBox="1"/>
          <p:nvPr>
            <p:custDataLst>
              <p:tags r:id="rId6"/>
            </p:custDataLst>
          </p:nvPr>
        </p:nvSpPr>
        <p:spPr>
          <a:xfrm>
            <a:off x="467544" y="3559656"/>
            <a:ext cx="7920880" cy="2677656"/>
          </a:xfrm>
          <a:prstGeom prst="rect">
            <a:avLst/>
          </a:prstGeom>
          <a:noFill/>
        </p:spPr>
        <p:txBody>
          <a:bodyPr wrap="square" rtlCol="0">
            <a:spAutoFit/>
          </a:bodyPr>
          <a:lstStyle/>
          <a:p>
            <a:r>
              <a:rPr lang="fr-FR" sz="2400" b="0" i="0" dirty="0">
                <a:solidFill>
                  <a:srgbClr val="1B272F"/>
                </a:solidFill>
                <a:effectLst/>
                <a:latin typeface="YACgETiWKS8 0"/>
              </a:rPr>
              <a:t>Séminaire proposé aux enseignants et aux étudiants de Bertoua. </a:t>
            </a:r>
            <a:r>
              <a:rPr lang="fr-FR" sz="2400" b="1" i="1" dirty="0">
                <a:solidFill>
                  <a:srgbClr val="1B272F"/>
                </a:solidFill>
                <a:effectLst/>
                <a:latin typeface="YACgETiWKS8 0"/>
              </a:rPr>
              <a:t>Être enseignant aujourd’hui c’est adopter une posture innovante</a:t>
            </a:r>
            <a:r>
              <a:rPr lang="fr-FR" sz="2400" b="0" i="0" dirty="0">
                <a:solidFill>
                  <a:srgbClr val="1B272F"/>
                </a:solidFill>
                <a:effectLst/>
                <a:latin typeface="YACgETiWKS8 0"/>
              </a:rPr>
              <a:t>. </a:t>
            </a:r>
          </a:p>
          <a:p>
            <a:r>
              <a:rPr lang="fr-FR" sz="2400" b="0" i="0" dirty="0">
                <a:solidFill>
                  <a:srgbClr val="1B272F"/>
                </a:solidFill>
                <a:effectLst/>
                <a:latin typeface="YACgETiWKS8 0"/>
              </a:rPr>
              <a:t>*Objectifs :</a:t>
            </a:r>
            <a:endParaRPr lang="fr-FR" sz="2400" dirty="0">
              <a:solidFill>
                <a:srgbClr val="1B272F"/>
              </a:solidFill>
              <a:effectLst/>
              <a:latin typeface="YACgETiWKS8 0"/>
            </a:endParaRPr>
          </a:p>
          <a:p>
            <a:r>
              <a:rPr lang="fr-FR" sz="2400" b="0" i="0" dirty="0">
                <a:solidFill>
                  <a:srgbClr val="1B272F"/>
                </a:solidFill>
                <a:effectLst/>
                <a:latin typeface="YACgETiWKS8 0"/>
              </a:rPr>
              <a:t>1. Formation des enseignants</a:t>
            </a:r>
            <a:endParaRPr lang="fr-FR" sz="2400" dirty="0">
              <a:solidFill>
                <a:srgbClr val="1B272F"/>
              </a:solidFill>
              <a:effectLst/>
              <a:latin typeface="YACgETiWKS8 0"/>
            </a:endParaRPr>
          </a:p>
          <a:p>
            <a:r>
              <a:rPr lang="fr-FR" sz="2400" b="0" i="0" dirty="0">
                <a:solidFill>
                  <a:srgbClr val="1B272F"/>
                </a:solidFill>
                <a:effectLst/>
                <a:latin typeface="YACgETiWKS8 0"/>
              </a:rPr>
              <a:t>2. Promouvoir l’innovation pédagogique</a:t>
            </a:r>
            <a:endParaRPr lang="fr-FR" sz="2400" dirty="0">
              <a:solidFill>
                <a:srgbClr val="1B272F"/>
              </a:solidFill>
              <a:effectLst/>
              <a:latin typeface="YACgETiWKS8 0"/>
            </a:endParaRPr>
          </a:p>
          <a:p>
            <a:r>
              <a:rPr lang="fr-FR" sz="2400" b="0" i="0" dirty="0">
                <a:solidFill>
                  <a:srgbClr val="1B272F"/>
                </a:solidFill>
                <a:effectLst/>
                <a:latin typeface="YACgETiWKS8 0"/>
              </a:rPr>
              <a:t>3. Matérialisation des ODD</a:t>
            </a:r>
            <a:endParaRPr lang="fr-FR" sz="2400" dirty="0">
              <a:solidFill>
                <a:srgbClr val="1B272F"/>
              </a:solidFill>
              <a:effectLst/>
              <a:latin typeface="YACgETiWKS8 0"/>
            </a:endParaRPr>
          </a:p>
        </p:txBody>
      </p:sp>
      <p:sp>
        <p:nvSpPr>
          <p:cNvPr id="10" name="ZoneTexte 9">
            <a:extLst>
              <a:ext uri="{FF2B5EF4-FFF2-40B4-BE49-F238E27FC236}">
                <a16:creationId xmlns:a16="http://schemas.microsoft.com/office/drawing/2014/main" id="{6D7F8067-6AE6-880E-7F21-D3F7BF1D5B90}"/>
              </a:ext>
            </a:extLst>
          </p:cNvPr>
          <p:cNvSpPr txBox="1"/>
          <p:nvPr>
            <p:custDataLst>
              <p:tags r:id="rId7"/>
            </p:custDataLst>
          </p:nvPr>
        </p:nvSpPr>
        <p:spPr>
          <a:xfrm>
            <a:off x="456049" y="1738361"/>
            <a:ext cx="7920880" cy="461665"/>
          </a:xfrm>
          <a:prstGeom prst="rect">
            <a:avLst/>
          </a:prstGeom>
          <a:noFill/>
        </p:spPr>
        <p:txBody>
          <a:bodyPr wrap="square" rtlCol="0">
            <a:spAutoFit/>
          </a:bodyPr>
          <a:lstStyle/>
          <a:p>
            <a:r>
              <a:rPr lang="fr-FR" sz="2400" b="1" i="0" dirty="0">
                <a:solidFill>
                  <a:schemeClr val="tx2">
                    <a:lumMod val="75000"/>
                  </a:schemeClr>
                </a:solidFill>
                <a:effectLst/>
                <a:latin typeface="YACgETiWKS8 0"/>
              </a:rPr>
              <a:t>Activité 1</a:t>
            </a:r>
            <a:endParaRPr lang="fr-FR" sz="2400" b="1" dirty="0">
              <a:solidFill>
                <a:schemeClr val="tx2">
                  <a:lumMod val="75000"/>
                </a:schemeClr>
              </a:solidFill>
              <a:effectLst/>
              <a:latin typeface="YACgETiWKS8 0"/>
            </a:endParaRPr>
          </a:p>
        </p:txBody>
      </p:sp>
      <p:pic>
        <p:nvPicPr>
          <p:cNvPr id="11" name="Image 10" descr="Une image contenant motif, Symétrie, art, Caractère coloré&#10;&#10;Description générée automatiquement">
            <a:extLst>
              <a:ext uri="{FF2B5EF4-FFF2-40B4-BE49-F238E27FC236}">
                <a16:creationId xmlns:a16="http://schemas.microsoft.com/office/drawing/2014/main" id="{79209A26-D5B1-2D27-B888-2C6D7DAB478E}"/>
              </a:ext>
            </a:extLst>
          </p:cNvPr>
          <p:cNvPicPr>
            <a:picLocks noChangeAspect="1"/>
          </p:cNvPicPr>
          <p:nvPr>
            <p:custDataLst>
              <p:tags r:id="rId8"/>
            </p:custDataLst>
          </p:nvPr>
        </p:nvPicPr>
        <p:blipFill rotWithShape="1">
          <a:blip r:embed="rId12"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2" name="Image 11" descr="Une image contenant logo, Police, symbole, clipart&#10;&#10;Description générée automatiquement">
            <a:extLst>
              <a:ext uri="{FF2B5EF4-FFF2-40B4-BE49-F238E27FC236}">
                <a16:creationId xmlns:a16="http://schemas.microsoft.com/office/drawing/2014/main" id="{916FABAB-0659-0A31-AA48-189F299957CD}"/>
              </a:ext>
            </a:extLst>
          </p:cNvPr>
          <p:cNvPicPr>
            <a:picLocks noChangeAspect="1"/>
          </p:cNvPicPr>
          <p:nvPr>
            <p:custDataLst>
              <p:tags r:id="rId9"/>
            </p:custDataLst>
          </p:nvPr>
        </p:nvPicPr>
        <p:blipFill>
          <a:blip r:embed="rId13"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1266869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6</a:t>
            </a:fld>
            <a:endParaRPr lang="fr-BE"/>
          </a:p>
        </p:txBody>
      </p:sp>
      <p:sp>
        <p:nvSpPr>
          <p:cNvPr id="3" name="Rectangle 2">
            <a:extLst>
              <a:ext uri="{FF2B5EF4-FFF2-40B4-BE49-F238E27FC236}">
                <a16:creationId xmlns:a16="http://schemas.microsoft.com/office/drawing/2014/main" id="{0FFD6CCD-503E-89A3-11C0-C792B57B0BAB}"/>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3BD4ED11-253F-9D88-CA29-EFB006D800BF}"/>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0">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6" name="ZoneTexte 5">
            <a:extLst>
              <a:ext uri="{FF2B5EF4-FFF2-40B4-BE49-F238E27FC236}">
                <a16:creationId xmlns:a16="http://schemas.microsoft.com/office/drawing/2014/main" id="{C37960BE-986E-31CC-E84F-E413C1492A18}"/>
              </a:ext>
            </a:extLst>
          </p:cNvPr>
          <p:cNvSpPr txBox="1"/>
          <p:nvPr>
            <p:custDataLst>
              <p:tags r:id="rId4"/>
            </p:custDataLst>
          </p:nvPr>
        </p:nvSpPr>
        <p:spPr>
          <a:xfrm>
            <a:off x="451942" y="1988840"/>
            <a:ext cx="7416824" cy="2410916"/>
          </a:xfrm>
          <a:prstGeom prst="rect">
            <a:avLst/>
          </a:prstGeom>
          <a:noFill/>
        </p:spPr>
        <p:txBody>
          <a:bodyPr wrap="square" rtlCol="0">
            <a:spAutoFit/>
          </a:bodyPr>
          <a:lstStyle/>
          <a:p>
            <a:pPr algn="just">
              <a:lnSpc>
                <a:spcPct val="150000"/>
              </a:lnSpc>
              <a:spcAft>
                <a:spcPts val="800"/>
              </a:spcAft>
            </a:pPr>
            <a:r>
              <a:rPr lang="fr-FR" dirty="0">
                <a:solidFill>
                  <a:srgbClr val="000000"/>
                </a:solidFill>
                <a:latin typeface="Times New Roman" panose="02020603050405020304" pitchFamily="18" charset="0"/>
                <a:ea typeface="Times New Roman" panose="02020603050405020304" pitchFamily="18" charset="0"/>
              </a:rPr>
              <a:t>Dans la perspective d’</a:t>
            </a:r>
            <a:r>
              <a:rPr lang="fr-FR" sz="1800" dirty="0">
                <a:solidFill>
                  <a:srgbClr val="000000"/>
                </a:solidFill>
                <a:effectLst/>
                <a:latin typeface="Times New Roman" panose="02020603050405020304" pitchFamily="18" charset="0"/>
                <a:ea typeface="Times New Roman" panose="02020603050405020304" pitchFamily="18" charset="0"/>
              </a:rPr>
              <a:t>une éducation et une formation de qualité, il est judicieux de scruter les différents mécanismes liés aux stages. </a:t>
            </a:r>
          </a:p>
          <a:p>
            <a:r>
              <a:rPr lang="fr-FR" sz="1800" dirty="0">
                <a:effectLst/>
                <a:latin typeface="Calibri" panose="020F0502020204030204" pitchFamily="34" charset="0"/>
                <a:ea typeface="Calibri" panose="020F0502020204030204" pitchFamily="34" charset="0"/>
              </a:rPr>
              <a:t>Les stages suggèrent des perspectives de recherche riches et diversifiées qui méritent une exploration approfondie.</a:t>
            </a:r>
          </a:p>
          <a:p>
            <a:endParaRPr lang="fr-FR" sz="1800" dirty="0">
              <a:effectLst/>
              <a:latin typeface="Calibri" panose="020F0502020204030204" pitchFamily="34" charset="0"/>
              <a:ea typeface="Calibri" panose="020F0502020204030204" pitchFamily="34" charset="0"/>
            </a:endParaRPr>
          </a:p>
          <a:p>
            <a:r>
              <a:rPr lang="fr-FR" dirty="0">
                <a:latin typeface="Calibri" panose="020F0502020204030204" pitchFamily="34" charset="0"/>
                <a:ea typeface="Calibri" panose="020F0502020204030204" pitchFamily="34" charset="0"/>
              </a:rPr>
              <a:t>Une dizaine d’articles d’horizons divers composent cet ouvrage en cours de publication.</a:t>
            </a:r>
            <a:endParaRPr lang="fr-GA" sz="2400" dirty="0"/>
          </a:p>
        </p:txBody>
      </p:sp>
      <p:sp>
        <p:nvSpPr>
          <p:cNvPr id="7" name="ZoneTexte 6">
            <a:extLst>
              <a:ext uri="{FF2B5EF4-FFF2-40B4-BE49-F238E27FC236}">
                <a16:creationId xmlns:a16="http://schemas.microsoft.com/office/drawing/2014/main" id="{7EE61B11-0CA0-1BF7-D85C-C428D2DE0FCC}"/>
              </a:ext>
            </a:extLst>
          </p:cNvPr>
          <p:cNvSpPr txBox="1"/>
          <p:nvPr>
            <p:custDataLst>
              <p:tags r:id="rId5"/>
            </p:custDataLst>
          </p:nvPr>
        </p:nvSpPr>
        <p:spPr>
          <a:xfrm>
            <a:off x="451942" y="1412776"/>
            <a:ext cx="7416824" cy="461665"/>
          </a:xfrm>
          <a:prstGeom prst="rect">
            <a:avLst/>
          </a:prstGeom>
          <a:noFill/>
        </p:spPr>
        <p:txBody>
          <a:bodyPr wrap="square" rtlCol="0">
            <a:spAutoFit/>
          </a:bodyPr>
          <a:lstStyle/>
          <a:p>
            <a:r>
              <a:rPr lang="fr-FR" sz="2400" b="1" i="0" dirty="0">
                <a:solidFill>
                  <a:srgbClr val="1B272F"/>
                </a:solidFill>
                <a:effectLst/>
              </a:rPr>
              <a:t>Ouvrage collectif sur les stages</a:t>
            </a:r>
            <a:endParaRPr lang="fr-GA" sz="2400" b="1" dirty="0"/>
          </a:p>
        </p:txBody>
      </p:sp>
      <p:sp>
        <p:nvSpPr>
          <p:cNvPr id="8" name="ZoneTexte 7">
            <a:extLst>
              <a:ext uri="{FF2B5EF4-FFF2-40B4-BE49-F238E27FC236}">
                <a16:creationId xmlns:a16="http://schemas.microsoft.com/office/drawing/2014/main" id="{BC122A37-5BF6-8C41-19CC-97DBF8DDF5F2}"/>
              </a:ext>
            </a:extLst>
          </p:cNvPr>
          <p:cNvSpPr txBox="1"/>
          <p:nvPr>
            <p:custDataLst>
              <p:tags r:id="rId6"/>
            </p:custDataLst>
          </p:nvPr>
        </p:nvSpPr>
        <p:spPr>
          <a:xfrm>
            <a:off x="451942" y="836712"/>
            <a:ext cx="7416824" cy="461665"/>
          </a:xfrm>
          <a:prstGeom prst="rect">
            <a:avLst/>
          </a:prstGeom>
          <a:noFill/>
        </p:spPr>
        <p:txBody>
          <a:bodyPr wrap="square" rtlCol="0">
            <a:spAutoFit/>
          </a:bodyPr>
          <a:lstStyle/>
          <a:p>
            <a:r>
              <a:rPr lang="fr-FR" sz="2400" b="1" i="0" dirty="0">
                <a:solidFill>
                  <a:schemeClr val="tx2">
                    <a:lumMod val="75000"/>
                  </a:schemeClr>
                </a:solidFill>
                <a:effectLst/>
              </a:rPr>
              <a:t>Activité 2</a:t>
            </a:r>
            <a:endParaRPr lang="fr-GA" sz="2400" b="1" dirty="0">
              <a:solidFill>
                <a:schemeClr val="tx2">
                  <a:lumMod val="75000"/>
                </a:schemeClr>
              </a:solidFill>
            </a:endParaRPr>
          </a:p>
        </p:txBody>
      </p:sp>
      <p:pic>
        <p:nvPicPr>
          <p:cNvPr id="9" name="Image 8" descr="Une image contenant motif, Symétrie, art, Caractère coloré&#10;&#10;Description générée automatiquement">
            <a:extLst>
              <a:ext uri="{FF2B5EF4-FFF2-40B4-BE49-F238E27FC236}">
                <a16:creationId xmlns:a16="http://schemas.microsoft.com/office/drawing/2014/main" id="{9AF667D1-3220-719A-CF72-CCCEA551B828}"/>
              </a:ext>
            </a:extLst>
          </p:cNvPr>
          <p:cNvPicPr>
            <a:picLocks noChangeAspect="1"/>
          </p:cNvPicPr>
          <p:nvPr>
            <p:custDataLst>
              <p:tags r:id="rId7"/>
            </p:custDataLst>
          </p:nvPr>
        </p:nvPicPr>
        <p:blipFill rotWithShape="1">
          <a:blip r:embed="rId11"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0" name="Image 9" descr="Une image contenant logo, Police, symbole, clipart&#10;&#10;Description générée automatiquement">
            <a:extLst>
              <a:ext uri="{FF2B5EF4-FFF2-40B4-BE49-F238E27FC236}">
                <a16:creationId xmlns:a16="http://schemas.microsoft.com/office/drawing/2014/main" id="{6C3F8ECB-5903-9D5B-2924-9CEB351BB5E9}"/>
              </a:ext>
            </a:extLst>
          </p:cNvPr>
          <p:cNvPicPr>
            <a:picLocks noChangeAspect="1"/>
          </p:cNvPicPr>
          <p:nvPr>
            <p:custDataLst>
              <p:tags r:id="rId8"/>
            </p:custDataLst>
          </p:nvPr>
        </p:nvPicPr>
        <p:blipFill>
          <a:blip r:embed="rId12"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
        <p:nvSpPr>
          <p:cNvPr id="5" name="Rectangle 4">
            <a:extLst>
              <a:ext uri="{FF2B5EF4-FFF2-40B4-BE49-F238E27FC236}">
                <a16:creationId xmlns:a16="http://schemas.microsoft.com/office/drawing/2014/main" id="{E133BE92-37AB-834D-91BF-240C26A94FD5}"/>
              </a:ext>
            </a:extLst>
          </p:cNvPr>
          <p:cNvSpPr/>
          <p:nvPr/>
        </p:nvSpPr>
        <p:spPr>
          <a:xfrm>
            <a:off x="3059832" y="4221088"/>
            <a:ext cx="3446277" cy="2135262"/>
          </a:xfrm>
          <a:prstGeom prst="rect">
            <a:avLst/>
          </a:prstGeom>
          <a:blipFill>
            <a:blip r:embed="rId13">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16001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9EEEE-0693-49FF-9970-D09F7F945072}"/>
            </a:ext>
          </a:extLst>
        </p:cNvPr>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A58AD82-9AA4-AE5E-0180-367272464D0C}"/>
              </a:ext>
            </a:extLst>
          </p:cNvPr>
          <p:cNvSpPr>
            <a:spLocks noGrp="1"/>
          </p:cNvSpPr>
          <p:nvPr>
            <p:ph type="sldNum" sz="quarter" idx="12"/>
            <p:custDataLst>
              <p:tags r:id="rId1"/>
            </p:custDataLst>
          </p:nvPr>
        </p:nvSpPr>
        <p:spPr/>
        <p:txBody>
          <a:bodyPr/>
          <a:lstStyle/>
          <a:p>
            <a:fld id="{EB28FB6B-1FAF-4E8E-836E-40C850DCCEDA}" type="slidenum">
              <a:rPr lang="fr-BE" smtClean="0"/>
              <a:t>7</a:t>
            </a:fld>
            <a:endParaRPr lang="fr-BE"/>
          </a:p>
        </p:txBody>
      </p:sp>
      <p:sp>
        <p:nvSpPr>
          <p:cNvPr id="3" name="Rectangle 2">
            <a:extLst>
              <a:ext uri="{FF2B5EF4-FFF2-40B4-BE49-F238E27FC236}">
                <a16:creationId xmlns:a16="http://schemas.microsoft.com/office/drawing/2014/main" id="{66222A56-2478-E168-FC40-9FB19809EBE6}"/>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1B508485-3B46-0820-ABEF-70F59C74EFCA}"/>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9">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9815C68E-8451-CB64-4C33-CB5402A3802D}"/>
              </a:ext>
            </a:extLst>
          </p:cNvPr>
          <p:cNvSpPr txBox="1"/>
          <p:nvPr>
            <p:custDataLst>
              <p:tags r:id="rId4"/>
            </p:custDataLst>
          </p:nvPr>
        </p:nvSpPr>
        <p:spPr>
          <a:xfrm>
            <a:off x="451942" y="1412776"/>
            <a:ext cx="7416824" cy="830997"/>
          </a:xfrm>
          <a:prstGeom prst="rect">
            <a:avLst/>
          </a:prstGeom>
          <a:noFill/>
        </p:spPr>
        <p:txBody>
          <a:bodyPr wrap="square" rtlCol="0">
            <a:spAutoFit/>
          </a:bodyPr>
          <a:lstStyle/>
          <a:p>
            <a:r>
              <a:rPr lang="fr-FR" sz="2400" b="1" i="0" dirty="0">
                <a:solidFill>
                  <a:srgbClr val="1B272F"/>
                </a:solidFill>
                <a:effectLst/>
              </a:rPr>
              <a:t>Co-organisation du Colloque international sur l’innovation à Agadir du 6 au 7 décembre 2024</a:t>
            </a:r>
            <a:endParaRPr lang="fr-GA" sz="2400" b="1" dirty="0"/>
          </a:p>
        </p:txBody>
      </p:sp>
      <p:sp>
        <p:nvSpPr>
          <p:cNvPr id="8" name="ZoneTexte 7">
            <a:extLst>
              <a:ext uri="{FF2B5EF4-FFF2-40B4-BE49-F238E27FC236}">
                <a16:creationId xmlns:a16="http://schemas.microsoft.com/office/drawing/2014/main" id="{998FC290-7DAD-EC98-30DA-9B2779C610EC}"/>
              </a:ext>
            </a:extLst>
          </p:cNvPr>
          <p:cNvSpPr txBox="1"/>
          <p:nvPr>
            <p:custDataLst>
              <p:tags r:id="rId5"/>
            </p:custDataLst>
          </p:nvPr>
        </p:nvSpPr>
        <p:spPr>
          <a:xfrm>
            <a:off x="451942" y="836712"/>
            <a:ext cx="7416824" cy="461665"/>
          </a:xfrm>
          <a:prstGeom prst="rect">
            <a:avLst/>
          </a:prstGeom>
          <a:noFill/>
        </p:spPr>
        <p:txBody>
          <a:bodyPr wrap="square" rtlCol="0">
            <a:spAutoFit/>
          </a:bodyPr>
          <a:lstStyle/>
          <a:p>
            <a:r>
              <a:rPr lang="fr-FR" sz="2400" b="1" i="0" dirty="0">
                <a:solidFill>
                  <a:schemeClr val="tx2">
                    <a:lumMod val="75000"/>
                  </a:schemeClr>
                </a:solidFill>
                <a:effectLst/>
              </a:rPr>
              <a:t>Activité 3</a:t>
            </a:r>
            <a:endParaRPr lang="fr-GA" sz="2400" b="1" dirty="0">
              <a:solidFill>
                <a:schemeClr val="tx2">
                  <a:lumMod val="75000"/>
                </a:schemeClr>
              </a:solidFill>
            </a:endParaRPr>
          </a:p>
        </p:txBody>
      </p:sp>
      <p:pic>
        <p:nvPicPr>
          <p:cNvPr id="9" name="Image 8" descr="Une image contenant motif, Symétrie, art, Caractère coloré&#10;&#10;Description générée automatiquement">
            <a:extLst>
              <a:ext uri="{FF2B5EF4-FFF2-40B4-BE49-F238E27FC236}">
                <a16:creationId xmlns:a16="http://schemas.microsoft.com/office/drawing/2014/main" id="{7F4D1A17-E2AE-E8CC-AE7B-C79527B9B627}"/>
              </a:ext>
            </a:extLst>
          </p:cNvPr>
          <p:cNvPicPr>
            <a:picLocks noChangeAspect="1"/>
          </p:cNvPicPr>
          <p:nvPr>
            <p:custDataLst>
              <p:tags r:id="rId6"/>
            </p:custDataLst>
          </p:nvPr>
        </p:nvPicPr>
        <p:blipFill rotWithShape="1">
          <a:blip r:embed="rId10"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0" name="Image 9" descr="Une image contenant logo, Police, symbole, clipart&#10;&#10;Description générée automatiquement">
            <a:extLst>
              <a:ext uri="{FF2B5EF4-FFF2-40B4-BE49-F238E27FC236}">
                <a16:creationId xmlns:a16="http://schemas.microsoft.com/office/drawing/2014/main" id="{388A8ABC-D064-5397-CB46-FA7DABADEBC5}"/>
              </a:ext>
            </a:extLst>
          </p:cNvPr>
          <p:cNvPicPr>
            <a:picLocks noChangeAspect="1"/>
          </p:cNvPicPr>
          <p:nvPr>
            <p:custDataLst>
              <p:tags r:id="rId7"/>
            </p:custDataLst>
          </p:nvPr>
        </p:nvPicPr>
        <p:blipFill>
          <a:blip r:embed="rId11"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pic>
        <p:nvPicPr>
          <p:cNvPr id="11" name="Image 10" descr="Une image contenant texte, intérieur, mur, table&#10;&#10;Le contenu généré par l’IA peut être incorrect.">
            <a:extLst>
              <a:ext uri="{FF2B5EF4-FFF2-40B4-BE49-F238E27FC236}">
                <a16:creationId xmlns:a16="http://schemas.microsoft.com/office/drawing/2014/main" id="{42A282BA-6416-FE02-8327-157C20BDA2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2499972"/>
            <a:ext cx="9144000" cy="3500777"/>
          </a:xfrm>
          <a:prstGeom prst="rect">
            <a:avLst/>
          </a:prstGeom>
        </p:spPr>
      </p:pic>
    </p:spTree>
    <p:extLst>
      <p:ext uri="{BB962C8B-B14F-4D97-AF65-F5344CB8AC3E}">
        <p14:creationId xmlns:p14="http://schemas.microsoft.com/office/powerpoint/2010/main" val="4068399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0">
            <a:alphaModFix amt="24000"/>
            <a:lum/>
          </a:blip>
          <a:srcRect/>
          <a:stretch>
            <a:fillRect t="-44000" b="-44000"/>
          </a:stretch>
        </a:blipFill>
        <a:effectLst/>
      </p:bgPr>
    </p:bg>
    <p:spTree>
      <p:nvGrpSpPr>
        <p:cNvPr id="1" name="">
          <a:extLst>
            <a:ext uri="{FF2B5EF4-FFF2-40B4-BE49-F238E27FC236}">
              <a16:creationId xmlns:a16="http://schemas.microsoft.com/office/drawing/2014/main" id="{6BED5AF4-92AE-21E8-0B02-1F7C07CDA26E}"/>
            </a:ext>
          </a:extLst>
        </p:cNvPr>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1F74078-B33D-64C4-2D9B-35E42158888A}"/>
              </a:ext>
            </a:extLst>
          </p:cNvPr>
          <p:cNvSpPr>
            <a:spLocks noGrp="1"/>
          </p:cNvSpPr>
          <p:nvPr>
            <p:ph type="sldNum" sz="quarter" idx="12"/>
            <p:custDataLst>
              <p:tags r:id="rId1"/>
            </p:custDataLst>
          </p:nvPr>
        </p:nvSpPr>
        <p:spPr/>
        <p:txBody>
          <a:bodyPr/>
          <a:lstStyle/>
          <a:p>
            <a:fld id="{EB28FB6B-1FAF-4E8E-836E-40C850DCCEDA}" type="slidenum">
              <a:rPr lang="fr-BE" smtClean="0"/>
              <a:t>8</a:t>
            </a:fld>
            <a:endParaRPr lang="fr-BE"/>
          </a:p>
        </p:txBody>
      </p:sp>
      <p:sp>
        <p:nvSpPr>
          <p:cNvPr id="3" name="Rectangle 2">
            <a:extLst>
              <a:ext uri="{FF2B5EF4-FFF2-40B4-BE49-F238E27FC236}">
                <a16:creationId xmlns:a16="http://schemas.microsoft.com/office/drawing/2014/main" id="{93D77701-F637-AEB2-20C8-55B70D64ED7D}"/>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CA23DFD7-AF5F-195F-DAC2-3B2028217767}"/>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1">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4E81D6DA-EA66-CE1E-F982-F3BF9F5C9EF2}"/>
              </a:ext>
            </a:extLst>
          </p:cNvPr>
          <p:cNvSpPr txBox="1"/>
          <p:nvPr>
            <p:custDataLst>
              <p:tags r:id="rId4"/>
            </p:custDataLst>
          </p:nvPr>
        </p:nvSpPr>
        <p:spPr>
          <a:xfrm>
            <a:off x="422851" y="1275594"/>
            <a:ext cx="7416824" cy="830997"/>
          </a:xfrm>
          <a:prstGeom prst="rect">
            <a:avLst/>
          </a:prstGeom>
          <a:noFill/>
        </p:spPr>
        <p:txBody>
          <a:bodyPr wrap="square" rtlCol="0">
            <a:spAutoFit/>
          </a:bodyPr>
          <a:lstStyle/>
          <a:p>
            <a:r>
              <a:rPr lang="fr-FR" sz="2400" b="1" i="0" dirty="0">
                <a:solidFill>
                  <a:srgbClr val="1B272F"/>
                </a:solidFill>
                <a:effectLst/>
              </a:rPr>
              <a:t>Colloque international sur l’inclusion et la prise en charge des élèves à besoins éducatifs particuliers</a:t>
            </a:r>
            <a:endParaRPr lang="fr-GA" sz="2400" b="1" dirty="0"/>
          </a:p>
        </p:txBody>
      </p:sp>
      <p:sp>
        <p:nvSpPr>
          <p:cNvPr id="8" name="ZoneTexte 7">
            <a:extLst>
              <a:ext uri="{FF2B5EF4-FFF2-40B4-BE49-F238E27FC236}">
                <a16:creationId xmlns:a16="http://schemas.microsoft.com/office/drawing/2014/main" id="{FC5CFC36-501C-1C41-4FB5-F7EF53FAB885}"/>
              </a:ext>
            </a:extLst>
          </p:cNvPr>
          <p:cNvSpPr txBox="1"/>
          <p:nvPr>
            <p:custDataLst>
              <p:tags r:id="rId5"/>
            </p:custDataLst>
          </p:nvPr>
        </p:nvSpPr>
        <p:spPr>
          <a:xfrm>
            <a:off x="451942" y="796170"/>
            <a:ext cx="7416824" cy="461665"/>
          </a:xfrm>
          <a:prstGeom prst="rect">
            <a:avLst/>
          </a:prstGeom>
          <a:noFill/>
        </p:spPr>
        <p:txBody>
          <a:bodyPr wrap="square" rtlCol="0">
            <a:spAutoFit/>
          </a:bodyPr>
          <a:lstStyle/>
          <a:p>
            <a:r>
              <a:rPr lang="fr-FR" sz="2400" b="1" i="0" dirty="0">
                <a:solidFill>
                  <a:schemeClr val="tx2">
                    <a:lumMod val="75000"/>
                  </a:schemeClr>
                </a:solidFill>
                <a:effectLst/>
              </a:rPr>
              <a:t>Activité </a:t>
            </a:r>
            <a:r>
              <a:rPr lang="fr-FR" sz="2400" b="1" dirty="0">
                <a:solidFill>
                  <a:schemeClr val="tx2">
                    <a:lumMod val="75000"/>
                  </a:schemeClr>
                </a:solidFill>
              </a:rPr>
              <a:t>4</a:t>
            </a:r>
            <a:endParaRPr lang="fr-GA" sz="2400" b="1" dirty="0">
              <a:solidFill>
                <a:schemeClr val="tx2">
                  <a:lumMod val="75000"/>
                </a:schemeClr>
              </a:solidFill>
            </a:endParaRPr>
          </a:p>
        </p:txBody>
      </p:sp>
      <p:pic>
        <p:nvPicPr>
          <p:cNvPr id="9" name="Image 8" descr="Une image contenant motif, Symétrie, art, Caractère coloré&#10;&#10;Description générée automatiquement">
            <a:extLst>
              <a:ext uri="{FF2B5EF4-FFF2-40B4-BE49-F238E27FC236}">
                <a16:creationId xmlns:a16="http://schemas.microsoft.com/office/drawing/2014/main" id="{354A1F77-D619-A8F6-2A97-C4BFB7B1045E}"/>
              </a:ext>
            </a:extLst>
          </p:cNvPr>
          <p:cNvPicPr>
            <a:picLocks noChangeAspect="1"/>
          </p:cNvPicPr>
          <p:nvPr>
            <p:custDataLst>
              <p:tags r:id="rId6"/>
            </p:custDataLst>
          </p:nvPr>
        </p:nvPicPr>
        <p:blipFill rotWithShape="1">
          <a:blip r:embed="rId12"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0" name="Image 9" descr="Une image contenant logo, Police, symbole, clipart&#10;&#10;Description générée automatiquement">
            <a:extLst>
              <a:ext uri="{FF2B5EF4-FFF2-40B4-BE49-F238E27FC236}">
                <a16:creationId xmlns:a16="http://schemas.microsoft.com/office/drawing/2014/main" id="{5FAB92F0-3AAB-861D-F256-E040675621EA}"/>
              </a:ext>
            </a:extLst>
          </p:cNvPr>
          <p:cNvPicPr>
            <a:picLocks noChangeAspect="1"/>
          </p:cNvPicPr>
          <p:nvPr>
            <p:custDataLst>
              <p:tags r:id="rId7"/>
            </p:custDataLst>
          </p:nvPr>
        </p:nvPicPr>
        <p:blipFill>
          <a:blip r:embed="rId13"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
        <p:nvSpPr>
          <p:cNvPr id="5" name="ZoneTexte 4">
            <a:extLst>
              <a:ext uri="{FF2B5EF4-FFF2-40B4-BE49-F238E27FC236}">
                <a16:creationId xmlns:a16="http://schemas.microsoft.com/office/drawing/2014/main" id="{05CF7523-A631-34D6-1E25-83C00A5AA34F}"/>
              </a:ext>
            </a:extLst>
          </p:cNvPr>
          <p:cNvSpPr txBox="1"/>
          <p:nvPr>
            <p:custDataLst>
              <p:tags r:id="rId8"/>
            </p:custDataLst>
          </p:nvPr>
        </p:nvSpPr>
        <p:spPr>
          <a:xfrm>
            <a:off x="451942" y="2364857"/>
            <a:ext cx="7416824" cy="3826689"/>
          </a:xfrm>
          <a:prstGeom prst="rect">
            <a:avLst/>
          </a:prstGeom>
          <a:noFill/>
        </p:spPr>
        <p:txBody>
          <a:bodyPr wrap="square" rtlCol="0">
            <a:spAutoFit/>
          </a:bodyPr>
          <a:lstStyle/>
          <a:p>
            <a:pPr algn="just">
              <a:spcAft>
                <a:spcPts val="800"/>
              </a:spcAft>
              <a:buNone/>
            </a:pPr>
            <a:r>
              <a:rPr lang="fr-FR" sz="2400" b="1" kern="0" dirty="0">
                <a:effectLst/>
                <a:latin typeface="Times New Roman" panose="02020603050405020304" pitchFamily="18" charset="0"/>
                <a:ea typeface="Times New Roman" panose="02020603050405020304" pitchFamily="18" charset="0"/>
                <a:cs typeface="Times New Roman" panose="02020603050405020304" pitchFamily="18" charset="0"/>
              </a:rPr>
              <a:t>Objectifs du colloque</a:t>
            </a:r>
            <a:endParaRPr lang="fr-FR"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v"/>
              <a:tabLst>
                <a:tab pos="457200" algn="l"/>
              </a:tabLst>
            </a:pPr>
            <a:r>
              <a:rPr lang="fr-FR" sz="2400" kern="0" dirty="0">
                <a:effectLst/>
                <a:latin typeface="Times New Roman" panose="02020603050405020304" pitchFamily="18" charset="0"/>
                <a:ea typeface="Times New Roman" panose="02020603050405020304" pitchFamily="18" charset="0"/>
                <a:cs typeface="Times New Roman" panose="02020603050405020304" pitchFamily="18" charset="0"/>
              </a:rPr>
              <a:t>Dresser un état des lieux des pratiques inclusives dans le système éducatif gabonais.</a:t>
            </a:r>
            <a:endParaRPr lang="fr-FR"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v"/>
              <a:tabLst>
                <a:tab pos="457200" algn="l"/>
              </a:tabLst>
            </a:pPr>
            <a:r>
              <a:rPr lang="fr-FR" sz="2400" kern="0" dirty="0">
                <a:effectLst/>
                <a:latin typeface="Times New Roman" panose="02020603050405020304" pitchFamily="18" charset="0"/>
                <a:ea typeface="Times New Roman" panose="02020603050405020304" pitchFamily="18" charset="0"/>
                <a:cs typeface="Times New Roman" panose="02020603050405020304" pitchFamily="18" charset="0"/>
              </a:rPr>
              <a:t>Diffuser les études récentes sur la prise en charge des élèves à besoins éducatifs particuliers.</a:t>
            </a:r>
            <a:endParaRPr lang="fr-FR"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v"/>
              <a:tabLst>
                <a:tab pos="457200" algn="l"/>
              </a:tabLst>
            </a:pPr>
            <a:r>
              <a:rPr lang="fr-FR" sz="2400" kern="0" dirty="0">
                <a:effectLst/>
                <a:latin typeface="Times New Roman" panose="02020603050405020304" pitchFamily="18" charset="0"/>
                <a:ea typeface="Times New Roman" panose="02020603050405020304" pitchFamily="18" charset="0"/>
                <a:cs typeface="Times New Roman" panose="02020603050405020304" pitchFamily="18" charset="0"/>
              </a:rPr>
              <a:t>Sensibiliser les professionnels de l’éducation à l’inclusion.</a:t>
            </a:r>
            <a:endParaRPr lang="fr-FR"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Wingdings" panose="05000000000000000000" pitchFamily="2" charset="2"/>
              <a:buChar char="v"/>
              <a:tabLst>
                <a:tab pos="457200" algn="l"/>
              </a:tabLst>
            </a:pPr>
            <a:r>
              <a:rPr lang="fr-FR" sz="2400" kern="0" dirty="0">
                <a:effectLst/>
                <a:latin typeface="Times New Roman" panose="02020603050405020304" pitchFamily="18" charset="0"/>
                <a:ea typeface="Times New Roman" panose="02020603050405020304" pitchFamily="18" charset="0"/>
                <a:cs typeface="Times New Roman" panose="02020603050405020304" pitchFamily="18" charset="0"/>
              </a:rPr>
              <a:t>Stimuler la recherche sur l’école inclusive au Gabon et en Afrique centrale.</a:t>
            </a:r>
            <a:endParaRPr lang="fr-FR"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3734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motif, Symétrie, art, Caractère coloré&#10;&#10;Description générée automatiquement">
            <a:extLst>
              <a:ext uri="{FF2B5EF4-FFF2-40B4-BE49-F238E27FC236}">
                <a16:creationId xmlns:a16="http://schemas.microsoft.com/office/drawing/2014/main" id="{51AA72D2-EB95-FC07-8426-A1511263D4F3}"/>
              </a:ext>
            </a:extLst>
          </p:cNvPr>
          <p:cNvPicPr>
            <a:picLocks noChangeAspect="1"/>
          </p:cNvPicPr>
          <p:nvPr>
            <p:custDataLst>
              <p:tags r:id="rId1"/>
            </p:custDataLst>
          </p:nvPr>
        </p:nvPicPr>
        <p:blipFill rotWithShape="1">
          <a:blip r:embed="rId11"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2"/>
            </p:custDataLst>
          </p:nvPr>
        </p:nvSpPr>
        <p:spPr/>
        <p:txBody>
          <a:bodyPr/>
          <a:lstStyle/>
          <a:p>
            <a:fld id="{EB28FB6B-1FAF-4E8E-836E-40C850DCCEDA}" type="slidenum">
              <a:rPr lang="fr-BE" smtClean="0"/>
              <a:t>9</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2">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6" name="ZoneTexte 5">
            <a:extLst>
              <a:ext uri="{FF2B5EF4-FFF2-40B4-BE49-F238E27FC236}">
                <a16:creationId xmlns:a16="http://schemas.microsoft.com/office/drawing/2014/main" id="{C91DF7AC-1D83-D348-4D86-C35C2B2E0E97}"/>
              </a:ext>
            </a:extLst>
          </p:cNvPr>
          <p:cNvSpPr txBox="1"/>
          <p:nvPr>
            <p:custDataLst>
              <p:tags r:id="rId5"/>
            </p:custDataLst>
          </p:nvPr>
        </p:nvSpPr>
        <p:spPr>
          <a:xfrm>
            <a:off x="479376" y="731852"/>
            <a:ext cx="6768752" cy="584775"/>
          </a:xfrm>
          <a:prstGeom prst="rect">
            <a:avLst/>
          </a:prstGeom>
          <a:noFill/>
        </p:spPr>
        <p:txBody>
          <a:bodyPr wrap="square" rtlCol="0">
            <a:spAutoFit/>
          </a:bodyPr>
          <a:lstStyle/>
          <a:p>
            <a:r>
              <a:rPr lang="fr-FR" sz="3200" b="1" i="0" dirty="0">
                <a:solidFill>
                  <a:srgbClr val="1B272F"/>
                </a:solidFill>
                <a:effectLst/>
              </a:rPr>
              <a:t>3-Détail d’une activité spécifique</a:t>
            </a:r>
            <a:endParaRPr lang="fr-GA" sz="3200" dirty="0"/>
          </a:p>
        </p:txBody>
      </p:sp>
      <p:sp>
        <p:nvSpPr>
          <p:cNvPr id="7" name="ZoneTexte 6">
            <a:extLst>
              <a:ext uri="{FF2B5EF4-FFF2-40B4-BE49-F238E27FC236}">
                <a16:creationId xmlns:a16="http://schemas.microsoft.com/office/drawing/2014/main" id="{3822A9E9-FA00-FA69-74B5-81FFBD3C4CD9}"/>
              </a:ext>
            </a:extLst>
          </p:cNvPr>
          <p:cNvSpPr txBox="1"/>
          <p:nvPr>
            <p:custDataLst>
              <p:tags r:id="rId6"/>
            </p:custDataLst>
          </p:nvPr>
        </p:nvSpPr>
        <p:spPr>
          <a:xfrm>
            <a:off x="479376" y="1268029"/>
            <a:ext cx="7488832" cy="461665"/>
          </a:xfrm>
          <a:prstGeom prst="rect">
            <a:avLst/>
          </a:prstGeom>
          <a:noFill/>
        </p:spPr>
        <p:txBody>
          <a:bodyPr wrap="square" rtlCol="0">
            <a:spAutoFit/>
          </a:bodyPr>
          <a:lstStyle/>
          <a:p>
            <a:r>
              <a:rPr lang="fr-FR" sz="2400" b="1" i="0" dirty="0">
                <a:solidFill>
                  <a:srgbClr val="1B272F"/>
                </a:solidFill>
                <a:effectLst/>
              </a:rPr>
              <a:t>Mon innovation pédagogique en 120 secondes</a:t>
            </a:r>
            <a:endParaRPr lang="fr-GA" sz="2400" dirty="0"/>
          </a:p>
        </p:txBody>
      </p:sp>
      <p:sp>
        <p:nvSpPr>
          <p:cNvPr id="8" name="ZoneTexte 7">
            <a:extLst>
              <a:ext uri="{FF2B5EF4-FFF2-40B4-BE49-F238E27FC236}">
                <a16:creationId xmlns:a16="http://schemas.microsoft.com/office/drawing/2014/main" id="{4AFEFD7B-4A77-3BED-18D9-CF22EAB83E3A}"/>
              </a:ext>
            </a:extLst>
          </p:cNvPr>
          <p:cNvSpPr txBox="1"/>
          <p:nvPr>
            <p:custDataLst>
              <p:tags r:id="rId7"/>
            </p:custDataLst>
          </p:nvPr>
        </p:nvSpPr>
        <p:spPr>
          <a:xfrm>
            <a:off x="467544" y="1628800"/>
            <a:ext cx="5580112" cy="4524315"/>
          </a:xfrm>
          <a:prstGeom prst="rect">
            <a:avLst/>
          </a:prstGeom>
          <a:noFill/>
        </p:spPr>
        <p:txBody>
          <a:bodyPr wrap="square" rtlCol="0">
            <a:spAutoFit/>
          </a:bodyPr>
          <a:lstStyle/>
          <a:p>
            <a:pPr algn="just"/>
            <a:r>
              <a:rPr lang="fr-FR" sz="2400" b="0" i="0" dirty="0">
                <a:solidFill>
                  <a:srgbClr val="1B272F"/>
                </a:solidFill>
                <a:effectLst/>
              </a:rPr>
              <a:t>De 2019 à 2024, le concours « Mon innovation pédagogique en 120 secondes » a connu une évolution fulgurante. </a:t>
            </a:r>
          </a:p>
          <a:p>
            <a:pPr algn="just"/>
            <a:r>
              <a:rPr lang="fr-FR" sz="2400" b="0" i="0" dirty="0">
                <a:solidFill>
                  <a:srgbClr val="1B272F"/>
                </a:solidFill>
                <a:effectLst/>
              </a:rPr>
              <a:t>De concours national de 2019 à 2022</a:t>
            </a:r>
            <a:r>
              <a:rPr lang="fr-FR" sz="2400" dirty="0">
                <a:solidFill>
                  <a:srgbClr val="1B272F"/>
                </a:solidFill>
              </a:rPr>
              <a:t> </a:t>
            </a:r>
            <a:r>
              <a:rPr lang="fr-FR" sz="2400" b="0" i="0" dirty="0">
                <a:solidFill>
                  <a:srgbClr val="1B272F"/>
                </a:solidFill>
                <a:effectLst/>
              </a:rPr>
              <a:t> adressé uniquement aux enseignants de français, il a évolué en en concours international, avec la participation du Cameroun, de la Tunisie et de l’Algérie en 2023, puis l’ajout du Bénin et du Togo.</a:t>
            </a:r>
          </a:p>
          <a:p>
            <a:pPr algn="just"/>
            <a:r>
              <a:rPr lang="fr-FR" sz="2400" dirty="0">
                <a:solidFill>
                  <a:srgbClr val="1B272F"/>
                </a:solidFill>
              </a:rPr>
              <a:t>C</a:t>
            </a:r>
            <a:r>
              <a:rPr lang="fr-FR" sz="2400" b="0" i="0" dirty="0">
                <a:solidFill>
                  <a:srgbClr val="1B272F"/>
                </a:solidFill>
                <a:effectLst/>
              </a:rPr>
              <a:t>e concours est désormais ouvert à tous les enseignants et futurs enseignants, toutes disciplines confondues à travers le monde.</a:t>
            </a:r>
            <a:endParaRPr lang="fr-GA" sz="2400" dirty="0"/>
          </a:p>
        </p:txBody>
      </p:sp>
      <p:pic>
        <p:nvPicPr>
          <p:cNvPr id="10" name="Image 9">
            <a:extLst>
              <a:ext uri="{FF2B5EF4-FFF2-40B4-BE49-F238E27FC236}">
                <a16:creationId xmlns:a16="http://schemas.microsoft.com/office/drawing/2014/main" id="{4A7C8D52-9B5B-949D-B49E-FA9D136FD1B0}"/>
              </a:ext>
            </a:extLst>
          </p:cNvPr>
          <p:cNvPicPr>
            <a:picLocks noChangeAspect="1"/>
          </p:cNvPicPr>
          <p:nvPr>
            <p:custDataLst>
              <p:tags r:id="rId8"/>
            </p:custDataLst>
          </p:nvPr>
        </p:nvPicPr>
        <p:blipFill>
          <a:blip r:embed="rId13" cstate="print">
            <a:extLst>
              <a:ext uri="{28A0092B-C50C-407E-A947-70E740481C1C}">
                <a14:useLocalDpi xmlns:a14="http://schemas.microsoft.com/office/drawing/2010/main" val="0"/>
              </a:ext>
            </a:extLst>
          </a:blip>
          <a:srcRect/>
          <a:stretch/>
        </p:blipFill>
        <p:spPr>
          <a:xfrm>
            <a:off x="6156176" y="2007954"/>
            <a:ext cx="2595933" cy="3490345"/>
          </a:xfrm>
          <a:prstGeom prst="rect">
            <a:avLst/>
          </a:prstGeom>
        </p:spPr>
      </p:pic>
      <p:pic>
        <p:nvPicPr>
          <p:cNvPr id="12" name="Image 11" descr="Une image contenant logo, Police, symbole, clipart&#10;&#10;Description générée automatiquement">
            <a:extLst>
              <a:ext uri="{FF2B5EF4-FFF2-40B4-BE49-F238E27FC236}">
                <a16:creationId xmlns:a16="http://schemas.microsoft.com/office/drawing/2014/main" id="{773F2311-D8F8-86AB-7E96-935760A00788}"/>
              </a:ext>
            </a:extLst>
          </p:cNvPr>
          <p:cNvPicPr>
            <a:picLocks noChangeAspect="1"/>
          </p:cNvPicPr>
          <p:nvPr>
            <p:custDataLst>
              <p:tags r:id="rId9"/>
            </p:custDataLst>
          </p:nvPr>
        </p:nvPicPr>
        <p:blipFill>
          <a:blip r:embed="rId14"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4084750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10</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8">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4"/>
            </p:custDataLst>
          </p:nvPr>
        </p:nvSpPr>
        <p:spPr>
          <a:xfrm>
            <a:off x="471364" y="1268760"/>
            <a:ext cx="8205092" cy="4154984"/>
          </a:xfrm>
          <a:prstGeom prst="rect">
            <a:avLst/>
          </a:prstGeom>
          <a:noFill/>
        </p:spPr>
        <p:txBody>
          <a:bodyPr wrap="square" rtlCol="0">
            <a:spAutoFit/>
          </a:bodyPr>
          <a:lstStyle/>
          <a:p>
            <a:r>
              <a:rPr lang="fr-FR" sz="2400" b="0" i="0" dirty="0">
                <a:effectLst/>
              </a:rPr>
              <a:t>Organisé par l’Association des professionnels en sciences de l’éducation du Gabon, ce concours vise à valoriser des stratégies, des outils ou des astuces pour enseigner le français ou en français de manière plus efficace. </a:t>
            </a:r>
          </a:p>
          <a:p>
            <a:r>
              <a:rPr lang="fr-FR" sz="2400" b="0" i="0" dirty="0">
                <a:effectLst/>
              </a:rPr>
              <a:t>En 2024, les enseignants et futurs enseignants ont innové en 120 secondes sur le thème « Vers une société inclusive et durable : Transformer l’éducation avec l’IA ».</a:t>
            </a:r>
          </a:p>
          <a:p>
            <a:endParaRPr lang="fr-FR" sz="2400" b="0" i="0" dirty="0">
              <a:effectLst/>
            </a:endParaRPr>
          </a:p>
          <a:p>
            <a:r>
              <a:rPr lang="fr-FR" sz="2400" b="0" i="0" dirty="0">
                <a:solidFill>
                  <a:srgbClr val="1B272F"/>
                </a:solidFill>
                <a:effectLst/>
              </a:rPr>
              <a:t>Après une finale à Yaoundé en 2023, Libreville</a:t>
            </a:r>
            <a:r>
              <a:rPr lang="fr-FR" sz="2400" dirty="0">
                <a:solidFill>
                  <a:srgbClr val="1B272F"/>
                </a:solidFill>
              </a:rPr>
              <a:t> a abrité l’édition 2024.</a:t>
            </a:r>
            <a:r>
              <a:rPr lang="fr-FR" sz="2400" b="0" i="0" dirty="0">
                <a:solidFill>
                  <a:srgbClr val="1B272F"/>
                </a:solidFill>
                <a:effectLst/>
              </a:rPr>
              <a:t> Prochaine édition en 2026.</a:t>
            </a:r>
            <a:endParaRPr lang="fr-FR" sz="2400" dirty="0">
              <a:solidFill>
                <a:srgbClr val="1B272F"/>
              </a:solidFill>
            </a:endParaRPr>
          </a:p>
          <a:p>
            <a:endParaRPr lang="fr-GA" sz="2400" dirty="0"/>
          </a:p>
        </p:txBody>
      </p:sp>
      <p:pic>
        <p:nvPicPr>
          <p:cNvPr id="9" name="Image 8" descr="Une image contenant motif, Symétrie, art, Caractère coloré&#10;&#10;Description générée automatiquement">
            <a:extLst>
              <a:ext uri="{FF2B5EF4-FFF2-40B4-BE49-F238E27FC236}">
                <a16:creationId xmlns:a16="http://schemas.microsoft.com/office/drawing/2014/main" id="{133530CB-781C-74C3-CEA6-FD325ADE8D22}"/>
              </a:ext>
            </a:extLst>
          </p:cNvPr>
          <p:cNvPicPr>
            <a:picLocks noChangeAspect="1"/>
          </p:cNvPicPr>
          <p:nvPr>
            <p:custDataLst>
              <p:tags r:id="rId5"/>
            </p:custDataLst>
          </p:nvPr>
        </p:nvPicPr>
        <p:blipFill rotWithShape="1">
          <a:blip r:embed="rId9"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1" name="Image 10" descr="Une image contenant logo, Police, symbole, clipart&#10;&#10;Description générée automatiquement">
            <a:extLst>
              <a:ext uri="{FF2B5EF4-FFF2-40B4-BE49-F238E27FC236}">
                <a16:creationId xmlns:a16="http://schemas.microsoft.com/office/drawing/2014/main" id="{3AE03EDA-50D4-8554-466D-33BAEF40CD59}"/>
              </a:ext>
            </a:extLst>
          </p:cNvPr>
          <p:cNvPicPr>
            <a:picLocks noChangeAspect="1"/>
          </p:cNvPicPr>
          <p:nvPr>
            <p:custDataLst>
              <p:tags r:id="rId6"/>
            </p:custDataLst>
          </p:nvPr>
        </p:nvPicPr>
        <p:blipFill>
          <a:blip r:embed="rId10"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2635166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descr="Une image contenant motif, Symétrie, art, Caractère coloré&#10;&#10;Description générée automatiquement">
            <a:extLst>
              <a:ext uri="{FF2B5EF4-FFF2-40B4-BE49-F238E27FC236}">
                <a16:creationId xmlns:a16="http://schemas.microsoft.com/office/drawing/2014/main" id="{83B50039-4167-76B5-0F68-B5379800BC66}"/>
              </a:ext>
            </a:extLst>
          </p:cNvPr>
          <p:cNvPicPr>
            <a:picLocks noChangeAspect="1"/>
          </p:cNvPicPr>
          <p:nvPr>
            <p:custDataLst>
              <p:tags r:id="rId1"/>
            </p:custDataLst>
          </p:nvPr>
        </p:nvPicPr>
        <p:blipFill rotWithShape="1">
          <a:blip r:embed="rId11"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2"/>
            </p:custDataLst>
          </p:nvPr>
        </p:nvSpPr>
        <p:spPr/>
        <p:txBody>
          <a:bodyPr/>
          <a:lstStyle/>
          <a:p>
            <a:fld id="{EB28FB6B-1FAF-4E8E-836E-40C850DCCEDA}" type="slidenum">
              <a:rPr lang="fr-BE" smtClean="0"/>
              <a:t>11</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2">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6" name="ZoneTexte 5">
            <a:extLst>
              <a:ext uri="{FF2B5EF4-FFF2-40B4-BE49-F238E27FC236}">
                <a16:creationId xmlns:a16="http://schemas.microsoft.com/office/drawing/2014/main" id="{C91DF7AC-1D83-D348-4D86-C35C2B2E0E97}"/>
              </a:ext>
            </a:extLst>
          </p:cNvPr>
          <p:cNvSpPr txBox="1"/>
          <p:nvPr>
            <p:custDataLst>
              <p:tags r:id="rId5"/>
            </p:custDataLst>
          </p:nvPr>
        </p:nvSpPr>
        <p:spPr>
          <a:xfrm>
            <a:off x="455762" y="692696"/>
            <a:ext cx="6768752" cy="584775"/>
          </a:xfrm>
          <a:prstGeom prst="rect">
            <a:avLst/>
          </a:prstGeom>
          <a:noFill/>
        </p:spPr>
        <p:txBody>
          <a:bodyPr wrap="square" rtlCol="0">
            <a:spAutoFit/>
          </a:bodyPr>
          <a:lstStyle/>
          <a:p>
            <a:r>
              <a:rPr lang="fr-FR" sz="3200" b="1" dirty="0"/>
              <a:t>4-Réussites et difficultés associatives</a:t>
            </a:r>
            <a:endParaRPr lang="fr-GA" sz="3200" b="1" dirty="0"/>
          </a:p>
        </p:txBody>
      </p:sp>
      <p:sp>
        <p:nvSpPr>
          <p:cNvPr id="7" name="ZoneTexte 6">
            <a:extLst>
              <a:ext uri="{FF2B5EF4-FFF2-40B4-BE49-F238E27FC236}">
                <a16:creationId xmlns:a16="http://schemas.microsoft.com/office/drawing/2014/main" id="{3822A9E9-FA00-FA69-74B5-81FFBD3C4CD9}"/>
              </a:ext>
            </a:extLst>
          </p:cNvPr>
          <p:cNvSpPr txBox="1"/>
          <p:nvPr>
            <p:custDataLst>
              <p:tags r:id="rId6"/>
            </p:custDataLst>
          </p:nvPr>
        </p:nvSpPr>
        <p:spPr>
          <a:xfrm>
            <a:off x="447668" y="1770261"/>
            <a:ext cx="7488832" cy="461665"/>
          </a:xfrm>
          <a:prstGeom prst="rect">
            <a:avLst/>
          </a:prstGeom>
          <a:noFill/>
        </p:spPr>
        <p:txBody>
          <a:bodyPr wrap="square" rtlCol="0">
            <a:spAutoFit/>
          </a:bodyPr>
          <a:lstStyle/>
          <a:p>
            <a:r>
              <a:rPr lang="fr-FR" sz="2400" b="1" dirty="0">
                <a:solidFill>
                  <a:schemeClr val="tx2">
                    <a:lumMod val="75000"/>
                  </a:schemeClr>
                </a:solidFill>
              </a:rPr>
              <a:t>4.1 </a:t>
            </a:r>
            <a:r>
              <a:rPr lang="fr-FR" sz="2400" b="1" i="0" dirty="0">
                <a:solidFill>
                  <a:schemeClr val="tx2">
                    <a:lumMod val="75000"/>
                  </a:schemeClr>
                </a:solidFill>
                <a:effectLst/>
              </a:rPr>
              <a:t>Mon innovation pédagogique en 120 secondes</a:t>
            </a:r>
            <a:endParaRPr lang="fr-GA" sz="2400" dirty="0">
              <a:solidFill>
                <a:schemeClr val="tx2">
                  <a:lumMod val="75000"/>
                </a:schemeClr>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7"/>
            </p:custDataLst>
          </p:nvPr>
        </p:nvSpPr>
        <p:spPr>
          <a:xfrm>
            <a:off x="467787" y="2291377"/>
            <a:ext cx="8280920" cy="4154984"/>
          </a:xfrm>
          <a:prstGeom prst="rect">
            <a:avLst/>
          </a:prstGeom>
          <a:noFill/>
        </p:spPr>
        <p:txBody>
          <a:bodyPr wrap="square" rtlCol="0">
            <a:spAutoFit/>
          </a:bodyPr>
          <a:lstStyle/>
          <a:p>
            <a:pPr algn="just"/>
            <a:r>
              <a:rPr lang="fr-FR" sz="2400" dirty="0">
                <a:solidFill>
                  <a:schemeClr val="tx2">
                    <a:lumMod val="75000"/>
                  </a:schemeClr>
                </a:solidFill>
              </a:rPr>
              <a:t>Objectif: </a:t>
            </a:r>
            <a:r>
              <a:rPr lang="fr-FR" sz="2400" dirty="0"/>
              <a:t>Encourager les enseignants et les éducateurs à développer et à partager des pratiques pédagogiques innovantes.</a:t>
            </a:r>
          </a:p>
          <a:p>
            <a:pPr algn="just"/>
            <a:endParaRPr lang="fr-FR" sz="2400" dirty="0"/>
          </a:p>
          <a:p>
            <a:pPr algn="just"/>
            <a:r>
              <a:rPr lang="fr-FR" sz="2400" dirty="0">
                <a:solidFill>
                  <a:schemeClr val="tx2">
                    <a:lumMod val="75000"/>
                  </a:schemeClr>
                </a:solidFill>
              </a:rPr>
              <a:t>Résultats: </a:t>
            </a:r>
            <a:r>
              <a:rPr lang="fr-FR" sz="2400" dirty="0"/>
              <a:t>Plusieurs projets innovants ont été récompensés, offrant de nouvelles approches d'enseignement et d'apprentissage adaptées au contexte gabonais. Projets pilotes.</a:t>
            </a:r>
          </a:p>
          <a:p>
            <a:pPr algn="just"/>
            <a:endParaRPr lang="fr-FR" sz="2400" dirty="0"/>
          </a:p>
          <a:p>
            <a:pPr algn="just"/>
            <a:r>
              <a:rPr lang="fr-FR" sz="2400" dirty="0">
                <a:solidFill>
                  <a:schemeClr val="tx2">
                    <a:lumMod val="75000"/>
                  </a:schemeClr>
                </a:solidFill>
              </a:rPr>
              <a:t>Impact: </a:t>
            </a:r>
            <a:r>
              <a:rPr lang="fr-FR" sz="2400" dirty="0"/>
              <a:t>Amélioration de l'engagement des élèves et adoption de nouvelles méthodes d'enseignement dans plusieurs établissements. Meilleure estime de soi et du métier d’enseignant. Partenariats.</a:t>
            </a:r>
          </a:p>
        </p:txBody>
      </p:sp>
      <p:sp>
        <p:nvSpPr>
          <p:cNvPr id="9" name="ZoneTexte 8">
            <a:extLst>
              <a:ext uri="{FF2B5EF4-FFF2-40B4-BE49-F238E27FC236}">
                <a16:creationId xmlns:a16="http://schemas.microsoft.com/office/drawing/2014/main" id="{2AB3B5C3-84E6-1097-3644-6C30B4C36C3D}"/>
              </a:ext>
            </a:extLst>
          </p:cNvPr>
          <p:cNvSpPr txBox="1"/>
          <p:nvPr>
            <p:custDataLst>
              <p:tags r:id="rId8"/>
            </p:custDataLst>
          </p:nvPr>
        </p:nvSpPr>
        <p:spPr>
          <a:xfrm>
            <a:off x="467544" y="1177588"/>
            <a:ext cx="7488832" cy="523220"/>
          </a:xfrm>
          <a:prstGeom prst="rect">
            <a:avLst/>
          </a:prstGeom>
          <a:noFill/>
        </p:spPr>
        <p:txBody>
          <a:bodyPr wrap="square" rtlCol="0">
            <a:spAutoFit/>
          </a:bodyPr>
          <a:lstStyle/>
          <a:p>
            <a:r>
              <a:rPr lang="fr-FR" sz="2800" b="1" dirty="0">
                <a:solidFill>
                  <a:schemeClr val="tx2">
                    <a:lumMod val="75000"/>
                  </a:schemeClr>
                </a:solidFill>
              </a:rPr>
              <a:t>Réussites</a:t>
            </a:r>
            <a:endParaRPr lang="fr-GA" sz="2800" dirty="0">
              <a:solidFill>
                <a:schemeClr val="tx2">
                  <a:lumMod val="75000"/>
                </a:schemeClr>
              </a:solidFill>
            </a:endParaRPr>
          </a:p>
        </p:txBody>
      </p:sp>
      <p:pic>
        <p:nvPicPr>
          <p:cNvPr id="12" name="Image 11" descr="Une image contenant logo, Police, symbole, clipart&#10;&#10;Description générée automatiquement">
            <a:extLst>
              <a:ext uri="{FF2B5EF4-FFF2-40B4-BE49-F238E27FC236}">
                <a16:creationId xmlns:a16="http://schemas.microsoft.com/office/drawing/2014/main" id="{74762365-8A79-E65A-91BB-C6429C3E2D6E}"/>
              </a:ext>
            </a:extLst>
          </p:cNvPr>
          <p:cNvPicPr>
            <a:picLocks noChangeAspect="1"/>
          </p:cNvPicPr>
          <p:nvPr>
            <p:custDataLst>
              <p:tags r:id="rId9"/>
            </p:custDataLst>
          </p:nvPr>
        </p:nvPicPr>
        <p:blipFill>
          <a:blip r:embed="rId13"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3520518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12</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9">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3822A9E9-FA00-FA69-74B5-81FFBD3C4CD9}"/>
              </a:ext>
            </a:extLst>
          </p:cNvPr>
          <p:cNvSpPr txBox="1"/>
          <p:nvPr>
            <p:custDataLst>
              <p:tags r:id="rId4"/>
            </p:custDataLst>
          </p:nvPr>
        </p:nvSpPr>
        <p:spPr>
          <a:xfrm>
            <a:off x="455762" y="951111"/>
            <a:ext cx="7488832" cy="461665"/>
          </a:xfrm>
          <a:prstGeom prst="rect">
            <a:avLst/>
          </a:prstGeom>
          <a:noFill/>
        </p:spPr>
        <p:txBody>
          <a:bodyPr wrap="square" rtlCol="0">
            <a:spAutoFit/>
          </a:bodyPr>
          <a:lstStyle/>
          <a:p>
            <a:r>
              <a:rPr lang="fr-FR" sz="2400" b="1" dirty="0">
                <a:solidFill>
                  <a:schemeClr val="tx2">
                    <a:lumMod val="75000"/>
                  </a:schemeClr>
                </a:solidFill>
              </a:rPr>
              <a:t>4.2 Séminaires et Formations</a:t>
            </a:r>
            <a:endParaRPr lang="fr-GA" sz="2400" b="1" dirty="0">
              <a:solidFill>
                <a:schemeClr val="tx2">
                  <a:lumMod val="75000"/>
                </a:schemeClr>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5"/>
            </p:custDataLst>
          </p:nvPr>
        </p:nvSpPr>
        <p:spPr>
          <a:xfrm>
            <a:off x="457986" y="1700808"/>
            <a:ext cx="8280920" cy="3785652"/>
          </a:xfrm>
          <a:prstGeom prst="rect">
            <a:avLst/>
          </a:prstGeom>
          <a:noFill/>
        </p:spPr>
        <p:txBody>
          <a:bodyPr wrap="square" rtlCol="0">
            <a:spAutoFit/>
          </a:bodyPr>
          <a:lstStyle/>
          <a:p>
            <a:pPr algn="just"/>
            <a:r>
              <a:rPr lang="fr-FR" sz="2400" dirty="0">
                <a:solidFill>
                  <a:schemeClr val="tx2">
                    <a:lumMod val="75000"/>
                  </a:schemeClr>
                </a:solidFill>
              </a:rPr>
              <a:t>Objectif: </a:t>
            </a:r>
            <a:r>
              <a:rPr lang="fr-FR" sz="2400" dirty="0"/>
              <a:t>Renforcer les compétences des enseignants en matière de lecture littéraire.</a:t>
            </a:r>
          </a:p>
          <a:p>
            <a:pPr algn="just"/>
            <a:endParaRPr lang="fr-FR" sz="2400" dirty="0"/>
          </a:p>
          <a:p>
            <a:pPr algn="just"/>
            <a:r>
              <a:rPr lang="fr-FR" sz="2400" dirty="0">
                <a:solidFill>
                  <a:schemeClr val="tx2">
                    <a:lumMod val="75000"/>
                  </a:schemeClr>
                </a:solidFill>
              </a:rPr>
              <a:t>Résultats: </a:t>
            </a:r>
            <a:r>
              <a:rPr lang="fr-FR" sz="2400" dirty="0"/>
              <a:t>Participation active des enseignants de tous les niveaux aux ateliers pratiques et théoriques sur les techniques de lecture littéraire. Production de guides et d’articles scientifiques.</a:t>
            </a:r>
          </a:p>
          <a:p>
            <a:pPr algn="just"/>
            <a:endParaRPr lang="fr-FR" sz="2400" dirty="0"/>
          </a:p>
          <a:p>
            <a:pPr algn="just"/>
            <a:r>
              <a:rPr lang="fr-FR" sz="2400" dirty="0">
                <a:solidFill>
                  <a:schemeClr val="tx2">
                    <a:lumMod val="75000"/>
                  </a:schemeClr>
                </a:solidFill>
              </a:rPr>
              <a:t>Impact: </a:t>
            </a:r>
            <a:r>
              <a:rPr lang="fr-FR" sz="2400" dirty="0"/>
              <a:t>Amélioration des pratiques pédagogiques liées à l'enseignement de la littérature et augmentation de l'intérêt des élèves pour la lecture. Collaborations diverses.</a:t>
            </a:r>
          </a:p>
        </p:txBody>
      </p:sp>
      <p:pic>
        <p:nvPicPr>
          <p:cNvPr id="9" name="Image 8" descr="Une image contenant motif, Symétrie, art, Caractère coloré&#10;&#10;Description générée automatiquement">
            <a:extLst>
              <a:ext uri="{FF2B5EF4-FFF2-40B4-BE49-F238E27FC236}">
                <a16:creationId xmlns:a16="http://schemas.microsoft.com/office/drawing/2014/main" id="{CAE1B0FA-9CE1-405F-1587-61ACFE4E29B0}"/>
              </a:ext>
            </a:extLst>
          </p:cNvPr>
          <p:cNvPicPr>
            <a:picLocks noChangeAspect="1"/>
          </p:cNvPicPr>
          <p:nvPr>
            <p:custDataLst>
              <p:tags r:id="rId6"/>
            </p:custDataLst>
          </p:nvPr>
        </p:nvPicPr>
        <p:blipFill rotWithShape="1">
          <a:blip r:embed="rId10"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0" name="Image 9" descr="Une image contenant logo, Police, symbole, clipart&#10;&#10;Description générée automatiquement">
            <a:extLst>
              <a:ext uri="{FF2B5EF4-FFF2-40B4-BE49-F238E27FC236}">
                <a16:creationId xmlns:a16="http://schemas.microsoft.com/office/drawing/2014/main" id="{796825D3-CC50-3EE8-1415-2B891410A3FE}"/>
              </a:ext>
            </a:extLst>
          </p:cNvPr>
          <p:cNvPicPr>
            <a:picLocks noChangeAspect="1"/>
          </p:cNvPicPr>
          <p:nvPr>
            <p:custDataLst>
              <p:tags r:id="rId7"/>
            </p:custDataLst>
          </p:nvPr>
        </p:nvPicPr>
        <p:blipFill>
          <a:blip r:embed="rId11"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2944393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descr="Une image contenant motif, Symétrie, art, Caractère coloré&#10;&#10;Description générée automatiquement">
            <a:extLst>
              <a:ext uri="{FF2B5EF4-FFF2-40B4-BE49-F238E27FC236}">
                <a16:creationId xmlns:a16="http://schemas.microsoft.com/office/drawing/2014/main" id="{E85E707D-6F89-3EB2-EF66-0D034687C93A}"/>
              </a:ext>
            </a:extLst>
          </p:cNvPr>
          <p:cNvPicPr>
            <a:picLocks noChangeAspect="1"/>
          </p:cNvPicPr>
          <p:nvPr>
            <p:custDataLst>
              <p:tags r:id="rId1"/>
            </p:custDataLst>
          </p:nvPr>
        </p:nvPicPr>
        <p:blipFill rotWithShape="1">
          <a:blip r:embed="rId12"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2"/>
            </p:custDataLst>
          </p:nvPr>
        </p:nvSpPr>
        <p:spPr/>
        <p:txBody>
          <a:bodyPr/>
          <a:lstStyle/>
          <a:p>
            <a:fld id="{EB28FB6B-1FAF-4E8E-836E-40C850DCCEDA}" type="slidenum">
              <a:rPr lang="fr-BE" smtClean="0"/>
              <a:t>13</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3">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3822A9E9-FA00-FA69-74B5-81FFBD3C4CD9}"/>
              </a:ext>
            </a:extLst>
          </p:cNvPr>
          <p:cNvSpPr txBox="1"/>
          <p:nvPr>
            <p:custDataLst>
              <p:tags r:id="rId5"/>
            </p:custDataLst>
          </p:nvPr>
        </p:nvSpPr>
        <p:spPr>
          <a:xfrm>
            <a:off x="478211" y="1311151"/>
            <a:ext cx="7488832" cy="461665"/>
          </a:xfrm>
          <a:prstGeom prst="rect">
            <a:avLst/>
          </a:prstGeom>
          <a:noFill/>
        </p:spPr>
        <p:txBody>
          <a:bodyPr wrap="square" rtlCol="0">
            <a:spAutoFit/>
          </a:bodyPr>
          <a:lstStyle/>
          <a:p>
            <a:r>
              <a:rPr lang="fr-FR" sz="2400" b="1" dirty="0">
                <a:solidFill>
                  <a:schemeClr val="tx2">
                    <a:lumMod val="75000"/>
                  </a:schemeClr>
                </a:solidFill>
              </a:rPr>
              <a:t>4.3 Manque de Ressources financières</a:t>
            </a:r>
            <a:endParaRPr lang="fr-GA" sz="2400" b="1" dirty="0">
              <a:solidFill>
                <a:schemeClr val="tx2">
                  <a:lumMod val="75000"/>
                </a:schemeClr>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6"/>
            </p:custDataLst>
          </p:nvPr>
        </p:nvSpPr>
        <p:spPr>
          <a:xfrm>
            <a:off x="443405" y="1706032"/>
            <a:ext cx="8280920" cy="1938992"/>
          </a:xfrm>
          <a:prstGeom prst="rect">
            <a:avLst/>
          </a:prstGeom>
          <a:noFill/>
        </p:spPr>
        <p:txBody>
          <a:bodyPr wrap="square" rtlCol="0">
            <a:spAutoFit/>
          </a:bodyPr>
          <a:lstStyle/>
          <a:p>
            <a:pPr algn="just"/>
            <a:r>
              <a:rPr lang="fr-FR" sz="2400" dirty="0">
                <a:solidFill>
                  <a:schemeClr val="tx2">
                    <a:lumMod val="75000"/>
                  </a:schemeClr>
                </a:solidFill>
              </a:rPr>
              <a:t>Description: </a:t>
            </a:r>
            <a:r>
              <a:rPr lang="fr-FR" sz="2400" dirty="0"/>
              <a:t>L'association fait face à des défis financiers qui limitent sa capacité à organiser des événements et des formations régulières.</a:t>
            </a:r>
          </a:p>
          <a:p>
            <a:pPr algn="just"/>
            <a:r>
              <a:rPr lang="fr-FR" sz="2400" dirty="0">
                <a:solidFill>
                  <a:schemeClr val="tx2">
                    <a:lumMod val="75000"/>
                  </a:schemeClr>
                </a:solidFill>
              </a:rPr>
              <a:t>Impact</a:t>
            </a:r>
            <a:r>
              <a:rPr lang="fr-FR" sz="2400" dirty="0"/>
              <a:t>: Réduction du nombre de programmes de formation et de ressources disponibles pour les projets innovants.</a:t>
            </a:r>
          </a:p>
        </p:txBody>
      </p:sp>
      <p:sp>
        <p:nvSpPr>
          <p:cNvPr id="9" name="ZoneTexte 8">
            <a:extLst>
              <a:ext uri="{FF2B5EF4-FFF2-40B4-BE49-F238E27FC236}">
                <a16:creationId xmlns:a16="http://schemas.microsoft.com/office/drawing/2014/main" id="{2AB3B5C3-84E6-1097-3644-6C30B4C36C3D}"/>
              </a:ext>
            </a:extLst>
          </p:cNvPr>
          <p:cNvSpPr txBox="1"/>
          <p:nvPr>
            <p:custDataLst>
              <p:tags r:id="rId7"/>
            </p:custDataLst>
          </p:nvPr>
        </p:nvSpPr>
        <p:spPr>
          <a:xfrm>
            <a:off x="460703" y="817548"/>
            <a:ext cx="7488832" cy="523220"/>
          </a:xfrm>
          <a:prstGeom prst="rect">
            <a:avLst/>
          </a:prstGeom>
          <a:noFill/>
        </p:spPr>
        <p:txBody>
          <a:bodyPr wrap="square" rtlCol="0">
            <a:spAutoFit/>
          </a:bodyPr>
          <a:lstStyle/>
          <a:p>
            <a:r>
              <a:rPr lang="fr-FR" sz="2800" b="1" dirty="0">
                <a:solidFill>
                  <a:schemeClr val="tx2">
                    <a:lumMod val="75000"/>
                  </a:schemeClr>
                </a:solidFill>
              </a:rPr>
              <a:t>Difficultés</a:t>
            </a:r>
            <a:endParaRPr lang="fr-GA" sz="2800" dirty="0">
              <a:solidFill>
                <a:schemeClr val="tx2">
                  <a:lumMod val="75000"/>
                </a:schemeClr>
              </a:solidFill>
            </a:endParaRPr>
          </a:p>
        </p:txBody>
      </p:sp>
      <p:sp>
        <p:nvSpPr>
          <p:cNvPr id="10" name="ZoneTexte 9">
            <a:extLst>
              <a:ext uri="{FF2B5EF4-FFF2-40B4-BE49-F238E27FC236}">
                <a16:creationId xmlns:a16="http://schemas.microsoft.com/office/drawing/2014/main" id="{3F7677F9-DA67-A190-951C-A48EC11D61B3}"/>
              </a:ext>
            </a:extLst>
          </p:cNvPr>
          <p:cNvSpPr txBox="1"/>
          <p:nvPr>
            <p:custDataLst>
              <p:tags r:id="rId8"/>
            </p:custDataLst>
          </p:nvPr>
        </p:nvSpPr>
        <p:spPr>
          <a:xfrm>
            <a:off x="431540" y="4154304"/>
            <a:ext cx="8280920" cy="1938992"/>
          </a:xfrm>
          <a:prstGeom prst="rect">
            <a:avLst/>
          </a:prstGeom>
          <a:noFill/>
        </p:spPr>
        <p:txBody>
          <a:bodyPr wrap="square" rtlCol="0">
            <a:spAutoFit/>
          </a:bodyPr>
          <a:lstStyle/>
          <a:p>
            <a:pPr algn="just"/>
            <a:r>
              <a:rPr lang="fr-FR" sz="2400" dirty="0">
                <a:solidFill>
                  <a:schemeClr val="tx2">
                    <a:lumMod val="75000"/>
                  </a:schemeClr>
                </a:solidFill>
              </a:rPr>
              <a:t>Description: </a:t>
            </a:r>
            <a:r>
              <a:rPr lang="fr-FR" sz="2400" dirty="0"/>
              <a:t>La disponibilité et l'accès aux outils technologiques pour l'éducation restent limités, surtout dans les zones rurales.</a:t>
            </a:r>
          </a:p>
          <a:p>
            <a:pPr algn="just"/>
            <a:r>
              <a:rPr lang="fr-FR" sz="2400" dirty="0">
                <a:solidFill>
                  <a:schemeClr val="tx2">
                    <a:lumMod val="75000"/>
                  </a:schemeClr>
                </a:solidFill>
              </a:rPr>
              <a:t>Impact</a:t>
            </a:r>
            <a:r>
              <a:rPr lang="fr-FR" sz="2400" dirty="0"/>
              <a:t>: Difficulté à intégrer les nouvelles technologies dans l'enseignement, créant un fossé entre les établissements urbains et ruraux.</a:t>
            </a:r>
          </a:p>
        </p:txBody>
      </p:sp>
      <p:sp>
        <p:nvSpPr>
          <p:cNvPr id="11" name="ZoneTexte 10">
            <a:extLst>
              <a:ext uri="{FF2B5EF4-FFF2-40B4-BE49-F238E27FC236}">
                <a16:creationId xmlns:a16="http://schemas.microsoft.com/office/drawing/2014/main" id="{DF916EE9-A0DA-6DCF-5F41-2853C23365D0}"/>
              </a:ext>
            </a:extLst>
          </p:cNvPr>
          <p:cNvSpPr txBox="1"/>
          <p:nvPr>
            <p:custDataLst>
              <p:tags r:id="rId9"/>
            </p:custDataLst>
          </p:nvPr>
        </p:nvSpPr>
        <p:spPr>
          <a:xfrm>
            <a:off x="477350" y="3687415"/>
            <a:ext cx="7488832" cy="461665"/>
          </a:xfrm>
          <a:prstGeom prst="rect">
            <a:avLst/>
          </a:prstGeom>
          <a:noFill/>
        </p:spPr>
        <p:txBody>
          <a:bodyPr wrap="square" rtlCol="0">
            <a:spAutoFit/>
          </a:bodyPr>
          <a:lstStyle/>
          <a:p>
            <a:r>
              <a:rPr lang="fr-FR" sz="2400" b="1" dirty="0">
                <a:solidFill>
                  <a:schemeClr val="tx2">
                    <a:lumMod val="75000"/>
                  </a:schemeClr>
                </a:solidFill>
              </a:rPr>
              <a:t>4.4 Accès Limité aux Technologies éducatives</a:t>
            </a:r>
            <a:endParaRPr lang="fr-GA" sz="2400" b="1" dirty="0">
              <a:solidFill>
                <a:schemeClr val="tx2">
                  <a:lumMod val="75000"/>
                </a:schemeClr>
              </a:solidFill>
            </a:endParaRPr>
          </a:p>
        </p:txBody>
      </p:sp>
      <p:pic>
        <p:nvPicPr>
          <p:cNvPr id="13" name="Image 12" descr="Une image contenant logo, Police, symbole, clipart&#10;&#10;Description générée automatiquement">
            <a:extLst>
              <a:ext uri="{FF2B5EF4-FFF2-40B4-BE49-F238E27FC236}">
                <a16:creationId xmlns:a16="http://schemas.microsoft.com/office/drawing/2014/main" id="{1EC3B945-90C1-9E2E-5AF0-57BBCAC086CB}"/>
              </a:ext>
            </a:extLst>
          </p:cNvPr>
          <p:cNvPicPr>
            <a:picLocks noChangeAspect="1"/>
          </p:cNvPicPr>
          <p:nvPr>
            <p:custDataLst>
              <p:tags r:id="rId10"/>
            </p:custDataLst>
          </p:nvPr>
        </p:nvPicPr>
        <p:blipFill>
          <a:blip r:embed="rId14"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2603175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14</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9">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3822A9E9-FA00-FA69-74B5-81FFBD3C4CD9}"/>
              </a:ext>
            </a:extLst>
          </p:cNvPr>
          <p:cNvSpPr txBox="1"/>
          <p:nvPr>
            <p:custDataLst>
              <p:tags r:id="rId4"/>
            </p:custDataLst>
          </p:nvPr>
        </p:nvSpPr>
        <p:spPr>
          <a:xfrm>
            <a:off x="455762" y="951111"/>
            <a:ext cx="7488832" cy="584775"/>
          </a:xfrm>
          <a:prstGeom prst="rect">
            <a:avLst/>
          </a:prstGeom>
          <a:noFill/>
        </p:spPr>
        <p:txBody>
          <a:bodyPr wrap="square" rtlCol="0">
            <a:spAutoFit/>
          </a:bodyPr>
          <a:lstStyle/>
          <a:p>
            <a:r>
              <a:rPr lang="fr-FR" sz="3200" b="1" dirty="0"/>
              <a:t>5-Disciplines non linguistiques </a:t>
            </a:r>
            <a:endParaRPr lang="fr-GA" sz="3200" b="1" dirty="0"/>
          </a:p>
        </p:txBody>
      </p:sp>
      <p:sp>
        <p:nvSpPr>
          <p:cNvPr id="8" name="ZoneTexte 7">
            <a:extLst>
              <a:ext uri="{FF2B5EF4-FFF2-40B4-BE49-F238E27FC236}">
                <a16:creationId xmlns:a16="http://schemas.microsoft.com/office/drawing/2014/main" id="{4AFEFD7B-4A77-3BED-18D9-CF22EAB83E3A}"/>
              </a:ext>
            </a:extLst>
          </p:cNvPr>
          <p:cNvSpPr txBox="1"/>
          <p:nvPr>
            <p:custDataLst>
              <p:tags r:id="rId5"/>
            </p:custDataLst>
          </p:nvPr>
        </p:nvSpPr>
        <p:spPr>
          <a:xfrm>
            <a:off x="455762" y="1700808"/>
            <a:ext cx="8280920" cy="3785652"/>
          </a:xfrm>
          <a:prstGeom prst="rect">
            <a:avLst/>
          </a:prstGeom>
          <a:noFill/>
        </p:spPr>
        <p:txBody>
          <a:bodyPr wrap="square" rtlCol="0">
            <a:spAutoFit/>
          </a:bodyPr>
          <a:lstStyle/>
          <a:p>
            <a:pPr algn="just"/>
            <a:r>
              <a:rPr lang="fr-FR" sz="2400" dirty="0"/>
              <a:t>Les disciplines non-linguistiques (DNL) ont considérablement aidé notre association. En enseignant des matières comme les sciences et les mathématiques en français, nous avons amélioré les compétences linguistiques et les résultats scolaires de nos élèves. </a:t>
            </a:r>
          </a:p>
          <a:p>
            <a:pPr algn="just"/>
            <a:endParaRPr lang="fr-FR" sz="2400" dirty="0"/>
          </a:p>
          <a:p>
            <a:pPr algn="just"/>
            <a:r>
              <a:rPr lang="fr-FR" sz="2400" dirty="0"/>
              <a:t>Les DNL ont permis l'intégration de nouvelles technologies et la sensibilisation aux enjeux du développement durable. De plus, elles ont offert des opportunités de formation continue à nos enseignants. </a:t>
            </a:r>
          </a:p>
        </p:txBody>
      </p:sp>
      <p:pic>
        <p:nvPicPr>
          <p:cNvPr id="6" name="Image 5" descr="Une image contenant motif, Symétrie, art, Caractère coloré&#10;&#10;Description générée automatiquement">
            <a:extLst>
              <a:ext uri="{FF2B5EF4-FFF2-40B4-BE49-F238E27FC236}">
                <a16:creationId xmlns:a16="http://schemas.microsoft.com/office/drawing/2014/main" id="{2A439B4A-8C19-0EE9-B68A-A65C72696CC8}"/>
              </a:ext>
            </a:extLst>
          </p:cNvPr>
          <p:cNvPicPr>
            <a:picLocks noChangeAspect="1"/>
          </p:cNvPicPr>
          <p:nvPr>
            <p:custDataLst>
              <p:tags r:id="rId6"/>
            </p:custDataLst>
          </p:nvPr>
        </p:nvPicPr>
        <p:blipFill rotWithShape="1">
          <a:blip r:embed="rId10"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9" name="Image 8" descr="Une image contenant logo, Police, symbole, clipart&#10;&#10;Description générée automatiquement">
            <a:extLst>
              <a:ext uri="{FF2B5EF4-FFF2-40B4-BE49-F238E27FC236}">
                <a16:creationId xmlns:a16="http://schemas.microsoft.com/office/drawing/2014/main" id="{121DB8C1-A00C-F5BF-D104-34573E805DBF}"/>
              </a:ext>
            </a:extLst>
          </p:cNvPr>
          <p:cNvPicPr>
            <a:picLocks noChangeAspect="1"/>
          </p:cNvPicPr>
          <p:nvPr>
            <p:custDataLst>
              <p:tags r:id="rId7"/>
            </p:custDataLst>
          </p:nvPr>
        </p:nvPicPr>
        <p:blipFill>
          <a:blip r:embed="rId11"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2101270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641BA-8F4D-46F0-B4B3-E4524043D119}"/>
            </a:ext>
          </a:extLst>
        </p:cNvPr>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0CE1C075-84D2-7D6D-6638-059226AA0B15}"/>
              </a:ext>
            </a:extLst>
          </p:cNvPr>
          <p:cNvSpPr>
            <a:spLocks noGrp="1"/>
          </p:cNvSpPr>
          <p:nvPr>
            <p:ph type="sldNum" sz="quarter" idx="12"/>
            <p:custDataLst>
              <p:tags r:id="rId1"/>
            </p:custDataLst>
          </p:nvPr>
        </p:nvSpPr>
        <p:spPr/>
        <p:txBody>
          <a:bodyPr/>
          <a:lstStyle/>
          <a:p>
            <a:fld id="{EB28FB6B-1FAF-4E8E-836E-40C850DCCEDA}" type="slidenum">
              <a:rPr lang="fr-BE" smtClean="0"/>
              <a:t>15</a:t>
            </a:fld>
            <a:endParaRPr lang="fr-BE"/>
          </a:p>
        </p:txBody>
      </p:sp>
      <p:sp>
        <p:nvSpPr>
          <p:cNvPr id="3" name="Rectangle 2">
            <a:extLst>
              <a:ext uri="{FF2B5EF4-FFF2-40B4-BE49-F238E27FC236}">
                <a16:creationId xmlns:a16="http://schemas.microsoft.com/office/drawing/2014/main" id="{09866E08-4AC2-D8D3-F693-4540CB2773A1}"/>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A10150A3-38A5-4AC7-D52D-471291CB7F7A}"/>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8">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7" name="ZoneTexte 6">
            <a:extLst>
              <a:ext uri="{FF2B5EF4-FFF2-40B4-BE49-F238E27FC236}">
                <a16:creationId xmlns:a16="http://schemas.microsoft.com/office/drawing/2014/main" id="{78591415-D85C-2690-D81E-F472D6C822D5}"/>
              </a:ext>
            </a:extLst>
          </p:cNvPr>
          <p:cNvSpPr txBox="1"/>
          <p:nvPr>
            <p:custDataLst>
              <p:tags r:id="rId4"/>
            </p:custDataLst>
          </p:nvPr>
        </p:nvSpPr>
        <p:spPr>
          <a:xfrm>
            <a:off x="455762" y="951111"/>
            <a:ext cx="7488832" cy="584775"/>
          </a:xfrm>
          <a:prstGeom prst="rect">
            <a:avLst/>
          </a:prstGeom>
          <a:noFill/>
        </p:spPr>
        <p:txBody>
          <a:bodyPr wrap="square" rtlCol="0">
            <a:spAutoFit/>
          </a:bodyPr>
          <a:lstStyle/>
          <a:p>
            <a:r>
              <a:rPr lang="fr-FR" sz="3200" b="1" dirty="0"/>
              <a:t>Quelques souvenirs</a:t>
            </a:r>
            <a:endParaRPr lang="fr-GA" sz="3200" b="1" dirty="0"/>
          </a:p>
        </p:txBody>
      </p:sp>
      <p:pic>
        <p:nvPicPr>
          <p:cNvPr id="6" name="Image 5" descr="Une image contenant motif, Symétrie, art, Caractère coloré&#10;&#10;Description générée automatiquement">
            <a:extLst>
              <a:ext uri="{FF2B5EF4-FFF2-40B4-BE49-F238E27FC236}">
                <a16:creationId xmlns:a16="http://schemas.microsoft.com/office/drawing/2014/main" id="{03845412-078C-346A-E9EB-77D439D994A7}"/>
              </a:ext>
            </a:extLst>
          </p:cNvPr>
          <p:cNvPicPr>
            <a:picLocks noChangeAspect="1"/>
          </p:cNvPicPr>
          <p:nvPr>
            <p:custDataLst>
              <p:tags r:id="rId5"/>
            </p:custDataLst>
          </p:nvPr>
        </p:nvPicPr>
        <p:blipFill rotWithShape="1">
          <a:blip r:embed="rId9"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9" name="Image 8" descr="Une image contenant logo, Police, symbole, clipart&#10;&#10;Description générée automatiquement">
            <a:extLst>
              <a:ext uri="{FF2B5EF4-FFF2-40B4-BE49-F238E27FC236}">
                <a16:creationId xmlns:a16="http://schemas.microsoft.com/office/drawing/2014/main" id="{3DEF073F-AC97-8433-8527-6E938D508734}"/>
              </a:ext>
            </a:extLst>
          </p:cNvPr>
          <p:cNvPicPr>
            <a:picLocks noChangeAspect="1"/>
          </p:cNvPicPr>
          <p:nvPr>
            <p:custDataLst>
              <p:tags r:id="rId6"/>
            </p:custDataLst>
          </p:nvPr>
        </p:nvPicPr>
        <p:blipFill>
          <a:blip r:embed="rId10"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
        <p:nvSpPr>
          <p:cNvPr id="5" name="Rectangle 4">
            <a:extLst>
              <a:ext uri="{FF2B5EF4-FFF2-40B4-BE49-F238E27FC236}">
                <a16:creationId xmlns:a16="http://schemas.microsoft.com/office/drawing/2014/main" id="{D1418D8C-D7B3-E3E3-580B-1DC151169640}"/>
              </a:ext>
            </a:extLst>
          </p:cNvPr>
          <p:cNvSpPr/>
          <p:nvPr/>
        </p:nvSpPr>
        <p:spPr>
          <a:xfrm>
            <a:off x="455762" y="1844824"/>
            <a:ext cx="2316038" cy="2376264"/>
          </a:xfrm>
          <a:prstGeom prst="rect">
            <a:avLst/>
          </a:prstGeom>
          <a:blipFill>
            <a:blip r:embed="rId11">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1ABFF173-BA63-3540-6C97-ED00E315389D}"/>
              </a:ext>
            </a:extLst>
          </p:cNvPr>
          <p:cNvSpPr/>
          <p:nvPr/>
        </p:nvSpPr>
        <p:spPr>
          <a:xfrm>
            <a:off x="3131840" y="1832335"/>
            <a:ext cx="2664296" cy="1800200"/>
          </a:xfrm>
          <a:prstGeom prst="ellipse">
            <a:avLst/>
          </a:prstGeom>
          <a:blipFill>
            <a:blip r:embed="rId12">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DDFE4A43-5150-73F8-2D1C-35B5477D9622}"/>
              </a:ext>
            </a:extLst>
          </p:cNvPr>
          <p:cNvSpPr/>
          <p:nvPr/>
        </p:nvSpPr>
        <p:spPr>
          <a:xfrm>
            <a:off x="3143705" y="4356687"/>
            <a:ext cx="2880320" cy="1872208"/>
          </a:xfrm>
          <a:prstGeom prst="roundRect">
            <a:avLst/>
          </a:prstGeom>
          <a:blipFill dpi="0" rotWithShape="1">
            <a:blip r:embed="rId13">
              <a:alphaModFix amt="98000"/>
            </a:blip>
            <a:srcRect/>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a:extLst>
              <a:ext uri="{FF2B5EF4-FFF2-40B4-BE49-F238E27FC236}">
                <a16:creationId xmlns:a16="http://schemas.microsoft.com/office/drawing/2014/main" id="{A802BFF0-440C-4D5E-493F-7E611C654511}"/>
              </a:ext>
            </a:extLst>
          </p:cNvPr>
          <p:cNvSpPr/>
          <p:nvPr/>
        </p:nvSpPr>
        <p:spPr>
          <a:xfrm>
            <a:off x="6588224" y="1844824"/>
            <a:ext cx="2545197" cy="1872208"/>
          </a:xfrm>
          <a:prstGeom prst="rect">
            <a:avLst/>
          </a:prstGeom>
          <a:blipFill>
            <a:blip r:embed="rId14">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FA29C1D9-37EA-191A-E7E5-E6A95E1316F1}"/>
              </a:ext>
            </a:extLst>
          </p:cNvPr>
          <p:cNvSpPr/>
          <p:nvPr/>
        </p:nvSpPr>
        <p:spPr>
          <a:xfrm>
            <a:off x="131785" y="4356686"/>
            <a:ext cx="2664296" cy="1999663"/>
          </a:xfrm>
          <a:prstGeom prst="ellipse">
            <a:avLst/>
          </a:prstGeom>
          <a:blipFill>
            <a:blip r:embed="rId15">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B4B8A720-BEB7-B994-742B-0EAC6D44D2B3}"/>
              </a:ext>
            </a:extLst>
          </p:cNvPr>
          <p:cNvSpPr/>
          <p:nvPr/>
        </p:nvSpPr>
        <p:spPr>
          <a:xfrm>
            <a:off x="6368207" y="4408442"/>
            <a:ext cx="2664296" cy="1800200"/>
          </a:xfrm>
          <a:prstGeom prst="ellipse">
            <a:avLst/>
          </a:prstGeom>
          <a:blipFill>
            <a:blip r:embed="rId16">
              <a:alphaModFix amt="98000"/>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16178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Image 29" descr="Une image contenant motif, Symétrie, art, Caractère coloré&#10;&#10;Description générée automatiquement">
            <a:extLst>
              <a:ext uri="{FF2B5EF4-FFF2-40B4-BE49-F238E27FC236}">
                <a16:creationId xmlns:a16="http://schemas.microsoft.com/office/drawing/2014/main" id="{EA3153B1-5960-7843-2672-F72E7AD86CAA}"/>
              </a:ext>
            </a:extLst>
          </p:cNvPr>
          <p:cNvPicPr>
            <a:picLocks noChangeAspect="1"/>
          </p:cNvPicPr>
          <p:nvPr>
            <p:custDataLst>
              <p:tags r:id="rId1"/>
            </p:custDataLst>
          </p:nvPr>
        </p:nvPicPr>
        <p:blipFill rotWithShape="1">
          <a:blip r:embed="rId26" cstate="print">
            <a:extLst>
              <a:ext uri="{28A0092B-C50C-407E-A947-70E740481C1C}">
                <a14:useLocalDpi xmlns:a14="http://schemas.microsoft.com/office/drawing/2010/main" val="0"/>
              </a:ext>
            </a:extLst>
          </a:blip>
          <a:srcRect l="57783"/>
          <a:stretch/>
        </p:blipFill>
        <p:spPr>
          <a:xfrm flipH="1">
            <a:off x="7804951" y="4965142"/>
            <a:ext cx="1328469" cy="1573378"/>
          </a:xfrm>
          <a:prstGeom prst="rect">
            <a:avLst/>
          </a:prstGeom>
        </p:spPr>
      </p:pic>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2"/>
            </p:custDataLst>
          </p:nvPr>
        </p:nvSpPr>
        <p:spPr/>
        <p:txBody>
          <a:bodyPr/>
          <a:lstStyle/>
          <a:p>
            <a:fld id="{EB28FB6B-1FAF-4E8E-836E-40C850DCCEDA}" type="slidenum">
              <a:rPr lang="fr-BE" smtClean="0"/>
              <a:t>16</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3"/>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4"/>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27">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5"/>
            </p:custDataLst>
          </p:nvPr>
        </p:nvSpPr>
        <p:spPr>
          <a:xfrm>
            <a:off x="593907" y="875910"/>
            <a:ext cx="2676078" cy="461665"/>
          </a:xfrm>
          <a:prstGeom prst="rect">
            <a:avLst/>
          </a:prstGeom>
          <a:noFill/>
        </p:spPr>
        <p:txBody>
          <a:bodyPr wrap="square" rtlCol="0">
            <a:spAutoFit/>
          </a:bodyPr>
          <a:lstStyle/>
          <a:p>
            <a:r>
              <a:rPr lang="fr-FR" sz="2400" b="1" dirty="0"/>
              <a:t>NOS PARTENAIRES</a:t>
            </a:r>
          </a:p>
        </p:txBody>
      </p:sp>
      <p:pic>
        <p:nvPicPr>
          <p:cNvPr id="7" name="Image 6" descr="Une image contenant texte, logo, Emblème, Marque&#10;&#10;Description générée automatiquement">
            <a:extLst>
              <a:ext uri="{FF2B5EF4-FFF2-40B4-BE49-F238E27FC236}">
                <a16:creationId xmlns:a16="http://schemas.microsoft.com/office/drawing/2014/main" id="{1428004E-118C-5992-5CF4-E31ED81B6A62}"/>
              </a:ext>
            </a:extLst>
          </p:cNvPr>
          <p:cNvPicPr>
            <a:picLocks noChangeAspect="1"/>
          </p:cNvPicPr>
          <p:nvPr>
            <p:custDataLst>
              <p:tags r:id="rId6"/>
            </p:custDataLst>
          </p:nvPr>
        </p:nvPicPr>
        <p:blipFill>
          <a:blip r:embed="rId28" cstate="print">
            <a:extLst>
              <a:ext uri="{28A0092B-C50C-407E-A947-70E740481C1C}">
                <a14:useLocalDpi xmlns:a14="http://schemas.microsoft.com/office/drawing/2010/main" val="0"/>
              </a:ext>
            </a:extLst>
          </a:blip>
          <a:stretch>
            <a:fillRect/>
          </a:stretch>
        </p:blipFill>
        <p:spPr>
          <a:xfrm>
            <a:off x="889139" y="4539580"/>
            <a:ext cx="986936" cy="986936"/>
          </a:xfrm>
          <a:prstGeom prst="rect">
            <a:avLst/>
          </a:prstGeom>
        </p:spPr>
      </p:pic>
      <p:pic>
        <p:nvPicPr>
          <p:cNvPr id="10" name="Image 9" descr="Une image contenant texte, cercle, Police, logo&#10;&#10;Description générée automatiquement">
            <a:extLst>
              <a:ext uri="{FF2B5EF4-FFF2-40B4-BE49-F238E27FC236}">
                <a16:creationId xmlns:a16="http://schemas.microsoft.com/office/drawing/2014/main" id="{4E383A27-2CC5-9D0D-9219-C7E0ED7E4229}"/>
              </a:ext>
            </a:extLst>
          </p:cNvPr>
          <p:cNvPicPr>
            <a:picLocks noChangeAspect="1"/>
          </p:cNvPicPr>
          <p:nvPr>
            <p:custDataLst>
              <p:tags r:id="rId7"/>
            </p:custDataLst>
          </p:nvPr>
        </p:nvPicPr>
        <p:blipFill>
          <a:blip r:embed="rId29">
            <a:extLst>
              <a:ext uri="{28A0092B-C50C-407E-A947-70E740481C1C}">
                <a14:useLocalDpi xmlns:a14="http://schemas.microsoft.com/office/drawing/2010/main" val="0"/>
              </a:ext>
            </a:extLst>
          </a:blip>
          <a:stretch>
            <a:fillRect/>
          </a:stretch>
        </p:blipFill>
        <p:spPr>
          <a:xfrm>
            <a:off x="7053732" y="4578728"/>
            <a:ext cx="902644" cy="902644"/>
          </a:xfrm>
          <a:prstGeom prst="rect">
            <a:avLst/>
          </a:prstGeom>
        </p:spPr>
      </p:pic>
      <p:pic>
        <p:nvPicPr>
          <p:cNvPr id="12" name="Image 11">
            <a:extLst>
              <a:ext uri="{FF2B5EF4-FFF2-40B4-BE49-F238E27FC236}">
                <a16:creationId xmlns:a16="http://schemas.microsoft.com/office/drawing/2014/main" id="{63457D15-F7BB-3B97-3D72-E7A8A274D321}"/>
              </a:ext>
            </a:extLst>
          </p:cNvPr>
          <p:cNvPicPr>
            <a:picLocks noChangeAspect="1"/>
          </p:cNvPicPr>
          <p:nvPr>
            <p:custDataLst>
              <p:tags r:id="rId8"/>
            </p:custDataLst>
          </p:nvPr>
        </p:nvPicPr>
        <p:blipFill>
          <a:blip r:embed="rId30" cstate="print">
            <a:extLst>
              <a:ext uri="{28A0092B-C50C-407E-A947-70E740481C1C}">
                <a14:useLocalDpi xmlns:a14="http://schemas.microsoft.com/office/drawing/2010/main" val="0"/>
              </a:ext>
            </a:extLst>
          </a:blip>
          <a:srcRect/>
          <a:stretch/>
        </p:blipFill>
        <p:spPr>
          <a:xfrm>
            <a:off x="3448734" y="4570354"/>
            <a:ext cx="1033461" cy="1033461"/>
          </a:xfrm>
          <a:prstGeom prst="rect">
            <a:avLst/>
          </a:prstGeom>
        </p:spPr>
      </p:pic>
      <p:pic>
        <p:nvPicPr>
          <p:cNvPr id="14" name="Image 13" descr="Une image contenant logo, Graphique, Police, graphisme&#10;&#10;Description générée automatiquement">
            <a:extLst>
              <a:ext uri="{FF2B5EF4-FFF2-40B4-BE49-F238E27FC236}">
                <a16:creationId xmlns:a16="http://schemas.microsoft.com/office/drawing/2014/main" id="{F66FFB28-B49B-3A0B-9058-643C1A58A71F}"/>
              </a:ext>
            </a:extLst>
          </p:cNvPr>
          <p:cNvPicPr>
            <a:picLocks noChangeAspect="1"/>
          </p:cNvPicPr>
          <p:nvPr>
            <p:custDataLst>
              <p:tags r:id="rId9"/>
            </p:custDataLst>
          </p:nvPr>
        </p:nvPicPr>
        <p:blipFill>
          <a:blip r:embed="rId31">
            <a:extLst>
              <a:ext uri="{28A0092B-C50C-407E-A947-70E740481C1C}">
                <a14:useLocalDpi xmlns:a14="http://schemas.microsoft.com/office/drawing/2010/main" val="0"/>
              </a:ext>
            </a:extLst>
          </a:blip>
          <a:stretch>
            <a:fillRect/>
          </a:stretch>
        </p:blipFill>
        <p:spPr>
          <a:xfrm>
            <a:off x="3076781" y="3113956"/>
            <a:ext cx="1039939" cy="1039939"/>
          </a:xfrm>
          <a:prstGeom prst="rect">
            <a:avLst/>
          </a:prstGeom>
        </p:spPr>
      </p:pic>
      <p:pic>
        <p:nvPicPr>
          <p:cNvPr id="16" name="Image 15">
            <a:extLst>
              <a:ext uri="{FF2B5EF4-FFF2-40B4-BE49-F238E27FC236}">
                <a16:creationId xmlns:a16="http://schemas.microsoft.com/office/drawing/2014/main" id="{551FF95A-F198-4BA2-D371-FB55E442F42E}"/>
              </a:ext>
            </a:extLst>
          </p:cNvPr>
          <p:cNvPicPr>
            <a:picLocks noChangeAspect="1"/>
          </p:cNvPicPr>
          <p:nvPr>
            <p:custDataLst>
              <p:tags r:id="rId10"/>
            </p:custDataLst>
          </p:nvPr>
        </p:nvPicPr>
        <p:blipFill>
          <a:blip r:embed="rId32" cstate="print">
            <a:extLst>
              <a:ext uri="{28A0092B-C50C-407E-A947-70E740481C1C}">
                <a14:useLocalDpi xmlns:a14="http://schemas.microsoft.com/office/drawing/2010/main" val="0"/>
              </a:ext>
            </a:extLst>
          </a:blip>
          <a:srcRect/>
          <a:stretch/>
        </p:blipFill>
        <p:spPr>
          <a:xfrm>
            <a:off x="2071884" y="4729952"/>
            <a:ext cx="1004897" cy="794263"/>
          </a:xfrm>
          <a:prstGeom prst="rect">
            <a:avLst/>
          </a:prstGeom>
        </p:spPr>
      </p:pic>
      <p:pic>
        <p:nvPicPr>
          <p:cNvPr id="18" name="Image 17" descr="Une image contenant logo, cercle, symbole, Graphique&#10;&#10;Description générée automatiquement">
            <a:extLst>
              <a:ext uri="{FF2B5EF4-FFF2-40B4-BE49-F238E27FC236}">
                <a16:creationId xmlns:a16="http://schemas.microsoft.com/office/drawing/2014/main" id="{096EC0D5-E63A-90D8-B10A-F43657A8CC09}"/>
              </a:ext>
            </a:extLst>
          </p:cNvPr>
          <p:cNvPicPr>
            <a:picLocks noChangeAspect="1"/>
          </p:cNvPicPr>
          <p:nvPr>
            <p:custDataLst>
              <p:tags r:id="rId11"/>
            </p:custDataLst>
          </p:nvPr>
        </p:nvPicPr>
        <p:blipFill>
          <a:blip r:embed="rId33">
            <a:extLst>
              <a:ext uri="{28A0092B-C50C-407E-A947-70E740481C1C}">
                <a14:useLocalDpi xmlns:a14="http://schemas.microsoft.com/office/drawing/2010/main" val="0"/>
              </a:ext>
            </a:extLst>
          </a:blip>
          <a:stretch>
            <a:fillRect/>
          </a:stretch>
        </p:blipFill>
        <p:spPr>
          <a:xfrm>
            <a:off x="2076825" y="3204102"/>
            <a:ext cx="1038074" cy="985730"/>
          </a:xfrm>
          <a:prstGeom prst="rect">
            <a:avLst/>
          </a:prstGeom>
        </p:spPr>
      </p:pic>
      <p:pic>
        <p:nvPicPr>
          <p:cNvPr id="20" name="Image 19" descr="Une image contenant Graphique, diagramme, logo, clipart&#10;&#10;Description générée automatiquement">
            <a:extLst>
              <a:ext uri="{FF2B5EF4-FFF2-40B4-BE49-F238E27FC236}">
                <a16:creationId xmlns:a16="http://schemas.microsoft.com/office/drawing/2014/main" id="{93D874EC-C6D3-910E-E55A-B863220E895F}"/>
              </a:ext>
            </a:extLst>
          </p:cNvPr>
          <p:cNvPicPr>
            <a:picLocks noChangeAspect="1"/>
          </p:cNvPicPr>
          <p:nvPr>
            <p:custDataLst>
              <p:tags r:id="rId12"/>
            </p:custDataLst>
          </p:nvPr>
        </p:nvPicPr>
        <p:blipFill>
          <a:blip r:embed="rId34" cstate="print">
            <a:extLst>
              <a:ext uri="{28A0092B-C50C-407E-A947-70E740481C1C}">
                <a14:useLocalDpi xmlns:a14="http://schemas.microsoft.com/office/drawing/2010/main" val="0"/>
              </a:ext>
            </a:extLst>
          </a:blip>
          <a:stretch>
            <a:fillRect/>
          </a:stretch>
        </p:blipFill>
        <p:spPr>
          <a:xfrm>
            <a:off x="828992" y="3347796"/>
            <a:ext cx="1153762" cy="564301"/>
          </a:xfrm>
          <a:prstGeom prst="rect">
            <a:avLst/>
          </a:prstGeom>
        </p:spPr>
      </p:pic>
      <p:pic>
        <p:nvPicPr>
          <p:cNvPr id="22" name="Image 21" descr="Une image contenant Graphique, graphisme, texte, Police&#10;&#10;Description générée automatiquement">
            <a:extLst>
              <a:ext uri="{FF2B5EF4-FFF2-40B4-BE49-F238E27FC236}">
                <a16:creationId xmlns:a16="http://schemas.microsoft.com/office/drawing/2014/main" id="{0E0B5411-C901-5FD3-D084-4F68CA66115C}"/>
              </a:ext>
            </a:extLst>
          </p:cNvPr>
          <p:cNvPicPr>
            <a:picLocks noChangeAspect="1"/>
          </p:cNvPicPr>
          <p:nvPr>
            <p:custDataLst>
              <p:tags r:id="rId13"/>
            </p:custDataLst>
          </p:nvPr>
        </p:nvPicPr>
        <p:blipFill>
          <a:blip r:embed="rId35" cstate="print">
            <a:extLst>
              <a:ext uri="{28A0092B-C50C-407E-A947-70E740481C1C}">
                <a14:useLocalDpi xmlns:a14="http://schemas.microsoft.com/office/drawing/2010/main" val="0"/>
              </a:ext>
            </a:extLst>
          </a:blip>
          <a:stretch>
            <a:fillRect/>
          </a:stretch>
        </p:blipFill>
        <p:spPr>
          <a:xfrm>
            <a:off x="4854149" y="1766740"/>
            <a:ext cx="818548" cy="818548"/>
          </a:xfrm>
          <a:prstGeom prst="rect">
            <a:avLst/>
          </a:prstGeom>
        </p:spPr>
      </p:pic>
      <p:pic>
        <p:nvPicPr>
          <p:cNvPr id="24" name="Image 23" descr="Une image contenant logo, Graphique, Police, Bleu électrique&#10;&#10;Description générée automatiquement">
            <a:extLst>
              <a:ext uri="{FF2B5EF4-FFF2-40B4-BE49-F238E27FC236}">
                <a16:creationId xmlns:a16="http://schemas.microsoft.com/office/drawing/2014/main" id="{3CA52338-8085-B691-E3FC-28CE59DAB1F1}"/>
              </a:ext>
            </a:extLst>
          </p:cNvPr>
          <p:cNvPicPr>
            <a:picLocks noChangeAspect="1"/>
          </p:cNvPicPr>
          <p:nvPr>
            <p:custDataLst>
              <p:tags r:id="rId14"/>
            </p:custDataLst>
          </p:nvPr>
        </p:nvPicPr>
        <p:blipFill>
          <a:blip r:embed="rId36" cstate="print">
            <a:extLst>
              <a:ext uri="{28A0092B-C50C-407E-A947-70E740481C1C}">
                <a14:useLocalDpi xmlns:a14="http://schemas.microsoft.com/office/drawing/2010/main" val="0"/>
              </a:ext>
            </a:extLst>
          </a:blip>
          <a:stretch>
            <a:fillRect/>
          </a:stretch>
        </p:blipFill>
        <p:spPr>
          <a:xfrm>
            <a:off x="2028475" y="1679857"/>
            <a:ext cx="1480251" cy="1080767"/>
          </a:xfrm>
          <a:prstGeom prst="rect">
            <a:avLst/>
          </a:prstGeom>
        </p:spPr>
      </p:pic>
      <p:pic>
        <p:nvPicPr>
          <p:cNvPr id="26" name="Image 25" descr="Une image contenant texte, Police, capture d’écran, Graphique&#10;&#10;Description générée automatiquement">
            <a:extLst>
              <a:ext uri="{FF2B5EF4-FFF2-40B4-BE49-F238E27FC236}">
                <a16:creationId xmlns:a16="http://schemas.microsoft.com/office/drawing/2014/main" id="{67BA5B03-ADB8-0AE7-26D6-FB8212AAD12A}"/>
              </a:ext>
            </a:extLst>
          </p:cNvPr>
          <p:cNvPicPr>
            <a:picLocks noChangeAspect="1"/>
          </p:cNvPicPr>
          <p:nvPr>
            <p:custDataLst>
              <p:tags r:id="rId15"/>
            </p:custDataLst>
          </p:nvPr>
        </p:nvPicPr>
        <p:blipFill>
          <a:blip r:embed="rId37">
            <a:extLst>
              <a:ext uri="{28A0092B-C50C-407E-A947-70E740481C1C}">
                <a14:useLocalDpi xmlns:a14="http://schemas.microsoft.com/office/drawing/2010/main" val="0"/>
              </a:ext>
            </a:extLst>
          </a:blip>
          <a:stretch>
            <a:fillRect/>
          </a:stretch>
        </p:blipFill>
        <p:spPr>
          <a:xfrm>
            <a:off x="3588403" y="1766740"/>
            <a:ext cx="1056634" cy="787214"/>
          </a:xfrm>
          <a:prstGeom prst="rect">
            <a:avLst/>
          </a:prstGeom>
        </p:spPr>
      </p:pic>
      <p:pic>
        <p:nvPicPr>
          <p:cNvPr id="28" name="Image 27" descr="Une image contenant Graphique, logo, clipart, symbole&#10;&#10;Description générée automatiquement">
            <a:extLst>
              <a:ext uri="{FF2B5EF4-FFF2-40B4-BE49-F238E27FC236}">
                <a16:creationId xmlns:a16="http://schemas.microsoft.com/office/drawing/2014/main" id="{C9D04F52-266C-AD78-3C6C-62FFBF3AC1F2}"/>
              </a:ext>
            </a:extLst>
          </p:cNvPr>
          <p:cNvPicPr>
            <a:picLocks noChangeAspect="1"/>
          </p:cNvPicPr>
          <p:nvPr>
            <p:custDataLst>
              <p:tags r:id="rId16"/>
            </p:custDataLst>
          </p:nvPr>
        </p:nvPicPr>
        <p:blipFill>
          <a:blip r:embed="rId38" cstate="print">
            <a:extLst>
              <a:ext uri="{28A0092B-C50C-407E-A947-70E740481C1C}">
                <a14:useLocalDpi xmlns:a14="http://schemas.microsoft.com/office/drawing/2010/main" val="0"/>
              </a:ext>
            </a:extLst>
          </a:blip>
          <a:stretch>
            <a:fillRect/>
          </a:stretch>
        </p:blipFill>
        <p:spPr>
          <a:xfrm>
            <a:off x="796233" y="1679856"/>
            <a:ext cx="1101410" cy="864189"/>
          </a:xfrm>
          <a:prstGeom prst="rect">
            <a:avLst/>
          </a:prstGeom>
        </p:spPr>
      </p:pic>
      <p:sp>
        <p:nvSpPr>
          <p:cNvPr id="29" name="ZoneTexte 28">
            <a:extLst>
              <a:ext uri="{FF2B5EF4-FFF2-40B4-BE49-F238E27FC236}">
                <a16:creationId xmlns:a16="http://schemas.microsoft.com/office/drawing/2014/main" id="{F42F775B-28EE-CF23-4EE4-01511BCE7242}"/>
              </a:ext>
            </a:extLst>
          </p:cNvPr>
          <p:cNvSpPr txBox="1"/>
          <p:nvPr>
            <p:custDataLst>
              <p:tags r:id="rId17"/>
            </p:custDataLst>
          </p:nvPr>
        </p:nvSpPr>
        <p:spPr>
          <a:xfrm>
            <a:off x="4854149" y="4801504"/>
            <a:ext cx="1230019" cy="461665"/>
          </a:xfrm>
          <a:prstGeom prst="rect">
            <a:avLst/>
          </a:prstGeom>
          <a:noFill/>
        </p:spPr>
        <p:txBody>
          <a:bodyPr wrap="square" rtlCol="0">
            <a:spAutoFit/>
          </a:bodyPr>
          <a:lstStyle/>
          <a:p>
            <a:r>
              <a:rPr lang="fr-FR" sz="2400" b="1" dirty="0"/>
              <a:t>AMGL</a:t>
            </a:r>
          </a:p>
        </p:txBody>
      </p:sp>
      <p:pic>
        <p:nvPicPr>
          <p:cNvPr id="31" name="Image 30" descr="Une image contenant logo, Police, symbole, clipart&#10;&#10;Description générée automatiquement">
            <a:extLst>
              <a:ext uri="{FF2B5EF4-FFF2-40B4-BE49-F238E27FC236}">
                <a16:creationId xmlns:a16="http://schemas.microsoft.com/office/drawing/2014/main" id="{BB2B37A2-1896-4893-F567-4EC745BA5818}"/>
              </a:ext>
            </a:extLst>
          </p:cNvPr>
          <p:cNvPicPr>
            <a:picLocks noChangeAspect="1"/>
          </p:cNvPicPr>
          <p:nvPr>
            <p:custDataLst>
              <p:tags r:id="rId18"/>
            </p:custDataLst>
          </p:nvPr>
        </p:nvPicPr>
        <p:blipFill>
          <a:blip r:embed="rId39"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pic>
        <p:nvPicPr>
          <p:cNvPr id="5" name="Image 4">
            <a:extLst>
              <a:ext uri="{FF2B5EF4-FFF2-40B4-BE49-F238E27FC236}">
                <a16:creationId xmlns:a16="http://schemas.microsoft.com/office/drawing/2014/main" id="{7BB3DE7C-33F3-99F8-9BCC-1354AEF673A5}"/>
              </a:ext>
            </a:extLst>
          </p:cNvPr>
          <p:cNvPicPr>
            <a:picLocks noChangeAspect="1"/>
          </p:cNvPicPr>
          <p:nvPr>
            <p:custDataLst>
              <p:tags r:id="rId19"/>
            </p:custDataLst>
          </p:nvPr>
        </p:nvPicPr>
        <p:blipFill>
          <a:blip r:embed="rId40" cstate="print">
            <a:extLst>
              <a:ext uri="{28A0092B-C50C-407E-A947-70E740481C1C}">
                <a14:useLocalDpi xmlns:a14="http://schemas.microsoft.com/office/drawing/2010/main" val="0"/>
              </a:ext>
            </a:extLst>
          </a:blip>
          <a:srcRect/>
          <a:stretch/>
        </p:blipFill>
        <p:spPr>
          <a:xfrm>
            <a:off x="5900987" y="1787970"/>
            <a:ext cx="1084582" cy="741030"/>
          </a:xfrm>
          <a:prstGeom prst="rect">
            <a:avLst/>
          </a:prstGeom>
        </p:spPr>
      </p:pic>
      <p:pic>
        <p:nvPicPr>
          <p:cNvPr id="6" name="Image 5">
            <a:extLst>
              <a:ext uri="{FF2B5EF4-FFF2-40B4-BE49-F238E27FC236}">
                <a16:creationId xmlns:a16="http://schemas.microsoft.com/office/drawing/2014/main" id="{959E2DB3-D5E2-5D33-2370-E08F00FD9CF8}"/>
              </a:ext>
            </a:extLst>
          </p:cNvPr>
          <p:cNvPicPr>
            <a:picLocks noChangeAspect="1"/>
          </p:cNvPicPr>
          <p:nvPr>
            <p:custDataLst>
              <p:tags r:id="rId20"/>
            </p:custDataLst>
          </p:nvPr>
        </p:nvPicPr>
        <p:blipFill>
          <a:blip r:embed="rId41" cstate="print">
            <a:extLst>
              <a:ext uri="{28A0092B-C50C-407E-A947-70E740481C1C}">
                <a14:useLocalDpi xmlns:a14="http://schemas.microsoft.com/office/drawing/2010/main" val="0"/>
              </a:ext>
            </a:extLst>
          </a:blip>
          <a:srcRect/>
          <a:stretch/>
        </p:blipFill>
        <p:spPr>
          <a:xfrm>
            <a:off x="4435697" y="3204102"/>
            <a:ext cx="1033461" cy="1033461"/>
          </a:xfrm>
          <a:prstGeom prst="rect">
            <a:avLst/>
          </a:prstGeom>
        </p:spPr>
      </p:pic>
      <p:pic>
        <p:nvPicPr>
          <p:cNvPr id="9" name="Image 8">
            <a:extLst>
              <a:ext uri="{FF2B5EF4-FFF2-40B4-BE49-F238E27FC236}">
                <a16:creationId xmlns:a16="http://schemas.microsoft.com/office/drawing/2014/main" id="{32177179-354C-4B78-B663-7FD07A8312E7}"/>
              </a:ext>
            </a:extLst>
          </p:cNvPr>
          <p:cNvPicPr>
            <a:picLocks noChangeAspect="1"/>
          </p:cNvPicPr>
          <p:nvPr>
            <p:custDataLst>
              <p:tags r:id="rId21"/>
            </p:custDataLst>
          </p:nvPr>
        </p:nvPicPr>
        <p:blipFill>
          <a:blip r:embed="rId42" cstate="print">
            <a:extLst>
              <a:ext uri="{28A0092B-C50C-407E-A947-70E740481C1C}">
                <a14:useLocalDpi xmlns:a14="http://schemas.microsoft.com/office/drawing/2010/main" val="0"/>
              </a:ext>
            </a:extLst>
          </a:blip>
          <a:srcRect/>
          <a:stretch/>
        </p:blipFill>
        <p:spPr>
          <a:xfrm>
            <a:off x="6675774" y="3156371"/>
            <a:ext cx="1280602" cy="1033461"/>
          </a:xfrm>
          <a:prstGeom prst="rect">
            <a:avLst/>
          </a:prstGeom>
        </p:spPr>
      </p:pic>
      <p:pic>
        <p:nvPicPr>
          <p:cNvPr id="11" name="Image 10">
            <a:extLst>
              <a:ext uri="{FF2B5EF4-FFF2-40B4-BE49-F238E27FC236}">
                <a16:creationId xmlns:a16="http://schemas.microsoft.com/office/drawing/2014/main" id="{3EE36D51-C2A2-1F3E-9986-9BC14E3651D9}"/>
              </a:ext>
            </a:extLst>
          </p:cNvPr>
          <p:cNvPicPr>
            <a:picLocks noChangeAspect="1"/>
          </p:cNvPicPr>
          <p:nvPr>
            <p:custDataLst>
              <p:tags r:id="rId22"/>
            </p:custDataLst>
          </p:nvPr>
        </p:nvPicPr>
        <p:blipFill>
          <a:blip r:embed="rId43" cstate="print">
            <a:extLst>
              <a:ext uri="{28A0092B-C50C-407E-A947-70E740481C1C}">
                <a14:useLocalDpi xmlns:a14="http://schemas.microsoft.com/office/drawing/2010/main" val="0"/>
              </a:ext>
            </a:extLst>
          </a:blip>
          <a:srcRect/>
          <a:stretch/>
        </p:blipFill>
        <p:spPr>
          <a:xfrm>
            <a:off x="5932743" y="4817203"/>
            <a:ext cx="902644" cy="495214"/>
          </a:xfrm>
          <a:prstGeom prst="rect">
            <a:avLst/>
          </a:prstGeom>
        </p:spPr>
      </p:pic>
      <p:pic>
        <p:nvPicPr>
          <p:cNvPr id="13" name="Image 12">
            <a:extLst>
              <a:ext uri="{FF2B5EF4-FFF2-40B4-BE49-F238E27FC236}">
                <a16:creationId xmlns:a16="http://schemas.microsoft.com/office/drawing/2014/main" id="{7630FC4C-85BC-52D6-5A6B-01DFE04ECCAF}"/>
              </a:ext>
            </a:extLst>
          </p:cNvPr>
          <p:cNvPicPr>
            <a:picLocks noChangeAspect="1"/>
          </p:cNvPicPr>
          <p:nvPr>
            <p:custDataLst>
              <p:tags r:id="rId23"/>
            </p:custDataLst>
          </p:nvPr>
        </p:nvPicPr>
        <p:blipFill>
          <a:blip r:embed="rId44" cstate="print">
            <a:extLst>
              <a:ext uri="{28A0092B-C50C-407E-A947-70E740481C1C}">
                <a14:useLocalDpi xmlns:a14="http://schemas.microsoft.com/office/drawing/2010/main" val="0"/>
              </a:ext>
            </a:extLst>
          </a:blip>
          <a:srcRect/>
          <a:stretch/>
        </p:blipFill>
        <p:spPr>
          <a:xfrm>
            <a:off x="5683191" y="3268453"/>
            <a:ext cx="902644" cy="670226"/>
          </a:xfrm>
          <a:prstGeom prst="rect">
            <a:avLst/>
          </a:prstGeom>
        </p:spPr>
      </p:pic>
      <p:pic>
        <p:nvPicPr>
          <p:cNvPr id="15" name="Image 14">
            <a:extLst>
              <a:ext uri="{FF2B5EF4-FFF2-40B4-BE49-F238E27FC236}">
                <a16:creationId xmlns:a16="http://schemas.microsoft.com/office/drawing/2014/main" id="{64B0492F-BBB7-6710-0321-125FDFA32129}"/>
              </a:ext>
            </a:extLst>
          </p:cNvPr>
          <p:cNvPicPr>
            <a:picLocks noChangeAspect="1"/>
          </p:cNvPicPr>
          <p:nvPr>
            <p:custDataLst>
              <p:tags r:id="rId24"/>
            </p:custDataLst>
          </p:nvPr>
        </p:nvPicPr>
        <p:blipFill>
          <a:blip r:embed="rId45">
            <a:extLst>
              <a:ext uri="{28A0092B-C50C-407E-A947-70E740481C1C}">
                <a14:useLocalDpi xmlns:a14="http://schemas.microsoft.com/office/drawing/2010/main" val="0"/>
              </a:ext>
            </a:extLst>
          </a:blip>
          <a:srcRect/>
          <a:stretch/>
        </p:blipFill>
        <p:spPr>
          <a:xfrm>
            <a:off x="7077709" y="1934628"/>
            <a:ext cx="1084582" cy="482771"/>
          </a:xfrm>
          <a:prstGeom prst="rect">
            <a:avLst/>
          </a:prstGeom>
        </p:spPr>
      </p:pic>
    </p:spTree>
    <p:extLst>
      <p:ext uri="{BB962C8B-B14F-4D97-AF65-F5344CB8AC3E}">
        <p14:creationId xmlns:p14="http://schemas.microsoft.com/office/powerpoint/2010/main" val="12562168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2863A4-D605-110E-AFA5-2D7BB313D46A}"/>
              </a:ext>
            </a:extLst>
          </p:cNvPr>
          <p:cNvSpPr>
            <a:spLocks noGrp="1"/>
          </p:cNvSpPr>
          <p:nvPr>
            <p:ph type="sldNum" sz="quarter" idx="12"/>
            <p:custDataLst>
              <p:tags r:id="rId1"/>
            </p:custDataLst>
          </p:nvPr>
        </p:nvSpPr>
        <p:spPr/>
        <p:txBody>
          <a:bodyPr/>
          <a:lstStyle/>
          <a:p>
            <a:fld id="{EB28FB6B-1FAF-4E8E-836E-40C850DCCEDA}" type="slidenum">
              <a:rPr lang="fr-BE" smtClean="0"/>
              <a:t>17</a:t>
            </a:fld>
            <a:endParaRPr lang="fr-BE"/>
          </a:p>
        </p:txBody>
      </p:sp>
      <p:sp>
        <p:nvSpPr>
          <p:cNvPr id="3" name="Rectangle 2">
            <a:extLst>
              <a:ext uri="{FF2B5EF4-FFF2-40B4-BE49-F238E27FC236}">
                <a16:creationId xmlns:a16="http://schemas.microsoft.com/office/drawing/2014/main" id="{38823CBB-B122-F9EE-0DE7-1587EE7B1BEE}"/>
              </a:ext>
            </a:extLst>
          </p:cNvPr>
          <p:cNvSpPr/>
          <p:nvPr>
            <p:custDataLst>
              <p:tags r:id="rId2"/>
            </p:custDataLst>
          </p:nvPr>
        </p:nvSpPr>
        <p:spPr>
          <a:xfrm>
            <a:off x="-12782" y="6453336"/>
            <a:ext cx="9193294" cy="432048"/>
          </a:xfrm>
          <a:prstGeom prst="rect">
            <a:avLst/>
          </a:prstGeom>
          <a:solidFill>
            <a:schemeClr val="tx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fr-GA" dirty="0">
              <a:solidFill>
                <a:schemeClr val="bg1"/>
              </a:solidFill>
            </a:endParaRPr>
          </a:p>
        </p:txBody>
      </p:sp>
      <p:sp>
        <p:nvSpPr>
          <p:cNvPr id="4" name="ZoneTexte 3">
            <a:extLst>
              <a:ext uri="{FF2B5EF4-FFF2-40B4-BE49-F238E27FC236}">
                <a16:creationId xmlns:a16="http://schemas.microsoft.com/office/drawing/2014/main" id="{8EF3CB26-095A-E12A-81DE-BEF3B280BE9F}"/>
              </a:ext>
            </a:extLst>
          </p:cNvPr>
          <p:cNvSpPr txBox="1"/>
          <p:nvPr>
            <p:custDataLst>
              <p:tags r:id="rId3"/>
            </p:custDataLst>
          </p:nvPr>
        </p:nvSpPr>
        <p:spPr>
          <a:xfrm>
            <a:off x="6678488" y="6470560"/>
            <a:ext cx="3419872" cy="369332"/>
          </a:xfrm>
          <a:prstGeom prst="rect">
            <a:avLst/>
          </a:prstGeom>
          <a:noFill/>
        </p:spPr>
        <p:txBody>
          <a:bodyPr wrap="square" rtlCol="0">
            <a:spAutoFit/>
          </a:bodyPr>
          <a:lstStyle/>
          <a:p>
            <a:r>
              <a:rPr lang="fr-FR" b="0" i="1" dirty="0">
                <a:solidFill>
                  <a:schemeClr val="bg1"/>
                </a:solidFill>
                <a:effectLst/>
                <a:hlinkClick r:id="rId11">
                  <a:extLst>
                    <a:ext uri="{A12FA001-AC4F-418D-AE19-62706E023703}">
                      <ahyp:hlinkClr xmlns:ahyp="http://schemas.microsoft.com/office/drawing/2018/hyperlinkcolor" val="tx"/>
                    </a:ext>
                  </a:extLst>
                </a:hlinkClick>
              </a:rPr>
              <a:t>a.pseg@yahoo.com</a:t>
            </a:r>
            <a:endParaRPr lang="fr-GA" dirty="0">
              <a:solidFill>
                <a:schemeClr val="bg1"/>
              </a:solidFill>
            </a:endParaRPr>
          </a:p>
        </p:txBody>
      </p:sp>
      <p:sp>
        <p:nvSpPr>
          <p:cNvPr id="8" name="ZoneTexte 7">
            <a:extLst>
              <a:ext uri="{FF2B5EF4-FFF2-40B4-BE49-F238E27FC236}">
                <a16:creationId xmlns:a16="http://schemas.microsoft.com/office/drawing/2014/main" id="{4AFEFD7B-4A77-3BED-18D9-CF22EAB83E3A}"/>
              </a:ext>
            </a:extLst>
          </p:cNvPr>
          <p:cNvSpPr txBox="1"/>
          <p:nvPr>
            <p:custDataLst>
              <p:tags r:id="rId4"/>
            </p:custDataLst>
          </p:nvPr>
        </p:nvSpPr>
        <p:spPr>
          <a:xfrm>
            <a:off x="939880" y="4581128"/>
            <a:ext cx="6948772" cy="830997"/>
          </a:xfrm>
          <a:prstGeom prst="rect">
            <a:avLst/>
          </a:prstGeom>
          <a:noFill/>
        </p:spPr>
        <p:txBody>
          <a:bodyPr wrap="square" rtlCol="0">
            <a:spAutoFit/>
          </a:bodyPr>
          <a:lstStyle/>
          <a:p>
            <a:pPr algn="ctr"/>
            <a:r>
              <a:rPr lang="fr-FR" sz="2400" b="1" dirty="0"/>
              <a:t>Association des professionnels en sciences de l’éducation du Gabon</a:t>
            </a:r>
          </a:p>
        </p:txBody>
      </p:sp>
      <p:pic>
        <p:nvPicPr>
          <p:cNvPr id="7" name="Image 6" descr="Une image contenant habits, personne, bâtiment, plein air&#10;&#10;Description générée automatiquement">
            <a:extLst>
              <a:ext uri="{FF2B5EF4-FFF2-40B4-BE49-F238E27FC236}">
                <a16:creationId xmlns:a16="http://schemas.microsoft.com/office/drawing/2014/main" id="{D0E24B16-ECD6-AD34-561A-54ED848784A5}"/>
              </a:ext>
            </a:extLst>
          </p:cNvPr>
          <p:cNvPicPr>
            <a:picLocks noChangeAspect="1"/>
          </p:cNvPicPr>
          <p:nvPr>
            <p:custDataLst>
              <p:tags r:id="rId5"/>
            </p:custDataLst>
          </p:nvPr>
        </p:nvPicPr>
        <p:blipFill rotWithShape="1">
          <a:blip r:embed="rId12" cstate="print">
            <a:extLst>
              <a:ext uri="{28A0092B-C50C-407E-A947-70E740481C1C}">
                <a14:useLocalDpi xmlns:a14="http://schemas.microsoft.com/office/drawing/2010/main" val="0"/>
              </a:ext>
            </a:extLst>
          </a:blip>
          <a:srcRect t="23741" b="8621"/>
          <a:stretch/>
        </p:blipFill>
        <p:spPr>
          <a:xfrm>
            <a:off x="1192162" y="1412776"/>
            <a:ext cx="6444208" cy="2952329"/>
          </a:xfrm>
          <a:prstGeom prst="rect">
            <a:avLst/>
          </a:prstGeom>
        </p:spPr>
      </p:pic>
      <p:sp>
        <p:nvSpPr>
          <p:cNvPr id="9" name="ZoneTexte 8">
            <a:extLst>
              <a:ext uri="{FF2B5EF4-FFF2-40B4-BE49-F238E27FC236}">
                <a16:creationId xmlns:a16="http://schemas.microsoft.com/office/drawing/2014/main" id="{BEA71CA6-E261-0493-F86C-72F7465F669F}"/>
              </a:ext>
            </a:extLst>
          </p:cNvPr>
          <p:cNvSpPr txBox="1"/>
          <p:nvPr>
            <p:custDataLst>
              <p:tags r:id="rId6"/>
            </p:custDataLst>
          </p:nvPr>
        </p:nvSpPr>
        <p:spPr>
          <a:xfrm>
            <a:off x="939880" y="568979"/>
            <a:ext cx="6948772" cy="461665"/>
          </a:xfrm>
          <a:prstGeom prst="rect">
            <a:avLst/>
          </a:prstGeom>
          <a:noFill/>
        </p:spPr>
        <p:txBody>
          <a:bodyPr wrap="square" rtlCol="0">
            <a:spAutoFit/>
          </a:bodyPr>
          <a:lstStyle/>
          <a:p>
            <a:pPr algn="ctr"/>
            <a:r>
              <a:rPr lang="fr-FR" sz="2400" b="1" dirty="0"/>
              <a:t>APSEG</a:t>
            </a:r>
          </a:p>
        </p:txBody>
      </p:sp>
      <p:sp>
        <p:nvSpPr>
          <p:cNvPr id="10" name="ZoneTexte 9">
            <a:extLst>
              <a:ext uri="{FF2B5EF4-FFF2-40B4-BE49-F238E27FC236}">
                <a16:creationId xmlns:a16="http://schemas.microsoft.com/office/drawing/2014/main" id="{92BA3C8D-C165-A674-16F9-9232596015D7}"/>
              </a:ext>
            </a:extLst>
          </p:cNvPr>
          <p:cNvSpPr txBox="1"/>
          <p:nvPr>
            <p:custDataLst>
              <p:tags r:id="rId7"/>
            </p:custDataLst>
          </p:nvPr>
        </p:nvSpPr>
        <p:spPr>
          <a:xfrm>
            <a:off x="939880" y="5787632"/>
            <a:ext cx="6948772" cy="369332"/>
          </a:xfrm>
          <a:prstGeom prst="rect">
            <a:avLst/>
          </a:prstGeom>
          <a:noFill/>
        </p:spPr>
        <p:txBody>
          <a:bodyPr wrap="square" rtlCol="0">
            <a:spAutoFit/>
          </a:bodyPr>
          <a:lstStyle/>
          <a:p>
            <a:r>
              <a:rPr lang="fr-FR" b="1" dirty="0">
                <a:solidFill>
                  <a:schemeClr val="tx2">
                    <a:lumMod val="75000"/>
                  </a:schemeClr>
                </a:solidFill>
              </a:rPr>
              <a:t>Nous contacter : </a:t>
            </a:r>
            <a:r>
              <a:rPr lang="fr-FR" dirty="0"/>
              <a:t>(</a:t>
            </a:r>
            <a:r>
              <a:rPr lang="fr-GA" dirty="0"/>
              <a:t>00241) 66 261 080/7</a:t>
            </a:r>
            <a:r>
              <a:rPr lang="fr-FR" dirty="0"/>
              <a:t>7 482 228/ BP : 19 355 Libreville </a:t>
            </a:r>
            <a:endParaRPr lang="fr-GA" dirty="0"/>
          </a:p>
        </p:txBody>
      </p:sp>
      <p:pic>
        <p:nvPicPr>
          <p:cNvPr id="11" name="Image 10" descr="Une image contenant motif, Symétrie, art, Caractère coloré&#10;&#10;Description générée automatiquement">
            <a:extLst>
              <a:ext uri="{FF2B5EF4-FFF2-40B4-BE49-F238E27FC236}">
                <a16:creationId xmlns:a16="http://schemas.microsoft.com/office/drawing/2014/main" id="{073D27F6-E3E5-6753-E56B-B2169FE8DA49}"/>
              </a:ext>
            </a:extLst>
          </p:cNvPr>
          <p:cNvPicPr>
            <a:picLocks noChangeAspect="1"/>
          </p:cNvPicPr>
          <p:nvPr>
            <p:custDataLst>
              <p:tags r:id="rId8"/>
            </p:custDataLst>
          </p:nvPr>
        </p:nvPicPr>
        <p:blipFill rotWithShape="1">
          <a:blip r:embed="rId13" cstate="print">
            <a:extLst>
              <a:ext uri="{28A0092B-C50C-407E-A947-70E740481C1C}">
                <a14:useLocalDpi xmlns:a14="http://schemas.microsoft.com/office/drawing/2010/main" val="0"/>
              </a:ext>
            </a:extLst>
          </a:blip>
          <a:srcRect l="57783"/>
          <a:stretch/>
        </p:blipFill>
        <p:spPr>
          <a:xfrm flipH="1">
            <a:off x="7596336" y="4718067"/>
            <a:ext cx="1537085" cy="1820453"/>
          </a:xfrm>
          <a:prstGeom prst="rect">
            <a:avLst/>
          </a:prstGeom>
        </p:spPr>
      </p:pic>
      <p:pic>
        <p:nvPicPr>
          <p:cNvPr id="12" name="Image 11" descr="Une image contenant logo, Police, symbole, clipart&#10;&#10;Description générée automatiquement">
            <a:extLst>
              <a:ext uri="{FF2B5EF4-FFF2-40B4-BE49-F238E27FC236}">
                <a16:creationId xmlns:a16="http://schemas.microsoft.com/office/drawing/2014/main" id="{AB809058-F240-9C0D-9733-15252E172105}"/>
              </a:ext>
            </a:extLst>
          </p:cNvPr>
          <p:cNvPicPr>
            <a:picLocks noChangeAspect="1"/>
          </p:cNvPicPr>
          <p:nvPr>
            <p:custDataLst>
              <p:tags r:id="rId9"/>
            </p:custDataLst>
          </p:nvPr>
        </p:nvPicPr>
        <p:blipFill>
          <a:blip r:embed="rId14" cstate="print">
            <a:extLst>
              <a:ext uri="{28A0092B-C50C-407E-A947-70E740481C1C}">
                <a14:useLocalDpi xmlns:a14="http://schemas.microsoft.com/office/drawing/2010/main" val="0"/>
              </a:ext>
            </a:extLst>
          </a:blip>
          <a:stretch>
            <a:fillRect/>
          </a:stretch>
        </p:blipFill>
        <p:spPr>
          <a:xfrm>
            <a:off x="8028384" y="116632"/>
            <a:ext cx="648072" cy="648072"/>
          </a:xfrm>
          <a:prstGeom prst="rect">
            <a:avLst/>
          </a:prstGeom>
        </p:spPr>
      </p:pic>
    </p:spTree>
    <p:extLst>
      <p:ext uri="{BB962C8B-B14F-4D97-AF65-F5344CB8AC3E}">
        <p14:creationId xmlns:p14="http://schemas.microsoft.com/office/powerpoint/2010/main" val="4967487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6"/>
</p:tagLst>
</file>

<file path=ppt/tags/tag7.xml><?xml version="1.0" encoding="utf-8"?>
<p:tagLst xmlns:a="http://schemas.openxmlformats.org/drawingml/2006/main" xmlns:r="http://schemas.openxmlformats.org/officeDocument/2006/relationships" xmlns:p="http://schemas.openxmlformats.org/presentationml/2006/main">
  <p:tag name="NUM" val="7"/>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4"/>
</p:tagLst>
</file>

<file path=ppt/tags/tag11.xml><?xml version="1.0" encoding="utf-8"?>
<p:tagLst xmlns:a="http://schemas.openxmlformats.org/drawingml/2006/main" xmlns:r="http://schemas.openxmlformats.org/officeDocument/2006/relationships" xmlns:p="http://schemas.openxmlformats.org/presentationml/2006/main">
  <p:tag name="NUM" val="5"/>
</p:tagLst>
</file>

<file path=ppt/tags/tag12.xml><?xml version="1.0" encoding="utf-8"?>
<p:tagLst xmlns:a="http://schemas.openxmlformats.org/drawingml/2006/main" xmlns:r="http://schemas.openxmlformats.org/officeDocument/2006/relationships" xmlns:p="http://schemas.openxmlformats.org/presentationml/2006/main">
  <p:tag name="NUM" val="6"/>
</p:tagLst>
</file>

<file path=ppt/tags/tag13.xml><?xml version="1.0" encoding="utf-8"?>
<p:tagLst xmlns:a="http://schemas.openxmlformats.org/drawingml/2006/main" xmlns:r="http://schemas.openxmlformats.org/officeDocument/2006/relationships" xmlns:p="http://schemas.openxmlformats.org/presentationml/2006/main">
  <p:tag name="NUM" val="7"/>
</p:tagLst>
</file>

<file path=ppt/tags/tag14.xml><?xml version="1.0" encoding="utf-8"?>
<p:tagLst xmlns:a="http://schemas.openxmlformats.org/drawingml/2006/main" xmlns:r="http://schemas.openxmlformats.org/officeDocument/2006/relationships" xmlns:p="http://schemas.openxmlformats.org/presentationml/2006/main">
  <p:tag name="NUM" val="8"/>
</p:tagLst>
</file>

<file path=ppt/tags/tag15.xml><?xml version="1.0" encoding="utf-8"?>
<p:tagLst xmlns:a="http://schemas.openxmlformats.org/drawingml/2006/main" xmlns:r="http://schemas.openxmlformats.org/officeDocument/2006/relationships" xmlns:p="http://schemas.openxmlformats.org/presentationml/2006/main">
  <p:tag name="NUM" val="9"/>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3"/>
</p:tagLst>
</file>

<file path=ppt/tags/tag18.xml><?xml version="1.0" encoding="utf-8"?>
<p:tagLst xmlns:a="http://schemas.openxmlformats.org/drawingml/2006/main" xmlns:r="http://schemas.openxmlformats.org/officeDocument/2006/relationships" xmlns:p="http://schemas.openxmlformats.org/presentationml/2006/main">
  <p:tag name="NUM" val="4"/>
</p:tagLst>
</file>

<file path=ppt/tags/tag19.xml><?xml version="1.0" encoding="utf-8"?>
<p:tagLst xmlns:a="http://schemas.openxmlformats.org/drawingml/2006/main" xmlns:r="http://schemas.openxmlformats.org/officeDocument/2006/relationships" xmlns:p="http://schemas.openxmlformats.org/presentationml/2006/main">
  <p:tag name="NUM" val="5"/>
</p:tagLst>
</file>

<file path=ppt/tags/tag20.xml><?xml version="1.0" encoding="utf-8"?>
<p:tagLst xmlns:a="http://schemas.openxmlformats.org/drawingml/2006/main" xmlns:r="http://schemas.openxmlformats.org/officeDocument/2006/relationships" xmlns:p="http://schemas.openxmlformats.org/presentationml/2006/main">
  <p:tag name="NUM" val="6"/>
</p:tagLst>
</file>

<file path=ppt/tags/tag21.xml><?xml version="1.0" encoding="utf-8"?>
<p:tagLst xmlns:a="http://schemas.openxmlformats.org/drawingml/2006/main" xmlns:r="http://schemas.openxmlformats.org/officeDocument/2006/relationships" xmlns:p="http://schemas.openxmlformats.org/presentationml/2006/main">
  <p:tag name="NUM" val="7"/>
</p:tagLst>
</file>

<file path=ppt/tags/tag22.xml><?xml version="1.0" encoding="utf-8"?>
<p:tagLst xmlns:a="http://schemas.openxmlformats.org/drawingml/2006/main" xmlns:r="http://schemas.openxmlformats.org/officeDocument/2006/relationships" xmlns:p="http://schemas.openxmlformats.org/presentationml/2006/main">
  <p:tag name="NUM" val="8"/>
</p:tagLst>
</file>

<file path=ppt/tags/tag23.xml><?xml version="1.0" encoding="utf-8"?>
<p:tagLst xmlns:a="http://schemas.openxmlformats.org/drawingml/2006/main" xmlns:r="http://schemas.openxmlformats.org/officeDocument/2006/relationships" xmlns:p="http://schemas.openxmlformats.org/presentationml/2006/main">
  <p:tag name="NUM" val="2"/>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4"/>
</p:tagLst>
</file>

<file path=ppt/tags/tag26.xml><?xml version="1.0" encoding="utf-8"?>
<p:tagLst xmlns:a="http://schemas.openxmlformats.org/drawingml/2006/main" xmlns:r="http://schemas.openxmlformats.org/officeDocument/2006/relationships" xmlns:p="http://schemas.openxmlformats.org/presentationml/2006/main">
  <p:tag name="NUM" val="5"/>
</p:tagLst>
</file>

<file path=ppt/tags/tag27.xml><?xml version="1.0" encoding="utf-8"?>
<p:tagLst xmlns:a="http://schemas.openxmlformats.org/drawingml/2006/main" xmlns:r="http://schemas.openxmlformats.org/officeDocument/2006/relationships" xmlns:p="http://schemas.openxmlformats.org/presentationml/2006/main">
  <p:tag name="NUM" val="6"/>
</p:tagLst>
</file>

<file path=ppt/tags/tag28.xml><?xml version="1.0" encoding="utf-8"?>
<p:tagLst xmlns:a="http://schemas.openxmlformats.org/drawingml/2006/main" xmlns:r="http://schemas.openxmlformats.org/officeDocument/2006/relationships" xmlns:p="http://schemas.openxmlformats.org/presentationml/2006/main">
  <p:tag name="NUM" val="7"/>
</p:tagLst>
</file>

<file path=ppt/tags/tag29.xml><?xml version="1.0" encoding="utf-8"?>
<p:tagLst xmlns:a="http://schemas.openxmlformats.org/drawingml/2006/main" xmlns:r="http://schemas.openxmlformats.org/officeDocument/2006/relationships" xmlns:p="http://schemas.openxmlformats.org/presentationml/2006/main">
  <p:tag name="NUM" val="8"/>
</p:tagLst>
</file>

<file path=ppt/tags/tag30.xml><?xml version="1.0" encoding="utf-8"?>
<p:tagLst xmlns:a="http://schemas.openxmlformats.org/drawingml/2006/main" xmlns:r="http://schemas.openxmlformats.org/officeDocument/2006/relationships" xmlns:p="http://schemas.openxmlformats.org/presentationml/2006/main">
  <p:tag name="NUM" val="9"/>
</p:tagLst>
</file>

<file path=ppt/tags/tag31.xml><?xml version="1.0" encoding="utf-8"?>
<p:tagLst xmlns:a="http://schemas.openxmlformats.org/drawingml/2006/main" xmlns:r="http://schemas.openxmlformats.org/officeDocument/2006/relationships" xmlns:p="http://schemas.openxmlformats.org/presentationml/2006/main">
  <p:tag name="NUM" val="10"/>
</p:tagLst>
</file>

<file path=ppt/tags/tag32.xml><?xml version="1.0" encoding="utf-8"?>
<p:tagLst xmlns:a="http://schemas.openxmlformats.org/drawingml/2006/main" xmlns:r="http://schemas.openxmlformats.org/officeDocument/2006/relationships" xmlns:p="http://schemas.openxmlformats.org/presentationml/2006/main">
  <p:tag name="NUM" val="11"/>
</p:tagLst>
</file>

<file path=ppt/tags/tag33.xml><?xml version="1.0" encoding="utf-8"?>
<p:tagLst xmlns:a="http://schemas.openxmlformats.org/drawingml/2006/main" xmlns:r="http://schemas.openxmlformats.org/officeDocument/2006/relationships" xmlns:p="http://schemas.openxmlformats.org/presentationml/2006/main">
  <p:tag name="NUM" val="12"/>
</p:tagLst>
</file>

<file path=ppt/tags/tag34.xml><?xml version="1.0" encoding="utf-8"?>
<p:tagLst xmlns:a="http://schemas.openxmlformats.org/drawingml/2006/main" xmlns:r="http://schemas.openxmlformats.org/officeDocument/2006/relationships" xmlns:p="http://schemas.openxmlformats.org/presentationml/2006/main">
  <p:tag name="NUM" val="13"/>
</p:tagLst>
</file>

<file path=ppt/tags/tag35.xml><?xml version="1.0" encoding="utf-8"?>
<p:tagLst xmlns:a="http://schemas.openxmlformats.org/drawingml/2006/main" xmlns:r="http://schemas.openxmlformats.org/officeDocument/2006/relationships" xmlns:p="http://schemas.openxmlformats.org/presentationml/2006/main">
  <p:tag name="NUM" val="14"/>
</p:tagLst>
</file>

<file path=ppt/tags/tag36.xml><?xml version="1.0" encoding="utf-8"?>
<p:tagLst xmlns:a="http://schemas.openxmlformats.org/drawingml/2006/main" xmlns:r="http://schemas.openxmlformats.org/officeDocument/2006/relationships" xmlns:p="http://schemas.openxmlformats.org/presentationml/2006/main">
  <p:tag name="NUM" val="15"/>
</p:tagLst>
</file>

<file path=ppt/tags/tag37.xml><?xml version="1.0" encoding="utf-8"?>
<p:tagLst xmlns:a="http://schemas.openxmlformats.org/drawingml/2006/main" xmlns:r="http://schemas.openxmlformats.org/officeDocument/2006/relationships" xmlns:p="http://schemas.openxmlformats.org/presentationml/2006/main">
  <p:tag name="NUM" val="16"/>
</p:tagLst>
</file>

<file path=ppt/tags/tag38.xml><?xml version="1.0" encoding="utf-8"?>
<p:tagLst xmlns:a="http://schemas.openxmlformats.org/drawingml/2006/main" xmlns:r="http://schemas.openxmlformats.org/officeDocument/2006/relationships" xmlns:p="http://schemas.openxmlformats.org/presentationml/2006/main">
  <p:tag name="NUM" val="17"/>
</p:tagLst>
</file>

<file path=ppt/tags/tag39.xml><?xml version="1.0" encoding="utf-8"?>
<p:tagLst xmlns:a="http://schemas.openxmlformats.org/drawingml/2006/main" xmlns:r="http://schemas.openxmlformats.org/officeDocument/2006/relationships" xmlns:p="http://schemas.openxmlformats.org/presentationml/2006/main">
  <p:tag name="NUM" val="18"/>
</p:tagLst>
</file>

<file path=ppt/tags/tag40.xml><?xml version="1.0" encoding="utf-8"?>
<p:tagLst xmlns:a="http://schemas.openxmlformats.org/drawingml/2006/main" xmlns:r="http://schemas.openxmlformats.org/officeDocument/2006/relationships" xmlns:p="http://schemas.openxmlformats.org/presentationml/2006/main">
  <p:tag name="NUM" val="19"/>
</p:tagLst>
</file>

<file path=ppt/tags/tag41.xml><?xml version="1.0" encoding="utf-8"?>
<p:tagLst xmlns:a="http://schemas.openxmlformats.org/drawingml/2006/main" xmlns:r="http://schemas.openxmlformats.org/officeDocument/2006/relationships" xmlns:p="http://schemas.openxmlformats.org/presentationml/2006/main">
  <p:tag name="NUM" val="20"/>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3"/>
</p:tagLst>
</file>

<file path=ppt/tags/tag44.xml><?xml version="1.0" encoding="utf-8"?>
<p:tagLst xmlns:a="http://schemas.openxmlformats.org/drawingml/2006/main" xmlns:r="http://schemas.openxmlformats.org/officeDocument/2006/relationships" xmlns:p="http://schemas.openxmlformats.org/presentationml/2006/main">
  <p:tag name="NUM" val="4"/>
</p:tagLst>
</file>

<file path=ppt/tags/tag45.xml><?xml version="1.0" encoding="utf-8"?>
<p:tagLst xmlns:a="http://schemas.openxmlformats.org/drawingml/2006/main" xmlns:r="http://schemas.openxmlformats.org/officeDocument/2006/relationships" xmlns:p="http://schemas.openxmlformats.org/presentationml/2006/main">
  <p:tag name="NUM" val="5"/>
</p:tagLst>
</file>

<file path=ppt/tags/tag46.xml><?xml version="1.0" encoding="utf-8"?>
<p:tagLst xmlns:a="http://schemas.openxmlformats.org/drawingml/2006/main" xmlns:r="http://schemas.openxmlformats.org/officeDocument/2006/relationships" xmlns:p="http://schemas.openxmlformats.org/presentationml/2006/main">
  <p:tag name="NUM" val="6"/>
</p:tagLst>
</file>

<file path=ppt/tags/tag47.xml><?xml version="1.0" encoding="utf-8"?>
<p:tagLst xmlns:a="http://schemas.openxmlformats.org/drawingml/2006/main" xmlns:r="http://schemas.openxmlformats.org/officeDocument/2006/relationships" xmlns:p="http://schemas.openxmlformats.org/presentationml/2006/main">
  <p:tag name="NUM" val="7"/>
</p:tagLst>
</file>

<file path=ppt/tags/tag48.xml><?xml version="1.0" encoding="utf-8"?>
<p:tagLst xmlns:a="http://schemas.openxmlformats.org/drawingml/2006/main" xmlns:r="http://schemas.openxmlformats.org/officeDocument/2006/relationships" xmlns:p="http://schemas.openxmlformats.org/presentationml/2006/main">
  <p:tag name="NUM" val="8"/>
</p:tagLst>
</file>

<file path=ppt/tags/tag49.xml><?xml version="1.0" encoding="utf-8"?>
<p:tagLst xmlns:a="http://schemas.openxmlformats.org/drawingml/2006/main" xmlns:r="http://schemas.openxmlformats.org/officeDocument/2006/relationships" xmlns:p="http://schemas.openxmlformats.org/presentationml/2006/main">
  <p:tag name="NUM" val="9"/>
</p:tagLst>
</file>

<file path=ppt/tags/tag50.xml><?xml version="1.0" encoding="utf-8"?>
<p:tagLst xmlns:a="http://schemas.openxmlformats.org/drawingml/2006/main" xmlns:r="http://schemas.openxmlformats.org/officeDocument/2006/relationships" xmlns:p="http://schemas.openxmlformats.org/presentationml/2006/main">
  <p:tag name="NUM" val="10"/>
</p:tagLst>
</file>

<file path=ppt/tags/tag51.xml><?xml version="1.0" encoding="utf-8"?>
<p:tagLst xmlns:a="http://schemas.openxmlformats.org/drawingml/2006/main" xmlns:r="http://schemas.openxmlformats.org/officeDocument/2006/relationships" xmlns:p="http://schemas.openxmlformats.org/presentationml/2006/main">
  <p:tag name="NUM" val="2"/>
</p:tagLst>
</file>

<file path=ppt/tags/tag52.xml><?xml version="1.0" encoding="utf-8"?>
<p:tagLst xmlns:a="http://schemas.openxmlformats.org/drawingml/2006/main" xmlns:r="http://schemas.openxmlformats.org/officeDocument/2006/relationships" xmlns:p="http://schemas.openxmlformats.org/presentationml/2006/main">
  <p:tag name="NUM" val="3"/>
</p:tagLst>
</file>

<file path=ppt/tags/tag53.xml><?xml version="1.0" encoding="utf-8"?>
<p:tagLst xmlns:a="http://schemas.openxmlformats.org/drawingml/2006/main" xmlns:r="http://schemas.openxmlformats.org/officeDocument/2006/relationships" xmlns:p="http://schemas.openxmlformats.org/presentationml/2006/main">
  <p:tag name="NUM" val="4"/>
</p:tagLst>
</file>

<file path=ppt/tags/tag54.xml><?xml version="1.0" encoding="utf-8"?>
<p:tagLst xmlns:a="http://schemas.openxmlformats.org/drawingml/2006/main" xmlns:r="http://schemas.openxmlformats.org/officeDocument/2006/relationships" xmlns:p="http://schemas.openxmlformats.org/presentationml/2006/main">
  <p:tag name="NUM" val="5"/>
</p:tagLst>
</file>

<file path=ppt/tags/tag55.xml><?xml version="1.0" encoding="utf-8"?>
<p:tagLst xmlns:a="http://schemas.openxmlformats.org/drawingml/2006/main" xmlns:r="http://schemas.openxmlformats.org/officeDocument/2006/relationships" xmlns:p="http://schemas.openxmlformats.org/presentationml/2006/main">
  <p:tag name="NUM" val="6"/>
</p:tagLst>
</file>

<file path=ppt/tags/tag56.xml><?xml version="1.0" encoding="utf-8"?>
<p:tagLst xmlns:a="http://schemas.openxmlformats.org/drawingml/2006/main" xmlns:r="http://schemas.openxmlformats.org/officeDocument/2006/relationships" xmlns:p="http://schemas.openxmlformats.org/presentationml/2006/main">
  <p:tag name="NUM" val="7"/>
</p:tagLst>
</file>

<file path=ppt/tags/tag57.xml><?xml version="1.0" encoding="utf-8"?>
<p:tagLst xmlns:a="http://schemas.openxmlformats.org/drawingml/2006/main" xmlns:r="http://schemas.openxmlformats.org/officeDocument/2006/relationships" xmlns:p="http://schemas.openxmlformats.org/presentationml/2006/main">
  <p:tag name="NUM" val="8"/>
</p:tagLst>
</file>

<file path=ppt/tags/tag58.xml><?xml version="1.0" encoding="utf-8"?>
<p:tagLst xmlns:a="http://schemas.openxmlformats.org/drawingml/2006/main" xmlns:r="http://schemas.openxmlformats.org/officeDocument/2006/relationships" xmlns:p="http://schemas.openxmlformats.org/presentationml/2006/main">
  <p:tag name="NUM" val="9"/>
</p:tagLst>
</file>

<file path=ppt/tags/tag59.xml><?xml version="1.0" encoding="utf-8"?>
<p:tagLst xmlns:a="http://schemas.openxmlformats.org/drawingml/2006/main" xmlns:r="http://schemas.openxmlformats.org/officeDocument/2006/relationships" xmlns:p="http://schemas.openxmlformats.org/presentationml/2006/main">
  <p:tag name="NUM" val="2"/>
</p:tagLst>
</file>

<file path=ppt/tags/tag60.xml><?xml version="1.0" encoding="utf-8"?>
<p:tagLst xmlns:a="http://schemas.openxmlformats.org/drawingml/2006/main" xmlns:r="http://schemas.openxmlformats.org/officeDocument/2006/relationships" xmlns:p="http://schemas.openxmlformats.org/presentationml/2006/main">
  <p:tag name="NUM" val="3"/>
</p:tagLst>
</file>

<file path=ppt/tags/tag61.xml><?xml version="1.0" encoding="utf-8"?>
<p:tagLst xmlns:a="http://schemas.openxmlformats.org/drawingml/2006/main" xmlns:r="http://schemas.openxmlformats.org/officeDocument/2006/relationships" xmlns:p="http://schemas.openxmlformats.org/presentationml/2006/main">
  <p:tag name="NUM" val="4"/>
</p:tagLst>
</file>

<file path=ppt/tags/tag62.xml><?xml version="1.0" encoding="utf-8"?>
<p:tagLst xmlns:a="http://schemas.openxmlformats.org/drawingml/2006/main" xmlns:r="http://schemas.openxmlformats.org/officeDocument/2006/relationships" xmlns:p="http://schemas.openxmlformats.org/presentationml/2006/main">
  <p:tag name="NUM" val="6"/>
</p:tagLst>
</file>

<file path=ppt/tags/tag63.xml><?xml version="1.0" encoding="utf-8"?>
<p:tagLst xmlns:a="http://schemas.openxmlformats.org/drawingml/2006/main" xmlns:r="http://schemas.openxmlformats.org/officeDocument/2006/relationships" xmlns:p="http://schemas.openxmlformats.org/presentationml/2006/main">
  <p:tag name="NUM" val="7"/>
</p:tagLst>
</file>

<file path=ppt/tags/tag64.xml><?xml version="1.0" encoding="utf-8"?>
<p:tagLst xmlns:a="http://schemas.openxmlformats.org/drawingml/2006/main" xmlns:r="http://schemas.openxmlformats.org/officeDocument/2006/relationships" xmlns:p="http://schemas.openxmlformats.org/presentationml/2006/main">
  <p:tag name="NUM" val="8"/>
</p:tagLst>
</file>

<file path=ppt/tags/tag65.xml><?xml version="1.0" encoding="utf-8"?>
<p:tagLst xmlns:a="http://schemas.openxmlformats.org/drawingml/2006/main" xmlns:r="http://schemas.openxmlformats.org/officeDocument/2006/relationships" xmlns:p="http://schemas.openxmlformats.org/presentationml/2006/main">
  <p:tag name="NUM" val="9"/>
</p:tagLst>
</file>

<file path=ppt/tags/tag66.xml><?xml version="1.0" encoding="utf-8"?>
<p:tagLst xmlns:a="http://schemas.openxmlformats.org/drawingml/2006/main" xmlns:r="http://schemas.openxmlformats.org/officeDocument/2006/relationships" xmlns:p="http://schemas.openxmlformats.org/presentationml/2006/main">
  <p:tag name="NUM" val="2"/>
</p:tagLst>
</file>

<file path=ppt/tags/tag67.xml><?xml version="1.0" encoding="utf-8"?>
<p:tagLst xmlns:a="http://schemas.openxmlformats.org/drawingml/2006/main" xmlns:r="http://schemas.openxmlformats.org/officeDocument/2006/relationships" xmlns:p="http://schemas.openxmlformats.org/presentationml/2006/main">
  <p:tag name="NUM" val="3"/>
</p:tagLst>
</file>

<file path=ppt/tags/tag68.xml><?xml version="1.0" encoding="utf-8"?>
<p:tagLst xmlns:a="http://schemas.openxmlformats.org/drawingml/2006/main" xmlns:r="http://schemas.openxmlformats.org/officeDocument/2006/relationships" xmlns:p="http://schemas.openxmlformats.org/presentationml/2006/main">
  <p:tag name="NUM" val="4"/>
</p:tagLst>
</file>

<file path=ppt/tags/tag69.xml><?xml version="1.0" encoding="utf-8"?>
<p:tagLst xmlns:a="http://schemas.openxmlformats.org/drawingml/2006/main" xmlns:r="http://schemas.openxmlformats.org/officeDocument/2006/relationships" xmlns:p="http://schemas.openxmlformats.org/presentationml/2006/main">
  <p:tag name="NUM" val="6"/>
</p:tagLst>
</file>

<file path=ppt/tags/tag70.xml><?xml version="1.0" encoding="utf-8"?>
<p:tagLst xmlns:a="http://schemas.openxmlformats.org/drawingml/2006/main" xmlns:r="http://schemas.openxmlformats.org/officeDocument/2006/relationships" xmlns:p="http://schemas.openxmlformats.org/presentationml/2006/main">
  <p:tag name="NUM" val="7"/>
</p:tagLst>
</file>

<file path=ppt/tags/tag71.xml><?xml version="1.0" encoding="utf-8"?>
<p:tagLst xmlns:a="http://schemas.openxmlformats.org/drawingml/2006/main" xmlns:r="http://schemas.openxmlformats.org/officeDocument/2006/relationships" xmlns:p="http://schemas.openxmlformats.org/presentationml/2006/main">
  <p:tag name="NUM" val="8"/>
</p:tagLst>
</file>

<file path=ppt/tags/tag72.xml><?xml version="1.0" encoding="utf-8"?>
<p:tagLst xmlns:a="http://schemas.openxmlformats.org/drawingml/2006/main" xmlns:r="http://schemas.openxmlformats.org/officeDocument/2006/relationships" xmlns:p="http://schemas.openxmlformats.org/presentationml/2006/main">
  <p:tag name="NUM" val="9"/>
</p:tagLst>
</file>

<file path=ppt/tags/tag73.xml><?xml version="1.0" encoding="utf-8"?>
<p:tagLst xmlns:a="http://schemas.openxmlformats.org/drawingml/2006/main" xmlns:r="http://schemas.openxmlformats.org/officeDocument/2006/relationships" xmlns:p="http://schemas.openxmlformats.org/presentationml/2006/main">
  <p:tag name="NUM" val="6"/>
</p:tagLst>
</file>

<file path=ppt/tags/tag74.xml><?xml version="1.0" encoding="utf-8"?>
<p:tagLst xmlns:a="http://schemas.openxmlformats.org/drawingml/2006/main" xmlns:r="http://schemas.openxmlformats.org/officeDocument/2006/relationships" xmlns:p="http://schemas.openxmlformats.org/presentationml/2006/main">
  <p:tag name="NUM" val="2"/>
</p:tagLst>
</file>

<file path=ppt/tags/tag75.xml><?xml version="1.0" encoding="utf-8"?>
<p:tagLst xmlns:a="http://schemas.openxmlformats.org/drawingml/2006/main" xmlns:r="http://schemas.openxmlformats.org/officeDocument/2006/relationships" xmlns:p="http://schemas.openxmlformats.org/presentationml/2006/main">
  <p:tag name="NUM" val="3"/>
</p:tagLst>
</file>

<file path=ppt/tags/tag76.xml><?xml version="1.0" encoding="utf-8"?>
<p:tagLst xmlns:a="http://schemas.openxmlformats.org/drawingml/2006/main" xmlns:r="http://schemas.openxmlformats.org/officeDocument/2006/relationships" xmlns:p="http://schemas.openxmlformats.org/presentationml/2006/main">
  <p:tag name="NUM" val="4"/>
</p:tagLst>
</file>

<file path=ppt/tags/tag77.xml><?xml version="1.0" encoding="utf-8"?>
<p:tagLst xmlns:a="http://schemas.openxmlformats.org/drawingml/2006/main" xmlns:r="http://schemas.openxmlformats.org/officeDocument/2006/relationships" xmlns:p="http://schemas.openxmlformats.org/presentationml/2006/main">
  <p:tag name="NUM" val="5"/>
</p:tagLst>
</file>

<file path=ppt/tags/tag78.xml><?xml version="1.0" encoding="utf-8"?>
<p:tagLst xmlns:a="http://schemas.openxmlformats.org/drawingml/2006/main" xmlns:r="http://schemas.openxmlformats.org/officeDocument/2006/relationships" xmlns:p="http://schemas.openxmlformats.org/presentationml/2006/main">
  <p:tag name="NUM" val="6"/>
</p:tagLst>
</file>

<file path=ppt/tags/tag79.xml><?xml version="1.0" encoding="utf-8"?>
<p:tagLst xmlns:a="http://schemas.openxmlformats.org/drawingml/2006/main" xmlns:r="http://schemas.openxmlformats.org/officeDocument/2006/relationships" xmlns:p="http://schemas.openxmlformats.org/presentationml/2006/main">
  <p:tag name="NUM" val="7"/>
</p:tagLst>
</file>

<file path=ppt/tags/tag80.xml><?xml version="1.0" encoding="utf-8"?>
<p:tagLst xmlns:a="http://schemas.openxmlformats.org/drawingml/2006/main" xmlns:r="http://schemas.openxmlformats.org/officeDocument/2006/relationships" xmlns:p="http://schemas.openxmlformats.org/presentationml/2006/main">
  <p:tag name="NUM" val="8"/>
</p:tagLst>
</file>

<file path=ppt/tags/tag81.xml><?xml version="1.0" encoding="utf-8"?>
<p:tagLst xmlns:a="http://schemas.openxmlformats.org/drawingml/2006/main" xmlns:r="http://schemas.openxmlformats.org/officeDocument/2006/relationships" xmlns:p="http://schemas.openxmlformats.org/presentationml/2006/main">
  <p:tag name="NUM" val="9"/>
</p:tagLst>
</file>

<file path=ppt/tags/tag82.xml><?xml version="1.0" encoding="utf-8"?>
<p:tagLst xmlns:a="http://schemas.openxmlformats.org/drawingml/2006/main" xmlns:r="http://schemas.openxmlformats.org/officeDocument/2006/relationships" xmlns:p="http://schemas.openxmlformats.org/presentationml/2006/main">
  <p:tag name="NUM" val="10"/>
</p:tagLst>
</file>

<file path=ppt/tags/tag83.xml><?xml version="1.0" encoding="utf-8"?>
<p:tagLst xmlns:a="http://schemas.openxmlformats.org/drawingml/2006/main" xmlns:r="http://schemas.openxmlformats.org/officeDocument/2006/relationships" xmlns:p="http://schemas.openxmlformats.org/presentationml/2006/main">
  <p:tag name="NUM" val="2"/>
</p:tagLst>
</file>

<file path=ppt/tags/tag84.xml><?xml version="1.0" encoding="utf-8"?>
<p:tagLst xmlns:a="http://schemas.openxmlformats.org/drawingml/2006/main" xmlns:r="http://schemas.openxmlformats.org/officeDocument/2006/relationships" xmlns:p="http://schemas.openxmlformats.org/presentationml/2006/main">
  <p:tag name="NUM" val="3"/>
</p:tagLst>
</file>

<file path=ppt/tags/tag85.xml><?xml version="1.0" encoding="utf-8"?>
<p:tagLst xmlns:a="http://schemas.openxmlformats.org/drawingml/2006/main" xmlns:r="http://schemas.openxmlformats.org/officeDocument/2006/relationships" xmlns:p="http://schemas.openxmlformats.org/presentationml/2006/main">
  <p:tag name="NUM" val="4"/>
</p:tagLst>
</file>

<file path=ppt/tags/tag86.xml><?xml version="1.0" encoding="utf-8"?>
<p:tagLst xmlns:a="http://schemas.openxmlformats.org/drawingml/2006/main" xmlns:r="http://schemas.openxmlformats.org/officeDocument/2006/relationships" xmlns:p="http://schemas.openxmlformats.org/presentationml/2006/main">
  <p:tag name="NUM" val="5"/>
</p:tagLst>
</file>

<file path=ppt/tags/tag87.xml><?xml version="1.0" encoding="utf-8"?>
<p:tagLst xmlns:a="http://schemas.openxmlformats.org/drawingml/2006/main" xmlns:r="http://schemas.openxmlformats.org/officeDocument/2006/relationships" xmlns:p="http://schemas.openxmlformats.org/presentationml/2006/main">
  <p:tag name="NUM" val="6"/>
</p:tagLst>
</file>

<file path=ppt/tags/tag88.xml><?xml version="1.0" encoding="utf-8"?>
<p:tagLst xmlns:a="http://schemas.openxmlformats.org/drawingml/2006/main" xmlns:r="http://schemas.openxmlformats.org/officeDocument/2006/relationships" xmlns:p="http://schemas.openxmlformats.org/presentationml/2006/main">
  <p:tag name="NUM" val="7"/>
</p:tagLst>
</file>

<file path=ppt/tags/tag89.xml><?xml version="1.0" encoding="utf-8"?>
<p:tagLst xmlns:a="http://schemas.openxmlformats.org/drawingml/2006/main" xmlns:r="http://schemas.openxmlformats.org/officeDocument/2006/relationships" xmlns:p="http://schemas.openxmlformats.org/presentationml/2006/main">
  <p:tag name="NUM" val="2"/>
</p:tagLst>
</file>

<file path=ppt/tags/tag90.xml><?xml version="1.0" encoding="utf-8"?>
<p:tagLst xmlns:a="http://schemas.openxmlformats.org/drawingml/2006/main" xmlns:r="http://schemas.openxmlformats.org/officeDocument/2006/relationships" xmlns:p="http://schemas.openxmlformats.org/presentationml/2006/main">
  <p:tag name="NUM" val="3"/>
</p:tagLst>
</file>

<file path=ppt/tags/tag91.xml><?xml version="1.0" encoding="utf-8"?>
<p:tagLst xmlns:a="http://schemas.openxmlformats.org/drawingml/2006/main" xmlns:r="http://schemas.openxmlformats.org/officeDocument/2006/relationships" xmlns:p="http://schemas.openxmlformats.org/presentationml/2006/main">
  <p:tag name="NUM" val="4"/>
</p:tagLst>
</file>

<file path=ppt/tags/tag92.xml><?xml version="1.0" encoding="utf-8"?>
<p:tagLst xmlns:a="http://schemas.openxmlformats.org/drawingml/2006/main" xmlns:r="http://schemas.openxmlformats.org/officeDocument/2006/relationships" xmlns:p="http://schemas.openxmlformats.org/presentationml/2006/main">
  <p:tag name="NUM" val="5"/>
</p:tagLst>
</file>

<file path=ppt/tags/tag93.xml><?xml version="1.0" encoding="utf-8"?>
<p:tagLst xmlns:a="http://schemas.openxmlformats.org/drawingml/2006/main" xmlns:r="http://schemas.openxmlformats.org/officeDocument/2006/relationships" xmlns:p="http://schemas.openxmlformats.org/presentationml/2006/main">
  <p:tag name="NUM" val="6"/>
</p:tagLst>
</file>

<file path=ppt/tags/tag94.xml><?xml version="1.0" encoding="utf-8"?>
<p:tagLst xmlns:a="http://schemas.openxmlformats.org/drawingml/2006/main" xmlns:r="http://schemas.openxmlformats.org/officeDocument/2006/relationships" xmlns:p="http://schemas.openxmlformats.org/presentationml/2006/main">
  <p:tag name="NUM" val="7"/>
</p:tagLst>
</file>

<file path=ppt/tags/tag95.xml><?xml version="1.0" encoding="utf-8"?>
<p:tagLst xmlns:a="http://schemas.openxmlformats.org/drawingml/2006/main" xmlns:r="http://schemas.openxmlformats.org/officeDocument/2006/relationships" xmlns:p="http://schemas.openxmlformats.org/presentationml/2006/main">
  <p:tag name="NUM" val="8"/>
</p:tagLst>
</file>

<file path=ppt/tags/tag96.xml><?xml version="1.0" encoding="utf-8"?>
<p:tagLst xmlns:a="http://schemas.openxmlformats.org/drawingml/2006/main" xmlns:r="http://schemas.openxmlformats.org/officeDocument/2006/relationships" xmlns:p="http://schemas.openxmlformats.org/presentationml/2006/main">
  <p:tag name="NUM" val="9"/>
</p:tagLst>
</file>

<file path=ppt/tags/tag97.xml><?xml version="1.0" encoding="utf-8"?>
<p:tagLst xmlns:a="http://schemas.openxmlformats.org/drawingml/2006/main" xmlns:r="http://schemas.openxmlformats.org/officeDocument/2006/relationships" xmlns:p="http://schemas.openxmlformats.org/presentationml/2006/main">
  <p:tag name="NUM" val="10"/>
</p:tagLst>
</file>

<file path=ppt/tags/tag98.xml><?xml version="1.0" encoding="utf-8"?>
<p:tagLst xmlns:a="http://schemas.openxmlformats.org/drawingml/2006/main" xmlns:r="http://schemas.openxmlformats.org/officeDocument/2006/relationships" xmlns:p="http://schemas.openxmlformats.org/presentationml/2006/main">
  <p:tag name="NUM" val="2"/>
</p:tagLst>
</file>

<file path=ppt/tags/tag99.xml><?xml version="1.0" encoding="utf-8"?>
<p:tagLst xmlns:a="http://schemas.openxmlformats.org/drawingml/2006/main" xmlns:r="http://schemas.openxmlformats.org/officeDocument/2006/relationships" xmlns:p="http://schemas.openxmlformats.org/presentationml/2006/main">
  <p:tag name="NUM" val="3"/>
</p:tagLst>
</file>

<file path=ppt/tags/tag100.xml><?xml version="1.0" encoding="utf-8"?>
<p:tagLst xmlns:a="http://schemas.openxmlformats.org/drawingml/2006/main" xmlns:r="http://schemas.openxmlformats.org/officeDocument/2006/relationships" xmlns:p="http://schemas.openxmlformats.org/presentationml/2006/main">
  <p:tag name="NUM" val="4"/>
</p:tagLst>
</file>

<file path=ppt/tags/tag101.xml><?xml version="1.0" encoding="utf-8"?>
<p:tagLst xmlns:a="http://schemas.openxmlformats.org/drawingml/2006/main" xmlns:r="http://schemas.openxmlformats.org/officeDocument/2006/relationships" xmlns:p="http://schemas.openxmlformats.org/presentationml/2006/main">
  <p:tag name="NUM" val="5"/>
</p:tagLst>
</file>

<file path=ppt/tags/tag102.xml><?xml version="1.0" encoding="utf-8"?>
<p:tagLst xmlns:a="http://schemas.openxmlformats.org/drawingml/2006/main" xmlns:r="http://schemas.openxmlformats.org/officeDocument/2006/relationships" xmlns:p="http://schemas.openxmlformats.org/presentationml/2006/main">
  <p:tag name="NUM" val="6"/>
</p:tagLst>
</file>

<file path=ppt/tags/tag103.xml><?xml version="1.0" encoding="utf-8"?>
<p:tagLst xmlns:a="http://schemas.openxmlformats.org/drawingml/2006/main" xmlns:r="http://schemas.openxmlformats.org/officeDocument/2006/relationships" xmlns:p="http://schemas.openxmlformats.org/presentationml/2006/main">
  <p:tag name="NUM" val="7"/>
</p:tagLst>
</file>

<file path=ppt/tags/tag104.xml><?xml version="1.0" encoding="utf-8"?>
<p:tagLst xmlns:a="http://schemas.openxmlformats.org/drawingml/2006/main" xmlns:r="http://schemas.openxmlformats.org/officeDocument/2006/relationships" xmlns:p="http://schemas.openxmlformats.org/presentationml/2006/main">
  <p:tag name="NUM" val="8"/>
</p:tagLst>
</file>

<file path=ppt/tags/tag105.xml><?xml version="1.0" encoding="utf-8"?>
<p:tagLst xmlns:a="http://schemas.openxmlformats.org/drawingml/2006/main" xmlns:r="http://schemas.openxmlformats.org/officeDocument/2006/relationships" xmlns:p="http://schemas.openxmlformats.org/presentationml/2006/main">
  <p:tag name="NUM" val="2"/>
</p:tagLst>
</file>

<file path=ppt/tags/tag106.xml><?xml version="1.0" encoding="utf-8"?>
<p:tagLst xmlns:a="http://schemas.openxmlformats.org/drawingml/2006/main" xmlns:r="http://schemas.openxmlformats.org/officeDocument/2006/relationships" xmlns:p="http://schemas.openxmlformats.org/presentationml/2006/main">
  <p:tag name="NUM" val="3"/>
</p:tagLst>
</file>

<file path=ppt/tags/tag107.xml><?xml version="1.0" encoding="utf-8"?>
<p:tagLst xmlns:a="http://schemas.openxmlformats.org/drawingml/2006/main" xmlns:r="http://schemas.openxmlformats.org/officeDocument/2006/relationships" xmlns:p="http://schemas.openxmlformats.org/presentationml/2006/main">
  <p:tag name="NUM" val="4"/>
</p:tagLst>
</file>

<file path=ppt/tags/tag108.xml><?xml version="1.0" encoding="utf-8"?>
<p:tagLst xmlns:a="http://schemas.openxmlformats.org/drawingml/2006/main" xmlns:r="http://schemas.openxmlformats.org/officeDocument/2006/relationships" xmlns:p="http://schemas.openxmlformats.org/presentationml/2006/main">
  <p:tag name="NUM" val="5"/>
</p:tagLst>
</file>

<file path=ppt/tags/tag109.xml><?xml version="1.0" encoding="utf-8"?>
<p:tagLst xmlns:a="http://schemas.openxmlformats.org/drawingml/2006/main" xmlns:r="http://schemas.openxmlformats.org/officeDocument/2006/relationships" xmlns:p="http://schemas.openxmlformats.org/presentationml/2006/main">
  <p:tag name="NUM" val="6"/>
</p:tagLst>
</file>

<file path=ppt/tags/tag110.xml><?xml version="1.0" encoding="utf-8"?>
<p:tagLst xmlns:a="http://schemas.openxmlformats.org/drawingml/2006/main" xmlns:r="http://schemas.openxmlformats.org/officeDocument/2006/relationships" xmlns:p="http://schemas.openxmlformats.org/presentationml/2006/main">
  <p:tag name="NUM" val="7"/>
</p:tagLst>
</file>

<file path=ppt/tags/tag111.xml><?xml version="1.0" encoding="utf-8"?>
<p:tagLst xmlns:a="http://schemas.openxmlformats.org/drawingml/2006/main" xmlns:r="http://schemas.openxmlformats.org/officeDocument/2006/relationships" xmlns:p="http://schemas.openxmlformats.org/presentationml/2006/main">
  <p:tag name="NUM" val="8"/>
</p:tagLst>
</file>

<file path=ppt/tags/tag112.xml><?xml version="1.0" encoding="utf-8"?>
<p:tagLst xmlns:a="http://schemas.openxmlformats.org/drawingml/2006/main" xmlns:r="http://schemas.openxmlformats.org/officeDocument/2006/relationships" xmlns:p="http://schemas.openxmlformats.org/presentationml/2006/main">
  <p:tag name="NUM" val="9"/>
</p:tagLst>
</file>

<file path=ppt/tags/tag113.xml><?xml version="1.0" encoding="utf-8"?>
<p:tagLst xmlns:a="http://schemas.openxmlformats.org/drawingml/2006/main" xmlns:r="http://schemas.openxmlformats.org/officeDocument/2006/relationships" xmlns:p="http://schemas.openxmlformats.org/presentationml/2006/main">
  <p:tag name="NUM" val="10"/>
</p:tagLst>
</file>

<file path=ppt/tags/tag114.xml><?xml version="1.0" encoding="utf-8"?>
<p:tagLst xmlns:a="http://schemas.openxmlformats.org/drawingml/2006/main" xmlns:r="http://schemas.openxmlformats.org/officeDocument/2006/relationships" xmlns:p="http://schemas.openxmlformats.org/presentationml/2006/main">
  <p:tag name="NUM" val="11"/>
</p:tagLst>
</file>

<file path=ppt/tags/tag115.xml><?xml version="1.0" encoding="utf-8"?>
<p:tagLst xmlns:a="http://schemas.openxmlformats.org/drawingml/2006/main" xmlns:r="http://schemas.openxmlformats.org/officeDocument/2006/relationships" xmlns:p="http://schemas.openxmlformats.org/presentationml/2006/main">
  <p:tag name="NUM" val="2"/>
</p:tagLst>
</file>

<file path=ppt/tags/tag116.xml><?xml version="1.0" encoding="utf-8"?>
<p:tagLst xmlns:a="http://schemas.openxmlformats.org/drawingml/2006/main" xmlns:r="http://schemas.openxmlformats.org/officeDocument/2006/relationships" xmlns:p="http://schemas.openxmlformats.org/presentationml/2006/main">
  <p:tag name="NUM" val="3"/>
</p:tagLst>
</file>

<file path=ppt/tags/tag117.xml><?xml version="1.0" encoding="utf-8"?>
<p:tagLst xmlns:a="http://schemas.openxmlformats.org/drawingml/2006/main" xmlns:r="http://schemas.openxmlformats.org/officeDocument/2006/relationships" xmlns:p="http://schemas.openxmlformats.org/presentationml/2006/main">
  <p:tag name="NUM" val="4"/>
</p:tagLst>
</file>

<file path=ppt/tags/tag118.xml><?xml version="1.0" encoding="utf-8"?>
<p:tagLst xmlns:a="http://schemas.openxmlformats.org/drawingml/2006/main" xmlns:r="http://schemas.openxmlformats.org/officeDocument/2006/relationships" xmlns:p="http://schemas.openxmlformats.org/presentationml/2006/main">
  <p:tag name="NUM" val="5"/>
</p:tagLst>
</file>

<file path=ppt/tags/tag119.xml><?xml version="1.0" encoding="utf-8"?>
<p:tagLst xmlns:a="http://schemas.openxmlformats.org/drawingml/2006/main" xmlns:r="http://schemas.openxmlformats.org/officeDocument/2006/relationships" xmlns:p="http://schemas.openxmlformats.org/presentationml/2006/main">
  <p:tag name="NUM" val="6"/>
</p:tagLst>
</file>

<file path=ppt/tags/tag120.xml><?xml version="1.0" encoding="utf-8"?>
<p:tagLst xmlns:a="http://schemas.openxmlformats.org/drawingml/2006/main" xmlns:r="http://schemas.openxmlformats.org/officeDocument/2006/relationships" xmlns:p="http://schemas.openxmlformats.org/presentationml/2006/main">
  <p:tag name="NUM" val="7"/>
</p:tagLst>
</file>

<file path=ppt/tags/tag121.xml><?xml version="1.0" encoding="utf-8"?>
<p:tagLst xmlns:a="http://schemas.openxmlformats.org/drawingml/2006/main" xmlns:r="http://schemas.openxmlformats.org/officeDocument/2006/relationships" xmlns:p="http://schemas.openxmlformats.org/presentationml/2006/main">
  <p:tag name="NUM" val="8"/>
</p:tagLst>
</file>

<file path=ppt/tags/tag122.xml><?xml version="1.0" encoding="utf-8"?>
<p:tagLst xmlns:a="http://schemas.openxmlformats.org/drawingml/2006/main" xmlns:r="http://schemas.openxmlformats.org/officeDocument/2006/relationships" xmlns:p="http://schemas.openxmlformats.org/presentationml/2006/main">
  <p:tag name="NUM" val="2"/>
</p:tagLst>
</file>

<file path=ppt/tags/tag123.xml><?xml version="1.0" encoding="utf-8"?>
<p:tagLst xmlns:a="http://schemas.openxmlformats.org/drawingml/2006/main" xmlns:r="http://schemas.openxmlformats.org/officeDocument/2006/relationships" xmlns:p="http://schemas.openxmlformats.org/presentationml/2006/main">
  <p:tag name="NUM" val="3"/>
</p:tagLst>
</file>

<file path=ppt/tags/tag124.xml><?xml version="1.0" encoding="utf-8"?>
<p:tagLst xmlns:a="http://schemas.openxmlformats.org/drawingml/2006/main" xmlns:r="http://schemas.openxmlformats.org/officeDocument/2006/relationships" xmlns:p="http://schemas.openxmlformats.org/presentationml/2006/main">
  <p:tag name="NUM" val="4"/>
</p:tagLst>
</file>

<file path=ppt/tags/tag125.xml><?xml version="1.0" encoding="utf-8"?>
<p:tagLst xmlns:a="http://schemas.openxmlformats.org/drawingml/2006/main" xmlns:r="http://schemas.openxmlformats.org/officeDocument/2006/relationships" xmlns:p="http://schemas.openxmlformats.org/presentationml/2006/main">
  <p:tag name="NUM" val="5"/>
</p:tagLst>
</file>

<file path=ppt/tags/tag126.xml><?xml version="1.0" encoding="utf-8"?>
<p:tagLst xmlns:a="http://schemas.openxmlformats.org/drawingml/2006/main" xmlns:r="http://schemas.openxmlformats.org/officeDocument/2006/relationships" xmlns:p="http://schemas.openxmlformats.org/presentationml/2006/main">
  <p:tag name="NUM" val="7"/>
</p:tagLst>
</file>

<file path=ppt/tags/tag127.xml><?xml version="1.0" encoding="utf-8"?>
<p:tagLst xmlns:a="http://schemas.openxmlformats.org/drawingml/2006/main" xmlns:r="http://schemas.openxmlformats.org/officeDocument/2006/relationships" xmlns:p="http://schemas.openxmlformats.org/presentationml/2006/main">
  <p:tag name="NUM" val="8"/>
</p:tagLst>
</file>

<file path=ppt/tags/tag128.xml><?xml version="1.0" encoding="utf-8"?>
<p:tagLst xmlns:a="http://schemas.openxmlformats.org/drawingml/2006/main" xmlns:r="http://schemas.openxmlformats.org/officeDocument/2006/relationships" xmlns:p="http://schemas.openxmlformats.org/presentationml/2006/main">
  <p:tag name="NUM" val="2"/>
</p:tagLst>
</file>

<file path=ppt/tags/tag129.xml><?xml version="1.0" encoding="utf-8"?>
<p:tagLst xmlns:a="http://schemas.openxmlformats.org/drawingml/2006/main" xmlns:r="http://schemas.openxmlformats.org/officeDocument/2006/relationships" xmlns:p="http://schemas.openxmlformats.org/presentationml/2006/main">
  <p:tag name="NUM" val="3"/>
</p:tagLst>
</file>

<file path=ppt/tags/tag130.xml><?xml version="1.0" encoding="utf-8"?>
<p:tagLst xmlns:a="http://schemas.openxmlformats.org/drawingml/2006/main" xmlns:r="http://schemas.openxmlformats.org/officeDocument/2006/relationships" xmlns:p="http://schemas.openxmlformats.org/presentationml/2006/main">
  <p:tag name="NUM" val="4"/>
</p:tagLst>
</file>

<file path=ppt/tags/tag131.xml><?xml version="1.0" encoding="utf-8"?>
<p:tagLst xmlns:a="http://schemas.openxmlformats.org/drawingml/2006/main" xmlns:r="http://schemas.openxmlformats.org/officeDocument/2006/relationships" xmlns:p="http://schemas.openxmlformats.org/presentationml/2006/main">
  <p:tag name="NUM" val="5"/>
</p:tagLst>
</file>

<file path=ppt/tags/tag132.xml><?xml version="1.0" encoding="utf-8"?>
<p:tagLst xmlns:a="http://schemas.openxmlformats.org/drawingml/2006/main" xmlns:r="http://schemas.openxmlformats.org/officeDocument/2006/relationships" xmlns:p="http://schemas.openxmlformats.org/presentationml/2006/main">
  <p:tag name="NUM" val="6"/>
</p:tagLst>
</file>

<file path=ppt/tags/tag133.xml><?xml version="1.0" encoding="utf-8"?>
<p:tagLst xmlns:a="http://schemas.openxmlformats.org/drawingml/2006/main" xmlns:r="http://schemas.openxmlformats.org/officeDocument/2006/relationships" xmlns:p="http://schemas.openxmlformats.org/presentationml/2006/main">
  <p:tag name="NUM" val="7"/>
</p:tagLst>
</file>

<file path=ppt/tags/tag134.xml><?xml version="1.0" encoding="utf-8"?>
<p:tagLst xmlns:a="http://schemas.openxmlformats.org/drawingml/2006/main" xmlns:r="http://schemas.openxmlformats.org/officeDocument/2006/relationships" xmlns:p="http://schemas.openxmlformats.org/presentationml/2006/main">
  <p:tag name="NUM" val="8"/>
</p:tagLst>
</file>

<file path=ppt/tags/tag135.xml><?xml version="1.0" encoding="utf-8"?>
<p:tagLst xmlns:a="http://schemas.openxmlformats.org/drawingml/2006/main" xmlns:r="http://schemas.openxmlformats.org/officeDocument/2006/relationships" xmlns:p="http://schemas.openxmlformats.org/presentationml/2006/main">
  <p:tag name="NUM" val="9"/>
</p:tagLst>
</file>

<file path=ppt/tags/tag136.xml><?xml version="1.0" encoding="utf-8"?>
<p:tagLst xmlns:a="http://schemas.openxmlformats.org/drawingml/2006/main" xmlns:r="http://schemas.openxmlformats.org/officeDocument/2006/relationships" xmlns:p="http://schemas.openxmlformats.org/presentationml/2006/main">
  <p:tag name="NUM" val="10"/>
</p:tagLst>
</file>

<file path=ppt/tags/tag137.xml><?xml version="1.0" encoding="utf-8"?>
<p:tagLst xmlns:a="http://schemas.openxmlformats.org/drawingml/2006/main" xmlns:r="http://schemas.openxmlformats.org/officeDocument/2006/relationships" xmlns:p="http://schemas.openxmlformats.org/presentationml/2006/main">
  <p:tag name="NUM" val="11"/>
</p:tagLst>
</file>

<file path=ppt/tags/tag138.xml><?xml version="1.0" encoding="utf-8"?>
<p:tagLst xmlns:a="http://schemas.openxmlformats.org/drawingml/2006/main" xmlns:r="http://schemas.openxmlformats.org/officeDocument/2006/relationships" xmlns:p="http://schemas.openxmlformats.org/presentationml/2006/main">
  <p:tag name="NUM" val="12"/>
</p:tagLst>
</file>

<file path=ppt/tags/tag139.xml><?xml version="1.0" encoding="utf-8"?>
<p:tagLst xmlns:a="http://schemas.openxmlformats.org/drawingml/2006/main" xmlns:r="http://schemas.openxmlformats.org/officeDocument/2006/relationships" xmlns:p="http://schemas.openxmlformats.org/presentationml/2006/main">
  <p:tag name="NUM" val="13"/>
</p:tagLst>
</file>

<file path=ppt/tags/tag140.xml><?xml version="1.0" encoding="utf-8"?>
<p:tagLst xmlns:a="http://schemas.openxmlformats.org/drawingml/2006/main" xmlns:r="http://schemas.openxmlformats.org/officeDocument/2006/relationships" xmlns:p="http://schemas.openxmlformats.org/presentationml/2006/main">
  <p:tag name="NUM" val="14"/>
</p:tagLst>
</file>

<file path=ppt/tags/tag141.xml><?xml version="1.0" encoding="utf-8"?>
<p:tagLst xmlns:a="http://schemas.openxmlformats.org/drawingml/2006/main" xmlns:r="http://schemas.openxmlformats.org/officeDocument/2006/relationships" xmlns:p="http://schemas.openxmlformats.org/presentationml/2006/main">
  <p:tag name="NUM" val="15"/>
</p:tagLst>
</file>

<file path=ppt/tags/tag142.xml><?xml version="1.0" encoding="utf-8"?>
<p:tagLst xmlns:a="http://schemas.openxmlformats.org/drawingml/2006/main" xmlns:r="http://schemas.openxmlformats.org/officeDocument/2006/relationships" xmlns:p="http://schemas.openxmlformats.org/presentationml/2006/main">
  <p:tag name="NUM" val="16"/>
</p:tagLst>
</file>

<file path=ppt/tags/tag143.xml><?xml version="1.0" encoding="utf-8"?>
<p:tagLst xmlns:a="http://schemas.openxmlformats.org/drawingml/2006/main" xmlns:r="http://schemas.openxmlformats.org/officeDocument/2006/relationships" xmlns:p="http://schemas.openxmlformats.org/presentationml/2006/main">
  <p:tag name="NUM" val="17"/>
</p:tagLst>
</file>

<file path=ppt/tags/tag144.xml><?xml version="1.0" encoding="utf-8"?>
<p:tagLst xmlns:a="http://schemas.openxmlformats.org/drawingml/2006/main" xmlns:r="http://schemas.openxmlformats.org/officeDocument/2006/relationships" xmlns:p="http://schemas.openxmlformats.org/presentationml/2006/main">
  <p:tag name="NUM" val="18"/>
</p:tagLst>
</file>

<file path=ppt/tags/tag145.xml><?xml version="1.0" encoding="utf-8"?>
<p:tagLst xmlns:a="http://schemas.openxmlformats.org/drawingml/2006/main" xmlns:r="http://schemas.openxmlformats.org/officeDocument/2006/relationships" xmlns:p="http://schemas.openxmlformats.org/presentationml/2006/main">
  <p:tag name="NUM" val="19"/>
</p:tagLst>
</file>

<file path=ppt/tags/tag146.xml><?xml version="1.0" encoding="utf-8"?>
<p:tagLst xmlns:a="http://schemas.openxmlformats.org/drawingml/2006/main" xmlns:r="http://schemas.openxmlformats.org/officeDocument/2006/relationships" xmlns:p="http://schemas.openxmlformats.org/presentationml/2006/main">
  <p:tag name="NUM" val="14"/>
</p:tagLst>
</file>

<file path=ppt/tags/tag147.xml><?xml version="1.0" encoding="utf-8"?>
<p:tagLst xmlns:a="http://schemas.openxmlformats.org/drawingml/2006/main" xmlns:r="http://schemas.openxmlformats.org/officeDocument/2006/relationships" xmlns:p="http://schemas.openxmlformats.org/presentationml/2006/main">
  <p:tag name="NUM" val="9"/>
</p:tagLst>
</file>

<file path=ppt/tags/tag148.xml><?xml version="1.0" encoding="utf-8"?>
<p:tagLst xmlns:a="http://schemas.openxmlformats.org/drawingml/2006/main" xmlns:r="http://schemas.openxmlformats.org/officeDocument/2006/relationships" xmlns:p="http://schemas.openxmlformats.org/presentationml/2006/main">
  <p:tag name="NUM" val="9"/>
</p:tagLst>
</file>

<file path=ppt/tags/tag149.xml><?xml version="1.0" encoding="utf-8"?>
<p:tagLst xmlns:a="http://schemas.openxmlformats.org/drawingml/2006/main" xmlns:r="http://schemas.openxmlformats.org/officeDocument/2006/relationships" xmlns:p="http://schemas.openxmlformats.org/presentationml/2006/main">
  <p:tag name="NUM" val="8"/>
</p:tagLst>
</file>

<file path=ppt/tags/tag150.xml><?xml version="1.0" encoding="utf-8"?>
<p:tagLst xmlns:a="http://schemas.openxmlformats.org/drawingml/2006/main" xmlns:r="http://schemas.openxmlformats.org/officeDocument/2006/relationships" xmlns:p="http://schemas.openxmlformats.org/presentationml/2006/main">
  <p:tag name="NUM" val="8"/>
</p:tagLst>
</file>

<file path=ppt/tags/tag151.xml><?xml version="1.0" encoding="utf-8"?>
<p:tagLst xmlns:a="http://schemas.openxmlformats.org/drawingml/2006/main" xmlns:r="http://schemas.openxmlformats.org/officeDocument/2006/relationships" xmlns:p="http://schemas.openxmlformats.org/presentationml/2006/main">
  <p:tag name="NUM" val="14"/>
</p:tagLst>
</file>

<file path=ppt/tags/tag152.xml><?xml version="1.0" encoding="utf-8"?>
<p:tagLst xmlns:a="http://schemas.openxmlformats.org/drawingml/2006/main" xmlns:r="http://schemas.openxmlformats.org/officeDocument/2006/relationships" xmlns:p="http://schemas.openxmlformats.org/presentationml/2006/main">
  <p:tag name="NUM" val="2"/>
</p:tagLst>
</file>

<file path=ppt/tags/tag153.xml><?xml version="1.0" encoding="utf-8"?>
<p:tagLst xmlns:a="http://schemas.openxmlformats.org/drawingml/2006/main" xmlns:r="http://schemas.openxmlformats.org/officeDocument/2006/relationships" xmlns:p="http://schemas.openxmlformats.org/presentationml/2006/main">
  <p:tag name="NUM" val="3"/>
</p:tagLst>
</file>

<file path=ppt/tags/tag154.xml><?xml version="1.0" encoding="utf-8"?>
<p:tagLst xmlns:a="http://schemas.openxmlformats.org/drawingml/2006/main" xmlns:r="http://schemas.openxmlformats.org/officeDocument/2006/relationships" xmlns:p="http://schemas.openxmlformats.org/presentationml/2006/main">
  <p:tag name="NUM" val="4"/>
</p:tagLst>
</file>

<file path=ppt/tags/tag155.xml><?xml version="1.0" encoding="utf-8"?>
<p:tagLst xmlns:a="http://schemas.openxmlformats.org/drawingml/2006/main" xmlns:r="http://schemas.openxmlformats.org/officeDocument/2006/relationships" xmlns:p="http://schemas.openxmlformats.org/presentationml/2006/main">
  <p:tag name="NUM" val="5"/>
</p:tagLst>
</file>

<file path=ppt/tags/tag156.xml><?xml version="1.0" encoding="utf-8"?>
<p:tagLst xmlns:a="http://schemas.openxmlformats.org/drawingml/2006/main" xmlns:r="http://schemas.openxmlformats.org/officeDocument/2006/relationships" xmlns:p="http://schemas.openxmlformats.org/presentationml/2006/main">
  <p:tag name="NUM" val="6"/>
</p:tagLst>
</file>

<file path=ppt/tags/tag157.xml><?xml version="1.0" encoding="utf-8"?>
<p:tagLst xmlns:a="http://schemas.openxmlformats.org/drawingml/2006/main" xmlns:r="http://schemas.openxmlformats.org/officeDocument/2006/relationships" xmlns:p="http://schemas.openxmlformats.org/presentationml/2006/main">
  <p:tag name="NUM" val="7"/>
</p:tagLst>
</file>

<file path=ppt/tags/tag158.xml><?xml version="1.0" encoding="utf-8"?>
<p:tagLst xmlns:a="http://schemas.openxmlformats.org/drawingml/2006/main" xmlns:r="http://schemas.openxmlformats.org/officeDocument/2006/relationships" xmlns:p="http://schemas.openxmlformats.org/presentationml/2006/main">
  <p:tag name="NUM" val="8"/>
</p:tagLst>
</file>

<file path=ppt/tags/tag159.xml><?xml version="1.0" encoding="utf-8"?>
<p:tagLst xmlns:a="http://schemas.openxmlformats.org/drawingml/2006/main" xmlns:r="http://schemas.openxmlformats.org/officeDocument/2006/relationships" xmlns:p="http://schemas.openxmlformats.org/presentationml/2006/main">
  <p:tag name="NUM" val="9"/>
</p:tagLst>
</file>

<file path=ppt/tags/tag160.xml><?xml version="1.0" encoding="utf-8"?>
<p:tagLst xmlns:a="http://schemas.openxmlformats.org/drawingml/2006/main" xmlns:r="http://schemas.openxmlformats.org/officeDocument/2006/relationships" xmlns:p="http://schemas.openxmlformats.org/presentationml/2006/main">
  <p:tag name="NUM" val="10"/>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496</TotalTime>
  <Words>1041</Words>
  <Application>Microsoft Office PowerPoint</Application>
  <PresentationFormat>Affichage à l'écran (4:3)</PresentationFormat>
  <Paragraphs>120</Paragraphs>
  <Slides>17</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17</vt:i4>
      </vt:variant>
    </vt:vector>
  </HeadingPairs>
  <TitlesOfParts>
    <vt:vector size="24" baseType="lpstr">
      <vt:lpstr>Arial</vt:lpstr>
      <vt:lpstr>Calibri</vt:lpstr>
      <vt:lpstr>Times New Roman</vt:lpstr>
      <vt:lpstr>Wingdings</vt:lpstr>
      <vt:lpstr>YACgETiWKS8 0</vt:lpstr>
      <vt:lpstr>YAFcfgcNhWk 2</vt:lpstr>
      <vt:lpstr>Thème Office</vt:lpstr>
      <vt:lpstr>   Présentation apseg</vt:lpstr>
      <vt:lpstr>1-Présentation de l’association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APSEG</dc:creator>
  <cp:lastModifiedBy>Correcteur</cp:lastModifiedBy>
  <cp:revision>16</cp:revision>
  <dcterms:created xsi:type="dcterms:W3CDTF">2017-11-16T09:18:15Z</dcterms:created>
  <dcterms:modified xsi:type="dcterms:W3CDTF">2025-05-10T07:31:16Z</dcterms:modified>
</cp:coreProperties>
</file>