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1" r:id="rId1"/>
  </p:sldMasterIdLst>
  <p:sldIdLst>
    <p:sldId id="256" r:id="rId2"/>
    <p:sldId id="257" r:id="rId3"/>
    <p:sldId id="258" r:id="rId4"/>
    <p:sldId id="260" r:id="rId5"/>
    <p:sldId id="263" r:id="rId6"/>
    <p:sldId id="264" r:id="rId7"/>
    <p:sldId id="268" r:id="rId8"/>
    <p:sldId id="270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7" autoAdjust="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889DCD-454F-4475-AEDB-6512292716C3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CE753B-DC8F-4826-9C78-CC4E377CE6EE}">
      <dgm:prSet/>
      <dgm:spPr/>
      <dgm:t>
        <a:bodyPr/>
        <a:lstStyle/>
        <a:p>
          <a:pPr rtl="0"/>
          <a:r>
            <a:rPr lang="en-US" b="1" dirty="0"/>
            <a:t>Thank  You</a:t>
          </a:r>
          <a:endParaRPr lang="en-US" dirty="0"/>
        </a:p>
      </dgm:t>
    </dgm:pt>
    <dgm:pt modelId="{762668CD-E60F-4208-A6EA-73772C09AB80}" type="parTrans" cxnId="{E4162A71-83BE-499D-A202-FFA3463C2553}">
      <dgm:prSet/>
      <dgm:spPr/>
      <dgm:t>
        <a:bodyPr/>
        <a:lstStyle/>
        <a:p>
          <a:endParaRPr lang="en-US"/>
        </a:p>
      </dgm:t>
    </dgm:pt>
    <dgm:pt modelId="{A10934FF-1DD6-4B79-B5FF-2968473314DE}" type="sibTrans" cxnId="{E4162A71-83BE-499D-A202-FFA3463C2553}">
      <dgm:prSet/>
      <dgm:spPr/>
      <dgm:t>
        <a:bodyPr/>
        <a:lstStyle/>
        <a:p>
          <a:endParaRPr lang="en-US"/>
        </a:p>
      </dgm:t>
    </dgm:pt>
    <dgm:pt modelId="{85BD0F08-30A6-4854-A3C8-EE99CFAD6E73}" type="pres">
      <dgm:prSet presAssocID="{F7889DCD-454F-4475-AEDB-6512292716C3}" presName="compositeShape" presStyleCnt="0">
        <dgm:presLayoutVars>
          <dgm:chMax val="7"/>
          <dgm:dir/>
          <dgm:resizeHandles val="exact"/>
        </dgm:presLayoutVars>
      </dgm:prSet>
      <dgm:spPr/>
    </dgm:pt>
    <dgm:pt modelId="{1187BBC4-5B89-49A0-BE36-20D0F55412FA}" type="pres">
      <dgm:prSet presAssocID="{0ECE753B-DC8F-4826-9C78-CC4E377CE6EE}" presName="circ1TxSh" presStyleLbl="vennNode1" presStyleIdx="0" presStyleCnt="1" custScaleX="113183"/>
      <dgm:spPr/>
    </dgm:pt>
  </dgm:ptLst>
  <dgm:cxnLst>
    <dgm:cxn modelId="{E4162A71-83BE-499D-A202-FFA3463C2553}" srcId="{F7889DCD-454F-4475-AEDB-6512292716C3}" destId="{0ECE753B-DC8F-4826-9C78-CC4E377CE6EE}" srcOrd="0" destOrd="0" parTransId="{762668CD-E60F-4208-A6EA-73772C09AB80}" sibTransId="{A10934FF-1DD6-4B79-B5FF-2968473314DE}"/>
    <dgm:cxn modelId="{2709529B-DC57-4BAB-B7BB-06B38845E85E}" type="presOf" srcId="{0ECE753B-DC8F-4826-9C78-CC4E377CE6EE}" destId="{1187BBC4-5B89-49A0-BE36-20D0F55412FA}" srcOrd="0" destOrd="0" presId="urn:microsoft.com/office/officeart/2005/8/layout/venn1"/>
    <dgm:cxn modelId="{A637A8CC-8F02-44BB-B733-79F607A33D82}" type="presOf" srcId="{F7889DCD-454F-4475-AEDB-6512292716C3}" destId="{85BD0F08-30A6-4854-A3C8-EE99CFAD6E73}" srcOrd="0" destOrd="0" presId="urn:microsoft.com/office/officeart/2005/8/layout/venn1"/>
    <dgm:cxn modelId="{BD07D28C-4235-41FE-826B-6F02A8544CD8}" type="presParOf" srcId="{85BD0F08-30A6-4854-A3C8-EE99CFAD6E73}" destId="{1187BBC4-5B89-49A0-BE36-20D0F55412FA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87BBC4-5B89-49A0-BE36-20D0F55412FA}">
      <dsp:nvSpPr>
        <dsp:cNvPr id="0" name=""/>
        <dsp:cNvSpPr/>
      </dsp:nvSpPr>
      <dsp:spPr>
        <a:xfrm>
          <a:off x="298341" y="0"/>
          <a:ext cx="4218384" cy="372704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1" kern="1200" dirty="0"/>
            <a:t>Thank  You</a:t>
          </a:r>
          <a:endParaRPr lang="en-US" sz="6500" kern="1200" dirty="0"/>
        </a:p>
      </dsp:txBody>
      <dsp:txXfrm>
        <a:off x="916109" y="545814"/>
        <a:ext cx="2982848" cy="26354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679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220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057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96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2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462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288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380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001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103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5588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0654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0594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889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864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71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65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4053" y="2092569"/>
            <a:ext cx="6409591" cy="3314701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Internship presentation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on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3200" dirty="0">
                <a:solidFill>
                  <a:schemeClr val="tx1"/>
                </a:solidFill>
              </a:rPr>
              <a:t>“</a:t>
            </a:r>
            <a:r>
              <a:rPr lang="en-US" sz="2800" b="1" dirty="0">
                <a:solidFill>
                  <a:schemeClr val="tx1"/>
                </a:solidFill>
              </a:rPr>
              <a:t>Cyber Security</a:t>
            </a:r>
            <a:r>
              <a:rPr lang="en-US" sz="3200" dirty="0">
                <a:solidFill>
                  <a:schemeClr val="tx1"/>
                </a:solidFill>
              </a:rPr>
              <a:t>”</a:t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At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The Cyber Defender</a:t>
            </a:r>
            <a:br>
              <a:rPr lang="en-US" sz="3200" dirty="0">
                <a:solidFill>
                  <a:schemeClr val="tx1"/>
                </a:solidFill>
              </a:rPr>
            </a:b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7752" y="5086054"/>
            <a:ext cx="5614702" cy="1730419"/>
          </a:xfrm>
        </p:spPr>
        <p:txBody>
          <a:bodyPr>
            <a:normAutofit/>
          </a:bodyPr>
          <a:lstStyle/>
          <a:p>
            <a:pPr algn="l"/>
            <a:r>
              <a:rPr lang="en-US" sz="2000" dirty="0">
                <a:solidFill>
                  <a:schemeClr val="tx1"/>
                </a:solidFill>
              </a:rPr>
              <a:t>Submitted By,</a:t>
            </a:r>
          </a:p>
          <a:p>
            <a:pPr algn="l"/>
            <a:r>
              <a:rPr lang="en-US" sz="2000" dirty="0">
                <a:solidFill>
                  <a:schemeClr val="tx1"/>
                </a:solidFill>
              </a:rPr>
              <a:t>Jesal Patel</a:t>
            </a:r>
          </a:p>
          <a:p>
            <a:pPr algn="l"/>
            <a:r>
              <a:rPr lang="en-US" sz="2000" dirty="0">
                <a:solidFill>
                  <a:schemeClr val="tx1"/>
                </a:solidFill>
              </a:rPr>
              <a:t>Enroll No: 190413116007</a:t>
            </a:r>
          </a:p>
          <a:p>
            <a:pPr algn="l"/>
            <a:r>
              <a:rPr lang="en-US" sz="2000" dirty="0">
                <a:solidFill>
                  <a:schemeClr val="tx1"/>
                </a:solidFill>
              </a:rPr>
              <a:t>LY IT-1</a:t>
            </a: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618" y="170317"/>
            <a:ext cx="1758462" cy="183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450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2714" y="61546"/>
            <a:ext cx="18085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Contents:</a:t>
            </a:r>
          </a:p>
          <a:p>
            <a:endParaRPr lang="en-US" sz="2800" b="1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0" y="756138"/>
            <a:ext cx="9504485" cy="1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82714" y="1138764"/>
            <a:ext cx="6383215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Introduction to Cyber Defender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Details of Internship work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What I learned?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Certificate</a:t>
            </a:r>
          </a:p>
          <a:p>
            <a:endParaRPr lang="en-US" sz="2400" dirty="0"/>
          </a:p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644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99437" y="217490"/>
            <a:ext cx="2180124" cy="19829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02617" y="947332"/>
            <a:ext cx="5472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Introduction to Cyber Defender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0" y="2540977"/>
            <a:ext cx="10278208" cy="17585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19178" y="3305821"/>
            <a:ext cx="9359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b="0" i="0" dirty="0">
                <a:effectLst/>
                <a:latin typeface="Roboto" panose="020B0604020202020204" pitchFamily="2" charset="0"/>
              </a:rPr>
              <a:t>Cyber Defender is a Information Security Firm situated at Noida, Uttar Pradesh. </a:t>
            </a:r>
            <a:r>
              <a:rPr lang="en-US" dirty="0">
                <a:latin typeface="Roboto" panose="020B0604020202020204" pitchFamily="2" charset="0"/>
              </a:rPr>
              <a:t>It is </a:t>
            </a:r>
            <a:r>
              <a:rPr lang="en-US" b="0" i="0" dirty="0">
                <a:effectLst/>
                <a:latin typeface="Roboto" panose="020B0604020202020204" pitchFamily="2" charset="0"/>
              </a:rPr>
              <a:t>India’s upcoming organization in the field of Information and Cyber Security.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9178" y="4336820"/>
            <a:ext cx="9359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 dirty="0">
                <a:effectLst/>
                <a:latin typeface="-apple-system"/>
              </a:rPr>
              <a:t>Cyber Defender is an Information Security firm providing Cyber Security Services and Consultancies like Web &amp; Mobile based Application Penetration Testing, Infrastructure &amp; Network Audits, Customized tailor made Cyber Security courses to clients as per their requirements in Digital Forensics &amp; Cyber Crime Investigations.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704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407" y="99387"/>
            <a:ext cx="931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Details of Internship work:</a:t>
            </a: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0" y="843280"/>
            <a:ext cx="9540240" cy="1016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86381" y="2043795"/>
            <a:ext cx="13605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Week 1: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6632" y="2747949"/>
            <a:ext cx="90830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Some details of company profile and their services provided.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Website task for penetration testing and bug hunting were given.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How client websites are introduced and tasks are given.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Brief introduction on various security tools and methodology.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FA4020-0ABD-4749-914D-ACA1FEC561E8}"/>
              </a:ext>
            </a:extLst>
          </p:cNvPr>
          <p:cNvSpPr txBox="1"/>
          <p:nvPr/>
        </p:nvSpPr>
        <p:spPr>
          <a:xfrm>
            <a:off x="2117072" y="1224719"/>
            <a:ext cx="5306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Five Weeks Internship</a:t>
            </a:r>
          </a:p>
        </p:txBody>
      </p:sp>
    </p:spTree>
    <p:extLst>
      <p:ext uri="{BB962C8B-B14F-4D97-AF65-F5344CB8AC3E}">
        <p14:creationId xmlns:p14="http://schemas.microsoft.com/office/powerpoint/2010/main" val="109604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42" y="145703"/>
            <a:ext cx="22652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Week 2 And 3: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80160" y="1046480"/>
            <a:ext cx="788132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Web Domains – </a:t>
            </a:r>
            <a:r>
              <a:rPr lang="en-US" b="1" dirty="0"/>
              <a:t>https://coinflex.com/ </a:t>
            </a:r>
            <a:r>
              <a:rPr lang="en-US" dirty="0"/>
              <a:t>&amp; </a:t>
            </a:r>
            <a:r>
              <a:rPr lang="en-US" b="1" dirty="0"/>
              <a:t>notes.finance/ </a:t>
            </a:r>
            <a:r>
              <a:rPr lang="en-US" dirty="0"/>
              <a:t>were given for </a:t>
            </a:r>
          </a:p>
          <a:p>
            <a:r>
              <a:rPr lang="en-US" dirty="0"/>
              <a:t>    Penetration testing &amp; Bug Hunting.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Found basic informative security flaws in </a:t>
            </a:r>
            <a:r>
              <a:rPr lang="en-US" b="1" dirty="0"/>
              <a:t>notes.finance/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Understood the backend &amp; frontend technologies used in web domains.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Tried various methods of finding vulnerabilities.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Tried Data-store attacks SQL injection on Admin Panel</a:t>
            </a:r>
          </a:p>
          <a:p>
            <a:r>
              <a:rPr lang="en-US" dirty="0"/>
              <a:t>    of the </a:t>
            </a:r>
            <a:r>
              <a:rPr lang="en-US" b="1" dirty="0"/>
              <a:t>coinflex.com/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Tried user attacking vulnerabilities.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 flipH="1" flipV="1">
            <a:off x="9489440" y="721360"/>
            <a:ext cx="812800" cy="325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806646"/>
            <a:ext cx="948944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0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" y="132080"/>
            <a:ext cx="13605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Week 4: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38682" y="897482"/>
            <a:ext cx="81686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New Website – </a:t>
            </a:r>
            <a:r>
              <a:rPr lang="en-US" b="1" dirty="0"/>
              <a:t>https://coinpayments.com/</a:t>
            </a:r>
            <a:r>
              <a:rPr lang="en-US" dirty="0"/>
              <a:t> were given for testing.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Mapped the website contents &amp; discovered contents and technologies used by the website.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Found a Broken Authentication vulnerability.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Created a Bug Report on Vulnerability exploitation of Session Hijacking with 2-Factor Authentication(2FA) Bypass.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1440" y="3436480"/>
            <a:ext cx="13605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Week 5: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8682" y="4128819"/>
            <a:ext cx="74100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Found a Back-end component vulnerability.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Created a Bug Report on OS Command Injection vulnerability.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New Website – </a:t>
            </a:r>
            <a:r>
              <a:rPr lang="en-US" b="1" dirty="0"/>
              <a:t>www.spike.now/ </a:t>
            </a:r>
            <a:r>
              <a:rPr lang="en-US" dirty="0"/>
              <a:t>was given for penetration testing.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Continued testing for Access controls, Data Stores &amp; Back-end </a:t>
            </a:r>
          </a:p>
          <a:p>
            <a:r>
              <a:rPr lang="en-US" dirty="0"/>
              <a:t>    components.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751840"/>
            <a:ext cx="9509760" cy="4064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0" y="3903394"/>
            <a:ext cx="1013968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1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217" y="150472"/>
            <a:ext cx="2521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What I learned ?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0" y="832716"/>
            <a:ext cx="9502815" cy="11575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66218" y="1469984"/>
            <a:ext cx="482664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Technical Skills :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Professional Cyber Security Analyst Methodologies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Different types of Website testing methodologies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Phases of Website Penetration Testing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Different tools for Bug hunting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Latest Trends and Updates in Cyber Security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335930" y="1469984"/>
            <a:ext cx="45604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Soft Skills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Time management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Communication skills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Task &amp; Problem solving</a:t>
            </a:r>
          </a:p>
        </p:txBody>
      </p:sp>
    </p:spTree>
    <p:extLst>
      <p:ext uri="{BB962C8B-B14F-4D97-AF65-F5344CB8AC3E}">
        <p14:creationId xmlns:p14="http://schemas.microsoft.com/office/powerpoint/2010/main" val="3248141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69ECC3A-B3C3-41BC-9F43-BC347A891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3505" y="0"/>
            <a:ext cx="5378278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24414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940867221"/>
              </p:ext>
            </p:extLst>
          </p:nvPr>
        </p:nvGraphicFramePr>
        <p:xfrm>
          <a:off x="2488557" y="1331090"/>
          <a:ext cx="4815067" cy="3727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803549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521</TotalTime>
  <Words>399</Words>
  <Application>Microsoft Office PowerPoint</Application>
  <PresentationFormat>Widescreen</PresentationFormat>
  <Paragraphs>77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-apple-system</vt:lpstr>
      <vt:lpstr>Arial</vt:lpstr>
      <vt:lpstr>Roboto</vt:lpstr>
      <vt:lpstr>Trebuchet MS</vt:lpstr>
      <vt:lpstr>Wingdings 3</vt:lpstr>
      <vt:lpstr>Facet</vt:lpstr>
      <vt:lpstr>Internship presentation on “Cyber Security” At The Cyber Defender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Internship presentation on “Training and Practice on various Software programming Language”</dc:title>
  <dc:creator>Mohit Gohil</dc:creator>
  <cp:lastModifiedBy>IronMan`s PC</cp:lastModifiedBy>
  <cp:revision>84</cp:revision>
  <dcterms:created xsi:type="dcterms:W3CDTF">2021-06-24T05:49:43Z</dcterms:created>
  <dcterms:modified xsi:type="dcterms:W3CDTF">2021-09-28T15:36:54Z</dcterms:modified>
</cp:coreProperties>
</file>