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notesView">
  <p:normalViewPr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29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9" d="100"/>
          <a:sy n="59" d="100"/>
        </p:scale>
        <p:origin x="2429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AB94AD-B5BC-48C5-BB28-2608200B675F}" type="datetimeFigureOut">
              <a:rPr lang="en-AU" smtClean="0"/>
              <a:t>2/03/2022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9FF729-7A5D-4139-B8D3-F729D7F1D9C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53156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%%TEST_MALE%</a:t>
            </a:r>
          </a:p>
          <a:p>
            <a:r>
              <a:rPr lang="en-AU" dirty="0"/>
              <a:t>Testing the text to speech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9FF729-7A5D-4139-B8D3-F729D7F1D9C4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47990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E58EC8-1BE7-4EAE-99D8-D5D19A9B7A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26F49C-0901-4DAC-9433-3A1EA8D0EB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894279-0733-426A-989E-70C6B56C23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9D6B3-326B-4D96-AA92-12DE29818538}" type="datetimeFigureOut">
              <a:rPr lang="en-AU" smtClean="0"/>
              <a:t>2/03/2022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6688BC-3F97-41E2-BCA8-CA5DA27778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461EF9-C2DF-4134-B669-75890B76B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CB50E-BF18-4DF3-ACC2-B2300D14E84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81670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D78DC-DF8C-41C3-925A-E3665B11F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E92147-24C8-4017-88C1-91ACA077D6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CFC4D8-7AE6-4CA4-8F3D-7C774DCB7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9D6B3-326B-4D96-AA92-12DE29818538}" type="datetimeFigureOut">
              <a:rPr lang="en-AU" smtClean="0"/>
              <a:t>2/03/2022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3CEAEF-25F4-4C2F-A9C6-EF445927E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93957E-F049-4FAE-B917-73C353B41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CB50E-BF18-4DF3-ACC2-B2300D14E84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84925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C1161-CDE7-4A39-A3CA-32DCC3039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5CB9DD-D155-44B2-BC75-7000F1C1B7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CCEC18-3F97-493E-9326-C02A886645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9D6B3-326B-4D96-AA92-12DE29818538}" type="datetimeFigureOut">
              <a:rPr lang="en-AU" smtClean="0"/>
              <a:t>2/03/2022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7BB892-DAE2-47ED-9E9C-950709CA4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CF7EAB-51A2-46CD-BD0C-0BFC4F980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CB50E-BF18-4DF3-ACC2-B2300D14E84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48698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E82719-4368-4102-8C22-80DCDB238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6CC038-1E0E-4583-84CD-6935F5A35E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8CABE1-8FFB-4927-BDC8-D8CDEB8308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52AF8-D0CC-4BC6-9AF7-9A2F2271A4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9D6B3-326B-4D96-AA92-12DE29818538}" type="datetimeFigureOut">
              <a:rPr lang="en-AU" smtClean="0"/>
              <a:t>2/03/2022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F04489-910B-49B4-ADF3-F3A94835F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D05F45-089C-410C-8BA2-C8BFBD744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CB50E-BF18-4DF3-ACC2-B2300D14E84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15417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9C19A2-2DFE-40DE-982E-0F32A3BC7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887E80-5478-4C12-AF84-67E7970CC6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667945-640B-4E8A-AE9A-C448619F32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91C159-417C-4961-8908-9302683D61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017A90-4725-4E7B-96D6-1A1464C013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402A72-8F44-4FA5-81F7-CE542E7B12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9D6B3-326B-4D96-AA92-12DE29818538}" type="datetimeFigureOut">
              <a:rPr lang="en-AU" smtClean="0"/>
              <a:t>2/03/2022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412F79-CD71-4B27-9EA6-2B7D9B6CD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558EBA5-0FB5-494F-A172-98EDD2098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CB50E-BF18-4DF3-ACC2-B2300D14E84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79244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107749-3243-4386-8F58-98C466F2D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0F1DCD-DAA7-4F10-A21C-ED0C723BE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9D6B3-326B-4D96-AA92-12DE29818538}" type="datetimeFigureOut">
              <a:rPr lang="en-AU" smtClean="0"/>
              <a:t>2/03/2022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B674BD-A26F-4E70-9C72-4D897AACE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CEC911-B63C-4151-8C65-BE5276C4B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CB50E-BF18-4DF3-ACC2-B2300D14E84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23247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647906B-777A-4B82-86BE-EFB95BFD8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9D6B3-326B-4D96-AA92-12DE29818538}" type="datetimeFigureOut">
              <a:rPr lang="en-AU" smtClean="0"/>
              <a:t>2/03/2022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ADC788-5585-47E4-812A-60670C978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9EC66A-F5AA-46B3-ACDA-636B462D6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CB50E-BF18-4DF3-ACC2-B2300D14E84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18019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CBCFF-5553-40F5-8EEF-20A0C37270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A689C7-F1DE-485C-819E-81DD638BE5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821E96-58D2-4761-A457-269593C21B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F7492E-A55E-4813-8787-AD1B7E6C5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9D6B3-326B-4D96-AA92-12DE29818538}" type="datetimeFigureOut">
              <a:rPr lang="en-AU" smtClean="0"/>
              <a:t>2/03/2022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63422E-9D51-4B04-AFBA-3BDD4AD65F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4F3125-AF50-4547-BBFE-DD970E723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CB50E-BF18-4DF3-ACC2-B2300D14E84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56787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DD51B-E00E-491D-B548-2C8743823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CCAF31F-CC95-480C-93A6-54883C0990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E64FFA-72F4-4F64-85B1-CCF3427F59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5FA15B-1027-4783-92A3-67108A4C4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9D6B3-326B-4D96-AA92-12DE29818538}" type="datetimeFigureOut">
              <a:rPr lang="en-AU" smtClean="0"/>
              <a:t>2/03/2022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D3F244-01FB-4F4A-A4D9-0D6804342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1997AD-5F68-47D1-9838-F7D6FAC71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CB50E-BF18-4DF3-ACC2-B2300D14E84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04703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2EA74C-DE2B-4467-84B8-BA2C57356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837991-3DFC-410B-BBB0-2CF03D79C2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5E4CFA-1F66-45DC-82E0-28EA85E9B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9D6B3-326B-4D96-AA92-12DE29818538}" type="datetimeFigureOut">
              <a:rPr lang="en-AU" smtClean="0"/>
              <a:t>2/03/2022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FFAD6B-BD9C-47D1-AEE1-1B742ADB5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8786EA-FF44-45CA-82BD-58B474317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CB50E-BF18-4DF3-ACC2-B2300D14E84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55255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BC15489-1EF9-4BCC-8575-D546535B9A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B48C9F-9C26-454C-AFAD-9D6FFEE64C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7D5A31-0DEF-4E53-BDC2-675FC2D02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9D6B3-326B-4D96-AA92-12DE29818538}" type="datetimeFigureOut">
              <a:rPr lang="en-AU" smtClean="0"/>
              <a:t>2/03/2022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D5889D-6F56-4D73-A2E0-38A71ECDE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D73A5B-C237-481B-982F-393A47D8A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CB50E-BF18-4DF3-ACC2-B2300D14E84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24444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8AA71C0-486B-471F-8CC8-B3F9FB2FF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2BD311-58B4-4105-A15C-3DCF2487B5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620893-D92A-4D25-9AF8-582260E4E0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69D6B3-326B-4D96-AA92-12DE29818538}" type="datetimeFigureOut">
              <a:rPr lang="en-AU" smtClean="0"/>
              <a:t>2/03/2022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7E6848-4485-4812-A6C1-A7A8FCAA74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F95705-15E2-4B21-9F6E-9C8BF70C81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CB50E-BF18-4DF3-ACC2-B2300D14E84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9208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4D695-8080-478F-A58F-55D68F2D3D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/>
              <a:t>test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FE2C253-215F-4A11-94A4-15B0A77DA41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9078879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12</Words>
  <Application>Microsoft Office PowerPoint</Application>
  <PresentationFormat>Widescreen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test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test</dc:title>
  <dc:creator>Avery Shepherd</dc:creator>
  <cp:lastModifiedBy>Avery Shepherd</cp:lastModifiedBy>
  <cp:revision>1</cp:revision>
  <dcterms:created xsi:type="dcterms:W3CDTF">2022-03-02T02:31:49Z</dcterms:created>
  <dcterms:modified xsi:type="dcterms:W3CDTF">2022-03-02T03:30:46Z</dcterms:modified>
</cp:coreProperties>
</file>