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2C4DFC-84C1-4C1D-BF54-87CE6E5C6BED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F26709-B476-4BF5-8D9A-5EE0B76E71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96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26709-B476-4BF5-8D9A-5EE0B76E718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93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772400" cy="1752600"/>
          </a:xfrm>
        </p:spPr>
        <p:txBody>
          <a:bodyPr/>
          <a:lstStyle/>
          <a:p>
            <a:r>
              <a:rPr lang="en-US" dirty="0" smtClean="0"/>
              <a:t>PAPUA NEW GUINEA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124200"/>
            <a:ext cx="6400800" cy="1752600"/>
          </a:xfrm>
        </p:spPr>
        <p:txBody>
          <a:bodyPr/>
          <a:lstStyle/>
          <a:p>
            <a:r>
              <a:rPr lang="en-US" dirty="0" smtClean="0"/>
              <a:t>MY EXPERENCE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09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Positive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CLINAMATE 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 How is the south India climate same as it is ..our people like the place .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ta-IN" dirty="0"/>
              <a:t>வானிலை </a:t>
            </a:r>
            <a:endParaRPr lang="en-US" dirty="0" smtClean="0"/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ta-IN" dirty="0"/>
              <a:t>நமது தென் இந்தியாவில் உள்ளது போல இருக்கும் , வெப்ப நிலை , ரொம்ப வெயில் இல்ல, ரொம்ப குளிர் இல்ல,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940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Nagative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cant go out from our accommodation ,  because many poor people will be there , if u go out you will loose your mobile phone or money, </a:t>
            </a:r>
          </a:p>
          <a:p>
            <a:r>
              <a:rPr lang="en-US" dirty="0" smtClean="0"/>
              <a:t>The only way you can go to shopping mall , that too your risk.</a:t>
            </a:r>
          </a:p>
          <a:p>
            <a:r>
              <a:rPr lang="en-US" dirty="0" smtClean="0"/>
              <a:t>Here living cost very high , like rice, food items , all vegetable every thing , cost of living is costly. </a:t>
            </a:r>
          </a:p>
          <a:p>
            <a:r>
              <a:rPr lang="en-US" dirty="0" smtClean="0"/>
              <a:t>Who is the company hiring you they will provide u only the accommodation . But in side the accommodation EB. Water bill, Gas bill, internet bill. Every thing is you have to pay from your salary. Here data is very costly . Here internet package also very high rate.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240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Nagetive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a-IN" dirty="0"/>
              <a:t>இங்க தங்கும் வசதி கம்பெனி பார்த்து கொடுப்பார்கள் . ஆனால் மற்ற அனைத்து செலவுகளும் நாம் தான் பார்த்து கொள்ள வேண்டும். இங்க காய்கறி விலைகள் மிகவும் அதிகமா விலையில் தான் கிடைக்கும் . நாம் சாப்பிடுவதற்கு தேவையான அனைத்து பொருட்களும் விலை அதிகமாகத்தான் கிடைக்கும் . </a:t>
            </a:r>
            <a:r>
              <a:rPr lang="en-US" dirty="0" smtClean="0"/>
              <a:t>Internet also package rate is high.</a:t>
            </a:r>
          </a:p>
          <a:p>
            <a:r>
              <a:rPr lang="ta-IN" dirty="0"/>
              <a:t>இங்க நமது ஊர் மாதிரி நடந்து போகமுடியாது . இங்க திருடர்கள் அதிகம் உள்ள ஊர். மொபைல் அல்லது பணத்தை பிடிங்கி கொள்வார்கள் 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048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Security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 stay at home u r safe. </a:t>
            </a:r>
          </a:p>
          <a:p>
            <a:r>
              <a:rPr lang="en-US" dirty="0" smtClean="0"/>
              <a:t>If you  go out </a:t>
            </a:r>
            <a:r>
              <a:rPr lang="en-US" dirty="0" smtClean="0"/>
              <a:t>by </a:t>
            </a:r>
            <a:r>
              <a:rPr lang="en-US" dirty="0" smtClean="0"/>
              <a:t>walking , No guarantee .  </a:t>
            </a:r>
            <a:endParaRPr lang="en-US" dirty="0" smtClean="0"/>
          </a:p>
          <a:p>
            <a:endParaRPr lang="en-US" dirty="0"/>
          </a:p>
          <a:p>
            <a:r>
              <a:rPr lang="ta-IN" dirty="0"/>
              <a:t>இங்க நமது ஊர் மாதிரி நடந்து போகமுடியாது . இங்க திருடர்கள் அதிகம் உள்ள ஊர். மொபைல் அல்லது பணத்தை பிடிங்கி கொள்வார்கள் 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509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 am   a allied   medical professional  the company contract 3 years . </a:t>
            </a:r>
          </a:p>
          <a:p>
            <a:r>
              <a:rPr lang="en-US" dirty="0" smtClean="0"/>
              <a:t>They will give you vacation after 18 months </a:t>
            </a:r>
          </a:p>
          <a:p>
            <a:r>
              <a:rPr lang="en-US" dirty="0" smtClean="0"/>
              <a:t>medical professional like MBBS and dental doctor they will give every 12 months after they will provide vacation.</a:t>
            </a:r>
          </a:p>
          <a:p>
            <a:r>
              <a:rPr lang="en-US" dirty="0" smtClean="0"/>
              <a:t>Allied medical professionals get salary 3000 to 3500kina</a:t>
            </a:r>
          </a:p>
          <a:p>
            <a:r>
              <a:rPr lang="en-US" dirty="0" smtClean="0"/>
              <a:t>Medical professional 9500/ to 15000/- thousand kina</a:t>
            </a:r>
          </a:p>
          <a:p>
            <a:r>
              <a:rPr lang="en-US" dirty="0" smtClean="0"/>
              <a:t>My advice Allied health care professionals don’t come  3000 to 3500/ this salary , you cant enjoy good food and other expenses . At least you can come here 6000 to 7000/- kina </a:t>
            </a:r>
          </a:p>
          <a:p>
            <a:r>
              <a:rPr lang="en-US" dirty="0" smtClean="0"/>
              <a:t>Will  be ok for all expanses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079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/>
              <a:t>சம்பளம்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3000 </a:t>
            </a:r>
            <a:r>
              <a:rPr lang="en-US" dirty="0"/>
              <a:t>to 3500  </a:t>
            </a:r>
            <a:r>
              <a:rPr lang="ta-IN" dirty="0"/>
              <a:t>நீங்கள் வந்தால் , நல்ல சாப்பாடு சாப்பிட முடியாது , உங்கள் அணைத்து செலவுகளும் நீங்களே பார்த்து கொள்ள வேண்டும் . அதனால் நீங்கள் வருவதாக இருந்தால் . 6000  </a:t>
            </a:r>
            <a:r>
              <a:rPr lang="en-US" dirty="0"/>
              <a:t>to 7000 . </a:t>
            </a:r>
            <a:r>
              <a:rPr lang="ta-IN" dirty="0"/>
              <a:t>இந்த சம்பளத்துக்கு வந்தால் , எல்லாரையும் போல நீங்களும் </a:t>
            </a:r>
            <a:r>
              <a:rPr lang="ta-IN" dirty="0" smtClean="0"/>
              <a:t>சந்தோசமா </a:t>
            </a:r>
            <a:r>
              <a:rPr lang="ta-IN" dirty="0"/>
              <a:t>சாப்பிட்டு வாழலாம் </a:t>
            </a:r>
            <a:r>
              <a:rPr lang="ta-IN" dirty="0" smtClean="0"/>
              <a:t>.</a:t>
            </a:r>
            <a:endParaRPr lang="en-US" dirty="0" smtClean="0"/>
          </a:p>
          <a:p>
            <a:endParaRPr lang="en-US" dirty="0"/>
          </a:p>
          <a:p>
            <a:r>
              <a:rPr lang="ta-IN" dirty="0"/>
              <a:t>இவை எனது தமிழ் உறவுகளுக்கு , நான் பட்டு கொண்டு இருக்கும் கஷ்டம் இங்க யாரும் குறைந்த சம்பளத்திற்கு வந்து கஷ்ட படவேண்டாம் என்பதற்கு தான்.  எனக்கு யாரும் இந்த நாட்டின் பற்றி சொல்ல வில்லை. என் உறவுகளுக்காக சொல்லுகிறேன் 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9193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71</TotalTime>
  <Words>439</Words>
  <Application>Microsoft Office PowerPoint</Application>
  <PresentationFormat>On-screen Show (4:3)</PresentationFormat>
  <Paragraphs>37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Adjacency</vt:lpstr>
      <vt:lpstr>PAPUA NEW GUINEA</vt:lpstr>
      <vt:lpstr>Positive </vt:lpstr>
      <vt:lpstr>Nagative </vt:lpstr>
      <vt:lpstr>Nagetive </vt:lpstr>
      <vt:lpstr>Security </vt:lpstr>
      <vt:lpstr>salary</vt:lpstr>
      <vt:lpstr>சம்பளம்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PAPUA NEW GUINEA</dc:title>
  <dc:creator>lenvo</dc:creator>
  <cp:lastModifiedBy>lenvo</cp:lastModifiedBy>
  <cp:revision>10</cp:revision>
  <dcterms:created xsi:type="dcterms:W3CDTF">2006-08-16T00:00:00Z</dcterms:created>
  <dcterms:modified xsi:type="dcterms:W3CDTF">2022-07-03T09:02:41Z</dcterms:modified>
</cp:coreProperties>
</file>