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23.jpg" ContentType="image/jpeg"/>
  <Override PartName="/ppt/media/image37.jpg" ContentType="image/jpeg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5D0316-EEDE-4B65-97C0-AF989C3708EB}" v="1" dt="2025-09-25T14:57:19.20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850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itanshu kumar" userId="46b4a9b9edebf471" providerId="LiveId" clId="{7E3B837B-6C01-4C47-9CA2-0916A76F9374}"/>
    <pc:docChg chg="custSel modSld">
      <pc:chgData name="shitanshu kumar" userId="46b4a9b9edebf471" providerId="LiveId" clId="{7E3B837B-6C01-4C47-9CA2-0916A76F9374}" dt="2025-09-25T14:58:55.372" v="21" actId="207"/>
      <pc:docMkLst>
        <pc:docMk/>
      </pc:docMkLst>
      <pc:sldChg chg="modSp mod">
        <pc:chgData name="shitanshu kumar" userId="46b4a9b9edebf471" providerId="LiveId" clId="{7E3B837B-6C01-4C47-9CA2-0916A76F9374}" dt="2025-09-25T14:58:20.811" v="17" actId="207"/>
        <pc:sldMkLst>
          <pc:docMk/>
          <pc:sldMk cId="0" sldId="257"/>
        </pc:sldMkLst>
        <pc:spChg chg="mod">
          <ac:chgData name="shitanshu kumar" userId="46b4a9b9edebf471" providerId="LiveId" clId="{7E3B837B-6C01-4C47-9CA2-0916A76F9374}" dt="2025-09-25T14:58:20.811" v="17" actId="207"/>
          <ac:spMkLst>
            <pc:docMk/>
            <pc:sldMk cId="0" sldId="257"/>
            <ac:spMk id="4" creationId="{00000000-0000-0000-0000-000000000000}"/>
          </ac:spMkLst>
        </pc:spChg>
      </pc:sldChg>
      <pc:sldChg chg="modSp mod">
        <pc:chgData name="shitanshu kumar" userId="46b4a9b9edebf471" providerId="LiveId" clId="{7E3B837B-6C01-4C47-9CA2-0916A76F9374}" dt="2025-09-25T14:58:08.829" v="16" actId="207"/>
        <pc:sldMkLst>
          <pc:docMk/>
          <pc:sldMk cId="0" sldId="258"/>
        </pc:sldMkLst>
        <pc:spChg chg="mod">
          <ac:chgData name="shitanshu kumar" userId="46b4a9b9edebf471" providerId="LiveId" clId="{7E3B837B-6C01-4C47-9CA2-0916A76F9374}" dt="2025-09-25T14:58:08.829" v="16" actId="207"/>
          <ac:spMkLst>
            <pc:docMk/>
            <pc:sldMk cId="0" sldId="258"/>
            <ac:spMk id="21" creationId="{00000000-0000-0000-0000-000000000000}"/>
          </ac:spMkLst>
        </pc:spChg>
      </pc:sldChg>
      <pc:sldChg chg="addSp modSp mod">
        <pc:chgData name="shitanshu kumar" userId="46b4a9b9edebf471" providerId="LiveId" clId="{7E3B837B-6C01-4C47-9CA2-0916A76F9374}" dt="2025-09-25T14:57:58.390" v="15" actId="207"/>
        <pc:sldMkLst>
          <pc:docMk/>
          <pc:sldMk cId="0" sldId="259"/>
        </pc:sldMkLst>
        <pc:spChg chg="add mod">
          <ac:chgData name="shitanshu kumar" userId="46b4a9b9edebf471" providerId="LiveId" clId="{7E3B837B-6C01-4C47-9CA2-0916A76F9374}" dt="2025-09-25T14:57:58.390" v="15" actId="207"/>
          <ac:spMkLst>
            <pc:docMk/>
            <pc:sldMk cId="0" sldId="259"/>
            <ac:spMk id="3" creationId="{BF2BD93E-30B3-F99F-1F25-016A25CE902B}"/>
          </ac:spMkLst>
        </pc:spChg>
      </pc:sldChg>
      <pc:sldChg chg="modSp mod">
        <pc:chgData name="shitanshu kumar" userId="46b4a9b9edebf471" providerId="LiveId" clId="{7E3B837B-6C01-4C47-9CA2-0916A76F9374}" dt="2025-09-25T14:58:55.372" v="21" actId="207"/>
        <pc:sldMkLst>
          <pc:docMk/>
          <pc:sldMk cId="0" sldId="260"/>
        </pc:sldMkLst>
        <pc:spChg chg="mod">
          <ac:chgData name="shitanshu kumar" userId="46b4a9b9edebf471" providerId="LiveId" clId="{7E3B837B-6C01-4C47-9CA2-0916A76F9374}" dt="2025-09-25T14:58:49.391" v="20" actId="1076"/>
          <ac:spMkLst>
            <pc:docMk/>
            <pc:sldMk cId="0" sldId="260"/>
            <ac:spMk id="5" creationId="{00000000-0000-0000-0000-000000000000}"/>
          </ac:spMkLst>
        </pc:spChg>
        <pc:spChg chg="mod">
          <ac:chgData name="shitanshu kumar" userId="46b4a9b9edebf471" providerId="LiveId" clId="{7E3B837B-6C01-4C47-9CA2-0916A76F9374}" dt="2025-09-25T14:58:55.372" v="21" actId="207"/>
          <ac:spMkLst>
            <pc:docMk/>
            <pc:sldMk cId="0" sldId="260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372133"/>
            <a:ext cx="12187301" cy="48110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6353175"/>
            <a:ext cx="12192000" cy="504825"/>
          </a:xfrm>
          <a:custGeom>
            <a:avLst/>
            <a:gdLst/>
            <a:ahLst/>
            <a:cxnLst/>
            <a:rect l="l" t="t" r="r" b="b"/>
            <a:pathLst>
              <a:path w="12192000" h="504825">
                <a:moveTo>
                  <a:pt x="12192000" y="0"/>
                </a:moveTo>
                <a:lnTo>
                  <a:pt x="0" y="0"/>
                </a:lnTo>
                <a:lnTo>
                  <a:pt x="0" y="504825"/>
                </a:lnTo>
                <a:lnTo>
                  <a:pt x="12192000" y="504825"/>
                </a:lnTo>
                <a:lnTo>
                  <a:pt x="1219200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70660" y="-3873"/>
            <a:ext cx="9250679" cy="7973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231384" y="6441747"/>
            <a:ext cx="2049145" cy="2114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9/25/2025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382629" y="6441747"/>
            <a:ext cx="166370" cy="2114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‹#›</a:t>
            </a:fld>
            <a:endParaRPr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jpg"/><Relationship Id="rId5" Type="http://schemas.openxmlformats.org/officeDocument/2006/relationships/image" Target="../media/image7.png"/><Relationship Id="rId10" Type="http://schemas.openxmlformats.org/officeDocument/2006/relationships/image" Target="../media/image12.jp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3.jpg"/><Relationship Id="rId18" Type="http://schemas.openxmlformats.org/officeDocument/2006/relationships/hyperlink" Target="http://stackoverflow.com/questions/22913951/handling-multiple-geofences-transition-with-common-area" TargetMode="External"/><Relationship Id="rId3" Type="http://schemas.openxmlformats.org/officeDocument/2006/relationships/image" Target="../media/image15.jpg"/><Relationship Id="rId21" Type="http://schemas.openxmlformats.org/officeDocument/2006/relationships/image" Target="../media/image28.png"/><Relationship Id="rId7" Type="http://schemas.openxmlformats.org/officeDocument/2006/relationships/image" Target="../media/image19.png"/><Relationship Id="rId12" Type="http://schemas.openxmlformats.org/officeDocument/2006/relationships/hyperlink" Target="https://he.wikipedia.org/wiki/OpenCV" TargetMode="External"/><Relationship Id="rId17" Type="http://schemas.openxmlformats.org/officeDocument/2006/relationships/image" Target="../media/image25.png"/><Relationship Id="rId2" Type="http://schemas.openxmlformats.org/officeDocument/2006/relationships/image" Target="../media/image14.png"/><Relationship Id="rId16" Type="http://schemas.openxmlformats.org/officeDocument/2006/relationships/hyperlink" Target="https://openclipart.org/detail/177208/map%20location" TargetMode="External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.png"/><Relationship Id="rId24" Type="http://schemas.openxmlformats.org/officeDocument/2006/relationships/image" Target="../media/image31.png"/><Relationship Id="rId5" Type="http://schemas.openxmlformats.org/officeDocument/2006/relationships/image" Target="../media/image17.jpg"/><Relationship Id="rId15" Type="http://schemas.openxmlformats.org/officeDocument/2006/relationships/image" Target="../media/image24.png"/><Relationship Id="rId23" Type="http://schemas.openxmlformats.org/officeDocument/2006/relationships/image" Target="../media/image30.jpeg"/><Relationship Id="rId10" Type="http://schemas.openxmlformats.org/officeDocument/2006/relationships/hyperlink" Target="https://ugeek.github.io/blog/post/2020-06-07-instalar-node-js-12-version-estable.html" TargetMode="External"/><Relationship Id="rId19" Type="http://schemas.openxmlformats.org/officeDocument/2006/relationships/image" Target="../media/image26.png"/><Relationship Id="rId4" Type="http://schemas.openxmlformats.org/officeDocument/2006/relationships/image" Target="../media/image16.jpg"/><Relationship Id="rId9" Type="http://schemas.openxmlformats.org/officeDocument/2006/relationships/image" Target="../media/image21.png"/><Relationship Id="rId14" Type="http://schemas.openxmlformats.org/officeDocument/2006/relationships/hyperlink" Target="https://blog.keliweb.it/2015/07/come-importare-database-mysql/" TargetMode="External"/><Relationship Id="rId22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657818" y="847725"/>
            <a:ext cx="4638675" cy="5162550"/>
            <a:chOff x="5657818" y="847725"/>
            <a:chExt cx="4638675" cy="5162550"/>
          </a:xfrm>
        </p:grpSpPr>
        <p:sp>
          <p:nvSpPr>
            <p:cNvPr id="3" name="object 3"/>
            <p:cNvSpPr/>
            <p:nvPr/>
          </p:nvSpPr>
          <p:spPr>
            <a:xfrm>
              <a:off x="5657818" y="847725"/>
              <a:ext cx="4638675" cy="5162550"/>
            </a:xfrm>
            <a:custGeom>
              <a:avLst/>
              <a:gdLst/>
              <a:ahLst/>
              <a:cxnLst/>
              <a:rect l="l" t="t" r="r" b="b"/>
              <a:pathLst>
                <a:path w="4638675" h="5162550">
                  <a:moveTo>
                    <a:pt x="1873281" y="0"/>
                  </a:moveTo>
                  <a:lnTo>
                    <a:pt x="1179988" y="0"/>
                  </a:lnTo>
                  <a:lnTo>
                    <a:pt x="1147335" y="5790"/>
                  </a:lnTo>
                  <a:lnTo>
                    <a:pt x="1092174" y="48756"/>
                  </a:lnTo>
                  <a:lnTo>
                    <a:pt x="1072165" y="83692"/>
                  </a:lnTo>
                  <a:lnTo>
                    <a:pt x="726344" y="882523"/>
                  </a:lnTo>
                  <a:lnTo>
                    <a:pt x="713700" y="922043"/>
                  </a:lnTo>
                  <a:lnTo>
                    <a:pt x="709485" y="964184"/>
                  </a:lnTo>
                  <a:lnTo>
                    <a:pt x="713700" y="1006324"/>
                  </a:lnTo>
                  <a:lnTo>
                    <a:pt x="726344" y="1045845"/>
                  </a:lnTo>
                  <a:lnTo>
                    <a:pt x="1072165" y="1844675"/>
                  </a:lnTo>
                  <a:lnTo>
                    <a:pt x="1092184" y="1879615"/>
                  </a:lnTo>
                  <a:lnTo>
                    <a:pt x="1118520" y="1906397"/>
                  </a:lnTo>
                  <a:lnTo>
                    <a:pt x="1092866" y="1965960"/>
                  </a:lnTo>
                  <a:lnTo>
                    <a:pt x="786923" y="2672207"/>
                  </a:lnTo>
                  <a:lnTo>
                    <a:pt x="769379" y="2718113"/>
                  </a:lnTo>
                  <a:lnTo>
                    <a:pt x="756848" y="2766349"/>
                  </a:lnTo>
                  <a:lnTo>
                    <a:pt x="749329" y="2816140"/>
                  </a:lnTo>
                  <a:lnTo>
                    <a:pt x="746823" y="2866707"/>
                  </a:lnTo>
                  <a:lnTo>
                    <a:pt x="749329" y="2917274"/>
                  </a:lnTo>
                  <a:lnTo>
                    <a:pt x="756848" y="2967065"/>
                  </a:lnTo>
                  <a:lnTo>
                    <a:pt x="769379" y="3015301"/>
                  </a:lnTo>
                  <a:lnTo>
                    <a:pt x="786923" y="3061207"/>
                  </a:lnTo>
                  <a:lnTo>
                    <a:pt x="1610645" y="4963325"/>
                  </a:lnTo>
                  <a:lnTo>
                    <a:pt x="1636086" y="5013193"/>
                  </a:lnTo>
                  <a:lnTo>
                    <a:pt x="1666206" y="5056755"/>
                  </a:lnTo>
                  <a:lnTo>
                    <a:pt x="1700442" y="5093514"/>
                  </a:lnTo>
                  <a:lnTo>
                    <a:pt x="1738233" y="5122970"/>
                  </a:lnTo>
                  <a:lnTo>
                    <a:pt x="1779017" y="5144627"/>
                  </a:lnTo>
                  <a:lnTo>
                    <a:pt x="1822230" y="5157986"/>
                  </a:lnTo>
                  <a:lnTo>
                    <a:pt x="1867312" y="5162550"/>
                  </a:lnTo>
                  <a:lnTo>
                    <a:pt x="3518185" y="5162550"/>
                  </a:lnTo>
                  <a:lnTo>
                    <a:pt x="3562144" y="5157986"/>
                  </a:lnTo>
                  <a:lnTo>
                    <a:pt x="3604868" y="5144627"/>
                  </a:lnTo>
                  <a:lnTo>
                    <a:pt x="3645541" y="5122970"/>
                  </a:lnTo>
                  <a:lnTo>
                    <a:pt x="3683349" y="5093514"/>
                  </a:lnTo>
                  <a:lnTo>
                    <a:pt x="3717475" y="5056755"/>
                  </a:lnTo>
                  <a:lnTo>
                    <a:pt x="3747105" y="5013193"/>
                  </a:lnTo>
                  <a:lnTo>
                    <a:pt x="3771423" y="4963325"/>
                  </a:lnTo>
                  <a:lnTo>
                    <a:pt x="4598574" y="3061208"/>
                  </a:lnTo>
                  <a:lnTo>
                    <a:pt x="4616118" y="3015301"/>
                  </a:lnTo>
                  <a:lnTo>
                    <a:pt x="4628649" y="2967065"/>
                  </a:lnTo>
                  <a:lnTo>
                    <a:pt x="4636168" y="2917274"/>
                  </a:lnTo>
                  <a:lnTo>
                    <a:pt x="4638674" y="2866707"/>
                  </a:lnTo>
                  <a:lnTo>
                    <a:pt x="4636168" y="2816140"/>
                  </a:lnTo>
                  <a:lnTo>
                    <a:pt x="4628649" y="2766349"/>
                  </a:lnTo>
                  <a:lnTo>
                    <a:pt x="4616118" y="2718113"/>
                  </a:lnTo>
                  <a:lnTo>
                    <a:pt x="4598574" y="2672207"/>
                  </a:lnTo>
                  <a:lnTo>
                    <a:pt x="4271016" y="1918970"/>
                  </a:lnTo>
                  <a:lnTo>
                    <a:pt x="1177067" y="1918970"/>
                  </a:lnTo>
                  <a:lnTo>
                    <a:pt x="1168717" y="1918594"/>
                  </a:lnTo>
                  <a:lnTo>
                    <a:pt x="1160462" y="1917493"/>
                  </a:lnTo>
                  <a:lnTo>
                    <a:pt x="1152350" y="1915701"/>
                  </a:lnTo>
                  <a:lnTo>
                    <a:pt x="1144428" y="1913254"/>
                  </a:lnTo>
                  <a:lnTo>
                    <a:pt x="1125124" y="1902460"/>
                  </a:lnTo>
                  <a:lnTo>
                    <a:pt x="1143793" y="1859407"/>
                  </a:lnTo>
                  <a:lnTo>
                    <a:pt x="1168685" y="1801622"/>
                  </a:lnTo>
                  <a:lnTo>
                    <a:pt x="1131949" y="1761112"/>
                  </a:lnTo>
                  <a:lnTo>
                    <a:pt x="817149" y="1036574"/>
                  </a:lnTo>
                  <a:lnTo>
                    <a:pt x="802200" y="964184"/>
                  </a:lnTo>
                  <a:lnTo>
                    <a:pt x="805934" y="926792"/>
                  </a:lnTo>
                  <a:lnTo>
                    <a:pt x="1123727" y="183641"/>
                  </a:lnTo>
                  <a:lnTo>
                    <a:pt x="1164066" y="129254"/>
                  </a:lnTo>
                  <a:lnTo>
                    <a:pt x="1219358" y="109347"/>
                  </a:lnTo>
                  <a:lnTo>
                    <a:pt x="1990742" y="109347"/>
                  </a:lnTo>
                  <a:lnTo>
                    <a:pt x="1979580" y="83692"/>
                  </a:lnTo>
                  <a:lnTo>
                    <a:pt x="1960239" y="48756"/>
                  </a:lnTo>
                  <a:lnTo>
                    <a:pt x="1934860" y="22415"/>
                  </a:lnTo>
                  <a:lnTo>
                    <a:pt x="1905267" y="5790"/>
                  </a:lnTo>
                  <a:lnTo>
                    <a:pt x="1873281" y="0"/>
                  </a:lnTo>
                  <a:close/>
                </a:path>
                <a:path w="4638675" h="5162550">
                  <a:moveTo>
                    <a:pt x="673766" y="3129788"/>
                  </a:moveTo>
                  <a:lnTo>
                    <a:pt x="272446" y="3129788"/>
                  </a:lnTo>
                  <a:lnTo>
                    <a:pt x="253539" y="3133133"/>
                  </a:lnTo>
                  <a:lnTo>
                    <a:pt x="221583" y="3157970"/>
                  </a:lnTo>
                  <a:lnTo>
                    <a:pt x="9810" y="3640581"/>
                  </a:lnTo>
                  <a:lnTo>
                    <a:pt x="0" y="3687889"/>
                  </a:lnTo>
                  <a:lnTo>
                    <a:pt x="2452" y="3712305"/>
                  </a:lnTo>
                  <a:lnTo>
                    <a:pt x="209962" y="4197604"/>
                  </a:lnTo>
                  <a:lnTo>
                    <a:pt x="236347" y="4233037"/>
                  </a:lnTo>
                  <a:lnTo>
                    <a:pt x="272446" y="4245991"/>
                  </a:lnTo>
                  <a:lnTo>
                    <a:pt x="673766" y="4245991"/>
                  </a:lnTo>
                  <a:lnTo>
                    <a:pt x="724076" y="4217808"/>
                  </a:lnTo>
                  <a:lnTo>
                    <a:pt x="936402" y="3735197"/>
                  </a:lnTo>
                  <a:lnTo>
                    <a:pt x="946118" y="3687889"/>
                  </a:lnTo>
                  <a:lnTo>
                    <a:pt x="943689" y="3663473"/>
                  </a:lnTo>
                  <a:lnTo>
                    <a:pt x="735234" y="3178175"/>
                  </a:lnTo>
                  <a:lnTo>
                    <a:pt x="709406" y="3142742"/>
                  </a:lnTo>
                  <a:lnTo>
                    <a:pt x="673766" y="3129788"/>
                  </a:lnTo>
                  <a:close/>
                </a:path>
                <a:path w="4638675" h="5162550">
                  <a:moveTo>
                    <a:pt x="3518185" y="570864"/>
                  </a:moveTo>
                  <a:lnTo>
                    <a:pt x="2192686" y="570864"/>
                  </a:lnTo>
                  <a:lnTo>
                    <a:pt x="2324131" y="873125"/>
                  </a:lnTo>
                  <a:lnTo>
                    <a:pt x="2336776" y="912645"/>
                  </a:lnTo>
                  <a:lnTo>
                    <a:pt x="2340986" y="954833"/>
                  </a:lnTo>
                  <a:lnTo>
                    <a:pt x="2336776" y="996926"/>
                  </a:lnTo>
                  <a:lnTo>
                    <a:pt x="2324076" y="1036574"/>
                  </a:lnTo>
                  <a:lnTo>
                    <a:pt x="1976659" y="1835277"/>
                  </a:lnTo>
                  <a:lnTo>
                    <a:pt x="1957318" y="1870213"/>
                  </a:lnTo>
                  <a:lnTo>
                    <a:pt x="1931939" y="1896554"/>
                  </a:lnTo>
                  <a:lnTo>
                    <a:pt x="1902212" y="1913254"/>
                  </a:lnTo>
                  <a:lnTo>
                    <a:pt x="1901930" y="1913254"/>
                  </a:lnTo>
                  <a:lnTo>
                    <a:pt x="1870360" y="1918970"/>
                  </a:lnTo>
                  <a:lnTo>
                    <a:pt x="4271016" y="1918970"/>
                  </a:lnTo>
                  <a:lnTo>
                    <a:pt x="3771423" y="770127"/>
                  </a:lnTo>
                  <a:lnTo>
                    <a:pt x="3747105" y="720261"/>
                  </a:lnTo>
                  <a:lnTo>
                    <a:pt x="3717475" y="676695"/>
                  </a:lnTo>
                  <a:lnTo>
                    <a:pt x="3683349" y="639929"/>
                  </a:lnTo>
                  <a:lnTo>
                    <a:pt x="3645541" y="610463"/>
                  </a:lnTo>
                  <a:lnTo>
                    <a:pt x="3604868" y="588797"/>
                  </a:lnTo>
                  <a:lnTo>
                    <a:pt x="3562144" y="575431"/>
                  </a:lnTo>
                  <a:lnTo>
                    <a:pt x="3518185" y="570864"/>
                  </a:lnTo>
                  <a:close/>
                </a:path>
                <a:path w="4638675" h="5162550">
                  <a:moveTo>
                    <a:pt x="2097817" y="570864"/>
                  </a:moveTo>
                  <a:lnTo>
                    <a:pt x="1867312" y="570864"/>
                  </a:lnTo>
                  <a:lnTo>
                    <a:pt x="1822230" y="575431"/>
                  </a:lnTo>
                  <a:lnTo>
                    <a:pt x="1779017" y="588797"/>
                  </a:lnTo>
                  <a:lnTo>
                    <a:pt x="1738233" y="610463"/>
                  </a:lnTo>
                  <a:lnTo>
                    <a:pt x="1700442" y="639929"/>
                  </a:lnTo>
                  <a:lnTo>
                    <a:pt x="1666206" y="676695"/>
                  </a:lnTo>
                  <a:lnTo>
                    <a:pt x="1636086" y="720261"/>
                  </a:lnTo>
                  <a:lnTo>
                    <a:pt x="1610645" y="770127"/>
                  </a:lnTo>
                  <a:lnTo>
                    <a:pt x="1167542" y="1793366"/>
                  </a:lnTo>
                  <a:lnTo>
                    <a:pt x="1187685" y="1804481"/>
                  </a:lnTo>
                  <a:lnTo>
                    <a:pt x="1194506" y="1806676"/>
                  </a:lnTo>
                  <a:lnTo>
                    <a:pt x="1201674" y="1808305"/>
                  </a:lnTo>
                  <a:lnTo>
                    <a:pt x="1208984" y="1809291"/>
                  </a:lnTo>
                  <a:lnTo>
                    <a:pt x="1216437" y="1809623"/>
                  </a:lnTo>
                  <a:lnTo>
                    <a:pt x="1830990" y="1809623"/>
                  </a:lnTo>
                  <a:lnTo>
                    <a:pt x="1885584" y="1789731"/>
                  </a:lnTo>
                  <a:lnTo>
                    <a:pt x="1925224" y="1735454"/>
                  </a:lnTo>
                  <a:lnTo>
                    <a:pt x="2233326" y="1027176"/>
                  </a:lnTo>
                  <a:lnTo>
                    <a:pt x="2248185" y="954833"/>
                  </a:lnTo>
                  <a:lnTo>
                    <a:pt x="2244470" y="917465"/>
                  </a:lnTo>
                  <a:lnTo>
                    <a:pt x="2233367" y="882523"/>
                  </a:lnTo>
                  <a:lnTo>
                    <a:pt x="2097817" y="570864"/>
                  </a:lnTo>
                  <a:close/>
                </a:path>
                <a:path w="4638675" h="5162550">
                  <a:moveTo>
                    <a:pt x="1990742" y="109347"/>
                  </a:moveTo>
                  <a:lnTo>
                    <a:pt x="1833911" y="109347"/>
                  </a:lnTo>
                  <a:lnTo>
                    <a:pt x="1862318" y="114490"/>
                  </a:lnTo>
                  <a:lnTo>
                    <a:pt x="1888569" y="129254"/>
                  </a:lnTo>
                  <a:lnTo>
                    <a:pt x="1911082" y="152638"/>
                  </a:lnTo>
                  <a:lnTo>
                    <a:pt x="1928272" y="183641"/>
                  </a:lnTo>
                  <a:lnTo>
                    <a:pt x="2092102" y="560577"/>
                  </a:lnTo>
                  <a:lnTo>
                    <a:pt x="2186971" y="560577"/>
                  </a:lnTo>
                  <a:lnTo>
                    <a:pt x="2166016" y="512190"/>
                  </a:lnTo>
                  <a:lnTo>
                    <a:pt x="1990742" y="109347"/>
                  </a:lnTo>
                  <a:close/>
                </a:path>
              </a:pathLst>
            </a:custGeom>
            <a:solidFill>
              <a:srgbClr val="7E7E7E">
                <a:alpha val="1490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858000" y="1714500"/>
              <a:ext cx="3200400" cy="3429000"/>
            </a:xfrm>
            <a:prstGeom prst="rect">
              <a:avLst/>
            </a:prstGeom>
          </p:spPr>
        </p:pic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659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950" spc="-85" dirty="0">
                <a:solidFill>
                  <a:srgbClr val="1F487C"/>
                </a:solidFill>
              </a:rPr>
              <a:t>SMART</a:t>
            </a:r>
            <a:r>
              <a:rPr sz="3950" spc="85" dirty="0">
                <a:solidFill>
                  <a:srgbClr val="1F487C"/>
                </a:solidFill>
              </a:rPr>
              <a:t> </a:t>
            </a:r>
            <a:r>
              <a:rPr sz="3950" spc="120" dirty="0">
                <a:solidFill>
                  <a:srgbClr val="1F487C"/>
                </a:solidFill>
              </a:rPr>
              <a:t>INDIA</a:t>
            </a:r>
            <a:r>
              <a:rPr sz="3950" spc="65" dirty="0">
                <a:solidFill>
                  <a:srgbClr val="1F487C"/>
                </a:solidFill>
              </a:rPr>
              <a:t> </a:t>
            </a:r>
            <a:r>
              <a:rPr sz="3950" dirty="0">
                <a:solidFill>
                  <a:srgbClr val="1F487C"/>
                </a:solidFill>
              </a:rPr>
              <a:t>HACKATHON</a:t>
            </a:r>
            <a:r>
              <a:rPr sz="3950" spc="75" dirty="0">
                <a:solidFill>
                  <a:srgbClr val="1F487C"/>
                </a:solidFill>
              </a:rPr>
              <a:t> </a:t>
            </a:r>
            <a:r>
              <a:rPr sz="3950" spc="-20" dirty="0">
                <a:solidFill>
                  <a:srgbClr val="1F487C"/>
                </a:solidFill>
              </a:rPr>
              <a:t>2025</a:t>
            </a:r>
            <a:endParaRPr sz="3950"/>
          </a:p>
        </p:txBody>
      </p:sp>
      <p:sp>
        <p:nvSpPr>
          <p:cNvPr id="6" name="object 6"/>
          <p:cNvSpPr txBox="1"/>
          <p:nvPr/>
        </p:nvSpPr>
        <p:spPr>
          <a:xfrm>
            <a:off x="410209" y="1254760"/>
            <a:ext cx="6342380" cy="542734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3883660">
              <a:lnSpc>
                <a:spcPct val="100000"/>
              </a:lnSpc>
              <a:spcBef>
                <a:spcPts val="130"/>
              </a:spcBef>
            </a:pPr>
            <a:r>
              <a:rPr sz="3200" b="1" dirty="0">
                <a:latin typeface="Times New Roman"/>
                <a:cs typeface="Times New Roman"/>
              </a:rPr>
              <a:t>TITLE</a:t>
            </a:r>
            <a:r>
              <a:rPr sz="3200" b="1" spc="-120" dirty="0">
                <a:latin typeface="Times New Roman"/>
                <a:cs typeface="Times New Roman"/>
              </a:rPr>
              <a:t> </a:t>
            </a:r>
            <a:r>
              <a:rPr sz="3200" b="1" spc="-20" dirty="0">
                <a:latin typeface="Times New Roman"/>
                <a:cs typeface="Times New Roman"/>
              </a:rPr>
              <a:t>PAGE</a:t>
            </a:r>
            <a:endParaRPr sz="32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260"/>
              </a:spcBef>
            </a:pPr>
            <a:endParaRPr sz="3200" dirty="0">
              <a:latin typeface="Times New Roman"/>
              <a:cs typeface="Times New Roman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dirty="0">
                <a:latin typeface="Arial"/>
                <a:cs typeface="Arial"/>
              </a:rPr>
              <a:t>Problem</a:t>
            </a:r>
            <a:r>
              <a:rPr sz="2400" b="1" spc="-7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Statement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ID</a:t>
            </a:r>
            <a:r>
              <a:rPr sz="2400" b="1" spc="-55" dirty="0">
                <a:latin typeface="Arial"/>
                <a:cs typeface="Arial"/>
              </a:rPr>
              <a:t> </a:t>
            </a:r>
            <a:r>
              <a:rPr sz="2400" b="1" spc="-50" dirty="0">
                <a:latin typeface="Arial"/>
                <a:cs typeface="Arial"/>
              </a:rPr>
              <a:t>–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5"/>
              </a:spcBef>
              <a:buFont typeface="Arial MT"/>
              <a:buChar char="•"/>
            </a:pPr>
            <a:endParaRPr sz="2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dirty="0">
                <a:latin typeface="Arial"/>
                <a:cs typeface="Arial"/>
              </a:rPr>
              <a:t>Problem</a:t>
            </a:r>
            <a:r>
              <a:rPr sz="2400" b="1" spc="-9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Statement</a:t>
            </a:r>
            <a:r>
              <a:rPr sz="2400" b="1" spc="-50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Title-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0"/>
              </a:spcBef>
              <a:buFont typeface="Arial MT"/>
              <a:buChar char="•"/>
            </a:pPr>
            <a:endParaRPr sz="2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spc="-10" dirty="0">
                <a:latin typeface="Arial"/>
                <a:cs typeface="Arial"/>
              </a:rPr>
              <a:t>Theme-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5"/>
              </a:spcBef>
              <a:buFont typeface="Arial MT"/>
              <a:buChar char="•"/>
            </a:pPr>
            <a:endParaRPr sz="2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dirty="0">
                <a:latin typeface="Arial"/>
                <a:cs typeface="Arial"/>
              </a:rPr>
              <a:t>PS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Category-</a:t>
            </a:r>
            <a:r>
              <a:rPr sz="2400" b="1" spc="-45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Software/Hardware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45"/>
              </a:spcBef>
              <a:buFont typeface="Arial MT"/>
              <a:buChar char="•"/>
            </a:pPr>
            <a:endParaRPr sz="2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spc="-25" dirty="0">
                <a:latin typeface="Arial"/>
                <a:cs typeface="Arial"/>
              </a:rPr>
              <a:t>Team</a:t>
            </a:r>
            <a:r>
              <a:rPr sz="2400" b="1" spc="-140" dirty="0">
                <a:latin typeface="Arial"/>
                <a:cs typeface="Arial"/>
              </a:rPr>
              <a:t> </a:t>
            </a:r>
            <a:r>
              <a:rPr sz="2400" b="1" spc="-25" dirty="0">
                <a:latin typeface="Arial"/>
                <a:cs typeface="Arial"/>
              </a:rPr>
              <a:t>ID-</a:t>
            </a:r>
            <a:endParaRPr sz="24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65"/>
              </a:spcBef>
              <a:buFont typeface="Arial MT"/>
              <a:buChar char="•"/>
            </a:pPr>
            <a:endParaRPr sz="2400" dirty="0">
              <a:latin typeface="Arial"/>
              <a:cs typeface="Arial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8450" algn="l"/>
              </a:tabLst>
            </a:pPr>
            <a:r>
              <a:rPr sz="2400" b="1" spc="-25" dirty="0">
                <a:latin typeface="Arial"/>
                <a:cs typeface="Arial"/>
              </a:rPr>
              <a:t>Team</a:t>
            </a:r>
            <a:r>
              <a:rPr sz="2400" b="1" spc="-70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Name</a:t>
            </a:r>
            <a:r>
              <a:rPr sz="2400" b="1" spc="-8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(Registered</a:t>
            </a:r>
            <a:r>
              <a:rPr sz="2400" b="1" spc="-75" dirty="0">
                <a:latin typeface="Arial"/>
                <a:cs typeface="Arial"/>
              </a:rPr>
              <a:t> </a:t>
            </a:r>
            <a:r>
              <a:rPr sz="2400" b="1" dirty="0">
                <a:latin typeface="Arial"/>
                <a:cs typeface="Arial"/>
              </a:rPr>
              <a:t>on</a:t>
            </a:r>
            <a:r>
              <a:rPr sz="2400" b="1" spc="-95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portal)</a:t>
            </a:r>
            <a:endParaRPr sz="2400" dirty="0">
              <a:latin typeface="Arial"/>
              <a:cs typeface="Arial"/>
            </a:endParaRP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839325" y="9525"/>
            <a:ext cx="2209800" cy="112395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810766" y="51180"/>
            <a:ext cx="2366645" cy="518159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3200" b="1" spc="-10" dirty="0">
                <a:latin typeface="Times New Roman"/>
                <a:cs typeface="Times New Roman"/>
              </a:rPr>
              <a:t>IDEA</a:t>
            </a:r>
            <a:r>
              <a:rPr sz="3200" b="1" spc="-285" dirty="0">
                <a:latin typeface="Times New Roman"/>
                <a:cs typeface="Times New Roman"/>
              </a:rPr>
              <a:t> </a:t>
            </a:r>
            <a:r>
              <a:rPr sz="3200" b="1" spc="-20" dirty="0">
                <a:latin typeface="Times New Roman"/>
                <a:cs typeface="Times New Roman"/>
              </a:rPr>
              <a:t>TITLE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763" y="4825"/>
            <a:ext cx="1781810" cy="609600"/>
          </a:xfrm>
          <a:custGeom>
            <a:avLst/>
            <a:gdLst/>
            <a:ahLst/>
            <a:cxnLst/>
            <a:rect l="l" t="t" r="r" b="b"/>
            <a:pathLst>
              <a:path w="1781810" h="609600">
                <a:moveTo>
                  <a:pt x="0" y="304800"/>
                </a:moveTo>
                <a:lnTo>
                  <a:pt x="10585" y="257646"/>
                </a:lnTo>
                <a:lnTo>
                  <a:pt x="41287" y="212775"/>
                </a:lnTo>
                <a:lnTo>
                  <a:pt x="90520" y="170727"/>
                </a:lnTo>
                <a:lnTo>
                  <a:pt x="156700" y="132045"/>
                </a:lnTo>
                <a:lnTo>
                  <a:pt x="195651" y="114135"/>
                </a:lnTo>
                <a:lnTo>
                  <a:pt x="238245" y="97269"/>
                </a:lnTo>
                <a:lnTo>
                  <a:pt x="284284" y="81515"/>
                </a:lnTo>
                <a:lnTo>
                  <a:pt x="333569" y="66940"/>
                </a:lnTo>
                <a:lnTo>
                  <a:pt x="385904" y="53612"/>
                </a:lnTo>
                <a:lnTo>
                  <a:pt x="441090" y="41599"/>
                </a:lnTo>
                <a:lnTo>
                  <a:pt x="498929" y="30968"/>
                </a:lnTo>
                <a:lnTo>
                  <a:pt x="559222" y="21787"/>
                </a:lnTo>
                <a:lnTo>
                  <a:pt x="621773" y="14124"/>
                </a:lnTo>
                <a:lnTo>
                  <a:pt x="686383" y="8046"/>
                </a:lnTo>
                <a:lnTo>
                  <a:pt x="752854" y="3621"/>
                </a:lnTo>
                <a:lnTo>
                  <a:pt x="820988" y="916"/>
                </a:lnTo>
                <a:lnTo>
                  <a:pt x="890586" y="0"/>
                </a:lnTo>
                <a:lnTo>
                  <a:pt x="960187" y="916"/>
                </a:lnTo>
                <a:lnTo>
                  <a:pt x="1028324" y="3621"/>
                </a:lnTo>
                <a:lnTo>
                  <a:pt x="1094798" y="8046"/>
                </a:lnTo>
                <a:lnTo>
                  <a:pt x="1159411" y="14124"/>
                </a:lnTo>
                <a:lnTo>
                  <a:pt x="1221965" y="21787"/>
                </a:lnTo>
                <a:lnTo>
                  <a:pt x="1282263" y="30968"/>
                </a:lnTo>
                <a:lnTo>
                  <a:pt x="1340105" y="41599"/>
                </a:lnTo>
                <a:lnTo>
                  <a:pt x="1395295" y="53612"/>
                </a:lnTo>
                <a:lnTo>
                  <a:pt x="1447634" y="66940"/>
                </a:lnTo>
                <a:lnTo>
                  <a:pt x="1496924" y="81515"/>
                </a:lnTo>
                <a:lnTo>
                  <a:pt x="1542967" y="97269"/>
                </a:lnTo>
                <a:lnTo>
                  <a:pt x="1585565" y="114135"/>
                </a:lnTo>
                <a:lnTo>
                  <a:pt x="1624519" y="132045"/>
                </a:lnTo>
                <a:lnTo>
                  <a:pt x="1659633" y="150932"/>
                </a:lnTo>
                <a:lnTo>
                  <a:pt x="1717544" y="191364"/>
                </a:lnTo>
                <a:lnTo>
                  <a:pt x="1757714" y="234891"/>
                </a:lnTo>
                <a:lnTo>
                  <a:pt x="1778558" y="280971"/>
                </a:lnTo>
                <a:lnTo>
                  <a:pt x="1781237" y="304800"/>
                </a:lnTo>
                <a:lnTo>
                  <a:pt x="1778558" y="328611"/>
                </a:lnTo>
                <a:lnTo>
                  <a:pt x="1757714" y="374668"/>
                </a:lnTo>
                <a:lnTo>
                  <a:pt x="1717544" y="418182"/>
                </a:lnTo>
                <a:lnTo>
                  <a:pt x="1659633" y="458611"/>
                </a:lnTo>
                <a:lnTo>
                  <a:pt x="1624519" y="477498"/>
                </a:lnTo>
                <a:lnTo>
                  <a:pt x="1585565" y="495411"/>
                </a:lnTo>
                <a:lnTo>
                  <a:pt x="1542967" y="512280"/>
                </a:lnTo>
                <a:lnTo>
                  <a:pt x="1496924" y="528039"/>
                </a:lnTo>
                <a:lnTo>
                  <a:pt x="1447634" y="542619"/>
                </a:lnTo>
                <a:lnTo>
                  <a:pt x="1395295" y="555953"/>
                </a:lnTo>
                <a:lnTo>
                  <a:pt x="1340105" y="567972"/>
                </a:lnTo>
                <a:lnTo>
                  <a:pt x="1282263" y="578609"/>
                </a:lnTo>
                <a:lnTo>
                  <a:pt x="1221965" y="587795"/>
                </a:lnTo>
                <a:lnTo>
                  <a:pt x="1159411" y="595464"/>
                </a:lnTo>
                <a:lnTo>
                  <a:pt x="1094798" y="601546"/>
                </a:lnTo>
                <a:lnTo>
                  <a:pt x="1028324" y="605975"/>
                </a:lnTo>
                <a:lnTo>
                  <a:pt x="960187" y="608682"/>
                </a:lnTo>
                <a:lnTo>
                  <a:pt x="890586" y="609600"/>
                </a:lnTo>
                <a:lnTo>
                  <a:pt x="820988" y="608682"/>
                </a:lnTo>
                <a:lnTo>
                  <a:pt x="752854" y="605975"/>
                </a:lnTo>
                <a:lnTo>
                  <a:pt x="686383" y="601546"/>
                </a:lnTo>
                <a:lnTo>
                  <a:pt x="621773" y="595464"/>
                </a:lnTo>
                <a:lnTo>
                  <a:pt x="559222" y="587795"/>
                </a:lnTo>
                <a:lnTo>
                  <a:pt x="498929" y="578609"/>
                </a:lnTo>
                <a:lnTo>
                  <a:pt x="441090" y="567972"/>
                </a:lnTo>
                <a:lnTo>
                  <a:pt x="385904" y="555953"/>
                </a:lnTo>
                <a:lnTo>
                  <a:pt x="333569" y="542619"/>
                </a:lnTo>
                <a:lnTo>
                  <a:pt x="284284" y="528039"/>
                </a:lnTo>
                <a:lnTo>
                  <a:pt x="238245" y="512280"/>
                </a:lnTo>
                <a:lnTo>
                  <a:pt x="195651" y="495411"/>
                </a:lnTo>
                <a:lnTo>
                  <a:pt x="156700" y="477498"/>
                </a:lnTo>
                <a:lnTo>
                  <a:pt x="121591" y="458611"/>
                </a:lnTo>
                <a:lnTo>
                  <a:pt x="63686" y="418182"/>
                </a:lnTo>
                <a:lnTo>
                  <a:pt x="23521" y="374668"/>
                </a:lnTo>
                <a:lnTo>
                  <a:pt x="2679" y="328611"/>
                </a:lnTo>
                <a:lnTo>
                  <a:pt x="0" y="304800"/>
                </a:lnTo>
                <a:close/>
              </a:path>
            </a:pathLst>
          </a:custGeom>
          <a:ln w="25400">
            <a:solidFill>
              <a:srgbClr val="8063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29183" y="152400"/>
            <a:ext cx="1295528" cy="281039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217804" marR="5080" indent="-205104">
              <a:lnSpc>
                <a:spcPct val="100899"/>
              </a:lnSpc>
              <a:spcBef>
                <a:spcPts val="80"/>
              </a:spcBef>
            </a:pPr>
            <a:r>
              <a:rPr lang="en-US" b="1" spc="-20" dirty="0">
                <a:solidFill>
                  <a:srgbClr val="92D050"/>
                </a:solidFill>
                <a:latin typeface="Agency FB" panose="020B0503020202020204" pitchFamily="34" charset="0"/>
                <a:cs typeface="Calibri"/>
              </a:rPr>
              <a:t>TechnoVedah</a:t>
            </a:r>
            <a:endParaRPr sz="1800" b="1" dirty="0">
              <a:solidFill>
                <a:srgbClr val="92D050"/>
              </a:solidFill>
              <a:latin typeface="Agency FB" panose="020B0503020202020204" pitchFamily="34" charset="0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0"/>
            <a:ext cx="6228715" cy="1919605"/>
            <a:chOff x="0" y="0"/>
            <a:chExt cx="6228715" cy="191960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6906" y="0"/>
              <a:ext cx="1741812" cy="6449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571436"/>
              <a:ext cx="4719701" cy="1223962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675" y="514350"/>
              <a:ext cx="4576826" cy="1404874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4763" y="614426"/>
              <a:ext cx="4658360" cy="1104900"/>
            </a:xfrm>
            <a:custGeom>
              <a:avLst/>
              <a:gdLst/>
              <a:ahLst/>
              <a:cxnLst/>
              <a:rect l="l" t="t" r="r" b="b"/>
              <a:pathLst>
                <a:path w="4658360" h="1104900">
                  <a:moveTo>
                    <a:pt x="4473510" y="0"/>
                  </a:moveTo>
                  <a:lnTo>
                    <a:pt x="184149" y="0"/>
                  </a:lnTo>
                  <a:lnTo>
                    <a:pt x="135196" y="6576"/>
                  </a:lnTo>
                  <a:lnTo>
                    <a:pt x="91206" y="25136"/>
                  </a:lnTo>
                  <a:lnTo>
                    <a:pt x="53937" y="53927"/>
                  </a:lnTo>
                  <a:lnTo>
                    <a:pt x="25142" y="91195"/>
                  </a:lnTo>
                  <a:lnTo>
                    <a:pt x="6578" y="135187"/>
                  </a:lnTo>
                  <a:lnTo>
                    <a:pt x="0" y="184150"/>
                  </a:lnTo>
                  <a:lnTo>
                    <a:pt x="0" y="920623"/>
                  </a:lnTo>
                  <a:lnTo>
                    <a:pt x="6578" y="969595"/>
                  </a:lnTo>
                  <a:lnTo>
                    <a:pt x="25142" y="1013610"/>
                  </a:lnTo>
                  <a:lnTo>
                    <a:pt x="53937" y="1050909"/>
                  </a:lnTo>
                  <a:lnTo>
                    <a:pt x="91206" y="1079730"/>
                  </a:lnTo>
                  <a:lnTo>
                    <a:pt x="135196" y="1098314"/>
                  </a:lnTo>
                  <a:lnTo>
                    <a:pt x="184149" y="1104900"/>
                  </a:lnTo>
                  <a:lnTo>
                    <a:pt x="4473510" y="1104900"/>
                  </a:lnTo>
                  <a:lnTo>
                    <a:pt x="4522483" y="1098314"/>
                  </a:lnTo>
                  <a:lnTo>
                    <a:pt x="4566498" y="1079730"/>
                  </a:lnTo>
                  <a:lnTo>
                    <a:pt x="4603797" y="1050909"/>
                  </a:lnTo>
                  <a:lnTo>
                    <a:pt x="4632618" y="1013610"/>
                  </a:lnTo>
                  <a:lnTo>
                    <a:pt x="4651202" y="969595"/>
                  </a:lnTo>
                  <a:lnTo>
                    <a:pt x="4657787" y="920623"/>
                  </a:lnTo>
                  <a:lnTo>
                    <a:pt x="4657787" y="184150"/>
                  </a:lnTo>
                  <a:lnTo>
                    <a:pt x="4651202" y="135187"/>
                  </a:lnTo>
                  <a:lnTo>
                    <a:pt x="4632618" y="91195"/>
                  </a:lnTo>
                  <a:lnTo>
                    <a:pt x="4603797" y="53927"/>
                  </a:lnTo>
                  <a:lnTo>
                    <a:pt x="4566498" y="25136"/>
                  </a:lnTo>
                  <a:lnTo>
                    <a:pt x="4522483" y="6576"/>
                  </a:lnTo>
                  <a:lnTo>
                    <a:pt x="4473510" y="0"/>
                  </a:lnTo>
                  <a:close/>
                </a:path>
              </a:pathLst>
            </a:custGeom>
            <a:solidFill>
              <a:srgbClr val="92C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4763" y="614426"/>
              <a:ext cx="4658360" cy="1104900"/>
            </a:xfrm>
            <a:custGeom>
              <a:avLst/>
              <a:gdLst/>
              <a:ahLst/>
              <a:cxnLst/>
              <a:rect l="l" t="t" r="r" b="b"/>
              <a:pathLst>
                <a:path w="4658360" h="1104900">
                  <a:moveTo>
                    <a:pt x="0" y="184150"/>
                  </a:moveTo>
                  <a:lnTo>
                    <a:pt x="6578" y="135187"/>
                  </a:lnTo>
                  <a:lnTo>
                    <a:pt x="25142" y="91195"/>
                  </a:lnTo>
                  <a:lnTo>
                    <a:pt x="53937" y="53927"/>
                  </a:lnTo>
                  <a:lnTo>
                    <a:pt x="91206" y="25136"/>
                  </a:lnTo>
                  <a:lnTo>
                    <a:pt x="135196" y="6576"/>
                  </a:lnTo>
                  <a:lnTo>
                    <a:pt x="184149" y="0"/>
                  </a:lnTo>
                  <a:lnTo>
                    <a:pt x="4473510" y="0"/>
                  </a:lnTo>
                  <a:lnTo>
                    <a:pt x="4522483" y="6576"/>
                  </a:lnTo>
                  <a:lnTo>
                    <a:pt x="4566498" y="25136"/>
                  </a:lnTo>
                  <a:lnTo>
                    <a:pt x="4603797" y="53927"/>
                  </a:lnTo>
                  <a:lnTo>
                    <a:pt x="4632618" y="91195"/>
                  </a:lnTo>
                  <a:lnTo>
                    <a:pt x="4651202" y="135187"/>
                  </a:lnTo>
                  <a:lnTo>
                    <a:pt x="4657787" y="184150"/>
                  </a:lnTo>
                  <a:lnTo>
                    <a:pt x="4657787" y="920623"/>
                  </a:lnTo>
                  <a:lnTo>
                    <a:pt x="4651202" y="969595"/>
                  </a:lnTo>
                  <a:lnTo>
                    <a:pt x="4632618" y="1013610"/>
                  </a:lnTo>
                  <a:lnTo>
                    <a:pt x="4603797" y="1050909"/>
                  </a:lnTo>
                  <a:lnTo>
                    <a:pt x="4566498" y="1079730"/>
                  </a:lnTo>
                  <a:lnTo>
                    <a:pt x="4522483" y="1098314"/>
                  </a:lnTo>
                  <a:lnTo>
                    <a:pt x="4473510" y="1104900"/>
                  </a:lnTo>
                  <a:lnTo>
                    <a:pt x="184149" y="1104900"/>
                  </a:lnTo>
                  <a:lnTo>
                    <a:pt x="135196" y="1098314"/>
                  </a:lnTo>
                  <a:lnTo>
                    <a:pt x="91206" y="1079730"/>
                  </a:lnTo>
                  <a:lnTo>
                    <a:pt x="53937" y="1050909"/>
                  </a:lnTo>
                  <a:lnTo>
                    <a:pt x="25142" y="1013610"/>
                  </a:lnTo>
                  <a:lnTo>
                    <a:pt x="6578" y="969595"/>
                  </a:lnTo>
                  <a:lnTo>
                    <a:pt x="0" y="920623"/>
                  </a:lnTo>
                  <a:lnTo>
                    <a:pt x="0" y="184150"/>
                  </a:lnTo>
                  <a:close/>
                </a:path>
              </a:pathLst>
            </a:custGeom>
            <a:ln w="952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52412" y="583628"/>
            <a:ext cx="4162425" cy="11296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750" indent="-285750" algn="ctr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85750" algn="l"/>
              </a:tabLst>
            </a:pPr>
            <a:r>
              <a:rPr sz="1800" b="1" dirty="0">
                <a:latin typeface="Calibri"/>
                <a:cs typeface="Calibri"/>
              </a:rPr>
              <a:t>Problem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Statement</a:t>
            </a:r>
            <a:endParaRPr sz="1800">
              <a:latin typeface="Calibri"/>
              <a:cs typeface="Calibri"/>
            </a:endParaRPr>
          </a:p>
          <a:p>
            <a:pPr marL="12700" marR="5080" indent="-5715" algn="ctr">
              <a:lnSpc>
                <a:spcPct val="100800"/>
              </a:lnSpc>
            </a:pPr>
            <a:r>
              <a:rPr sz="1800" dirty="0">
                <a:latin typeface="Calibri"/>
                <a:cs typeface="Calibri"/>
              </a:rPr>
              <a:t>Manual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attendance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colleges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slow, inaccurate,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allows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proxy entries,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causing problems</a:t>
            </a:r>
            <a:r>
              <a:rPr sz="1800" spc="-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academic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processes.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315075" y="0"/>
            <a:ext cx="5877560" cy="2510155"/>
            <a:chOff x="6315075" y="0"/>
            <a:chExt cx="5877560" cy="2510155"/>
          </a:xfrm>
        </p:grpSpPr>
        <p:pic>
          <p:nvPicPr>
            <p:cNvPr id="13" name="object 1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15075" y="18942"/>
              <a:ext cx="5876925" cy="249093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467475" y="0"/>
              <a:ext cx="5643626" cy="245262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348476" y="23875"/>
              <a:ext cx="5838825" cy="2428875"/>
            </a:xfrm>
            <a:custGeom>
              <a:avLst/>
              <a:gdLst/>
              <a:ahLst/>
              <a:cxnLst/>
              <a:rect l="l" t="t" r="r" b="b"/>
              <a:pathLst>
                <a:path w="5838825" h="2428875">
                  <a:moveTo>
                    <a:pt x="5433949" y="0"/>
                  </a:moveTo>
                  <a:lnTo>
                    <a:pt x="404749" y="0"/>
                  </a:lnTo>
                  <a:lnTo>
                    <a:pt x="357549" y="2723"/>
                  </a:lnTo>
                  <a:lnTo>
                    <a:pt x="311949" y="10690"/>
                  </a:lnTo>
                  <a:lnTo>
                    <a:pt x="268250" y="23598"/>
                  </a:lnTo>
                  <a:lnTo>
                    <a:pt x="226757" y="41142"/>
                  </a:lnTo>
                  <a:lnTo>
                    <a:pt x="187775" y="63018"/>
                  </a:lnTo>
                  <a:lnTo>
                    <a:pt x="151606" y="88924"/>
                  </a:lnTo>
                  <a:lnTo>
                    <a:pt x="118554" y="118554"/>
                  </a:lnTo>
                  <a:lnTo>
                    <a:pt x="88924" y="151606"/>
                  </a:lnTo>
                  <a:lnTo>
                    <a:pt x="63018" y="187775"/>
                  </a:lnTo>
                  <a:lnTo>
                    <a:pt x="41142" y="226757"/>
                  </a:lnTo>
                  <a:lnTo>
                    <a:pt x="23598" y="268250"/>
                  </a:lnTo>
                  <a:lnTo>
                    <a:pt x="10690" y="311949"/>
                  </a:lnTo>
                  <a:lnTo>
                    <a:pt x="2723" y="357549"/>
                  </a:lnTo>
                  <a:lnTo>
                    <a:pt x="0" y="404749"/>
                  </a:lnTo>
                  <a:lnTo>
                    <a:pt x="0" y="2023999"/>
                  </a:lnTo>
                  <a:lnTo>
                    <a:pt x="2723" y="2071200"/>
                  </a:lnTo>
                  <a:lnTo>
                    <a:pt x="10690" y="2116806"/>
                  </a:lnTo>
                  <a:lnTo>
                    <a:pt x="23598" y="2160512"/>
                  </a:lnTo>
                  <a:lnTo>
                    <a:pt x="41142" y="2202015"/>
                  </a:lnTo>
                  <a:lnTo>
                    <a:pt x="63018" y="2241009"/>
                  </a:lnTo>
                  <a:lnTo>
                    <a:pt x="88924" y="2277191"/>
                  </a:lnTo>
                  <a:lnTo>
                    <a:pt x="118554" y="2310257"/>
                  </a:lnTo>
                  <a:lnTo>
                    <a:pt x="151606" y="2339900"/>
                  </a:lnTo>
                  <a:lnTo>
                    <a:pt x="187775" y="2365819"/>
                  </a:lnTo>
                  <a:lnTo>
                    <a:pt x="226757" y="2387707"/>
                  </a:lnTo>
                  <a:lnTo>
                    <a:pt x="268250" y="2405261"/>
                  </a:lnTo>
                  <a:lnTo>
                    <a:pt x="311949" y="2418177"/>
                  </a:lnTo>
                  <a:lnTo>
                    <a:pt x="357549" y="2426149"/>
                  </a:lnTo>
                  <a:lnTo>
                    <a:pt x="404749" y="2428875"/>
                  </a:lnTo>
                  <a:lnTo>
                    <a:pt x="5433949" y="2428875"/>
                  </a:lnTo>
                  <a:lnTo>
                    <a:pt x="5481150" y="2426149"/>
                  </a:lnTo>
                  <a:lnTo>
                    <a:pt x="5526756" y="2418177"/>
                  </a:lnTo>
                  <a:lnTo>
                    <a:pt x="5570462" y="2405261"/>
                  </a:lnTo>
                  <a:lnTo>
                    <a:pt x="5611965" y="2387707"/>
                  </a:lnTo>
                  <a:lnTo>
                    <a:pt x="5650959" y="2365819"/>
                  </a:lnTo>
                  <a:lnTo>
                    <a:pt x="5687141" y="2339900"/>
                  </a:lnTo>
                  <a:lnTo>
                    <a:pt x="5720207" y="2310257"/>
                  </a:lnTo>
                  <a:lnTo>
                    <a:pt x="5749850" y="2277191"/>
                  </a:lnTo>
                  <a:lnTo>
                    <a:pt x="5775769" y="2241009"/>
                  </a:lnTo>
                  <a:lnTo>
                    <a:pt x="5797657" y="2202015"/>
                  </a:lnTo>
                  <a:lnTo>
                    <a:pt x="5815211" y="2160512"/>
                  </a:lnTo>
                  <a:lnTo>
                    <a:pt x="5828127" y="2116806"/>
                  </a:lnTo>
                  <a:lnTo>
                    <a:pt x="5836099" y="2071200"/>
                  </a:lnTo>
                  <a:lnTo>
                    <a:pt x="5838825" y="2023999"/>
                  </a:lnTo>
                  <a:lnTo>
                    <a:pt x="5838825" y="404749"/>
                  </a:lnTo>
                  <a:lnTo>
                    <a:pt x="5836099" y="357549"/>
                  </a:lnTo>
                  <a:lnTo>
                    <a:pt x="5828127" y="311949"/>
                  </a:lnTo>
                  <a:lnTo>
                    <a:pt x="5815211" y="268250"/>
                  </a:lnTo>
                  <a:lnTo>
                    <a:pt x="5797657" y="226757"/>
                  </a:lnTo>
                  <a:lnTo>
                    <a:pt x="5775769" y="187775"/>
                  </a:lnTo>
                  <a:lnTo>
                    <a:pt x="5749850" y="151606"/>
                  </a:lnTo>
                  <a:lnTo>
                    <a:pt x="5720207" y="118554"/>
                  </a:lnTo>
                  <a:lnTo>
                    <a:pt x="5687141" y="88924"/>
                  </a:lnTo>
                  <a:lnTo>
                    <a:pt x="5650959" y="63018"/>
                  </a:lnTo>
                  <a:lnTo>
                    <a:pt x="5611965" y="41142"/>
                  </a:lnTo>
                  <a:lnTo>
                    <a:pt x="5570462" y="23598"/>
                  </a:lnTo>
                  <a:lnTo>
                    <a:pt x="5526756" y="10690"/>
                  </a:lnTo>
                  <a:lnTo>
                    <a:pt x="5481150" y="2723"/>
                  </a:lnTo>
                  <a:lnTo>
                    <a:pt x="5433949" y="0"/>
                  </a:lnTo>
                  <a:close/>
                </a:path>
              </a:pathLst>
            </a:custGeom>
            <a:solidFill>
              <a:srgbClr val="92C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348476" y="23875"/>
              <a:ext cx="5838825" cy="2428875"/>
            </a:xfrm>
            <a:custGeom>
              <a:avLst/>
              <a:gdLst/>
              <a:ahLst/>
              <a:cxnLst/>
              <a:rect l="l" t="t" r="r" b="b"/>
              <a:pathLst>
                <a:path w="5838825" h="2428875">
                  <a:moveTo>
                    <a:pt x="0" y="404749"/>
                  </a:moveTo>
                  <a:lnTo>
                    <a:pt x="2723" y="357549"/>
                  </a:lnTo>
                  <a:lnTo>
                    <a:pt x="10690" y="311949"/>
                  </a:lnTo>
                  <a:lnTo>
                    <a:pt x="23598" y="268250"/>
                  </a:lnTo>
                  <a:lnTo>
                    <a:pt x="41142" y="226757"/>
                  </a:lnTo>
                  <a:lnTo>
                    <a:pt x="63018" y="187775"/>
                  </a:lnTo>
                  <a:lnTo>
                    <a:pt x="88924" y="151606"/>
                  </a:lnTo>
                  <a:lnTo>
                    <a:pt x="118554" y="118554"/>
                  </a:lnTo>
                  <a:lnTo>
                    <a:pt x="151606" y="88924"/>
                  </a:lnTo>
                  <a:lnTo>
                    <a:pt x="187775" y="63018"/>
                  </a:lnTo>
                  <a:lnTo>
                    <a:pt x="226757" y="41142"/>
                  </a:lnTo>
                  <a:lnTo>
                    <a:pt x="268250" y="23598"/>
                  </a:lnTo>
                  <a:lnTo>
                    <a:pt x="311949" y="10690"/>
                  </a:lnTo>
                  <a:lnTo>
                    <a:pt x="357549" y="2723"/>
                  </a:lnTo>
                  <a:lnTo>
                    <a:pt x="404749" y="0"/>
                  </a:lnTo>
                  <a:lnTo>
                    <a:pt x="5433949" y="0"/>
                  </a:lnTo>
                  <a:lnTo>
                    <a:pt x="5481150" y="2723"/>
                  </a:lnTo>
                  <a:lnTo>
                    <a:pt x="5526756" y="10690"/>
                  </a:lnTo>
                  <a:lnTo>
                    <a:pt x="5570462" y="23598"/>
                  </a:lnTo>
                  <a:lnTo>
                    <a:pt x="5611965" y="41142"/>
                  </a:lnTo>
                  <a:lnTo>
                    <a:pt x="5650959" y="63018"/>
                  </a:lnTo>
                  <a:lnTo>
                    <a:pt x="5687141" y="88924"/>
                  </a:lnTo>
                  <a:lnTo>
                    <a:pt x="5720207" y="118554"/>
                  </a:lnTo>
                  <a:lnTo>
                    <a:pt x="5749850" y="151606"/>
                  </a:lnTo>
                  <a:lnTo>
                    <a:pt x="5775769" y="187775"/>
                  </a:lnTo>
                  <a:lnTo>
                    <a:pt x="5797657" y="226757"/>
                  </a:lnTo>
                  <a:lnTo>
                    <a:pt x="5815211" y="268250"/>
                  </a:lnTo>
                  <a:lnTo>
                    <a:pt x="5828127" y="311949"/>
                  </a:lnTo>
                  <a:lnTo>
                    <a:pt x="5836099" y="357549"/>
                  </a:lnTo>
                  <a:lnTo>
                    <a:pt x="5838825" y="404749"/>
                  </a:lnTo>
                  <a:lnTo>
                    <a:pt x="5838825" y="2023999"/>
                  </a:lnTo>
                  <a:lnTo>
                    <a:pt x="5836099" y="2071200"/>
                  </a:lnTo>
                  <a:lnTo>
                    <a:pt x="5828127" y="2116806"/>
                  </a:lnTo>
                  <a:lnTo>
                    <a:pt x="5815211" y="2160512"/>
                  </a:lnTo>
                  <a:lnTo>
                    <a:pt x="5797657" y="2202015"/>
                  </a:lnTo>
                  <a:lnTo>
                    <a:pt x="5775769" y="2241009"/>
                  </a:lnTo>
                  <a:lnTo>
                    <a:pt x="5749850" y="2277191"/>
                  </a:lnTo>
                  <a:lnTo>
                    <a:pt x="5720207" y="2310257"/>
                  </a:lnTo>
                  <a:lnTo>
                    <a:pt x="5687141" y="2339900"/>
                  </a:lnTo>
                  <a:lnTo>
                    <a:pt x="5650959" y="2365819"/>
                  </a:lnTo>
                  <a:lnTo>
                    <a:pt x="5611965" y="2387707"/>
                  </a:lnTo>
                  <a:lnTo>
                    <a:pt x="5570462" y="2405261"/>
                  </a:lnTo>
                  <a:lnTo>
                    <a:pt x="5526756" y="2418177"/>
                  </a:lnTo>
                  <a:lnTo>
                    <a:pt x="5481150" y="2426149"/>
                  </a:lnTo>
                  <a:lnTo>
                    <a:pt x="5433949" y="2428875"/>
                  </a:lnTo>
                  <a:lnTo>
                    <a:pt x="404749" y="2428875"/>
                  </a:lnTo>
                  <a:lnTo>
                    <a:pt x="357549" y="2426149"/>
                  </a:lnTo>
                  <a:lnTo>
                    <a:pt x="311949" y="2418177"/>
                  </a:lnTo>
                  <a:lnTo>
                    <a:pt x="268250" y="2405261"/>
                  </a:lnTo>
                  <a:lnTo>
                    <a:pt x="226757" y="2387707"/>
                  </a:lnTo>
                  <a:lnTo>
                    <a:pt x="187775" y="2365819"/>
                  </a:lnTo>
                  <a:lnTo>
                    <a:pt x="151606" y="2339900"/>
                  </a:lnTo>
                  <a:lnTo>
                    <a:pt x="118554" y="2310257"/>
                  </a:lnTo>
                  <a:lnTo>
                    <a:pt x="88924" y="2277191"/>
                  </a:lnTo>
                  <a:lnTo>
                    <a:pt x="63018" y="2241009"/>
                  </a:lnTo>
                  <a:lnTo>
                    <a:pt x="41142" y="2202015"/>
                  </a:lnTo>
                  <a:lnTo>
                    <a:pt x="23598" y="2160512"/>
                  </a:lnTo>
                  <a:lnTo>
                    <a:pt x="10690" y="2116806"/>
                  </a:lnTo>
                  <a:lnTo>
                    <a:pt x="2723" y="2071200"/>
                  </a:lnTo>
                  <a:lnTo>
                    <a:pt x="0" y="2023999"/>
                  </a:lnTo>
                  <a:lnTo>
                    <a:pt x="0" y="404749"/>
                  </a:lnTo>
                  <a:close/>
                </a:path>
              </a:pathLst>
            </a:custGeom>
            <a:ln w="9525">
              <a:solidFill>
                <a:srgbClr val="4F81B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8099043" y="-3873"/>
            <a:ext cx="23444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-60" dirty="0">
                <a:latin typeface="Verdana"/>
                <a:cs typeface="Verdana"/>
              </a:rPr>
              <a:t>Proposed</a:t>
            </a:r>
            <a:r>
              <a:rPr sz="1800" i="1" spc="-75" dirty="0">
                <a:latin typeface="Verdana"/>
                <a:cs typeface="Verdana"/>
              </a:rPr>
              <a:t> </a:t>
            </a:r>
            <a:r>
              <a:rPr sz="1800" i="1" spc="-10" dirty="0">
                <a:latin typeface="Verdana"/>
                <a:cs typeface="Verdana"/>
              </a:rPr>
              <a:t>Solution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631051" y="282257"/>
            <a:ext cx="5293995" cy="197358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551940" marR="169545" indent="-1391285">
              <a:lnSpc>
                <a:spcPct val="100899"/>
              </a:lnSpc>
              <a:spcBef>
                <a:spcPts val="110"/>
              </a:spcBef>
            </a:pPr>
            <a:r>
              <a:rPr sz="1550" dirty="0">
                <a:latin typeface="Calibri"/>
                <a:cs typeface="Calibri"/>
              </a:rPr>
              <a:t>We</a:t>
            </a:r>
            <a:r>
              <a:rPr sz="1550" spc="10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propose</a:t>
            </a:r>
            <a:r>
              <a:rPr sz="1550" spc="12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</a:t>
            </a:r>
            <a:r>
              <a:rPr sz="1550" spc="85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Smart</a:t>
            </a:r>
            <a:r>
              <a:rPr sz="1550" b="1" spc="55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Attendance</a:t>
            </a:r>
            <a:r>
              <a:rPr sz="1550" b="1" spc="110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Mobile</a:t>
            </a:r>
            <a:r>
              <a:rPr sz="1550" b="1" spc="25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App</a:t>
            </a:r>
            <a:r>
              <a:rPr sz="1550" b="1" spc="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with</a:t>
            </a:r>
            <a:r>
              <a:rPr sz="1550" spc="10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three</a:t>
            </a:r>
            <a:r>
              <a:rPr sz="1550" spc="114" dirty="0">
                <a:latin typeface="Calibri"/>
                <a:cs typeface="Calibri"/>
              </a:rPr>
              <a:t> </a:t>
            </a:r>
            <a:r>
              <a:rPr sz="1550" spc="-25" dirty="0">
                <a:latin typeface="Calibri"/>
                <a:cs typeface="Calibri"/>
              </a:rPr>
              <a:t>UIs </a:t>
            </a:r>
            <a:r>
              <a:rPr sz="1550" dirty="0">
                <a:latin typeface="Calibri"/>
                <a:cs typeface="Calibri"/>
              </a:rPr>
              <a:t>(Student</a:t>
            </a:r>
            <a:r>
              <a:rPr sz="1550" spc="25" dirty="0">
                <a:latin typeface="Calibri"/>
                <a:cs typeface="Calibri"/>
              </a:rPr>
              <a:t> </a:t>
            </a:r>
            <a:r>
              <a:rPr sz="1550" spc="-20" dirty="0">
                <a:latin typeface="Calibri"/>
                <a:cs typeface="Calibri"/>
              </a:rPr>
              <a:t>,Teacher,</a:t>
            </a:r>
            <a:r>
              <a:rPr sz="1550" spc="1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Admin):</a:t>
            </a:r>
            <a:endParaRPr sz="1550">
              <a:latin typeface="Calibri"/>
              <a:cs typeface="Calibri"/>
            </a:endParaRPr>
          </a:p>
          <a:p>
            <a:pPr marL="297815" indent="-285115">
              <a:lnSpc>
                <a:spcPct val="100000"/>
              </a:lnSpc>
              <a:spcBef>
                <a:spcPts val="90"/>
              </a:spcBef>
              <a:buFont typeface="Arial MT"/>
              <a:buChar char="•"/>
              <a:tabLst>
                <a:tab pos="297815" algn="l"/>
              </a:tabLst>
            </a:pPr>
            <a:r>
              <a:rPr sz="1550" b="1" dirty="0">
                <a:latin typeface="Calibri"/>
                <a:cs typeface="Calibri"/>
              </a:rPr>
              <a:t>Teacher</a:t>
            </a:r>
            <a:r>
              <a:rPr sz="1550" b="1" spc="25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UI</a:t>
            </a:r>
            <a:r>
              <a:rPr sz="1550" b="1" spc="114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→</a:t>
            </a:r>
            <a:r>
              <a:rPr sz="1550" spc="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Start/stop</a:t>
            </a:r>
            <a:r>
              <a:rPr sz="1550" spc="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attendance</a:t>
            </a:r>
            <a:r>
              <a:rPr sz="1550" spc="3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timer,</a:t>
            </a:r>
            <a:r>
              <a:rPr sz="1550" spc="8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location</a:t>
            </a:r>
            <a:r>
              <a:rPr sz="1550" spc="6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lock,</a:t>
            </a:r>
            <a:r>
              <a:rPr sz="1550" spc="50" dirty="0">
                <a:latin typeface="Calibri"/>
                <a:cs typeface="Calibri"/>
              </a:rPr>
              <a:t> </a:t>
            </a:r>
            <a:r>
              <a:rPr sz="1550" spc="-20" dirty="0">
                <a:latin typeface="Calibri"/>
                <a:cs typeface="Calibri"/>
              </a:rPr>
              <a:t>live</a:t>
            </a:r>
            <a:endParaRPr sz="1550">
              <a:latin typeface="Calibri"/>
              <a:cs typeface="Calibri"/>
            </a:endParaRPr>
          </a:p>
          <a:p>
            <a:pPr marL="1698625">
              <a:lnSpc>
                <a:spcPct val="100000"/>
              </a:lnSpc>
              <a:spcBef>
                <a:spcPts val="95"/>
              </a:spcBef>
            </a:pPr>
            <a:r>
              <a:rPr sz="1550" dirty="0">
                <a:latin typeface="Calibri"/>
                <a:cs typeface="Calibri"/>
              </a:rPr>
              <a:t>count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of</a:t>
            </a:r>
            <a:r>
              <a:rPr sz="1550" spc="4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marked</a:t>
            </a:r>
            <a:r>
              <a:rPr sz="1550" spc="70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students.</a:t>
            </a:r>
            <a:endParaRPr sz="1550">
              <a:latin typeface="Calibri"/>
              <a:cs typeface="Calibri"/>
            </a:endParaRPr>
          </a:p>
          <a:p>
            <a:pPr marL="277495" marR="5080" indent="-226695">
              <a:lnSpc>
                <a:spcPts val="1950"/>
              </a:lnSpc>
              <a:spcBef>
                <a:spcPts val="5"/>
              </a:spcBef>
              <a:buChar char="•"/>
              <a:tabLst>
                <a:tab pos="277495" algn="l"/>
                <a:tab pos="337820" algn="l"/>
              </a:tabLst>
            </a:pPr>
            <a:r>
              <a:rPr sz="1550" dirty="0">
                <a:latin typeface="Arial MT"/>
                <a:cs typeface="Arial MT"/>
              </a:rPr>
              <a:t>	</a:t>
            </a:r>
            <a:r>
              <a:rPr sz="1550" b="1" dirty="0">
                <a:latin typeface="Calibri"/>
                <a:cs typeface="Calibri"/>
              </a:rPr>
              <a:t>Student</a:t>
            </a:r>
            <a:r>
              <a:rPr sz="1550" b="1" spc="140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UI</a:t>
            </a:r>
            <a:r>
              <a:rPr sz="1550" b="1" spc="5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→</a:t>
            </a:r>
            <a:r>
              <a:rPr sz="1550" spc="8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One-time</a:t>
            </a:r>
            <a:r>
              <a:rPr sz="1550" spc="13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registration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with</a:t>
            </a:r>
            <a:r>
              <a:rPr sz="1550" spc="114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face</a:t>
            </a:r>
            <a:r>
              <a:rPr sz="1550" spc="1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recognition</a:t>
            </a:r>
            <a:r>
              <a:rPr sz="1550" spc="80" dirty="0">
                <a:latin typeface="Calibri"/>
                <a:cs typeface="Calibri"/>
              </a:rPr>
              <a:t> </a:t>
            </a:r>
            <a:r>
              <a:rPr sz="1550" spc="-50" dirty="0">
                <a:latin typeface="Calibri"/>
                <a:cs typeface="Calibri"/>
              </a:rPr>
              <a:t>+ </a:t>
            </a:r>
            <a:r>
              <a:rPr sz="1550" dirty="0">
                <a:latin typeface="Calibri"/>
                <a:cs typeface="Calibri"/>
              </a:rPr>
              <a:t>location-based</a:t>
            </a:r>
            <a:r>
              <a:rPr sz="1550" spc="14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attendance</a:t>
            </a:r>
            <a:r>
              <a:rPr sz="1550" spc="14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marking</a:t>
            </a:r>
            <a:r>
              <a:rPr sz="1550" spc="12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+</a:t>
            </a:r>
            <a:r>
              <a:rPr sz="1550" spc="16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attendance</a:t>
            </a:r>
            <a:r>
              <a:rPr sz="1550" spc="75" dirty="0">
                <a:latin typeface="Calibri"/>
                <a:cs typeface="Calibri"/>
              </a:rPr>
              <a:t> </a:t>
            </a:r>
            <a:r>
              <a:rPr sz="1550" spc="-10" dirty="0">
                <a:latin typeface="Calibri"/>
                <a:cs typeface="Calibri"/>
              </a:rPr>
              <a:t>dashboard.</a:t>
            </a:r>
            <a:endParaRPr sz="1550">
              <a:latin typeface="Calibri"/>
              <a:cs typeface="Calibri"/>
            </a:endParaRPr>
          </a:p>
          <a:p>
            <a:pPr marL="438784" lvl="1" indent="-286385">
              <a:lnSpc>
                <a:spcPts val="1800"/>
              </a:lnSpc>
              <a:buFont typeface="Arial MT"/>
              <a:buChar char="•"/>
              <a:tabLst>
                <a:tab pos="438784" algn="l"/>
              </a:tabLst>
            </a:pPr>
            <a:r>
              <a:rPr sz="1550" b="1" dirty="0">
                <a:latin typeface="Calibri"/>
                <a:cs typeface="Calibri"/>
              </a:rPr>
              <a:t>Admin</a:t>
            </a:r>
            <a:r>
              <a:rPr sz="1550" b="1" spc="105" dirty="0">
                <a:latin typeface="Calibri"/>
                <a:cs typeface="Calibri"/>
              </a:rPr>
              <a:t> </a:t>
            </a:r>
            <a:r>
              <a:rPr sz="1550" b="1" dirty="0">
                <a:latin typeface="Calibri"/>
                <a:cs typeface="Calibri"/>
              </a:rPr>
              <a:t>UI</a:t>
            </a:r>
            <a:r>
              <a:rPr sz="1550" b="1" spc="17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→</a:t>
            </a:r>
            <a:r>
              <a:rPr sz="1550" spc="12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Cloud-based</a:t>
            </a:r>
            <a:r>
              <a:rPr sz="1550" spc="13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analytics</a:t>
            </a:r>
            <a:r>
              <a:rPr sz="1550" spc="210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and</a:t>
            </a:r>
            <a:r>
              <a:rPr sz="1550" spc="155" dirty="0">
                <a:latin typeface="Calibri"/>
                <a:cs typeface="Calibri"/>
              </a:rPr>
              <a:t> </a:t>
            </a:r>
            <a:r>
              <a:rPr sz="1550" dirty="0">
                <a:latin typeface="Calibri"/>
                <a:cs typeface="Calibri"/>
              </a:rPr>
              <a:t>department-</a:t>
            </a:r>
            <a:r>
              <a:rPr sz="1550" spc="-20" dirty="0">
                <a:latin typeface="Calibri"/>
                <a:cs typeface="Calibri"/>
              </a:rPr>
              <a:t>wise</a:t>
            </a:r>
            <a:endParaRPr sz="1550">
              <a:latin typeface="Calibri"/>
              <a:cs typeface="Calibri"/>
            </a:endParaRPr>
          </a:p>
          <a:p>
            <a:pPr marL="2447925">
              <a:lnSpc>
                <a:spcPct val="100000"/>
              </a:lnSpc>
              <a:spcBef>
                <a:spcPts val="95"/>
              </a:spcBef>
            </a:pPr>
            <a:r>
              <a:rPr sz="1550" spc="-10" dirty="0">
                <a:latin typeface="Calibri"/>
                <a:cs typeface="Calibri"/>
              </a:rPr>
              <a:t>records.</a:t>
            </a:r>
            <a:endParaRPr sz="1550">
              <a:latin typeface="Calibri"/>
              <a:cs typeface="Calibri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0" y="923563"/>
            <a:ext cx="12181205" cy="5419090"/>
            <a:chOff x="0" y="923563"/>
            <a:chExt cx="12181205" cy="5419090"/>
          </a:xfrm>
        </p:grpSpPr>
        <p:sp>
          <p:nvSpPr>
            <p:cNvPr id="20" name="object 20"/>
            <p:cNvSpPr/>
            <p:nvPr/>
          </p:nvSpPr>
          <p:spPr>
            <a:xfrm>
              <a:off x="6300850" y="2976625"/>
              <a:ext cx="5867400" cy="3352800"/>
            </a:xfrm>
            <a:custGeom>
              <a:avLst/>
              <a:gdLst/>
              <a:ahLst/>
              <a:cxnLst/>
              <a:rect l="l" t="t" r="r" b="b"/>
              <a:pathLst>
                <a:path w="5867400" h="3352800">
                  <a:moveTo>
                    <a:pt x="0" y="558800"/>
                  </a:moveTo>
                  <a:lnTo>
                    <a:pt x="2050" y="510567"/>
                  </a:lnTo>
                  <a:lnTo>
                    <a:pt x="8089" y="463477"/>
                  </a:lnTo>
                  <a:lnTo>
                    <a:pt x="17949" y="417697"/>
                  </a:lnTo>
                  <a:lnTo>
                    <a:pt x="31463" y="373395"/>
                  </a:lnTo>
                  <a:lnTo>
                    <a:pt x="48464" y="330738"/>
                  </a:lnTo>
                  <a:lnTo>
                    <a:pt x="68783" y="289892"/>
                  </a:lnTo>
                  <a:lnTo>
                    <a:pt x="92255" y="251027"/>
                  </a:lnTo>
                  <a:lnTo>
                    <a:pt x="118710" y="214309"/>
                  </a:lnTo>
                  <a:lnTo>
                    <a:pt x="147983" y="179905"/>
                  </a:lnTo>
                  <a:lnTo>
                    <a:pt x="179905" y="147983"/>
                  </a:lnTo>
                  <a:lnTo>
                    <a:pt x="214309" y="118710"/>
                  </a:lnTo>
                  <a:lnTo>
                    <a:pt x="251027" y="92255"/>
                  </a:lnTo>
                  <a:lnTo>
                    <a:pt x="289892" y="68783"/>
                  </a:lnTo>
                  <a:lnTo>
                    <a:pt x="330738" y="48464"/>
                  </a:lnTo>
                  <a:lnTo>
                    <a:pt x="373395" y="31463"/>
                  </a:lnTo>
                  <a:lnTo>
                    <a:pt x="417697" y="17949"/>
                  </a:lnTo>
                  <a:lnTo>
                    <a:pt x="463477" y="8089"/>
                  </a:lnTo>
                  <a:lnTo>
                    <a:pt x="510567" y="2050"/>
                  </a:lnTo>
                  <a:lnTo>
                    <a:pt x="558800" y="0"/>
                  </a:lnTo>
                  <a:lnTo>
                    <a:pt x="5308473" y="0"/>
                  </a:lnTo>
                  <a:lnTo>
                    <a:pt x="5356706" y="2050"/>
                  </a:lnTo>
                  <a:lnTo>
                    <a:pt x="5403799" y="8089"/>
                  </a:lnTo>
                  <a:lnTo>
                    <a:pt x="5449583" y="17949"/>
                  </a:lnTo>
                  <a:lnTo>
                    <a:pt x="5493891" y="31463"/>
                  </a:lnTo>
                  <a:lnTo>
                    <a:pt x="5536556" y="48464"/>
                  </a:lnTo>
                  <a:lnTo>
                    <a:pt x="5577410" y="68783"/>
                  </a:lnTo>
                  <a:lnTo>
                    <a:pt x="5616284" y="92255"/>
                  </a:lnTo>
                  <a:lnTo>
                    <a:pt x="5653012" y="118710"/>
                  </a:lnTo>
                  <a:lnTo>
                    <a:pt x="5687426" y="147983"/>
                  </a:lnTo>
                  <a:lnTo>
                    <a:pt x="5719358" y="179905"/>
                  </a:lnTo>
                  <a:lnTo>
                    <a:pt x="5748640" y="214309"/>
                  </a:lnTo>
                  <a:lnTo>
                    <a:pt x="5775105" y="251027"/>
                  </a:lnTo>
                  <a:lnTo>
                    <a:pt x="5798586" y="289892"/>
                  </a:lnTo>
                  <a:lnTo>
                    <a:pt x="5818914" y="330738"/>
                  </a:lnTo>
                  <a:lnTo>
                    <a:pt x="5835921" y="373395"/>
                  </a:lnTo>
                  <a:lnTo>
                    <a:pt x="5849442" y="417697"/>
                  </a:lnTo>
                  <a:lnTo>
                    <a:pt x="5859306" y="463477"/>
                  </a:lnTo>
                  <a:lnTo>
                    <a:pt x="5865348" y="510567"/>
                  </a:lnTo>
                  <a:lnTo>
                    <a:pt x="5867400" y="558800"/>
                  </a:lnTo>
                  <a:lnTo>
                    <a:pt x="5867400" y="2793923"/>
                  </a:lnTo>
                  <a:lnTo>
                    <a:pt x="5865348" y="2842140"/>
                  </a:lnTo>
                  <a:lnTo>
                    <a:pt x="5859306" y="2889217"/>
                  </a:lnTo>
                  <a:lnTo>
                    <a:pt x="5849442" y="2934988"/>
                  </a:lnTo>
                  <a:lnTo>
                    <a:pt x="5835921" y="2979284"/>
                  </a:lnTo>
                  <a:lnTo>
                    <a:pt x="5818914" y="3021938"/>
                  </a:lnTo>
                  <a:lnTo>
                    <a:pt x="5798586" y="3062783"/>
                  </a:lnTo>
                  <a:lnTo>
                    <a:pt x="5775105" y="3101649"/>
                  </a:lnTo>
                  <a:lnTo>
                    <a:pt x="5748640" y="3138371"/>
                  </a:lnTo>
                  <a:lnTo>
                    <a:pt x="5719358" y="3172779"/>
                  </a:lnTo>
                  <a:lnTo>
                    <a:pt x="5687426" y="3204706"/>
                  </a:lnTo>
                  <a:lnTo>
                    <a:pt x="5653012" y="3233985"/>
                  </a:lnTo>
                  <a:lnTo>
                    <a:pt x="5616284" y="3260447"/>
                  </a:lnTo>
                  <a:lnTo>
                    <a:pt x="5577410" y="3283926"/>
                  </a:lnTo>
                  <a:lnTo>
                    <a:pt x="5536556" y="3304252"/>
                  </a:lnTo>
                  <a:lnTo>
                    <a:pt x="5493891" y="3321259"/>
                  </a:lnTo>
                  <a:lnTo>
                    <a:pt x="5449583" y="3334779"/>
                  </a:lnTo>
                  <a:lnTo>
                    <a:pt x="5403799" y="3344643"/>
                  </a:lnTo>
                  <a:lnTo>
                    <a:pt x="5356706" y="3350685"/>
                  </a:lnTo>
                  <a:lnTo>
                    <a:pt x="5308473" y="3352736"/>
                  </a:lnTo>
                  <a:lnTo>
                    <a:pt x="558800" y="3352736"/>
                  </a:lnTo>
                  <a:lnTo>
                    <a:pt x="510567" y="3350685"/>
                  </a:lnTo>
                  <a:lnTo>
                    <a:pt x="463477" y="3344643"/>
                  </a:lnTo>
                  <a:lnTo>
                    <a:pt x="417697" y="3334779"/>
                  </a:lnTo>
                  <a:lnTo>
                    <a:pt x="373395" y="3321259"/>
                  </a:lnTo>
                  <a:lnTo>
                    <a:pt x="330738" y="3304252"/>
                  </a:lnTo>
                  <a:lnTo>
                    <a:pt x="289892" y="3283926"/>
                  </a:lnTo>
                  <a:lnTo>
                    <a:pt x="251027" y="3260447"/>
                  </a:lnTo>
                  <a:lnTo>
                    <a:pt x="214309" y="3233985"/>
                  </a:lnTo>
                  <a:lnTo>
                    <a:pt x="179905" y="3204706"/>
                  </a:lnTo>
                  <a:lnTo>
                    <a:pt x="147983" y="3172779"/>
                  </a:lnTo>
                  <a:lnTo>
                    <a:pt x="118710" y="3138371"/>
                  </a:lnTo>
                  <a:lnTo>
                    <a:pt x="92255" y="3101649"/>
                  </a:lnTo>
                  <a:lnTo>
                    <a:pt x="68783" y="3062783"/>
                  </a:lnTo>
                  <a:lnTo>
                    <a:pt x="48464" y="3021938"/>
                  </a:lnTo>
                  <a:lnTo>
                    <a:pt x="31463" y="2979284"/>
                  </a:lnTo>
                  <a:lnTo>
                    <a:pt x="17949" y="2934988"/>
                  </a:lnTo>
                  <a:lnTo>
                    <a:pt x="8089" y="2889217"/>
                  </a:lnTo>
                  <a:lnTo>
                    <a:pt x="2050" y="2842140"/>
                  </a:lnTo>
                  <a:lnTo>
                    <a:pt x="0" y="2793923"/>
                  </a:lnTo>
                  <a:lnTo>
                    <a:pt x="0" y="558800"/>
                  </a:lnTo>
                  <a:close/>
                </a:path>
              </a:pathLst>
            </a:custGeom>
            <a:ln w="25400">
              <a:solidFill>
                <a:srgbClr val="683B1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38590" y="923563"/>
              <a:ext cx="1186080" cy="529232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4872100" y="928751"/>
              <a:ext cx="1123950" cy="476250"/>
            </a:xfrm>
            <a:custGeom>
              <a:avLst/>
              <a:gdLst/>
              <a:ahLst/>
              <a:cxnLst/>
              <a:rect l="l" t="t" r="r" b="b"/>
              <a:pathLst>
                <a:path w="1123950" h="476250">
                  <a:moveTo>
                    <a:pt x="885825" y="0"/>
                  </a:moveTo>
                  <a:lnTo>
                    <a:pt x="885825" y="118999"/>
                  </a:lnTo>
                  <a:lnTo>
                    <a:pt x="0" y="118999"/>
                  </a:lnTo>
                  <a:lnTo>
                    <a:pt x="0" y="357124"/>
                  </a:lnTo>
                  <a:lnTo>
                    <a:pt x="885825" y="357124"/>
                  </a:lnTo>
                  <a:lnTo>
                    <a:pt x="885825" y="476250"/>
                  </a:lnTo>
                  <a:lnTo>
                    <a:pt x="1123950" y="238125"/>
                  </a:lnTo>
                  <a:lnTo>
                    <a:pt x="885825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872100" y="928751"/>
              <a:ext cx="1123950" cy="476250"/>
            </a:xfrm>
            <a:custGeom>
              <a:avLst/>
              <a:gdLst/>
              <a:ahLst/>
              <a:cxnLst/>
              <a:rect l="l" t="t" r="r" b="b"/>
              <a:pathLst>
                <a:path w="1123950" h="476250">
                  <a:moveTo>
                    <a:pt x="0" y="118999"/>
                  </a:moveTo>
                  <a:lnTo>
                    <a:pt x="885825" y="118999"/>
                  </a:lnTo>
                  <a:lnTo>
                    <a:pt x="885825" y="0"/>
                  </a:lnTo>
                  <a:lnTo>
                    <a:pt x="1123950" y="238125"/>
                  </a:lnTo>
                  <a:lnTo>
                    <a:pt x="885825" y="476250"/>
                  </a:lnTo>
                  <a:lnTo>
                    <a:pt x="885825" y="357124"/>
                  </a:lnTo>
                  <a:lnTo>
                    <a:pt x="0" y="357124"/>
                  </a:lnTo>
                  <a:lnTo>
                    <a:pt x="0" y="118999"/>
                  </a:lnTo>
                  <a:close/>
                </a:path>
              </a:pathLst>
            </a:custGeom>
            <a:ln w="9525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924925" y="2409761"/>
              <a:ext cx="642937" cy="66198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996426" y="2452751"/>
              <a:ext cx="504825" cy="533400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8996426" y="2452751"/>
              <a:ext cx="504825" cy="533400"/>
            </a:xfrm>
            <a:custGeom>
              <a:avLst/>
              <a:gdLst/>
              <a:ahLst/>
              <a:cxnLst/>
              <a:rect l="l" t="t" r="r" b="b"/>
              <a:pathLst>
                <a:path w="504825" h="533400">
                  <a:moveTo>
                    <a:pt x="0" y="280924"/>
                  </a:moveTo>
                  <a:lnTo>
                    <a:pt x="126110" y="280924"/>
                  </a:lnTo>
                  <a:lnTo>
                    <a:pt x="126110" y="0"/>
                  </a:lnTo>
                  <a:lnTo>
                    <a:pt x="378587" y="0"/>
                  </a:lnTo>
                  <a:lnTo>
                    <a:pt x="378587" y="280924"/>
                  </a:lnTo>
                  <a:lnTo>
                    <a:pt x="504825" y="280924"/>
                  </a:lnTo>
                  <a:lnTo>
                    <a:pt x="252349" y="533400"/>
                  </a:lnTo>
                  <a:lnTo>
                    <a:pt x="0" y="280924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7" name="object 2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0" y="1731264"/>
              <a:ext cx="6115049" cy="4564761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659191" y="3680671"/>
              <a:ext cx="5188427" cy="2453428"/>
            </a:xfrm>
            <a:prstGeom prst="rect">
              <a:avLst/>
            </a:prstGeom>
          </p:spPr>
        </p:pic>
      </p:grpSp>
      <p:sp>
        <p:nvSpPr>
          <p:cNvPr id="29" name="object 29"/>
          <p:cNvSpPr txBox="1"/>
          <p:nvPr/>
        </p:nvSpPr>
        <p:spPr>
          <a:xfrm>
            <a:off x="7957819" y="3097847"/>
            <a:ext cx="25704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i="1" spc="185" dirty="0">
                <a:latin typeface="Verdana"/>
                <a:cs typeface="Verdana"/>
              </a:rPr>
              <a:t>Our</a:t>
            </a:r>
            <a:r>
              <a:rPr sz="1800" i="1" spc="45" dirty="0">
                <a:latin typeface="Verdana"/>
                <a:cs typeface="Verdana"/>
              </a:rPr>
              <a:t> </a:t>
            </a:r>
            <a:r>
              <a:rPr sz="1800" i="1" spc="140" dirty="0">
                <a:latin typeface="Verdana"/>
                <a:cs typeface="Verdana"/>
              </a:rPr>
              <a:t>Model</a:t>
            </a:r>
            <a:r>
              <a:rPr sz="1800" i="1" spc="-10" dirty="0">
                <a:latin typeface="Verdana"/>
                <a:cs typeface="Verdana"/>
              </a:rPr>
              <a:t> </a:t>
            </a:r>
            <a:r>
              <a:rPr sz="1800" i="1" spc="60" dirty="0">
                <a:latin typeface="Verdana"/>
                <a:cs typeface="Verdana"/>
              </a:rPr>
              <a:t>Promises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31" name="object 3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2</a:t>
            </a:fld>
            <a:endParaRPr spc="-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42684" y="110172"/>
            <a:ext cx="3646804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10" dirty="0"/>
              <a:t>TECHNICAL</a:t>
            </a:r>
            <a:r>
              <a:rPr sz="2400" spc="-350" dirty="0"/>
              <a:t> </a:t>
            </a:r>
            <a:r>
              <a:rPr sz="2400" spc="-10" dirty="0"/>
              <a:t>APPROACH</a:t>
            </a:r>
            <a:endParaRPr sz="2400"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608429" y="24765"/>
            <a:ext cx="1471691" cy="67690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639175" y="1057275"/>
            <a:ext cx="1609725" cy="35052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63200" y="1057275"/>
            <a:ext cx="1609725" cy="347662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96100" y="1028700"/>
            <a:ext cx="1590675" cy="3505200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7460615" y="584780"/>
            <a:ext cx="2893060" cy="41148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2500" i="1" spc="105" dirty="0">
                <a:latin typeface="Verdana"/>
                <a:cs typeface="Verdana"/>
              </a:rPr>
              <a:t>Design</a:t>
            </a:r>
            <a:r>
              <a:rPr sz="2500" i="1" spc="-45" dirty="0">
                <a:latin typeface="Verdana"/>
                <a:cs typeface="Verdana"/>
              </a:rPr>
              <a:t> </a:t>
            </a:r>
            <a:r>
              <a:rPr sz="2500" i="1" spc="-10" dirty="0">
                <a:latin typeface="Verdana"/>
                <a:cs typeface="Verdana"/>
              </a:rPr>
              <a:t>Prototype</a:t>
            </a:r>
            <a:endParaRPr sz="25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69022" y="3909631"/>
            <a:ext cx="159194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u="sng" spc="-20" dirty="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Technology</a:t>
            </a:r>
            <a:r>
              <a:rPr sz="1800" u="sng" spc="5" dirty="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 </a:t>
            </a:r>
            <a:r>
              <a:rPr sz="1800" u="sng" spc="-20" dirty="0">
                <a:solidFill>
                  <a:srgbClr val="1F487C"/>
                </a:solidFill>
                <a:uFill>
                  <a:solidFill>
                    <a:srgbClr val="1F487C"/>
                  </a:solidFill>
                </a:uFill>
                <a:latin typeface="Calibri"/>
                <a:cs typeface="Calibri"/>
              </a:rPr>
              <a:t>Used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0" y="4181411"/>
            <a:ext cx="4843780" cy="2252980"/>
            <a:chOff x="0" y="4181411"/>
            <a:chExt cx="4843780" cy="225298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00351" y="4895620"/>
              <a:ext cx="1043233" cy="53874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833876" y="4900675"/>
              <a:ext cx="981075" cy="485775"/>
            </a:xfrm>
            <a:custGeom>
              <a:avLst/>
              <a:gdLst/>
              <a:ahLst/>
              <a:cxnLst/>
              <a:rect l="l" t="t" r="r" b="b"/>
              <a:pathLst>
                <a:path w="981075" h="485775">
                  <a:moveTo>
                    <a:pt x="738124" y="0"/>
                  </a:moveTo>
                  <a:lnTo>
                    <a:pt x="738124" y="121412"/>
                  </a:lnTo>
                  <a:lnTo>
                    <a:pt x="0" y="121412"/>
                  </a:lnTo>
                  <a:lnTo>
                    <a:pt x="0" y="364236"/>
                  </a:lnTo>
                  <a:lnTo>
                    <a:pt x="738124" y="364236"/>
                  </a:lnTo>
                  <a:lnTo>
                    <a:pt x="738124" y="485775"/>
                  </a:lnTo>
                  <a:lnTo>
                    <a:pt x="981075" y="242824"/>
                  </a:lnTo>
                  <a:lnTo>
                    <a:pt x="738124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833876" y="4900675"/>
              <a:ext cx="981075" cy="485775"/>
            </a:xfrm>
            <a:custGeom>
              <a:avLst/>
              <a:gdLst/>
              <a:ahLst/>
              <a:cxnLst/>
              <a:rect l="l" t="t" r="r" b="b"/>
              <a:pathLst>
                <a:path w="981075" h="485775">
                  <a:moveTo>
                    <a:pt x="0" y="121412"/>
                  </a:moveTo>
                  <a:lnTo>
                    <a:pt x="738124" y="121412"/>
                  </a:lnTo>
                  <a:lnTo>
                    <a:pt x="738124" y="0"/>
                  </a:lnTo>
                  <a:lnTo>
                    <a:pt x="981075" y="242824"/>
                  </a:lnTo>
                  <a:lnTo>
                    <a:pt x="738124" y="485775"/>
                  </a:lnTo>
                  <a:lnTo>
                    <a:pt x="738124" y="364236"/>
                  </a:lnTo>
                  <a:lnTo>
                    <a:pt x="0" y="364236"/>
                  </a:lnTo>
                  <a:lnTo>
                    <a:pt x="0" y="121412"/>
                  </a:lnTo>
                  <a:close/>
                </a:path>
              </a:pathLst>
            </a:custGeom>
            <a:ln w="9525">
              <a:solidFill>
                <a:srgbClr val="1F487C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0" y="4181411"/>
              <a:ext cx="3757676" cy="2252726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4287" y="4224400"/>
              <a:ext cx="3686810" cy="2133600"/>
            </a:xfrm>
            <a:custGeom>
              <a:avLst/>
              <a:gdLst/>
              <a:ahLst/>
              <a:cxnLst/>
              <a:rect l="l" t="t" r="r" b="b"/>
              <a:pathLst>
                <a:path w="3686810" h="2133600">
                  <a:moveTo>
                    <a:pt x="3330511" y="0"/>
                  </a:moveTo>
                  <a:lnTo>
                    <a:pt x="355612" y="0"/>
                  </a:lnTo>
                  <a:lnTo>
                    <a:pt x="307356" y="3244"/>
                  </a:lnTo>
                  <a:lnTo>
                    <a:pt x="261074" y="12697"/>
                  </a:lnTo>
                  <a:lnTo>
                    <a:pt x="217189" y="27934"/>
                  </a:lnTo>
                  <a:lnTo>
                    <a:pt x="176125" y="48532"/>
                  </a:lnTo>
                  <a:lnTo>
                    <a:pt x="138305" y="74070"/>
                  </a:lnTo>
                  <a:lnTo>
                    <a:pt x="104154" y="104124"/>
                  </a:lnTo>
                  <a:lnTo>
                    <a:pt x="74094" y="138270"/>
                  </a:lnTo>
                  <a:lnTo>
                    <a:pt x="48550" y="176087"/>
                  </a:lnTo>
                  <a:lnTo>
                    <a:pt x="27944" y="217152"/>
                  </a:lnTo>
                  <a:lnTo>
                    <a:pt x="12702" y="261040"/>
                  </a:lnTo>
                  <a:lnTo>
                    <a:pt x="3246" y="307331"/>
                  </a:lnTo>
                  <a:lnTo>
                    <a:pt x="0" y="355600"/>
                  </a:lnTo>
                  <a:lnTo>
                    <a:pt x="0" y="1777923"/>
                  </a:lnTo>
                  <a:lnTo>
                    <a:pt x="3246" y="1826179"/>
                  </a:lnTo>
                  <a:lnTo>
                    <a:pt x="12702" y="1872461"/>
                  </a:lnTo>
                  <a:lnTo>
                    <a:pt x="27944" y="1916346"/>
                  </a:lnTo>
                  <a:lnTo>
                    <a:pt x="48550" y="1957411"/>
                  </a:lnTo>
                  <a:lnTo>
                    <a:pt x="74094" y="1995230"/>
                  </a:lnTo>
                  <a:lnTo>
                    <a:pt x="104154" y="2029382"/>
                  </a:lnTo>
                  <a:lnTo>
                    <a:pt x="138305" y="2059441"/>
                  </a:lnTo>
                  <a:lnTo>
                    <a:pt x="176125" y="2084986"/>
                  </a:lnTo>
                  <a:lnTo>
                    <a:pt x="217189" y="2105591"/>
                  </a:lnTo>
                  <a:lnTo>
                    <a:pt x="261074" y="2120834"/>
                  </a:lnTo>
                  <a:lnTo>
                    <a:pt x="307356" y="2130290"/>
                  </a:lnTo>
                  <a:lnTo>
                    <a:pt x="355612" y="2133536"/>
                  </a:lnTo>
                  <a:lnTo>
                    <a:pt x="3330511" y="2133536"/>
                  </a:lnTo>
                  <a:lnTo>
                    <a:pt x="3378782" y="2130290"/>
                  </a:lnTo>
                  <a:lnTo>
                    <a:pt x="3425080" y="2120834"/>
                  </a:lnTo>
                  <a:lnTo>
                    <a:pt x="3468979" y="2105591"/>
                  </a:lnTo>
                  <a:lnTo>
                    <a:pt x="3510056" y="2084986"/>
                  </a:lnTo>
                  <a:lnTo>
                    <a:pt x="3547888" y="2059441"/>
                  </a:lnTo>
                  <a:lnTo>
                    <a:pt x="3582050" y="2029382"/>
                  </a:lnTo>
                  <a:lnTo>
                    <a:pt x="3612120" y="1995230"/>
                  </a:lnTo>
                  <a:lnTo>
                    <a:pt x="3637672" y="1957411"/>
                  </a:lnTo>
                  <a:lnTo>
                    <a:pt x="3658284" y="1916346"/>
                  </a:lnTo>
                  <a:lnTo>
                    <a:pt x="3673532" y="1872461"/>
                  </a:lnTo>
                  <a:lnTo>
                    <a:pt x="3682991" y="1826179"/>
                  </a:lnTo>
                  <a:lnTo>
                    <a:pt x="3686238" y="1777923"/>
                  </a:lnTo>
                  <a:lnTo>
                    <a:pt x="3686238" y="355600"/>
                  </a:lnTo>
                  <a:lnTo>
                    <a:pt x="3682991" y="307331"/>
                  </a:lnTo>
                  <a:lnTo>
                    <a:pt x="3673532" y="261040"/>
                  </a:lnTo>
                  <a:lnTo>
                    <a:pt x="3658284" y="217152"/>
                  </a:lnTo>
                  <a:lnTo>
                    <a:pt x="3637672" y="176087"/>
                  </a:lnTo>
                  <a:lnTo>
                    <a:pt x="3612120" y="138270"/>
                  </a:lnTo>
                  <a:lnTo>
                    <a:pt x="3582050" y="104124"/>
                  </a:lnTo>
                  <a:lnTo>
                    <a:pt x="3547888" y="74070"/>
                  </a:lnTo>
                  <a:lnTo>
                    <a:pt x="3510056" y="48532"/>
                  </a:lnTo>
                  <a:lnTo>
                    <a:pt x="3468979" y="27934"/>
                  </a:lnTo>
                  <a:lnTo>
                    <a:pt x="3425080" y="12697"/>
                  </a:lnTo>
                  <a:lnTo>
                    <a:pt x="3378782" y="3244"/>
                  </a:lnTo>
                  <a:lnTo>
                    <a:pt x="33305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4287" y="4224400"/>
              <a:ext cx="3686810" cy="2133600"/>
            </a:xfrm>
            <a:custGeom>
              <a:avLst/>
              <a:gdLst/>
              <a:ahLst/>
              <a:cxnLst/>
              <a:rect l="l" t="t" r="r" b="b"/>
              <a:pathLst>
                <a:path w="3686810" h="2133600">
                  <a:moveTo>
                    <a:pt x="0" y="355600"/>
                  </a:moveTo>
                  <a:lnTo>
                    <a:pt x="3246" y="307331"/>
                  </a:lnTo>
                  <a:lnTo>
                    <a:pt x="12702" y="261040"/>
                  </a:lnTo>
                  <a:lnTo>
                    <a:pt x="27944" y="217152"/>
                  </a:lnTo>
                  <a:lnTo>
                    <a:pt x="48550" y="176087"/>
                  </a:lnTo>
                  <a:lnTo>
                    <a:pt x="74094" y="138270"/>
                  </a:lnTo>
                  <a:lnTo>
                    <a:pt x="104154" y="104124"/>
                  </a:lnTo>
                  <a:lnTo>
                    <a:pt x="138305" y="74070"/>
                  </a:lnTo>
                  <a:lnTo>
                    <a:pt x="176125" y="48532"/>
                  </a:lnTo>
                  <a:lnTo>
                    <a:pt x="217189" y="27934"/>
                  </a:lnTo>
                  <a:lnTo>
                    <a:pt x="261074" y="12697"/>
                  </a:lnTo>
                  <a:lnTo>
                    <a:pt x="307356" y="3244"/>
                  </a:lnTo>
                  <a:lnTo>
                    <a:pt x="355612" y="0"/>
                  </a:lnTo>
                  <a:lnTo>
                    <a:pt x="3330511" y="0"/>
                  </a:lnTo>
                  <a:lnTo>
                    <a:pt x="3378782" y="3244"/>
                  </a:lnTo>
                  <a:lnTo>
                    <a:pt x="3425080" y="12697"/>
                  </a:lnTo>
                  <a:lnTo>
                    <a:pt x="3468979" y="27934"/>
                  </a:lnTo>
                  <a:lnTo>
                    <a:pt x="3510056" y="48532"/>
                  </a:lnTo>
                  <a:lnTo>
                    <a:pt x="3547888" y="74070"/>
                  </a:lnTo>
                  <a:lnTo>
                    <a:pt x="3582050" y="104124"/>
                  </a:lnTo>
                  <a:lnTo>
                    <a:pt x="3612120" y="138270"/>
                  </a:lnTo>
                  <a:lnTo>
                    <a:pt x="3637672" y="176087"/>
                  </a:lnTo>
                  <a:lnTo>
                    <a:pt x="3658284" y="217152"/>
                  </a:lnTo>
                  <a:lnTo>
                    <a:pt x="3673532" y="261040"/>
                  </a:lnTo>
                  <a:lnTo>
                    <a:pt x="3682991" y="307331"/>
                  </a:lnTo>
                  <a:lnTo>
                    <a:pt x="3686238" y="355600"/>
                  </a:lnTo>
                  <a:lnTo>
                    <a:pt x="3686238" y="1777923"/>
                  </a:lnTo>
                  <a:lnTo>
                    <a:pt x="3682991" y="1826179"/>
                  </a:lnTo>
                  <a:lnTo>
                    <a:pt x="3673532" y="1872461"/>
                  </a:lnTo>
                  <a:lnTo>
                    <a:pt x="3658284" y="1916346"/>
                  </a:lnTo>
                  <a:lnTo>
                    <a:pt x="3637672" y="1957411"/>
                  </a:lnTo>
                  <a:lnTo>
                    <a:pt x="3612120" y="1995230"/>
                  </a:lnTo>
                  <a:lnTo>
                    <a:pt x="3582050" y="2029382"/>
                  </a:lnTo>
                  <a:lnTo>
                    <a:pt x="3547888" y="2059441"/>
                  </a:lnTo>
                  <a:lnTo>
                    <a:pt x="3510056" y="2084986"/>
                  </a:lnTo>
                  <a:lnTo>
                    <a:pt x="3468979" y="2105591"/>
                  </a:lnTo>
                  <a:lnTo>
                    <a:pt x="3425080" y="2120834"/>
                  </a:lnTo>
                  <a:lnTo>
                    <a:pt x="3378782" y="2130290"/>
                  </a:lnTo>
                  <a:lnTo>
                    <a:pt x="3330511" y="2133536"/>
                  </a:lnTo>
                  <a:lnTo>
                    <a:pt x="355612" y="2133536"/>
                  </a:lnTo>
                  <a:lnTo>
                    <a:pt x="307356" y="2130290"/>
                  </a:lnTo>
                  <a:lnTo>
                    <a:pt x="261074" y="2120834"/>
                  </a:lnTo>
                  <a:lnTo>
                    <a:pt x="217189" y="2105591"/>
                  </a:lnTo>
                  <a:lnTo>
                    <a:pt x="176125" y="2084986"/>
                  </a:lnTo>
                  <a:lnTo>
                    <a:pt x="138305" y="2059441"/>
                  </a:lnTo>
                  <a:lnTo>
                    <a:pt x="104154" y="2029382"/>
                  </a:lnTo>
                  <a:lnTo>
                    <a:pt x="74094" y="1995230"/>
                  </a:lnTo>
                  <a:lnTo>
                    <a:pt x="48550" y="1957411"/>
                  </a:lnTo>
                  <a:lnTo>
                    <a:pt x="27944" y="1916346"/>
                  </a:lnTo>
                  <a:lnTo>
                    <a:pt x="12702" y="1872461"/>
                  </a:lnTo>
                  <a:lnTo>
                    <a:pt x="3246" y="1826179"/>
                  </a:lnTo>
                  <a:lnTo>
                    <a:pt x="0" y="1777923"/>
                  </a:lnTo>
                  <a:lnTo>
                    <a:pt x="0" y="355600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-7936" y="0"/>
            <a:ext cx="5704205" cy="3886200"/>
            <a:chOff x="-7936" y="0"/>
            <a:chExt cx="5704205" cy="3886200"/>
          </a:xfrm>
        </p:grpSpPr>
        <p:pic>
          <p:nvPicPr>
            <p:cNvPr id="17" name="object 1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09549" y="0"/>
              <a:ext cx="5486400" cy="388620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4763" y="71501"/>
              <a:ext cx="1591310" cy="495300"/>
            </a:xfrm>
            <a:custGeom>
              <a:avLst/>
              <a:gdLst/>
              <a:ahLst/>
              <a:cxnLst/>
              <a:rect l="l" t="t" r="r" b="b"/>
              <a:pathLst>
                <a:path w="1591310" h="495300">
                  <a:moveTo>
                    <a:pt x="795336" y="0"/>
                  </a:moveTo>
                  <a:lnTo>
                    <a:pt x="726711" y="908"/>
                  </a:lnTo>
                  <a:lnTo>
                    <a:pt x="659707" y="3586"/>
                  </a:lnTo>
                  <a:lnTo>
                    <a:pt x="594563" y="7957"/>
                  </a:lnTo>
                  <a:lnTo>
                    <a:pt x="531518" y="13949"/>
                  </a:lnTo>
                  <a:lnTo>
                    <a:pt x="470810" y="21485"/>
                  </a:lnTo>
                  <a:lnTo>
                    <a:pt x="412677" y="30493"/>
                  </a:lnTo>
                  <a:lnTo>
                    <a:pt x="357360" y="40898"/>
                  </a:lnTo>
                  <a:lnTo>
                    <a:pt x="305096" y="52625"/>
                  </a:lnTo>
                  <a:lnTo>
                    <a:pt x="256124" y="65600"/>
                  </a:lnTo>
                  <a:lnTo>
                    <a:pt x="210683" y="79749"/>
                  </a:lnTo>
                  <a:lnTo>
                    <a:pt x="169012" y="94998"/>
                  </a:lnTo>
                  <a:lnTo>
                    <a:pt x="131349" y="111271"/>
                  </a:lnTo>
                  <a:lnTo>
                    <a:pt x="69004" y="146597"/>
                  </a:lnTo>
                  <a:lnTo>
                    <a:pt x="25557" y="185132"/>
                  </a:lnTo>
                  <a:lnTo>
                    <a:pt x="2919" y="226281"/>
                  </a:lnTo>
                  <a:lnTo>
                    <a:pt x="0" y="247650"/>
                  </a:lnTo>
                  <a:lnTo>
                    <a:pt x="2919" y="269000"/>
                  </a:lnTo>
                  <a:lnTo>
                    <a:pt x="25557" y="310125"/>
                  </a:lnTo>
                  <a:lnTo>
                    <a:pt x="69004" y="348648"/>
                  </a:lnTo>
                  <a:lnTo>
                    <a:pt x="131349" y="383972"/>
                  </a:lnTo>
                  <a:lnTo>
                    <a:pt x="169012" y="400248"/>
                  </a:lnTo>
                  <a:lnTo>
                    <a:pt x="210683" y="415500"/>
                  </a:lnTo>
                  <a:lnTo>
                    <a:pt x="256124" y="429654"/>
                  </a:lnTo>
                  <a:lnTo>
                    <a:pt x="305096" y="442635"/>
                  </a:lnTo>
                  <a:lnTo>
                    <a:pt x="357360" y="454369"/>
                  </a:lnTo>
                  <a:lnTo>
                    <a:pt x="412677" y="464780"/>
                  </a:lnTo>
                  <a:lnTo>
                    <a:pt x="470810" y="473794"/>
                  </a:lnTo>
                  <a:lnTo>
                    <a:pt x="531518" y="481337"/>
                  </a:lnTo>
                  <a:lnTo>
                    <a:pt x="594563" y="487334"/>
                  </a:lnTo>
                  <a:lnTo>
                    <a:pt x="659707" y="491709"/>
                  </a:lnTo>
                  <a:lnTo>
                    <a:pt x="726711" y="494390"/>
                  </a:lnTo>
                  <a:lnTo>
                    <a:pt x="795336" y="495300"/>
                  </a:lnTo>
                  <a:lnTo>
                    <a:pt x="863962" y="494390"/>
                  </a:lnTo>
                  <a:lnTo>
                    <a:pt x="930967" y="491709"/>
                  </a:lnTo>
                  <a:lnTo>
                    <a:pt x="996114" y="487334"/>
                  </a:lnTo>
                  <a:lnTo>
                    <a:pt x="1059163" y="481337"/>
                  </a:lnTo>
                  <a:lnTo>
                    <a:pt x="1119874" y="473794"/>
                  </a:lnTo>
                  <a:lnTo>
                    <a:pt x="1178011" y="464780"/>
                  </a:lnTo>
                  <a:lnTo>
                    <a:pt x="1233333" y="454369"/>
                  </a:lnTo>
                  <a:lnTo>
                    <a:pt x="1285602" y="442635"/>
                  </a:lnTo>
                  <a:lnTo>
                    <a:pt x="1334578" y="429654"/>
                  </a:lnTo>
                  <a:lnTo>
                    <a:pt x="1380024" y="415500"/>
                  </a:lnTo>
                  <a:lnTo>
                    <a:pt x="1421700" y="400248"/>
                  </a:lnTo>
                  <a:lnTo>
                    <a:pt x="1459368" y="383972"/>
                  </a:lnTo>
                  <a:lnTo>
                    <a:pt x="1521722" y="348648"/>
                  </a:lnTo>
                  <a:lnTo>
                    <a:pt x="1565175" y="310125"/>
                  </a:lnTo>
                  <a:lnTo>
                    <a:pt x="1587818" y="269000"/>
                  </a:lnTo>
                  <a:lnTo>
                    <a:pt x="1590737" y="247650"/>
                  </a:lnTo>
                  <a:lnTo>
                    <a:pt x="1587818" y="226281"/>
                  </a:lnTo>
                  <a:lnTo>
                    <a:pt x="1565175" y="185132"/>
                  </a:lnTo>
                  <a:lnTo>
                    <a:pt x="1521722" y="146597"/>
                  </a:lnTo>
                  <a:lnTo>
                    <a:pt x="1459368" y="111271"/>
                  </a:lnTo>
                  <a:lnTo>
                    <a:pt x="1421700" y="94998"/>
                  </a:lnTo>
                  <a:lnTo>
                    <a:pt x="1380024" y="79749"/>
                  </a:lnTo>
                  <a:lnTo>
                    <a:pt x="1334578" y="65600"/>
                  </a:lnTo>
                  <a:lnTo>
                    <a:pt x="1285602" y="52625"/>
                  </a:lnTo>
                  <a:lnTo>
                    <a:pt x="1233333" y="40898"/>
                  </a:lnTo>
                  <a:lnTo>
                    <a:pt x="1178011" y="30493"/>
                  </a:lnTo>
                  <a:lnTo>
                    <a:pt x="1119874" y="21485"/>
                  </a:lnTo>
                  <a:lnTo>
                    <a:pt x="1059163" y="13949"/>
                  </a:lnTo>
                  <a:lnTo>
                    <a:pt x="996114" y="7957"/>
                  </a:lnTo>
                  <a:lnTo>
                    <a:pt x="930967" y="3586"/>
                  </a:lnTo>
                  <a:lnTo>
                    <a:pt x="863962" y="908"/>
                  </a:lnTo>
                  <a:lnTo>
                    <a:pt x="7953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9" name="object 19"/>
            <p:cNvSpPr/>
            <p:nvPr/>
          </p:nvSpPr>
          <p:spPr>
            <a:xfrm>
              <a:off x="4763" y="71501"/>
              <a:ext cx="1591310" cy="495300"/>
            </a:xfrm>
            <a:custGeom>
              <a:avLst/>
              <a:gdLst/>
              <a:ahLst/>
              <a:cxnLst/>
              <a:rect l="l" t="t" r="r" b="b"/>
              <a:pathLst>
                <a:path w="1591310" h="495300">
                  <a:moveTo>
                    <a:pt x="0" y="247650"/>
                  </a:moveTo>
                  <a:lnTo>
                    <a:pt x="11518" y="205416"/>
                  </a:lnTo>
                  <a:lnTo>
                    <a:pt x="44799" y="165500"/>
                  </a:lnTo>
                  <a:lnTo>
                    <a:pt x="97934" y="128496"/>
                  </a:lnTo>
                  <a:lnTo>
                    <a:pt x="169012" y="94998"/>
                  </a:lnTo>
                  <a:lnTo>
                    <a:pt x="210683" y="79749"/>
                  </a:lnTo>
                  <a:lnTo>
                    <a:pt x="256124" y="65600"/>
                  </a:lnTo>
                  <a:lnTo>
                    <a:pt x="305096" y="52625"/>
                  </a:lnTo>
                  <a:lnTo>
                    <a:pt x="357360" y="40898"/>
                  </a:lnTo>
                  <a:lnTo>
                    <a:pt x="412677" y="30493"/>
                  </a:lnTo>
                  <a:lnTo>
                    <a:pt x="470810" y="21485"/>
                  </a:lnTo>
                  <a:lnTo>
                    <a:pt x="531518" y="13949"/>
                  </a:lnTo>
                  <a:lnTo>
                    <a:pt x="594563" y="7957"/>
                  </a:lnTo>
                  <a:lnTo>
                    <a:pt x="659707" y="3586"/>
                  </a:lnTo>
                  <a:lnTo>
                    <a:pt x="726711" y="908"/>
                  </a:lnTo>
                  <a:lnTo>
                    <a:pt x="795336" y="0"/>
                  </a:lnTo>
                  <a:lnTo>
                    <a:pt x="863962" y="908"/>
                  </a:lnTo>
                  <a:lnTo>
                    <a:pt x="930967" y="3586"/>
                  </a:lnTo>
                  <a:lnTo>
                    <a:pt x="996114" y="7957"/>
                  </a:lnTo>
                  <a:lnTo>
                    <a:pt x="1059163" y="13949"/>
                  </a:lnTo>
                  <a:lnTo>
                    <a:pt x="1119874" y="21485"/>
                  </a:lnTo>
                  <a:lnTo>
                    <a:pt x="1178011" y="30493"/>
                  </a:lnTo>
                  <a:lnTo>
                    <a:pt x="1233333" y="40898"/>
                  </a:lnTo>
                  <a:lnTo>
                    <a:pt x="1285602" y="52625"/>
                  </a:lnTo>
                  <a:lnTo>
                    <a:pt x="1334578" y="65600"/>
                  </a:lnTo>
                  <a:lnTo>
                    <a:pt x="1380024" y="79749"/>
                  </a:lnTo>
                  <a:lnTo>
                    <a:pt x="1421700" y="94998"/>
                  </a:lnTo>
                  <a:lnTo>
                    <a:pt x="1459368" y="111271"/>
                  </a:lnTo>
                  <a:lnTo>
                    <a:pt x="1521722" y="146597"/>
                  </a:lnTo>
                  <a:lnTo>
                    <a:pt x="1565175" y="185132"/>
                  </a:lnTo>
                  <a:lnTo>
                    <a:pt x="1587818" y="226281"/>
                  </a:lnTo>
                  <a:lnTo>
                    <a:pt x="1590737" y="247650"/>
                  </a:lnTo>
                  <a:lnTo>
                    <a:pt x="1587818" y="269000"/>
                  </a:lnTo>
                  <a:lnTo>
                    <a:pt x="1565175" y="310125"/>
                  </a:lnTo>
                  <a:lnTo>
                    <a:pt x="1521722" y="348648"/>
                  </a:lnTo>
                  <a:lnTo>
                    <a:pt x="1459368" y="383972"/>
                  </a:lnTo>
                  <a:lnTo>
                    <a:pt x="1421700" y="400248"/>
                  </a:lnTo>
                  <a:lnTo>
                    <a:pt x="1380024" y="415500"/>
                  </a:lnTo>
                  <a:lnTo>
                    <a:pt x="1334578" y="429654"/>
                  </a:lnTo>
                  <a:lnTo>
                    <a:pt x="1285602" y="442635"/>
                  </a:lnTo>
                  <a:lnTo>
                    <a:pt x="1233333" y="454369"/>
                  </a:lnTo>
                  <a:lnTo>
                    <a:pt x="1178011" y="464780"/>
                  </a:lnTo>
                  <a:lnTo>
                    <a:pt x="1119874" y="473794"/>
                  </a:lnTo>
                  <a:lnTo>
                    <a:pt x="1059163" y="481337"/>
                  </a:lnTo>
                  <a:lnTo>
                    <a:pt x="996114" y="487334"/>
                  </a:lnTo>
                  <a:lnTo>
                    <a:pt x="930967" y="491709"/>
                  </a:lnTo>
                  <a:lnTo>
                    <a:pt x="863962" y="494390"/>
                  </a:lnTo>
                  <a:lnTo>
                    <a:pt x="795336" y="495300"/>
                  </a:lnTo>
                  <a:lnTo>
                    <a:pt x="726711" y="494390"/>
                  </a:lnTo>
                  <a:lnTo>
                    <a:pt x="659707" y="491709"/>
                  </a:lnTo>
                  <a:lnTo>
                    <a:pt x="594563" y="487334"/>
                  </a:lnTo>
                  <a:lnTo>
                    <a:pt x="531518" y="481337"/>
                  </a:lnTo>
                  <a:lnTo>
                    <a:pt x="470810" y="473794"/>
                  </a:lnTo>
                  <a:lnTo>
                    <a:pt x="412677" y="464780"/>
                  </a:lnTo>
                  <a:lnTo>
                    <a:pt x="357360" y="454369"/>
                  </a:lnTo>
                  <a:lnTo>
                    <a:pt x="305096" y="442635"/>
                  </a:lnTo>
                  <a:lnTo>
                    <a:pt x="256124" y="429654"/>
                  </a:lnTo>
                  <a:lnTo>
                    <a:pt x="210683" y="415500"/>
                  </a:lnTo>
                  <a:lnTo>
                    <a:pt x="169012" y="400248"/>
                  </a:lnTo>
                  <a:lnTo>
                    <a:pt x="131349" y="383972"/>
                  </a:lnTo>
                  <a:lnTo>
                    <a:pt x="69004" y="348648"/>
                  </a:lnTo>
                  <a:lnTo>
                    <a:pt x="25557" y="310125"/>
                  </a:lnTo>
                  <a:lnTo>
                    <a:pt x="2919" y="269000"/>
                  </a:lnTo>
                  <a:lnTo>
                    <a:pt x="0" y="247650"/>
                  </a:lnTo>
                  <a:close/>
                </a:path>
              </a:pathLst>
            </a:custGeom>
            <a:ln w="25400">
              <a:solidFill>
                <a:srgbClr val="8063A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25" name="object 2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3</a:t>
            </a:fld>
            <a:endParaRPr spc="-50" dirty="0"/>
          </a:p>
        </p:txBody>
      </p:sp>
      <p:sp>
        <p:nvSpPr>
          <p:cNvPr id="21" name="object 21"/>
          <p:cNvSpPr txBox="1"/>
          <p:nvPr/>
        </p:nvSpPr>
        <p:spPr>
          <a:xfrm>
            <a:off x="209549" y="228600"/>
            <a:ext cx="1591310" cy="28168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28575">
              <a:lnSpc>
                <a:spcPct val="100800"/>
              </a:lnSpc>
              <a:spcBef>
                <a:spcPts val="85"/>
              </a:spcBef>
            </a:pPr>
            <a:r>
              <a:rPr lang="en-US" sz="1800" b="1" dirty="0">
                <a:solidFill>
                  <a:srgbClr val="92D050"/>
                </a:solidFill>
                <a:latin typeface="Agency FB" panose="020B0503020202020204" pitchFamily="34" charset="0"/>
                <a:cs typeface="Calibri"/>
              </a:rPr>
              <a:t>TechnoVedah</a:t>
            </a:r>
            <a:endParaRPr sz="1800" b="1" dirty="0">
              <a:solidFill>
                <a:srgbClr val="92D050"/>
              </a:solidFill>
              <a:latin typeface="Agency FB" panose="020B0503020202020204" pitchFamily="34" charset="0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44462" y="4528820"/>
            <a:ext cx="1550035" cy="126365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12700" marR="620395">
              <a:lnSpc>
                <a:spcPct val="96000"/>
              </a:lnSpc>
              <a:spcBef>
                <a:spcPts val="190"/>
              </a:spcBef>
            </a:pPr>
            <a:r>
              <a:rPr sz="1400" dirty="0">
                <a:latin typeface="Calibri"/>
                <a:cs typeface="Calibri"/>
              </a:rPr>
              <a:t>React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Native </a:t>
            </a:r>
            <a:r>
              <a:rPr sz="1400" spc="-10" dirty="0">
                <a:latin typeface="Calibri"/>
                <a:cs typeface="Calibri"/>
              </a:rPr>
              <a:t>Node.js Figma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565"/>
              </a:lnSpc>
            </a:pPr>
            <a:r>
              <a:rPr sz="1400" dirty="0">
                <a:latin typeface="Calibri"/>
                <a:cs typeface="Calibri"/>
              </a:rPr>
              <a:t>OpenCV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/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Mediapipe</a:t>
            </a:r>
            <a:endParaRPr sz="1400">
              <a:latin typeface="Calibri"/>
              <a:cs typeface="Calibri"/>
            </a:endParaRPr>
          </a:p>
          <a:p>
            <a:pPr marL="12700" marR="291465">
              <a:lnSpc>
                <a:spcPts val="1580"/>
              </a:lnSpc>
              <a:spcBef>
                <a:spcPts val="125"/>
              </a:spcBef>
            </a:pPr>
            <a:r>
              <a:rPr sz="1400" spc="-20" dirty="0">
                <a:latin typeface="Calibri"/>
                <a:cs typeface="Calibri"/>
              </a:rPr>
              <a:t>AWS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Recognition Chart.js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935479" y="4522406"/>
            <a:ext cx="1482725" cy="126365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>
              <a:lnSpc>
                <a:spcPct val="95400"/>
              </a:lnSpc>
              <a:spcBef>
                <a:spcPts val="204"/>
              </a:spcBef>
            </a:pPr>
            <a:r>
              <a:rPr sz="1400" dirty="0">
                <a:latin typeface="Calibri"/>
                <a:cs typeface="Calibri"/>
              </a:rPr>
              <a:t>Google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Maps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API </a:t>
            </a:r>
            <a:r>
              <a:rPr sz="1400" spc="-10" dirty="0">
                <a:latin typeface="Calibri"/>
                <a:cs typeface="Calibri"/>
              </a:rPr>
              <a:t>Geo-fencing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API. AWS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/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Google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Cloud AWS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S3</a:t>
            </a:r>
            <a:endParaRPr sz="1400">
              <a:latin typeface="Calibri"/>
              <a:cs typeface="Calibri"/>
            </a:endParaRPr>
          </a:p>
          <a:p>
            <a:pPr marL="12700" marR="62230">
              <a:lnSpc>
                <a:spcPts val="1580"/>
              </a:lnSpc>
              <a:spcBef>
                <a:spcPts val="105"/>
              </a:spcBef>
            </a:pPr>
            <a:r>
              <a:rPr sz="1400" dirty="0">
                <a:latin typeface="Calibri"/>
                <a:cs typeface="Calibri"/>
              </a:rPr>
              <a:t>MongoDB</a:t>
            </a:r>
            <a:r>
              <a:rPr sz="1400" spc="-7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Atlas </a:t>
            </a:r>
            <a:r>
              <a:rPr sz="1400" spc="-10" dirty="0">
                <a:latin typeface="Calibri"/>
                <a:cs typeface="Calibri"/>
              </a:rPr>
              <a:t>MySQL/PostgreSQL</a:t>
            </a:r>
            <a:endParaRPr sz="1400">
              <a:latin typeface="Calibri"/>
              <a:cs typeface="Calibri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071A51DF-0270-E16E-435B-09784282D2E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0"/>
              </a:ext>
            </a:extLst>
          </a:blip>
          <a:stretch>
            <a:fillRect/>
          </a:stretch>
        </p:blipFill>
        <p:spPr>
          <a:xfrm>
            <a:off x="5920150" y="4709382"/>
            <a:ext cx="638175" cy="75420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3F08D00-B263-0908-425A-2A2E31FA764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6822440" y="4693477"/>
            <a:ext cx="638175" cy="78601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2F12576-FA9D-2A20-0777-54385C651D8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4"/>
              </a:ext>
            </a:extLst>
          </a:blip>
          <a:stretch>
            <a:fillRect/>
          </a:stretch>
        </p:blipFill>
        <p:spPr>
          <a:xfrm>
            <a:off x="8081955" y="4683529"/>
            <a:ext cx="1806954" cy="754207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460E03D-06BC-CA70-5909-015BF886266C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6"/>
              </a:ext>
            </a:extLst>
          </a:blip>
          <a:stretch>
            <a:fillRect/>
          </a:stretch>
        </p:blipFill>
        <p:spPr>
          <a:xfrm>
            <a:off x="10053511" y="4601236"/>
            <a:ext cx="909430" cy="8382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44AEAEF-3EAF-6C33-3D47-F07D6B809D0B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tretch>
            <a:fillRect/>
          </a:stretch>
        </p:blipFill>
        <p:spPr>
          <a:xfrm>
            <a:off x="11127543" y="4688204"/>
            <a:ext cx="952577" cy="148399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6F805E9C-B1E9-742F-A1B8-1FB1515E59CF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729" y="4753086"/>
            <a:ext cx="638174" cy="73473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D3AF424-0EFE-57A5-93A1-D411A8B4DB4B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3458" y="4777667"/>
            <a:ext cx="909430" cy="56040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7A1B068E-3F54-B06F-F75C-4DED972E76FF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610" y="5409905"/>
            <a:ext cx="1747203" cy="910019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7A2386EF-38B0-B13C-C1B3-F24AC2928B1F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3600" y="5507707"/>
            <a:ext cx="1298882" cy="748699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04F92600-EE58-3B30-0916-7932E48CD9B3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472" y="5454915"/>
            <a:ext cx="1495425" cy="770838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EBB0620-190F-600F-E34A-72C5CB4930DD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844" y="5479496"/>
            <a:ext cx="2035152" cy="77083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763" y="0"/>
            <a:ext cx="1867535" cy="786130"/>
          </a:xfrm>
          <a:custGeom>
            <a:avLst/>
            <a:gdLst/>
            <a:ahLst/>
            <a:cxnLst/>
            <a:rect l="l" t="t" r="r" b="b"/>
            <a:pathLst>
              <a:path w="1867535" h="786130">
                <a:moveTo>
                  <a:pt x="1249174" y="0"/>
                </a:moveTo>
                <a:lnTo>
                  <a:pt x="1296811" y="7953"/>
                </a:lnTo>
                <a:lnTo>
                  <a:pt x="1351704" y="18953"/>
                </a:lnTo>
                <a:lnTo>
                  <a:pt x="1404607" y="31420"/>
                </a:lnTo>
                <a:lnTo>
                  <a:pt x="1455381" y="45293"/>
                </a:lnTo>
                <a:lnTo>
                  <a:pt x="1503888" y="60511"/>
                </a:lnTo>
                <a:lnTo>
                  <a:pt x="1549987" y="77014"/>
                </a:lnTo>
                <a:lnTo>
                  <a:pt x="1593539" y="94741"/>
                </a:lnTo>
                <a:lnTo>
                  <a:pt x="1634407" y="113633"/>
                </a:lnTo>
                <a:lnTo>
                  <a:pt x="1672451" y="133629"/>
                </a:lnTo>
                <a:lnTo>
                  <a:pt x="1707531" y="154668"/>
                </a:lnTo>
                <a:lnTo>
                  <a:pt x="1739509" y="176689"/>
                </a:lnTo>
                <a:lnTo>
                  <a:pt x="1793601" y="223440"/>
                </a:lnTo>
                <a:lnTo>
                  <a:pt x="1833616" y="273398"/>
                </a:lnTo>
                <a:lnTo>
                  <a:pt x="1858440" y="326078"/>
                </a:lnTo>
                <a:lnTo>
                  <a:pt x="1866962" y="381000"/>
                </a:lnTo>
                <a:lnTo>
                  <a:pt x="1864809" y="408710"/>
                </a:lnTo>
                <a:lnTo>
                  <a:pt x="1847996" y="462571"/>
                </a:lnTo>
                <a:lnTo>
                  <a:pt x="1815438" y="513951"/>
                </a:lnTo>
                <a:lnTo>
                  <a:pt x="1768245" y="562365"/>
                </a:lnTo>
                <a:lnTo>
                  <a:pt x="1707531" y="607331"/>
                </a:lnTo>
                <a:lnTo>
                  <a:pt x="1672451" y="628370"/>
                </a:lnTo>
                <a:lnTo>
                  <a:pt x="1634407" y="648366"/>
                </a:lnTo>
                <a:lnTo>
                  <a:pt x="1593539" y="667258"/>
                </a:lnTo>
                <a:lnTo>
                  <a:pt x="1549987" y="684985"/>
                </a:lnTo>
                <a:lnTo>
                  <a:pt x="1503888" y="701488"/>
                </a:lnTo>
                <a:lnTo>
                  <a:pt x="1455381" y="716706"/>
                </a:lnTo>
                <a:lnTo>
                  <a:pt x="1404607" y="730579"/>
                </a:lnTo>
                <a:lnTo>
                  <a:pt x="1351704" y="743046"/>
                </a:lnTo>
                <a:lnTo>
                  <a:pt x="1296811" y="754046"/>
                </a:lnTo>
                <a:lnTo>
                  <a:pt x="1240067" y="763520"/>
                </a:lnTo>
                <a:lnTo>
                  <a:pt x="1181611" y="771407"/>
                </a:lnTo>
                <a:lnTo>
                  <a:pt x="1121582" y="777646"/>
                </a:lnTo>
                <a:lnTo>
                  <a:pt x="1060119" y="782178"/>
                </a:lnTo>
                <a:lnTo>
                  <a:pt x="997362" y="784941"/>
                </a:lnTo>
                <a:lnTo>
                  <a:pt x="933449" y="785876"/>
                </a:lnTo>
                <a:lnTo>
                  <a:pt x="869539" y="784941"/>
                </a:lnTo>
                <a:lnTo>
                  <a:pt x="806785" y="782178"/>
                </a:lnTo>
                <a:lnTo>
                  <a:pt x="745326" y="777646"/>
                </a:lnTo>
                <a:lnTo>
                  <a:pt x="685301" y="771407"/>
                </a:lnTo>
                <a:lnTo>
                  <a:pt x="626848" y="763520"/>
                </a:lnTo>
                <a:lnTo>
                  <a:pt x="570108" y="754046"/>
                </a:lnTo>
                <a:lnTo>
                  <a:pt x="515218" y="743046"/>
                </a:lnTo>
                <a:lnTo>
                  <a:pt x="462319" y="730579"/>
                </a:lnTo>
                <a:lnTo>
                  <a:pt x="411548" y="716706"/>
                </a:lnTo>
                <a:lnTo>
                  <a:pt x="363045" y="701488"/>
                </a:lnTo>
                <a:lnTo>
                  <a:pt x="316950" y="684985"/>
                </a:lnTo>
                <a:lnTo>
                  <a:pt x="273400" y="667257"/>
                </a:lnTo>
                <a:lnTo>
                  <a:pt x="232536" y="648366"/>
                </a:lnTo>
                <a:lnTo>
                  <a:pt x="194495" y="628370"/>
                </a:lnTo>
                <a:lnTo>
                  <a:pt x="159418" y="607331"/>
                </a:lnTo>
                <a:lnTo>
                  <a:pt x="127442" y="585310"/>
                </a:lnTo>
                <a:lnTo>
                  <a:pt x="73354" y="538559"/>
                </a:lnTo>
                <a:lnTo>
                  <a:pt x="33343" y="488601"/>
                </a:lnTo>
                <a:lnTo>
                  <a:pt x="8521" y="435921"/>
                </a:lnTo>
                <a:lnTo>
                  <a:pt x="0" y="381000"/>
                </a:lnTo>
                <a:lnTo>
                  <a:pt x="2153" y="353289"/>
                </a:lnTo>
                <a:lnTo>
                  <a:pt x="18964" y="299428"/>
                </a:lnTo>
                <a:lnTo>
                  <a:pt x="51520" y="248048"/>
                </a:lnTo>
                <a:lnTo>
                  <a:pt x="98708" y="199634"/>
                </a:lnTo>
                <a:lnTo>
                  <a:pt x="159418" y="154668"/>
                </a:lnTo>
                <a:lnTo>
                  <a:pt x="194495" y="133629"/>
                </a:lnTo>
                <a:lnTo>
                  <a:pt x="232536" y="113633"/>
                </a:lnTo>
                <a:lnTo>
                  <a:pt x="273400" y="94741"/>
                </a:lnTo>
                <a:lnTo>
                  <a:pt x="316950" y="77014"/>
                </a:lnTo>
                <a:lnTo>
                  <a:pt x="363045" y="60511"/>
                </a:lnTo>
                <a:lnTo>
                  <a:pt x="411548" y="45293"/>
                </a:lnTo>
                <a:lnTo>
                  <a:pt x="462319" y="31420"/>
                </a:lnTo>
                <a:lnTo>
                  <a:pt x="515218" y="18953"/>
                </a:lnTo>
                <a:lnTo>
                  <a:pt x="570108" y="7953"/>
                </a:lnTo>
                <a:lnTo>
                  <a:pt x="617742" y="0"/>
                </a:lnTo>
              </a:path>
            </a:pathLst>
          </a:custGeom>
          <a:ln w="25400">
            <a:solidFill>
              <a:srgbClr val="8063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63742" y="118234"/>
            <a:ext cx="2160964" cy="1001781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710689">
              <a:lnSpc>
                <a:spcPts val="3670"/>
              </a:lnSpc>
              <a:spcBef>
                <a:spcPts val="130"/>
              </a:spcBef>
            </a:pPr>
            <a:r>
              <a:rPr sz="3200" spc="-20" dirty="0"/>
              <a:t>FEASIBILITY</a:t>
            </a:r>
            <a:r>
              <a:rPr sz="3200" spc="-325" dirty="0"/>
              <a:t> </a:t>
            </a:r>
            <a:r>
              <a:rPr sz="3200" dirty="0"/>
              <a:t>AND</a:t>
            </a:r>
            <a:r>
              <a:rPr sz="3200" spc="-95" dirty="0"/>
              <a:t> </a:t>
            </a:r>
            <a:r>
              <a:rPr sz="3200" spc="-10" dirty="0"/>
              <a:t>VIABILITY</a:t>
            </a:r>
            <a:endParaRPr sz="3200" dirty="0"/>
          </a:p>
          <a:p>
            <a:pPr marL="1842770">
              <a:lnSpc>
                <a:spcPts val="1989"/>
              </a:lnSpc>
            </a:pPr>
            <a:r>
              <a:rPr sz="1800" spc="-95" dirty="0"/>
              <a:t>ANALYSIS</a:t>
            </a:r>
            <a:r>
              <a:rPr sz="1800" spc="10" dirty="0"/>
              <a:t> </a:t>
            </a:r>
            <a:r>
              <a:rPr sz="1800" spc="-210" dirty="0"/>
              <a:t>OF</a:t>
            </a:r>
            <a:r>
              <a:rPr sz="1800" spc="100" dirty="0"/>
              <a:t> </a:t>
            </a:r>
            <a:r>
              <a:rPr sz="1800" spc="-210" dirty="0"/>
              <a:t>THE</a:t>
            </a:r>
            <a:r>
              <a:rPr sz="1800" spc="40" dirty="0"/>
              <a:t> </a:t>
            </a:r>
            <a:r>
              <a:rPr sz="1800" spc="-114" dirty="0"/>
              <a:t>FEASIBILITY</a:t>
            </a:r>
            <a:r>
              <a:rPr sz="1800" spc="5" dirty="0"/>
              <a:t> </a:t>
            </a:r>
            <a:r>
              <a:rPr sz="1800" spc="-210" dirty="0"/>
              <a:t>OF</a:t>
            </a:r>
            <a:r>
              <a:rPr sz="1800" spc="20" dirty="0"/>
              <a:t> </a:t>
            </a:r>
            <a:r>
              <a:rPr sz="1800" spc="-190" dirty="0"/>
              <a:t>THE</a:t>
            </a:r>
            <a:r>
              <a:rPr sz="1800" spc="45" dirty="0"/>
              <a:t> </a:t>
            </a:r>
            <a:r>
              <a:rPr sz="1800" spc="-20" dirty="0"/>
              <a:t>IDEA</a:t>
            </a:r>
            <a:endParaRPr sz="1800" dirty="0"/>
          </a:p>
        </p:txBody>
      </p:sp>
      <p:grpSp>
        <p:nvGrpSpPr>
          <p:cNvPr id="6" name="object 6"/>
          <p:cNvGrpSpPr/>
          <p:nvPr/>
        </p:nvGrpSpPr>
        <p:grpSpPr>
          <a:xfrm>
            <a:off x="0" y="3238436"/>
            <a:ext cx="6148705" cy="3195955"/>
            <a:chOff x="0" y="3238436"/>
            <a:chExt cx="6148705" cy="319595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3305111"/>
              <a:ext cx="6148451" cy="312902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5725" y="3238436"/>
              <a:ext cx="5986526" cy="306235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4287" y="3348100"/>
              <a:ext cx="6077585" cy="3009900"/>
            </a:xfrm>
            <a:custGeom>
              <a:avLst/>
              <a:gdLst/>
              <a:ahLst/>
              <a:cxnLst/>
              <a:rect l="l" t="t" r="r" b="b"/>
              <a:pathLst>
                <a:path w="6077585" h="3009900">
                  <a:moveTo>
                    <a:pt x="5575236" y="0"/>
                  </a:moveTo>
                  <a:lnTo>
                    <a:pt x="501662" y="0"/>
                  </a:lnTo>
                  <a:lnTo>
                    <a:pt x="453348" y="2295"/>
                  </a:lnTo>
                  <a:lnTo>
                    <a:pt x="406334" y="9043"/>
                  </a:lnTo>
                  <a:lnTo>
                    <a:pt x="360829" y="20032"/>
                  </a:lnTo>
                  <a:lnTo>
                    <a:pt x="317044" y="35053"/>
                  </a:lnTo>
                  <a:lnTo>
                    <a:pt x="275189" y="53895"/>
                  </a:lnTo>
                  <a:lnTo>
                    <a:pt x="235475" y="76349"/>
                  </a:lnTo>
                  <a:lnTo>
                    <a:pt x="198111" y="102205"/>
                  </a:lnTo>
                  <a:lnTo>
                    <a:pt x="163308" y="131252"/>
                  </a:lnTo>
                  <a:lnTo>
                    <a:pt x="131276" y="163281"/>
                  </a:lnTo>
                  <a:lnTo>
                    <a:pt x="102225" y="198081"/>
                  </a:lnTo>
                  <a:lnTo>
                    <a:pt x="76365" y="235443"/>
                  </a:lnTo>
                  <a:lnTo>
                    <a:pt x="53907" y="275157"/>
                  </a:lnTo>
                  <a:lnTo>
                    <a:pt x="35061" y="317012"/>
                  </a:lnTo>
                  <a:lnTo>
                    <a:pt x="20037" y="360799"/>
                  </a:lnTo>
                  <a:lnTo>
                    <a:pt x="9045" y="406308"/>
                  </a:lnTo>
                  <a:lnTo>
                    <a:pt x="2296" y="453328"/>
                  </a:lnTo>
                  <a:lnTo>
                    <a:pt x="0" y="501650"/>
                  </a:lnTo>
                  <a:lnTo>
                    <a:pt x="0" y="2508173"/>
                  </a:lnTo>
                  <a:lnTo>
                    <a:pt x="2296" y="2556487"/>
                  </a:lnTo>
                  <a:lnTo>
                    <a:pt x="9045" y="2603502"/>
                  </a:lnTo>
                  <a:lnTo>
                    <a:pt x="20037" y="2649006"/>
                  </a:lnTo>
                  <a:lnTo>
                    <a:pt x="35061" y="2692791"/>
                  </a:lnTo>
                  <a:lnTo>
                    <a:pt x="53907" y="2734646"/>
                  </a:lnTo>
                  <a:lnTo>
                    <a:pt x="76365" y="2774361"/>
                  </a:lnTo>
                  <a:lnTo>
                    <a:pt x="102225" y="2811725"/>
                  </a:lnTo>
                  <a:lnTo>
                    <a:pt x="131276" y="2846528"/>
                  </a:lnTo>
                  <a:lnTo>
                    <a:pt x="163308" y="2878560"/>
                  </a:lnTo>
                  <a:lnTo>
                    <a:pt x="198111" y="2907611"/>
                  </a:lnTo>
                  <a:lnTo>
                    <a:pt x="235475" y="2933471"/>
                  </a:lnTo>
                  <a:lnTo>
                    <a:pt x="275189" y="2955929"/>
                  </a:lnTo>
                  <a:lnTo>
                    <a:pt x="317044" y="2974775"/>
                  </a:lnTo>
                  <a:lnTo>
                    <a:pt x="360829" y="2989799"/>
                  </a:lnTo>
                  <a:lnTo>
                    <a:pt x="406334" y="3000790"/>
                  </a:lnTo>
                  <a:lnTo>
                    <a:pt x="453348" y="3007540"/>
                  </a:lnTo>
                  <a:lnTo>
                    <a:pt x="501662" y="3009836"/>
                  </a:lnTo>
                  <a:lnTo>
                    <a:pt x="5575236" y="3009836"/>
                  </a:lnTo>
                  <a:lnTo>
                    <a:pt x="5623559" y="3007540"/>
                  </a:lnTo>
                  <a:lnTo>
                    <a:pt x="5670583" y="3000790"/>
                  </a:lnTo>
                  <a:lnTo>
                    <a:pt x="5716097" y="2989799"/>
                  </a:lnTo>
                  <a:lnTo>
                    <a:pt x="5759891" y="2974775"/>
                  </a:lnTo>
                  <a:lnTo>
                    <a:pt x="5801755" y="2955929"/>
                  </a:lnTo>
                  <a:lnTo>
                    <a:pt x="5841478" y="2933471"/>
                  </a:lnTo>
                  <a:lnTo>
                    <a:pt x="5878851" y="2907611"/>
                  </a:lnTo>
                  <a:lnTo>
                    <a:pt x="5913663" y="2878560"/>
                  </a:lnTo>
                  <a:lnTo>
                    <a:pt x="5945703" y="2846528"/>
                  </a:lnTo>
                  <a:lnTo>
                    <a:pt x="5974761" y="2811725"/>
                  </a:lnTo>
                  <a:lnTo>
                    <a:pt x="6000627" y="2774361"/>
                  </a:lnTo>
                  <a:lnTo>
                    <a:pt x="6023091" y="2734646"/>
                  </a:lnTo>
                  <a:lnTo>
                    <a:pt x="6041942" y="2692791"/>
                  </a:lnTo>
                  <a:lnTo>
                    <a:pt x="6056970" y="2649006"/>
                  </a:lnTo>
                  <a:lnTo>
                    <a:pt x="6067965" y="2603502"/>
                  </a:lnTo>
                  <a:lnTo>
                    <a:pt x="6074716" y="2556487"/>
                  </a:lnTo>
                  <a:lnTo>
                    <a:pt x="6077013" y="2508173"/>
                  </a:lnTo>
                  <a:lnTo>
                    <a:pt x="6077013" y="501650"/>
                  </a:lnTo>
                  <a:lnTo>
                    <a:pt x="6074716" y="453328"/>
                  </a:lnTo>
                  <a:lnTo>
                    <a:pt x="6067965" y="406308"/>
                  </a:lnTo>
                  <a:lnTo>
                    <a:pt x="6056970" y="360799"/>
                  </a:lnTo>
                  <a:lnTo>
                    <a:pt x="6041942" y="317012"/>
                  </a:lnTo>
                  <a:lnTo>
                    <a:pt x="6023091" y="275157"/>
                  </a:lnTo>
                  <a:lnTo>
                    <a:pt x="6000627" y="235443"/>
                  </a:lnTo>
                  <a:lnTo>
                    <a:pt x="5974761" y="198081"/>
                  </a:lnTo>
                  <a:lnTo>
                    <a:pt x="5945703" y="163281"/>
                  </a:lnTo>
                  <a:lnTo>
                    <a:pt x="5913663" y="131252"/>
                  </a:lnTo>
                  <a:lnTo>
                    <a:pt x="5878851" y="102205"/>
                  </a:lnTo>
                  <a:lnTo>
                    <a:pt x="5841478" y="76349"/>
                  </a:lnTo>
                  <a:lnTo>
                    <a:pt x="5801755" y="53895"/>
                  </a:lnTo>
                  <a:lnTo>
                    <a:pt x="5759891" y="35053"/>
                  </a:lnTo>
                  <a:lnTo>
                    <a:pt x="5716097" y="20032"/>
                  </a:lnTo>
                  <a:lnTo>
                    <a:pt x="5670583" y="9043"/>
                  </a:lnTo>
                  <a:lnTo>
                    <a:pt x="5623559" y="2295"/>
                  </a:lnTo>
                  <a:lnTo>
                    <a:pt x="5575236" y="0"/>
                  </a:lnTo>
                  <a:close/>
                </a:path>
              </a:pathLst>
            </a:custGeom>
            <a:solidFill>
              <a:srgbClr val="92C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4287" y="3348100"/>
              <a:ext cx="6077585" cy="3009900"/>
            </a:xfrm>
            <a:custGeom>
              <a:avLst/>
              <a:gdLst/>
              <a:ahLst/>
              <a:cxnLst/>
              <a:rect l="l" t="t" r="r" b="b"/>
              <a:pathLst>
                <a:path w="6077585" h="3009900">
                  <a:moveTo>
                    <a:pt x="0" y="501650"/>
                  </a:moveTo>
                  <a:lnTo>
                    <a:pt x="2296" y="453328"/>
                  </a:lnTo>
                  <a:lnTo>
                    <a:pt x="9045" y="406308"/>
                  </a:lnTo>
                  <a:lnTo>
                    <a:pt x="20037" y="360799"/>
                  </a:lnTo>
                  <a:lnTo>
                    <a:pt x="35061" y="317012"/>
                  </a:lnTo>
                  <a:lnTo>
                    <a:pt x="53907" y="275157"/>
                  </a:lnTo>
                  <a:lnTo>
                    <a:pt x="76365" y="235443"/>
                  </a:lnTo>
                  <a:lnTo>
                    <a:pt x="102225" y="198081"/>
                  </a:lnTo>
                  <a:lnTo>
                    <a:pt x="131276" y="163281"/>
                  </a:lnTo>
                  <a:lnTo>
                    <a:pt x="163308" y="131252"/>
                  </a:lnTo>
                  <a:lnTo>
                    <a:pt x="198111" y="102205"/>
                  </a:lnTo>
                  <a:lnTo>
                    <a:pt x="235475" y="76349"/>
                  </a:lnTo>
                  <a:lnTo>
                    <a:pt x="275189" y="53895"/>
                  </a:lnTo>
                  <a:lnTo>
                    <a:pt x="317044" y="35053"/>
                  </a:lnTo>
                  <a:lnTo>
                    <a:pt x="360829" y="20032"/>
                  </a:lnTo>
                  <a:lnTo>
                    <a:pt x="406334" y="9043"/>
                  </a:lnTo>
                  <a:lnTo>
                    <a:pt x="453348" y="2295"/>
                  </a:lnTo>
                  <a:lnTo>
                    <a:pt x="501662" y="0"/>
                  </a:lnTo>
                  <a:lnTo>
                    <a:pt x="5575236" y="0"/>
                  </a:lnTo>
                  <a:lnTo>
                    <a:pt x="5623559" y="2295"/>
                  </a:lnTo>
                  <a:lnTo>
                    <a:pt x="5670583" y="9043"/>
                  </a:lnTo>
                  <a:lnTo>
                    <a:pt x="5716097" y="20032"/>
                  </a:lnTo>
                  <a:lnTo>
                    <a:pt x="5759891" y="35053"/>
                  </a:lnTo>
                  <a:lnTo>
                    <a:pt x="5801755" y="53895"/>
                  </a:lnTo>
                  <a:lnTo>
                    <a:pt x="5841478" y="76349"/>
                  </a:lnTo>
                  <a:lnTo>
                    <a:pt x="5878851" y="102205"/>
                  </a:lnTo>
                  <a:lnTo>
                    <a:pt x="5913663" y="131252"/>
                  </a:lnTo>
                  <a:lnTo>
                    <a:pt x="5945703" y="163281"/>
                  </a:lnTo>
                  <a:lnTo>
                    <a:pt x="5974761" y="198081"/>
                  </a:lnTo>
                  <a:lnTo>
                    <a:pt x="6000627" y="235443"/>
                  </a:lnTo>
                  <a:lnTo>
                    <a:pt x="6023091" y="275157"/>
                  </a:lnTo>
                  <a:lnTo>
                    <a:pt x="6041942" y="317012"/>
                  </a:lnTo>
                  <a:lnTo>
                    <a:pt x="6056970" y="360799"/>
                  </a:lnTo>
                  <a:lnTo>
                    <a:pt x="6067965" y="406308"/>
                  </a:lnTo>
                  <a:lnTo>
                    <a:pt x="6074716" y="453328"/>
                  </a:lnTo>
                  <a:lnTo>
                    <a:pt x="6077013" y="501650"/>
                  </a:lnTo>
                  <a:lnTo>
                    <a:pt x="6077013" y="2508173"/>
                  </a:lnTo>
                  <a:lnTo>
                    <a:pt x="6074716" y="2556487"/>
                  </a:lnTo>
                  <a:lnTo>
                    <a:pt x="6067965" y="2603502"/>
                  </a:lnTo>
                  <a:lnTo>
                    <a:pt x="6056970" y="2649006"/>
                  </a:lnTo>
                  <a:lnTo>
                    <a:pt x="6041942" y="2692791"/>
                  </a:lnTo>
                  <a:lnTo>
                    <a:pt x="6023091" y="2734646"/>
                  </a:lnTo>
                  <a:lnTo>
                    <a:pt x="6000627" y="2774361"/>
                  </a:lnTo>
                  <a:lnTo>
                    <a:pt x="5974761" y="2811725"/>
                  </a:lnTo>
                  <a:lnTo>
                    <a:pt x="5945703" y="2846528"/>
                  </a:lnTo>
                  <a:lnTo>
                    <a:pt x="5913663" y="2878560"/>
                  </a:lnTo>
                  <a:lnTo>
                    <a:pt x="5878851" y="2907611"/>
                  </a:lnTo>
                  <a:lnTo>
                    <a:pt x="5841478" y="2933471"/>
                  </a:lnTo>
                  <a:lnTo>
                    <a:pt x="5801755" y="2955929"/>
                  </a:lnTo>
                  <a:lnTo>
                    <a:pt x="5759891" y="2974775"/>
                  </a:lnTo>
                  <a:lnTo>
                    <a:pt x="5716097" y="2989799"/>
                  </a:lnTo>
                  <a:lnTo>
                    <a:pt x="5670583" y="3000790"/>
                  </a:lnTo>
                  <a:lnTo>
                    <a:pt x="5623559" y="3007540"/>
                  </a:lnTo>
                  <a:lnTo>
                    <a:pt x="5575236" y="3009836"/>
                  </a:lnTo>
                  <a:lnTo>
                    <a:pt x="501662" y="3009836"/>
                  </a:lnTo>
                  <a:lnTo>
                    <a:pt x="453348" y="3007540"/>
                  </a:lnTo>
                  <a:lnTo>
                    <a:pt x="406334" y="3000790"/>
                  </a:lnTo>
                  <a:lnTo>
                    <a:pt x="360829" y="2989799"/>
                  </a:lnTo>
                  <a:lnTo>
                    <a:pt x="317044" y="2974775"/>
                  </a:lnTo>
                  <a:lnTo>
                    <a:pt x="275189" y="2955929"/>
                  </a:lnTo>
                  <a:lnTo>
                    <a:pt x="235475" y="2933471"/>
                  </a:lnTo>
                  <a:lnTo>
                    <a:pt x="198111" y="2907611"/>
                  </a:lnTo>
                  <a:lnTo>
                    <a:pt x="163308" y="2878560"/>
                  </a:lnTo>
                  <a:lnTo>
                    <a:pt x="131276" y="2846528"/>
                  </a:lnTo>
                  <a:lnTo>
                    <a:pt x="102225" y="2811725"/>
                  </a:lnTo>
                  <a:lnTo>
                    <a:pt x="76365" y="2774361"/>
                  </a:lnTo>
                  <a:lnTo>
                    <a:pt x="53907" y="2734646"/>
                  </a:lnTo>
                  <a:lnTo>
                    <a:pt x="35061" y="2692791"/>
                  </a:lnTo>
                  <a:lnTo>
                    <a:pt x="20037" y="2649006"/>
                  </a:lnTo>
                  <a:lnTo>
                    <a:pt x="9045" y="2603502"/>
                  </a:lnTo>
                  <a:lnTo>
                    <a:pt x="2296" y="2556487"/>
                  </a:lnTo>
                  <a:lnTo>
                    <a:pt x="0" y="2508173"/>
                  </a:lnTo>
                  <a:lnTo>
                    <a:pt x="0" y="501650"/>
                  </a:lnTo>
                  <a:close/>
                </a:path>
              </a:pathLst>
            </a:custGeom>
            <a:ln w="9524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261620" y="3323272"/>
            <a:ext cx="5582920" cy="11207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" algn="ctr">
              <a:lnSpc>
                <a:spcPts val="2130"/>
              </a:lnSpc>
              <a:spcBef>
                <a:spcPts val="100"/>
              </a:spcBef>
            </a:pPr>
            <a:r>
              <a:rPr sz="1800" b="1" spc="45" dirty="0">
                <a:latin typeface="Arial"/>
                <a:cs typeface="Arial"/>
              </a:rPr>
              <a:t>Potential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Challenges</a:t>
            </a:r>
            <a:endParaRPr sz="1800" dirty="0">
              <a:latin typeface="Arial"/>
              <a:cs typeface="Arial"/>
            </a:endParaRPr>
          </a:p>
          <a:p>
            <a:pPr marL="297815" marR="5080" indent="-285750">
              <a:lnSpc>
                <a:spcPts val="2180"/>
              </a:lnSpc>
              <a:spcBef>
                <a:spcPts val="30"/>
              </a:spcBef>
              <a:buFont typeface="Arial MT"/>
              <a:buChar char="•"/>
              <a:tabLst>
                <a:tab pos="1226820" algn="l"/>
              </a:tabLst>
            </a:pPr>
            <a:r>
              <a:rPr sz="1800" spc="-20" dirty="0">
                <a:latin typeface="Calibri"/>
                <a:cs typeface="Calibri"/>
              </a:rPr>
              <a:t>Technical </a:t>
            </a:r>
            <a:r>
              <a:rPr sz="1800" spc="-10" dirty="0">
                <a:latin typeface="Calibri"/>
                <a:cs typeface="Calibri"/>
              </a:rPr>
              <a:t>limitations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facial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recognition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accuracy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under 	</a:t>
            </a:r>
            <a:r>
              <a:rPr sz="1800" dirty="0">
                <a:latin typeface="Calibri"/>
                <a:cs typeface="Calibri"/>
              </a:rPr>
              <a:t>poor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lighting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or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low-</a:t>
            </a:r>
            <a:r>
              <a:rPr sz="1800" dirty="0">
                <a:latin typeface="Calibri"/>
                <a:cs typeface="Calibri"/>
              </a:rPr>
              <a:t>quality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cameras.</a:t>
            </a:r>
            <a:endParaRPr sz="1800" dirty="0">
              <a:latin typeface="Calibri"/>
              <a:cs typeface="Calibri"/>
            </a:endParaRPr>
          </a:p>
          <a:p>
            <a:pPr marL="441325" lvl="1" indent="-285750">
              <a:lnSpc>
                <a:spcPts val="2100"/>
              </a:lnSpc>
              <a:buFont typeface="Arial MT"/>
              <a:buChar char="•"/>
              <a:tabLst>
                <a:tab pos="441325" algn="l"/>
              </a:tabLst>
            </a:pPr>
            <a:r>
              <a:rPr sz="1800" b="1" spc="-10" dirty="0">
                <a:latin typeface="Calibri"/>
                <a:cs typeface="Calibri"/>
              </a:rPr>
              <a:t>GPS/location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accuracy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issues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indoors,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leading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false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6222" y="4420171"/>
            <a:ext cx="5598795" cy="1673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1420">
              <a:lnSpc>
                <a:spcPts val="213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negatives.</a:t>
            </a:r>
            <a:endParaRPr sz="1800">
              <a:latin typeface="Calibri"/>
              <a:cs typeface="Calibri"/>
            </a:endParaRPr>
          </a:p>
          <a:p>
            <a:pPr marL="298450" marR="5080" indent="-286385">
              <a:lnSpc>
                <a:spcPts val="2180"/>
              </a:lnSpc>
              <a:spcBef>
                <a:spcPts val="30"/>
              </a:spcBef>
              <a:buFont typeface="Arial MT"/>
              <a:buChar char="•"/>
              <a:tabLst>
                <a:tab pos="1571625" algn="l"/>
              </a:tabLst>
            </a:pPr>
            <a:r>
              <a:rPr sz="1800" b="1" dirty="0">
                <a:latin typeface="Calibri"/>
                <a:cs typeface="Calibri"/>
              </a:rPr>
              <a:t>Scalability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bottlenecks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if</a:t>
            </a:r>
            <a:r>
              <a:rPr sz="1800" spc="-9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many </a:t>
            </a:r>
            <a:r>
              <a:rPr sz="1800" spc="-10" dirty="0">
                <a:latin typeface="Calibri"/>
                <a:cs typeface="Calibri"/>
              </a:rPr>
              <a:t>students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attempt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mark 	</a:t>
            </a:r>
            <a:r>
              <a:rPr sz="1800" spc="-10" dirty="0">
                <a:latin typeface="Calibri"/>
                <a:cs typeface="Calibri"/>
              </a:rPr>
              <a:t>attendance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same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time.</a:t>
            </a:r>
            <a:endParaRPr sz="1800">
              <a:latin typeface="Calibri"/>
              <a:cs typeface="Calibri"/>
            </a:endParaRPr>
          </a:p>
          <a:p>
            <a:pPr marL="645795" lvl="1" indent="-285750">
              <a:lnSpc>
                <a:spcPts val="2100"/>
              </a:lnSpc>
              <a:buFont typeface="Arial MT"/>
              <a:buChar char="•"/>
              <a:tabLst>
                <a:tab pos="645795" algn="l"/>
              </a:tabLst>
            </a:pPr>
            <a:r>
              <a:rPr sz="1800" dirty="0">
                <a:latin typeface="Calibri"/>
                <a:cs typeface="Calibri"/>
              </a:rPr>
              <a:t>Concerns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around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data</a:t>
            </a:r>
            <a:r>
              <a:rPr sz="1800" b="1" spc="-5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security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&amp;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privacy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facial</a:t>
            </a:r>
            <a:endParaRPr sz="1800">
              <a:latin typeface="Calibri"/>
              <a:cs typeface="Calibri"/>
            </a:endParaRPr>
          </a:p>
          <a:p>
            <a:pPr marL="2150110">
              <a:lnSpc>
                <a:spcPct val="100000"/>
              </a:lnSpc>
              <a:spcBef>
                <a:spcPts val="15"/>
              </a:spcBef>
            </a:pPr>
            <a:r>
              <a:rPr sz="1800" spc="-10" dirty="0">
                <a:latin typeface="Calibri"/>
                <a:cs typeface="Calibri"/>
              </a:rPr>
              <a:t>recognition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data.</a:t>
            </a:r>
            <a:endParaRPr sz="1800">
              <a:latin typeface="Calibri"/>
              <a:cs typeface="Calibri"/>
            </a:endParaRPr>
          </a:p>
          <a:p>
            <a:pPr marL="915035" lvl="2" indent="-285750">
              <a:lnSpc>
                <a:spcPct val="100000"/>
              </a:lnSpc>
              <a:spcBef>
                <a:spcPts val="20"/>
              </a:spcBef>
              <a:buFont typeface="Arial MT"/>
              <a:buChar char="•"/>
              <a:tabLst>
                <a:tab pos="915035" algn="l"/>
              </a:tabLst>
            </a:pPr>
            <a:r>
              <a:rPr sz="1800" dirty="0">
                <a:latin typeface="Calibri"/>
                <a:cs typeface="Calibri"/>
              </a:rPr>
              <a:t>Internet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dependency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rural/remote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areas.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6200775" y="3257486"/>
            <a:ext cx="5910580" cy="3167380"/>
            <a:chOff x="6200775" y="3257486"/>
            <a:chExt cx="5910580" cy="3167380"/>
          </a:xfrm>
        </p:grpSpPr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200775" y="3343211"/>
              <a:ext cx="5910326" cy="3081401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305550" y="3257486"/>
              <a:ext cx="5748401" cy="3052826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6262751" y="3386200"/>
              <a:ext cx="5791200" cy="2962275"/>
            </a:xfrm>
            <a:custGeom>
              <a:avLst/>
              <a:gdLst/>
              <a:ahLst/>
              <a:cxnLst/>
              <a:rect l="l" t="t" r="r" b="b"/>
              <a:pathLst>
                <a:path w="5791200" h="2962275">
                  <a:moveTo>
                    <a:pt x="5297424" y="0"/>
                  </a:moveTo>
                  <a:lnTo>
                    <a:pt x="493649" y="0"/>
                  </a:lnTo>
                  <a:lnTo>
                    <a:pt x="446101" y="2259"/>
                  </a:lnTo>
                  <a:lnTo>
                    <a:pt x="399834" y="8899"/>
                  </a:lnTo>
                  <a:lnTo>
                    <a:pt x="355054" y="19714"/>
                  </a:lnTo>
                  <a:lnTo>
                    <a:pt x="311967" y="34497"/>
                  </a:lnTo>
                  <a:lnTo>
                    <a:pt x="270780" y="53040"/>
                  </a:lnTo>
                  <a:lnTo>
                    <a:pt x="231699" y="75137"/>
                  </a:lnTo>
                  <a:lnTo>
                    <a:pt x="194933" y="100582"/>
                  </a:lnTo>
                  <a:lnTo>
                    <a:pt x="160687" y="129167"/>
                  </a:lnTo>
                  <a:lnTo>
                    <a:pt x="129167" y="160687"/>
                  </a:lnTo>
                  <a:lnTo>
                    <a:pt x="100582" y="194933"/>
                  </a:lnTo>
                  <a:lnTo>
                    <a:pt x="75137" y="231699"/>
                  </a:lnTo>
                  <a:lnTo>
                    <a:pt x="53040" y="270780"/>
                  </a:lnTo>
                  <a:lnTo>
                    <a:pt x="34497" y="311967"/>
                  </a:lnTo>
                  <a:lnTo>
                    <a:pt x="19714" y="355054"/>
                  </a:lnTo>
                  <a:lnTo>
                    <a:pt x="8899" y="399834"/>
                  </a:lnTo>
                  <a:lnTo>
                    <a:pt x="2259" y="446101"/>
                  </a:lnTo>
                  <a:lnTo>
                    <a:pt x="0" y="493649"/>
                  </a:lnTo>
                  <a:lnTo>
                    <a:pt x="0" y="2468486"/>
                  </a:lnTo>
                  <a:lnTo>
                    <a:pt x="2259" y="2516036"/>
                  </a:lnTo>
                  <a:lnTo>
                    <a:pt x="8899" y="2562306"/>
                  </a:lnTo>
                  <a:lnTo>
                    <a:pt x="19714" y="2607091"/>
                  </a:lnTo>
                  <a:lnTo>
                    <a:pt x="34497" y="2650184"/>
                  </a:lnTo>
                  <a:lnTo>
                    <a:pt x="53040" y="2691376"/>
                  </a:lnTo>
                  <a:lnTo>
                    <a:pt x="75137" y="2730462"/>
                  </a:lnTo>
                  <a:lnTo>
                    <a:pt x="100582" y="2767235"/>
                  </a:lnTo>
                  <a:lnTo>
                    <a:pt x="129167" y="2801488"/>
                  </a:lnTo>
                  <a:lnTo>
                    <a:pt x="160687" y="2833013"/>
                  </a:lnTo>
                  <a:lnTo>
                    <a:pt x="194933" y="2861604"/>
                  </a:lnTo>
                  <a:lnTo>
                    <a:pt x="231699" y="2887054"/>
                  </a:lnTo>
                  <a:lnTo>
                    <a:pt x="270780" y="2909157"/>
                  </a:lnTo>
                  <a:lnTo>
                    <a:pt x="311967" y="2927705"/>
                  </a:lnTo>
                  <a:lnTo>
                    <a:pt x="355054" y="2942491"/>
                  </a:lnTo>
                  <a:lnTo>
                    <a:pt x="399834" y="2953309"/>
                  </a:lnTo>
                  <a:lnTo>
                    <a:pt x="446101" y="2959951"/>
                  </a:lnTo>
                  <a:lnTo>
                    <a:pt x="493649" y="2962211"/>
                  </a:lnTo>
                  <a:lnTo>
                    <a:pt x="5297424" y="2962211"/>
                  </a:lnTo>
                  <a:lnTo>
                    <a:pt x="5344972" y="2959951"/>
                  </a:lnTo>
                  <a:lnTo>
                    <a:pt x="5391243" y="2953309"/>
                  </a:lnTo>
                  <a:lnTo>
                    <a:pt x="5436029" y="2942491"/>
                  </a:lnTo>
                  <a:lnTo>
                    <a:pt x="5479123" y="2927705"/>
                  </a:lnTo>
                  <a:lnTo>
                    <a:pt x="5520319" y="2909157"/>
                  </a:lnTo>
                  <a:lnTo>
                    <a:pt x="5559409" y="2887054"/>
                  </a:lnTo>
                  <a:lnTo>
                    <a:pt x="5596186" y="2861604"/>
                  </a:lnTo>
                  <a:lnTo>
                    <a:pt x="5630443" y="2833013"/>
                  </a:lnTo>
                  <a:lnTo>
                    <a:pt x="5661974" y="2801488"/>
                  </a:lnTo>
                  <a:lnTo>
                    <a:pt x="5690570" y="2767235"/>
                  </a:lnTo>
                  <a:lnTo>
                    <a:pt x="5716025" y="2730462"/>
                  </a:lnTo>
                  <a:lnTo>
                    <a:pt x="5738132" y="2691376"/>
                  </a:lnTo>
                  <a:lnTo>
                    <a:pt x="5756684" y="2650184"/>
                  </a:lnTo>
                  <a:lnTo>
                    <a:pt x="5771474" y="2607091"/>
                  </a:lnTo>
                  <a:lnTo>
                    <a:pt x="5782295" y="2562306"/>
                  </a:lnTo>
                  <a:lnTo>
                    <a:pt x="5788939" y="2516036"/>
                  </a:lnTo>
                  <a:lnTo>
                    <a:pt x="5791200" y="2468486"/>
                  </a:lnTo>
                  <a:lnTo>
                    <a:pt x="5791200" y="493649"/>
                  </a:lnTo>
                  <a:lnTo>
                    <a:pt x="5788939" y="446101"/>
                  </a:lnTo>
                  <a:lnTo>
                    <a:pt x="5782295" y="399834"/>
                  </a:lnTo>
                  <a:lnTo>
                    <a:pt x="5771474" y="355054"/>
                  </a:lnTo>
                  <a:lnTo>
                    <a:pt x="5756684" y="311967"/>
                  </a:lnTo>
                  <a:lnTo>
                    <a:pt x="5738132" y="270780"/>
                  </a:lnTo>
                  <a:lnTo>
                    <a:pt x="5716025" y="231699"/>
                  </a:lnTo>
                  <a:lnTo>
                    <a:pt x="5690570" y="194933"/>
                  </a:lnTo>
                  <a:lnTo>
                    <a:pt x="5661974" y="160687"/>
                  </a:lnTo>
                  <a:lnTo>
                    <a:pt x="5630443" y="129167"/>
                  </a:lnTo>
                  <a:lnTo>
                    <a:pt x="5596186" y="100582"/>
                  </a:lnTo>
                  <a:lnTo>
                    <a:pt x="5559409" y="75137"/>
                  </a:lnTo>
                  <a:lnTo>
                    <a:pt x="5520319" y="53040"/>
                  </a:lnTo>
                  <a:lnTo>
                    <a:pt x="5479123" y="34497"/>
                  </a:lnTo>
                  <a:lnTo>
                    <a:pt x="5436029" y="19714"/>
                  </a:lnTo>
                  <a:lnTo>
                    <a:pt x="5391243" y="8899"/>
                  </a:lnTo>
                  <a:lnTo>
                    <a:pt x="5344972" y="2259"/>
                  </a:lnTo>
                  <a:lnTo>
                    <a:pt x="5297424" y="0"/>
                  </a:lnTo>
                  <a:close/>
                </a:path>
              </a:pathLst>
            </a:custGeom>
            <a:solidFill>
              <a:srgbClr val="92CDD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262751" y="3386200"/>
              <a:ext cx="5791200" cy="2962275"/>
            </a:xfrm>
            <a:custGeom>
              <a:avLst/>
              <a:gdLst/>
              <a:ahLst/>
              <a:cxnLst/>
              <a:rect l="l" t="t" r="r" b="b"/>
              <a:pathLst>
                <a:path w="5791200" h="2962275">
                  <a:moveTo>
                    <a:pt x="0" y="493649"/>
                  </a:moveTo>
                  <a:lnTo>
                    <a:pt x="2259" y="446101"/>
                  </a:lnTo>
                  <a:lnTo>
                    <a:pt x="8899" y="399834"/>
                  </a:lnTo>
                  <a:lnTo>
                    <a:pt x="19714" y="355054"/>
                  </a:lnTo>
                  <a:lnTo>
                    <a:pt x="34497" y="311967"/>
                  </a:lnTo>
                  <a:lnTo>
                    <a:pt x="53040" y="270780"/>
                  </a:lnTo>
                  <a:lnTo>
                    <a:pt x="75137" y="231699"/>
                  </a:lnTo>
                  <a:lnTo>
                    <a:pt x="100582" y="194933"/>
                  </a:lnTo>
                  <a:lnTo>
                    <a:pt x="129167" y="160687"/>
                  </a:lnTo>
                  <a:lnTo>
                    <a:pt x="160687" y="129167"/>
                  </a:lnTo>
                  <a:lnTo>
                    <a:pt x="194933" y="100582"/>
                  </a:lnTo>
                  <a:lnTo>
                    <a:pt x="231699" y="75137"/>
                  </a:lnTo>
                  <a:lnTo>
                    <a:pt x="270780" y="53040"/>
                  </a:lnTo>
                  <a:lnTo>
                    <a:pt x="311967" y="34497"/>
                  </a:lnTo>
                  <a:lnTo>
                    <a:pt x="355054" y="19714"/>
                  </a:lnTo>
                  <a:lnTo>
                    <a:pt x="399834" y="8899"/>
                  </a:lnTo>
                  <a:lnTo>
                    <a:pt x="446101" y="2259"/>
                  </a:lnTo>
                  <a:lnTo>
                    <a:pt x="493649" y="0"/>
                  </a:lnTo>
                  <a:lnTo>
                    <a:pt x="5297424" y="0"/>
                  </a:lnTo>
                  <a:lnTo>
                    <a:pt x="5344972" y="2259"/>
                  </a:lnTo>
                  <a:lnTo>
                    <a:pt x="5391243" y="8899"/>
                  </a:lnTo>
                  <a:lnTo>
                    <a:pt x="5436029" y="19714"/>
                  </a:lnTo>
                  <a:lnTo>
                    <a:pt x="5479123" y="34497"/>
                  </a:lnTo>
                  <a:lnTo>
                    <a:pt x="5520319" y="53040"/>
                  </a:lnTo>
                  <a:lnTo>
                    <a:pt x="5559409" y="75137"/>
                  </a:lnTo>
                  <a:lnTo>
                    <a:pt x="5596186" y="100582"/>
                  </a:lnTo>
                  <a:lnTo>
                    <a:pt x="5630443" y="129167"/>
                  </a:lnTo>
                  <a:lnTo>
                    <a:pt x="5661974" y="160687"/>
                  </a:lnTo>
                  <a:lnTo>
                    <a:pt x="5690570" y="194933"/>
                  </a:lnTo>
                  <a:lnTo>
                    <a:pt x="5716025" y="231699"/>
                  </a:lnTo>
                  <a:lnTo>
                    <a:pt x="5738132" y="270780"/>
                  </a:lnTo>
                  <a:lnTo>
                    <a:pt x="5756684" y="311967"/>
                  </a:lnTo>
                  <a:lnTo>
                    <a:pt x="5771474" y="355054"/>
                  </a:lnTo>
                  <a:lnTo>
                    <a:pt x="5782295" y="399834"/>
                  </a:lnTo>
                  <a:lnTo>
                    <a:pt x="5788939" y="446101"/>
                  </a:lnTo>
                  <a:lnTo>
                    <a:pt x="5791200" y="493649"/>
                  </a:lnTo>
                  <a:lnTo>
                    <a:pt x="5791200" y="2468486"/>
                  </a:lnTo>
                  <a:lnTo>
                    <a:pt x="5788939" y="2516036"/>
                  </a:lnTo>
                  <a:lnTo>
                    <a:pt x="5782295" y="2562306"/>
                  </a:lnTo>
                  <a:lnTo>
                    <a:pt x="5771474" y="2607091"/>
                  </a:lnTo>
                  <a:lnTo>
                    <a:pt x="5756684" y="2650184"/>
                  </a:lnTo>
                  <a:lnTo>
                    <a:pt x="5738132" y="2691376"/>
                  </a:lnTo>
                  <a:lnTo>
                    <a:pt x="5716025" y="2730462"/>
                  </a:lnTo>
                  <a:lnTo>
                    <a:pt x="5690570" y="2767235"/>
                  </a:lnTo>
                  <a:lnTo>
                    <a:pt x="5661974" y="2801488"/>
                  </a:lnTo>
                  <a:lnTo>
                    <a:pt x="5630443" y="2833013"/>
                  </a:lnTo>
                  <a:lnTo>
                    <a:pt x="5596186" y="2861604"/>
                  </a:lnTo>
                  <a:lnTo>
                    <a:pt x="5559409" y="2887054"/>
                  </a:lnTo>
                  <a:lnTo>
                    <a:pt x="5520319" y="2909157"/>
                  </a:lnTo>
                  <a:lnTo>
                    <a:pt x="5479123" y="2927705"/>
                  </a:lnTo>
                  <a:lnTo>
                    <a:pt x="5436029" y="2942491"/>
                  </a:lnTo>
                  <a:lnTo>
                    <a:pt x="5391243" y="2953309"/>
                  </a:lnTo>
                  <a:lnTo>
                    <a:pt x="5344972" y="2959951"/>
                  </a:lnTo>
                  <a:lnTo>
                    <a:pt x="5297424" y="2962211"/>
                  </a:lnTo>
                  <a:lnTo>
                    <a:pt x="493649" y="2962211"/>
                  </a:lnTo>
                  <a:lnTo>
                    <a:pt x="446101" y="2959951"/>
                  </a:lnTo>
                  <a:lnTo>
                    <a:pt x="399834" y="2953309"/>
                  </a:lnTo>
                  <a:lnTo>
                    <a:pt x="355054" y="2942491"/>
                  </a:lnTo>
                  <a:lnTo>
                    <a:pt x="311967" y="2927705"/>
                  </a:lnTo>
                  <a:lnTo>
                    <a:pt x="270780" y="2909157"/>
                  </a:lnTo>
                  <a:lnTo>
                    <a:pt x="231699" y="2887054"/>
                  </a:lnTo>
                  <a:lnTo>
                    <a:pt x="194933" y="2861604"/>
                  </a:lnTo>
                  <a:lnTo>
                    <a:pt x="160687" y="2833013"/>
                  </a:lnTo>
                  <a:lnTo>
                    <a:pt x="129167" y="2801488"/>
                  </a:lnTo>
                  <a:lnTo>
                    <a:pt x="100582" y="2767235"/>
                  </a:lnTo>
                  <a:lnTo>
                    <a:pt x="75137" y="2730462"/>
                  </a:lnTo>
                  <a:lnTo>
                    <a:pt x="53040" y="2691376"/>
                  </a:lnTo>
                  <a:lnTo>
                    <a:pt x="34497" y="2650184"/>
                  </a:lnTo>
                  <a:lnTo>
                    <a:pt x="19714" y="2607091"/>
                  </a:lnTo>
                  <a:lnTo>
                    <a:pt x="8899" y="2562306"/>
                  </a:lnTo>
                  <a:lnTo>
                    <a:pt x="2259" y="2516036"/>
                  </a:lnTo>
                  <a:lnTo>
                    <a:pt x="0" y="2468486"/>
                  </a:lnTo>
                  <a:lnTo>
                    <a:pt x="0" y="493649"/>
                  </a:lnTo>
                  <a:close/>
                </a:path>
              </a:pathLst>
            </a:custGeom>
            <a:ln w="9525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265416" y="3339147"/>
            <a:ext cx="378587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"/>
                <a:cs typeface="Arial"/>
              </a:rPr>
              <a:t>Strategies</a:t>
            </a:r>
            <a:r>
              <a:rPr sz="1800" b="1" spc="-7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75" dirty="0">
                <a:latin typeface="Arial"/>
                <a:cs typeface="Arial"/>
              </a:rPr>
              <a:t> </a:t>
            </a:r>
            <a:r>
              <a:rPr sz="1800" b="1" spc="-45" dirty="0">
                <a:latin typeface="Arial"/>
                <a:cs typeface="Arial"/>
              </a:rPr>
              <a:t>Overcome</a:t>
            </a:r>
            <a:r>
              <a:rPr sz="1800" b="1" spc="-7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Challenges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487795" y="3883088"/>
            <a:ext cx="5340985" cy="2226945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8450" marR="5080" indent="-286385">
              <a:lnSpc>
                <a:spcPct val="100800"/>
              </a:lnSpc>
              <a:spcBef>
                <a:spcPts val="85"/>
              </a:spcBef>
              <a:buFont typeface="Arial MT"/>
              <a:buChar char="•"/>
              <a:tabLst>
                <a:tab pos="1455420" algn="l"/>
              </a:tabLst>
            </a:pPr>
            <a:r>
              <a:rPr sz="1800" dirty="0">
                <a:latin typeface="Calibri"/>
                <a:cs typeface="Calibri"/>
              </a:rPr>
              <a:t>Use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robust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AI/ML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models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(OpenCV,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AWS</a:t>
            </a:r>
            <a:r>
              <a:rPr sz="1800" spc="-7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Recognition) 	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reliable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facial</a:t>
            </a:r>
            <a:r>
              <a:rPr sz="1800" spc="-7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recognition.</a:t>
            </a:r>
            <a:endParaRPr sz="1800">
              <a:latin typeface="Calibri"/>
              <a:cs typeface="Calibri"/>
            </a:endParaRPr>
          </a:p>
          <a:p>
            <a:pPr marL="586740" lvl="1" indent="-285750">
              <a:lnSpc>
                <a:spcPts val="2130"/>
              </a:lnSpc>
              <a:spcBef>
                <a:spcPts val="15"/>
              </a:spcBef>
              <a:buFont typeface="Arial MT"/>
              <a:buChar char="•"/>
              <a:tabLst>
                <a:tab pos="586740" algn="l"/>
              </a:tabLst>
            </a:pPr>
            <a:r>
              <a:rPr sz="1800" dirty="0">
                <a:latin typeface="Calibri"/>
                <a:cs typeface="Calibri"/>
              </a:rPr>
              <a:t>Apply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geo-</a:t>
            </a:r>
            <a:r>
              <a:rPr sz="1800" b="1" dirty="0">
                <a:latin typeface="Calibri"/>
                <a:cs typeface="Calibri"/>
              </a:rPr>
              <a:t>fencing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+</a:t>
            </a:r>
            <a:r>
              <a:rPr sz="1800" b="1" spc="-5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Wi-</a:t>
            </a:r>
            <a:r>
              <a:rPr sz="1800" b="1" dirty="0">
                <a:latin typeface="Calibri"/>
                <a:cs typeface="Calibri"/>
              </a:rPr>
              <a:t>Fi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validation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improve</a:t>
            </a:r>
            <a:endParaRPr sz="1800">
              <a:latin typeface="Calibri"/>
              <a:cs typeface="Calibri"/>
            </a:endParaRPr>
          </a:p>
          <a:p>
            <a:pPr marL="1989455">
              <a:lnSpc>
                <a:spcPts val="2130"/>
              </a:lnSpc>
            </a:pPr>
            <a:r>
              <a:rPr sz="1800" dirty="0">
                <a:latin typeface="Calibri"/>
                <a:cs typeface="Calibri"/>
              </a:rPr>
              <a:t>location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accuracy.</a:t>
            </a:r>
            <a:endParaRPr sz="1800">
              <a:latin typeface="Calibri"/>
              <a:cs typeface="Calibri"/>
            </a:endParaRPr>
          </a:p>
          <a:p>
            <a:pPr marL="348615" marR="60325" indent="-285750">
              <a:lnSpc>
                <a:spcPts val="2180"/>
              </a:lnSpc>
              <a:spcBef>
                <a:spcPts val="75"/>
              </a:spcBef>
              <a:buFont typeface="Arial MT"/>
              <a:buChar char="•"/>
              <a:tabLst>
                <a:tab pos="1579245" algn="l"/>
              </a:tabLst>
            </a:pPr>
            <a:r>
              <a:rPr sz="1800" dirty="0">
                <a:latin typeface="Calibri"/>
                <a:cs typeface="Calibri"/>
              </a:rPr>
              <a:t>Implement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cloud-</a:t>
            </a:r>
            <a:r>
              <a:rPr sz="1800" b="1" dirty="0">
                <a:latin typeface="Calibri"/>
                <a:cs typeface="Calibri"/>
              </a:rPr>
              <a:t>based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scaling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(AWS/GCP)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with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load 	</a:t>
            </a:r>
            <a:r>
              <a:rPr sz="1800" dirty="0">
                <a:latin typeface="Calibri"/>
                <a:cs typeface="Calibri"/>
              </a:rPr>
              <a:t>balancing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large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classes.</a:t>
            </a:r>
            <a:endParaRPr sz="1800">
              <a:latin typeface="Calibri"/>
              <a:cs typeface="Calibri"/>
            </a:endParaRPr>
          </a:p>
          <a:p>
            <a:pPr marL="309245" indent="-285750">
              <a:lnSpc>
                <a:spcPts val="2100"/>
              </a:lnSpc>
              <a:buFont typeface="Arial MT"/>
              <a:buChar char="•"/>
              <a:tabLst>
                <a:tab pos="309245" algn="l"/>
              </a:tabLst>
            </a:pPr>
            <a:r>
              <a:rPr sz="1800" dirty="0">
                <a:latin typeface="Calibri"/>
                <a:cs typeface="Calibri"/>
              </a:rPr>
              <a:t>Encrypt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all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student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data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comply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with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data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privacy</a:t>
            </a:r>
            <a:endParaRPr sz="1800">
              <a:latin typeface="Calibri"/>
              <a:cs typeface="Calibri"/>
            </a:endParaRPr>
          </a:p>
          <a:p>
            <a:pPr marL="1153795">
              <a:lnSpc>
                <a:spcPct val="100000"/>
              </a:lnSpc>
              <a:spcBef>
                <a:spcPts val="15"/>
              </a:spcBef>
            </a:pPr>
            <a:r>
              <a:rPr sz="1800" b="1" dirty="0">
                <a:latin typeface="Calibri"/>
                <a:cs typeface="Calibri"/>
              </a:rPr>
              <a:t>policies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(e.g.,</a:t>
            </a:r>
            <a:r>
              <a:rPr sz="1800" spc="-6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GDPR-</a:t>
            </a:r>
            <a:r>
              <a:rPr sz="1800" dirty="0">
                <a:latin typeface="Calibri"/>
                <a:cs typeface="Calibri"/>
              </a:rPr>
              <a:t>like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guidelines).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20" name="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419225" y="790575"/>
            <a:ext cx="9115425" cy="2524125"/>
          </a:xfrm>
          <a:prstGeom prst="rect">
            <a:avLst/>
          </a:prstGeom>
        </p:spPr>
      </p:pic>
      <p:sp>
        <p:nvSpPr>
          <p:cNvPr id="21" name="object 21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22" name="object 22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4</a:t>
            </a:fld>
            <a:endParaRPr spc="-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2BD93E-30B3-F99F-1F25-016A25CE902B}"/>
              </a:ext>
            </a:extLst>
          </p:cNvPr>
          <p:cNvSpPr txBox="1"/>
          <p:nvPr/>
        </p:nvSpPr>
        <p:spPr>
          <a:xfrm>
            <a:off x="381000" y="23733"/>
            <a:ext cx="9541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92D050"/>
                </a:solidFill>
              </a:rPr>
              <a:t>Techno</a:t>
            </a:r>
          </a:p>
          <a:p>
            <a:r>
              <a:rPr lang="en-US" dirty="0" err="1">
                <a:solidFill>
                  <a:srgbClr val="92D050"/>
                </a:solidFill>
              </a:rPr>
              <a:t>vedah</a:t>
            </a:r>
            <a:endParaRPr lang="en-IN" dirty="0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35395" rIns="0" bIns="0" rtlCol="0">
            <a:spAutoFit/>
          </a:bodyPr>
          <a:lstStyle/>
          <a:p>
            <a:pPr marL="1994535">
              <a:lnSpc>
                <a:spcPct val="100000"/>
              </a:lnSpc>
              <a:spcBef>
                <a:spcPts val="105"/>
              </a:spcBef>
            </a:pPr>
            <a:r>
              <a:rPr spc="-60" dirty="0"/>
              <a:t>IMPACT</a:t>
            </a:r>
            <a:r>
              <a:rPr spc="-235" dirty="0"/>
              <a:t> </a:t>
            </a:r>
            <a:r>
              <a:rPr dirty="0"/>
              <a:t>AND</a:t>
            </a:r>
            <a:r>
              <a:rPr spc="25" dirty="0"/>
              <a:t> </a:t>
            </a:r>
            <a:r>
              <a:rPr spc="-10" dirty="0"/>
              <a:t>BENEFITS</a:t>
            </a:r>
          </a:p>
        </p:txBody>
      </p:sp>
      <p:sp>
        <p:nvSpPr>
          <p:cNvPr id="5" name="object 5"/>
          <p:cNvSpPr/>
          <p:nvPr/>
        </p:nvSpPr>
        <p:spPr>
          <a:xfrm>
            <a:off x="43918" y="-29561"/>
            <a:ext cx="1248410" cy="809625"/>
          </a:xfrm>
          <a:custGeom>
            <a:avLst/>
            <a:gdLst/>
            <a:ahLst/>
            <a:cxnLst/>
            <a:rect l="l" t="t" r="r" b="b"/>
            <a:pathLst>
              <a:path w="1248410" h="809625">
                <a:moveTo>
                  <a:pt x="0" y="404749"/>
                </a:moveTo>
                <a:lnTo>
                  <a:pt x="10051" y="331999"/>
                </a:lnTo>
                <a:lnTo>
                  <a:pt x="39031" y="263525"/>
                </a:lnTo>
                <a:lnTo>
                  <a:pt x="60069" y="231249"/>
                </a:lnTo>
                <a:lnTo>
                  <a:pt x="85178" y="200471"/>
                </a:lnTo>
                <a:lnTo>
                  <a:pt x="114139" y="171334"/>
                </a:lnTo>
                <a:lnTo>
                  <a:pt x="146730" y="143981"/>
                </a:lnTo>
                <a:lnTo>
                  <a:pt x="182732" y="118554"/>
                </a:lnTo>
                <a:lnTo>
                  <a:pt x="221924" y="95197"/>
                </a:lnTo>
                <a:lnTo>
                  <a:pt x="264087" y="74052"/>
                </a:lnTo>
                <a:lnTo>
                  <a:pt x="308999" y="55263"/>
                </a:lnTo>
                <a:lnTo>
                  <a:pt x="356441" y="38973"/>
                </a:lnTo>
                <a:lnTo>
                  <a:pt x="406192" y="25324"/>
                </a:lnTo>
                <a:lnTo>
                  <a:pt x="458033" y="14459"/>
                </a:lnTo>
                <a:lnTo>
                  <a:pt x="511742" y="6521"/>
                </a:lnTo>
                <a:lnTo>
                  <a:pt x="567100" y="1654"/>
                </a:lnTo>
                <a:lnTo>
                  <a:pt x="623887" y="0"/>
                </a:lnTo>
                <a:lnTo>
                  <a:pt x="680672" y="1654"/>
                </a:lnTo>
                <a:lnTo>
                  <a:pt x="736030" y="6521"/>
                </a:lnTo>
                <a:lnTo>
                  <a:pt x="789741" y="14459"/>
                </a:lnTo>
                <a:lnTo>
                  <a:pt x="841585" y="25324"/>
                </a:lnTo>
                <a:lnTo>
                  <a:pt x="891339" y="38973"/>
                </a:lnTo>
                <a:lnTo>
                  <a:pt x="938786" y="55263"/>
                </a:lnTo>
                <a:lnTo>
                  <a:pt x="983703" y="74052"/>
                </a:lnTo>
                <a:lnTo>
                  <a:pt x="1025871" y="95197"/>
                </a:lnTo>
                <a:lnTo>
                  <a:pt x="1065069" y="118554"/>
                </a:lnTo>
                <a:lnTo>
                  <a:pt x="1101077" y="143981"/>
                </a:lnTo>
                <a:lnTo>
                  <a:pt x="1133674" y="171334"/>
                </a:lnTo>
                <a:lnTo>
                  <a:pt x="1162640" y="200471"/>
                </a:lnTo>
                <a:lnTo>
                  <a:pt x="1187754" y="231249"/>
                </a:lnTo>
                <a:lnTo>
                  <a:pt x="1208797" y="263525"/>
                </a:lnTo>
                <a:lnTo>
                  <a:pt x="1237784" y="331999"/>
                </a:lnTo>
                <a:lnTo>
                  <a:pt x="1247838" y="404749"/>
                </a:lnTo>
                <a:lnTo>
                  <a:pt x="1245288" y="441588"/>
                </a:lnTo>
                <a:lnTo>
                  <a:pt x="1225547" y="512350"/>
                </a:lnTo>
                <a:lnTo>
                  <a:pt x="1187754" y="578272"/>
                </a:lnTo>
                <a:lnTo>
                  <a:pt x="1162640" y="609059"/>
                </a:lnTo>
                <a:lnTo>
                  <a:pt x="1133674" y="638206"/>
                </a:lnTo>
                <a:lnTo>
                  <a:pt x="1101077" y="665569"/>
                </a:lnTo>
                <a:lnTo>
                  <a:pt x="1065069" y="691006"/>
                </a:lnTo>
                <a:lnTo>
                  <a:pt x="1025871" y="714374"/>
                </a:lnTo>
                <a:lnTo>
                  <a:pt x="983703" y="735529"/>
                </a:lnTo>
                <a:lnTo>
                  <a:pt x="938786" y="754328"/>
                </a:lnTo>
                <a:lnTo>
                  <a:pt x="891339" y="770627"/>
                </a:lnTo>
                <a:lnTo>
                  <a:pt x="841585" y="784284"/>
                </a:lnTo>
                <a:lnTo>
                  <a:pt x="789741" y="795156"/>
                </a:lnTo>
                <a:lnTo>
                  <a:pt x="736030" y="803099"/>
                </a:lnTo>
                <a:lnTo>
                  <a:pt x="680672" y="807969"/>
                </a:lnTo>
                <a:lnTo>
                  <a:pt x="623887" y="809625"/>
                </a:lnTo>
                <a:lnTo>
                  <a:pt x="567100" y="807969"/>
                </a:lnTo>
                <a:lnTo>
                  <a:pt x="511742" y="803099"/>
                </a:lnTo>
                <a:lnTo>
                  <a:pt x="458033" y="795156"/>
                </a:lnTo>
                <a:lnTo>
                  <a:pt x="406192" y="784284"/>
                </a:lnTo>
                <a:lnTo>
                  <a:pt x="356441" y="770627"/>
                </a:lnTo>
                <a:lnTo>
                  <a:pt x="308999" y="754328"/>
                </a:lnTo>
                <a:lnTo>
                  <a:pt x="264087" y="735529"/>
                </a:lnTo>
                <a:lnTo>
                  <a:pt x="221924" y="714374"/>
                </a:lnTo>
                <a:lnTo>
                  <a:pt x="182732" y="691007"/>
                </a:lnTo>
                <a:lnTo>
                  <a:pt x="146730" y="665569"/>
                </a:lnTo>
                <a:lnTo>
                  <a:pt x="114139" y="638206"/>
                </a:lnTo>
                <a:lnTo>
                  <a:pt x="85178" y="609059"/>
                </a:lnTo>
                <a:lnTo>
                  <a:pt x="60069" y="578272"/>
                </a:lnTo>
                <a:lnTo>
                  <a:pt x="39031" y="545988"/>
                </a:lnTo>
                <a:lnTo>
                  <a:pt x="10051" y="477503"/>
                </a:lnTo>
                <a:lnTo>
                  <a:pt x="0" y="404749"/>
                </a:lnTo>
                <a:close/>
              </a:path>
            </a:pathLst>
          </a:custGeom>
          <a:ln w="25400">
            <a:solidFill>
              <a:srgbClr val="8063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94280" y="-169678"/>
            <a:ext cx="1813907" cy="86684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2700" marR="5080" indent="69850" algn="just">
              <a:lnSpc>
                <a:spcPct val="100800"/>
              </a:lnSpc>
              <a:spcBef>
                <a:spcPts val="85"/>
              </a:spcBef>
            </a:pPr>
            <a:r>
              <a:rPr sz="1800" spc="-20" dirty="0">
                <a:latin typeface="Calibri"/>
                <a:cs typeface="Calibri"/>
              </a:rPr>
              <a:t> </a:t>
            </a:r>
            <a:endParaRPr lang="en-US" sz="1800" spc="-20" dirty="0">
              <a:latin typeface="Calibri"/>
              <a:cs typeface="Calibri"/>
            </a:endParaRPr>
          </a:p>
          <a:p>
            <a:pPr marL="12700" marR="5080" indent="69850" algn="just">
              <a:lnSpc>
                <a:spcPct val="100800"/>
              </a:lnSpc>
              <a:spcBef>
                <a:spcPts val="85"/>
              </a:spcBef>
            </a:pPr>
            <a:r>
              <a:rPr lang="en-US" b="1" spc="-20" dirty="0">
                <a:solidFill>
                  <a:srgbClr val="92D050"/>
                </a:solidFill>
                <a:latin typeface="Agency FB" panose="020B0503020202020204" pitchFamily="34" charset="0"/>
                <a:cs typeface="Calibri"/>
              </a:rPr>
              <a:t>Techno</a:t>
            </a:r>
          </a:p>
          <a:p>
            <a:pPr marL="12700" marR="5080" indent="69850" algn="just">
              <a:lnSpc>
                <a:spcPct val="100800"/>
              </a:lnSpc>
              <a:spcBef>
                <a:spcPts val="85"/>
              </a:spcBef>
            </a:pPr>
            <a:r>
              <a:rPr lang="en-US" b="1" spc="-20" dirty="0">
                <a:solidFill>
                  <a:srgbClr val="92D050"/>
                </a:solidFill>
                <a:latin typeface="Agency FB" panose="020B0503020202020204" pitchFamily="34" charset="0"/>
                <a:cs typeface="Calibri"/>
              </a:rPr>
              <a:t>Vedah</a:t>
            </a:r>
            <a:endParaRPr sz="1800" b="1" dirty="0">
              <a:solidFill>
                <a:srgbClr val="92D050"/>
              </a:solidFill>
              <a:latin typeface="Agency FB" panose="020B0503020202020204" pitchFamily="34" charset="0"/>
              <a:cs typeface="Calibri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63742" y="-8789"/>
            <a:ext cx="2160964" cy="1001781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5</a:t>
            </a:fld>
            <a:endParaRPr spc="-50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B9A4DB8-3FC1-5010-344F-D19858E64016}"/>
              </a:ext>
            </a:extLst>
          </p:cNvPr>
          <p:cNvSpPr/>
          <p:nvPr/>
        </p:nvSpPr>
        <p:spPr>
          <a:xfrm>
            <a:off x="29170" y="781463"/>
            <a:ext cx="5576664" cy="2916941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62EDE45F-FCA4-9CF4-9148-8FF833AFA8B1}"/>
              </a:ext>
            </a:extLst>
          </p:cNvPr>
          <p:cNvSpPr/>
          <p:nvPr/>
        </p:nvSpPr>
        <p:spPr>
          <a:xfrm>
            <a:off x="72423" y="3679652"/>
            <a:ext cx="5589916" cy="297180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F0A4112-4D88-D435-F54F-BFF64ADBF92D}"/>
              </a:ext>
            </a:extLst>
          </p:cNvPr>
          <p:cNvSpPr txBox="1"/>
          <p:nvPr/>
        </p:nvSpPr>
        <p:spPr>
          <a:xfrm>
            <a:off x="2373297" y="646613"/>
            <a:ext cx="1295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800" dirty="0">
                <a:latin typeface="Algerian" panose="04020705040A02060702" pitchFamily="82" charset="0"/>
              </a:rPr>
              <a:t>IMPACT</a:t>
            </a:r>
            <a:endParaRPr lang="en-IN" dirty="0">
              <a:latin typeface="Algerian" panose="04020705040A02060702" pitchFamily="82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C3F4A2-A2CE-566F-174C-17BC48554EC6}"/>
              </a:ext>
            </a:extLst>
          </p:cNvPr>
          <p:cNvSpPr txBox="1"/>
          <p:nvPr/>
        </p:nvSpPr>
        <p:spPr>
          <a:xfrm>
            <a:off x="511889" y="959302"/>
            <a:ext cx="51745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IN" sz="1600" b="1" dirty="0"/>
              <a:t>On Students:</a:t>
            </a:r>
            <a:r>
              <a:rPr lang="en-IN" sz="1600" dirty="0"/>
              <a:t> Proxy attendance will be eliminated, ensuring a </a:t>
            </a:r>
            <a:r>
              <a:rPr lang="en-IN" sz="1600" b="1" dirty="0"/>
              <a:t>fair</a:t>
            </a:r>
            <a:r>
              <a:rPr lang="en-IN" sz="1600" dirty="0"/>
              <a:t> and </a:t>
            </a:r>
            <a:r>
              <a:rPr lang="en-IN" sz="1600" b="1" dirty="0"/>
              <a:t>transparent system</a:t>
            </a:r>
            <a:r>
              <a:rPr lang="en-IN" sz="1600" dirty="0"/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IN" sz="1600" b="1" dirty="0"/>
          </a:p>
          <a:p>
            <a:pPr marL="342900" indent="-342900">
              <a:buFont typeface="+mj-lt"/>
              <a:buAutoNum type="arabicPeriod"/>
            </a:pPr>
            <a:r>
              <a:rPr lang="en-IN" sz="1600" b="1" dirty="0"/>
              <a:t>On Teachers:</a:t>
            </a:r>
            <a:r>
              <a:rPr lang="en-IN" sz="1600" dirty="0"/>
              <a:t> Saves time spent on </a:t>
            </a:r>
            <a:r>
              <a:rPr lang="en-IN" sz="1600" b="1" dirty="0"/>
              <a:t>manual roll-calls</a:t>
            </a:r>
            <a:r>
              <a:rPr lang="en-IN" sz="1600" dirty="0"/>
              <a:t>, increasing valuable </a:t>
            </a:r>
            <a:r>
              <a:rPr lang="en-IN" sz="1600" b="1" dirty="0"/>
              <a:t>teaching time</a:t>
            </a:r>
            <a:endParaRPr lang="en-IN" sz="1600" dirty="0"/>
          </a:p>
          <a:p>
            <a:pPr marL="342900" indent="-342900">
              <a:buFont typeface="+mj-lt"/>
              <a:buAutoNum type="arabicPeriod"/>
            </a:pPr>
            <a:endParaRPr lang="en-IN" sz="1600" b="1" dirty="0"/>
          </a:p>
          <a:p>
            <a:pPr marL="342900" indent="-342900">
              <a:buFont typeface="+mj-lt"/>
              <a:buAutoNum type="arabicPeriod"/>
            </a:pPr>
            <a:r>
              <a:rPr lang="en-IN" sz="1600" b="1" dirty="0"/>
              <a:t>On Institutions:</a:t>
            </a:r>
            <a:r>
              <a:rPr lang="en-IN" sz="1600" dirty="0"/>
              <a:t> Provides an </a:t>
            </a:r>
            <a:r>
              <a:rPr lang="en-IN" sz="1600" b="1" dirty="0"/>
              <a:t>automated cloud record</a:t>
            </a:r>
            <a:r>
              <a:rPr lang="en-IN" sz="1600" dirty="0"/>
              <a:t>, simplifying </a:t>
            </a:r>
            <a:r>
              <a:rPr lang="en-IN" sz="1600" b="1" dirty="0"/>
              <a:t>audit, accreditation, and report generation</a:t>
            </a:r>
            <a:r>
              <a:rPr lang="en-IN" sz="1600" dirty="0"/>
              <a:t>..</a:t>
            </a:r>
          </a:p>
          <a:p>
            <a:pPr marL="342900" indent="-342900">
              <a:buFont typeface="+mj-lt"/>
              <a:buAutoNum type="arabicPeriod"/>
            </a:pPr>
            <a:endParaRPr lang="en-IN" sz="16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D36ECE7-18FB-05B5-B7BF-9DDCCFAD8500}"/>
              </a:ext>
            </a:extLst>
          </p:cNvPr>
          <p:cNvSpPr txBox="1"/>
          <p:nvPr/>
        </p:nvSpPr>
        <p:spPr>
          <a:xfrm>
            <a:off x="2312851" y="3783672"/>
            <a:ext cx="1329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800" dirty="0">
                <a:latin typeface="Algerian" panose="04020705040A02060702" pitchFamily="82" charset="0"/>
              </a:rPr>
              <a:t>BENEFITS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8813C26-E940-5C60-D937-4AF01B4853DC}"/>
              </a:ext>
            </a:extLst>
          </p:cNvPr>
          <p:cNvSpPr txBox="1"/>
          <p:nvPr/>
        </p:nvSpPr>
        <p:spPr>
          <a:xfrm>
            <a:off x="128929" y="4118321"/>
            <a:ext cx="569718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IN" sz="1400" b="1" dirty="0"/>
              <a:t>Accuracy &amp; Security:</a:t>
            </a:r>
            <a:r>
              <a:rPr lang="en-IN" sz="1400" dirty="0"/>
              <a:t> </a:t>
            </a:r>
            <a:r>
              <a:rPr lang="en-IN" sz="1400" b="1" dirty="0"/>
              <a:t>Face Recognition</a:t>
            </a:r>
            <a:r>
              <a:rPr lang="en-IN" sz="1400" dirty="0"/>
              <a:t> and </a:t>
            </a:r>
            <a:r>
              <a:rPr lang="en-IN" sz="1400" b="1" dirty="0"/>
              <a:t>Geo-location Lock</a:t>
            </a:r>
            <a:r>
              <a:rPr lang="en-IN" sz="1400" dirty="0"/>
              <a:t> ensure exact attendance, making cheating impossible.</a:t>
            </a:r>
          </a:p>
          <a:p>
            <a:pPr marL="342900" indent="-342900">
              <a:buFont typeface="+mj-lt"/>
              <a:buAutoNum type="arabicPeriod"/>
            </a:pPr>
            <a:endParaRPr lang="en-IN" sz="1400" b="1" dirty="0"/>
          </a:p>
          <a:p>
            <a:pPr marL="342900" indent="-342900">
              <a:buFont typeface="+mj-lt"/>
              <a:buAutoNum type="arabicPeriod"/>
            </a:pPr>
            <a:r>
              <a:rPr lang="en-IN" sz="1400" b="1" dirty="0"/>
              <a:t>Time-Saving:</a:t>
            </a:r>
            <a:r>
              <a:rPr lang="en-IN" sz="1400" dirty="0"/>
              <a:t> Saves </a:t>
            </a:r>
            <a:r>
              <a:rPr lang="en-IN" sz="1400" b="1" dirty="0"/>
              <a:t>5–10 minutes</a:t>
            </a:r>
            <a:r>
              <a:rPr lang="en-IN" sz="1400" dirty="0"/>
              <a:t> daily, yielding a huge </a:t>
            </a:r>
            <a:r>
              <a:rPr lang="en-IN" sz="1400" b="1" dirty="0"/>
              <a:t>cumulative benefit</a:t>
            </a:r>
            <a:r>
              <a:rPr lang="en-IN" sz="1400" dirty="0"/>
              <a:t> over the semester.</a:t>
            </a:r>
          </a:p>
          <a:p>
            <a:pPr marL="342900" indent="-342900">
              <a:buFont typeface="+mj-lt"/>
              <a:buAutoNum type="arabicPeriod"/>
            </a:pPr>
            <a:endParaRPr lang="en-IN" sz="1400" b="1" dirty="0"/>
          </a:p>
          <a:p>
            <a:pPr marL="342900" indent="-342900">
              <a:buFont typeface="+mj-lt"/>
              <a:buAutoNum type="arabicPeriod"/>
            </a:pPr>
            <a:r>
              <a:rPr lang="en-IN" sz="1400" b="1" dirty="0"/>
              <a:t>Data-driven Insights:</a:t>
            </a:r>
            <a:r>
              <a:rPr lang="en-IN" sz="1400" dirty="0"/>
              <a:t> Cloud analytics help in </a:t>
            </a:r>
            <a:r>
              <a:rPr lang="en-IN" sz="1400" b="1" dirty="0"/>
              <a:t>performance tracking</a:t>
            </a:r>
            <a:r>
              <a:rPr lang="en-IN" sz="1400" dirty="0"/>
              <a:t> and </a:t>
            </a:r>
            <a:r>
              <a:rPr lang="en-IN" sz="1400" b="1" dirty="0"/>
              <a:t>drop-out prevention</a:t>
            </a:r>
            <a:endParaRPr lang="en-IN" sz="1400" dirty="0"/>
          </a:p>
          <a:p>
            <a:pPr marL="342900" indent="-342900">
              <a:buFont typeface="+mj-lt"/>
              <a:buAutoNum type="arabicPeriod"/>
            </a:pPr>
            <a:endParaRPr lang="en-IN" sz="1400" b="1" dirty="0"/>
          </a:p>
          <a:p>
            <a:pPr marL="342900" indent="-342900">
              <a:buFont typeface="+mj-lt"/>
              <a:buAutoNum type="arabicPeriod"/>
            </a:pPr>
            <a:r>
              <a:rPr lang="en-IN" sz="1400" b="1" dirty="0"/>
              <a:t>Cost-effective:</a:t>
            </a:r>
            <a:r>
              <a:rPr lang="en-IN" sz="1400" dirty="0"/>
              <a:t> Eliminates the need for paper, registers, and manual processing.</a:t>
            </a:r>
          </a:p>
          <a:p>
            <a:pPr marL="342900" indent="-342900">
              <a:buFont typeface="+mj-lt"/>
              <a:buAutoNum type="arabicPeriod"/>
            </a:pPr>
            <a:endParaRPr lang="en-IN" sz="1400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A595D68F-8357-A89F-7123-7DF09F8B11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845" y="959302"/>
            <a:ext cx="6387480" cy="548244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24454" y="218186"/>
            <a:ext cx="6949440" cy="5753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755900" algn="l"/>
              </a:tabLst>
            </a:pPr>
            <a:r>
              <a:rPr spc="-10" dirty="0"/>
              <a:t>RESEARCH</a:t>
            </a:r>
            <a:r>
              <a:rPr dirty="0"/>
              <a:t>	AND</a:t>
            </a:r>
            <a:r>
              <a:rPr spc="-25" dirty="0"/>
              <a:t> </a:t>
            </a:r>
            <a:r>
              <a:rPr spc="-10" dirty="0"/>
              <a:t>REFERENCES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8975" y="2822892"/>
            <a:ext cx="8209280" cy="44894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25"/>
              </a:spcBef>
              <a:buChar char="•"/>
              <a:tabLst>
                <a:tab pos="355600" algn="l"/>
              </a:tabLst>
            </a:pPr>
            <a:r>
              <a:rPr sz="2750" dirty="0">
                <a:latin typeface="Arial MT"/>
                <a:cs typeface="Arial MT"/>
              </a:rPr>
              <a:t>Details</a:t>
            </a:r>
            <a:r>
              <a:rPr sz="2750" spc="114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/</a:t>
            </a:r>
            <a:r>
              <a:rPr sz="2750" spc="12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Links</a:t>
            </a:r>
            <a:r>
              <a:rPr sz="2750" spc="11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of</a:t>
            </a:r>
            <a:r>
              <a:rPr sz="2750" spc="105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the</a:t>
            </a:r>
            <a:r>
              <a:rPr sz="2750" spc="15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reference</a:t>
            </a:r>
            <a:r>
              <a:rPr sz="2750" spc="19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and</a:t>
            </a:r>
            <a:r>
              <a:rPr sz="2750" spc="100" dirty="0">
                <a:latin typeface="Arial MT"/>
                <a:cs typeface="Arial MT"/>
              </a:rPr>
              <a:t> </a:t>
            </a:r>
            <a:r>
              <a:rPr sz="2750" dirty="0">
                <a:latin typeface="Arial MT"/>
                <a:cs typeface="Arial MT"/>
              </a:rPr>
              <a:t>research</a:t>
            </a:r>
            <a:r>
              <a:rPr sz="2750" spc="130" dirty="0">
                <a:latin typeface="Arial MT"/>
                <a:cs typeface="Arial MT"/>
              </a:rPr>
              <a:t> </a:t>
            </a:r>
            <a:r>
              <a:rPr sz="2750" spc="-20" dirty="0">
                <a:latin typeface="Arial MT"/>
                <a:cs typeface="Arial MT"/>
              </a:rPr>
              <a:t>work</a:t>
            </a:r>
            <a:endParaRPr sz="275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38137" y="252475"/>
            <a:ext cx="1248410" cy="809625"/>
          </a:xfrm>
          <a:custGeom>
            <a:avLst/>
            <a:gdLst/>
            <a:ahLst/>
            <a:cxnLst/>
            <a:rect l="l" t="t" r="r" b="b"/>
            <a:pathLst>
              <a:path w="1248410" h="809625">
                <a:moveTo>
                  <a:pt x="0" y="404749"/>
                </a:moveTo>
                <a:lnTo>
                  <a:pt x="10051" y="331999"/>
                </a:lnTo>
                <a:lnTo>
                  <a:pt x="39031" y="263525"/>
                </a:lnTo>
                <a:lnTo>
                  <a:pt x="60069" y="231249"/>
                </a:lnTo>
                <a:lnTo>
                  <a:pt x="85178" y="200471"/>
                </a:lnTo>
                <a:lnTo>
                  <a:pt x="114139" y="171334"/>
                </a:lnTo>
                <a:lnTo>
                  <a:pt x="146730" y="143981"/>
                </a:lnTo>
                <a:lnTo>
                  <a:pt x="182732" y="118554"/>
                </a:lnTo>
                <a:lnTo>
                  <a:pt x="221924" y="95197"/>
                </a:lnTo>
                <a:lnTo>
                  <a:pt x="264087" y="74052"/>
                </a:lnTo>
                <a:lnTo>
                  <a:pt x="308999" y="55263"/>
                </a:lnTo>
                <a:lnTo>
                  <a:pt x="356441" y="38973"/>
                </a:lnTo>
                <a:lnTo>
                  <a:pt x="406192" y="25324"/>
                </a:lnTo>
                <a:lnTo>
                  <a:pt x="458033" y="14459"/>
                </a:lnTo>
                <a:lnTo>
                  <a:pt x="511742" y="6521"/>
                </a:lnTo>
                <a:lnTo>
                  <a:pt x="567100" y="1654"/>
                </a:lnTo>
                <a:lnTo>
                  <a:pt x="623887" y="0"/>
                </a:lnTo>
                <a:lnTo>
                  <a:pt x="680672" y="1654"/>
                </a:lnTo>
                <a:lnTo>
                  <a:pt x="736030" y="6521"/>
                </a:lnTo>
                <a:lnTo>
                  <a:pt x="789741" y="14459"/>
                </a:lnTo>
                <a:lnTo>
                  <a:pt x="841585" y="25324"/>
                </a:lnTo>
                <a:lnTo>
                  <a:pt x="891339" y="38973"/>
                </a:lnTo>
                <a:lnTo>
                  <a:pt x="938786" y="55263"/>
                </a:lnTo>
                <a:lnTo>
                  <a:pt x="983703" y="74052"/>
                </a:lnTo>
                <a:lnTo>
                  <a:pt x="1025871" y="95197"/>
                </a:lnTo>
                <a:lnTo>
                  <a:pt x="1065069" y="118554"/>
                </a:lnTo>
                <a:lnTo>
                  <a:pt x="1101077" y="143981"/>
                </a:lnTo>
                <a:lnTo>
                  <a:pt x="1133674" y="171334"/>
                </a:lnTo>
                <a:lnTo>
                  <a:pt x="1162640" y="200471"/>
                </a:lnTo>
                <a:lnTo>
                  <a:pt x="1187754" y="231249"/>
                </a:lnTo>
                <a:lnTo>
                  <a:pt x="1208797" y="263525"/>
                </a:lnTo>
                <a:lnTo>
                  <a:pt x="1237784" y="331999"/>
                </a:lnTo>
                <a:lnTo>
                  <a:pt x="1247838" y="404749"/>
                </a:lnTo>
                <a:lnTo>
                  <a:pt x="1245288" y="441588"/>
                </a:lnTo>
                <a:lnTo>
                  <a:pt x="1225547" y="512350"/>
                </a:lnTo>
                <a:lnTo>
                  <a:pt x="1187754" y="578272"/>
                </a:lnTo>
                <a:lnTo>
                  <a:pt x="1162640" y="609059"/>
                </a:lnTo>
                <a:lnTo>
                  <a:pt x="1133674" y="638206"/>
                </a:lnTo>
                <a:lnTo>
                  <a:pt x="1101077" y="665569"/>
                </a:lnTo>
                <a:lnTo>
                  <a:pt x="1065069" y="691006"/>
                </a:lnTo>
                <a:lnTo>
                  <a:pt x="1025871" y="714374"/>
                </a:lnTo>
                <a:lnTo>
                  <a:pt x="983703" y="735529"/>
                </a:lnTo>
                <a:lnTo>
                  <a:pt x="938786" y="754328"/>
                </a:lnTo>
                <a:lnTo>
                  <a:pt x="891339" y="770627"/>
                </a:lnTo>
                <a:lnTo>
                  <a:pt x="841585" y="784284"/>
                </a:lnTo>
                <a:lnTo>
                  <a:pt x="789741" y="795156"/>
                </a:lnTo>
                <a:lnTo>
                  <a:pt x="736030" y="803099"/>
                </a:lnTo>
                <a:lnTo>
                  <a:pt x="680672" y="807969"/>
                </a:lnTo>
                <a:lnTo>
                  <a:pt x="623887" y="809625"/>
                </a:lnTo>
                <a:lnTo>
                  <a:pt x="567100" y="807969"/>
                </a:lnTo>
                <a:lnTo>
                  <a:pt x="511742" y="803099"/>
                </a:lnTo>
                <a:lnTo>
                  <a:pt x="458033" y="795156"/>
                </a:lnTo>
                <a:lnTo>
                  <a:pt x="406192" y="784284"/>
                </a:lnTo>
                <a:lnTo>
                  <a:pt x="356441" y="770627"/>
                </a:lnTo>
                <a:lnTo>
                  <a:pt x="308999" y="754328"/>
                </a:lnTo>
                <a:lnTo>
                  <a:pt x="264087" y="735529"/>
                </a:lnTo>
                <a:lnTo>
                  <a:pt x="221924" y="714374"/>
                </a:lnTo>
                <a:lnTo>
                  <a:pt x="182732" y="691007"/>
                </a:lnTo>
                <a:lnTo>
                  <a:pt x="146730" y="665569"/>
                </a:lnTo>
                <a:lnTo>
                  <a:pt x="114139" y="638206"/>
                </a:lnTo>
                <a:lnTo>
                  <a:pt x="85178" y="609059"/>
                </a:lnTo>
                <a:lnTo>
                  <a:pt x="60069" y="578272"/>
                </a:lnTo>
                <a:lnTo>
                  <a:pt x="39031" y="545988"/>
                </a:lnTo>
                <a:lnTo>
                  <a:pt x="10051" y="477503"/>
                </a:lnTo>
                <a:lnTo>
                  <a:pt x="0" y="404749"/>
                </a:lnTo>
                <a:close/>
              </a:path>
            </a:pathLst>
          </a:custGeom>
          <a:ln w="25400">
            <a:solidFill>
              <a:srgbClr val="8063A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63742" y="118234"/>
            <a:ext cx="2160964" cy="1001781"/>
          </a:xfrm>
          <a:prstGeom prst="rect">
            <a:avLst/>
          </a:prstGeom>
        </p:spPr>
      </p:pic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6</a:t>
            </a:fld>
            <a:endParaRPr spc="-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19050" y="1761891"/>
            <a:ext cx="12230100" cy="4415790"/>
            <a:chOff x="-19050" y="1761891"/>
            <a:chExt cx="12230100" cy="441579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5386324"/>
              <a:ext cx="12192000" cy="79085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761891"/>
              <a:ext cx="12191999" cy="74800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1790699"/>
              <a:ext cx="12192000" cy="4314825"/>
            </a:xfrm>
            <a:custGeom>
              <a:avLst/>
              <a:gdLst/>
              <a:ahLst/>
              <a:cxnLst/>
              <a:rect l="l" t="t" r="r" b="b"/>
              <a:pathLst>
                <a:path w="12192000" h="4314825">
                  <a:moveTo>
                    <a:pt x="12192000" y="0"/>
                  </a:moveTo>
                  <a:lnTo>
                    <a:pt x="719150" y="0"/>
                  </a:lnTo>
                  <a:lnTo>
                    <a:pt x="671865" y="1529"/>
                  </a:lnTo>
                  <a:lnTo>
                    <a:pt x="625397" y="6055"/>
                  </a:lnTo>
                  <a:lnTo>
                    <a:pt x="579840" y="13481"/>
                  </a:lnTo>
                  <a:lnTo>
                    <a:pt x="535290" y="23715"/>
                  </a:lnTo>
                  <a:lnTo>
                    <a:pt x="491841" y="36660"/>
                  </a:lnTo>
                  <a:lnTo>
                    <a:pt x="449588" y="52222"/>
                  </a:lnTo>
                  <a:lnTo>
                    <a:pt x="408625" y="70307"/>
                  </a:lnTo>
                  <a:lnTo>
                    <a:pt x="369047" y="90819"/>
                  </a:lnTo>
                  <a:lnTo>
                    <a:pt x="330950" y="113665"/>
                  </a:lnTo>
                  <a:lnTo>
                    <a:pt x="294427" y="138749"/>
                  </a:lnTo>
                  <a:lnTo>
                    <a:pt x="259574" y="165976"/>
                  </a:lnTo>
                  <a:lnTo>
                    <a:pt x="226485" y="195252"/>
                  </a:lnTo>
                  <a:lnTo>
                    <a:pt x="195256" y="226483"/>
                  </a:lnTo>
                  <a:lnTo>
                    <a:pt x="165980" y="259572"/>
                  </a:lnTo>
                  <a:lnTo>
                    <a:pt x="138753" y="294427"/>
                  </a:lnTo>
                  <a:lnTo>
                    <a:pt x="113669" y="330952"/>
                  </a:lnTo>
                  <a:lnTo>
                    <a:pt x="90823" y="369052"/>
                  </a:lnTo>
                  <a:lnTo>
                    <a:pt x="70310" y="408633"/>
                  </a:lnTo>
                  <a:lnTo>
                    <a:pt x="52225" y="449599"/>
                  </a:lnTo>
                  <a:lnTo>
                    <a:pt x="36662" y="491857"/>
                  </a:lnTo>
                  <a:lnTo>
                    <a:pt x="23716" y="535312"/>
                  </a:lnTo>
                  <a:lnTo>
                    <a:pt x="13482" y="579868"/>
                  </a:lnTo>
                  <a:lnTo>
                    <a:pt x="6055" y="625431"/>
                  </a:lnTo>
                  <a:lnTo>
                    <a:pt x="1529" y="671907"/>
                  </a:lnTo>
                  <a:lnTo>
                    <a:pt x="0" y="719201"/>
                  </a:lnTo>
                  <a:lnTo>
                    <a:pt x="0" y="4314825"/>
                  </a:lnTo>
                  <a:lnTo>
                    <a:pt x="11472799" y="4314825"/>
                  </a:lnTo>
                  <a:lnTo>
                    <a:pt x="11520092" y="4313295"/>
                  </a:lnTo>
                  <a:lnTo>
                    <a:pt x="11566568" y="4308769"/>
                  </a:lnTo>
                  <a:lnTo>
                    <a:pt x="11612131" y="4301342"/>
                  </a:lnTo>
                  <a:lnTo>
                    <a:pt x="11656687" y="4291108"/>
                  </a:lnTo>
                  <a:lnTo>
                    <a:pt x="11700142" y="4278162"/>
                  </a:lnTo>
                  <a:lnTo>
                    <a:pt x="11742400" y="4262599"/>
                  </a:lnTo>
                  <a:lnTo>
                    <a:pt x="11783366" y="4244513"/>
                  </a:lnTo>
                  <a:lnTo>
                    <a:pt x="11822947" y="4223999"/>
                  </a:lnTo>
                  <a:lnTo>
                    <a:pt x="11861047" y="4201153"/>
                  </a:lnTo>
                  <a:lnTo>
                    <a:pt x="11897572" y="4176068"/>
                  </a:lnTo>
                  <a:lnTo>
                    <a:pt x="11932427" y="4148840"/>
                  </a:lnTo>
                  <a:lnTo>
                    <a:pt x="11965516" y="4119563"/>
                  </a:lnTo>
                  <a:lnTo>
                    <a:pt x="11996747" y="4088332"/>
                  </a:lnTo>
                  <a:lnTo>
                    <a:pt x="12026023" y="4055241"/>
                  </a:lnTo>
                  <a:lnTo>
                    <a:pt x="12053250" y="4020386"/>
                  </a:lnTo>
                  <a:lnTo>
                    <a:pt x="12078334" y="3983861"/>
                  </a:lnTo>
                  <a:lnTo>
                    <a:pt x="12101180" y="3945761"/>
                  </a:lnTo>
                  <a:lnTo>
                    <a:pt x="12121692" y="3906180"/>
                  </a:lnTo>
                  <a:lnTo>
                    <a:pt x="12139777" y="3865214"/>
                  </a:lnTo>
                  <a:lnTo>
                    <a:pt x="12155339" y="3822957"/>
                  </a:lnTo>
                  <a:lnTo>
                    <a:pt x="12168284" y="3779504"/>
                  </a:lnTo>
                  <a:lnTo>
                    <a:pt x="12178518" y="3734949"/>
                  </a:lnTo>
                  <a:lnTo>
                    <a:pt x="12185944" y="3689388"/>
                  </a:lnTo>
                  <a:lnTo>
                    <a:pt x="12190470" y="3642914"/>
                  </a:lnTo>
                  <a:lnTo>
                    <a:pt x="12192000" y="3595624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DCE6F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1790699"/>
              <a:ext cx="12192000" cy="4314825"/>
            </a:xfrm>
            <a:custGeom>
              <a:avLst/>
              <a:gdLst/>
              <a:ahLst/>
              <a:cxnLst/>
              <a:rect l="l" t="t" r="r" b="b"/>
              <a:pathLst>
                <a:path w="12192000" h="4314825">
                  <a:moveTo>
                    <a:pt x="719150" y="0"/>
                  </a:moveTo>
                  <a:lnTo>
                    <a:pt x="12192000" y="0"/>
                  </a:lnTo>
                  <a:lnTo>
                    <a:pt x="12192000" y="3595624"/>
                  </a:lnTo>
                  <a:lnTo>
                    <a:pt x="12190470" y="3642914"/>
                  </a:lnTo>
                  <a:lnTo>
                    <a:pt x="12185944" y="3689388"/>
                  </a:lnTo>
                  <a:lnTo>
                    <a:pt x="12178518" y="3734949"/>
                  </a:lnTo>
                  <a:lnTo>
                    <a:pt x="12168284" y="3779504"/>
                  </a:lnTo>
                  <a:lnTo>
                    <a:pt x="12155339" y="3822957"/>
                  </a:lnTo>
                  <a:lnTo>
                    <a:pt x="12139777" y="3865214"/>
                  </a:lnTo>
                  <a:lnTo>
                    <a:pt x="12121692" y="3906180"/>
                  </a:lnTo>
                  <a:lnTo>
                    <a:pt x="12101180" y="3945761"/>
                  </a:lnTo>
                  <a:lnTo>
                    <a:pt x="12078334" y="3983861"/>
                  </a:lnTo>
                  <a:lnTo>
                    <a:pt x="12053250" y="4020386"/>
                  </a:lnTo>
                  <a:lnTo>
                    <a:pt x="12026023" y="4055241"/>
                  </a:lnTo>
                  <a:lnTo>
                    <a:pt x="11996747" y="4088332"/>
                  </a:lnTo>
                  <a:lnTo>
                    <a:pt x="11965516" y="4119563"/>
                  </a:lnTo>
                  <a:lnTo>
                    <a:pt x="11932427" y="4148840"/>
                  </a:lnTo>
                  <a:lnTo>
                    <a:pt x="11897572" y="4176068"/>
                  </a:lnTo>
                  <a:lnTo>
                    <a:pt x="11861047" y="4201153"/>
                  </a:lnTo>
                  <a:lnTo>
                    <a:pt x="11822947" y="4223999"/>
                  </a:lnTo>
                  <a:lnTo>
                    <a:pt x="11783366" y="4244513"/>
                  </a:lnTo>
                  <a:lnTo>
                    <a:pt x="11742400" y="4262599"/>
                  </a:lnTo>
                  <a:lnTo>
                    <a:pt x="11700142" y="4278162"/>
                  </a:lnTo>
                  <a:lnTo>
                    <a:pt x="11656687" y="4291108"/>
                  </a:lnTo>
                  <a:lnTo>
                    <a:pt x="11612131" y="4301342"/>
                  </a:lnTo>
                  <a:lnTo>
                    <a:pt x="11566568" y="4308769"/>
                  </a:lnTo>
                  <a:lnTo>
                    <a:pt x="11520092" y="4313295"/>
                  </a:lnTo>
                  <a:lnTo>
                    <a:pt x="11472799" y="4314825"/>
                  </a:lnTo>
                  <a:lnTo>
                    <a:pt x="0" y="4314825"/>
                  </a:lnTo>
                  <a:lnTo>
                    <a:pt x="0" y="719201"/>
                  </a:lnTo>
                  <a:lnTo>
                    <a:pt x="1529" y="671907"/>
                  </a:lnTo>
                  <a:lnTo>
                    <a:pt x="6055" y="625431"/>
                  </a:lnTo>
                  <a:lnTo>
                    <a:pt x="13482" y="579868"/>
                  </a:lnTo>
                  <a:lnTo>
                    <a:pt x="23716" y="535312"/>
                  </a:lnTo>
                  <a:lnTo>
                    <a:pt x="36662" y="491857"/>
                  </a:lnTo>
                  <a:lnTo>
                    <a:pt x="52225" y="449599"/>
                  </a:lnTo>
                  <a:lnTo>
                    <a:pt x="70310" y="408633"/>
                  </a:lnTo>
                  <a:lnTo>
                    <a:pt x="90823" y="369052"/>
                  </a:lnTo>
                  <a:lnTo>
                    <a:pt x="113669" y="330952"/>
                  </a:lnTo>
                  <a:lnTo>
                    <a:pt x="138753" y="294427"/>
                  </a:lnTo>
                  <a:lnTo>
                    <a:pt x="165980" y="259572"/>
                  </a:lnTo>
                  <a:lnTo>
                    <a:pt x="195256" y="226483"/>
                  </a:lnTo>
                  <a:lnTo>
                    <a:pt x="226485" y="195252"/>
                  </a:lnTo>
                  <a:lnTo>
                    <a:pt x="259574" y="165976"/>
                  </a:lnTo>
                  <a:lnTo>
                    <a:pt x="294427" y="138749"/>
                  </a:lnTo>
                  <a:lnTo>
                    <a:pt x="330950" y="113665"/>
                  </a:lnTo>
                  <a:lnTo>
                    <a:pt x="369047" y="90819"/>
                  </a:lnTo>
                  <a:lnTo>
                    <a:pt x="408625" y="70307"/>
                  </a:lnTo>
                  <a:lnTo>
                    <a:pt x="449588" y="52222"/>
                  </a:lnTo>
                  <a:lnTo>
                    <a:pt x="491841" y="36660"/>
                  </a:lnTo>
                  <a:lnTo>
                    <a:pt x="535290" y="23715"/>
                  </a:lnTo>
                  <a:lnTo>
                    <a:pt x="579840" y="13481"/>
                  </a:lnTo>
                  <a:lnTo>
                    <a:pt x="625397" y="6055"/>
                  </a:lnTo>
                  <a:lnTo>
                    <a:pt x="671865" y="1529"/>
                  </a:lnTo>
                  <a:lnTo>
                    <a:pt x="719150" y="0"/>
                  </a:lnTo>
                  <a:close/>
                </a:path>
              </a:pathLst>
            </a:custGeom>
            <a:ln w="38100">
              <a:solidFill>
                <a:srgbClr val="497DBA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47040" y="1178623"/>
            <a:ext cx="11618595" cy="4401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01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Arial"/>
                <a:cs typeface="Arial"/>
              </a:rPr>
              <a:t>Please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ensure</a:t>
            </a:r>
            <a:r>
              <a:rPr sz="1800" b="1" spc="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below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pointers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are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met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while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submitting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Idea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PPT: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50"/>
              </a:spcBef>
            </a:pPr>
            <a:endParaRPr sz="1800">
              <a:latin typeface="Arial"/>
              <a:cs typeface="Arial"/>
            </a:endParaRPr>
          </a:p>
          <a:p>
            <a:pPr marL="527050" indent="-51435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Kindly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keep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maximum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slides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limit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up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six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(6).</a:t>
            </a:r>
            <a:r>
              <a:rPr sz="1800" b="1" spc="-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(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Including the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title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slide)</a:t>
            </a:r>
            <a:endParaRPr sz="1800">
              <a:latin typeface="Arial"/>
              <a:cs typeface="Arial"/>
            </a:endParaRPr>
          </a:p>
          <a:p>
            <a:pPr marL="527050" indent="-514350">
              <a:lnSpc>
                <a:spcPct val="100000"/>
              </a:lnSpc>
              <a:spcBef>
                <a:spcPts val="845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Try</a:t>
            </a:r>
            <a:r>
              <a:rPr sz="1800" b="1" spc="-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avoid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paragraphs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post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your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idea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points</a:t>
            </a:r>
            <a:r>
              <a:rPr sz="1800" b="1" spc="-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/diagrams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/</a:t>
            </a:r>
            <a:r>
              <a:rPr sz="1800" b="1" spc="-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Infographics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/pictures</a:t>
            </a:r>
            <a:endParaRPr sz="1800">
              <a:latin typeface="Arial"/>
              <a:cs typeface="Arial"/>
            </a:endParaRPr>
          </a:p>
          <a:p>
            <a:pPr marL="527050" indent="-514350">
              <a:lnSpc>
                <a:spcPct val="100000"/>
              </a:lnSpc>
              <a:spcBef>
                <a:spcPts val="770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Keep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your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explanation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precise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easy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-10" dirty="0">
                <a:latin typeface="Arial"/>
                <a:cs typeface="Arial"/>
              </a:rPr>
              <a:t> understand</a:t>
            </a:r>
            <a:endParaRPr sz="1800">
              <a:latin typeface="Arial"/>
              <a:cs typeface="Arial"/>
            </a:endParaRPr>
          </a:p>
          <a:p>
            <a:pPr marL="527050" indent="-514350">
              <a:lnSpc>
                <a:spcPct val="100000"/>
              </a:lnSpc>
              <a:spcBef>
                <a:spcPts val="765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Idea</a:t>
            </a:r>
            <a:r>
              <a:rPr sz="1800" b="1" spc="-4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should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</a:t>
            </a:r>
            <a:r>
              <a:rPr sz="1800" b="1" spc="-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unique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-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novel.</a:t>
            </a:r>
            <a:endParaRPr sz="1800">
              <a:latin typeface="Arial"/>
              <a:cs typeface="Arial"/>
            </a:endParaRPr>
          </a:p>
          <a:p>
            <a:pPr marL="527050" marR="10160" indent="-514984">
              <a:lnSpc>
                <a:spcPts val="1950"/>
              </a:lnSpc>
              <a:spcBef>
                <a:spcPts val="1010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You</a:t>
            </a:r>
            <a:r>
              <a:rPr sz="1800" b="1" spc="17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can</a:t>
            </a:r>
            <a:r>
              <a:rPr sz="1800" b="1" spc="1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only</a:t>
            </a:r>
            <a:r>
              <a:rPr sz="1800" b="1" spc="18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use</a:t>
            </a:r>
            <a:r>
              <a:rPr sz="1800" b="1" spc="1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provided</a:t>
            </a:r>
            <a:r>
              <a:rPr sz="1800" b="1" spc="17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template</a:t>
            </a:r>
            <a:r>
              <a:rPr sz="1800" b="1" spc="2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for</a:t>
            </a:r>
            <a:r>
              <a:rPr sz="1800" b="1" spc="1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making</a:t>
            </a:r>
            <a:r>
              <a:rPr sz="1800" b="1" spc="21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1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PPT</a:t>
            </a:r>
            <a:r>
              <a:rPr sz="1800" b="1" spc="1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without</a:t>
            </a:r>
            <a:r>
              <a:rPr sz="1800" b="1" spc="21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changing</a:t>
            </a:r>
            <a:r>
              <a:rPr sz="1800" b="1" spc="17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1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idea</a:t>
            </a:r>
            <a:r>
              <a:rPr sz="1800" b="1" spc="1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details</a:t>
            </a:r>
            <a:r>
              <a:rPr sz="1800" b="1" spc="16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pointers </a:t>
            </a:r>
            <a:r>
              <a:rPr sz="1800" b="1" dirty="0">
                <a:latin typeface="Arial"/>
                <a:cs typeface="Arial"/>
              </a:rPr>
              <a:t>(mentioned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-2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previous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slides).</a:t>
            </a:r>
            <a:endParaRPr sz="1800">
              <a:latin typeface="Arial"/>
              <a:cs typeface="Arial"/>
            </a:endParaRPr>
          </a:p>
          <a:p>
            <a:pPr marL="527050" marR="5080" indent="-514984">
              <a:lnSpc>
                <a:spcPts val="1960"/>
              </a:lnSpc>
              <a:spcBef>
                <a:spcPts val="1045"/>
              </a:spcBef>
              <a:buAutoNum type="arabicPeriod"/>
              <a:tabLst>
                <a:tab pos="527050" algn="l"/>
              </a:tabLst>
            </a:pPr>
            <a:r>
              <a:rPr sz="1800" b="1" dirty="0">
                <a:latin typeface="Arial"/>
                <a:cs typeface="Arial"/>
              </a:rPr>
              <a:t>You</a:t>
            </a:r>
            <a:r>
              <a:rPr sz="1800" b="1" spc="25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need</a:t>
            </a:r>
            <a:r>
              <a:rPr sz="1800" b="1" spc="2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to</a:t>
            </a:r>
            <a:r>
              <a:rPr sz="1800" b="1" spc="2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save</a:t>
            </a:r>
            <a:r>
              <a:rPr sz="1800" b="1" spc="2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2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file</a:t>
            </a:r>
            <a:r>
              <a:rPr sz="1800" b="1" spc="28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</a:t>
            </a:r>
            <a:r>
              <a:rPr sz="1800" b="1" spc="23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PDF</a:t>
            </a:r>
            <a:r>
              <a:rPr sz="1800" b="1" spc="28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and</a:t>
            </a:r>
            <a:r>
              <a:rPr sz="1800" b="1" spc="2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upload</a:t>
            </a:r>
            <a:r>
              <a:rPr sz="1800" b="1" spc="27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the</a:t>
            </a:r>
            <a:r>
              <a:rPr sz="1800" b="1" spc="2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same</a:t>
            </a:r>
            <a:r>
              <a:rPr sz="1800" b="1" spc="2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on</a:t>
            </a:r>
            <a:r>
              <a:rPr sz="1800" b="1" spc="2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portal.</a:t>
            </a:r>
            <a:r>
              <a:rPr sz="1800" b="1" spc="2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No</a:t>
            </a:r>
            <a:r>
              <a:rPr sz="1800" b="1" spc="28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PPT,</a:t>
            </a:r>
            <a:r>
              <a:rPr sz="1800" b="1" spc="26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Word</a:t>
            </a:r>
            <a:r>
              <a:rPr sz="1800" b="1" spc="28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Doc</a:t>
            </a:r>
            <a:r>
              <a:rPr sz="1800" b="1" spc="26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or</a:t>
            </a:r>
            <a:r>
              <a:rPr sz="1800" b="1" spc="24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any</a:t>
            </a:r>
            <a:r>
              <a:rPr sz="1800" b="1" spc="26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other </a:t>
            </a:r>
            <a:r>
              <a:rPr sz="1800" b="1" dirty="0">
                <a:latin typeface="Arial"/>
                <a:cs typeface="Arial"/>
              </a:rPr>
              <a:t>format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will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be</a:t>
            </a:r>
            <a:r>
              <a:rPr sz="1800" b="1" spc="-20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supported.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830"/>
              </a:spcBef>
            </a:pPr>
            <a:endParaRPr sz="1800">
              <a:latin typeface="Arial"/>
              <a:cs typeface="Arial"/>
            </a:endParaRPr>
          </a:p>
          <a:p>
            <a:pPr marL="12700" marR="5080">
              <a:lnSpc>
                <a:spcPts val="1950"/>
              </a:lnSpc>
              <a:spcBef>
                <a:spcPts val="5"/>
              </a:spcBef>
            </a:pP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Note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-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You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can</a:t>
            </a:r>
            <a:r>
              <a:rPr sz="1800" b="1" spc="2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delete</a:t>
            </a:r>
            <a:r>
              <a:rPr sz="1800" b="1" spc="30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this</a:t>
            </a:r>
            <a:r>
              <a:rPr sz="1800" b="1" spc="31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slide</a:t>
            </a:r>
            <a:r>
              <a:rPr sz="1800" b="1" spc="32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(Important</a:t>
            </a:r>
            <a:r>
              <a:rPr sz="1800" b="1" spc="26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Pointers)</a:t>
            </a:r>
            <a:r>
              <a:rPr sz="1800" b="1" spc="30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when</a:t>
            </a:r>
            <a:r>
              <a:rPr sz="1800" b="1" spc="2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you</a:t>
            </a:r>
            <a:r>
              <a:rPr sz="1800" b="1" spc="29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upload</a:t>
            </a:r>
            <a:r>
              <a:rPr sz="1800" b="1" spc="29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the</a:t>
            </a:r>
            <a:r>
              <a:rPr sz="1800" b="1" spc="26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details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of</a:t>
            </a:r>
            <a:r>
              <a:rPr sz="1800" b="1" spc="2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your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idea</a:t>
            </a:r>
            <a:r>
              <a:rPr sz="1800" b="1" spc="270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dirty="0">
                <a:solidFill>
                  <a:srgbClr val="C00000"/>
                </a:solidFill>
                <a:latin typeface="Arial"/>
                <a:cs typeface="Arial"/>
              </a:rPr>
              <a:t>on</a:t>
            </a:r>
            <a:r>
              <a:rPr sz="1800" b="1" spc="275" dirty="0">
                <a:solidFill>
                  <a:srgbClr val="C00000"/>
                </a:solidFill>
                <a:latin typeface="Arial"/>
                <a:cs typeface="Arial"/>
              </a:rPr>
              <a:t> </a:t>
            </a:r>
            <a:r>
              <a:rPr sz="1800" b="1" spc="-25" dirty="0">
                <a:solidFill>
                  <a:srgbClr val="C00000"/>
                </a:solidFill>
                <a:latin typeface="Arial"/>
                <a:cs typeface="Arial"/>
              </a:rPr>
              <a:t>SIH </a:t>
            </a:r>
            <a:r>
              <a:rPr sz="1800" b="1" spc="-10" dirty="0">
                <a:solidFill>
                  <a:srgbClr val="C00000"/>
                </a:solidFill>
                <a:latin typeface="Arial"/>
                <a:cs typeface="Arial"/>
              </a:rPr>
              <a:t>portal.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8493" rIns="0" bIns="0" rtlCol="0">
            <a:spAutoFit/>
          </a:bodyPr>
          <a:lstStyle/>
          <a:p>
            <a:pPr marL="939165">
              <a:lnSpc>
                <a:spcPct val="100000"/>
              </a:lnSpc>
              <a:spcBef>
                <a:spcPts val="105"/>
              </a:spcBef>
            </a:pPr>
            <a:r>
              <a:rPr spc="-35" dirty="0"/>
              <a:t>IMPORTANT</a:t>
            </a:r>
            <a:r>
              <a:rPr spc="-155" dirty="0"/>
              <a:t> </a:t>
            </a:r>
            <a:r>
              <a:rPr spc="-10" dirty="0"/>
              <a:t>INSTRUCTIONS</a:t>
            </a: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863742" y="118234"/>
            <a:ext cx="2160964" cy="1001781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0"/>
              </a:spcBef>
            </a:pPr>
            <a:r>
              <a:rPr dirty="0"/>
              <a:t>@SIH</a:t>
            </a:r>
            <a:r>
              <a:rPr spc="-60" dirty="0"/>
              <a:t> </a:t>
            </a:r>
            <a:r>
              <a:rPr dirty="0"/>
              <a:t>Idea</a:t>
            </a:r>
            <a:r>
              <a:rPr spc="-30" dirty="0"/>
              <a:t> </a:t>
            </a:r>
            <a:r>
              <a:rPr dirty="0"/>
              <a:t>submission-</a:t>
            </a:r>
            <a:r>
              <a:rPr spc="-10" dirty="0"/>
              <a:t> Template</a:t>
            </a:r>
          </a:p>
        </p:txBody>
      </p:sp>
      <p:sp>
        <p:nvSpPr>
          <p:cNvPr id="11" name="object 11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40"/>
              </a:spcBef>
            </a:pPr>
            <a:fld id="{81D60167-4931-47E6-BA6A-407CBD079E47}" type="slidenum">
              <a:rPr spc="-50" dirty="0"/>
              <a:t>7</a:t>
            </a:fld>
            <a:endParaRPr spc="-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</TotalTime>
  <Words>597</Words>
  <Application>Microsoft Office PowerPoint</Application>
  <PresentationFormat>Widescreen</PresentationFormat>
  <Paragraphs>97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Agency FB</vt:lpstr>
      <vt:lpstr>Algerian</vt:lpstr>
      <vt:lpstr>Arial</vt:lpstr>
      <vt:lpstr>Arial MT</vt:lpstr>
      <vt:lpstr>Calibri</vt:lpstr>
      <vt:lpstr>Times New Roman</vt:lpstr>
      <vt:lpstr>Verdana</vt:lpstr>
      <vt:lpstr>Wingdings</vt:lpstr>
      <vt:lpstr>Office Theme</vt:lpstr>
      <vt:lpstr>SMART INDIA HACKATHON 2025</vt:lpstr>
      <vt:lpstr>Proposed Solution</vt:lpstr>
      <vt:lpstr>TECHNICAL APPROACH</vt:lpstr>
      <vt:lpstr>FEASIBILITY AND VIABILITY ANALYSIS OF THE FEASIBILITY OF THE IDEA</vt:lpstr>
      <vt:lpstr>IMPACT AND BENEFITS</vt:lpstr>
      <vt:lpstr>RESEARCH AND REFERENCES</vt:lpstr>
      <vt:lpstr>IMPORTANT INSTRUCTIONS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SHITANSHU KUMAR</dc:creator>
  <cp:lastModifiedBy>shitanshu kumar</cp:lastModifiedBy>
  <cp:revision>2</cp:revision>
  <dcterms:created xsi:type="dcterms:W3CDTF">2025-09-24T19:28:40Z</dcterms:created>
  <dcterms:modified xsi:type="dcterms:W3CDTF">2025-09-25T14:58:58Z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2025-09-24T00:00:00Z</vt:filetime>
  </property>
  <property fmtid="{D5CDD505-2E9C-101B-9397-08002B2CF9AE}" pid="3" name="LastSaved">
    <vt:filetime>2025-09-24T00:00:00Z</vt:filetime>
  </property>
</Properties>
</file>