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4" r:id="rId2"/>
    <p:sldId id="257" r:id="rId3"/>
    <p:sldId id="259" r:id="rId4"/>
    <p:sldId id="256" r:id="rId5"/>
    <p:sldId id="258" r:id="rId6"/>
    <p:sldId id="260" r:id="rId7"/>
    <p:sldId id="261" r:id="rId8"/>
    <p:sldId id="262" r:id="rId9"/>
    <p:sldId id="263" r:id="rId10"/>
  </p:sldIdLst>
  <p:sldSz cx="12192000" cy="6858000"/>
  <p:notesSz cx="6858000" cy="9144000"/>
  <p:defaultTextStyle>
    <a:defPPr>
      <a:defRPr lang="id-ID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37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1DDD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3" autoAdjust="0"/>
    <p:restoredTop sz="94660"/>
  </p:normalViewPr>
  <p:slideViewPr>
    <p:cSldViewPr snapToGrid="0" showGuides="1">
      <p:cViewPr>
        <p:scale>
          <a:sx n="50" d="100"/>
          <a:sy n="50" d="100"/>
        </p:scale>
        <p:origin x="-1500" y="-606"/>
      </p:cViewPr>
      <p:guideLst>
        <p:guide orient="horz" pos="2137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0_3">
  <dgm:title val=""/>
  <dgm:desc val=""/>
  <dgm:catLst>
    <dgm:cat type="mainScheme" pri="10300"/>
  </dgm:catLst>
  <dgm:styleLbl name="node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lignNode1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ln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vennNode1">
    <dgm:fillClrLst meth="repeat">
      <a:schemeClr val="dk2">
        <a:alpha val="50000"/>
      </a:schemeClr>
    </dgm:fillClrLst>
    <dgm:linClrLst meth="repeat">
      <a:schemeClr val="lt2"/>
    </dgm:linClrLst>
    <dgm:effectClrLst/>
    <dgm:txLinClrLst/>
    <dgm:txFillClrLst/>
    <dgm:txEffectClrLst/>
  </dgm:styleLbl>
  <dgm:styleLbl name="node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fgImgPlace1">
    <dgm:fillClrLst meth="repeat">
      <a:schemeClr val="dk2">
        <a:tint val="50000"/>
      </a:schemeClr>
    </dgm:fillClrLst>
    <dgm:linClrLst meth="repeat">
      <a:schemeClr val="lt2"/>
    </dgm:linClrLst>
    <dgm:effectClrLst/>
    <dgm:txLinClrLst/>
    <dgm:txFillClrLst meth="repeat">
      <a:schemeClr val="lt2"/>
    </dgm:txFillClrLst>
    <dgm:txEffectClrLst/>
  </dgm:styleLbl>
  <dgm:styleLbl name="align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bg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callout">
    <dgm:fillClrLst meth="repeat">
      <a:schemeClr val="dk2"/>
    </dgm:fillClrLst>
    <dgm:linClrLst meth="repeat">
      <a:schemeClr val="dk2">
        <a:tint val="50000"/>
      </a:schemeClr>
    </dgm:linClrLst>
    <dgm:effectClrLst/>
    <dgm:txLinClrLst/>
    <dgm:txFillClrLst meth="repeat">
      <a:schemeClr val="lt2"/>
    </dgm:txFillClrLst>
    <dgm:txEffectClrLst/>
  </dgm:styleLbl>
  <dgm:styleLbl name="asst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lt2"/>
    </dgm:txFillClrLst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2">
        <a:alpha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2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2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A48018EE-46AE-4909-AB64-24759DE9D5FB}" type="doc">
      <dgm:prSet loTypeId="urn:microsoft.com/office/officeart/2005/8/layout/vList2" loCatId="list" qsTypeId="urn:microsoft.com/office/officeart/2005/8/quickstyle/simple1" qsCatId="simple" csTypeId="urn:microsoft.com/office/officeart/2005/8/colors/accent0_3" csCatId="mainScheme" phldr="1"/>
      <dgm:spPr/>
      <dgm:t>
        <a:bodyPr/>
        <a:lstStyle/>
        <a:p>
          <a:endParaRPr lang="en-US"/>
        </a:p>
      </dgm:t>
    </dgm:pt>
    <dgm:pt modelId="{42C67DBD-B2EA-4372-854E-CC5E08D749A1}">
      <dgm:prSet phldrT="[Text]"/>
      <dgm:spPr/>
      <dgm:t>
        <a:bodyPr/>
        <a:lstStyle/>
        <a:p>
          <a:r>
            <a:rPr lang="en-US" dirty="0" smtClean="0"/>
            <a:t>                </a:t>
          </a:r>
          <a:r>
            <a:rPr lang="en-US" dirty="0" err="1" smtClean="0"/>
            <a:t>Tiga</a:t>
          </a:r>
          <a:r>
            <a:rPr lang="en-US" dirty="0" smtClean="0"/>
            <a:t> </a:t>
          </a:r>
          <a:r>
            <a:rPr lang="en-US" dirty="0" err="1" smtClean="0"/>
            <a:t>karakter</a:t>
          </a:r>
          <a:r>
            <a:rPr lang="en-US" dirty="0" smtClean="0"/>
            <a:t> </a:t>
          </a:r>
          <a:r>
            <a:rPr lang="en-US" dirty="0" err="1" smtClean="0"/>
            <a:t>utama</a:t>
          </a:r>
          <a:r>
            <a:rPr lang="en-US" dirty="0" smtClean="0"/>
            <a:t> </a:t>
          </a:r>
          <a:r>
            <a:rPr lang="en-US" dirty="0" err="1" smtClean="0"/>
            <a:t>demokrasi</a:t>
          </a:r>
          <a:r>
            <a:rPr lang="en-US" dirty="0" smtClean="0"/>
            <a:t> </a:t>
          </a:r>
          <a:endParaRPr lang="en-US" dirty="0"/>
        </a:p>
      </dgm:t>
    </dgm:pt>
    <dgm:pt modelId="{B41C1153-7784-47C8-9E7E-AA5DA81C6946}" type="parTrans" cxnId="{FD1B3C09-5124-4A68-BD52-97F7CDFA816D}">
      <dgm:prSet/>
      <dgm:spPr/>
      <dgm:t>
        <a:bodyPr/>
        <a:lstStyle/>
        <a:p>
          <a:endParaRPr lang="en-US"/>
        </a:p>
      </dgm:t>
    </dgm:pt>
    <dgm:pt modelId="{93F0BB6C-393E-4A03-839F-16BC7573AE05}" type="sibTrans" cxnId="{FD1B3C09-5124-4A68-BD52-97F7CDFA816D}">
      <dgm:prSet/>
      <dgm:spPr/>
      <dgm:t>
        <a:bodyPr/>
        <a:lstStyle/>
        <a:p>
          <a:endParaRPr lang="en-US"/>
        </a:p>
      </dgm:t>
    </dgm:pt>
    <dgm:pt modelId="{20100DD0-61B7-4C23-905A-E0B41912D569}" type="pres">
      <dgm:prSet presAssocID="{A48018EE-46AE-4909-AB64-24759DE9D5FB}" presName="linear" presStyleCnt="0">
        <dgm:presLayoutVars>
          <dgm:animLvl val="lvl"/>
          <dgm:resizeHandles val="exact"/>
        </dgm:presLayoutVars>
      </dgm:prSet>
      <dgm:spPr/>
    </dgm:pt>
    <dgm:pt modelId="{DE87B243-7255-488A-B796-29D8CF1CD55D}" type="pres">
      <dgm:prSet presAssocID="{42C67DBD-B2EA-4372-854E-CC5E08D749A1}" presName="parentText" presStyleLbl="node1" presStyleIdx="0" presStyleCnt="1" custAng="0" custFlipVert="0" custScaleX="91876" custScaleY="28869" custLinFactNeighborX="-4355" custLinFactNeighborY="-80600">
        <dgm:presLayoutVars>
          <dgm:chMax val="0"/>
          <dgm:bulletEnabled val="1"/>
        </dgm:presLayoutVars>
      </dgm:prSet>
      <dgm:spPr/>
    </dgm:pt>
  </dgm:ptLst>
  <dgm:cxnLst>
    <dgm:cxn modelId="{0201C6F3-C843-447A-8F0F-F0B8561CA573}" type="presOf" srcId="{42C67DBD-B2EA-4372-854E-CC5E08D749A1}" destId="{DE87B243-7255-488A-B796-29D8CF1CD55D}" srcOrd="0" destOrd="0" presId="urn:microsoft.com/office/officeart/2005/8/layout/vList2"/>
    <dgm:cxn modelId="{0F4F18B2-6773-4B89-809B-924D72591AB7}" type="presOf" srcId="{A48018EE-46AE-4909-AB64-24759DE9D5FB}" destId="{20100DD0-61B7-4C23-905A-E0B41912D569}" srcOrd="0" destOrd="0" presId="urn:microsoft.com/office/officeart/2005/8/layout/vList2"/>
    <dgm:cxn modelId="{FD1B3C09-5124-4A68-BD52-97F7CDFA816D}" srcId="{A48018EE-46AE-4909-AB64-24759DE9D5FB}" destId="{42C67DBD-B2EA-4372-854E-CC5E08D749A1}" srcOrd="0" destOrd="0" parTransId="{B41C1153-7784-47C8-9E7E-AA5DA81C6946}" sibTransId="{93F0BB6C-393E-4A03-839F-16BC7573AE05}"/>
    <dgm:cxn modelId="{072CA512-581E-4F88-80B9-18FABAD06F83}" type="presParOf" srcId="{20100DD0-61B7-4C23-905A-E0B41912D569}" destId="{DE87B243-7255-488A-B796-29D8CF1CD55D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E87B243-7255-488A-B796-29D8CF1CD55D}">
      <dsp:nvSpPr>
        <dsp:cNvPr id="0" name=""/>
        <dsp:cNvSpPr/>
      </dsp:nvSpPr>
      <dsp:spPr>
        <a:xfrm>
          <a:off x="0" y="289831"/>
          <a:ext cx="7467681" cy="734981"/>
        </a:xfrm>
        <a:prstGeom prst="roundRect">
          <a:avLst/>
        </a:prstGeom>
        <a:solidFill>
          <a:schemeClr val="dk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0" tIns="114300" rIns="114300" bIns="114300" numCol="1" spcCol="1270" anchor="ctr" anchorCtr="0">
          <a:noAutofit/>
        </a:bodyPr>
        <a:lstStyle/>
        <a:p>
          <a:pPr lvl="0" algn="l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000" kern="1200" dirty="0" smtClean="0"/>
            <a:t>                </a:t>
          </a:r>
          <a:r>
            <a:rPr lang="en-US" sz="3000" kern="1200" dirty="0" err="1" smtClean="0"/>
            <a:t>Tiga</a:t>
          </a:r>
          <a:r>
            <a:rPr lang="en-US" sz="3000" kern="1200" dirty="0" smtClean="0"/>
            <a:t> </a:t>
          </a:r>
          <a:r>
            <a:rPr lang="en-US" sz="3000" kern="1200" dirty="0" err="1" smtClean="0"/>
            <a:t>karakter</a:t>
          </a:r>
          <a:r>
            <a:rPr lang="en-US" sz="3000" kern="1200" dirty="0" smtClean="0"/>
            <a:t> </a:t>
          </a:r>
          <a:r>
            <a:rPr lang="en-US" sz="3000" kern="1200" dirty="0" err="1" smtClean="0"/>
            <a:t>utama</a:t>
          </a:r>
          <a:r>
            <a:rPr lang="en-US" sz="3000" kern="1200" dirty="0" smtClean="0"/>
            <a:t> </a:t>
          </a:r>
          <a:r>
            <a:rPr lang="en-US" sz="3000" kern="1200" dirty="0" err="1" smtClean="0"/>
            <a:t>demokrasi</a:t>
          </a:r>
          <a:r>
            <a:rPr lang="en-US" sz="3000" kern="1200" dirty="0" smtClean="0"/>
            <a:t> </a:t>
          </a:r>
          <a:endParaRPr lang="en-US" sz="3000" kern="1200" dirty="0"/>
        </a:p>
      </dsp:txBody>
      <dsp:txXfrm>
        <a:off x="35879" y="325710"/>
        <a:ext cx="7395923" cy="663223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id-ID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068177-B69D-4F3E-B816-4F94373B2300}" type="datetimeFigureOut">
              <a:rPr lang="id-ID" smtClean="0"/>
              <a:t>18/04/2022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56B37F-9271-4239-85C8-D26DCD328118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91543824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068177-B69D-4F3E-B816-4F94373B2300}" type="datetimeFigureOut">
              <a:rPr lang="id-ID" smtClean="0"/>
              <a:t>18/04/2022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56B37F-9271-4239-85C8-D26DCD328118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77791747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068177-B69D-4F3E-B816-4F94373B2300}" type="datetimeFigureOut">
              <a:rPr lang="id-ID" smtClean="0"/>
              <a:t>18/04/2022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56B37F-9271-4239-85C8-D26DCD328118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95347578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068177-B69D-4F3E-B816-4F94373B2300}" type="datetimeFigureOut">
              <a:rPr lang="id-ID" smtClean="0"/>
              <a:t>18/04/2022</a:t>
            </a:fld>
            <a:endParaRPr lang="id-ID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56B37F-9271-4239-85C8-D26DCD328118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7687992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068177-B69D-4F3E-B816-4F94373B2300}" type="datetimeFigureOut">
              <a:rPr lang="id-ID" smtClean="0"/>
              <a:t>18/04/2022</a:t>
            </a:fld>
            <a:endParaRPr lang="id-ID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56B37F-9271-4239-85C8-D26DCD328118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76656115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068177-B69D-4F3E-B816-4F94373B2300}" type="datetimeFigureOut">
              <a:rPr lang="id-ID" smtClean="0"/>
              <a:t>18/04/2022</a:t>
            </a:fld>
            <a:endParaRPr lang="id-ID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56B37F-9271-4239-85C8-D26DCD328118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94632909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068177-B69D-4F3E-B816-4F94373B2300}" type="datetimeFigureOut">
              <a:rPr lang="id-ID" smtClean="0"/>
              <a:t>18/04/2022</a:t>
            </a:fld>
            <a:endParaRPr lang="id-ID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56B37F-9271-4239-85C8-D26DCD328118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43426818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068177-B69D-4F3E-B816-4F94373B2300}" type="datetimeFigureOut">
              <a:rPr lang="id-ID" smtClean="0"/>
              <a:t>18/04/2022</a:t>
            </a:fld>
            <a:endParaRPr lang="id-ID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56B37F-9271-4239-85C8-D26DCD328118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18816028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id-ID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068177-B69D-4F3E-B816-4F94373B2300}" type="datetimeFigureOut">
              <a:rPr lang="id-ID" smtClean="0"/>
              <a:t>18/04/2022</a:t>
            </a:fld>
            <a:endParaRPr lang="id-ID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56B37F-9271-4239-85C8-D26DCD328118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7412568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068177-B69D-4F3E-B816-4F94373B2300}" type="datetimeFigureOut">
              <a:rPr lang="id-ID" smtClean="0"/>
              <a:t>18/04/2022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56B37F-9271-4239-85C8-D26DCD328118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26886372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068177-B69D-4F3E-B816-4F94373B2300}" type="datetimeFigureOut">
              <a:rPr lang="id-ID" smtClean="0"/>
              <a:t>18/04/2022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56B37F-9271-4239-85C8-D26DCD328118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414453288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id-ID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8068177-B69D-4F3E-B816-4F94373B2300}" type="datetimeFigureOut">
              <a:rPr lang="id-ID" smtClean="0"/>
              <a:t>18/04/2022</a:t>
            </a:fld>
            <a:endParaRPr lang="id-ID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id-ID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D56B37F-9271-4239-85C8-D26DCD328118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90745229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id-ID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10000" r="-1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105025" y="1123950"/>
            <a:ext cx="9982200" cy="4362450"/>
          </a:xfrm>
          <a:prstGeom prst="rect">
            <a:avLst/>
          </a:prstGeom>
          <a:solidFill>
            <a:srgbClr val="E1DDD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3" name="Oval 2"/>
          <p:cNvSpPr/>
          <p:nvPr/>
        </p:nvSpPr>
        <p:spPr>
          <a:xfrm>
            <a:off x="1847850" y="533400"/>
            <a:ext cx="1676400" cy="1619250"/>
          </a:xfrm>
          <a:prstGeom prst="ellipse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4" name="Oval 3"/>
          <p:cNvSpPr/>
          <p:nvPr/>
        </p:nvSpPr>
        <p:spPr>
          <a:xfrm>
            <a:off x="1847850" y="4676775"/>
            <a:ext cx="1676400" cy="1619250"/>
          </a:xfrm>
          <a:prstGeom prst="ellipse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5" name="Oval 4"/>
          <p:cNvSpPr/>
          <p:nvPr/>
        </p:nvSpPr>
        <p:spPr>
          <a:xfrm>
            <a:off x="1009650" y="2605087"/>
            <a:ext cx="1676400" cy="1619250"/>
          </a:xfrm>
          <a:prstGeom prst="ellipse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6" name="Rectangle 5"/>
          <p:cNvSpPr/>
          <p:nvPr/>
        </p:nvSpPr>
        <p:spPr>
          <a:xfrm>
            <a:off x="0" y="4467224"/>
            <a:ext cx="3502818" cy="2390776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ID" b="1" spc="600" dirty="0" smtClean="0">
                <a:solidFill>
                  <a:schemeClr val="bg2"/>
                </a:solidFill>
                <a:latin typeface="Comic Sans MS" panose="030F0702030302020204" pitchFamily="66" charset="0"/>
              </a:rPr>
              <a:t>Kelompok1</a:t>
            </a:r>
          </a:p>
          <a:p>
            <a:pPr marL="285750" indent="-285750" algn="ctr">
              <a:buFont typeface="Arial" pitchFamily="34" charset="0"/>
              <a:buChar char="•"/>
            </a:pPr>
            <a:r>
              <a:rPr lang="en-ID" b="1" spc="600" dirty="0" err="1" smtClean="0">
                <a:solidFill>
                  <a:schemeClr val="bg2"/>
                </a:solidFill>
                <a:latin typeface="Comic Sans MS" panose="030F0702030302020204" pitchFamily="66" charset="0"/>
              </a:rPr>
              <a:t>Luki</a:t>
            </a:r>
            <a:r>
              <a:rPr lang="en-ID" b="1" spc="600" dirty="0" smtClean="0">
                <a:solidFill>
                  <a:schemeClr val="bg2"/>
                </a:solidFill>
                <a:latin typeface="Comic Sans MS" panose="030F0702030302020204" pitchFamily="66" charset="0"/>
              </a:rPr>
              <a:t> .a</a:t>
            </a:r>
          </a:p>
          <a:p>
            <a:pPr marL="285750" indent="-285750" algn="ctr">
              <a:buFont typeface="Arial" pitchFamily="34" charset="0"/>
              <a:buChar char="•"/>
            </a:pPr>
            <a:r>
              <a:rPr lang="en-ID" b="1" spc="600" dirty="0" err="1" smtClean="0">
                <a:solidFill>
                  <a:schemeClr val="bg2"/>
                </a:solidFill>
                <a:latin typeface="Comic Sans MS" panose="030F0702030302020204" pitchFamily="66" charset="0"/>
              </a:rPr>
              <a:t>Rapinda</a:t>
            </a:r>
            <a:r>
              <a:rPr lang="en-ID" b="1" spc="600" dirty="0" smtClean="0">
                <a:solidFill>
                  <a:schemeClr val="bg2"/>
                </a:solidFill>
                <a:latin typeface="Comic Sans MS" panose="030F0702030302020204" pitchFamily="66" charset="0"/>
              </a:rPr>
              <a:t> </a:t>
            </a:r>
          </a:p>
          <a:p>
            <a:pPr marL="285750" indent="-285750" algn="ctr">
              <a:buFont typeface="Arial" pitchFamily="34" charset="0"/>
              <a:buChar char="•"/>
            </a:pPr>
            <a:r>
              <a:rPr lang="en-ID" b="1" spc="600" dirty="0" err="1" smtClean="0">
                <a:solidFill>
                  <a:schemeClr val="bg2"/>
                </a:solidFill>
                <a:latin typeface="Comic Sans MS" panose="030F0702030302020204" pitchFamily="66" charset="0"/>
              </a:rPr>
              <a:t>Sasi.k.p.yTheresia</a:t>
            </a:r>
            <a:r>
              <a:rPr lang="en-ID" b="1" spc="600" dirty="0" smtClean="0">
                <a:solidFill>
                  <a:schemeClr val="bg2"/>
                </a:solidFill>
                <a:latin typeface="Comic Sans MS" panose="030F0702030302020204" pitchFamily="66" charset="0"/>
              </a:rPr>
              <a:t> </a:t>
            </a:r>
            <a:r>
              <a:rPr lang="en-ID" b="1" spc="600" dirty="0" err="1" smtClean="0">
                <a:solidFill>
                  <a:schemeClr val="bg2"/>
                </a:solidFill>
                <a:latin typeface="Comic Sans MS" panose="030F0702030302020204" pitchFamily="66" charset="0"/>
              </a:rPr>
              <a:t>r.p</a:t>
            </a:r>
            <a:r>
              <a:rPr lang="en-ID" b="1" spc="600" dirty="0" err="1">
                <a:solidFill>
                  <a:schemeClr val="bg2"/>
                </a:solidFill>
                <a:latin typeface="Comic Sans MS" panose="030F0702030302020204" pitchFamily="66" charset="0"/>
              </a:rPr>
              <a:t>.</a:t>
            </a:r>
            <a:r>
              <a:rPr lang="en-ID" b="1" spc="600" dirty="0" err="1" smtClean="0">
                <a:solidFill>
                  <a:schemeClr val="bg2"/>
                </a:solidFill>
                <a:latin typeface="Comic Sans MS" panose="030F0702030302020204" pitchFamily="66" charset="0"/>
              </a:rPr>
              <a:t>r</a:t>
            </a:r>
            <a:r>
              <a:rPr lang="en-ID" b="1" spc="600" dirty="0" smtClean="0">
                <a:solidFill>
                  <a:schemeClr val="bg2"/>
                </a:solidFill>
                <a:latin typeface="Comic Sans MS" panose="030F0702030302020204" pitchFamily="66" charset="0"/>
              </a:rPr>
              <a:t>.</a:t>
            </a:r>
            <a:endParaRPr lang="id-ID" b="1" spc="600" dirty="0">
              <a:solidFill>
                <a:schemeClr val="bg2"/>
              </a:solidFill>
              <a:latin typeface="Comic Sans MS" panose="030F0702030302020204" pitchFamily="66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2790825" y="981075"/>
            <a:ext cx="9096375" cy="54014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ID" sz="115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Avocado Creamy" panose="02000500000000000000" pitchFamily="2" charset="0"/>
              </a:rPr>
              <a:t>DEMOKRASI BERDASARKAN PANCASILA </a:t>
            </a:r>
            <a:endParaRPr lang="id-ID" sz="11500" dirty="0">
              <a:solidFill>
                <a:schemeClr val="tx1">
                  <a:lumMod val="75000"/>
                  <a:lumOff val="25000"/>
                </a:schemeClr>
              </a:solidFill>
              <a:latin typeface="Avocado Creamy" panose="020005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91304312"/>
      </p:ext>
    </p:extLst>
  </p:cSld>
  <p:clrMapOvr>
    <a:masterClrMapping/>
  </p:clrMapOvr>
  <p:transition spd="med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0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4000"/>
                            </p:stCondLst>
                            <p:childTnLst>
                              <p:par>
                                <p:cTn id="2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7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7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7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4750"/>
                            </p:stCondLst>
                            <p:childTnLst>
                              <p:par>
                                <p:cTn id="2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7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4" grpId="0" animBg="1"/>
      <p:bldP spid="5" grpId="0" animBg="1"/>
      <p:bldP spid="6" grpId="0" animBg="1"/>
      <p:bldP spid="7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10000" r="-1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52412" y="1052471"/>
            <a:ext cx="5986463" cy="5072063"/>
          </a:xfrm>
          <a:prstGeom prst="rect">
            <a:avLst/>
          </a:prstGeom>
          <a:solidFill>
            <a:srgbClr val="E1DDD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tx1"/>
              </a:solidFill>
            </a:endParaRPr>
          </a:p>
          <a:p>
            <a:pPr algn="ctr"/>
            <a:endParaRPr lang="en-US" dirty="0">
              <a:solidFill>
                <a:schemeClr val="tx1"/>
              </a:solidFill>
            </a:endParaRPr>
          </a:p>
          <a:p>
            <a:pPr marL="285750" indent="-285750" algn="ctr">
              <a:buFont typeface="Arial" pitchFamily="34" charset="0"/>
              <a:buChar char="•"/>
            </a:pPr>
            <a:r>
              <a:rPr lang="en-US" sz="2400" dirty="0" smtClean="0">
                <a:solidFill>
                  <a:schemeClr val="tx1"/>
                </a:solidFill>
              </a:rPr>
              <a:t>Joseph </a:t>
            </a:r>
            <a:r>
              <a:rPr lang="en-US" sz="2400" dirty="0">
                <a:solidFill>
                  <a:schemeClr val="tx1"/>
                </a:solidFill>
              </a:rPr>
              <a:t>A. Schemer </a:t>
            </a:r>
            <a:r>
              <a:rPr lang="en-US" sz="2400" dirty="0" err="1">
                <a:solidFill>
                  <a:schemeClr val="tx1"/>
                </a:solidFill>
              </a:rPr>
              <a:t>Demokrasi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adalah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suatu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rencana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institusi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untuk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mencapai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keputusan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politik</a:t>
            </a:r>
            <a:r>
              <a:rPr lang="en-US" sz="2400" dirty="0">
                <a:solidFill>
                  <a:schemeClr val="tx1"/>
                </a:solidFill>
              </a:rPr>
              <a:t>. </a:t>
            </a:r>
            <a:r>
              <a:rPr lang="en-US" sz="2400" dirty="0" err="1">
                <a:solidFill>
                  <a:schemeClr val="tx1"/>
                </a:solidFill>
              </a:rPr>
              <a:t>Individu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bisa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mendapatkan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kekuasaan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untuk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memutuskan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dan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</a:rPr>
              <a:t>memperjuangkan</a:t>
            </a:r>
            <a:r>
              <a:rPr lang="en-US" sz="2400" dirty="0" smtClean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suara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 smtClean="0">
                <a:solidFill>
                  <a:schemeClr val="tx1"/>
                </a:solidFill>
              </a:rPr>
              <a:t>rakyat</a:t>
            </a:r>
            <a:endParaRPr lang="en-US" sz="2400" dirty="0">
              <a:solidFill>
                <a:schemeClr val="tx1"/>
              </a:solidFill>
            </a:endParaRPr>
          </a:p>
          <a:p>
            <a:pPr marL="285750" indent="-285750" algn="ctr">
              <a:buFont typeface="Arial" pitchFamily="34" charset="0"/>
              <a:buChar char="•"/>
            </a:pPr>
            <a:r>
              <a:rPr lang="en-US" sz="2400" dirty="0" smtClean="0">
                <a:solidFill>
                  <a:schemeClr val="tx1"/>
                </a:solidFill>
              </a:rPr>
              <a:t>Sidney </a:t>
            </a:r>
            <a:r>
              <a:rPr lang="en-US" sz="2400" dirty="0">
                <a:solidFill>
                  <a:schemeClr val="tx1"/>
                </a:solidFill>
              </a:rPr>
              <a:t>Hook </a:t>
            </a:r>
            <a:r>
              <a:rPr lang="en-US" sz="2400" dirty="0" err="1">
                <a:solidFill>
                  <a:schemeClr val="tx1"/>
                </a:solidFill>
              </a:rPr>
              <a:t>Demokrasi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merupakan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bentuk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pemerintahan</a:t>
            </a:r>
            <a:r>
              <a:rPr lang="en-US" sz="2400" dirty="0">
                <a:solidFill>
                  <a:schemeClr val="tx1"/>
                </a:solidFill>
              </a:rPr>
              <a:t>, </a:t>
            </a:r>
            <a:r>
              <a:rPr lang="en-US" sz="2400" dirty="0" err="1">
                <a:solidFill>
                  <a:schemeClr val="tx1"/>
                </a:solidFill>
              </a:rPr>
              <a:t>dimana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keputusan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pemerintah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secara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langsung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tidak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langsung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berdasarkan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kesepakatan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mayoritas</a:t>
            </a:r>
            <a:r>
              <a:rPr lang="en-US" sz="2400" dirty="0">
                <a:solidFill>
                  <a:schemeClr val="tx1"/>
                </a:solidFill>
              </a:rPr>
              <a:t> yang </a:t>
            </a:r>
            <a:r>
              <a:rPr lang="en-US" sz="2400" dirty="0" err="1">
                <a:solidFill>
                  <a:schemeClr val="tx1"/>
                </a:solidFill>
              </a:rPr>
              <a:t>diberikan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secara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bebas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dari</a:t>
            </a:r>
            <a:r>
              <a:rPr lang="en-US" sz="2400" dirty="0">
                <a:solidFill>
                  <a:schemeClr val="tx1"/>
                </a:solidFill>
              </a:rPr>
              <a:t> </a:t>
            </a:r>
            <a:r>
              <a:rPr lang="en-US" sz="2400" dirty="0" err="1">
                <a:solidFill>
                  <a:schemeClr val="tx1"/>
                </a:solidFill>
              </a:rPr>
              <a:t>rakyat</a:t>
            </a:r>
            <a:r>
              <a:rPr lang="en-US" sz="2400" dirty="0">
                <a:solidFill>
                  <a:schemeClr val="tx1"/>
                </a:solidFill>
              </a:rPr>
              <a:t>. </a:t>
            </a:r>
            <a:endParaRPr lang="en-US" sz="2400" dirty="0" smtClean="0">
              <a:solidFill>
                <a:schemeClr val="tx1"/>
              </a:solidFill>
            </a:endParaRPr>
          </a:p>
          <a:p>
            <a:pPr algn="ctr"/>
            <a:r>
              <a:rPr lang="en-US" sz="2400" dirty="0">
                <a:solidFill>
                  <a:schemeClr val="tx1"/>
                </a:solidFill>
              </a:rPr>
              <a:t/>
            </a:r>
            <a:br>
              <a:rPr lang="en-US" sz="2400" dirty="0">
                <a:solidFill>
                  <a:schemeClr val="tx1"/>
                </a:solidFill>
              </a:rPr>
            </a:br>
            <a:r>
              <a:rPr lang="en-US" sz="2400" dirty="0" err="1" smtClean="0"/>
              <a:t>Ar</a:t>
            </a:r>
            <a:endParaRPr lang="id-ID" sz="2400" dirty="0"/>
          </a:p>
        </p:txBody>
      </p:sp>
      <p:sp>
        <p:nvSpPr>
          <p:cNvPr id="5" name="Rectangle 4"/>
          <p:cNvSpPr/>
          <p:nvPr/>
        </p:nvSpPr>
        <p:spPr>
          <a:xfrm>
            <a:off x="6238875" y="1519434"/>
            <a:ext cx="5781675" cy="5117047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10" name="Rectangle 9"/>
          <p:cNvSpPr/>
          <p:nvPr/>
        </p:nvSpPr>
        <p:spPr>
          <a:xfrm rot="16200000">
            <a:off x="5557162" y="-2596241"/>
            <a:ext cx="771525" cy="5906856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11" name="TextBox 10"/>
          <p:cNvSpPr txBox="1"/>
          <p:nvPr/>
        </p:nvSpPr>
        <p:spPr>
          <a:xfrm>
            <a:off x="152954" y="683139"/>
            <a:ext cx="5356181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endParaRPr lang="id-ID" sz="1600" b="1" dirty="0" smtClean="0">
              <a:solidFill>
                <a:schemeClr val="tx1">
                  <a:lumMod val="75000"/>
                  <a:lumOff val="25000"/>
                </a:schemeClr>
              </a:solidFill>
              <a:latin typeface="Comic Sans MS" panose="030F0702030302020204" pitchFamily="66" charset="0"/>
            </a:endParaRPr>
          </a:p>
          <a:p>
            <a:r>
              <a:rPr lang="en-US" dirty="0" smtClean="0">
                <a:latin typeface="Castellar" pitchFamily="18" charset="0"/>
              </a:rPr>
              <a:t>MENURUT PARA AHL</a:t>
            </a:r>
            <a:r>
              <a:rPr lang="en-US" dirty="0" smtClean="0"/>
              <a:t>I</a:t>
            </a:r>
            <a:endParaRPr lang="id-ID" dirty="0"/>
          </a:p>
        </p:txBody>
      </p:sp>
      <p:sp>
        <p:nvSpPr>
          <p:cNvPr id="12" name="Rectangle 11"/>
          <p:cNvSpPr/>
          <p:nvPr/>
        </p:nvSpPr>
        <p:spPr>
          <a:xfrm>
            <a:off x="152954" y="4613222"/>
            <a:ext cx="5673084" cy="4208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endParaRPr lang="id-ID" sz="1600" b="1" dirty="0" smtClean="0">
              <a:solidFill>
                <a:schemeClr val="tx1">
                  <a:lumMod val="75000"/>
                  <a:lumOff val="25000"/>
                </a:schemeClr>
              </a:solidFill>
              <a:latin typeface="Comic Sans MS" panose="030F0702030302020204" pitchFamily="66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1064419" y="34021"/>
            <a:ext cx="925653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ID" sz="36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Avocado Creamy" panose="02000500000000000000" pitchFamily="2" charset="0"/>
              </a:rPr>
              <a:t>                       </a:t>
            </a:r>
            <a:r>
              <a:rPr lang="en-ID" sz="3600" dirty="0" smtClean="0">
                <a:solidFill>
                  <a:schemeClr val="bg1"/>
                </a:solidFill>
                <a:latin typeface="Avocado Creamy" panose="02000500000000000000" pitchFamily="2" charset="0"/>
              </a:rPr>
              <a:t>PENGERTIAN DEMOKRASI </a:t>
            </a:r>
            <a:endParaRPr lang="id-ID" sz="3600" dirty="0">
              <a:solidFill>
                <a:schemeClr val="bg1"/>
              </a:solidFill>
              <a:latin typeface="Avocado Creamy" panose="02000500000000000000" pitchFamily="2" charset="0"/>
            </a:endParaRPr>
          </a:p>
        </p:txBody>
      </p:sp>
      <p:sp>
        <p:nvSpPr>
          <p:cNvPr id="16" name="Rectangle 15"/>
          <p:cNvSpPr/>
          <p:nvPr/>
        </p:nvSpPr>
        <p:spPr>
          <a:xfrm>
            <a:off x="6238875" y="1631133"/>
            <a:ext cx="5619750" cy="489364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 algn="ctr">
              <a:buFont typeface="Arial" pitchFamily="34" charset="0"/>
              <a:buChar char="•"/>
            </a:pPr>
            <a:r>
              <a:rPr lang="en-US" sz="2400" dirty="0">
                <a:solidFill>
                  <a:schemeClr val="bg1"/>
                </a:solidFill>
              </a:rPr>
              <a:t>Philippe C. </a:t>
            </a:r>
            <a:r>
              <a:rPr lang="en-US" sz="2400" dirty="0" err="1">
                <a:solidFill>
                  <a:schemeClr val="bg1"/>
                </a:solidFill>
              </a:rPr>
              <a:t>Schmitter</a:t>
            </a:r>
            <a:r>
              <a:rPr lang="en-US" sz="2400" dirty="0">
                <a:solidFill>
                  <a:schemeClr val="bg1"/>
                </a:solidFill>
              </a:rPr>
              <a:t> </a:t>
            </a:r>
            <a:r>
              <a:rPr lang="en-US" sz="2400" dirty="0" err="1">
                <a:solidFill>
                  <a:schemeClr val="bg1"/>
                </a:solidFill>
              </a:rPr>
              <a:t>dan</a:t>
            </a:r>
            <a:r>
              <a:rPr lang="en-US" sz="2400" dirty="0">
                <a:solidFill>
                  <a:schemeClr val="bg1"/>
                </a:solidFill>
              </a:rPr>
              <a:t> Terry Lynn Karl </a:t>
            </a:r>
            <a:r>
              <a:rPr lang="en-US" sz="2400" dirty="0" err="1">
                <a:solidFill>
                  <a:schemeClr val="bg1"/>
                </a:solidFill>
              </a:rPr>
              <a:t>Demokrasi</a:t>
            </a:r>
            <a:r>
              <a:rPr lang="en-US" sz="2400" dirty="0">
                <a:solidFill>
                  <a:schemeClr val="bg1"/>
                </a:solidFill>
              </a:rPr>
              <a:t> </a:t>
            </a:r>
            <a:r>
              <a:rPr lang="en-US" sz="2400" dirty="0" err="1">
                <a:solidFill>
                  <a:schemeClr val="bg1"/>
                </a:solidFill>
              </a:rPr>
              <a:t>adalah</a:t>
            </a:r>
            <a:r>
              <a:rPr lang="en-US" sz="2400" dirty="0">
                <a:solidFill>
                  <a:schemeClr val="bg1"/>
                </a:solidFill>
              </a:rPr>
              <a:t> </a:t>
            </a:r>
            <a:r>
              <a:rPr lang="en-US" sz="2400" dirty="0" err="1">
                <a:solidFill>
                  <a:schemeClr val="bg1"/>
                </a:solidFill>
              </a:rPr>
              <a:t>sistem</a:t>
            </a:r>
            <a:r>
              <a:rPr lang="en-US" sz="2400" dirty="0">
                <a:solidFill>
                  <a:schemeClr val="bg1"/>
                </a:solidFill>
              </a:rPr>
              <a:t> </a:t>
            </a:r>
            <a:r>
              <a:rPr lang="en-US" sz="2400" dirty="0" err="1">
                <a:solidFill>
                  <a:schemeClr val="bg1"/>
                </a:solidFill>
              </a:rPr>
              <a:t>pemerintahan</a:t>
            </a:r>
            <a:r>
              <a:rPr lang="en-US" sz="2400" dirty="0">
                <a:solidFill>
                  <a:schemeClr val="bg1"/>
                </a:solidFill>
              </a:rPr>
              <a:t>, </a:t>
            </a:r>
            <a:r>
              <a:rPr lang="en-US" sz="2400" dirty="0" err="1">
                <a:solidFill>
                  <a:schemeClr val="bg1"/>
                </a:solidFill>
              </a:rPr>
              <a:t>dimana</a:t>
            </a:r>
            <a:r>
              <a:rPr lang="en-US" sz="2400" dirty="0">
                <a:solidFill>
                  <a:schemeClr val="bg1"/>
                </a:solidFill>
              </a:rPr>
              <a:t> </a:t>
            </a:r>
            <a:r>
              <a:rPr lang="en-US" sz="2400" dirty="0" err="1">
                <a:solidFill>
                  <a:schemeClr val="bg1"/>
                </a:solidFill>
              </a:rPr>
              <a:t>pemerintah</a:t>
            </a:r>
            <a:r>
              <a:rPr lang="en-US" sz="2400" dirty="0">
                <a:solidFill>
                  <a:schemeClr val="bg1"/>
                </a:solidFill>
              </a:rPr>
              <a:t> </a:t>
            </a:r>
            <a:r>
              <a:rPr lang="en-US" sz="2400" dirty="0" err="1">
                <a:solidFill>
                  <a:schemeClr val="bg1"/>
                </a:solidFill>
              </a:rPr>
              <a:t>diminta</a:t>
            </a:r>
            <a:r>
              <a:rPr lang="en-US" sz="2400" dirty="0">
                <a:solidFill>
                  <a:schemeClr val="bg1"/>
                </a:solidFill>
              </a:rPr>
              <a:t> </a:t>
            </a:r>
            <a:r>
              <a:rPr lang="en-US" sz="2400" dirty="0" err="1">
                <a:solidFill>
                  <a:schemeClr val="bg1"/>
                </a:solidFill>
              </a:rPr>
              <a:t>untuk</a:t>
            </a:r>
            <a:r>
              <a:rPr lang="en-US" sz="2400" dirty="0">
                <a:solidFill>
                  <a:schemeClr val="bg1"/>
                </a:solidFill>
              </a:rPr>
              <a:t> </a:t>
            </a:r>
            <a:r>
              <a:rPr lang="en-US" sz="2400" dirty="0" err="1">
                <a:solidFill>
                  <a:schemeClr val="bg1"/>
                </a:solidFill>
              </a:rPr>
              <a:t>bertanggung</a:t>
            </a:r>
            <a:r>
              <a:rPr lang="en-US" sz="2400" dirty="0">
                <a:solidFill>
                  <a:schemeClr val="bg1"/>
                </a:solidFill>
              </a:rPr>
              <a:t> </a:t>
            </a:r>
            <a:r>
              <a:rPr lang="en-US" sz="2400" dirty="0" err="1">
                <a:solidFill>
                  <a:schemeClr val="bg1"/>
                </a:solidFill>
              </a:rPr>
              <a:t>jawab</a:t>
            </a:r>
            <a:r>
              <a:rPr lang="en-US" sz="2400" dirty="0">
                <a:solidFill>
                  <a:schemeClr val="bg1"/>
                </a:solidFill>
              </a:rPr>
              <a:t> </a:t>
            </a:r>
            <a:r>
              <a:rPr lang="en-US" sz="2400" dirty="0" err="1">
                <a:solidFill>
                  <a:schemeClr val="bg1"/>
                </a:solidFill>
              </a:rPr>
              <a:t>atas</a:t>
            </a:r>
            <a:r>
              <a:rPr lang="en-US" sz="2400" dirty="0">
                <a:solidFill>
                  <a:schemeClr val="bg1"/>
                </a:solidFill>
              </a:rPr>
              <a:t> </a:t>
            </a:r>
            <a:r>
              <a:rPr lang="en-US" sz="2400" dirty="0" err="1">
                <a:solidFill>
                  <a:schemeClr val="bg1"/>
                </a:solidFill>
              </a:rPr>
              <a:t>tindakan</a:t>
            </a:r>
            <a:r>
              <a:rPr lang="en-US" sz="2400" dirty="0">
                <a:solidFill>
                  <a:schemeClr val="bg1"/>
                </a:solidFill>
              </a:rPr>
              <a:t> </a:t>
            </a:r>
            <a:r>
              <a:rPr lang="en-US" sz="2400" dirty="0" err="1">
                <a:solidFill>
                  <a:schemeClr val="bg1"/>
                </a:solidFill>
              </a:rPr>
              <a:t>mereka</a:t>
            </a:r>
            <a:r>
              <a:rPr lang="en-US" sz="2400" dirty="0">
                <a:solidFill>
                  <a:schemeClr val="bg1"/>
                </a:solidFill>
              </a:rPr>
              <a:t> di </a:t>
            </a:r>
            <a:r>
              <a:rPr lang="en-US" sz="2400" dirty="0" err="1">
                <a:solidFill>
                  <a:schemeClr val="bg1"/>
                </a:solidFill>
              </a:rPr>
              <a:t>wilayah</a:t>
            </a:r>
            <a:r>
              <a:rPr lang="en-US" sz="2400" dirty="0">
                <a:solidFill>
                  <a:schemeClr val="bg1"/>
                </a:solidFill>
              </a:rPr>
              <a:t> </a:t>
            </a:r>
            <a:r>
              <a:rPr lang="en-US" sz="2400" dirty="0" err="1">
                <a:solidFill>
                  <a:schemeClr val="bg1"/>
                </a:solidFill>
              </a:rPr>
              <a:t>publik</a:t>
            </a:r>
            <a:r>
              <a:rPr lang="en-US" sz="2400" dirty="0">
                <a:solidFill>
                  <a:schemeClr val="bg1"/>
                </a:solidFill>
              </a:rPr>
              <a:t> </a:t>
            </a:r>
            <a:r>
              <a:rPr lang="en-US" sz="2400" dirty="0" err="1">
                <a:solidFill>
                  <a:schemeClr val="bg1"/>
                </a:solidFill>
              </a:rPr>
              <a:t>oleh</a:t>
            </a:r>
            <a:r>
              <a:rPr lang="en-US" sz="2400" dirty="0">
                <a:solidFill>
                  <a:schemeClr val="bg1"/>
                </a:solidFill>
              </a:rPr>
              <a:t> </a:t>
            </a:r>
            <a:r>
              <a:rPr lang="en-US" sz="2400" dirty="0" err="1">
                <a:solidFill>
                  <a:schemeClr val="bg1"/>
                </a:solidFill>
              </a:rPr>
              <a:t>warganegara</a:t>
            </a:r>
            <a:r>
              <a:rPr lang="en-US" sz="2400" dirty="0">
                <a:solidFill>
                  <a:schemeClr val="bg1"/>
                </a:solidFill>
              </a:rPr>
              <a:t>. </a:t>
            </a:r>
            <a:r>
              <a:rPr lang="en-US" sz="2400" dirty="0" err="1">
                <a:solidFill>
                  <a:schemeClr val="bg1"/>
                </a:solidFill>
              </a:rPr>
              <a:t>Warga</a:t>
            </a:r>
            <a:r>
              <a:rPr lang="en-US" sz="2400" dirty="0">
                <a:solidFill>
                  <a:schemeClr val="bg1"/>
                </a:solidFill>
              </a:rPr>
              <a:t> </a:t>
            </a:r>
            <a:r>
              <a:rPr lang="en-US" sz="2400" dirty="0" err="1">
                <a:solidFill>
                  <a:schemeClr val="bg1"/>
                </a:solidFill>
              </a:rPr>
              <a:t>bertindak</a:t>
            </a:r>
            <a:r>
              <a:rPr lang="en-US" sz="2400" dirty="0">
                <a:solidFill>
                  <a:schemeClr val="bg1"/>
                </a:solidFill>
              </a:rPr>
              <a:t> </a:t>
            </a:r>
            <a:r>
              <a:rPr lang="en-US" sz="2400" dirty="0" err="1">
                <a:solidFill>
                  <a:schemeClr val="bg1"/>
                </a:solidFill>
              </a:rPr>
              <a:t>secara</a:t>
            </a:r>
            <a:r>
              <a:rPr lang="en-US" sz="2400" dirty="0">
                <a:solidFill>
                  <a:schemeClr val="bg1"/>
                </a:solidFill>
              </a:rPr>
              <a:t> </a:t>
            </a:r>
            <a:r>
              <a:rPr lang="en-US" sz="2400" dirty="0" err="1">
                <a:solidFill>
                  <a:schemeClr val="bg1"/>
                </a:solidFill>
              </a:rPr>
              <a:t>tidak</a:t>
            </a:r>
            <a:r>
              <a:rPr lang="en-US" sz="2400" dirty="0">
                <a:solidFill>
                  <a:schemeClr val="bg1"/>
                </a:solidFill>
              </a:rPr>
              <a:t> </a:t>
            </a:r>
            <a:r>
              <a:rPr lang="en-US" sz="2400" dirty="0" err="1">
                <a:solidFill>
                  <a:schemeClr val="bg1"/>
                </a:solidFill>
              </a:rPr>
              <a:t>langsung</a:t>
            </a:r>
            <a:r>
              <a:rPr lang="en-US" sz="2400" dirty="0">
                <a:solidFill>
                  <a:schemeClr val="bg1"/>
                </a:solidFill>
              </a:rPr>
              <a:t> </a:t>
            </a:r>
            <a:r>
              <a:rPr lang="en-US" sz="2400" dirty="0" err="1">
                <a:solidFill>
                  <a:schemeClr val="bg1"/>
                </a:solidFill>
              </a:rPr>
              <a:t>melalui</a:t>
            </a:r>
            <a:r>
              <a:rPr lang="en-US" sz="2400" dirty="0">
                <a:solidFill>
                  <a:schemeClr val="bg1"/>
                </a:solidFill>
              </a:rPr>
              <a:t> </a:t>
            </a:r>
            <a:r>
              <a:rPr lang="en-US" sz="2400" dirty="0" err="1">
                <a:solidFill>
                  <a:schemeClr val="bg1"/>
                </a:solidFill>
              </a:rPr>
              <a:t>kerjasama</a:t>
            </a:r>
            <a:r>
              <a:rPr lang="en-US" sz="2400" dirty="0">
                <a:solidFill>
                  <a:schemeClr val="bg1"/>
                </a:solidFill>
              </a:rPr>
              <a:t> </a:t>
            </a:r>
            <a:r>
              <a:rPr lang="en-US" sz="2400" dirty="0" err="1">
                <a:solidFill>
                  <a:schemeClr val="bg1"/>
                </a:solidFill>
              </a:rPr>
              <a:t>dengan</a:t>
            </a:r>
            <a:r>
              <a:rPr lang="en-US" sz="2400" dirty="0">
                <a:solidFill>
                  <a:schemeClr val="bg1"/>
                </a:solidFill>
              </a:rPr>
              <a:t> </a:t>
            </a:r>
            <a:r>
              <a:rPr lang="en-US" sz="2400" dirty="0" err="1">
                <a:solidFill>
                  <a:schemeClr val="bg1"/>
                </a:solidFill>
              </a:rPr>
              <a:t>para</a:t>
            </a:r>
            <a:r>
              <a:rPr lang="en-US" sz="2400" dirty="0">
                <a:solidFill>
                  <a:schemeClr val="bg1"/>
                </a:solidFill>
              </a:rPr>
              <a:t> </a:t>
            </a:r>
            <a:r>
              <a:rPr lang="en-US" sz="2400" dirty="0" err="1">
                <a:solidFill>
                  <a:schemeClr val="bg1"/>
                </a:solidFill>
              </a:rPr>
              <a:t>wakil</a:t>
            </a:r>
            <a:r>
              <a:rPr lang="en-US" sz="2400" dirty="0">
                <a:solidFill>
                  <a:schemeClr val="bg1"/>
                </a:solidFill>
              </a:rPr>
              <a:t> yang </a:t>
            </a:r>
            <a:r>
              <a:rPr lang="en-US" sz="2400" dirty="0" err="1">
                <a:solidFill>
                  <a:schemeClr val="bg1"/>
                </a:solidFill>
              </a:rPr>
              <a:t>terpilih</a:t>
            </a:r>
            <a:r>
              <a:rPr lang="en-US" sz="2400" dirty="0">
                <a:solidFill>
                  <a:schemeClr val="bg1"/>
                </a:solidFill>
              </a:rPr>
              <a:t>. </a:t>
            </a:r>
          </a:p>
          <a:p>
            <a:pPr marL="285750" indent="-285750" algn="ctr">
              <a:buFont typeface="Arial" pitchFamily="34" charset="0"/>
              <a:buChar char="•"/>
            </a:pPr>
            <a:r>
              <a:rPr lang="en-US" sz="2400" dirty="0">
                <a:solidFill>
                  <a:schemeClr val="bg1"/>
                </a:solidFill>
              </a:rPr>
              <a:t>Henry B. Mayo </a:t>
            </a:r>
            <a:r>
              <a:rPr lang="en-US" sz="2400" dirty="0" err="1">
                <a:solidFill>
                  <a:schemeClr val="bg1"/>
                </a:solidFill>
              </a:rPr>
              <a:t>Demokrasi</a:t>
            </a:r>
            <a:r>
              <a:rPr lang="en-US" sz="2400" dirty="0">
                <a:solidFill>
                  <a:schemeClr val="bg1"/>
                </a:solidFill>
              </a:rPr>
              <a:t> </a:t>
            </a:r>
            <a:r>
              <a:rPr lang="en-US" sz="2400" dirty="0" err="1">
                <a:solidFill>
                  <a:schemeClr val="bg1"/>
                </a:solidFill>
              </a:rPr>
              <a:t>adalah</a:t>
            </a:r>
            <a:r>
              <a:rPr lang="en-US" sz="2400" dirty="0">
                <a:solidFill>
                  <a:schemeClr val="bg1"/>
                </a:solidFill>
              </a:rPr>
              <a:t> </a:t>
            </a:r>
            <a:r>
              <a:rPr lang="en-US" sz="2400" dirty="0" err="1">
                <a:solidFill>
                  <a:schemeClr val="bg1"/>
                </a:solidFill>
              </a:rPr>
              <a:t>sistem</a:t>
            </a:r>
            <a:r>
              <a:rPr lang="en-US" sz="2400" dirty="0">
                <a:solidFill>
                  <a:schemeClr val="bg1"/>
                </a:solidFill>
              </a:rPr>
              <a:t> </a:t>
            </a:r>
            <a:r>
              <a:rPr lang="en-US" sz="2400" dirty="0" err="1">
                <a:solidFill>
                  <a:schemeClr val="bg1"/>
                </a:solidFill>
              </a:rPr>
              <a:t>politik</a:t>
            </a:r>
            <a:r>
              <a:rPr lang="en-US" sz="2400" dirty="0">
                <a:solidFill>
                  <a:schemeClr val="bg1"/>
                </a:solidFill>
              </a:rPr>
              <a:t> yang </a:t>
            </a:r>
            <a:r>
              <a:rPr lang="en-US" sz="2400" dirty="0" err="1">
                <a:solidFill>
                  <a:schemeClr val="bg1"/>
                </a:solidFill>
              </a:rPr>
              <a:t>menunjukkan</a:t>
            </a:r>
            <a:r>
              <a:rPr lang="en-US" sz="2400" dirty="0">
                <a:solidFill>
                  <a:schemeClr val="bg1"/>
                </a:solidFill>
              </a:rPr>
              <a:t> </a:t>
            </a:r>
            <a:r>
              <a:rPr lang="en-US" sz="2400" dirty="0" err="1">
                <a:solidFill>
                  <a:schemeClr val="bg1"/>
                </a:solidFill>
              </a:rPr>
              <a:t>kebijakan</a:t>
            </a:r>
            <a:r>
              <a:rPr lang="en-US" sz="2400" dirty="0">
                <a:solidFill>
                  <a:schemeClr val="bg1"/>
                </a:solidFill>
              </a:rPr>
              <a:t> </a:t>
            </a:r>
            <a:r>
              <a:rPr lang="en-US" sz="2400" dirty="0" err="1">
                <a:solidFill>
                  <a:schemeClr val="bg1"/>
                </a:solidFill>
              </a:rPr>
              <a:t>umum</a:t>
            </a:r>
            <a:r>
              <a:rPr lang="en-US" sz="2400" dirty="0">
                <a:solidFill>
                  <a:schemeClr val="bg1"/>
                </a:solidFill>
              </a:rPr>
              <a:t> </a:t>
            </a:r>
            <a:r>
              <a:rPr lang="en-US" sz="2400" dirty="0" err="1">
                <a:solidFill>
                  <a:schemeClr val="bg1"/>
                </a:solidFill>
              </a:rPr>
              <a:t>atas</a:t>
            </a:r>
            <a:r>
              <a:rPr lang="en-US" sz="2400" dirty="0">
                <a:solidFill>
                  <a:schemeClr val="bg1"/>
                </a:solidFill>
              </a:rPr>
              <a:t> </a:t>
            </a:r>
            <a:r>
              <a:rPr lang="en-US" sz="2400" dirty="0" err="1">
                <a:solidFill>
                  <a:schemeClr val="bg1"/>
                </a:solidFill>
              </a:rPr>
              <a:t>dasar</a:t>
            </a:r>
            <a:r>
              <a:rPr lang="en-US" sz="2400" dirty="0">
                <a:solidFill>
                  <a:schemeClr val="bg1"/>
                </a:solidFill>
              </a:rPr>
              <a:t> </a:t>
            </a:r>
            <a:r>
              <a:rPr lang="en-US" sz="2400" dirty="0" err="1">
                <a:solidFill>
                  <a:schemeClr val="bg1"/>
                </a:solidFill>
              </a:rPr>
              <a:t>wakil</a:t>
            </a:r>
            <a:r>
              <a:rPr lang="en-US" sz="2400" dirty="0">
                <a:solidFill>
                  <a:schemeClr val="bg1"/>
                </a:solidFill>
              </a:rPr>
              <a:t> yang </a:t>
            </a:r>
            <a:r>
              <a:rPr lang="en-US" sz="2400" dirty="0" err="1">
                <a:solidFill>
                  <a:schemeClr val="bg1"/>
                </a:solidFill>
              </a:rPr>
              <a:t>diawasi</a:t>
            </a:r>
            <a:r>
              <a:rPr lang="en-US" sz="2400" dirty="0">
                <a:solidFill>
                  <a:schemeClr val="bg1"/>
                </a:solidFill>
              </a:rPr>
              <a:t> </a:t>
            </a:r>
            <a:r>
              <a:rPr lang="en-US" sz="2400" dirty="0" err="1">
                <a:solidFill>
                  <a:schemeClr val="bg1"/>
                </a:solidFill>
              </a:rPr>
              <a:t>oleh</a:t>
            </a:r>
            <a:r>
              <a:rPr lang="en-US" sz="2400" dirty="0">
                <a:solidFill>
                  <a:schemeClr val="bg1"/>
                </a:solidFill>
              </a:rPr>
              <a:t> </a:t>
            </a:r>
            <a:r>
              <a:rPr lang="en-US" sz="2400" dirty="0" err="1">
                <a:solidFill>
                  <a:schemeClr val="bg1"/>
                </a:solidFill>
              </a:rPr>
              <a:t>rakyat</a:t>
            </a:r>
            <a:r>
              <a:rPr lang="en-US" sz="2400" dirty="0">
                <a:solidFill>
                  <a:schemeClr val="bg1"/>
                </a:solidFill>
              </a:rPr>
              <a:t>, </a:t>
            </a:r>
            <a:r>
              <a:rPr lang="en-US" sz="2400" dirty="0" err="1">
                <a:solidFill>
                  <a:schemeClr val="bg1"/>
                </a:solidFill>
              </a:rPr>
              <a:t>melalui</a:t>
            </a:r>
            <a:r>
              <a:rPr lang="en-US" sz="2400" dirty="0">
                <a:solidFill>
                  <a:schemeClr val="bg1"/>
                </a:solidFill>
              </a:rPr>
              <a:t> </a:t>
            </a:r>
            <a:r>
              <a:rPr lang="en-US" sz="2400" dirty="0" err="1">
                <a:solidFill>
                  <a:schemeClr val="bg1"/>
                </a:solidFill>
              </a:rPr>
              <a:t>pemilihan</a:t>
            </a:r>
            <a:r>
              <a:rPr lang="en-US" sz="2400" dirty="0">
                <a:solidFill>
                  <a:schemeClr val="bg1"/>
                </a:solidFill>
              </a:rPr>
              <a:t> </a:t>
            </a:r>
            <a:r>
              <a:rPr lang="en-US" sz="2400" dirty="0" err="1">
                <a:solidFill>
                  <a:schemeClr val="bg1"/>
                </a:solidFill>
              </a:rPr>
              <a:t>secara</a:t>
            </a:r>
            <a:r>
              <a:rPr lang="en-US" sz="2400" dirty="0">
                <a:solidFill>
                  <a:schemeClr val="bg1"/>
                </a:solidFill>
              </a:rPr>
              <a:t> </a:t>
            </a:r>
            <a:r>
              <a:rPr lang="en-US" sz="2400" dirty="0" err="1">
                <a:solidFill>
                  <a:schemeClr val="bg1"/>
                </a:solidFill>
              </a:rPr>
              <a:t>berkala</a:t>
            </a:r>
            <a:r>
              <a:rPr lang="en-US" sz="2400" dirty="0">
                <a:solidFill>
                  <a:schemeClr val="bg1"/>
                </a:solidFill>
              </a:rPr>
              <a:t> </a:t>
            </a:r>
            <a:r>
              <a:rPr lang="en-US" sz="2400" dirty="0" err="1">
                <a:solidFill>
                  <a:schemeClr val="bg1"/>
                </a:solidFill>
              </a:rPr>
              <a:t>atas</a:t>
            </a:r>
            <a:r>
              <a:rPr lang="en-US" sz="2400" dirty="0">
                <a:solidFill>
                  <a:schemeClr val="bg1"/>
                </a:solidFill>
              </a:rPr>
              <a:t> </a:t>
            </a:r>
            <a:r>
              <a:rPr lang="en-US" sz="2400" dirty="0" err="1">
                <a:solidFill>
                  <a:schemeClr val="bg1"/>
                </a:solidFill>
              </a:rPr>
              <a:t>dasar</a:t>
            </a:r>
            <a:r>
              <a:rPr lang="en-US" sz="2400" dirty="0">
                <a:solidFill>
                  <a:schemeClr val="bg1"/>
                </a:solidFill>
              </a:rPr>
              <a:t> </a:t>
            </a:r>
            <a:r>
              <a:rPr lang="en-US" sz="2400" dirty="0" err="1">
                <a:solidFill>
                  <a:schemeClr val="bg1"/>
                </a:solidFill>
              </a:rPr>
              <a:t>kebebasan</a:t>
            </a:r>
            <a:r>
              <a:rPr lang="en-ID" sz="2400" b="1" dirty="0" smtClean="0">
                <a:solidFill>
                  <a:schemeClr val="bg1"/>
                </a:solidFill>
                <a:latin typeface="Comic Sans MS" panose="030F0702030302020204" pitchFamily="66" charset="0"/>
              </a:rPr>
              <a:t> </a:t>
            </a:r>
            <a:endParaRPr lang="id-ID" sz="2400" b="1" dirty="0" smtClean="0">
              <a:solidFill>
                <a:schemeClr val="bg1"/>
              </a:solidFill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19754230"/>
      </p:ext>
    </p:extLst>
  </p:cSld>
  <p:clrMapOvr>
    <a:masterClrMapping/>
  </p:clrMapOvr>
  <p:transition spd="med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000"/>
                            </p:stCondLst>
                            <p:childTnLst>
                              <p:par>
                                <p:cTn id="1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7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7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75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750"/>
                            </p:stCondLst>
                            <p:childTnLst>
                              <p:par>
                                <p:cTn id="1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7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7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75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3500"/>
                            </p:stCondLst>
                            <p:childTnLst>
                              <p:par>
                                <p:cTn id="25" presetID="53" presetClass="entr" presetSubtype="16" fill="hold" grpId="0" nodeType="after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2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7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7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75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4250"/>
                            </p:stCondLst>
                            <p:childTnLst>
                              <p:par>
                                <p:cTn id="3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5250"/>
                            </p:stCondLst>
                            <p:childTnLst>
                              <p:par>
                                <p:cTn id="3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5" grpId="0" animBg="1"/>
      <p:bldP spid="10" grpId="0" animBg="1"/>
      <p:bldP spid="11" grpId="0"/>
      <p:bldP spid="12" grpId="0"/>
      <p:bldP spid="13" grpId="0"/>
      <p:bldP spid="16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10000" r="-1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486025" y="1157287"/>
            <a:ext cx="9705975" cy="4543425"/>
          </a:xfrm>
          <a:prstGeom prst="rect">
            <a:avLst/>
          </a:prstGeom>
          <a:solidFill>
            <a:srgbClr val="E1DDD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3" name="Rectangle 2"/>
          <p:cNvSpPr/>
          <p:nvPr/>
        </p:nvSpPr>
        <p:spPr>
          <a:xfrm>
            <a:off x="0" y="1505343"/>
            <a:ext cx="3657600" cy="3847312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4800" dirty="0" err="1" smtClean="0"/>
              <a:t>Syarat</a:t>
            </a:r>
            <a:r>
              <a:rPr lang="en-US" sz="4800" dirty="0" smtClean="0"/>
              <a:t> </a:t>
            </a:r>
            <a:r>
              <a:rPr lang="en-US" sz="4800" dirty="0" err="1"/>
              <a:t>Terbentuknya</a:t>
            </a:r>
            <a:r>
              <a:rPr lang="en-US" sz="4800" dirty="0"/>
              <a:t> Negara </a:t>
            </a:r>
            <a:r>
              <a:rPr lang="en-US" sz="4800" dirty="0" err="1"/>
              <a:t>Demokrasi</a:t>
            </a:r>
            <a:r>
              <a:rPr lang="en-US" sz="4800" dirty="0"/>
              <a:t> </a:t>
            </a:r>
            <a:endParaRPr lang="id-ID" sz="4800" dirty="0">
              <a:solidFill>
                <a:srgbClr val="E1DDD8"/>
              </a:solidFill>
              <a:latin typeface="Avocado Creamy" panose="02000500000000000000" pitchFamily="2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3917156" y="1223780"/>
            <a:ext cx="7829550" cy="52629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 algn="ctr">
              <a:lnSpc>
                <a:spcPct val="150000"/>
              </a:lnSpc>
              <a:buFont typeface="Wingdings" pitchFamily="2" charset="2"/>
              <a:buChar char="v"/>
            </a:pPr>
            <a:r>
              <a:rPr lang="en-US" sz="2800" dirty="0" smtClean="0"/>
              <a:t> </a:t>
            </a:r>
            <a:r>
              <a:rPr lang="en-US" sz="2800" dirty="0" err="1"/>
              <a:t>Adanya</a:t>
            </a:r>
            <a:r>
              <a:rPr lang="en-US" sz="2800" dirty="0"/>
              <a:t> </a:t>
            </a:r>
            <a:r>
              <a:rPr lang="en-US" sz="2800" dirty="0" err="1"/>
              <a:t>pemilihan</a:t>
            </a:r>
            <a:r>
              <a:rPr lang="en-US" sz="2800" dirty="0"/>
              <a:t> </a:t>
            </a:r>
            <a:r>
              <a:rPr lang="en-US" sz="2800" dirty="0" err="1"/>
              <a:t>umum</a:t>
            </a:r>
            <a:r>
              <a:rPr lang="en-US" sz="2800" dirty="0"/>
              <a:t> yang </a:t>
            </a:r>
            <a:r>
              <a:rPr lang="en-US" sz="2800" dirty="0" err="1"/>
              <a:t>bebas</a:t>
            </a:r>
            <a:r>
              <a:rPr lang="en-US" sz="2800" dirty="0"/>
              <a:t> </a:t>
            </a:r>
            <a:r>
              <a:rPr lang="en-US" sz="2800" dirty="0" err="1"/>
              <a:t>dan</a:t>
            </a:r>
            <a:r>
              <a:rPr lang="en-US" sz="2800" dirty="0"/>
              <a:t> </a:t>
            </a:r>
            <a:r>
              <a:rPr lang="en-US" sz="2800" dirty="0" err="1" smtClean="0"/>
              <a:t>adil</a:t>
            </a:r>
            <a:endParaRPr lang="en-US" sz="2800" dirty="0" smtClean="0"/>
          </a:p>
          <a:p>
            <a:pPr marL="285750" indent="-285750" algn="ctr">
              <a:lnSpc>
                <a:spcPct val="150000"/>
              </a:lnSpc>
              <a:buFont typeface="Wingdings" pitchFamily="2" charset="2"/>
              <a:buChar char="v"/>
            </a:pPr>
            <a:r>
              <a:rPr lang="en-US" sz="2800" dirty="0" err="1" smtClean="0"/>
              <a:t>Badan</a:t>
            </a:r>
            <a:r>
              <a:rPr lang="en-US" sz="2800" dirty="0" smtClean="0"/>
              <a:t> </a:t>
            </a:r>
            <a:r>
              <a:rPr lang="en-US" sz="2800" dirty="0" err="1"/>
              <a:t>kehakiman</a:t>
            </a:r>
            <a:r>
              <a:rPr lang="en-US" sz="2800" dirty="0"/>
              <a:t> </a:t>
            </a:r>
            <a:r>
              <a:rPr lang="en-US" sz="2800" dirty="0" err="1"/>
              <a:t>bebas</a:t>
            </a:r>
            <a:r>
              <a:rPr lang="en-US" sz="2800" dirty="0"/>
              <a:t> </a:t>
            </a:r>
            <a:r>
              <a:rPr lang="en-US" sz="2800" dirty="0" err="1"/>
              <a:t>dan</a:t>
            </a:r>
            <a:r>
              <a:rPr lang="en-US" sz="2800" dirty="0"/>
              <a:t> </a:t>
            </a:r>
            <a:r>
              <a:rPr lang="en-US" sz="2800" dirty="0" err="1"/>
              <a:t>tidak</a:t>
            </a:r>
            <a:r>
              <a:rPr lang="en-US" sz="2800" dirty="0"/>
              <a:t> </a:t>
            </a:r>
            <a:r>
              <a:rPr lang="en-US" sz="2800" dirty="0" err="1" smtClean="0"/>
              <a:t>memihak</a:t>
            </a:r>
            <a:endParaRPr lang="en-US" sz="2800" dirty="0" smtClean="0"/>
          </a:p>
          <a:p>
            <a:pPr marL="285750" indent="-285750" algn="ctr">
              <a:lnSpc>
                <a:spcPct val="150000"/>
              </a:lnSpc>
              <a:buFont typeface="Wingdings" pitchFamily="2" charset="2"/>
              <a:buChar char="v"/>
            </a:pPr>
            <a:r>
              <a:rPr lang="en-US" sz="2800" dirty="0" smtClean="0"/>
              <a:t> </a:t>
            </a:r>
            <a:r>
              <a:rPr lang="en-US" sz="2800" dirty="0" err="1"/>
              <a:t>Perlindungan</a:t>
            </a:r>
            <a:r>
              <a:rPr lang="en-US" sz="2800" dirty="0"/>
              <a:t> </a:t>
            </a:r>
            <a:r>
              <a:rPr lang="en-US" sz="2800" dirty="0" err="1"/>
              <a:t>konstitusional</a:t>
            </a:r>
            <a:r>
              <a:rPr lang="en-US" sz="2800" dirty="0"/>
              <a:t> </a:t>
            </a:r>
            <a:endParaRPr lang="en-US" sz="2800" dirty="0" smtClean="0"/>
          </a:p>
          <a:p>
            <a:pPr marL="285750" indent="-285750" algn="ctr">
              <a:lnSpc>
                <a:spcPct val="150000"/>
              </a:lnSpc>
              <a:buFont typeface="Wingdings" pitchFamily="2" charset="2"/>
              <a:buChar char="v"/>
            </a:pPr>
            <a:r>
              <a:rPr lang="en-US" sz="2800" dirty="0" err="1" smtClean="0"/>
              <a:t>Kebebasan</a:t>
            </a:r>
            <a:r>
              <a:rPr lang="en-US" sz="2800" dirty="0" smtClean="0"/>
              <a:t> </a:t>
            </a:r>
            <a:r>
              <a:rPr lang="en-US" sz="2800" dirty="0" err="1"/>
              <a:t>menyatakan</a:t>
            </a:r>
            <a:r>
              <a:rPr lang="en-US" sz="2800" dirty="0"/>
              <a:t> </a:t>
            </a:r>
            <a:r>
              <a:rPr lang="en-US" sz="2800" dirty="0" err="1" smtClean="0"/>
              <a:t>pendapat</a:t>
            </a:r>
            <a:endParaRPr lang="en-US" sz="2800" dirty="0" smtClean="0"/>
          </a:p>
          <a:p>
            <a:pPr marL="285750" indent="-285750" algn="ctr">
              <a:lnSpc>
                <a:spcPct val="150000"/>
              </a:lnSpc>
              <a:buFont typeface="Wingdings" pitchFamily="2" charset="2"/>
              <a:buChar char="v"/>
            </a:pPr>
            <a:r>
              <a:rPr lang="en-US" sz="2800" dirty="0" smtClean="0"/>
              <a:t> </a:t>
            </a:r>
            <a:r>
              <a:rPr lang="en-US" sz="2800" dirty="0" err="1"/>
              <a:t>Kebebasan</a:t>
            </a:r>
            <a:r>
              <a:rPr lang="en-US" sz="2800" dirty="0"/>
              <a:t> </a:t>
            </a:r>
            <a:r>
              <a:rPr lang="en-US" sz="2800" dirty="0" err="1"/>
              <a:t>berserikat</a:t>
            </a:r>
            <a:r>
              <a:rPr lang="en-US" sz="2800" dirty="0"/>
              <a:t> </a:t>
            </a:r>
            <a:endParaRPr lang="en-US" sz="2800" dirty="0" smtClean="0"/>
          </a:p>
          <a:p>
            <a:pPr marL="285750" indent="-285750" algn="ctr">
              <a:lnSpc>
                <a:spcPct val="150000"/>
              </a:lnSpc>
              <a:buFont typeface="Wingdings" pitchFamily="2" charset="2"/>
              <a:buChar char="v"/>
            </a:pPr>
            <a:r>
              <a:rPr lang="en-US" sz="2800" dirty="0" err="1" smtClean="0"/>
              <a:t>Pendidikan</a:t>
            </a:r>
            <a:r>
              <a:rPr lang="en-US" sz="2800" dirty="0" smtClean="0"/>
              <a:t> </a:t>
            </a:r>
            <a:r>
              <a:rPr lang="en-US" sz="2800" dirty="0" err="1"/>
              <a:t>Kewarganegaraan</a:t>
            </a:r>
            <a:r>
              <a:rPr lang="en-US" sz="2800" dirty="0"/>
              <a:t/>
            </a:r>
            <a:br>
              <a:rPr lang="en-US" sz="2800" dirty="0"/>
            </a:br>
            <a:r>
              <a:rPr lang="en-US" sz="2800" dirty="0"/>
              <a:t/>
            </a:r>
            <a:br>
              <a:rPr lang="en-US" sz="2800" dirty="0"/>
            </a:br>
            <a:endParaRPr lang="id-ID" sz="2800" b="1" dirty="0" smtClean="0">
              <a:solidFill>
                <a:schemeClr val="tx1">
                  <a:lumMod val="75000"/>
                  <a:lumOff val="25000"/>
                </a:schemeClr>
              </a:solidFill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81810741"/>
      </p:ext>
    </p:extLst>
  </p:cSld>
  <p:clrMapOvr>
    <a:masterClrMapping/>
  </p:clrMapOvr>
  <p:transition spd="med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000"/>
                            </p:stCondLst>
                            <p:childTnLst>
                              <p:par>
                                <p:cTn id="1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1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4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10000" r="-1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>
            <a:off x="1714500" y="95338"/>
            <a:ext cx="8815390" cy="1123952"/>
          </a:xfrm>
          <a:prstGeom prst="rect">
            <a:avLst/>
          </a:prstGeom>
          <a:solidFill>
            <a:srgbClr val="E1DDD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12" name="Rectangle 11"/>
          <p:cNvSpPr/>
          <p:nvPr/>
        </p:nvSpPr>
        <p:spPr>
          <a:xfrm>
            <a:off x="2697959" y="1402644"/>
            <a:ext cx="7286625" cy="5486401"/>
          </a:xfrm>
          <a:prstGeom prst="rect">
            <a:avLst/>
          </a:prstGeom>
          <a:solidFill>
            <a:srgbClr val="E1DDD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13" name="Rectangle 12"/>
          <p:cNvSpPr/>
          <p:nvPr/>
        </p:nvSpPr>
        <p:spPr>
          <a:xfrm flipH="1">
            <a:off x="10401302" y="-180886"/>
            <a:ext cx="552450" cy="838200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14" name="Rectangle 13"/>
          <p:cNvSpPr/>
          <p:nvPr/>
        </p:nvSpPr>
        <p:spPr>
          <a:xfrm>
            <a:off x="2483646" y="4862602"/>
            <a:ext cx="428625" cy="2026443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17" name="Rectangle 16"/>
          <p:cNvSpPr/>
          <p:nvPr/>
        </p:nvSpPr>
        <p:spPr>
          <a:xfrm>
            <a:off x="3321846" y="1607999"/>
            <a:ext cx="6662738" cy="47089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 algn="ctr">
              <a:lnSpc>
                <a:spcPct val="150000"/>
              </a:lnSpc>
              <a:buFont typeface="+mj-lt"/>
              <a:buAutoNum type="arabicPeriod"/>
            </a:pPr>
            <a:r>
              <a:rPr lang="en-US" sz="2000" dirty="0" err="1">
                <a:latin typeface="Baskerville Old Face" pitchFamily="18" charset="0"/>
              </a:rPr>
              <a:t>Pengakuan</a:t>
            </a:r>
            <a:r>
              <a:rPr lang="en-US" sz="2000" dirty="0">
                <a:latin typeface="Baskerville Old Face" pitchFamily="18" charset="0"/>
              </a:rPr>
              <a:t> </a:t>
            </a:r>
            <a:r>
              <a:rPr lang="en-US" sz="2000" dirty="0" err="1">
                <a:latin typeface="Baskerville Old Face" pitchFamily="18" charset="0"/>
              </a:rPr>
              <a:t>Hak</a:t>
            </a:r>
            <a:r>
              <a:rPr lang="en-US" sz="2000" dirty="0">
                <a:latin typeface="Baskerville Old Face" pitchFamily="18" charset="0"/>
              </a:rPr>
              <a:t> </a:t>
            </a:r>
            <a:r>
              <a:rPr lang="en-US" sz="2000" dirty="0" err="1">
                <a:latin typeface="Baskerville Old Face" pitchFamily="18" charset="0"/>
              </a:rPr>
              <a:t>Asasi</a:t>
            </a:r>
            <a:r>
              <a:rPr lang="en-US" sz="2000" dirty="0">
                <a:latin typeface="Baskerville Old Face" pitchFamily="18" charset="0"/>
              </a:rPr>
              <a:t> </a:t>
            </a:r>
            <a:r>
              <a:rPr lang="en-US" sz="2000" dirty="0" err="1">
                <a:latin typeface="Baskerville Old Face" pitchFamily="18" charset="0"/>
              </a:rPr>
              <a:t>Manusia</a:t>
            </a:r>
            <a:endParaRPr lang="en-US" sz="2000" dirty="0" smtClean="0">
              <a:latin typeface="Baskerville Old Face" pitchFamily="18" charset="0"/>
            </a:endParaRPr>
          </a:p>
          <a:p>
            <a:pPr marL="457200" indent="-457200" algn="ctr">
              <a:lnSpc>
                <a:spcPct val="150000"/>
              </a:lnSpc>
              <a:buFont typeface="+mj-lt"/>
              <a:buAutoNum type="arabicPeriod"/>
            </a:pPr>
            <a:r>
              <a:rPr lang="en-US" sz="2000" dirty="0" smtClean="0">
                <a:latin typeface="Baskerville Old Face" pitchFamily="18" charset="0"/>
              </a:rPr>
              <a:t> </a:t>
            </a:r>
            <a:r>
              <a:rPr lang="en-US" sz="2000" dirty="0" err="1">
                <a:latin typeface="Baskerville Old Face" pitchFamily="18" charset="0"/>
              </a:rPr>
              <a:t>Pemisahan</a:t>
            </a:r>
            <a:r>
              <a:rPr lang="en-US" sz="2000" dirty="0">
                <a:latin typeface="Baskerville Old Face" pitchFamily="18" charset="0"/>
              </a:rPr>
              <a:t> </a:t>
            </a:r>
            <a:r>
              <a:rPr lang="en-US" sz="2000" dirty="0" err="1">
                <a:latin typeface="Baskerville Old Face" pitchFamily="18" charset="0"/>
              </a:rPr>
              <a:t>dan</a:t>
            </a:r>
            <a:r>
              <a:rPr lang="en-US" sz="2000" dirty="0">
                <a:latin typeface="Baskerville Old Face" pitchFamily="18" charset="0"/>
              </a:rPr>
              <a:t> </a:t>
            </a:r>
            <a:r>
              <a:rPr lang="en-US" sz="2000" dirty="0" err="1">
                <a:latin typeface="Baskerville Old Face" pitchFamily="18" charset="0"/>
              </a:rPr>
              <a:t>pembagian</a:t>
            </a:r>
            <a:r>
              <a:rPr lang="en-US" sz="2000" dirty="0">
                <a:latin typeface="Baskerville Old Face" pitchFamily="18" charset="0"/>
              </a:rPr>
              <a:t> </a:t>
            </a:r>
            <a:r>
              <a:rPr lang="en-US" sz="2000" dirty="0" err="1">
                <a:latin typeface="Baskerville Old Face" pitchFamily="18" charset="0"/>
              </a:rPr>
              <a:t>kekuasaan</a:t>
            </a:r>
            <a:r>
              <a:rPr lang="en-US" sz="2000" dirty="0">
                <a:latin typeface="Baskerville Old Face" pitchFamily="18" charset="0"/>
              </a:rPr>
              <a:t> (</a:t>
            </a:r>
            <a:r>
              <a:rPr lang="en-US" sz="2000" dirty="0" err="1">
                <a:latin typeface="Baskerville Old Face" pitchFamily="18" charset="0"/>
              </a:rPr>
              <a:t>Trias</a:t>
            </a:r>
            <a:r>
              <a:rPr lang="en-US" sz="2000" dirty="0">
                <a:latin typeface="Baskerville Old Face" pitchFamily="18" charset="0"/>
              </a:rPr>
              <a:t> </a:t>
            </a:r>
            <a:r>
              <a:rPr lang="en-US" sz="2000" dirty="0" err="1" smtClean="0">
                <a:latin typeface="Baskerville Old Face" pitchFamily="18" charset="0"/>
              </a:rPr>
              <a:t>politika</a:t>
            </a:r>
            <a:r>
              <a:rPr lang="en-US" sz="2000" dirty="0" smtClean="0">
                <a:latin typeface="Baskerville Old Face" pitchFamily="18" charset="0"/>
              </a:rPr>
              <a:t>)</a:t>
            </a:r>
          </a:p>
          <a:p>
            <a:pPr marL="457200" indent="-457200" algn="ctr">
              <a:lnSpc>
                <a:spcPct val="150000"/>
              </a:lnSpc>
              <a:buFont typeface="+mj-lt"/>
              <a:buAutoNum type="arabicPeriod"/>
            </a:pPr>
            <a:r>
              <a:rPr lang="en-US" sz="2000" dirty="0" err="1" smtClean="0">
                <a:latin typeface="Baskerville Old Face" pitchFamily="18" charset="0"/>
              </a:rPr>
              <a:t>Pemerintahan</a:t>
            </a:r>
            <a:r>
              <a:rPr lang="en-US" sz="2000" dirty="0" smtClean="0">
                <a:latin typeface="Baskerville Old Face" pitchFamily="18" charset="0"/>
              </a:rPr>
              <a:t> </a:t>
            </a:r>
            <a:r>
              <a:rPr lang="en-US" sz="2000" dirty="0" err="1">
                <a:latin typeface="Baskerville Old Face" pitchFamily="18" charset="0"/>
              </a:rPr>
              <a:t>menurut</a:t>
            </a:r>
            <a:r>
              <a:rPr lang="en-US" sz="2000" dirty="0">
                <a:latin typeface="Baskerville Old Face" pitchFamily="18" charset="0"/>
              </a:rPr>
              <a:t> </a:t>
            </a:r>
            <a:r>
              <a:rPr lang="en-US" sz="2000" dirty="0" err="1" smtClean="0">
                <a:latin typeface="Baskerville Old Face" pitchFamily="18" charset="0"/>
              </a:rPr>
              <a:t>hukum</a:t>
            </a:r>
            <a:endParaRPr lang="en-US" sz="2000" dirty="0" smtClean="0">
              <a:latin typeface="Baskerville Old Face" pitchFamily="18" charset="0"/>
            </a:endParaRPr>
          </a:p>
          <a:p>
            <a:pPr marL="457200" indent="-457200" algn="ctr">
              <a:lnSpc>
                <a:spcPct val="150000"/>
              </a:lnSpc>
              <a:buFont typeface="+mj-lt"/>
              <a:buAutoNum type="arabicPeriod"/>
            </a:pPr>
            <a:r>
              <a:rPr lang="en-US" sz="2000" dirty="0" smtClean="0">
                <a:latin typeface="Baskerville Old Face" pitchFamily="18" charset="0"/>
              </a:rPr>
              <a:t> </a:t>
            </a:r>
            <a:r>
              <a:rPr lang="en-US" sz="2000" dirty="0" err="1">
                <a:latin typeface="Baskerville Old Face" pitchFamily="18" charset="0"/>
              </a:rPr>
              <a:t>Jaminan</a:t>
            </a:r>
            <a:r>
              <a:rPr lang="en-US" sz="2000" dirty="0">
                <a:latin typeface="Baskerville Old Face" pitchFamily="18" charset="0"/>
              </a:rPr>
              <a:t> </a:t>
            </a:r>
            <a:r>
              <a:rPr lang="en-US" sz="2000" dirty="0" err="1">
                <a:latin typeface="Baskerville Old Face" pitchFamily="18" charset="0"/>
              </a:rPr>
              <a:t>hak</a:t>
            </a:r>
            <a:r>
              <a:rPr lang="en-US" sz="2000" dirty="0">
                <a:latin typeface="Baskerville Old Face" pitchFamily="18" charset="0"/>
              </a:rPr>
              <a:t> </a:t>
            </a:r>
            <a:r>
              <a:rPr lang="en-US" sz="2000" dirty="0" err="1">
                <a:latin typeface="Baskerville Old Face" pitchFamily="18" charset="0"/>
              </a:rPr>
              <a:t>individu</a:t>
            </a:r>
            <a:r>
              <a:rPr lang="en-US" sz="2000" dirty="0">
                <a:latin typeface="Baskerville Old Face" pitchFamily="18" charset="0"/>
              </a:rPr>
              <a:t> </a:t>
            </a:r>
            <a:r>
              <a:rPr lang="en-US" sz="2000" dirty="0" err="1">
                <a:latin typeface="Baskerville Old Face" pitchFamily="18" charset="0"/>
              </a:rPr>
              <a:t>secara</a:t>
            </a:r>
            <a:r>
              <a:rPr lang="en-US" sz="2000" dirty="0">
                <a:latin typeface="Baskerville Old Face" pitchFamily="18" charset="0"/>
              </a:rPr>
              <a:t> </a:t>
            </a:r>
            <a:r>
              <a:rPr lang="en-US" sz="2000" dirty="0" err="1">
                <a:latin typeface="Baskerville Old Face" pitchFamily="18" charset="0"/>
              </a:rPr>
              <a:t>kontitusional</a:t>
            </a:r>
            <a:r>
              <a:rPr lang="en-US" sz="2000" dirty="0">
                <a:latin typeface="Baskerville Old Face" pitchFamily="18" charset="0"/>
              </a:rPr>
              <a:t> </a:t>
            </a:r>
            <a:endParaRPr lang="en-US" sz="2000" dirty="0" smtClean="0">
              <a:latin typeface="Baskerville Old Face" pitchFamily="18" charset="0"/>
            </a:endParaRPr>
          </a:p>
          <a:p>
            <a:pPr marL="457200" indent="-457200" algn="ctr">
              <a:lnSpc>
                <a:spcPct val="150000"/>
              </a:lnSpc>
              <a:buFont typeface="+mj-lt"/>
              <a:buAutoNum type="arabicPeriod"/>
            </a:pPr>
            <a:r>
              <a:rPr lang="en-US" sz="2000" dirty="0" err="1" smtClean="0">
                <a:latin typeface="Baskerville Old Face" pitchFamily="18" charset="0"/>
              </a:rPr>
              <a:t>Badan</a:t>
            </a:r>
            <a:r>
              <a:rPr lang="en-US" sz="2000" dirty="0" smtClean="0">
                <a:latin typeface="Baskerville Old Face" pitchFamily="18" charset="0"/>
              </a:rPr>
              <a:t> </a:t>
            </a:r>
            <a:r>
              <a:rPr lang="en-US" sz="2000" dirty="0" err="1">
                <a:latin typeface="Baskerville Old Face" pitchFamily="18" charset="0"/>
              </a:rPr>
              <a:t>kehakiman</a:t>
            </a:r>
            <a:r>
              <a:rPr lang="en-US" sz="2000" dirty="0">
                <a:latin typeface="Baskerville Old Face" pitchFamily="18" charset="0"/>
              </a:rPr>
              <a:t> yang </a:t>
            </a:r>
            <a:r>
              <a:rPr lang="en-US" sz="2000" dirty="0" err="1">
                <a:latin typeface="Baskerville Old Face" pitchFamily="18" charset="0"/>
              </a:rPr>
              <a:t>bebas</a:t>
            </a:r>
            <a:r>
              <a:rPr lang="en-US" sz="2000" dirty="0">
                <a:latin typeface="Baskerville Old Face" pitchFamily="18" charset="0"/>
              </a:rPr>
              <a:t> </a:t>
            </a:r>
            <a:r>
              <a:rPr lang="en-US" sz="2000" dirty="0" err="1">
                <a:latin typeface="Baskerville Old Face" pitchFamily="18" charset="0"/>
              </a:rPr>
              <a:t>dan</a:t>
            </a:r>
            <a:r>
              <a:rPr lang="en-US" sz="2000" dirty="0">
                <a:latin typeface="Baskerville Old Face" pitchFamily="18" charset="0"/>
              </a:rPr>
              <a:t> </a:t>
            </a:r>
            <a:r>
              <a:rPr lang="en-US" sz="2000" dirty="0" err="1">
                <a:latin typeface="Baskerville Old Face" pitchFamily="18" charset="0"/>
              </a:rPr>
              <a:t>tidak</a:t>
            </a:r>
            <a:r>
              <a:rPr lang="en-US" sz="2000" dirty="0">
                <a:latin typeface="Baskerville Old Face" pitchFamily="18" charset="0"/>
              </a:rPr>
              <a:t> </a:t>
            </a:r>
            <a:r>
              <a:rPr lang="en-US" sz="2000" dirty="0" err="1">
                <a:latin typeface="Baskerville Old Face" pitchFamily="18" charset="0"/>
              </a:rPr>
              <a:t>memilih</a:t>
            </a:r>
            <a:r>
              <a:rPr lang="en-US" sz="2000" dirty="0">
                <a:latin typeface="Baskerville Old Face" pitchFamily="18" charset="0"/>
              </a:rPr>
              <a:t> </a:t>
            </a:r>
            <a:r>
              <a:rPr lang="en-US" sz="2000" dirty="0" err="1">
                <a:latin typeface="Baskerville Old Face" pitchFamily="18" charset="0"/>
              </a:rPr>
              <a:t>ikut</a:t>
            </a:r>
            <a:r>
              <a:rPr lang="en-US" sz="2000" dirty="0">
                <a:latin typeface="Baskerville Old Face" pitchFamily="18" charset="0"/>
              </a:rPr>
              <a:t> </a:t>
            </a:r>
            <a:r>
              <a:rPr lang="en-US" sz="2000" dirty="0" err="1" smtClean="0">
                <a:latin typeface="Baskerville Old Face" pitchFamily="18" charset="0"/>
              </a:rPr>
              <a:t>campur</a:t>
            </a:r>
            <a:endParaRPr lang="en-US" sz="2000" dirty="0" smtClean="0">
              <a:latin typeface="Baskerville Old Face" pitchFamily="18" charset="0"/>
            </a:endParaRPr>
          </a:p>
          <a:p>
            <a:pPr marL="457200" indent="-457200" algn="ctr">
              <a:lnSpc>
                <a:spcPct val="150000"/>
              </a:lnSpc>
              <a:buFont typeface="+mj-lt"/>
              <a:buAutoNum type="arabicPeriod"/>
            </a:pPr>
            <a:r>
              <a:rPr lang="en-US" sz="2000" dirty="0" smtClean="0">
                <a:latin typeface="Baskerville Old Face" pitchFamily="18" charset="0"/>
              </a:rPr>
              <a:t> </a:t>
            </a:r>
            <a:r>
              <a:rPr lang="en-US" sz="2000" dirty="0" err="1">
                <a:latin typeface="Baskerville Old Face" pitchFamily="18" charset="0"/>
              </a:rPr>
              <a:t>Pemilihan</a:t>
            </a:r>
            <a:r>
              <a:rPr lang="en-US" sz="2000" dirty="0">
                <a:latin typeface="Baskerville Old Face" pitchFamily="18" charset="0"/>
              </a:rPr>
              <a:t> </a:t>
            </a:r>
            <a:r>
              <a:rPr lang="en-US" sz="2000" dirty="0" err="1">
                <a:latin typeface="Baskerville Old Face" pitchFamily="18" charset="0"/>
              </a:rPr>
              <a:t>umum</a:t>
            </a:r>
            <a:r>
              <a:rPr lang="en-US" sz="2000" dirty="0">
                <a:latin typeface="Baskerville Old Face" pitchFamily="18" charset="0"/>
              </a:rPr>
              <a:t> </a:t>
            </a:r>
            <a:r>
              <a:rPr lang="en-US" sz="2000" dirty="0" err="1">
                <a:latin typeface="Baskerville Old Face" pitchFamily="18" charset="0"/>
              </a:rPr>
              <a:t>dan</a:t>
            </a:r>
            <a:r>
              <a:rPr lang="en-US" sz="2000" dirty="0">
                <a:latin typeface="Baskerville Old Face" pitchFamily="18" charset="0"/>
              </a:rPr>
              <a:t> </a:t>
            </a:r>
            <a:r>
              <a:rPr lang="en-US" sz="2000" dirty="0" err="1">
                <a:latin typeface="Baskerville Old Face" pitchFamily="18" charset="0"/>
              </a:rPr>
              <a:t>kebersamaan</a:t>
            </a:r>
            <a:r>
              <a:rPr lang="en-US" sz="2000" dirty="0">
                <a:latin typeface="Baskerville Old Face" pitchFamily="18" charset="0"/>
              </a:rPr>
              <a:t> </a:t>
            </a:r>
            <a:r>
              <a:rPr lang="en-US" sz="2000" dirty="0" err="1">
                <a:latin typeface="Baskerville Old Face" pitchFamily="18" charset="0"/>
              </a:rPr>
              <a:t>politik</a:t>
            </a:r>
            <a:r>
              <a:rPr lang="en-US" sz="2000" dirty="0">
                <a:latin typeface="Baskerville Old Face" pitchFamily="18" charset="0"/>
              </a:rPr>
              <a:t> </a:t>
            </a:r>
            <a:r>
              <a:rPr lang="en-US" sz="2000" dirty="0" err="1" smtClean="0">
                <a:latin typeface="Baskerville Old Face" pitchFamily="18" charset="0"/>
              </a:rPr>
              <a:t>bebas</a:t>
            </a:r>
            <a:endParaRPr lang="en-US" sz="2000" dirty="0">
              <a:latin typeface="Baskerville Old Face" pitchFamily="18" charset="0"/>
            </a:endParaRPr>
          </a:p>
          <a:p>
            <a:pPr marL="457200" indent="-457200" algn="ctr">
              <a:lnSpc>
                <a:spcPct val="150000"/>
              </a:lnSpc>
              <a:buFont typeface="+mj-lt"/>
              <a:buAutoNum type="arabicPeriod"/>
            </a:pPr>
            <a:r>
              <a:rPr lang="en-US" sz="2000" dirty="0" err="1" smtClean="0">
                <a:latin typeface="Baskerville Old Face" pitchFamily="18" charset="0"/>
              </a:rPr>
              <a:t>Kebebasan</a:t>
            </a:r>
            <a:r>
              <a:rPr lang="en-US" sz="2000" dirty="0" smtClean="0">
                <a:latin typeface="Baskerville Old Face" pitchFamily="18" charset="0"/>
              </a:rPr>
              <a:t> </a:t>
            </a:r>
            <a:r>
              <a:rPr lang="en-US" sz="2000" dirty="0" err="1">
                <a:latin typeface="Baskerville Old Face" pitchFamily="18" charset="0"/>
              </a:rPr>
              <a:t>untuk</a:t>
            </a:r>
            <a:r>
              <a:rPr lang="en-US" sz="2000" dirty="0">
                <a:latin typeface="Baskerville Old Face" pitchFamily="18" charset="0"/>
              </a:rPr>
              <a:t> </a:t>
            </a:r>
            <a:r>
              <a:rPr lang="en-US" sz="2000" dirty="0" err="1">
                <a:latin typeface="Baskerville Old Face" pitchFamily="18" charset="0"/>
              </a:rPr>
              <a:t>mengemukakan</a:t>
            </a:r>
            <a:r>
              <a:rPr lang="en-US" sz="2000" dirty="0">
                <a:latin typeface="Baskerville Old Face" pitchFamily="18" charset="0"/>
              </a:rPr>
              <a:t> </a:t>
            </a:r>
            <a:r>
              <a:rPr lang="en-US" sz="2000" dirty="0" err="1" smtClean="0">
                <a:latin typeface="Baskerville Old Face" pitchFamily="18" charset="0"/>
              </a:rPr>
              <a:t>pendapat</a:t>
            </a:r>
            <a:endParaRPr lang="en-US" sz="2000" dirty="0" smtClean="0">
              <a:latin typeface="Baskerville Old Face" pitchFamily="18" charset="0"/>
            </a:endParaRPr>
          </a:p>
          <a:p>
            <a:pPr marL="457200" indent="-457200" algn="ctr">
              <a:lnSpc>
                <a:spcPct val="150000"/>
              </a:lnSpc>
              <a:buFont typeface="+mj-lt"/>
              <a:buAutoNum type="arabicPeriod"/>
            </a:pPr>
            <a:r>
              <a:rPr lang="en-US" sz="2000" dirty="0" smtClean="0">
                <a:latin typeface="Baskerville Old Face" pitchFamily="18" charset="0"/>
              </a:rPr>
              <a:t> </a:t>
            </a:r>
            <a:r>
              <a:rPr lang="en-US" sz="2000" dirty="0" err="1">
                <a:latin typeface="Baskerville Old Face" pitchFamily="18" charset="0"/>
              </a:rPr>
              <a:t>Kebebasan</a:t>
            </a:r>
            <a:r>
              <a:rPr lang="en-US" sz="2000" dirty="0">
                <a:latin typeface="Baskerville Old Face" pitchFamily="18" charset="0"/>
              </a:rPr>
              <a:t> </a:t>
            </a:r>
            <a:r>
              <a:rPr lang="en-US" sz="2000" dirty="0" err="1">
                <a:latin typeface="Baskerville Old Face" pitchFamily="18" charset="0"/>
              </a:rPr>
              <a:t>untuk</a:t>
            </a:r>
            <a:r>
              <a:rPr lang="en-US" sz="2000" dirty="0">
                <a:latin typeface="Baskerville Old Face" pitchFamily="18" charset="0"/>
              </a:rPr>
              <a:t> </a:t>
            </a:r>
            <a:r>
              <a:rPr lang="en-US" sz="2000" dirty="0" err="1">
                <a:latin typeface="Baskerville Old Face" pitchFamily="18" charset="0"/>
              </a:rPr>
              <a:t>berserikat</a:t>
            </a:r>
            <a:r>
              <a:rPr lang="en-US" sz="2000" dirty="0">
                <a:latin typeface="Baskerville Old Face" pitchFamily="18" charset="0"/>
              </a:rPr>
              <a:t> </a:t>
            </a:r>
            <a:r>
              <a:rPr lang="en-US" sz="2000" dirty="0" err="1">
                <a:latin typeface="Baskerville Old Face" pitchFamily="18" charset="0"/>
              </a:rPr>
              <a:t>dan</a:t>
            </a:r>
            <a:r>
              <a:rPr lang="en-US" sz="2000" dirty="0">
                <a:latin typeface="Baskerville Old Face" pitchFamily="18" charset="0"/>
              </a:rPr>
              <a:t> </a:t>
            </a:r>
            <a:r>
              <a:rPr lang="en-US" sz="2000" dirty="0" err="1">
                <a:latin typeface="Baskerville Old Face" pitchFamily="18" charset="0"/>
              </a:rPr>
              <a:t>berposisi</a:t>
            </a:r>
            <a:r>
              <a:rPr lang="en-US" sz="2000" dirty="0">
                <a:latin typeface="Baskerville Old Face" pitchFamily="18" charset="0"/>
              </a:rPr>
              <a:t> </a:t>
            </a:r>
            <a:endParaRPr lang="en-US" sz="2000" dirty="0" smtClean="0">
              <a:latin typeface="Baskerville Old Face" pitchFamily="18" charset="0"/>
            </a:endParaRPr>
          </a:p>
          <a:p>
            <a:pPr marL="457200" indent="-457200" algn="ctr">
              <a:lnSpc>
                <a:spcPct val="150000"/>
              </a:lnSpc>
              <a:buFont typeface="+mj-lt"/>
              <a:buAutoNum type="arabicPeriod"/>
            </a:pPr>
            <a:r>
              <a:rPr lang="en-US" sz="2000" dirty="0" err="1" smtClean="0">
                <a:latin typeface="Baskerville Old Face" pitchFamily="18" charset="0"/>
              </a:rPr>
              <a:t>Mendapatkan</a:t>
            </a:r>
            <a:r>
              <a:rPr lang="en-US" sz="2000" dirty="0" smtClean="0">
                <a:latin typeface="Baskerville Old Face" pitchFamily="18" charset="0"/>
              </a:rPr>
              <a:t> </a:t>
            </a:r>
            <a:r>
              <a:rPr lang="en-US" sz="2000" dirty="0" err="1">
                <a:latin typeface="Baskerville Old Face" pitchFamily="18" charset="0"/>
              </a:rPr>
              <a:t>pendidikan</a:t>
            </a:r>
            <a:r>
              <a:rPr lang="en-US" sz="2000" dirty="0">
                <a:latin typeface="Baskerville Old Face" pitchFamily="18" charset="0"/>
              </a:rPr>
              <a:t> </a:t>
            </a:r>
            <a:r>
              <a:rPr lang="en-US" sz="2000" dirty="0" err="1">
                <a:latin typeface="Baskerville Old Face" pitchFamily="18" charset="0"/>
              </a:rPr>
              <a:t>politik</a:t>
            </a:r>
            <a:r>
              <a:rPr lang="en-US" sz="2000" dirty="0">
                <a:latin typeface="Baskerville Old Face" pitchFamily="18" charset="0"/>
              </a:rPr>
              <a:t> </a:t>
            </a:r>
            <a:r>
              <a:rPr lang="en-US" sz="2000" dirty="0" err="1" smtClean="0">
                <a:latin typeface="Baskerville Old Face" pitchFamily="18" charset="0"/>
              </a:rPr>
              <a:t>dan</a:t>
            </a:r>
            <a:r>
              <a:rPr lang="en-US" sz="2000" dirty="0" smtClean="0">
                <a:latin typeface="Baskerville Old Face" pitchFamily="18" charset="0"/>
              </a:rPr>
              <a:t> </a:t>
            </a:r>
            <a:r>
              <a:rPr lang="en-US" sz="2000" dirty="0" err="1" smtClean="0">
                <a:latin typeface="Baskerville Old Face" pitchFamily="18" charset="0"/>
              </a:rPr>
              <a:t>kewarganegaraan</a:t>
            </a:r>
            <a:r>
              <a:rPr lang="en-US" sz="2000" dirty="0" smtClean="0">
                <a:latin typeface="Baskerville Old Face" pitchFamily="18" charset="0"/>
              </a:rPr>
              <a:t> </a:t>
            </a:r>
            <a:endParaRPr lang="id-ID" sz="2000" b="1" dirty="0" smtClean="0">
              <a:solidFill>
                <a:schemeClr val="tx1">
                  <a:lumMod val="75000"/>
                  <a:lumOff val="25000"/>
                </a:schemeClr>
              </a:solidFill>
              <a:latin typeface="Baskerville Old Face" pitchFamily="18" charset="0"/>
            </a:endParaRPr>
          </a:p>
        </p:txBody>
      </p:sp>
      <p:sp>
        <p:nvSpPr>
          <p:cNvPr id="19" name="Rectangle 18"/>
          <p:cNvSpPr/>
          <p:nvPr/>
        </p:nvSpPr>
        <p:spPr>
          <a:xfrm>
            <a:off x="2112174" y="334148"/>
            <a:ext cx="7577134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3600" dirty="0" err="1"/>
              <a:t>Prinsip</a:t>
            </a:r>
            <a:r>
              <a:rPr lang="en-US" sz="3600" dirty="0"/>
              <a:t> </a:t>
            </a:r>
            <a:r>
              <a:rPr lang="en-US" sz="3600" dirty="0" err="1" smtClean="0"/>
              <a:t>Demokrasi</a:t>
            </a:r>
            <a:endParaRPr lang="id-ID" sz="3600" dirty="0">
              <a:solidFill>
                <a:schemeClr val="tx1">
                  <a:lumMod val="75000"/>
                  <a:lumOff val="25000"/>
                </a:schemeClr>
              </a:solidFill>
              <a:latin typeface="Avocado Creamy" panose="020005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5373656"/>
      </p:ext>
    </p:extLst>
  </p:cSld>
  <p:clrMapOvr>
    <a:masterClrMapping/>
  </p:clrMapOvr>
  <p:transition spd="med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7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7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750"/>
                            </p:stCondLst>
                            <p:childTnLst>
                              <p:par>
                                <p:cTn id="1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7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7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75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250"/>
                            </p:stCondLst>
                            <p:childTnLst>
                              <p:par>
                                <p:cTn id="1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75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3000"/>
                            </p:stCondLst>
                            <p:childTnLst>
                              <p:par>
                                <p:cTn id="2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75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3750"/>
                            </p:stCondLst>
                            <p:childTnLst>
                              <p:par>
                                <p:cTn id="2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75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2" grpId="0" animBg="1"/>
      <p:bldP spid="13" grpId="0" animBg="1"/>
      <p:bldP spid="14" grpId="0" animBg="1"/>
      <p:bldP spid="17" grpId="0"/>
      <p:bldP spid="19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10000" r="-1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855109" y="2438398"/>
            <a:ext cx="7586663" cy="828675"/>
          </a:xfrm>
          <a:prstGeom prst="rect">
            <a:avLst/>
          </a:prstGeom>
          <a:solidFill>
            <a:srgbClr val="E1DDD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3" name="Rectangle 2"/>
          <p:cNvSpPr/>
          <p:nvPr/>
        </p:nvSpPr>
        <p:spPr>
          <a:xfrm>
            <a:off x="2512217" y="5081270"/>
            <a:ext cx="7586663" cy="828675"/>
          </a:xfrm>
          <a:prstGeom prst="rect">
            <a:avLst/>
          </a:prstGeom>
          <a:solidFill>
            <a:srgbClr val="E1DDD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 b="1" dirty="0"/>
          </a:p>
        </p:txBody>
      </p:sp>
      <p:sp>
        <p:nvSpPr>
          <p:cNvPr id="6" name="Rectangle 5"/>
          <p:cNvSpPr/>
          <p:nvPr/>
        </p:nvSpPr>
        <p:spPr>
          <a:xfrm rot="16200000">
            <a:off x="7481887" y="-2494241"/>
            <a:ext cx="1457325" cy="6858000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10" name="Rectangle 9"/>
          <p:cNvSpPr/>
          <p:nvPr/>
        </p:nvSpPr>
        <p:spPr>
          <a:xfrm>
            <a:off x="1350165" y="3685329"/>
            <a:ext cx="6734168" cy="927063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200" dirty="0" err="1" smtClean="0">
                <a:latin typeface="Algerian" pitchFamily="82" charset="0"/>
              </a:rPr>
              <a:t>Demokrasi</a:t>
            </a:r>
            <a:r>
              <a:rPr lang="en-US" sz="3200" dirty="0" smtClean="0">
                <a:latin typeface="Algerian" pitchFamily="82" charset="0"/>
              </a:rPr>
              <a:t> </a:t>
            </a:r>
            <a:r>
              <a:rPr lang="en-US" sz="3200" dirty="0" err="1" smtClean="0">
                <a:latin typeface="Algerian" pitchFamily="82" charset="0"/>
              </a:rPr>
              <a:t>pancasila</a:t>
            </a:r>
            <a:r>
              <a:rPr lang="en-US" sz="3200" dirty="0" smtClean="0">
                <a:latin typeface="Algerian" pitchFamily="82" charset="0"/>
              </a:rPr>
              <a:t> </a:t>
            </a:r>
            <a:endParaRPr lang="id-ID" sz="3200" dirty="0">
              <a:latin typeface="Algerian" pitchFamily="82" charset="0"/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3652832" y="2483403"/>
            <a:ext cx="6096000" cy="738664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sz="2800" b="1" dirty="0" err="1" smtClean="0">
                <a:latin typeface="Algerian" pitchFamily="82" charset="0"/>
                <a:cs typeface="Times New Roman" pitchFamily="18" charset="0"/>
              </a:rPr>
              <a:t>Demokrasi</a:t>
            </a:r>
            <a:r>
              <a:rPr lang="en-US" sz="2800" b="1" dirty="0" smtClean="0">
                <a:latin typeface="Algerian" pitchFamily="82" charset="0"/>
                <a:cs typeface="Times New Roman" pitchFamily="18" charset="0"/>
              </a:rPr>
              <a:t> </a:t>
            </a:r>
            <a:r>
              <a:rPr lang="en-US" sz="2800" b="1" dirty="0">
                <a:latin typeface="Algerian" pitchFamily="82" charset="0"/>
                <a:cs typeface="Times New Roman" pitchFamily="18" charset="0"/>
              </a:rPr>
              <a:t>Liberal (</a:t>
            </a:r>
            <a:r>
              <a:rPr lang="en-US" sz="2800" b="1" dirty="0" err="1" smtClean="0">
                <a:latin typeface="Algerian" pitchFamily="82" charset="0"/>
                <a:cs typeface="Times New Roman" pitchFamily="18" charset="0"/>
              </a:rPr>
              <a:t>Parlemen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)</a:t>
            </a:r>
            <a:endParaRPr lang="id-ID" sz="2800" b="1" dirty="0" smtClean="0">
              <a:solidFill>
                <a:schemeClr val="tx1">
                  <a:lumMod val="75000"/>
                  <a:lumOff val="2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2950361" y="5091539"/>
            <a:ext cx="6096000" cy="830997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ID" sz="3200" b="1" dirty="0" err="1" smtClean="0">
                <a:solidFill>
                  <a:schemeClr val="tx1">
                    <a:lumMod val="75000"/>
                    <a:lumOff val="25000"/>
                  </a:schemeClr>
                </a:solidFill>
                <a:latin typeface="Algerian" pitchFamily="82" charset="0"/>
                <a:cs typeface="Times New Roman" pitchFamily="18" charset="0"/>
              </a:rPr>
              <a:t>Demokrasi</a:t>
            </a:r>
            <a:r>
              <a:rPr lang="en-ID" sz="32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Algerian" pitchFamily="82" charset="0"/>
                <a:cs typeface="Times New Roman" pitchFamily="18" charset="0"/>
              </a:rPr>
              <a:t> </a:t>
            </a:r>
            <a:r>
              <a:rPr lang="en-ID" sz="3200" b="1" dirty="0" err="1" smtClean="0">
                <a:solidFill>
                  <a:schemeClr val="tx1">
                    <a:lumMod val="75000"/>
                    <a:lumOff val="25000"/>
                  </a:schemeClr>
                </a:solidFill>
                <a:latin typeface="Algerian" pitchFamily="82" charset="0"/>
                <a:cs typeface="Times New Roman" pitchFamily="18" charset="0"/>
              </a:rPr>
              <a:t>terpimpin</a:t>
            </a:r>
            <a:r>
              <a:rPr lang="en-ID" sz="32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Algerian" pitchFamily="82" charset="0"/>
                <a:cs typeface="Times New Roman" pitchFamily="18" charset="0"/>
              </a:rPr>
              <a:t> </a:t>
            </a:r>
            <a:endParaRPr lang="id-ID" sz="3200" b="1" dirty="0" smtClean="0">
              <a:solidFill>
                <a:schemeClr val="tx1">
                  <a:lumMod val="75000"/>
                  <a:lumOff val="25000"/>
                </a:schemeClr>
              </a:solidFill>
              <a:latin typeface="Algerian" pitchFamily="82" charset="0"/>
              <a:cs typeface="Times New Roman" pitchFamily="18" charset="0"/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1714498" y="3736391"/>
            <a:ext cx="6096000" cy="420821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ID" sz="16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Comic Sans MS" panose="030F0702030302020204" pitchFamily="66" charset="0"/>
              </a:rPr>
              <a:t> </a:t>
            </a:r>
            <a:endParaRPr lang="id-ID" sz="1600" b="1" dirty="0" smtClean="0">
              <a:solidFill>
                <a:schemeClr val="tx1">
                  <a:lumMod val="75000"/>
                  <a:lumOff val="25000"/>
                </a:schemeClr>
              </a:solidFill>
              <a:latin typeface="Comic Sans MS" panose="030F0702030302020204" pitchFamily="66" charset="0"/>
            </a:endParaRPr>
          </a:p>
        </p:txBody>
      </p:sp>
      <p:sp>
        <p:nvSpPr>
          <p:cNvPr id="15" name="TextBox 14"/>
          <p:cNvSpPr txBox="1"/>
          <p:nvPr/>
        </p:nvSpPr>
        <p:spPr>
          <a:xfrm rot="16200000">
            <a:off x="7455039" y="-2178187"/>
            <a:ext cx="1415772" cy="6267445"/>
          </a:xfrm>
          <a:prstGeom prst="rect">
            <a:avLst/>
          </a:prstGeom>
          <a:noFill/>
        </p:spPr>
        <p:txBody>
          <a:bodyPr vert="vert" wrap="square" rtlCol="0">
            <a:spAutoFit/>
          </a:bodyPr>
          <a:lstStyle/>
          <a:p>
            <a:pPr algn="ctr"/>
            <a:r>
              <a:rPr lang="en-ID" sz="4000" b="1" spc="600" dirty="0" err="1" smtClean="0">
                <a:solidFill>
                  <a:srgbClr val="E1DDD8"/>
                </a:solidFill>
                <a:latin typeface="Avocado Creamy" panose="02000500000000000000" pitchFamily="2" charset="0"/>
              </a:rPr>
              <a:t>Jenis</a:t>
            </a:r>
            <a:r>
              <a:rPr lang="en-ID" sz="4000" b="1" spc="600" dirty="0" smtClean="0">
                <a:solidFill>
                  <a:srgbClr val="E1DDD8"/>
                </a:solidFill>
                <a:latin typeface="Avocado Creamy" panose="02000500000000000000" pitchFamily="2" charset="0"/>
              </a:rPr>
              <a:t> </a:t>
            </a:r>
            <a:r>
              <a:rPr lang="en-ID" sz="4000" b="1" spc="600" dirty="0" err="1" smtClean="0">
                <a:solidFill>
                  <a:srgbClr val="E1DDD8"/>
                </a:solidFill>
                <a:latin typeface="Avocado Creamy" panose="02000500000000000000" pitchFamily="2" charset="0"/>
              </a:rPr>
              <a:t>demokrasi</a:t>
            </a:r>
            <a:r>
              <a:rPr lang="en-ID" sz="4000" b="1" spc="600" dirty="0" smtClean="0">
                <a:solidFill>
                  <a:srgbClr val="E1DDD8"/>
                </a:solidFill>
                <a:latin typeface="Avocado Creamy" panose="02000500000000000000" pitchFamily="2" charset="0"/>
              </a:rPr>
              <a:t>  </a:t>
            </a:r>
            <a:r>
              <a:rPr lang="en-ID" sz="4000" b="1" spc="600" dirty="0" err="1" smtClean="0">
                <a:solidFill>
                  <a:srgbClr val="E1DDD8"/>
                </a:solidFill>
                <a:latin typeface="Avocado Creamy" panose="02000500000000000000" pitchFamily="2" charset="0"/>
              </a:rPr>
              <a:t>diindonesia</a:t>
            </a:r>
            <a:r>
              <a:rPr lang="en-ID" sz="4000" b="1" spc="600" dirty="0" smtClean="0">
                <a:solidFill>
                  <a:srgbClr val="E1DDD8"/>
                </a:solidFill>
                <a:latin typeface="Avocado Creamy" panose="02000500000000000000" pitchFamily="2" charset="0"/>
              </a:rPr>
              <a:t> </a:t>
            </a:r>
            <a:endParaRPr lang="id-ID" sz="4000" b="1" spc="600" dirty="0">
              <a:solidFill>
                <a:srgbClr val="E1DDD8"/>
              </a:solidFill>
              <a:latin typeface="Avocado Creamy" panose="020005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61837352"/>
      </p:ext>
    </p:extLst>
  </p:cSld>
  <p:clrMapOvr>
    <a:masterClrMapping/>
  </p:clrMapOvr>
  <p:transition spd="med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7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7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750"/>
                            </p:stCondLst>
                            <p:childTnLst>
                              <p:par>
                                <p:cTn id="10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7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7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7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250"/>
                            </p:stCondLst>
                            <p:childTnLst>
                              <p:par>
                                <p:cTn id="1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75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3000"/>
                            </p:stCondLst>
                            <p:childTnLst>
                              <p:par>
                                <p:cTn id="2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7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3750"/>
                            </p:stCondLst>
                            <p:childTnLst>
                              <p:par>
                                <p:cTn id="2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75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4500"/>
                            </p:stCondLst>
                            <p:childTnLst>
                              <p:par>
                                <p:cTn id="3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7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5250"/>
                            </p:stCondLst>
                            <p:childTnLst>
                              <p:par>
                                <p:cTn id="3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75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6" grpId="0" animBg="1"/>
      <p:bldP spid="10" grpId="0" animBg="1"/>
      <p:bldP spid="11" grpId="0"/>
      <p:bldP spid="12" grpId="0"/>
      <p:bldP spid="13" grpId="0"/>
      <p:bldP spid="15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10000" r="-1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085850" y="1799664"/>
            <a:ext cx="9163050" cy="5058336"/>
          </a:xfrm>
          <a:prstGeom prst="rect">
            <a:avLst/>
          </a:prstGeom>
          <a:solidFill>
            <a:srgbClr val="E1DDD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3" name="Rectangle 2"/>
          <p:cNvSpPr/>
          <p:nvPr/>
        </p:nvSpPr>
        <p:spPr>
          <a:xfrm>
            <a:off x="-19050" y="816788"/>
            <a:ext cx="5891212" cy="557212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6" name="Rectangle 5"/>
          <p:cNvSpPr/>
          <p:nvPr/>
        </p:nvSpPr>
        <p:spPr>
          <a:xfrm>
            <a:off x="4993481" y="415448"/>
            <a:ext cx="1352550" cy="514351"/>
          </a:xfrm>
          <a:prstGeom prst="rect">
            <a:avLst/>
          </a:prstGeom>
          <a:solidFill>
            <a:srgbClr val="E1DDD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7" name="Rectangle 6"/>
          <p:cNvSpPr/>
          <p:nvPr/>
        </p:nvSpPr>
        <p:spPr>
          <a:xfrm>
            <a:off x="-264623" y="1196298"/>
            <a:ext cx="1350473" cy="533001"/>
          </a:xfrm>
          <a:prstGeom prst="rect">
            <a:avLst/>
          </a:prstGeom>
          <a:solidFill>
            <a:srgbClr val="E1DDD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Rectangle 7"/>
          <p:cNvSpPr/>
          <p:nvPr/>
        </p:nvSpPr>
        <p:spPr>
          <a:xfrm>
            <a:off x="1343192" y="2056595"/>
            <a:ext cx="7931944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 algn="ctr">
              <a:lnSpc>
                <a:spcPct val="150000"/>
              </a:lnSpc>
              <a:buFont typeface="Arial" pitchFamily="34" charset="0"/>
              <a:buChar char="•"/>
            </a:pPr>
            <a:r>
              <a:rPr lang="en-US" sz="2400" dirty="0" smtClean="0"/>
              <a:t> </a:t>
            </a:r>
            <a:r>
              <a:rPr lang="en-US" sz="2400" dirty="0" err="1"/>
              <a:t>Kesimbangan</a:t>
            </a:r>
            <a:r>
              <a:rPr lang="en-US" sz="2400" dirty="0"/>
              <a:t> </a:t>
            </a:r>
            <a:r>
              <a:rPr lang="en-US" sz="2400" dirty="0" err="1"/>
              <a:t>antara</a:t>
            </a:r>
            <a:r>
              <a:rPr lang="en-US" sz="2400" dirty="0"/>
              <a:t> </a:t>
            </a:r>
            <a:r>
              <a:rPr lang="en-US" sz="2400" dirty="0" err="1"/>
              <a:t>hak</a:t>
            </a:r>
            <a:r>
              <a:rPr lang="en-US" sz="2400" dirty="0"/>
              <a:t> </a:t>
            </a:r>
            <a:r>
              <a:rPr lang="en-US" sz="2400" dirty="0" err="1"/>
              <a:t>dan</a:t>
            </a:r>
            <a:r>
              <a:rPr lang="en-US" sz="2400" dirty="0"/>
              <a:t> </a:t>
            </a:r>
            <a:r>
              <a:rPr lang="en-US" sz="2400" dirty="0" err="1" smtClean="0"/>
              <a:t>kewajiban</a:t>
            </a:r>
            <a:endParaRPr lang="en-US" sz="2400" dirty="0" smtClean="0"/>
          </a:p>
          <a:p>
            <a:pPr marL="342900" indent="-342900" algn="ctr">
              <a:lnSpc>
                <a:spcPct val="150000"/>
              </a:lnSpc>
              <a:buFont typeface="Arial" pitchFamily="34" charset="0"/>
              <a:buChar char="•"/>
            </a:pPr>
            <a:r>
              <a:rPr lang="en-US" sz="2400" dirty="0" smtClean="0"/>
              <a:t> </a:t>
            </a:r>
            <a:r>
              <a:rPr lang="en-US" sz="2400" dirty="0" err="1"/>
              <a:t>Melaksanakan</a:t>
            </a:r>
            <a:r>
              <a:rPr lang="en-US" sz="2400" dirty="0"/>
              <a:t> </a:t>
            </a:r>
            <a:r>
              <a:rPr lang="en-US" sz="2400" dirty="0" err="1"/>
              <a:t>kebebasan</a:t>
            </a:r>
            <a:r>
              <a:rPr lang="en-US" sz="2400" dirty="0"/>
              <a:t> </a:t>
            </a:r>
            <a:r>
              <a:rPr lang="en-US" sz="2400" dirty="0" err="1"/>
              <a:t>bertanggung</a:t>
            </a:r>
            <a:r>
              <a:rPr lang="en-US" sz="2400" dirty="0"/>
              <a:t> </a:t>
            </a:r>
            <a:r>
              <a:rPr lang="en-US" sz="2400" dirty="0" err="1"/>
              <a:t>jawab</a:t>
            </a:r>
            <a:r>
              <a:rPr lang="en-US" sz="2400" dirty="0"/>
              <a:t> </a:t>
            </a:r>
            <a:r>
              <a:rPr lang="en-US" sz="2400" dirty="0" err="1"/>
              <a:t>secara</a:t>
            </a:r>
            <a:r>
              <a:rPr lang="en-US" sz="2400" dirty="0"/>
              <a:t> moral </a:t>
            </a:r>
            <a:r>
              <a:rPr lang="en-US" sz="2400" dirty="0" err="1"/>
              <a:t>pada</a:t>
            </a:r>
            <a:r>
              <a:rPr lang="en-US" sz="2400" dirty="0"/>
              <a:t> </a:t>
            </a:r>
            <a:r>
              <a:rPr lang="en-US" sz="2400" dirty="0" err="1"/>
              <a:t>Tuhan</a:t>
            </a:r>
            <a:r>
              <a:rPr lang="en-US" sz="2400" dirty="0"/>
              <a:t> Yang </a:t>
            </a:r>
            <a:r>
              <a:rPr lang="en-US" sz="2400" dirty="0" err="1"/>
              <a:t>Maha</a:t>
            </a:r>
            <a:r>
              <a:rPr lang="en-US" sz="2400" dirty="0"/>
              <a:t> </a:t>
            </a:r>
            <a:r>
              <a:rPr lang="en-US" sz="2400" dirty="0" err="1" smtClean="0"/>
              <a:t>Esa</a:t>
            </a:r>
            <a:endParaRPr lang="en-US" sz="2400" dirty="0" smtClean="0"/>
          </a:p>
          <a:p>
            <a:pPr marL="342900" indent="-342900" algn="ctr">
              <a:lnSpc>
                <a:spcPct val="150000"/>
              </a:lnSpc>
              <a:buFont typeface="Arial" pitchFamily="34" charset="0"/>
              <a:buChar char="•"/>
            </a:pPr>
            <a:r>
              <a:rPr lang="en-US" sz="2400" dirty="0" smtClean="0"/>
              <a:t> </a:t>
            </a:r>
            <a:r>
              <a:rPr lang="en-US" sz="2400" dirty="0" err="1"/>
              <a:t>Mewujudkan</a:t>
            </a:r>
            <a:r>
              <a:rPr lang="en-US" sz="2400" dirty="0"/>
              <a:t> </a:t>
            </a:r>
            <a:r>
              <a:rPr lang="en-US" sz="2400" dirty="0" err="1"/>
              <a:t>keadilan</a:t>
            </a:r>
            <a:r>
              <a:rPr lang="en-US" sz="2400" dirty="0"/>
              <a:t> </a:t>
            </a:r>
            <a:r>
              <a:rPr lang="en-US" sz="2400" dirty="0" err="1"/>
              <a:t>sosial</a:t>
            </a:r>
            <a:r>
              <a:rPr lang="en-US" sz="2400" dirty="0"/>
              <a:t> </a:t>
            </a:r>
            <a:endParaRPr lang="en-US" sz="2400" dirty="0" smtClean="0"/>
          </a:p>
          <a:p>
            <a:pPr marL="342900" indent="-342900" algn="ctr">
              <a:lnSpc>
                <a:spcPct val="150000"/>
              </a:lnSpc>
              <a:buFont typeface="Arial" pitchFamily="34" charset="0"/>
              <a:buChar char="•"/>
            </a:pPr>
            <a:r>
              <a:rPr lang="en-US" sz="2400" dirty="0" err="1" smtClean="0"/>
              <a:t>Pengambilan</a:t>
            </a:r>
            <a:r>
              <a:rPr lang="en-US" sz="2400" dirty="0" smtClean="0"/>
              <a:t> </a:t>
            </a:r>
            <a:r>
              <a:rPr lang="en-US" sz="2400" dirty="0" err="1"/>
              <a:t>keputusan</a:t>
            </a:r>
            <a:r>
              <a:rPr lang="en-US" sz="2400" dirty="0"/>
              <a:t> </a:t>
            </a:r>
            <a:r>
              <a:rPr lang="en-US" sz="2400" dirty="0" err="1"/>
              <a:t>berdasarkan</a:t>
            </a:r>
            <a:r>
              <a:rPr lang="en-US" sz="2400" dirty="0"/>
              <a:t> </a:t>
            </a:r>
            <a:r>
              <a:rPr lang="en-US" sz="2400" dirty="0" err="1"/>
              <a:t>musyawarah</a:t>
            </a:r>
            <a:r>
              <a:rPr lang="en-US" sz="2400" dirty="0"/>
              <a:t> </a:t>
            </a:r>
            <a:r>
              <a:rPr lang="en-US" sz="2400" dirty="0" err="1"/>
              <a:t>dan</a:t>
            </a:r>
            <a:r>
              <a:rPr lang="en-US" sz="2400" dirty="0"/>
              <a:t> </a:t>
            </a:r>
            <a:r>
              <a:rPr lang="en-US" sz="2400" dirty="0" err="1"/>
              <a:t>mufakat</a:t>
            </a:r>
            <a:r>
              <a:rPr lang="en-US" sz="2400" dirty="0"/>
              <a:t> </a:t>
            </a:r>
            <a:endParaRPr lang="en-US" sz="2400" dirty="0" smtClean="0"/>
          </a:p>
          <a:p>
            <a:pPr marL="342900" indent="-342900" algn="ctr">
              <a:lnSpc>
                <a:spcPct val="150000"/>
              </a:lnSpc>
              <a:buFont typeface="Arial" pitchFamily="34" charset="0"/>
              <a:buChar char="•"/>
            </a:pPr>
            <a:r>
              <a:rPr lang="en-US" sz="2400" dirty="0" err="1" smtClean="0"/>
              <a:t>Mengutamakan</a:t>
            </a:r>
            <a:r>
              <a:rPr lang="en-US" sz="2400" dirty="0" smtClean="0"/>
              <a:t> </a:t>
            </a:r>
            <a:r>
              <a:rPr lang="en-US" sz="2400" dirty="0" err="1"/>
              <a:t>persatuan</a:t>
            </a:r>
            <a:r>
              <a:rPr lang="en-US" sz="2400" dirty="0"/>
              <a:t>, </a:t>
            </a:r>
            <a:r>
              <a:rPr lang="en-US" sz="2400" dirty="0" err="1"/>
              <a:t>nasional</a:t>
            </a:r>
            <a:r>
              <a:rPr lang="en-US" sz="2400" dirty="0"/>
              <a:t>, </a:t>
            </a:r>
            <a:r>
              <a:rPr lang="en-US" sz="2400" dirty="0" err="1"/>
              <a:t>dan</a:t>
            </a:r>
            <a:r>
              <a:rPr lang="en-US" sz="2400" dirty="0"/>
              <a:t> </a:t>
            </a:r>
            <a:r>
              <a:rPr lang="en-US" sz="2400" dirty="0" err="1" smtClean="0"/>
              <a:t>kekeluargaan</a:t>
            </a:r>
            <a:r>
              <a:rPr lang="en-US" sz="2400" dirty="0" smtClean="0"/>
              <a:t>,</a:t>
            </a:r>
          </a:p>
          <a:p>
            <a:pPr marL="342900" indent="-342900" algn="ctr">
              <a:lnSpc>
                <a:spcPct val="150000"/>
              </a:lnSpc>
              <a:buFont typeface="Arial" pitchFamily="34" charset="0"/>
              <a:buChar char="•"/>
            </a:pPr>
            <a:r>
              <a:rPr lang="en-US" sz="2400" dirty="0" err="1" smtClean="0"/>
              <a:t>Persamaan</a:t>
            </a:r>
            <a:r>
              <a:rPr lang="en-US" sz="2400" dirty="0" smtClean="0"/>
              <a:t> </a:t>
            </a:r>
            <a:r>
              <a:rPr lang="en-US" sz="2400" dirty="0" err="1" smtClean="0"/>
              <a:t>untuk</a:t>
            </a:r>
            <a:r>
              <a:rPr lang="en-US" sz="2400" dirty="0" smtClean="0"/>
              <a:t> </a:t>
            </a:r>
            <a:r>
              <a:rPr lang="en-US" sz="2400" dirty="0" err="1" smtClean="0"/>
              <a:t>seluruh</a:t>
            </a:r>
            <a:r>
              <a:rPr lang="en-US" sz="2400" dirty="0" smtClean="0"/>
              <a:t> </a:t>
            </a:r>
            <a:r>
              <a:rPr lang="en-US" sz="2400" dirty="0" err="1" smtClean="0"/>
              <a:t>masyarajat</a:t>
            </a:r>
            <a:r>
              <a:rPr lang="en-US" sz="2400" dirty="0" smtClean="0"/>
              <a:t> </a:t>
            </a:r>
            <a:r>
              <a:rPr lang="en-US" sz="2400" dirty="0" err="1" smtClean="0"/>
              <a:t>indonesia</a:t>
            </a:r>
            <a:r>
              <a:rPr lang="en-US" sz="2400" dirty="0" smtClean="0"/>
              <a:t> </a:t>
            </a:r>
            <a:endParaRPr lang="id-ID" sz="2400" dirty="0"/>
          </a:p>
        </p:txBody>
      </p:sp>
      <p:sp>
        <p:nvSpPr>
          <p:cNvPr id="12" name="TextBox 11"/>
          <p:cNvSpPr txBox="1"/>
          <p:nvPr/>
        </p:nvSpPr>
        <p:spPr>
          <a:xfrm>
            <a:off x="183356" y="879713"/>
            <a:ext cx="589359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ID" sz="3200" dirty="0" smtClean="0">
                <a:solidFill>
                  <a:srgbClr val="E1DDD8"/>
                </a:solidFill>
                <a:latin typeface="Avocado Creamy" panose="02000500000000000000" pitchFamily="2" charset="0"/>
              </a:rPr>
              <a:t>    </a:t>
            </a:r>
            <a:r>
              <a:rPr lang="en-ID" sz="3200" dirty="0" err="1" smtClean="0">
                <a:solidFill>
                  <a:srgbClr val="E1DDD8"/>
                </a:solidFill>
                <a:latin typeface="Avocado Creamy" panose="02000500000000000000" pitchFamily="2" charset="0"/>
              </a:rPr>
              <a:t>Prinsip</a:t>
            </a:r>
            <a:r>
              <a:rPr lang="en-ID" sz="3200" dirty="0" smtClean="0">
                <a:solidFill>
                  <a:srgbClr val="E1DDD8"/>
                </a:solidFill>
                <a:latin typeface="Avocado Creamy" panose="02000500000000000000" pitchFamily="2" charset="0"/>
              </a:rPr>
              <a:t> </a:t>
            </a:r>
            <a:r>
              <a:rPr lang="en-ID" sz="3200" dirty="0" err="1" smtClean="0">
                <a:solidFill>
                  <a:srgbClr val="E1DDD8"/>
                </a:solidFill>
                <a:latin typeface="Avocado Creamy" panose="02000500000000000000" pitchFamily="2" charset="0"/>
              </a:rPr>
              <a:t>demokrasi</a:t>
            </a:r>
            <a:r>
              <a:rPr lang="en-ID" sz="3200" dirty="0" smtClean="0">
                <a:solidFill>
                  <a:srgbClr val="E1DDD8"/>
                </a:solidFill>
                <a:latin typeface="Avocado Creamy" panose="02000500000000000000" pitchFamily="2" charset="0"/>
              </a:rPr>
              <a:t> </a:t>
            </a:r>
            <a:r>
              <a:rPr lang="en-ID" sz="3200" dirty="0" err="1" smtClean="0">
                <a:solidFill>
                  <a:srgbClr val="E1DDD8"/>
                </a:solidFill>
                <a:latin typeface="Avocado Creamy" panose="02000500000000000000" pitchFamily="2" charset="0"/>
              </a:rPr>
              <a:t>pancasila</a:t>
            </a:r>
            <a:r>
              <a:rPr lang="en-ID" sz="3200" dirty="0" smtClean="0">
                <a:solidFill>
                  <a:srgbClr val="E1DDD8"/>
                </a:solidFill>
                <a:latin typeface="Avocado Creamy" panose="02000500000000000000" pitchFamily="2" charset="0"/>
              </a:rPr>
              <a:t> </a:t>
            </a:r>
            <a:r>
              <a:rPr lang="en-ID" sz="3200" dirty="0" err="1" smtClean="0">
                <a:solidFill>
                  <a:srgbClr val="E1DDD8"/>
                </a:solidFill>
                <a:latin typeface="Avocado Creamy" panose="02000500000000000000" pitchFamily="2" charset="0"/>
              </a:rPr>
              <a:t>diindonesia</a:t>
            </a:r>
            <a:r>
              <a:rPr lang="en-ID" sz="3200" dirty="0" smtClean="0">
                <a:solidFill>
                  <a:srgbClr val="E1DDD8"/>
                </a:solidFill>
                <a:latin typeface="Avocado Creamy" panose="02000500000000000000" pitchFamily="2" charset="0"/>
              </a:rPr>
              <a:t> </a:t>
            </a:r>
            <a:endParaRPr lang="id-ID" sz="3200" dirty="0">
              <a:solidFill>
                <a:srgbClr val="E1DDD8"/>
              </a:solidFill>
              <a:latin typeface="Avocado Creamy" panose="020005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85344137"/>
      </p:ext>
    </p:extLst>
  </p:cSld>
  <p:clrMapOvr>
    <a:masterClrMapping/>
  </p:clrMapOvr>
  <p:transition spd="med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75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7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5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7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25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75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3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7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375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7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6" grpId="0" animBg="1"/>
      <p:bldP spid="7" grpId="0" animBg="1"/>
      <p:bldP spid="8" grpId="0"/>
      <p:bldP spid="1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10000" r="-1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val 1"/>
          <p:cNvSpPr/>
          <p:nvPr/>
        </p:nvSpPr>
        <p:spPr>
          <a:xfrm>
            <a:off x="1981200" y="1228725"/>
            <a:ext cx="1676400" cy="1619250"/>
          </a:xfrm>
          <a:prstGeom prst="ellipse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ID" sz="4000" b="1" smtClean="0">
                <a:solidFill>
                  <a:srgbClr val="E1DDD8"/>
                </a:solidFill>
                <a:latin typeface="Comic Sans MS" panose="030F0702030302020204" pitchFamily="66" charset="0"/>
              </a:rPr>
              <a:t>01</a:t>
            </a:r>
            <a:endParaRPr lang="id-ID" sz="4000" b="1">
              <a:solidFill>
                <a:srgbClr val="E1DDD8"/>
              </a:solidFill>
              <a:latin typeface="Comic Sans MS" panose="030F0702030302020204" pitchFamily="66" charset="0"/>
            </a:endParaRPr>
          </a:p>
        </p:txBody>
      </p:sp>
      <p:sp>
        <p:nvSpPr>
          <p:cNvPr id="3" name="Oval 2"/>
          <p:cNvSpPr/>
          <p:nvPr/>
        </p:nvSpPr>
        <p:spPr>
          <a:xfrm>
            <a:off x="5276850" y="1228725"/>
            <a:ext cx="1676400" cy="1619250"/>
          </a:xfrm>
          <a:prstGeom prst="ellipse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ID" sz="4000" b="1" smtClean="0">
                <a:solidFill>
                  <a:srgbClr val="E1DDD8"/>
                </a:solidFill>
                <a:latin typeface="Comic Sans MS" panose="030F0702030302020204" pitchFamily="66" charset="0"/>
              </a:rPr>
              <a:t>02</a:t>
            </a:r>
            <a:endParaRPr lang="id-ID" sz="4000" b="1">
              <a:solidFill>
                <a:srgbClr val="E1DDD8"/>
              </a:solidFill>
              <a:latin typeface="Comic Sans MS" panose="030F0702030302020204" pitchFamily="66" charset="0"/>
            </a:endParaRPr>
          </a:p>
        </p:txBody>
      </p:sp>
      <p:sp>
        <p:nvSpPr>
          <p:cNvPr id="4" name="Oval 3"/>
          <p:cNvSpPr/>
          <p:nvPr/>
        </p:nvSpPr>
        <p:spPr>
          <a:xfrm>
            <a:off x="8572500" y="1228725"/>
            <a:ext cx="1676400" cy="1619250"/>
          </a:xfrm>
          <a:prstGeom prst="ellipse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ID" sz="4000" b="1" smtClean="0">
                <a:solidFill>
                  <a:srgbClr val="E1DDD8"/>
                </a:solidFill>
                <a:latin typeface="Comic Sans MS" panose="030F0702030302020204" pitchFamily="66" charset="0"/>
              </a:rPr>
              <a:t>03</a:t>
            </a:r>
            <a:endParaRPr lang="id-ID" sz="4000" b="1">
              <a:solidFill>
                <a:srgbClr val="E1DDD8"/>
              </a:solidFill>
              <a:latin typeface="Comic Sans MS" panose="030F0702030302020204" pitchFamily="66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1323975" y="3295650"/>
            <a:ext cx="2990850" cy="95250"/>
          </a:xfrm>
          <a:prstGeom prst="rect">
            <a:avLst/>
          </a:prstGeom>
          <a:solidFill>
            <a:srgbClr val="E1DDD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Rectangle 7"/>
          <p:cNvSpPr/>
          <p:nvPr/>
        </p:nvSpPr>
        <p:spPr>
          <a:xfrm>
            <a:off x="4619625" y="3286125"/>
            <a:ext cx="2990850" cy="95250"/>
          </a:xfrm>
          <a:prstGeom prst="rect">
            <a:avLst/>
          </a:prstGeom>
          <a:solidFill>
            <a:srgbClr val="E1DDD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9" name="Rectangle 8"/>
          <p:cNvSpPr/>
          <p:nvPr/>
        </p:nvSpPr>
        <p:spPr>
          <a:xfrm>
            <a:off x="7915275" y="3295650"/>
            <a:ext cx="2990850" cy="95250"/>
          </a:xfrm>
          <a:prstGeom prst="rect">
            <a:avLst/>
          </a:prstGeom>
          <a:solidFill>
            <a:srgbClr val="E1DDD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10" name="Rectangle 9"/>
          <p:cNvSpPr/>
          <p:nvPr/>
        </p:nvSpPr>
        <p:spPr>
          <a:xfrm>
            <a:off x="1638300" y="3733800"/>
            <a:ext cx="2190750" cy="1828800"/>
          </a:xfrm>
          <a:prstGeom prst="rect">
            <a:avLst/>
          </a:prstGeom>
          <a:solidFill>
            <a:srgbClr val="E1DDD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11" name="Rectangle 10"/>
          <p:cNvSpPr/>
          <p:nvPr/>
        </p:nvSpPr>
        <p:spPr>
          <a:xfrm>
            <a:off x="8315325" y="3733800"/>
            <a:ext cx="2190750" cy="1828800"/>
          </a:xfrm>
          <a:prstGeom prst="rect">
            <a:avLst/>
          </a:prstGeom>
          <a:solidFill>
            <a:srgbClr val="E1DDD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12" name="Rectangle 11"/>
          <p:cNvSpPr/>
          <p:nvPr/>
        </p:nvSpPr>
        <p:spPr>
          <a:xfrm>
            <a:off x="5019675" y="3733800"/>
            <a:ext cx="2190750" cy="1828800"/>
          </a:xfrm>
          <a:prstGeom prst="rect">
            <a:avLst/>
          </a:prstGeom>
          <a:solidFill>
            <a:srgbClr val="E1DDD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13" name="Rectangle 12"/>
          <p:cNvSpPr/>
          <p:nvPr/>
        </p:nvSpPr>
        <p:spPr>
          <a:xfrm>
            <a:off x="1552575" y="4209787"/>
            <a:ext cx="236220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ID" sz="2400" b="1" dirty="0" err="1" smtClean="0">
                <a:solidFill>
                  <a:schemeClr val="tx1">
                    <a:lumMod val="75000"/>
                    <a:lumOff val="25000"/>
                  </a:schemeClr>
                </a:solidFill>
                <a:latin typeface="Comic Sans MS" panose="030F0702030302020204" pitchFamily="66" charset="0"/>
              </a:rPr>
              <a:t>Kerakyatan</a:t>
            </a:r>
            <a:r>
              <a:rPr lang="en-ID" sz="16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Comic Sans MS" panose="030F0702030302020204" pitchFamily="66" charset="0"/>
              </a:rPr>
              <a:t> </a:t>
            </a:r>
            <a:r>
              <a:rPr lang="en-ID" sz="16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Comic Sans MS" panose="030F0702030302020204" pitchFamily="66" charset="0"/>
              </a:rPr>
              <a:t> </a:t>
            </a:r>
            <a:endParaRPr lang="id-ID" sz="1600" b="1" dirty="0" smtClean="0">
              <a:solidFill>
                <a:schemeClr val="tx1">
                  <a:lumMod val="75000"/>
                  <a:lumOff val="25000"/>
                </a:schemeClr>
              </a:solidFill>
              <a:latin typeface="Comic Sans MS" panose="030F0702030302020204" pitchFamily="66" charset="0"/>
            </a:endParaRPr>
          </a:p>
        </p:txBody>
      </p:sp>
      <p:sp>
        <p:nvSpPr>
          <p:cNvPr id="14" name="Rectangle 13"/>
          <p:cNvSpPr/>
          <p:nvPr/>
        </p:nvSpPr>
        <p:spPr>
          <a:xfrm>
            <a:off x="4929185" y="4365878"/>
            <a:ext cx="2371725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ID" sz="2000" b="1" dirty="0" err="1" smtClean="0">
                <a:solidFill>
                  <a:schemeClr val="tx1">
                    <a:lumMod val="75000"/>
                    <a:lumOff val="25000"/>
                  </a:schemeClr>
                </a:solidFill>
                <a:latin typeface="Comic Sans MS" panose="030F0702030302020204" pitchFamily="66" charset="0"/>
              </a:rPr>
              <a:t>Permusyawarata</a:t>
            </a:r>
            <a:r>
              <a:rPr lang="en-ID" sz="1600" b="1" dirty="0" err="1" smtClean="0">
                <a:solidFill>
                  <a:schemeClr val="tx1">
                    <a:lumMod val="75000"/>
                    <a:lumOff val="25000"/>
                  </a:schemeClr>
                </a:solidFill>
                <a:latin typeface="Comic Sans MS" panose="030F0702030302020204" pitchFamily="66" charset="0"/>
              </a:rPr>
              <a:t>n</a:t>
            </a:r>
            <a:endParaRPr lang="en-ID" sz="1600" b="1" dirty="0" smtClean="0">
              <a:solidFill>
                <a:schemeClr val="tx1">
                  <a:lumMod val="75000"/>
                  <a:lumOff val="25000"/>
                </a:schemeClr>
              </a:solidFill>
              <a:latin typeface="Comic Sans MS" panose="030F0702030302020204" pitchFamily="66" charset="0"/>
            </a:endParaRPr>
          </a:p>
          <a:p>
            <a:pPr algn="ctr">
              <a:lnSpc>
                <a:spcPct val="150000"/>
              </a:lnSpc>
            </a:pPr>
            <a:r>
              <a:rPr lang="en-ID" sz="16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Comic Sans MS" panose="030F0702030302020204" pitchFamily="66" charset="0"/>
              </a:rPr>
              <a:t> </a:t>
            </a:r>
            <a:endParaRPr lang="id-ID" sz="1600" b="1" dirty="0" smtClean="0">
              <a:solidFill>
                <a:schemeClr val="tx1">
                  <a:lumMod val="75000"/>
                  <a:lumOff val="25000"/>
                </a:schemeClr>
              </a:solidFill>
              <a:latin typeface="Comic Sans MS" panose="030F0702030302020204" pitchFamily="66" charset="0"/>
            </a:endParaRPr>
          </a:p>
        </p:txBody>
      </p:sp>
      <p:sp>
        <p:nvSpPr>
          <p:cNvPr id="15" name="Rectangle 14"/>
          <p:cNvSpPr/>
          <p:nvPr/>
        </p:nvSpPr>
        <p:spPr>
          <a:xfrm>
            <a:off x="8412954" y="4140368"/>
            <a:ext cx="1995489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ID" sz="2000" b="1" dirty="0" err="1" smtClean="0">
                <a:solidFill>
                  <a:schemeClr val="tx1">
                    <a:lumMod val="75000"/>
                    <a:lumOff val="25000"/>
                  </a:schemeClr>
                </a:solidFill>
                <a:latin typeface="Comic Sans MS" panose="030F0702030302020204" pitchFamily="66" charset="0"/>
              </a:rPr>
              <a:t>Hikmat</a:t>
            </a:r>
            <a:r>
              <a:rPr lang="en-ID" sz="20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Comic Sans MS" panose="030F0702030302020204" pitchFamily="66" charset="0"/>
              </a:rPr>
              <a:t> </a:t>
            </a:r>
            <a:r>
              <a:rPr lang="en-ID" sz="2000" b="1" dirty="0" err="1" smtClean="0">
                <a:solidFill>
                  <a:schemeClr val="tx1">
                    <a:lumMod val="75000"/>
                    <a:lumOff val="25000"/>
                  </a:schemeClr>
                </a:solidFill>
                <a:latin typeface="Comic Sans MS" panose="030F0702030302020204" pitchFamily="66" charset="0"/>
              </a:rPr>
              <a:t>kebijaksanaan</a:t>
            </a:r>
            <a:r>
              <a:rPr lang="en-ID" sz="20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Comic Sans MS" panose="030F0702030302020204" pitchFamily="66" charset="0"/>
              </a:rPr>
              <a:t> </a:t>
            </a:r>
            <a:r>
              <a:rPr lang="en-ID" sz="20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Comic Sans MS" panose="030F0702030302020204" pitchFamily="66" charset="0"/>
              </a:rPr>
              <a:t> </a:t>
            </a:r>
            <a:endParaRPr lang="id-ID" sz="2000" b="1" dirty="0" smtClean="0">
              <a:solidFill>
                <a:schemeClr val="tx1">
                  <a:lumMod val="75000"/>
                  <a:lumOff val="25000"/>
                </a:schemeClr>
              </a:solidFill>
              <a:latin typeface="Comic Sans MS" panose="030F0702030302020204" pitchFamily="66" charset="0"/>
            </a:endParaRPr>
          </a:p>
        </p:txBody>
      </p:sp>
      <p:graphicFrame>
        <p:nvGraphicFramePr>
          <p:cNvPr id="5" name="Diagram 4"/>
          <p:cNvGraphicFramePr/>
          <p:nvPr>
            <p:extLst>
              <p:ext uri="{D42A27DB-BD31-4B8C-83A1-F6EECF244321}">
                <p14:modId xmlns:p14="http://schemas.microsoft.com/office/powerpoint/2010/main" val="234126362"/>
              </p:ext>
            </p:extLst>
          </p:nvPr>
        </p:nvGraphicFramePr>
        <p:xfrm>
          <a:off x="2733675" y="-129459"/>
          <a:ext cx="8128000" cy="541866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863093161"/>
      </p:ext>
    </p:extLst>
  </p:cSld>
  <p:clrMapOvr>
    <a:masterClrMapping/>
  </p:clrMapOvr>
  <p:transition spd="med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75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7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5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75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25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75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3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7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375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7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45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75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525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75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6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7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675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7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75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75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825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75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4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/>
      <p:bldP spid="14" grpId="0"/>
      <p:bldP spid="15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10000" r="-1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4267200"/>
            <a:ext cx="9029700" cy="1809750"/>
          </a:xfrm>
          <a:prstGeom prst="rect">
            <a:avLst/>
          </a:prstGeom>
          <a:solidFill>
            <a:srgbClr val="E1DDD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3" name="Rectangle 2"/>
          <p:cNvSpPr/>
          <p:nvPr/>
        </p:nvSpPr>
        <p:spPr>
          <a:xfrm>
            <a:off x="3162300" y="1885950"/>
            <a:ext cx="9029700" cy="1809750"/>
          </a:xfrm>
          <a:prstGeom prst="rect">
            <a:avLst/>
          </a:prstGeom>
          <a:solidFill>
            <a:srgbClr val="E1DDD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4" name="Rectangle 3"/>
          <p:cNvSpPr/>
          <p:nvPr/>
        </p:nvSpPr>
        <p:spPr>
          <a:xfrm>
            <a:off x="1657350" y="336500"/>
            <a:ext cx="9124950" cy="840313"/>
          </a:xfrm>
          <a:prstGeom prst="rect">
            <a:avLst/>
          </a:prstGeom>
          <a:solidFill>
            <a:srgbClr val="E1DDD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5" name="Rectangle 4"/>
          <p:cNvSpPr/>
          <p:nvPr/>
        </p:nvSpPr>
        <p:spPr>
          <a:xfrm>
            <a:off x="3162300" y="1885950"/>
            <a:ext cx="1352550" cy="1809750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6" name="Rectangle 5"/>
          <p:cNvSpPr/>
          <p:nvPr/>
        </p:nvSpPr>
        <p:spPr>
          <a:xfrm>
            <a:off x="7677150" y="4267200"/>
            <a:ext cx="1352550" cy="1809750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7" name="Rectangle 6"/>
          <p:cNvSpPr/>
          <p:nvPr/>
        </p:nvSpPr>
        <p:spPr>
          <a:xfrm>
            <a:off x="609600" y="4346734"/>
            <a:ext cx="6438900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ID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Comic Sans MS" panose="030F0702030302020204" pitchFamily="66" charset="0"/>
              </a:rPr>
              <a:t> </a:t>
            </a:r>
            <a:r>
              <a:rPr lang="en-US" sz="2400" dirty="0" err="1"/>
              <a:t>Contohnya</a:t>
            </a:r>
            <a:r>
              <a:rPr lang="en-US" sz="2400" dirty="0"/>
              <a:t> </a:t>
            </a:r>
            <a:r>
              <a:rPr lang="en-US" sz="2400" dirty="0" err="1"/>
              <a:t>saja</a:t>
            </a:r>
            <a:r>
              <a:rPr lang="en-US" sz="2400" dirty="0"/>
              <a:t> </a:t>
            </a:r>
            <a:r>
              <a:rPr lang="en-US" sz="2400" dirty="0" err="1"/>
              <a:t>Amerika</a:t>
            </a:r>
            <a:r>
              <a:rPr lang="en-US" sz="2400" dirty="0"/>
              <a:t> </a:t>
            </a:r>
            <a:r>
              <a:rPr lang="en-US" sz="2400" dirty="0" err="1"/>
              <a:t>Serikat</a:t>
            </a:r>
            <a:r>
              <a:rPr lang="en-US" sz="2400" dirty="0"/>
              <a:t> </a:t>
            </a:r>
            <a:r>
              <a:rPr lang="en-US" sz="2400" dirty="0" err="1"/>
              <a:t>menganut</a:t>
            </a:r>
            <a:r>
              <a:rPr lang="en-US" sz="2400" dirty="0"/>
              <a:t> </a:t>
            </a:r>
            <a:r>
              <a:rPr lang="en-US" sz="2400" dirty="0" err="1"/>
              <a:t>ekonomi</a:t>
            </a:r>
            <a:r>
              <a:rPr lang="en-US" sz="2400" dirty="0"/>
              <a:t> liberal </a:t>
            </a:r>
            <a:r>
              <a:rPr lang="en-US" sz="2400" dirty="0" err="1"/>
              <a:t>sedangkan</a:t>
            </a:r>
            <a:r>
              <a:rPr lang="en-US" sz="2400" dirty="0"/>
              <a:t> Indonesia </a:t>
            </a:r>
            <a:r>
              <a:rPr lang="en-US" sz="2400" dirty="0" err="1"/>
              <a:t>menganut</a:t>
            </a:r>
            <a:r>
              <a:rPr lang="en-US" sz="2400" dirty="0"/>
              <a:t> </a:t>
            </a:r>
            <a:r>
              <a:rPr lang="en-US" sz="2400" dirty="0" err="1"/>
              <a:t>demokrasi</a:t>
            </a:r>
            <a:r>
              <a:rPr lang="en-US" sz="2400" dirty="0"/>
              <a:t> </a:t>
            </a:r>
            <a:r>
              <a:rPr lang="en-US" sz="2400" dirty="0" err="1"/>
              <a:t>Pancasila</a:t>
            </a:r>
            <a:r>
              <a:rPr lang="en-US" dirty="0"/>
              <a:t>.</a:t>
            </a:r>
            <a:endParaRPr lang="id-ID" b="1" dirty="0" smtClean="0">
              <a:solidFill>
                <a:schemeClr val="tx1">
                  <a:lumMod val="75000"/>
                  <a:lumOff val="25000"/>
                </a:schemeClr>
              </a:solidFill>
              <a:latin typeface="Comic Sans MS" panose="030F0702030302020204" pitchFamily="66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4686299" y="1958876"/>
            <a:ext cx="7334251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sz="2400" dirty="0" err="1"/>
              <a:t>Namun</a:t>
            </a:r>
            <a:r>
              <a:rPr lang="en-US" sz="2400" dirty="0"/>
              <a:t>, </a:t>
            </a:r>
            <a:r>
              <a:rPr lang="en-US" sz="2400" dirty="0" err="1" smtClean="0"/>
              <a:t>demokrasi</a:t>
            </a:r>
            <a:r>
              <a:rPr lang="en-US" sz="2400" dirty="0" smtClean="0"/>
              <a:t>  </a:t>
            </a:r>
            <a:r>
              <a:rPr lang="en-US" sz="2400" dirty="0" err="1"/>
              <a:t>bisa</a:t>
            </a:r>
            <a:r>
              <a:rPr lang="en-US" sz="2400" dirty="0"/>
              <a:t> </a:t>
            </a:r>
            <a:r>
              <a:rPr lang="en-US" sz="2400" dirty="0" err="1"/>
              <a:t>berbeda</a:t>
            </a:r>
            <a:r>
              <a:rPr lang="en-US" sz="2400" dirty="0"/>
              <a:t> di </a:t>
            </a:r>
            <a:r>
              <a:rPr lang="en-US" sz="2400" dirty="0" err="1"/>
              <a:t>setiap</a:t>
            </a:r>
            <a:r>
              <a:rPr lang="en-US" sz="2400" dirty="0"/>
              <a:t> </a:t>
            </a:r>
            <a:r>
              <a:rPr lang="en-US" sz="2400" dirty="0" err="1"/>
              <a:t>negara</a:t>
            </a:r>
            <a:r>
              <a:rPr lang="en-US" sz="2400" dirty="0"/>
              <a:t> </a:t>
            </a:r>
            <a:r>
              <a:rPr lang="en-US" sz="2400" dirty="0" err="1"/>
              <a:t>tergantung</a:t>
            </a:r>
            <a:r>
              <a:rPr lang="en-US" sz="2400" dirty="0"/>
              <a:t> </a:t>
            </a:r>
            <a:r>
              <a:rPr lang="en-US" sz="2400" dirty="0" err="1"/>
              <a:t>dari</a:t>
            </a:r>
            <a:r>
              <a:rPr lang="en-US" sz="2400" dirty="0"/>
              <a:t> </a:t>
            </a:r>
            <a:r>
              <a:rPr lang="en-US" sz="2400" dirty="0" err="1"/>
              <a:t>latar</a:t>
            </a:r>
            <a:r>
              <a:rPr lang="en-US" sz="2400" dirty="0"/>
              <a:t> </a:t>
            </a:r>
            <a:r>
              <a:rPr lang="en-US" sz="2400" dirty="0" err="1"/>
              <a:t>belakang</a:t>
            </a:r>
            <a:r>
              <a:rPr lang="en-US" sz="2400" dirty="0"/>
              <a:t> </a:t>
            </a:r>
            <a:r>
              <a:rPr lang="en-US" sz="2400" dirty="0" err="1"/>
              <a:t>sejarah</a:t>
            </a:r>
            <a:r>
              <a:rPr lang="en-US" sz="2400" dirty="0"/>
              <a:t>, </a:t>
            </a:r>
            <a:r>
              <a:rPr lang="en-US" sz="2400" dirty="0" err="1"/>
              <a:t>sosial</a:t>
            </a:r>
            <a:r>
              <a:rPr lang="en-US" sz="2400" dirty="0"/>
              <a:t> </a:t>
            </a:r>
            <a:r>
              <a:rPr lang="en-US" sz="2400" dirty="0" err="1"/>
              <a:t>ekonomi</a:t>
            </a:r>
            <a:r>
              <a:rPr lang="en-US" sz="2400" dirty="0"/>
              <a:t>, </a:t>
            </a:r>
            <a:r>
              <a:rPr lang="en-US" sz="2400" dirty="0" err="1"/>
              <a:t>budaya</a:t>
            </a:r>
            <a:r>
              <a:rPr lang="en-US" sz="2400" dirty="0"/>
              <a:t>, </a:t>
            </a:r>
            <a:r>
              <a:rPr lang="en-US" sz="2400" dirty="0" err="1"/>
              <a:t>dan</a:t>
            </a:r>
            <a:r>
              <a:rPr lang="en-US" sz="2400" dirty="0"/>
              <a:t> </a:t>
            </a:r>
            <a:r>
              <a:rPr lang="en-US" sz="2400" dirty="0" err="1"/>
              <a:t>ideologi</a:t>
            </a:r>
            <a:r>
              <a:rPr lang="en-US" sz="2400" dirty="0" smtClean="0"/>
              <a:t>.</a:t>
            </a:r>
            <a:r>
              <a:rPr lang="en-US" sz="2400" dirty="0"/>
              <a:t/>
            </a:r>
            <a:br>
              <a:rPr lang="en-US" sz="2400" dirty="0"/>
            </a:br>
            <a:endParaRPr lang="id-ID" sz="2400" b="1" dirty="0" smtClean="0">
              <a:solidFill>
                <a:schemeClr val="tx1">
                  <a:lumMod val="75000"/>
                  <a:lumOff val="25000"/>
                </a:schemeClr>
              </a:solidFill>
              <a:latin typeface="Comic Sans MS" panose="030F0702030302020204" pitchFamily="66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2057400" y="444110"/>
            <a:ext cx="966787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ID" sz="3200" b="1" dirty="0" err="1" smtClean="0">
                <a:solidFill>
                  <a:schemeClr val="tx1">
                    <a:lumMod val="75000"/>
                    <a:lumOff val="25000"/>
                  </a:schemeClr>
                </a:solidFill>
                <a:latin typeface="Algerian" pitchFamily="82" charset="0"/>
              </a:rPr>
              <a:t>Perbedaan</a:t>
            </a:r>
            <a:r>
              <a:rPr lang="en-ID" sz="32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Algerian" pitchFamily="82" charset="0"/>
              </a:rPr>
              <a:t> </a:t>
            </a:r>
            <a:r>
              <a:rPr lang="en-ID" sz="3200" b="1" dirty="0" err="1" smtClean="0">
                <a:solidFill>
                  <a:schemeClr val="tx1">
                    <a:lumMod val="75000"/>
                    <a:lumOff val="25000"/>
                  </a:schemeClr>
                </a:solidFill>
                <a:latin typeface="Algerian" pitchFamily="82" charset="0"/>
              </a:rPr>
              <a:t>demokrasi</a:t>
            </a:r>
            <a:r>
              <a:rPr lang="en-ID" sz="32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Algerian" pitchFamily="82" charset="0"/>
              </a:rPr>
              <a:t> </a:t>
            </a:r>
            <a:r>
              <a:rPr lang="en-ID" sz="3200" b="1" dirty="0" err="1" smtClean="0">
                <a:solidFill>
                  <a:schemeClr val="tx1">
                    <a:lumMod val="75000"/>
                    <a:lumOff val="25000"/>
                  </a:schemeClr>
                </a:solidFill>
                <a:latin typeface="Algerian" pitchFamily="82" charset="0"/>
              </a:rPr>
              <a:t>suatu</a:t>
            </a:r>
            <a:r>
              <a:rPr lang="en-ID" sz="32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Algerian" pitchFamily="82" charset="0"/>
              </a:rPr>
              <a:t> </a:t>
            </a:r>
            <a:r>
              <a:rPr lang="en-ID" sz="3200" b="1" dirty="0" err="1" smtClean="0">
                <a:solidFill>
                  <a:schemeClr val="tx1">
                    <a:lumMod val="75000"/>
                    <a:lumOff val="25000"/>
                  </a:schemeClr>
                </a:solidFill>
                <a:latin typeface="Algerian" pitchFamily="82" charset="0"/>
              </a:rPr>
              <a:t>negara</a:t>
            </a:r>
            <a:r>
              <a:rPr lang="en-ID" sz="32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Algerian" pitchFamily="82" charset="0"/>
              </a:rPr>
              <a:t> </a:t>
            </a:r>
            <a:endParaRPr lang="id-ID" sz="3200" b="1" dirty="0">
              <a:solidFill>
                <a:schemeClr val="tx1">
                  <a:lumMod val="75000"/>
                  <a:lumOff val="25000"/>
                </a:schemeClr>
              </a:solidFill>
              <a:latin typeface="Algerian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0757268"/>
      </p:ext>
    </p:extLst>
  </p:cSld>
  <p:clrMapOvr>
    <a:masterClrMapping/>
  </p:clrMapOvr>
  <p:transition spd="med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75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7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5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7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25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7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3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7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375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7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45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7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525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7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4" grpId="0" animBg="1"/>
      <p:bldP spid="5" grpId="0" animBg="1"/>
      <p:bldP spid="6" grpId="0" animBg="1"/>
      <p:bldP spid="7" grpId="0"/>
      <p:bldP spid="8" grpId="0"/>
      <p:bldP spid="9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10000" r="-1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209800" y="1247775"/>
            <a:ext cx="9982200" cy="4362450"/>
          </a:xfrm>
          <a:prstGeom prst="rect">
            <a:avLst/>
          </a:prstGeom>
          <a:solidFill>
            <a:srgbClr val="E1DDD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3" name="Oval 2"/>
          <p:cNvSpPr/>
          <p:nvPr/>
        </p:nvSpPr>
        <p:spPr>
          <a:xfrm>
            <a:off x="1847850" y="533400"/>
            <a:ext cx="1676400" cy="1619250"/>
          </a:xfrm>
          <a:prstGeom prst="ellipse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4" name="Oval 3"/>
          <p:cNvSpPr/>
          <p:nvPr/>
        </p:nvSpPr>
        <p:spPr>
          <a:xfrm>
            <a:off x="1847850" y="4676775"/>
            <a:ext cx="1676400" cy="1619250"/>
          </a:xfrm>
          <a:prstGeom prst="ellipse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5" name="Oval 4"/>
          <p:cNvSpPr/>
          <p:nvPr/>
        </p:nvSpPr>
        <p:spPr>
          <a:xfrm>
            <a:off x="1009650" y="2605087"/>
            <a:ext cx="1676400" cy="1619250"/>
          </a:xfrm>
          <a:prstGeom prst="ellipse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6" name="Rectangle 5"/>
          <p:cNvSpPr/>
          <p:nvPr/>
        </p:nvSpPr>
        <p:spPr>
          <a:xfrm>
            <a:off x="8667750" y="5162550"/>
            <a:ext cx="3524250" cy="895350"/>
          </a:xfrm>
          <a:prstGeom prst="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ID" b="1" spc="600" smtClean="0">
                <a:solidFill>
                  <a:schemeClr val="bg2"/>
                </a:solidFill>
                <a:latin typeface="Comic Sans MS" panose="030F0702030302020204" pitchFamily="66" charset="0"/>
              </a:rPr>
              <a:t>Ada Pertanyaan?</a:t>
            </a:r>
            <a:endParaRPr lang="id-ID" b="1" spc="600">
              <a:solidFill>
                <a:schemeClr val="bg2"/>
              </a:solidFill>
              <a:latin typeface="Comic Sans MS" panose="030F0702030302020204" pitchFamily="66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2895600" y="2274139"/>
            <a:ext cx="9296400" cy="18620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ID" sz="11500" smtClean="0">
                <a:solidFill>
                  <a:schemeClr val="tx1">
                    <a:lumMod val="75000"/>
                    <a:lumOff val="25000"/>
                  </a:schemeClr>
                </a:solidFill>
                <a:latin typeface="Avocado Creamy" panose="02000500000000000000" pitchFamily="2" charset="0"/>
              </a:rPr>
              <a:t>Terima kasih</a:t>
            </a:r>
            <a:endParaRPr lang="id-ID" sz="11500">
              <a:solidFill>
                <a:schemeClr val="tx1">
                  <a:lumMod val="75000"/>
                  <a:lumOff val="25000"/>
                </a:schemeClr>
              </a:solidFill>
              <a:latin typeface="Avocado Creamy" panose="020005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42136337"/>
      </p:ext>
    </p:extLst>
  </p:cSld>
  <p:clrMapOvr>
    <a:masterClrMapping/>
  </p:clrMapOvr>
  <p:transition spd="med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0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4000"/>
                            </p:stCondLst>
                            <p:childTnLst>
                              <p:par>
                                <p:cTn id="2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1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5500"/>
                            </p:stCondLst>
                            <p:childTnLst>
                              <p:par>
                                <p:cTn id="2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1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4" grpId="0" animBg="1"/>
      <p:bldP spid="5" grpId="0" animBg="1"/>
      <p:bldP spid="6" grpId="0" animBg="1"/>
      <p:bldP spid="7" grpId="0"/>
    </p:bld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194</TotalTime>
  <Words>334</Words>
  <Application>Microsoft Office PowerPoint</Application>
  <PresentationFormat>Custom</PresentationFormat>
  <Paragraphs>57</Paragraphs>
  <Slides>9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0" baseType="lpstr"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ASUS</dc:creator>
  <cp:lastModifiedBy>LENOVO</cp:lastModifiedBy>
  <cp:revision>21</cp:revision>
  <dcterms:created xsi:type="dcterms:W3CDTF">2022-04-01T23:20:22Z</dcterms:created>
  <dcterms:modified xsi:type="dcterms:W3CDTF">2022-04-18T05:57:40Z</dcterms:modified>
</cp:coreProperties>
</file>